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73" r:id="rId5"/>
    <p:sldId id="268" r:id="rId6"/>
    <p:sldId id="272" r:id="rId7"/>
    <p:sldId id="266" r:id="rId8"/>
    <p:sldId id="269" r:id="rId9"/>
    <p:sldId id="271" r:id="rId10"/>
    <p:sldId id="270" r:id="rId11"/>
    <p:sldId id="257" r:id="rId12"/>
    <p:sldId id="258" r:id="rId13"/>
    <p:sldId id="259" r:id="rId14"/>
    <p:sldId id="260" r:id="rId15"/>
    <p:sldId id="261" r:id="rId16"/>
    <p:sldId id="262" r:id="rId17"/>
    <p:sldId id="264" r:id="rId18"/>
    <p:sldId id="265" r:id="rId1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5033B1-FDAA-E949-8431-F22DC1F722DF}" v="78" dt="2021-05-25T23:53:37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7376"/>
  </p:normalViewPr>
  <p:slideViewPr>
    <p:cSldViewPr>
      <p:cViewPr varScale="1">
        <p:scale>
          <a:sx n="137" d="100"/>
          <a:sy n="137" d="100"/>
        </p:scale>
        <p:origin x="232" y="10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1E5033B1-FDAA-E949-8431-F22DC1F722DF}"/>
    <pc:docChg chg="undo custSel addSld delSld modSld sldOrd">
      <pc:chgData name="Kau, Derchang" userId="b9148588-e694-4445-9765-2c9aad6149ce" providerId="ADAL" clId="{1E5033B1-FDAA-E949-8431-F22DC1F722DF}" dt="2021-05-26T01:40:58.281" v="13747" actId="20577"/>
      <pc:docMkLst>
        <pc:docMk/>
      </pc:docMkLst>
      <pc:sldChg chg="ord">
        <pc:chgData name="Kau, Derchang" userId="b9148588-e694-4445-9765-2c9aad6149ce" providerId="ADAL" clId="{1E5033B1-FDAA-E949-8431-F22DC1F722DF}" dt="2021-05-24T15:44:10.745" v="10001" actId="20578"/>
        <pc:sldMkLst>
          <pc:docMk/>
          <pc:sldMk cId="571199631" sldId="257"/>
        </pc:sldMkLst>
      </pc:sldChg>
      <pc:sldChg chg="ord">
        <pc:chgData name="Kau, Derchang" userId="b9148588-e694-4445-9765-2c9aad6149ce" providerId="ADAL" clId="{1E5033B1-FDAA-E949-8431-F22DC1F722DF}" dt="2021-05-24T15:44:10.745" v="10001" actId="20578"/>
        <pc:sldMkLst>
          <pc:docMk/>
          <pc:sldMk cId="3634505535" sldId="258"/>
        </pc:sldMkLst>
      </pc:sldChg>
      <pc:sldChg chg="ord">
        <pc:chgData name="Kau, Derchang" userId="b9148588-e694-4445-9765-2c9aad6149ce" providerId="ADAL" clId="{1E5033B1-FDAA-E949-8431-F22DC1F722DF}" dt="2021-05-24T15:44:10.745" v="10001" actId="20578"/>
        <pc:sldMkLst>
          <pc:docMk/>
          <pc:sldMk cId="4227679978" sldId="259"/>
        </pc:sldMkLst>
      </pc:sldChg>
      <pc:sldChg chg="ord">
        <pc:chgData name="Kau, Derchang" userId="b9148588-e694-4445-9765-2c9aad6149ce" providerId="ADAL" clId="{1E5033B1-FDAA-E949-8431-F22DC1F722DF}" dt="2021-05-24T15:44:10.745" v="10001" actId="20578"/>
        <pc:sldMkLst>
          <pc:docMk/>
          <pc:sldMk cId="1463405200" sldId="260"/>
        </pc:sldMkLst>
      </pc:sldChg>
      <pc:sldChg chg="ord">
        <pc:chgData name="Kau, Derchang" userId="b9148588-e694-4445-9765-2c9aad6149ce" providerId="ADAL" clId="{1E5033B1-FDAA-E949-8431-F22DC1F722DF}" dt="2021-05-24T15:44:10.745" v="10001" actId="20578"/>
        <pc:sldMkLst>
          <pc:docMk/>
          <pc:sldMk cId="2345875744" sldId="261"/>
        </pc:sldMkLst>
      </pc:sldChg>
      <pc:sldChg chg="addSp modSp new mod ord">
        <pc:chgData name="Kau, Derchang" userId="b9148588-e694-4445-9765-2c9aad6149ce" providerId="ADAL" clId="{1E5033B1-FDAA-E949-8431-F22DC1F722DF}" dt="2021-05-24T15:44:10.745" v="10001" actId="20578"/>
        <pc:sldMkLst>
          <pc:docMk/>
          <pc:sldMk cId="1413381132" sldId="262"/>
        </pc:sldMkLst>
        <pc:spChg chg="mod">
          <ac:chgData name="Kau, Derchang" userId="b9148588-e694-4445-9765-2c9aad6149ce" providerId="ADAL" clId="{1E5033B1-FDAA-E949-8431-F22DC1F722DF}" dt="2021-05-20T00:05:37.931" v="665" actId="404"/>
          <ac:spMkLst>
            <pc:docMk/>
            <pc:sldMk cId="1413381132" sldId="262"/>
            <ac:spMk id="2" creationId="{A9B0A21E-1862-0748-9ECA-859AE3105E9A}"/>
          </ac:spMkLst>
        </pc:spChg>
        <pc:spChg chg="mod">
          <ac:chgData name="Kau, Derchang" userId="b9148588-e694-4445-9765-2c9aad6149ce" providerId="ADAL" clId="{1E5033B1-FDAA-E949-8431-F22DC1F722DF}" dt="2021-05-20T00:19:00.629" v="1039" actId="20577"/>
          <ac:spMkLst>
            <pc:docMk/>
            <pc:sldMk cId="1413381132" sldId="262"/>
            <ac:spMk id="3" creationId="{72019EAA-F480-BB4F-A9EF-E95EA219B10C}"/>
          </ac:spMkLst>
        </pc:spChg>
        <pc:spChg chg="add mod">
          <ac:chgData name="Kau, Derchang" userId="b9148588-e694-4445-9765-2c9aad6149ce" providerId="ADAL" clId="{1E5033B1-FDAA-E949-8431-F22DC1F722DF}" dt="2021-05-20T00:01:21.229" v="586" actId="14100"/>
          <ac:spMkLst>
            <pc:docMk/>
            <pc:sldMk cId="1413381132" sldId="262"/>
            <ac:spMk id="4" creationId="{DF06823B-9D63-0141-9FC8-B8F0D0BE065B}"/>
          </ac:spMkLst>
        </pc:spChg>
        <pc:spChg chg="add mod">
          <ac:chgData name="Kau, Derchang" userId="b9148588-e694-4445-9765-2c9aad6149ce" providerId="ADAL" clId="{1E5033B1-FDAA-E949-8431-F22DC1F722DF}" dt="2021-05-20T00:03:51.615" v="598" actId="20577"/>
          <ac:spMkLst>
            <pc:docMk/>
            <pc:sldMk cId="1413381132" sldId="262"/>
            <ac:spMk id="5" creationId="{51D1F2C2-043E-1948-952F-78D9ECBEE258}"/>
          </ac:spMkLst>
        </pc:spChg>
      </pc:sldChg>
      <pc:sldChg chg="modSp new del mod ord">
        <pc:chgData name="Kau, Derchang" userId="b9148588-e694-4445-9765-2c9aad6149ce" providerId="ADAL" clId="{1E5033B1-FDAA-E949-8431-F22DC1F722DF}" dt="2021-05-24T07:36:01.498" v="8907" actId="2696"/>
        <pc:sldMkLst>
          <pc:docMk/>
          <pc:sldMk cId="275610216" sldId="263"/>
        </pc:sldMkLst>
        <pc:spChg chg="mod">
          <ac:chgData name="Kau, Derchang" userId="b9148588-e694-4445-9765-2c9aad6149ce" providerId="ADAL" clId="{1E5033B1-FDAA-E949-8431-F22DC1F722DF}" dt="2021-05-24T07:34:36.784" v="8891" actId="403"/>
          <ac:spMkLst>
            <pc:docMk/>
            <pc:sldMk cId="275610216" sldId="263"/>
            <ac:spMk id="2" creationId="{CCC1578D-B118-1D4A-9C06-F25460AA24B1}"/>
          </ac:spMkLst>
        </pc:spChg>
        <pc:spChg chg="mod">
          <ac:chgData name="Kau, Derchang" userId="b9148588-e694-4445-9765-2c9aad6149ce" providerId="ADAL" clId="{1E5033B1-FDAA-E949-8431-F22DC1F722DF}" dt="2021-05-24T07:34:50.030" v="8896" actId="255"/>
          <ac:spMkLst>
            <pc:docMk/>
            <pc:sldMk cId="275610216" sldId="263"/>
            <ac:spMk id="3" creationId="{B222D4DE-DE25-294D-9670-E81E9DAB12AA}"/>
          </ac:spMkLst>
        </pc:spChg>
      </pc:sldChg>
      <pc:sldChg chg="addSp delSp modSp new mod ord">
        <pc:chgData name="Kau, Derchang" userId="b9148588-e694-4445-9765-2c9aad6149ce" providerId="ADAL" clId="{1E5033B1-FDAA-E949-8431-F22DC1F722DF}" dt="2021-05-24T15:44:10.745" v="10001" actId="20578"/>
        <pc:sldMkLst>
          <pc:docMk/>
          <pc:sldMk cId="557666869" sldId="264"/>
        </pc:sldMkLst>
        <pc:spChg chg="mod">
          <ac:chgData name="Kau, Derchang" userId="b9148588-e694-4445-9765-2c9aad6149ce" providerId="ADAL" clId="{1E5033B1-FDAA-E949-8431-F22DC1F722DF}" dt="2021-05-24T02:54:20.543" v="2736" actId="14100"/>
          <ac:spMkLst>
            <pc:docMk/>
            <pc:sldMk cId="557666869" sldId="264"/>
            <ac:spMk id="3" creationId="{1A2D4F9B-3C9D-F04E-A11E-00EA9DBA5364}"/>
          </ac:spMkLst>
        </pc:spChg>
        <pc:graphicFrameChg chg="add del modGraphic">
          <ac:chgData name="Kau, Derchang" userId="b9148588-e694-4445-9765-2c9aad6149ce" providerId="ADAL" clId="{1E5033B1-FDAA-E949-8431-F22DC1F722DF}" dt="2021-05-24T03:05:45.785" v="2742" actId="1032"/>
          <ac:graphicFrameMkLst>
            <pc:docMk/>
            <pc:sldMk cId="557666869" sldId="264"/>
            <ac:graphicFrameMk id="5" creationId="{69527709-FAE6-834D-A101-4DEE70D568D4}"/>
          </ac:graphicFrameMkLst>
        </pc:graphicFrameChg>
        <pc:picChg chg="add del mod">
          <ac:chgData name="Kau, Derchang" userId="b9148588-e694-4445-9765-2c9aad6149ce" providerId="ADAL" clId="{1E5033B1-FDAA-E949-8431-F22DC1F722DF}" dt="2021-05-24T02:56:09.184" v="2740" actId="478"/>
          <ac:picMkLst>
            <pc:docMk/>
            <pc:sldMk cId="557666869" sldId="264"/>
            <ac:picMk id="4" creationId="{C131D15F-89BB-A646-8E65-FC0B71431CE6}"/>
          </ac:picMkLst>
        </pc:picChg>
      </pc:sldChg>
      <pc:sldChg chg="add ord">
        <pc:chgData name="Kau, Derchang" userId="b9148588-e694-4445-9765-2c9aad6149ce" providerId="ADAL" clId="{1E5033B1-FDAA-E949-8431-F22DC1F722DF}" dt="2021-05-26T01:39:40.392" v="13701" actId="20578"/>
        <pc:sldMkLst>
          <pc:docMk/>
          <pc:sldMk cId="2289998725" sldId="265"/>
        </pc:sldMkLst>
      </pc:sldChg>
      <pc:sldChg chg="modSp new mod">
        <pc:chgData name="Kau, Derchang" userId="b9148588-e694-4445-9765-2c9aad6149ce" providerId="ADAL" clId="{1E5033B1-FDAA-E949-8431-F22DC1F722DF}" dt="2021-05-24T20:01:32.620" v="10692" actId="20577"/>
        <pc:sldMkLst>
          <pc:docMk/>
          <pc:sldMk cId="374151734" sldId="266"/>
        </pc:sldMkLst>
        <pc:spChg chg="mod">
          <ac:chgData name="Kau, Derchang" userId="b9148588-e694-4445-9765-2c9aad6149ce" providerId="ADAL" clId="{1E5033B1-FDAA-E949-8431-F22DC1F722DF}" dt="2021-05-24T05:59:39.679" v="5931" actId="404"/>
          <ac:spMkLst>
            <pc:docMk/>
            <pc:sldMk cId="374151734" sldId="266"/>
            <ac:spMk id="2" creationId="{798D6DF8-BD28-3948-BF92-96399A437615}"/>
          </ac:spMkLst>
        </pc:spChg>
        <pc:spChg chg="mod">
          <ac:chgData name="Kau, Derchang" userId="b9148588-e694-4445-9765-2c9aad6149ce" providerId="ADAL" clId="{1E5033B1-FDAA-E949-8431-F22DC1F722DF}" dt="2021-05-24T20:01:32.620" v="10692" actId="20577"/>
          <ac:spMkLst>
            <pc:docMk/>
            <pc:sldMk cId="374151734" sldId="266"/>
            <ac:spMk id="3" creationId="{B8D3EBED-A4E8-7246-AE9C-742172EA4E17}"/>
          </ac:spMkLst>
        </pc:spChg>
      </pc:sldChg>
      <pc:sldChg chg="addSp delSp modSp new del mod modClrScheme chgLayout">
        <pc:chgData name="Kau, Derchang" userId="b9148588-e694-4445-9765-2c9aad6149ce" providerId="ADAL" clId="{1E5033B1-FDAA-E949-8431-F22DC1F722DF}" dt="2021-05-24T06:32:28.385" v="6265" actId="2696"/>
        <pc:sldMkLst>
          <pc:docMk/>
          <pc:sldMk cId="488737892" sldId="267"/>
        </pc:sldMkLst>
        <pc:spChg chg="mod ord">
          <ac:chgData name="Kau, Derchang" userId="b9148588-e694-4445-9765-2c9aad6149ce" providerId="ADAL" clId="{1E5033B1-FDAA-E949-8431-F22DC1F722DF}" dt="2021-05-24T03:25:45.684" v="2749" actId="404"/>
          <ac:spMkLst>
            <pc:docMk/>
            <pc:sldMk cId="488737892" sldId="267"/>
            <ac:spMk id="2" creationId="{8EE38D0B-C9FC-094D-AF07-3E3388BFD441}"/>
          </ac:spMkLst>
        </pc:spChg>
        <pc:spChg chg="del">
          <ac:chgData name="Kau, Derchang" userId="b9148588-e694-4445-9765-2c9aad6149ce" providerId="ADAL" clId="{1E5033B1-FDAA-E949-8431-F22DC1F722DF}" dt="2021-05-24T03:25:38.886" v="2743" actId="700"/>
          <ac:spMkLst>
            <pc:docMk/>
            <pc:sldMk cId="488737892" sldId="267"/>
            <ac:spMk id="3" creationId="{2096A828-5221-5947-8FFC-B1CF7CFDA6D7}"/>
          </ac:spMkLst>
        </pc:spChg>
        <pc:spChg chg="add del mod">
          <ac:chgData name="Kau, Derchang" userId="b9148588-e694-4445-9765-2c9aad6149ce" providerId="ADAL" clId="{1E5033B1-FDAA-E949-8431-F22DC1F722DF}" dt="2021-05-24T03:28:51.310" v="2772" actId="478"/>
          <ac:spMkLst>
            <pc:docMk/>
            <pc:sldMk cId="488737892" sldId="267"/>
            <ac:spMk id="4" creationId="{FD5774C8-EEA5-204B-8C24-2F9DC608B936}"/>
          </ac:spMkLst>
        </pc:spChg>
        <pc:spChg chg="add mod">
          <ac:chgData name="Kau, Derchang" userId="b9148588-e694-4445-9765-2c9aad6149ce" providerId="ADAL" clId="{1E5033B1-FDAA-E949-8431-F22DC1F722DF}" dt="2021-05-24T04:57:04.117" v="4904" actId="2085"/>
          <ac:spMkLst>
            <pc:docMk/>
            <pc:sldMk cId="488737892" sldId="267"/>
            <ac:spMk id="5" creationId="{AB95C90A-0F84-D244-A525-8A2FC5EF1D30}"/>
          </ac:spMkLst>
        </pc:spChg>
        <pc:spChg chg="add del mod">
          <ac:chgData name="Kau, Derchang" userId="b9148588-e694-4445-9765-2c9aad6149ce" providerId="ADAL" clId="{1E5033B1-FDAA-E949-8431-F22DC1F722DF}" dt="2021-05-24T03:28:52.265" v="2773" actId="478"/>
          <ac:spMkLst>
            <pc:docMk/>
            <pc:sldMk cId="488737892" sldId="267"/>
            <ac:spMk id="6" creationId="{32744D3F-6627-5248-9BDF-025167B7FDEE}"/>
          </ac:spMkLst>
        </pc:spChg>
        <pc:spChg chg="add del mod">
          <ac:chgData name="Kau, Derchang" userId="b9148588-e694-4445-9765-2c9aad6149ce" providerId="ADAL" clId="{1E5033B1-FDAA-E949-8431-F22DC1F722DF}" dt="2021-05-24T03:28:53.132" v="2774" actId="478"/>
          <ac:spMkLst>
            <pc:docMk/>
            <pc:sldMk cId="488737892" sldId="267"/>
            <ac:spMk id="7" creationId="{82ED5636-4345-6048-9F6E-BE6FDE6801C6}"/>
          </ac:spMkLst>
        </pc:spChg>
        <pc:spChg chg="add mod">
          <ac:chgData name="Kau, Derchang" userId="b9148588-e694-4445-9765-2c9aad6149ce" providerId="ADAL" clId="{1E5033B1-FDAA-E949-8431-F22DC1F722DF}" dt="2021-05-24T04:57:03.341" v="4903" actId="2085"/>
          <ac:spMkLst>
            <pc:docMk/>
            <pc:sldMk cId="488737892" sldId="267"/>
            <ac:spMk id="8" creationId="{AFF96A49-233B-454C-8B5C-37291FFC984F}"/>
          </ac:spMkLst>
        </pc:spChg>
        <pc:spChg chg="add mod">
          <ac:chgData name="Kau, Derchang" userId="b9148588-e694-4445-9765-2c9aad6149ce" providerId="ADAL" clId="{1E5033B1-FDAA-E949-8431-F22DC1F722DF}" dt="2021-05-24T04:57:02.287" v="4902" actId="2085"/>
          <ac:spMkLst>
            <pc:docMk/>
            <pc:sldMk cId="488737892" sldId="267"/>
            <ac:spMk id="9" creationId="{3E231D2D-9E16-2D47-89D2-704A44724C1B}"/>
          </ac:spMkLst>
        </pc:spChg>
        <pc:spChg chg="add mod">
          <ac:chgData name="Kau, Derchang" userId="b9148588-e694-4445-9765-2c9aad6149ce" providerId="ADAL" clId="{1E5033B1-FDAA-E949-8431-F22DC1F722DF}" dt="2021-05-24T04:56:59.762" v="4901" actId="2085"/>
          <ac:spMkLst>
            <pc:docMk/>
            <pc:sldMk cId="488737892" sldId="267"/>
            <ac:spMk id="10" creationId="{E546B068-8607-D141-8D28-078EB27D9140}"/>
          </ac:spMkLst>
        </pc:spChg>
        <pc:spChg chg="add mod">
          <ac:chgData name="Kau, Derchang" userId="b9148588-e694-4445-9765-2c9aad6149ce" providerId="ADAL" clId="{1E5033B1-FDAA-E949-8431-F22DC1F722DF}" dt="2021-05-24T04:58:01.663" v="4912" actId="20577"/>
          <ac:spMkLst>
            <pc:docMk/>
            <pc:sldMk cId="488737892" sldId="267"/>
            <ac:spMk id="11" creationId="{4D12792C-AC58-A84E-A17A-049972A218A3}"/>
          </ac:spMkLst>
        </pc:spChg>
        <pc:spChg chg="add mod">
          <ac:chgData name="Kau, Derchang" userId="b9148588-e694-4445-9765-2c9aad6149ce" providerId="ADAL" clId="{1E5033B1-FDAA-E949-8431-F22DC1F722DF}" dt="2021-05-24T04:28:02.381" v="4165" actId="1076"/>
          <ac:spMkLst>
            <pc:docMk/>
            <pc:sldMk cId="488737892" sldId="267"/>
            <ac:spMk id="12" creationId="{A95ED48B-98D3-BC44-A458-DB326B6C410C}"/>
          </ac:spMkLst>
        </pc:spChg>
        <pc:spChg chg="add mod">
          <ac:chgData name="Kau, Derchang" userId="b9148588-e694-4445-9765-2c9aad6149ce" providerId="ADAL" clId="{1E5033B1-FDAA-E949-8431-F22DC1F722DF}" dt="2021-05-24T04:27:59.016" v="4164" actId="1076"/>
          <ac:spMkLst>
            <pc:docMk/>
            <pc:sldMk cId="488737892" sldId="267"/>
            <ac:spMk id="13" creationId="{0F01851B-1F3C-734F-B9F2-35B2EFC79826}"/>
          </ac:spMkLst>
        </pc:spChg>
        <pc:spChg chg="add mod">
          <ac:chgData name="Kau, Derchang" userId="b9148588-e694-4445-9765-2c9aad6149ce" providerId="ADAL" clId="{1E5033B1-FDAA-E949-8431-F22DC1F722DF}" dt="2021-05-24T04:37:33.494" v="4186" actId="20577"/>
          <ac:spMkLst>
            <pc:docMk/>
            <pc:sldMk cId="488737892" sldId="267"/>
            <ac:spMk id="14" creationId="{887BC5DC-252D-4348-91C1-DD01CD08A654}"/>
          </ac:spMkLst>
        </pc:spChg>
        <pc:spChg chg="add mod">
          <ac:chgData name="Kau, Derchang" userId="b9148588-e694-4445-9765-2c9aad6149ce" providerId="ADAL" clId="{1E5033B1-FDAA-E949-8431-F22DC1F722DF}" dt="2021-05-24T04:27:49.697" v="4162" actId="1076"/>
          <ac:spMkLst>
            <pc:docMk/>
            <pc:sldMk cId="488737892" sldId="267"/>
            <ac:spMk id="15" creationId="{7E0CBE6B-6B22-D940-BD4D-2DFE1AC63E5B}"/>
          </ac:spMkLst>
        </pc:spChg>
        <pc:spChg chg="add mod">
          <ac:chgData name="Kau, Derchang" userId="b9148588-e694-4445-9765-2c9aad6149ce" providerId="ADAL" clId="{1E5033B1-FDAA-E949-8431-F22DC1F722DF}" dt="2021-05-24T04:27:54.502" v="4163" actId="1076"/>
          <ac:spMkLst>
            <pc:docMk/>
            <pc:sldMk cId="488737892" sldId="267"/>
            <ac:spMk id="16" creationId="{34E1FAE6-CDB6-6643-B090-D2B51E03D7E9}"/>
          </ac:spMkLst>
        </pc:spChg>
        <pc:spChg chg="add del mod">
          <ac:chgData name="Kau, Derchang" userId="b9148588-e694-4445-9765-2c9aad6149ce" providerId="ADAL" clId="{1E5033B1-FDAA-E949-8431-F22DC1F722DF}" dt="2021-05-24T04:14:37.833" v="3838"/>
          <ac:spMkLst>
            <pc:docMk/>
            <pc:sldMk cId="488737892" sldId="267"/>
            <ac:spMk id="17" creationId="{989336A4-D0EC-5D45-81EE-8B46FF90573D}"/>
          </ac:spMkLst>
        </pc:spChg>
        <pc:grpChg chg="add mod">
          <ac:chgData name="Kau, Derchang" userId="b9148588-e694-4445-9765-2c9aad6149ce" providerId="ADAL" clId="{1E5033B1-FDAA-E949-8431-F22DC1F722DF}" dt="2021-05-24T04:37:10.937" v="4168" actId="1036"/>
          <ac:grpSpMkLst>
            <pc:docMk/>
            <pc:sldMk cId="488737892" sldId="267"/>
            <ac:grpSpMk id="18" creationId="{9B0D8401-F17C-734E-9448-4FD96B3E50E9}"/>
          </ac:grpSpMkLst>
        </pc:grpChg>
      </pc:sldChg>
      <pc:sldChg chg="addSp delSp modSp add mod modNotesTx">
        <pc:chgData name="Kau, Derchang" userId="b9148588-e694-4445-9765-2c9aad6149ce" providerId="ADAL" clId="{1E5033B1-FDAA-E949-8431-F22DC1F722DF}" dt="2021-05-25T21:40:33.911" v="11201" actId="20577"/>
        <pc:sldMkLst>
          <pc:docMk/>
          <pc:sldMk cId="720059293" sldId="268"/>
        </pc:sldMkLst>
        <pc:spChg chg="mod">
          <ac:chgData name="Kau, Derchang" userId="b9148588-e694-4445-9765-2c9aad6149ce" providerId="ADAL" clId="{1E5033B1-FDAA-E949-8431-F22DC1F722DF}" dt="2021-05-24T08:10:32.423" v="8962" actId="20577"/>
          <ac:spMkLst>
            <pc:docMk/>
            <pc:sldMk cId="720059293" sldId="268"/>
            <ac:spMk id="2" creationId="{8EE38D0B-C9FC-094D-AF07-3E3388BFD441}"/>
          </ac:spMkLst>
        </pc:spChg>
        <pc:spChg chg="add mod">
          <ac:chgData name="Kau, Derchang" userId="b9148588-e694-4445-9765-2c9aad6149ce" providerId="ADAL" clId="{1E5033B1-FDAA-E949-8431-F22DC1F722DF}" dt="2021-05-24T19:34:32.040" v="10302" actId="1076"/>
          <ac:spMkLst>
            <pc:docMk/>
            <pc:sldMk cId="720059293" sldId="268"/>
            <ac:spMk id="3" creationId="{36D8060A-3F71-FD4B-9193-5953E2074A60}"/>
          </ac:spMkLst>
        </pc:spChg>
        <pc:spChg chg="mod">
          <ac:chgData name="Kau, Derchang" userId="b9148588-e694-4445-9765-2c9aad6149ce" providerId="ADAL" clId="{1E5033B1-FDAA-E949-8431-F22DC1F722DF}" dt="2021-05-25T21:40:33.911" v="11201" actId="20577"/>
          <ac:spMkLst>
            <pc:docMk/>
            <pc:sldMk cId="720059293" sldId="268"/>
            <ac:spMk id="5" creationId="{AB95C90A-0F84-D244-A525-8A2FC5EF1D30}"/>
          </ac:spMkLst>
        </pc:spChg>
        <pc:spChg chg="mod">
          <ac:chgData name="Kau, Derchang" userId="b9148588-e694-4445-9765-2c9aad6149ce" providerId="ADAL" clId="{1E5033B1-FDAA-E949-8431-F22DC1F722DF}" dt="2021-05-24T15:30:48.624" v="9934" actId="20577"/>
          <ac:spMkLst>
            <pc:docMk/>
            <pc:sldMk cId="720059293" sldId="268"/>
            <ac:spMk id="8" creationId="{AFF96A49-233B-454C-8B5C-37291FFC984F}"/>
          </ac:spMkLst>
        </pc:spChg>
        <pc:spChg chg="mod">
          <ac:chgData name="Kau, Derchang" userId="b9148588-e694-4445-9765-2c9aad6149ce" providerId="ADAL" clId="{1E5033B1-FDAA-E949-8431-F22DC1F722DF}" dt="2021-05-24T19:27:26.349" v="10211" actId="207"/>
          <ac:spMkLst>
            <pc:docMk/>
            <pc:sldMk cId="720059293" sldId="268"/>
            <ac:spMk id="9" creationId="{3E231D2D-9E16-2D47-89D2-704A44724C1B}"/>
          </ac:spMkLst>
        </pc:spChg>
        <pc:spChg chg="mod">
          <ac:chgData name="Kau, Derchang" userId="b9148588-e694-4445-9765-2c9aad6149ce" providerId="ADAL" clId="{1E5033B1-FDAA-E949-8431-F22DC1F722DF}" dt="2021-05-24T15:16:03.184" v="9540" actId="20577"/>
          <ac:spMkLst>
            <pc:docMk/>
            <pc:sldMk cId="720059293" sldId="268"/>
            <ac:spMk id="10" creationId="{E546B068-8607-D141-8D28-078EB27D9140}"/>
          </ac:spMkLst>
        </pc:spChg>
        <pc:spChg chg="mod">
          <ac:chgData name="Kau, Derchang" userId="b9148588-e694-4445-9765-2c9aad6149ce" providerId="ADAL" clId="{1E5033B1-FDAA-E949-8431-F22DC1F722DF}" dt="2021-05-24T15:33:44.099" v="9951" actId="20577"/>
          <ac:spMkLst>
            <pc:docMk/>
            <pc:sldMk cId="720059293" sldId="268"/>
            <ac:spMk id="11" creationId="{4D12792C-AC58-A84E-A17A-049972A218A3}"/>
          </ac:spMkLst>
        </pc:spChg>
        <pc:spChg chg="mod">
          <ac:chgData name="Kau, Derchang" userId="b9148588-e694-4445-9765-2c9aad6149ce" providerId="ADAL" clId="{1E5033B1-FDAA-E949-8431-F22DC1F722DF}" dt="2021-05-24T15:34:41.180" v="9968" actId="20577"/>
          <ac:spMkLst>
            <pc:docMk/>
            <pc:sldMk cId="720059293" sldId="268"/>
            <ac:spMk id="12" creationId="{A95ED48B-98D3-BC44-A458-DB326B6C410C}"/>
          </ac:spMkLst>
        </pc:spChg>
        <pc:spChg chg="del mod">
          <ac:chgData name="Kau, Derchang" userId="b9148588-e694-4445-9765-2c9aad6149ce" providerId="ADAL" clId="{1E5033B1-FDAA-E949-8431-F22DC1F722DF}" dt="2021-05-24T15:13:02.425" v="9501" actId="478"/>
          <ac:spMkLst>
            <pc:docMk/>
            <pc:sldMk cId="720059293" sldId="268"/>
            <ac:spMk id="13" creationId="{0F01851B-1F3C-734F-B9F2-35B2EFC79826}"/>
          </ac:spMkLst>
        </pc:spChg>
        <pc:spChg chg="del mod">
          <ac:chgData name="Kau, Derchang" userId="b9148588-e694-4445-9765-2c9aad6149ce" providerId="ADAL" clId="{1E5033B1-FDAA-E949-8431-F22DC1F722DF}" dt="2021-05-24T15:13:02.425" v="9501" actId="478"/>
          <ac:spMkLst>
            <pc:docMk/>
            <pc:sldMk cId="720059293" sldId="268"/>
            <ac:spMk id="14" creationId="{887BC5DC-252D-4348-91C1-DD01CD08A654}"/>
          </ac:spMkLst>
        </pc:spChg>
        <pc:spChg chg="del">
          <ac:chgData name="Kau, Derchang" userId="b9148588-e694-4445-9765-2c9aad6149ce" providerId="ADAL" clId="{1E5033B1-FDAA-E949-8431-F22DC1F722DF}" dt="2021-05-24T15:13:02.425" v="9501" actId="478"/>
          <ac:spMkLst>
            <pc:docMk/>
            <pc:sldMk cId="720059293" sldId="268"/>
            <ac:spMk id="15" creationId="{7E0CBE6B-6B22-D940-BD4D-2DFE1AC63E5B}"/>
          </ac:spMkLst>
        </pc:spChg>
        <pc:spChg chg="mod">
          <ac:chgData name="Kau, Derchang" userId="b9148588-e694-4445-9765-2c9aad6149ce" providerId="ADAL" clId="{1E5033B1-FDAA-E949-8431-F22DC1F722DF}" dt="2021-05-24T19:34:27.151" v="10301" actId="1076"/>
          <ac:spMkLst>
            <pc:docMk/>
            <pc:sldMk cId="720059293" sldId="268"/>
            <ac:spMk id="16" creationId="{34E1FAE6-CDB6-6643-B090-D2B51E03D7E9}"/>
          </ac:spMkLst>
        </pc:spChg>
        <pc:spChg chg="add mod">
          <ac:chgData name="Kau, Derchang" userId="b9148588-e694-4445-9765-2c9aad6149ce" providerId="ADAL" clId="{1E5033B1-FDAA-E949-8431-F22DC1F722DF}" dt="2021-05-24T19:34:21.046" v="10299" actId="1076"/>
          <ac:spMkLst>
            <pc:docMk/>
            <pc:sldMk cId="720059293" sldId="268"/>
            <ac:spMk id="17" creationId="{11C59E93-9EA9-5544-99B7-0B936388D57A}"/>
          </ac:spMkLst>
        </pc:spChg>
        <pc:spChg chg="add mod">
          <ac:chgData name="Kau, Derchang" userId="b9148588-e694-4445-9765-2c9aad6149ce" providerId="ADAL" clId="{1E5033B1-FDAA-E949-8431-F22DC1F722DF}" dt="2021-05-24T19:34:23.813" v="10300" actId="1076"/>
          <ac:spMkLst>
            <pc:docMk/>
            <pc:sldMk cId="720059293" sldId="268"/>
            <ac:spMk id="19" creationId="{785674A6-E861-594E-9E92-4A1CF9B874AB}"/>
          </ac:spMkLst>
        </pc:spChg>
      </pc:sldChg>
      <pc:sldChg chg="modSp new mod">
        <pc:chgData name="Kau, Derchang" userId="b9148588-e694-4445-9765-2c9aad6149ce" providerId="ADAL" clId="{1E5033B1-FDAA-E949-8431-F22DC1F722DF}" dt="2021-05-24T19:54:14.218" v="10634" actId="14100"/>
        <pc:sldMkLst>
          <pc:docMk/>
          <pc:sldMk cId="848856593" sldId="269"/>
        </pc:sldMkLst>
        <pc:spChg chg="mod">
          <ac:chgData name="Kau, Derchang" userId="b9148588-e694-4445-9765-2c9aad6149ce" providerId="ADAL" clId="{1E5033B1-FDAA-E949-8431-F22DC1F722DF}" dt="2021-05-24T07:35:45.002" v="8906" actId="403"/>
          <ac:spMkLst>
            <pc:docMk/>
            <pc:sldMk cId="848856593" sldId="269"/>
            <ac:spMk id="2" creationId="{8B743A00-5F3E-2748-86A1-CBE09D14CE44}"/>
          </ac:spMkLst>
        </pc:spChg>
        <pc:spChg chg="mod">
          <ac:chgData name="Kau, Derchang" userId="b9148588-e694-4445-9765-2c9aad6149ce" providerId="ADAL" clId="{1E5033B1-FDAA-E949-8431-F22DC1F722DF}" dt="2021-05-24T19:54:14.218" v="10634" actId="14100"/>
          <ac:spMkLst>
            <pc:docMk/>
            <pc:sldMk cId="848856593" sldId="269"/>
            <ac:spMk id="3" creationId="{9AA5428C-5A32-4F44-A6EB-5FA4A6EC0193}"/>
          </ac:spMkLst>
        </pc:spChg>
      </pc:sldChg>
      <pc:sldChg chg="modSp new mod">
        <pc:chgData name="Kau, Derchang" userId="b9148588-e694-4445-9765-2c9aad6149ce" providerId="ADAL" clId="{1E5033B1-FDAA-E949-8431-F22DC1F722DF}" dt="2021-05-24T15:49:43.541" v="10081" actId="20577"/>
        <pc:sldMkLst>
          <pc:docMk/>
          <pc:sldMk cId="1718530916" sldId="270"/>
        </pc:sldMkLst>
        <pc:spChg chg="mod">
          <ac:chgData name="Kau, Derchang" userId="b9148588-e694-4445-9765-2c9aad6149ce" providerId="ADAL" clId="{1E5033B1-FDAA-E949-8431-F22DC1F722DF}" dt="2021-05-24T15:49:43.541" v="10081" actId="20577"/>
          <ac:spMkLst>
            <pc:docMk/>
            <pc:sldMk cId="1718530916" sldId="270"/>
            <ac:spMk id="2" creationId="{72DB2759-DB27-1143-926F-23D7CE0CD99C}"/>
          </ac:spMkLst>
        </pc:spChg>
      </pc:sldChg>
      <pc:sldChg chg="addSp delSp modSp new mod">
        <pc:chgData name="Kau, Derchang" userId="b9148588-e694-4445-9765-2c9aad6149ce" providerId="ADAL" clId="{1E5033B1-FDAA-E949-8431-F22DC1F722DF}" dt="2021-05-24T19:55:47.644" v="10635" actId="2165"/>
        <pc:sldMkLst>
          <pc:docMk/>
          <pc:sldMk cId="3133420954" sldId="271"/>
        </pc:sldMkLst>
        <pc:spChg chg="mod">
          <ac:chgData name="Kau, Derchang" userId="b9148588-e694-4445-9765-2c9aad6149ce" providerId="ADAL" clId="{1E5033B1-FDAA-E949-8431-F22DC1F722DF}" dt="2021-05-24T18:55:21.142" v="10150" actId="14100"/>
          <ac:spMkLst>
            <pc:docMk/>
            <pc:sldMk cId="3133420954" sldId="271"/>
            <ac:spMk id="2" creationId="{AE73B46C-6ABD-E54C-8BB1-BB5897CFE37F}"/>
          </ac:spMkLst>
        </pc:spChg>
        <pc:spChg chg="del">
          <ac:chgData name="Kau, Derchang" userId="b9148588-e694-4445-9765-2c9aad6149ce" providerId="ADAL" clId="{1E5033B1-FDAA-E949-8431-F22DC1F722DF}" dt="2021-05-24T16:57:23.529" v="10083"/>
          <ac:spMkLst>
            <pc:docMk/>
            <pc:sldMk cId="3133420954" sldId="271"/>
            <ac:spMk id="3" creationId="{F869EE22-C72E-174A-83D1-5159B487A048}"/>
          </ac:spMkLst>
        </pc:spChg>
        <pc:spChg chg="add mod">
          <ac:chgData name="Kau, Derchang" userId="b9148588-e694-4445-9765-2c9aad6149ce" providerId="ADAL" clId="{1E5033B1-FDAA-E949-8431-F22DC1F722DF}" dt="2021-05-24T16:57:28.242" v="10084" actId="1076"/>
          <ac:spMkLst>
            <pc:docMk/>
            <pc:sldMk cId="3133420954" sldId="271"/>
            <ac:spMk id="7" creationId="{D98B0021-1ACC-544F-8826-23745EA91D78}"/>
          </ac:spMkLst>
        </pc:spChg>
        <pc:spChg chg="add del mod">
          <ac:chgData name="Kau, Derchang" userId="b9148588-e694-4445-9765-2c9aad6149ce" providerId="ADAL" clId="{1E5033B1-FDAA-E949-8431-F22DC1F722DF}" dt="2021-05-24T18:52:45.744" v="10131"/>
          <ac:spMkLst>
            <pc:docMk/>
            <pc:sldMk cId="3133420954" sldId="271"/>
            <ac:spMk id="9" creationId="{D1910CFA-AF0A-084C-B515-30BC15D2B9B5}"/>
          </ac:spMkLst>
        </pc:spChg>
        <pc:spChg chg="add mod">
          <ac:chgData name="Kau, Derchang" userId="b9148588-e694-4445-9765-2c9aad6149ce" providerId="ADAL" clId="{1E5033B1-FDAA-E949-8431-F22DC1F722DF}" dt="2021-05-24T18:53:04.813" v="10136" actId="1076"/>
          <ac:spMkLst>
            <pc:docMk/>
            <pc:sldMk cId="3133420954" sldId="271"/>
            <ac:spMk id="11" creationId="{B7B52EF6-C46E-1B47-94F9-87697865C29F}"/>
          </ac:spMkLst>
        </pc:spChg>
        <pc:spChg chg="add del mod">
          <ac:chgData name="Kau, Derchang" userId="b9148588-e694-4445-9765-2c9aad6149ce" providerId="ADAL" clId="{1E5033B1-FDAA-E949-8431-F22DC1F722DF}" dt="2021-05-24T18:53:11.675" v="10138" actId="478"/>
          <ac:spMkLst>
            <pc:docMk/>
            <pc:sldMk cId="3133420954" sldId="271"/>
            <ac:spMk id="13" creationId="{316CAF45-FE58-354D-88DB-E6BB5150782D}"/>
          </ac:spMkLst>
        </pc:spChg>
        <pc:spChg chg="add del mod">
          <ac:chgData name="Kau, Derchang" userId="b9148588-e694-4445-9765-2c9aad6149ce" providerId="ADAL" clId="{1E5033B1-FDAA-E949-8431-F22DC1F722DF}" dt="2021-05-24T18:53:28.564" v="10142"/>
          <ac:spMkLst>
            <pc:docMk/>
            <pc:sldMk cId="3133420954" sldId="271"/>
            <ac:spMk id="16" creationId="{164AF6C0-19E0-8E42-B0C3-187CEFCDFEDB}"/>
          </ac:spMkLst>
        </pc:spChg>
        <pc:graphicFrameChg chg="add del mod modGraphic">
          <ac:chgData name="Kau, Derchang" userId="b9148588-e694-4445-9765-2c9aad6149ce" providerId="ADAL" clId="{1E5033B1-FDAA-E949-8431-F22DC1F722DF}" dt="2021-05-24T18:53:23.674" v="10141" actId="478"/>
          <ac:graphicFrameMkLst>
            <pc:docMk/>
            <pc:sldMk cId="3133420954" sldId="271"/>
            <ac:graphicFrameMk id="4" creationId="{1BEF3438-A8D7-004A-BAEE-202DDBD0BFED}"/>
          </ac:graphicFrameMkLst>
        </pc:graphicFrameChg>
        <pc:graphicFrameChg chg="add mod modGraphic">
          <ac:chgData name="Kau, Derchang" userId="b9148588-e694-4445-9765-2c9aad6149ce" providerId="ADAL" clId="{1E5033B1-FDAA-E949-8431-F22DC1F722DF}" dt="2021-05-24T18:55:26.577" v="10154" actId="1035"/>
          <ac:graphicFrameMkLst>
            <pc:docMk/>
            <pc:sldMk cId="3133420954" sldId="271"/>
            <ac:graphicFrameMk id="5" creationId="{43665DDF-B46C-0D49-A7DE-2C0DE0A5179B}"/>
          </ac:graphicFrameMkLst>
        </pc:graphicFrameChg>
        <pc:graphicFrameChg chg="add mod modGraphic">
          <ac:chgData name="Kau, Derchang" userId="b9148588-e694-4445-9765-2c9aad6149ce" providerId="ADAL" clId="{1E5033B1-FDAA-E949-8431-F22DC1F722DF}" dt="2021-05-24T19:55:47.644" v="10635" actId="2165"/>
          <ac:graphicFrameMkLst>
            <pc:docMk/>
            <pc:sldMk cId="3133420954" sldId="271"/>
            <ac:graphicFrameMk id="6" creationId="{F0062F0D-0A72-6A4B-9262-FB1D85B7EB43}"/>
          </ac:graphicFrameMkLst>
        </pc:graphicFrameChg>
        <pc:graphicFrameChg chg="add del mod">
          <ac:chgData name="Kau, Derchang" userId="b9148588-e694-4445-9765-2c9aad6149ce" providerId="ADAL" clId="{1E5033B1-FDAA-E949-8431-F22DC1F722DF}" dt="2021-05-24T18:52:45.744" v="10131"/>
          <ac:graphicFrameMkLst>
            <pc:docMk/>
            <pc:sldMk cId="3133420954" sldId="271"/>
            <ac:graphicFrameMk id="8" creationId="{9BDB5063-866B-E848-9A1D-7623ED0E4E2F}"/>
          </ac:graphicFrameMkLst>
        </pc:graphicFrameChg>
        <pc:graphicFrameChg chg="add del mod">
          <ac:chgData name="Kau, Derchang" userId="b9148588-e694-4445-9765-2c9aad6149ce" providerId="ADAL" clId="{1E5033B1-FDAA-E949-8431-F22DC1F722DF}" dt="2021-05-24T18:53:16.783" v="10139" actId="21"/>
          <ac:graphicFrameMkLst>
            <pc:docMk/>
            <pc:sldMk cId="3133420954" sldId="271"/>
            <ac:graphicFrameMk id="10" creationId="{B8B9C53C-801A-AC4D-8445-B4EFAA48051B}"/>
          </ac:graphicFrameMkLst>
        </pc:graphicFrameChg>
        <pc:graphicFrameChg chg="add del mod">
          <ac:chgData name="Kau, Derchang" userId="b9148588-e694-4445-9765-2c9aad6149ce" providerId="ADAL" clId="{1E5033B1-FDAA-E949-8431-F22DC1F722DF}" dt="2021-05-24T18:53:46.078" v="10146" actId="478"/>
          <ac:graphicFrameMkLst>
            <pc:docMk/>
            <pc:sldMk cId="3133420954" sldId="271"/>
            <ac:graphicFrameMk id="14" creationId="{788F05B3-E974-D345-9D19-5E4A16EC3900}"/>
          </ac:graphicFrameMkLst>
        </pc:graphicFrameChg>
        <pc:graphicFrameChg chg="add mod modGraphic">
          <ac:chgData name="Kau, Derchang" userId="b9148588-e694-4445-9765-2c9aad6149ce" providerId="ADAL" clId="{1E5033B1-FDAA-E949-8431-F22DC1F722DF}" dt="2021-05-24T18:55:26.577" v="10154" actId="1035"/>
          <ac:graphicFrameMkLst>
            <pc:docMk/>
            <pc:sldMk cId="3133420954" sldId="271"/>
            <ac:graphicFrameMk id="17" creationId="{9C63902E-70E9-9546-A110-A76901F180C5}"/>
          </ac:graphicFrameMkLst>
        </pc:graphicFrameChg>
      </pc:sldChg>
      <pc:sldChg chg="modSp new mod">
        <pc:chgData name="Kau, Derchang" userId="b9148588-e694-4445-9765-2c9aad6149ce" providerId="ADAL" clId="{1E5033B1-FDAA-E949-8431-F22DC1F722DF}" dt="2021-05-24T19:42:03.149" v="10441" actId="20577"/>
        <pc:sldMkLst>
          <pc:docMk/>
          <pc:sldMk cId="3479891895" sldId="272"/>
        </pc:sldMkLst>
        <pc:spChg chg="mod">
          <ac:chgData name="Kau, Derchang" userId="b9148588-e694-4445-9765-2c9aad6149ce" providerId="ADAL" clId="{1E5033B1-FDAA-E949-8431-F22DC1F722DF}" dt="2021-05-24T19:42:03.149" v="10441" actId="20577"/>
          <ac:spMkLst>
            <pc:docMk/>
            <pc:sldMk cId="3479891895" sldId="272"/>
            <ac:spMk id="2" creationId="{62B88304-B705-244F-BB0B-533E40DA144D}"/>
          </ac:spMkLst>
        </pc:spChg>
      </pc:sldChg>
      <pc:sldChg chg="modSp new mod">
        <pc:chgData name="Kau, Derchang" userId="b9148588-e694-4445-9765-2c9aad6149ce" providerId="ADAL" clId="{1E5033B1-FDAA-E949-8431-F22DC1F722DF}" dt="2021-05-26T01:40:58.281" v="13747" actId="20577"/>
        <pc:sldMkLst>
          <pc:docMk/>
          <pc:sldMk cId="1405898255" sldId="273"/>
        </pc:sldMkLst>
        <pc:spChg chg="mod">
          <ac:chgData name="Kau, Derchang" userId="b9148588-e694-4445-9765-2c9aad6149ce" providerId="ADAL" clId="{1E5033B1-FDAA-E949-8431-F22DC1F722DF}" dt="2021-05-24T22:29:56.051" v="10782" actId="255"/>
          <ac:spMkLst>
            <pc:docMk/>
            <pc:sldMk cId="1405898255" sldId="273"/>
            <ac:spMk id="2" creationId="{E555D7CA-42E5-DC47-B806-98D0C9C7EB1A}"/>
          </ac:spMkLst>
        </pc:spChg>
        <pc:spChg chg="mod">
          <ac:chgData name="Kau, Derchang" userId="b9148588-e694-4445-9765-2c9aad6149ce" providerId="ADAL" clId="{1E5033B1-FDAA-E949-8431-F22DC1F722DF}" dt="2021-05-24T22:30:11.819" v="10811" actId="20577"/>
          <ac:spMkLst>
            <pc:docMk/>
            <pc:sldMk cId="1405898255" sldId="273"/>
            <ac:spMk id="3" creationId="{0375E78D-8B91-2648-BC37-5C9FD24A0121}"/>
          </ac:spMkLst>
        </pc:spChg>
        <pc:spChg chg="mod">
          <ac:chgData name="Kau, Derchang" userId="b9148588-e694-4445-9765-2c9aad6149ce" providerId="ADAL" clId="{1E5033B1-FDAA-E949-8431-F22DC1F722DF}" dt="2021-05-26T01:40:58.281" v="13747" actId="20577"/>
          <ac:spMkLst>
            <pc:docMk/>
            <pc:sldMk cId="1405898255" sldId="273"/>
            <ac:spMk id="4" creationId="{29EEA8C0-D0A9-9743-83B1-54CE9E0F0E5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5/23/21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definition for Ideation (paper, external research)</a:t>
            </a:r>
          </a:p>
          <a:p>
            <a:r>
              <a:rPr lang="en-US" dirty="0" err="1"/>
              <a:t>PoC</a:t>
            </a:r>
            <a:r>
              <a:rPr lang="en-US" dirty="0"/>
              <a:t> (some level of internal results</a:t>
            </a:r>
          </a:p>
          <a:p>
            <a:r>
              <a:rPr lang="en-US" dirty="0"/>
              <a:t>Transfer: for stepping 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9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23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4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lworkstream.intel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tel.sharepoint.com/sites/Gladius/SitePages/Overview-&amp;-Whitepaper.aspx" TargetMode="External"/><Relationship Id="rId5" Type="http://schemas.openxmlformats.org/officeDocument/2006/relationships/hyperlink" Target="https://intel.sharepoint.com/sites/CorporateResearchCouncil/" TargetMode="External"/><Relationship Id="rId4" Type="http://schemas.openxmlformats.org/officeDocument/2006/relationships/hyperlink" Target="https://intel.sharepoint.com/sites/IntelLabsWorkstream2.0/SitePages/Intel-Labs-Workstream-2.0-Documentation.asp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5D7CA-42E5-DC47-B806-98D0C9C7EB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Transform NVM Pathfinding World Class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E78D-8B91-2648-BC37-5C9FD24A01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DerChang Kau, WW24/2021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EA8C0-D0A9-9743-83B1-54CE9E0F0E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5800" y="2514600"/>
            <a:ext cx="10820400" cy="3777340"/>
          </a:xfrm>
        </p:spPr>
        <p:txBody>
          <a:bodyPr/>
          <a:lstStyle/>
          <a:p>
            <a:r>
              <a:rPr lang="en-US" sz="2000" dirty="0"/>
              <a:t>Pathfinding Project various stage of maturity</a:t>
            </a:r>
          </a:p>
          <a:p>
            <a:pPr lvl="1"/>
            <a:r>
              <a:rPr lang="en-US" sz="2000" dirty="0"/>
              <a:t>Concept – backed by first principle or trust-worthy empirical; leverage University Researches.</a:t>
            </a:r>
          </a:p>
          <a:p>
            <a:pPr lvl="1"/>
            <a:r>
              <a:rPr lang="en-US" sz="2000" dirty="0"/>
              <a:t>Early Research – Ideation funded inside Intel; cross group collaboration, </a:t>
            </a:r>
            <a:r>
              <a:rPr lang="en-US" sz="2000" dirty="0" err="1"/>
              <a:t>eg.</a:t>
            </a:r>
            <a:r>
              <a:rPr lang="en-US" sz="2000" dirty="0"/>
              <a:t> CR, </a:t>
            </a:r>
            <a:r>
              <a:rPr lang="en-US" sz="2000" dirty="0" err="1"/>
              <a:t>SiP</a:t>
            </a:r>
            <a:r>
              <a:rPr lang="en-US" sz="2000" dirty="0"/>
              <a:t>.</a:t>
            </a:r>
          </a:p>
          <a:p>
            <a:pPr lvl="1"/>
            <a:r>
              <a:rPr lang="en-US" sz="2000" dirty="0"/>
              <a:t>Proof of Concept –  Integrated scope validated by segment; seeking RTD/MCD alignment.</a:t>
            </a:r>
          </a:p>
          <a:p>
            <a:pPr lvl="1"/>
            <a:r>
              <a:rPr lang="en-US" sz="2000" dirty="0"/>
              <a:t>Module Definition – Critical logistics and infrastructures tested for intercept.</a:t>
            </a:r>
          </a:p>
          <a:p>
            <a:pPr lvl="1"/>
            <a:r>
              <a:rPr lang="en-US" sz="2000" dirty="0"/>
              <a:t>Exit Pathfinding – 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Specification defined </a:t>
            </a:r>
            <a:r>
              <a:rPr lang="en-US" sz="2000">
                <a:ea typeface="PMingLiU" panose="02020500000000000000" pitchFamily="18" charset="-120"/>
                <a:cs typeface="Times New Roman" panose="02020603050405020304" pitchFamily="18" charset="0"/>
              </a:rPr>
              <a:t>and risks 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mitigated; Ready to transfer to main TD.</a:t>
            </a:r>
          </a:p>
          <a:p>
            <a:r>
              <a:rPr lang="en-US" sz="2000" dirty="0"/>
              <a:t>TCAD and Device Modeling are part of “Team NVM Pathfinding” and have dual roles</a:t>
            </a:r>
          </a:p>
          <a:p>
            <a:pPr lvl="1"/>
            <a:r>
              <a:rPr lang="en-US" sz="2000" dirty="0"/>
              <a:t>Pathfinding – Technology exploration and Design-Technology Co-Optimization</a:t>
            </a:r>
          </a:p>
          <a:p>
            <a:pPr lvl="1"/>
            <a:r>
              <a:rPr lang="en-US" sz="2000" dirty="0"/>
              <a:t>Development – Problem segmentation and elimination for product development.</a:t>
            </a:r>
          </a:p>
        </p:txBody>
      </p:sp>
    </p:spTree>
    <p:extLst>
      <p:ext uri="{BB962C8B-B14F-4D97-AF65-F5344CB8AC3E}">
        <p14:creationId xmlns:p14="http://schemas.microsoft.com/office/powerpoint/2010/main" val="1405898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91389-FDBB-1B4D-ADD8-AE2C6A802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0F1D2-573F-4F4B-9275-08EE0CB9F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a robust from job #1 </a:t>
            </a:r>
          </a:p>
          <a:p>
            <a:pPr lvl="1"/>
            <a:r>
              <a:rPr lang="en-US" dirty="0"/>
              <a:t>Clear business process – who is doing what</a:t>
            </a:r>
          </a:p>
          <a:p>
            <a:r>
              <a:rPr lang="en-US" dirty="0"/>
              <a:t>Agility of “PCCB” </a:t>
            </a:r>
          </a:p>
          <a:p>
            <a:r>
              <a:rPr lang="en-US" dirty="0"/>
              <a:t>Example of NTI vs. Attribute based MES</a:t>
            </a:r>
          </a:p>
        </p:txBody>
      </p:sp>
    </p:spTree>
    <p:extLst>
      <p:ext uri="{BB962C8B-B14F-4D97-AF65-F5344CB8AC3E}">
        <p14:creationId xmlns:p14="http://schemas.microsoft.com/office/powerpoint/2010/main" val="4227679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852F2-1F76-7B4D-AE25-BA59E1EFF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5215E-6C69-F34C-89A6-43F96453B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Alternative 3D architecture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405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3AEF5-3ABC-AD4F-8641-C61B9CCF4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3832F-217D-B047-AD8E-1B75EE2F4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Material pathfinding --  L0, L1E, </a:t>
            </a:r>
          </a:p>
        </p:txBody>
      </p:sp>
    </p:spTree>
    <p:extLst>
      <p:ext uri="{BB962C8B-B14F-4D97-AF65-F5344CB8AC3E}">
        <p14:creationId xmlns:p14="http://schemas.microsoft.com/office/powerpoint/2010/main" val="2345875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0A21E-1862-0748-9ECA-859AE3105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Process enabling for Material/device exploration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19EAA-F480-BB4F-A9EF-E95EA219B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Focus on L0, L1D</a:t>
            </a:r>
          </a:p>
          <a:p>
            <a:r>
              <a:rPr lang="en-US" sz="2800" dirty="0"/>
              <a:t>L2 or L3 </a:t>
            </a:r>
            <a:r>
              <a:rPr lang="en-US" sz="2800" dirty="0">
                <a:sym typeface="Wingdings" pitchFamily="2" charset="2"/>
              </a:rPr>
              <a:t> scale down to MES</a:t>
            </a:r>
          </a:p>
          <a:p>
            <a:r>
              <a:rPr lang="en-US" sz="2800" dirty="0">
                <a:sym typeface="Wingdings" pitchFamily="2" charset="2"/>
              </a:rPr>
              <a:t>TD vs. Pathfinding protocol and business processes (RIHV)</a:t>
            </a:r>
          </a:p>
          <a:p>
            <a:pPr lvl="1"/>
            <a:r>
              <a:rPr lang="en-US" sz="2800" dirty="0">
                <a:sym typeface="Wingdings" pitchFamily="2" charset="2"/>
              </a:rPr>
              <a:t>Capacity constraint</a:t>
            </a:r>
          </a:p>
          <a:p>
            <a:pPr lvl="1"/>
            <a:r>
              <a:rPr lang="en-US" sz="2800" dirty="0">
                <a:sym typeface="Wingdings" pitchFamily="2" charset="2"/>
              </a:rPr>
              <a:t>Vehicle Constraint</a:t>
            </a:r>
          </a:p>
          <a:p>
            <a:pPr lvl="1"/>
            <a:r>
              <a:rPr lang="en-US" sz="2800" dirty="0"/>
              <a:t>Flow Constraint</a:t>
            </a:r>
          </a:p>
          <a:p>
            <a:pPr lvl="1"/>
            <a:r>
              <a:rPr lang="en-US" sz="2800" dirty="0"/>
              <a:t>Tool sharing vs. resources dedication</a:t>
            </a:r>
          </a:p>
          <a:p>
            <a:pPr lvl="1"/>
            <a:r>
              <a:rPr lang="en-US" sz="2800" dirty="0"/>
              <a:t>Head Count allocation – leapfrogging vs. baton passing </a:t>
            </a:r>
          </a:p>
          <a:p>
            <a:r>
              <a:rPr lang="en-US" sz="2800" dirty="0"/>
              <a:t>Pathfinding to TD “Transfer” definition</a:t>
            </a:r>
          </a:p>
          <a:p>
            <a:pPr lvl="1"/>
            <a:r>
              <a:rPr lang="en-US" sz="2800" dirty="0"/>
              <a:t>“Value prop” validation process with Transferer’s “success criteria” and transferee “acceptance” are aligned</a:t>
            </a:r>
          </a:p>
          <a:p>
            <a:pPr lvl="1"/>
            <a:endParaRPr lang="en-US" sz="2800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DF06823B-9D63-0141-9FC8-B8F0D0BE065B}"/>
              </a:ext>
            </a:extLst>
          </p:cNvPr>
          <p:cNvSpPr/>
          <p:nvPr/>
        </p:nvSpPr>
        <p:spPr>
          <a:xfrm>
            <a:off x="4876800" y="3048000"/>
            <a:ext cx="609600" cy="1066800"/>
          </a:xfrm>
          <a:prstGeom prst="rightBrace">
            <a:avLst>
              <a:gd name="adj1" fmla="val 36568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D1F2C2-043E-1948-952F-78D9ECBEE258}"/>
              </a:ext>
            </a:extLst>
          </p:cNvPr>
          <p:cNvSpPr txBox="1"/>
          <p:nvPr/>
        </p:nvSpPr>
        <p:spPr>
          <a:xfrm>
            <a:off x="5504329" y="3199629"/>
            <a:ext cx="5537497" cy="763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itchFamily="2" charset="2"/>
              </a:rPr>
              <a:t>No  NTI; take exist vehicle; create attribute-based engineering receipt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81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25EB7-4FB7-2E47-AD01-4B9421320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D4F9B-3C9D-F04E-A11E-00EA9DBA5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3810000"/>
            <a:ext cx="10363200" cy="2286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666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73DBC-D6EC-F54C-A886-5A557C7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3D </a:t>
            </a:r>
            <a:r>
              <a:rPr lang="en-US" sz="3600" dirty="0" err="1"/>
              <a:t>XPoint</a:t>
            </a:r>
            <a:r>
              <a:rPr lang="en-US" sz="3600" dirty="0"/>
              <a:t> Path Finding</a:t>
            </a:r>
            <a:br>
              <a:rPr lang="en-US" sz="3600" dirty="0"/>
            </a:br>
            <a:r>
              <a:rPr lang="en-US" sz="2000" dirty="0"/>
              <a:t>LRP &amp; beyond (analog to TSLRP)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13282-36A7-1942-A98E-EEF9B7518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11125200" cy="4283029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/>
              <a:t>Path Finding Stage/Maturity Definitions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D3D3D3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Concept</a:t>
            </a:r>
            <a:r>
              <a:rPr lang="en-US" sz="2000" cap="small" dirty="0">
                <a:highlight>
                  <a:srgbClr val="D3D3D3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Ideas with first principle / trust-worthy empirical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Technology strategic long range plan or simple napkin cartoon illustrations, passing first principle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FF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Early Research</a:t>
            </a:r>
            <a:r>
              <a:rPr lang="en-US" sz="2000" cap="small" dirty="0">
                <a:highlight>
                  <a:srgbClr val="FF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Incumbent identified, competition surveyed, papers studied, landing zone emerging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Brainstorming connecting the ideas to landing and id the value and critical gaps 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00FFFF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Path Validation</a:t>
            </a:r>
            <a:r>
              <a:rPr lang="en-US" sz="2000" cap="small" dirty="0">
                <a:highlight>
                  <a:srgbClr val="00FFFF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to validate, quantify, justify for the value proposition and identify execution paths 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Integrated scope validated by segment and value proposition justified. 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highlight>
                  <a:srgbClr val="00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Module Definition</a:t>
            </a:r>
            <a:r>
              <a:rPr lang="en-US" sz="2000" cap="small" dirty="0">
                <a:highlight>
                  <a:srgbClr val="00FF00"/>
                </a:highlight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Critical logistics and infrastructures identified for intercept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technically integrated scope validate with acceptable cost assessment for LRP</a:t>
            </a:r>
          </a:p>
          <a:p>
            <a:pPr marL="457200" indent="-45720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Exiting Path-finding</a:t>
            </a:r>
            <a:r>
              <a:rPr lang="en-US" sz="2000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:</a:t>
            </a:r>
            <a:r>
              <a:rPr lang="en-US" sz="2000" dirty="0"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Spec definitions and risk assessment.  One step prior to NTI/NPI </a:t>
            </a:r>
            <a:b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	Silicon based scalability assessed, cross t dot </a:t>
            </a:r>
            <a:r>
              <a:rPr lang="en-US" sz="2000" b="0" dirty="0" err="1">
                <a:ea typeface="PMingLiU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en-US" sz="2000" b="0" dirty="0">
                <a:ea typeface="PMingLiU" panose="02020500000000000000" pitchFamily="18" charset="-120"/>
                <a:cs typeface="Times New Roman" panose="02020603050405020304" pitchFamily="18" charset="0"/>
              </a:rPr>
              <a:t>, final scrub before roadmap commitment</a:t>
            </a:r>
          </a:p>
          <a:p>
            <a:pPr marL="400050" marR="0" lvl="0" indent="-400050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b="0" dirty="0"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A40AF-BBAA-FF49-8552-B60CE92E7D38}"/>
              </a:ext>
            </a:extLst>
          </p:cNvPr>
          <p:cNvSpPr/>
          <p:nvPr/>
        </p:nvSpPr>
        <p:spPr>
          <a:xfrm>
            <a:off x="533400" y="5638800"/>
            <a:ext cx="1112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 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 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lanning (LRP)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a BU level quarterly assessment; aligns NSG staff to 5-year demand and capacity POR that supports corporate strategic and financial goals.</a:t>
            </a:r>
          </a:p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 (SLRP)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 corporate level annual assessment of business over next 5 years. The result of the SLRP revised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orporate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bjectives (CSOs). </a:t>
            </a:r>
            <a:endParaRPr lang="en-US" sz="12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echnology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trategic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ong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ange </a:t>
            </a:r>
            <a:r>
              <a:rPr lang="en-US" sz="12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2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 (TSLRP)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an annual process that provides a unique path for disruptive, off-roadmap, fast-breaking, or breakthrough technology concepts, including technology ideas, technology integration or methodologies.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8C9B17-9472-1A46-9598-614E5991BFF9}"/>
              </a:ext>
            </a:extLst>
          </p:cNvPr>
          <p:cNvSpPr txBox="1"/>
          <p:nvPr/>
        </p:nvSpPr>
        <p:spPr>
          <a:xfrm>
            <a:off x="-1069675" y="-1699404"/>
            <a:ext cx="18473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998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38D0B-C9FC-094D-AF07-3E3388BFD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Optane Pathfinding, Status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B0D8401-F17C-734E-9448-4FD96B3E50E9}"/>
              </a:ext>
            </a:extLst>
          </p:cNvPr>
          <p:cNvGrpSpPr/>
          <p:nvPr/>
        </p:nvGrpSpPr>
        <p:grpSpPr>
          <a:xfrm>
            <a:off x="1143000" y="1070065"/>
            <a:ext cx="9906000" cy="4724400"/>
            <a:chOff x="1066800" y="1070065"/>
            <a:chExt cx="9906000" cy="4724400"/>
          </a:xfrm>
        </p:grpSpPr>
        <p:sp>
          <p:nvSpPr>
            <p:cNvPr id="11" name="Trapezoid 10">
              <a:extLst>
                <a:ext uri="{FF2B5EF4-FFF2-40B4-BE49-F238E27FC236}">
                  <a16:creationId xmlns:a16="http://schemas.microsoft.com/office/drawing/2014/main" id="{4D12792C-AC58-A84E-A17A-049972A218A3}"/>
                </a:ext>
              </a:extLst>
            </p:cNvPr>
            <p:cNvSpPr/>
            <p:nvPr/>
          </p:nvSpPr>
          <p:spPr>
            <a:xfrm rot="5400000">
              <a:off x="3657600" y="-1520735"/>
              <a:ext cx="4724400" cy="9906000"/>
            </a:xfrm>
            <a:prstGeom prst="trapezoid">
              <a:avLst>
                <a:gd name="adj" fmla="val 31849"/>
              </a:avLst>
            </a:prstGeom>
            <a:gradFill>
              <a:gsLst>
                <a:gs pos="1000">
                  <a:schemeClr val="bg1">
                    <a:lumMod val="85000"/>
                  </a:schemeClr>
                </a:gs>
                <a:gs pos="80000">
                  <a:schemeClr val="accent6">
                    <a:lumMod val="75000"/>
                  </a:schemeClr>
                </a:gs>
                <a:gs pos="56000">
                  <a:schemeClr val="accent6">
                    <a:lumMod val="60000"/>
                    <a:lumOff val="40000"/>
                  </a:schemeClr>
                </a:gs>
                <a:gs pos="38000">
                  <a:schemeClr val="accent6">
                    <a:lumMod val="40000"/>
                    <a:lumOff val="60000"/>
                  </a:schemeClr>
                </a:gs>
                <a:gs pos="20000">
                  <a:srgbClr val="C7DDFF"/>
                </a:gs>
                <a:gs pos="100000">
                  <a:schemeClr val="accent6">
                    <a:lumMod val="50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3D NAND Like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Deck Select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Pillar Select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WideBG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Channel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WideBG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Diode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“No Seasoning”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Low Drift </a:t>
              </a:r>
              <a:r>
                <a:rPr lang="el-GR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α-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Chal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  <a:p>
              <a:pPr marL="180975"/>
              <a:r>
                <a:rPr lang="en-US" sz="1600" dirty="0" err="1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iPCM</a:t>
              </a:r>
              <a:endParaRPr lang="en-U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+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CUR/SRC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CRC/SRS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NMTRI &amp; etc.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TSLRP</a:t>
              </a:r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AB95C90A-0F84-D244-A525-8A2FC5EF1D30}"/>
                </a:ext>
              </a:extLst>
            </p:cNvPr>
            <p:cNvSpPr/>
            <p:nvPr/>
          </p:nvSpPr>
          <p:spPr>
            <a:xfrm rot="5400000">
              <a:off x="8839200" y="2438400"/>
              <a:ext cx="22860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ATF Electrode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Set Speed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Bantu DV and Test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IC scheme</a:t>
              </a:r>
            </a:p>
          </p:txBody>
        </p:sp>
        <p:sp>
          <p:nvSpPr>
            <p:cNvPr id="8" name="Trapezoid 7">
              <a:extLst>
                <a:ext uri="{FF2B5EF4-FFF2-40B4-BE49-F238E27FC236}">
                  <a16:creationId xmlns:a16="http://schemas.microsoft.com/office/drawing/2014/main" id="{AFF96A49-233B-454C-8B5C-37291FFC984F}"/>
                </a:ext>
              </a:extLst>
            </p:cNvPr>
            <p:cNvSpPr/>
            <p:nvPr/>
          </p:nvSpPr>
          <p:spPr>
            <a:xfrm rot="5400000">
              <a:off x="6553200" y="2438400"/>
              <a:ext cx="28956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2Kx4Kx4D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Space Scaling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Cell Scaling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BWF CMOS Scaling</a:t>
              </a:r>
            </a:p>
          </p:txBody>
        </p:sp>
        <p:sp>
          <p:nvSpPr>
            <p:cNvPr id="9" name="Trapezoid 8">
              <a:extLst>
                <a:ext uri="{FF2B5EF4-FFF2-40B4-BE49-F238E27FC236}">
                  <a16:creationId xmlns:a16="http://schemas.microsoft.com/office/drawing/2014/main" id="{3E231D2D-9E16-2D47-89D2-704A44724C1B}"/>
                </a:ext>
              </a:extLst>
            </p:cNvPr>
            <p:cNvSpPr/>
            <p:nvPr/>
          </p:nvSpPr>
          <p:spPr>
            <a:xfrm rot="5400000">
              <a:off x="4267200" y="2438400"/>
              <a:ext cx="35052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Bipolar Decoder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Periphery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HVT Augmentation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(FINFET, RCT)</a:t>
              </a:r>
            </a:p>
            <a:p>
              <a:r>
                <a:rPr lang="en-US" sz="1600" b="1" u="sng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 + Memory</a:t>
              </a:r>
            </a:p>
            <a:p>
              <a:pPr marL="180975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MLC (inc. BiSM)</a:t>
              </a:r>
            </a:p>
          </p:txBody>
        </p:sp>
        <p:sp>
          <p:nvSpPr>
            <p:cNvPr id="10" name="Trapezoid 9">
              <a:extLst>
                <a:ext uri="{FF2B5EF4-FFF2-40B4-BE49-F238E27FC236}">
                  <a16:creationId xmlns:a16="http://schemas.microsoft.com/office/drawing/2014/main" id="{E546B068-8607-D141-8D28-078EB27D9140}"/>
                </a:ext>
              </a:extLst>
            </p:cNvPr>
            <p:cNvSpPr/>
            <p:nvPr/>
          </p:nvSpPr>
          <p:spPr>
            <a:xfrm rot="5400000">
              <a:off x="1981200" y="2438400"/>
              <a:ext cx="4114800" cy="1981200"/>
            </a:xfrm>
            <a:prstGeom prst="trapezoid">
              <a:avLst>
                <a:gd name="adj" fmla="val 15226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0" rIns="91440" bIns="0" rtlCol="0" anchor="ctr" anchorCtr="0"/>
            <a:lstStyle/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Architecture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Float deselect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3DIC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Tile Scaling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MBA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Array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Low </a:t>
              </a:r>
              <a:r>
                <a:rPr lang="el-GR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ρ</a:t>
              </a:r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BL/WL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DSA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Selector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Oxide Selector</a:t>
              </a:r>
            </a:p>
            <a:p>
              <a:r>
                <a:rPr lang="en-US" sz="1600" b="1" u="sng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Memory</a:t>
              </a:r>
            </a:p>
            <a:p>
              <a:pPr marL="180975"/>
              <a:r>
                <a:rPr lang="en-US" sz="16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PM Speed &amp; TD</a:t>
              </a:r>
            </a:p>
            <a:p>
              <a:pPr marL="12700"/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     +</a:t>
              </a:r>
            </a:p>
            <a:p>
              <a:pPr marL="12700"/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CR, </a:t>
              </a:r>
              <a:r>
                <a:rPr lang="en-US" sz="1600" b="1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SiP</a:t>
              </a:r>
              <a:r>
                <a:rPr lang="en-US" sz="16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collaboration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A95ED48B-98D3-BC44-A458-DB326B6C410C}"/>
              </a:ext>
            </a:extLst>
          </p:cNvPr>
          <p:cNvSpPr/>
          <p:nvPr/>
        </p:nvSpPr>
        <p:spPr>
          <a:xfrm>
            <a:off x="1417699" y="5873931"/>
            <a:ext cx="1344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Ideation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E1FAE6-CDB6-6643-B090-D2B51E03D7E9}"/>
              </a:ext>
            </a:extLst>
          </p:cNvPr>
          <p:cNvSpPr/>
          <p:nvPr/>
        </p:nvSpPr>
        <p:spPr>
          <a:xfrm>
            <a:off x="8077200" y="5875634"/>
            <a:ext cx="32051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Transfer to Main TD</a:t>
            </a:r>
            <a:endParaRPr lang="en-US" dirty="0"/>
          </a:p>
        </p:txBody>
      </p:sp>
      <p:sp>
        <p:nvSpPr>
          <p:cNvPr id="3" name="Notched Right Arrow 2">
            <a:extLst>
              <a:ext uri="{FF2B5EF4-FFF2-40B4-BE49-F238E27FC236}">
                <a16:creationId xmlns:a16="http://schemas.microsoft.com/office/drawing/2014/main" id="{36D8060A-3F71-FD4B-9193-5953E2074A60}"/>
              </a:ext>
            </a:extLst>
          </p:cNvPr>
          <p:cNvSpPr/>
          <p:nvPr/>
        </p:nvSpPr>
        <p:spPr>
          <a:xfrm>
            <a:off x="3028378" y="6038385"/>
            <a:ext cx="1019455" cy="315796"/>
          </a:xfrm>
          <a:prstGeom prst="notched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C59E93-9EA9-5544-99B7-0B936388D57A}"/>
              </a:ext>
            </a:extLst>
          </p:cNvPr>
          <p:cNvSpPr/>
          <p:nvPr/>
        </p:nvSpPr>
        <p:spPr>
          <a:xfrm>
            <a:off x="4143554" y="5948382"/>
            <a:ext cx="28584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u="sng" cap="small" dirty="0">
                <a:ea typeface="PMingLiU" panose="02020500000000000000" pitchFamily="18" charset="-120"/>
                <a:cs typeface="Times New Roman" panose="02020603050405020304" pitchFamily="18" charset="0"/>
              </a:rPr>
              <a:t>Proof of Concept</a:t>
            </a:r>
            <a:endParaRPr lang="en-US" dirty="0"/>
          </a:p>
        </p:txBody>
      </p:sp>
      <p:sp>
        <p:nvSpPr>
          <p:cNvPr id="19" name="Notched Right Arrow 18">
            <a:extLst>
              <a:ext uri="{FF2B5EF4-FFF2-40B4-BE49-F238E27FC236}">
                <a16:creationId xmlns:a16="http://schemas.microsoft.com/office/drawing/2014/main" id="{785674A6-E861-594E-9E92-4A1CF9B874AB}"/>
              </a:ext>
            </a:extLst>
          </p:cNvPr>
          <p:cNvSpPr/>
          <p:nvPr/>
        </p:nvSpPr>
        <p:spPr>
          <a:xfrm>
            <a:off x="7097751" y="6019800"/>
            <a:ext cx="738328" cy="315796"/>
          </a:xfrm>
          <a:prstGeom prst="notched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59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88304-B705-244F-BB0B-533E40DA1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TCAD/Modeling</a:t>
            </a:r>
          </a:p>
        </p:txBody>
      </p:sp>
    </p:spTree>
    <p:extLst>
      <p:ext uri="{BB962C8B-B14F-4D97-AF65-F5344CB8AC3E}">
        <p14:creationId xmlns:p14="http://schemas.microsoft.com/office/powerpoint/2010/main" val="347989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D6DF8-BD28-3948-BF92-96399A437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Problems with Optane Pathfinding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3EBED-A4E8-7246-AE9C-742172EA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838200"/>
            <a:ext cx="103632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Ideas are a dime a dozen; execution is everything </a:t>
            </a:r>
          </a:p>
          <a:p>
            <a:r>
              <a:rPr lang="en-US" sz="2000" dirty="0"/>
              <a:t>What is the problem statement</a:t>
            </a:r>
          </a:p>
          <a:p>
            <a:r>
              <a:rPr lang="en-US" sz="2000" dirty="0"/>
              <a:t>Objective, Interim milestone and schedule (to intercept)</a:t>
            </a:r>
          </a:p>
          <a:p>
            <a:r>
              <a:rPr lang="en-US" sz="2000" dirty="0"/>
              <a:t>Sponsorship, stakeholders, customers and resources</a:t>
            </a:r>
          </a:p>
          <a:p>
            <a:r>
              <a:rPr lang="en-US" sz="2000" dirty="0"/>
              <a:t>Gating before advance</a:t>
            </a:r>
          </a:p>
          <a:p>
            <a:r>
              <a:rPr lang="en-US" sz="2000" dirty="0"/>
              <a:t>Visibility to RTD/MCD</a:t>
            </a:r>
          </a:p>
          <a:p>
            <a:pPr>
              <a:buFont typeface="Wingdings" pitchFamily="2" charset="2"/>
              <a:buChar char="è"/>
            </a:pPr>
            <a:r>
              <a:rPr lang="en-US" sz="2000" dirty="0">
                <a:sym typeface="Wingdings" pitchFamily="2" charset="2"/>
              </a:rPr>
              <a:t>Need a business process in place (independent from the size of the projects)</a:t>
            </a:r>
          </a:p>
          <a:p>
            <a:r>
              <a:rPr lang="en-US" sz="2000" dirty="0">
                <a:sym typeface="Wingdings" pitchFamily="2" charset="2"/>
              </a:rPr>
              <a:t>Reference and learnings –</a:t>
            </a:r>
          </a:p>
          <a:p>
            <a:pPr lvl="1"/>
            <a:r>
              <a:rPr lang="en-US" sz="2000" dirty="0">
                <a:sym typeface="Wingdings" pitchFamily="2" charset="2"/>
                <a:hlinkClick r:id="rId3"/>
              </a:rPr>
              <a:t>Intel Lab Projects Approval and Gates</a:t>
            </a:r>
            <a:r>
              <a:rPr lang="en-US" sz="2000" dirty="0">
                <a:sym typeface="Wingdings" pitchFamily="2" charset="2"/>
              </a:rPr>
              <a:t>: </a:t>
            </a:r>
            <a:r>
              <a:rPr lang="en-US" sz="2000" dirty="0">
                <a:sym typeface="Wingdings" pitchFamily="2" charset="2"/>
                <a:hlinkClick r:id="rId4"/>
              </a:rPr>
              <a:t>IL Workstream 2.0</a:t>
            </a:r>
            <a:r>
              <a:rPr lang="en-US" sz="2000" dirty="0">
                <a:sym typeface="Wingdings" pitchFamily="2" charset="2"/>
              </a:rPr>
              <a:t>   </a:t>
            </a:r>
          </a:p>
          <a:p>
            <a:pPr lvl="1"/>
            <a:r>
              <a:rPr lang="en-US" sz="2000" dirty="0">
                <a:sym typeface="Wingdings" pitchFamily="2" charset="2"/>
              </a:rPr>
              <a:t>Project WP and </a:t>
            </a:r>
            <a:r>
              <a:rPr lang="en-US" sz="2000" dirty="0" err="1">
                <a:sym typeface="Wingdings" pitchFamily="2" charset="2"/>
              </a:rPr>
              <a:t>PoP</a:t>
            </a:r>
            <a:r>
              <a:rPr lang="en-US" sz="2000" dirty="0">
                <a:sym typeface="Wingdings" pitchFamily="2" charset="2"/>
              </a:rPr>
              <a:t> metric of </a:t>
            </a:r>
            <a:r>
              <a:rPr lang="en-US" sz="2000" dirty="0">
                <a:sym typeface="Wingdings" pitchFamily="2" charset="2"/>
                <a:hlinkClick r:id="rId5"/>
              </a:rPr>
              <a:t>SRS</a:t>
            </a:r>
            <a:endParaRPr lang="en-US" sz="2000" dirty="0">
              <a:sym typeface="Wingdings" pitchFamily="2" charset="2"/>
            </a:endParaRPr>
          </a:p>
          <a:p>
            <a:pPr lvl="1"/>
            <a:r>
              <a:rPr lang="en-US" sz="2000" dirty="0">
                <a:hlinkClick r:id="rId6"/>
              </a:rPr>
              <a:t>Gladius</a:t>
            </a:r>
            <a:r>
              <a:rPr lang="en-US" sz="2000" dirty="0"/>
              <a:t>: An initiative transforming PLC with sustainable and disciplined innovation and execution at high velocity &amp; uncompromised quality</a:t>
            </a:r>
          </a:p>
          <a:p>
            <a:pPr lvl="1"/>
            <a:r>
              <a:rPr lang="en-US" sz="2000" dirty="0"/>
              <a:t>Intel LTD/CR and  IM JDP experiences</a:t>
            </a:r>
          </a:p>
        </p:txBody>
      </p:sp>
    </p:spTree>
    <p:extLst>
      <p:ext uri="{BB962C8B-B14F-4D97-AF65-F5344CB8AC3E}">
        <p14:creationId xmlns:p14="http://schemas.microsoft.com/office/powerpoint/2010/main" val="374151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43A00-5F3E-2748-86A1-CBE09D14C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Business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5428C-5A32-4F44-A6EB-5FA4A6EC0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90600"/>
            <a:ext cx="10363200" cy="5638800"/>
          </a:xfrm>
        </p:spPr>
        <p:txBody>
          <a:bodyPr/>
          <a:lstStyle/>
          <a:p>
            <a:r>
              <a:rPr lang="en-US" sz="2000" dirty="0">
                <a:sym typeface="Wingdings" pitchFamily="2" charset="2"/>
              </a:rPr>
              <a:t>A written Project Plan as a live document through out the project execution.</a:t>
            </a:r>
            <a:br>
              <a:rPr lang="en-US" sz="2000" dirty="0">
                <a:sym typeface="Wingdings" pitchFamily="2" charset="2"/>
              </a:rPr>
            </a:br>
            <a:r>
              <a:rPr lang="en-US" sz="2000" dirty="0">
                <a:sym typeface="Wingdings" pitchFamily="2" charset="2"/>
              </a:rPr>
              <a:t>Similar to intel White Paper Process, including</a:t>
            </a:r>
          </a:p>
          <a:p>
            <a:pPr lvl="1"/>
            <a:r>
              <a:rPr lang="en-US" sz="2000" dirty="0">
                <a:sym typeface="Wingdings" pitchFamily="2" charset="2"/>
              </a:rPr>
              <a:t>Succinct problem statement </a:t>
            </a:r>
          </a:p>
          <a:p>
            <a:pPr lvl="1"/>
            <a:r>
              <a:rPr lang="en-US" sz="2000" dirty="0">
                <a:sym typeface="Wingdings" pitchFamily="2" charset="2"/>
              </a:rPr>
              <a:t>Clear project objectives and key results with success indicators (quantifiable scorecard)</a:t>
            </a:r>
          </a:p>
          <a:p>
            <a:pPr lvl="1"/>
            <a:r>
              <a:rPr lang="en-US" sz="2000" dirty="0">
                <a:sym typeface="Wingdings" pitchFamily="2" charset="2"/>
              </a:rPr>
              <a:t>Besides value proposition, also need to state why-me, so-what and competitive analysis.</a:t>
            </a:r>
          </a:p>
          <a:p>
            <a:pPr lvl="1"/>
            <a:r>
              <a:rPr lang="en-US" sz="2000" dirty="0">
                <a:sym typeface="Wingdings" pitchFamily="2" charset="2"/>
              </a:rPr>
              <a:t>State scope and strategy for problem solving:</a:t>
            </a:r>
            <a:br>
              <a:rPr lang="en-US" sz="2000" dirty="0">
                <a:sym typeface="Wingdings" pitchFamily="2" charset="2"/>
              </a:rPr>
            </a:br>
            <a:r>
              <a:rPr lang="en-US" sz="2000" dirty="0">
                <a:sym typeface="Wingdings" pitchFamily="2" charset="2"/>
              </a:rPr>
              <a:t>calling out assumptions and boundary conditions explicitly  Guardrail to prevent scope creeping (does it change/revise problem statement because we see boundary conditions being challenged)</a:t>
            </a:r>
          </a:p>
          <a:p>
            <a:pPr lvl="1"/>
            <a:r>
              <a:rPr lang="en-US" sz="2000" dirty="0">
                <a:sym typeface="Wingdings" pitchFamily="2" charset="2"/>
              </a:rPr>
              <a:t>Milestones and gates for project tracking and decision to step up or down</a:t>
            </a:r>
          </a:p>
          <a:p>
            <a:pPr lvl="1"/>
            <a:r>
              <a:rPr lang="en-US" sz="2000" dirty="0">
                <a:sym typeface="Wingdings" pitchFamily="2" charset="2"/>
              </a:rPr>
              <a:t>Clearly identify the dedicated and the shared resources, and logistics:</a:t>
            </a:r>
            <a:br>
              <a:rPr lang="en-US" sz="2000" dirty="0">
                <a:sym typeface="Wingdings" pitchFamily="2" charset="2"/>
              </a:rPr>
            </a:br>
            <a:r>
              <a:rPr lang="en-US" sz="2000" dirty="0">
                <a:sym typeface="Wingdings" pitchFamily="2" charset="2"/>
              </a:rPr>
              <a:t>including people, silicon plan (L0~L3, vehicles), tools (dedicated or MES),  Labs (EFA/PFA) and additional $ (expense, outside labs) + external collaborators such as university research, IMEC, suppliers and etc.</a:t>
            </a:r>
          </a:p>
          <a:p>
            <a:pPr lvl="1"/>
            <a:r>
              <a:rPr lang="en-US" sz="2000" dirty="0">
                <a:sym typeface="Wingdings" pitchFamily="2" charset="2"/>
              </a:rPr>
              <a:t>Aligning with sponsors, stakeholder and customers for review and ratification</a:t>
            </a:r>
          </a:p>
          <a:p>
            <a:r>
              <a:rPr lang="en-US" sz="2000" dirty="0"/>
              <a:t>Project advances is gated by the success criteria at corresponding milestone (same as </a:t>
            </a:r>
            <a:r>
              <a:rPr lang="en-US" sz="2000" dirty="0" err="1"/>
              <a:t>iMBO</a:t>
            </a:r>
            <a:r>
              <a:rPr lang="en-US" sz="2000" dirty="0"/>
              <a:t>)</a:t>
            </a:r>
          </a:p>
          <a:p>
            <a:r>
              <a:rPr lang="en-US" sz="2000" dirty="0"/>
              <a:t>Successful transfer is a pulling process but not pushing process</a:t>
            </a:r>
          </a:p>
        </p:txBody>
      </p:sp>
    </p:spTree>
    <p:extLst>
      <p:ext uri="{BB962C8B-B14F-4D97-AF65-F5344CB8AC3E}">
        <p14:creationId xmlns:p14="http://schemas.microsoft.com/office/powerpoint/2010/main" val="84885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3B46C-6ABD-E54C-8BB1-BB5897CF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38481"/>
          </a:xfrm>
        </p:spPr>
        <p:txBody>
          <a:bodyPr/>
          <a:lstStyle/>
          <a:p>
            <a:r>
              <a:rPr lang="en-US" sz="2800" dirty="0"/>
              <a:t>Optane Pathfinding Project Word Doc Template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3665DDF-B46C-0D49-A7DE-2C0DE0A51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216367"/>
              </p:ext>
            </p:extLst>
          </p:nvPr>
        </p:nvGraphicFramePr>
        <p:xfrm>
          <a:off x="2397124" y="1262739"/>
          <a:ext cx="7143751" cy="1237425"/>
        </p:xfrm>
        <a:graphic>
          <a:graphicData uri="http://schemas.openxmlformats.org/drawingml/2006/table">
            <a:tbl>
              <a:tblPr/>
              <a:tblGrid>
                <a:gridCol w="1325644">
                  <a:extLst>
                    <a:ext uri="{9D8B030D-6E8A-4147-A177-3AD203B41FA5}">
                      <a16:colId xmlns:a16="http://schemas.microsoft.com/office/drawing/2014/main" val="1413744301"/>
                    </a:ext>
                  </a:extLst>
                </a:gridCol>
                <a:gridCol w="1155495">
                  <a:extLst>
                    <a:ext uri="{9D8B030D-6E8A-4147-A177-3AD203B41FA5}">
                      <a16:colId xmlns:a16="http://schemas.microsoft.com/office/drawing/2014/main" val="2853059657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1507970792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1871185431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1018963178"/>
                    </a:ext>
                  </a:extLst>
                </a:gridCol>
                <a:gridCol w="1165653">
                  <a:extLst>
                    <a:ext uri="{9D8B030D-6E8A-4147-A177-3AD203B41FA5}">
                      <a16:colId xmlns:a16="http://schemas.microsoft.com/office/drawing/2014/main" val="4365732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Chartering Group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Sponsor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Leader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Coach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Kick Off Date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Sunset Date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4109947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Group from which the team was started and to whom they will be accountable to for results.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individual who is typically the leader of the chartering group.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person driving the team activities.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person who will support the team leader and team with process guidance and direction.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the team starts its activities.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 the team is either disbanded or re-chartered.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1328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0062F0D-0A72-6A4B-9262-FB1D85B7E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282769"/>
              </p:ext>
            </p:extLst>
          </p:nvPr>
        </p:nvGraphicFramePr>
        <p:xfrm>
          <a:off x="2415381" y="2620524"/>
          <a:ext cx="7109619" cy="3321819"/>
        </p:xfrm>
        <a:graphic>
          <a:graphicData uri="http://schemas.openxmlformats.org/drawingml/2006/table">
            <a:tbl>
              <a:tblPr/>
              <a:tblGrid>
                <a:gridCol w="1782598">
                  <a:extLst>
                    <a:ext uri="{9D8B030D-6E8A-4147-A177-3AD203B41FA5}">
                      <a16:colId xmlns:a16="http://schemas.microsoft.com/office/drawing/2014/main" val="2113923171"/>
                    </a:ext>
                  </a:extLst>
                </a:gridCol>
                <a:gridCol w="5327021">
                  <a:extLst>
                    <a:ext uri="{9D8B030D-6E8A-4147-A177-3AD203B41FA5}">
                      <a16:colId xmlns:a16="http://schemas.microsoft.com/office/drawing/2014/main" val="42221357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Mission Statement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This answers the question:  “Why are we here?”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38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Problem Statement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specifically defines the problem (or opportunity) the team is addressing.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985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Objectives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What are the overall outcomes and/or impact that is expected from this team.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103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Key Results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Measure what matters, indicators showing how the team. Clear metric is required.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75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Customers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Defines who the major recipients are, or who is primarily impacted by the focus area of this team.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88654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Strategies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 level Planning to achieve goals and objectives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6125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Competitive Analysis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Besides identifying competitors, State how others solve the problem, including why-me &amp; so-what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119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Guardrail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These are constraints or expected conditions that should be met in project execution. Calling out assumptions and boundary conditions explicitly to prevent scope creeping.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071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Scope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Describes the bounds of the team’s effort and activities, such as technical functions, location, people, processes and etc.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310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Feedback Plan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processes or mechanisms used to provide feedback to the Charter Group or other key stakeholders with the team’s activities to ensure continual buy-in and appropriate direction.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98944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Team Members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People for function coverage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2336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Silicon Plan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L0~L3, vehicles, dedicated or shared tools, Labs (EFA/PFA) and additional $ for expense and outside labs.  How to leverage internal capability, university research, IMEC, suppliers and etc.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64569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Resources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217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Sunset Plan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Upon the completion and objectives met, describes who, what, when, where, why, and how the process step up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6443848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D98B0021-1ACC-544F-8826-23745EA91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90512" y="25131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57056" tIns="399924" rIns="399924" bIns="22852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B7B52EF6-C46E-1B47-94F9-87697865C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6200" y="69088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9C63902E-70E9-9546-A110-A76901F180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806644"/>
              </p:ext>
            </p:extLst>
          </p:nvPr>
        </p:nvGraphicFramePr>
        <p:xfrm>
          <a:off x="2397124" y="762000"/>
          <a:ext cx="7143751" cy="365760"/>
        </p:xfrm>
        <a:graphic>
          <a:graphicData uri="http://schemas.openxmlformats.org/drawingml/2006/table">
            <a:tbl>
              <a:tblPr firstRow="1" firstCol="1" bandRow="1"/>
              <a:tblGrid>
                <a:gridCol w="3778703">
                  <a:extLst>
                    <a:ext uri="{9D8B030D-6E8A-4147-A177-3AD203B41FA5}">
                      <a16:colId xmlns:a16="http://schemas.microsoft.com/office/drawing/2014/main" val="3169802897"/>
                    </a:ext>
                  </a:extLst>
                </a:gridCol>
                <a:gridCol w="3365048">
                  <a:extLst>
                    <a:ext uri="{9D8B030D-6E8A-4147-A177-3AD203B41FA5}">
                      <a16:colId xmlns:a16="http://schemas.microsoft.com/office/drawing/2014/main" val="18842495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Name of Team: </a:t>
                      </a:r>
                      <a:r>
                        <a:rPr lang="en-US" sz="1000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Designated by team or chartering group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Rev:</a:t>
                      </a: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Revision number of the document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54673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Gate Level:</a:t>
                      </a: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0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Maturity in Pathfinding Stage with respect to Transfer gate to TD.   Detailed Gate level to be determined.    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483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420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B2759-DB27-1143-926F-23D7CE0CD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Pathfinding Project Plan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D5DDD-DF68-394D-8505-23765C302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30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TD housing Pathfinding 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Pathfinding in PLC</a:t>
            </a:r>
          </a:p>
          <a:p>
            <a:r>
              <a:rPr lang="en-US" sz="2400" dirty="0"/>
              <a:t>Scope of Pathfinding</a:t>
            </a:r>
          </a:p>
          <a:p>
            <a:pPr lvl="1"/>
            <a:r>
              <a:rPr lang="en-US" sz="2400" dirty="0"/>
              <a:t>Scaling of incumbent – POR and PrePOR</a:t>
            </a:r>
          </a:p>
          <a:p>
            <a:pPr lvl="1"/>
            <a:r>
              <a:rPr lang="en-US" sz="2400" dirty="0"/>
              <a:t>Roadmap Intercept – ideas</a:t>
            </a:r>
          </a:p>
          <a:p>
            <a:pPr lvl="1"/>
            <a:r>
              <a:rPr lang="en-US" sz="2400" dirty="0"/>
              <a:t>Disrupters</a:t>
            </a:r>
          </a:p>
          <a:p>
            <a:r>
              <a:rPr lang="en-US" sz="2400" dirty="0"/>
              <a:t>Street Smart Innovators – Leverage </a:t>
            </a:r>
          </a:p>
          <a:p>
            <a:pPr lvl="1"/>
            <a:r>
              <a:rPr lang="en-US" sz="2400" dirty="0"/>
              <a:t>Successful business process of development and </a:t>
            </a:r>
            <a:r>
              <a:rPr lang="en-US" sz="2400" dirty="0" err="1"/>
              <a:t>manufactuing</a:t>
            </a:r>
            <a:r>
              <a:rPr lang="en-US" sz="2400" dirty="0"/>
              <a:t> </a:t>
            </a:r>
          </a:p>
          <a:p>
            <a:r>
              <a:rPr lang="en-US" sz="2400" dirty="0"/>
              <a:t>Development hosted Research</a:t>
            </a:r>
          </a:p>
          <a:p>
            <a:pPr lvl="1"/>
            <a:endParaRPr lang="en-US" sz="2400" dirty="0"/>
          </a:p>
          <a:p>
            <a:r>
              <a:rPr lang="en-US" sz="2400" dirty="0"/>
              <a:t>Skill </a:t>
            </a:r>
          </a:p>
          <a:p>
            <a:pPr lvl="1"/>
            <a:r>
              <a:rPr lang="en-US" sz="2400" dirty="0"/>
              <a:t>“”  ”Utility Player”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90b7a245-a7c3-4504-88b2-cf85318e6b78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8770</TotalTime>
  <Words>1410</Words>
  <Application>Microsoft Macintosh PowerPoint</Application>
  <PresentationFormat>Widescreen</PresentationFormat>
  <Paragraphs>183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Neo Sans Intel</vt:lpstr>
      <vt:lpstr>Neo Sans Intel Medium</vt:lpstr>
      <vt:lpstr>Arial</vt:lpstr>
      <vt:lpstr>Calibri</vt:lpstr>
      <vt:lpstr>Times New Roman</vt:lpstr>
      <vt:lpstr>Wingdings</vt:lpstr>
      <vt:lpstr>blank</vt:lpstr>
      <vt:lpstr>Transform NVM Pathfinding World Class</vt:lpstr>
      <vt:lpstr>Optane Pathfinding, Status </vt:lpstr>
      <vt:lpstr>TCAD/Modeling</vt:lpstr>
      <vt:lpstr>Problems with Optane Pathfinding</vt:lpstr>
      <vt:lpstr>Business Process</vt:lpstr>
      <vt:lpstr>Optane Pathfinding Project Word Doc Template</vt:lpstr>
      <vt:lpstr>Pathfinding Project Plan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Process enabling for Material/device exploration </vt:lpstr>
      <vt:lpstr>PowerPoint Presentation</vt:lpstr>
      <vt:lpstr>3D XPoint Path Finding LRP &amp; beyond (analog to TSLRP)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Kau, Derchang</dc:creator>
  <cp:keywords>CTPClassification=CTP_NT</cp:keywords>
  <dc:description/>
  <cp:lastModifiedBy>Kau, Derchang</cp:lastModifiedBy>
  <cp:revision>13</cp:revision>
  <dcterms:created xsi:type="dcterms:W3CDTF">2021-05-17T20:59:06Z</dcterms:created>
  <dcterms:modified xsi:type="dcterms:W3CDTF">2021-05-26T01:41:08Z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