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0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212DA-6106-CF42-ABCA-971AF81C081E}" v="147" dt="2021-03-30T04:41:51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3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E56F0-48FD-5F47-BF8E-EC18D4132BEB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FD38DC-514A-554D-975C-4990D3831FC5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DerChang Kau</a:t>
          </a:r>
          <a:r>
            <a:rPr lang="en-US" sz="1400" dirty="0"/>
            <a:t>, </a:t>
          </a:r>
          <a:r>
            <a:rPr lang="en-US" sz="1400" dirty="0">
              <a:solidFill>
                <a:schemeClr val="tx1"/>
              </a:solidFill>
            </a:rPr>
            <a:t>Fellow</a:t>
          </a:r>
        </a:p>
      </dgm:t>
    </dgm:pt>
    <dgm:pt modelId="{EFAAAAC5-C0A3-894E-AAE5-863ED6D6550B}" type="parTrans" cxnId="{7F9591CD-C913-2047-B21F-27F3A4418678}">
      <dgm:prSet/>
      <dgm:spPr/>
      <dgm:t>
        <a:bodyPr/>
        <a:lstStyle/>
        <a:p>
          <a:endParaRPr lang="en-US" sz="1400"/>
        </a:p>
      </dgm:t>
    </dgm:pt>
    <dgm:pt modelId="{D166DD84-387B-3248-94DD-7403B78B7C1C}" type="sibTrans" cxnId="{7F9591CD-C913-2047-B21F-27F3A4418678}">
      <dgm:prSet/>
      <dgm:spPr/>
      <dgm:t>
        <a:bodyPr/>
        <a:lstStyle/>
        <a:p>
          <a:endParaRPr lang="en-US" sz="1400"/>
        </a:p>
      </dgm:t>
    </dgm:pt>
    <dgm:pt modelId="{2FB96544-9E70-6C41-9C8B-AE3C592DDA88}">
      <dgm:prSet phldrT="[Text]" custT="1"/>
      <dgm:spPr/>
      <dgm:t>
        <a:bodyPr/>
        <a:lstStyle/>
        <a:p>
          <a:r>
            <a:rPr lang="en-US" sz="1400" dirty="0">
              <a:solidFill>
                <a:schemeClr val="bg2">
                  <a:lumMod val="20000"/>
                  <a:lumOff val="80000"/>
                </a:schemeClr>
              </a:solidFill>
            </a:rPr>
            <a:t>SPICE Modeling</a:t>
          </a:r>
        </a:p>
      </dgm:t>
    </dgm:pt>
    <dgm:pt modelId="{9AAA5584-E108-CF4D-99CC-1309F26B738B}" type="parTrans" cxnId="{45122F3E-700E-6141-BDB6-D041601323F1}">
      <dgm:prSet/>
      <dgm:spPr/>
      <dgm:t>
        <a:bodyPr/>
        <a:lstStyle/>
        <a:p>
          <a:endParaRPr lang="en-US" sz="1400"/>
        </a:p>
      </dgm:t>
    </dgm:pt>
    <dgm:pt modelId="{53E0F5D9-88E0-2447-A32A-3F546D36FCDA}" type="sibTrans" cxnId="{45122F3E-700E-6141-BDB6-D041601323F1}">
      <dgm:prSet/>
      <dgm:spPr/>
      <dgm:t>
        <a:bodyPr/>
        <a:lstStyle/>
        <a:p>
          <a:endParaRPr lang="en-US" sz="1400"/>
        </a:p>
      </dgm:t>
    </dgm:pt>
    <dgm:pt modelId="{16DBA918-C68C-B64E-8F88-6C55F42DE4B2}">
      <dgm:prSet phldrT="[Text]" custT="1"/>
      <dgm:spPr/>
      <dgm:t>
        <a:bodyPr/>
        <a:lstStyle/>
        <a:p>
          <a:r>
            <a:rPr lang="en-US" sz="1400" dirty="0">
              <a:solidFill>
                <a:schemeClr val="bg2">
                  <a:lumMod val="20000"/>
                  <a:lumOff val="80000"/>
                </a:schemeClr>
              </a:solidFill>
            </a:rPr>
            <a:t>Technology CAD</a:t>
          </a:r>
        </a:p>
      </dgm:t>
    </dgm:pt>
    <dgm:pt modelId="{9AB9A5E3-D2DE-FB49-B1E2-7ADFB4AE4B6A}" type="parTrans" cxnId="{41702DCB-54DC-8D41-A929-0B1D914F091D}">
      <dgm:prSet/>
      <dgm:spPr/>
      <dgm:t>
        <a:bodyPr/>
        <a:lstStyle/>
        <a:p>
          <a:endParaRPr lang="en-US" sz="1400"/>
        </a:p>
      </dgm:t>
    </dgm:pt>
    <dgm:pt modelId="{1E7C3A4E-BC0A-324C-8009-2C7318A3371E}" type="sibTrans" cxnId="{41702DCB-54DC-8D41-A929-0B1D914F091D}">
      <dgm:prSet/>
      <dgm:spPr/>
      <dgm:t>
        <a:bodyPr/>
        <a:lstStyle/>
        <a:p>
          <a:endParaRPr lang="en-US" sz="1400"/>
        </a:p>
      </dgm:t>
    </dgm:pt>
    <dgm:pt modelId="{3864FF38-6792-ED48-BFDD-516C67BEEA52}">
      <dgm:prSet phldrT="[Text]" custT="1"/>
      <dgm:spPr/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Kalavathi</a:t>
          </a:r>
          <a:r>
            <a:rPr lang="en-US" sz="1400" dirty="0">
              <a:solidFill>
                <a:schemeClr val="tx1"/>
              </a:solidFill>
            </a:rPr>
            <a:t> Subramaniam</a:t>
          </a:r>
        </a:p>
      </dgm:t>
    </dgm:pt>
    <dgm:pt modelId="{7324B428-7580-C04C-8A76-EB4A695B864D}" type="parTrans" cxnId="{B8451475-C724-C741-BAD5-0FEFD61FE34E}">
      <dgm:prSet/>
      <dgm:spPr/>
      <dgm:t>
        <a:bodyPr/>
        <a:lstStyle/>
        <a:p>
          <a:endParaRPr lang="en-US" sz="1400"/>
        </a:p>
      </dgm:t>
    </dgm:pt>
    <dgm:pt modelId="{3A9977AB-1434-F447-8DAF-405F391E63E5}" type="sibTrans" cxnId="{B8451475-C724-C741-BAD5-0FEFD61FE34E}">
      <dgm:prSet/>
      <dgm:spPr/>
      <dgm:t>
        <a:bodyPr/>
        <a:lstStyle/>
        <a:p>
          <a:endParaRPr lang="en-US" sz="1400"/>
        </a:p>
      </dgm:t>
    </dgm:pt>
    <dgm:pt modelId="{B650DB87-74E8-C144-BDAD-4890268A6101}">
      <dgm:prSet phldrT="[Text]" custT="1"/>
      <dgm:spPr/>
      <dgm:t>
        <a:bodyPr/>
        <a:lstStyle/>
        <a:p>
          <a:r>
            <a:rPr lang="en-US" sz="1400" dirty="0">
              <a:solidFill>
                <a:schemeClr val="bg2">
                  <a:lumMod val="20000"/>
                  <a:lumOff val="80000"/>
                </a:schemeClr>
              </a:solidFill>
            </a:rPr>
            <a:t>Device Technology</a:t>
          </a:r>
        </a:p>
      </dgm:t>
    </dgm:pt>
    <dgm:pt modelId="{9AB6151C-F913-C14F-B884-B04EE46431EB}" type="parTrans" cxnId="{294042D8-1EEF-564C-BEF6-17015FD32BEC}">
      <dgm:prSet/>
      <dgm:spPr/>
      <dgm:t>
        <a:bodyPr/>
        <a:lstStyle/>
        <a:p>
          <a:endParaRPr lang="en-US" sz="1400"/>
        </a:p>
      </dgm:t>
    </dgm:pt>
    <dgm:pt modelId="{C14BDDC2-3C8B-804A-9929-CC9A560CCA74}" type="sibTrans" cxnId="{294042D8-1EEF-564C-BEF6-17015FD32BEC}">
      <dgm:prSet/>
      <dgm:spPr/>
      <dgm:t>
        <a:bodyPr/>
        <a:lstStyle/>
        <a:p>
          <a:endParaRPr lang="en-US" sz="1400"/>
        </a:p>
      </dgm:t>
    </dgm:pt>
    <dgm:pt modelId="{FAC83F47-C91A-3940-A639-9CCE3FC19BF1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Santosh Raghavan </a:t>
          </a:r>
        </a:p>
      </dgm:t>
    </dgm:pt>
    <dgm:pt modelId="{FD2ECB9F-B196-B746-88D8-68952D6350D8}" type="parTrans" cxnId="{D556BDFA-A67A-6B45-A926-95F800BFB2BC}">
      <dgm:prSet/>
      <dgm:spPr/>
      <dgm:t>
        <a:bodyPr/>
        <a:lstStyle/>
        <a:p>
          <a:endParaRPr lang="en-US" sz="1400"/>
        </a:p>
      </dgm:t>
    </dgm:pt>
    <dgm:pt modelId="{B72C139C-9A71-7049-9567-EF48230B6CD6}" type="sibTrans" cxnId="{D556BDFA-A67A-6B45-A926-95F800BFB2BC}">
      <dgm:prSet/>
      <dgm:spPr/>
      <dgm:t>
        <a:bodyPr/>
        <a:lstStyle/>
        <a:p>
          <a:endParaRPr lang="en-US" sz="1400"/>
        </a:p>
      </dgm:t>
    </dgm:pt>
    <dgm:pt modelId="{32E25785-4681-094A-BC96-BBD5785624B5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TBH</a:t>
          </a:r>
        </a:p>
      </dgm:t>
    </dgm:pt>
    <dgm:pt modelId="{7DD4A81C-B66D-5141-A8A1-09399D89C17F}" type="parTrans" cxnId="{3D698701-348B-574B-B5B4-8AD84CB204B8}">
      <dgm:prSet/>
      <dgm:spPr/>
      <dgm:t>
        <a:bodyPr/>
        <a:lstStyle/>
        <a:p>
          <a:endParaRPr lang="en-US" sz="1400"/>
        </a:p>
      </dgm:t>
    </dgm:pt>
    <dgm:pt modelId="{C5E98E6C-91FB-C84E-A82B-0CC19AC8B7E6}" type="sibTrans" cxnId="{3D698701-348B-574B-B5B4-8AD84CB204B8}">
      <dgm:prSet/>
      <dgm:spPr/>
      <dgm:t>
        <a:bodyPr/>
        <a:lstStyle/>
        <a:p>
          <a:endParaRPr lang="en-US" sz="1400"/>
        </a:p>
      </dgm:t>
    </dgm:pt>
    <dgm:pt modelId="{8CD944E2-CA2C-604D-8591-86FD5C9F4891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Ananth Kaushik</a:t>
          </a:r>
        </a:p>
      </dgm:t>
    </dgm:pt>
    <dgm:pt modelId="{250DBEB4-C575-4647-94A9-FC1D4E8AAA47}" type="parTrans" cxnId="{1749517A-66E8-5D4D-9AE6-17E1603472F7}">
      <dgm:prSet/>
      <dgm:spPr/>
      <dgm:t>
        <a:bodyPr/>
        <a:lstStyle/>
        <a:p>
          <a:endParaRPr lang="en-US" sz="1400"/>
        </a:p>
      </dgm:t>
    </dgm:pt>
    <dgm:pt modelId="{95352AED-5999-4746-9050-378AD899A4A2}" type="sibTrans" cxnId="{1749517A-66E8-5D4D-9AE6-17E1603472F7}">
      <dgm:prSet/>
      <dgm:spPr/>
      <dgm:t>
        <a:bodyPr/>
        <a:lstStyle/>
        <a:p>
          <a:endParaRPr lang="en-US" sz="1400"/>
        </a:p>
      </dgm:t>
    </dgm:pt>
    <dgm:pt modelId="{A7F01A62-E891-AE45-BDBB-B5FB031C701F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Lu Liu</a:t>
          </a:r>
          <a:endParaRPr lang="en-US" sz="140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27251D87-0739-F343-95BF-DFAFDD27862C}" type="parTrans" cxnId="{B1DC1E6D-A752-FB4B-BA03-6FDA3E761EE6}">
      <dgm:prSet/>
      <dgm:spPr/>
      <dgm:t>
        <a:bodyPr/>
        <a:lstStyle/>
        <a:p>
          <a:endParaRPr lang="en-US" sz="1400"/>
        </a:p>
      </dgm:t>
    </dgm:pt>
    <dgm:pt modelId="{6625F268-690A-8242-B467-6761C23F347C}" type="sibTrans" cxnId="{B1DC1E6D-A752-FB4B-BA03-6FDA3E761EE6}">
      <dgm:prSet/>
      <dgm:spPr/>
      <dgm:t>
        <a:bodyPr/>
        <a:lstStyle/>
        <a:p>
          <a:endParaRPr lang="en-US" sz="1400"/>
        </a:p>
      </dgm:t>
    </dgm:pt>
    <dgm:pt modelId="{018CED5C-A752-3749-B0DB-DFD3F9724C85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Davide </a:t>
          </a:r>
          <a:r>
            <a:rPr lang="en-US" sz="1400" dirty="0" err="1">
              <a:solidFill>
                <a:schemeClr val="tx1"/>
              </a:solidFill>
            </a:rPr>
            <a:t>Fugazza</a:t>
          </a:r>
          <a:br>
            <a:rPr lang="en-US" sz="1400" dirty="0">
              <a:solidFill>
                <a:schemeClr val="tx1"/>
              </a:solidFill>
            </a:rPr>
          </a:br>
          <a:r>
            <a:rPr lang="en-US" sz="1400" dirty="0">
              <a:solidFill>
                <a:schemeClr val="tx1"/>
              </a:solidFill>
            </a:rPr>
            <a:t>Principal Engineer</a:t>
          </a:r>
        </a:p>
        <a:p>
          <a:r>
            <a:rPr lang="en-US" sz="1400" dirty="0">
              <a:solidFill>
                <a:schemeClr val="bg2">
                  <a:lumMod val="20000"/>
                  <a:lumOff val="80000"/>
                </a:schemeClr>
              </a:solidFill>
            </a:rPr>
            <a:t>Memory Cell</a:t>
          </a:r>
        </a:p>
      </dgm:t>
    </dgm:pt>
    <dgm:pt modelId="{5846879D-6C1E-F548-BA8B-FFFF89CA7ECD}" type="parTrans" cxnId="{FE48FA1E-5C08-2B4B-BB53-D752DBDAF142}">
      <dgm:prSet/>
      <dgm:spPr/>
      <dgm:t>
        <a:bodyPr/>
        <a:lstStyle/>
        <a:p>
          <a:endParaRPr lang="en-US" sz="1400"/>
        </a:p>
      </dgm:t>
    </dgm:pt>
    <dgm:pt modelId="{8407F12D-6FB7-C04B-AD4E-A56BC4C261CD}" type="sibTrans" cxnId="{FE48FA1E-5C08-2B4B-BB53-D752DBDAF142}">
      <dgm:prSet/>
      <dgm:spPr/>
      <dgm:t>
        <a:bodyPr/>
        <a:lstStyle/>
        <a:p>
          <a:endParaRPr lang="en-US" sz="1400"/>
        </a:p>
      </dgm:t>
    </dgm:pt>
    <dgm:pt modelId="{BD6FAA3D-8322-C444-9C9B-C813910F299A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Dany Ly-Gagnon</a:t>
          </a:r>
          <a:endParaRPr lang="en-US" sz="140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4BF016BD-746B-ED47-BD44-E4DEE3344876}" type="parTrans" cxnId="{F7E8BCFE-B299-E241-AE1D-7FC8C713FAB2}">
      <dgm:prSet/>
      <dgm:spPr/>
      <dgm:t>
        <a:bodyPr/>
        <a:lstStyle/>
        <a:p>
          <a:endParaRPr lang="en-US" sz="1400"/>
        </a:p>
      </dgm:t>
    </dgm:pt>
    <dgm:pt modelId="{E7E19B4E-6E57-B248-A645-CF60833DE6B5}" type="sibTrans" cxnId="{F7E8BCFE-B299-E241-AE1D-7FC8C713FAB2}">
      <dgm:prSet/>
      <dgm:spPr/>
      <dgm:t>
        <a:bodyPr/>
        <a:lstStyle/>
        <a:p>
          <a:endParaRPr lang="en-US" sz="1400"/>
        </a:p>
      </dgm:t>
    </dgm:pt>
    <dgm:pt modelId="{ACCBFC6D-EF24-9645-AB89-D17B1A172F09}">
      <dgm:prSet phldrT="[Text]" custT="1"/>
      <dgm:spPr/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Baofu</a:t>
          </a:r>
          <a:r>
            <a:rPr lang="en-US" sz="1400" dirty="0">
              <a:solidFill>
                <a:schemeClr val="tx1"/>
              </a:solidFill>
            </a:rPr>
            <a:t> Zhu</a:t>
          </a:r>
          <a:endParaRPr lang="en-US" sz="140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2E20F5C1-9595-2C4E-BB99-1C335FC272EC}" type="parTrans" cxnId="{DC0068BA-1278-3740-9E9E-356A616805EF}">
      <dgm:prSet/>
      <dgm:spPr/>
      <dgm:t>
        <a:bodyPr/>
        <a:lstStyle/>
        <a:p>
          <a:endParaRPr lang="en-US" sz="1400"/>
        </a:p>
      </dgm:t>
    </dgm:pt>
    <dgm:pt modelId="{6E8A980D-677A-2442-BD7D-83FADFEB66A0}" type="sibTrans" cxnId="{DC0068BA-1278-3740-9E9E-356A616805EF}">
      <dgm:prSet/>
      <dgm:spPr/>
      <dgm:t>
        <a:bodyPr/>
        <a:lstStyle/>
        <a:p>
          <a:endParaRPr lang="en-US" sz="1400"/>
        </a:p>
      </dgm:t>
    </dgm:pt>
    <dgm:pt modelId="{69058056-D1F4-E54C-A6DB-6A6ED904C197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TBH</a:t>
          </a:r>
        </a:p>
      </dgm:t>
    </dgm:pt>
    <dgm:pt modelId="{70477A9C-E58D-8A46-8099-53EED779FB0B}" type="parTrans" cxnId="{53E17C8C-74AC-0449-834E-5A7B97437D3B}">
      <dgm:prSet/>
      <dgm:spPr/>
      <dgm:t>
        <a:bodyPr/>
        <a:lstStyle/>
        <a:p>
          <a:endParaRPr lang="en-US" sz="1400"/>
        </a:p>
      </dgm:t>
    </dgm:pt>
    <dgm:pt modelId="{E7DA2CFA-FCA1-524E-9584-6E11B04BF0A0}" type="sibTrans" cxnId="{53E17C8C-74AC-0449-834E-5A7B97437D3B}">
      <dgm:prSet/>
      <dgm:spPr/>
      <dgm:t>
        <a:bodyPr/>
        <a:lstStyle/>
        <a:p>
          <a:endParaRPr lang="en-US" sz="1400"/>
        </a:p>
      </dgm:t>
    </dgm:pt>
    <dgm:pt modelId="{C374CBF2-6EA9-2040-8B69-C6FC30E14FD7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TBH</a:t>
          </a:r>
          <a:endParaRPr lang="en-US" sz="140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D497CAF1-FD79-2A47-9CD1-A978D64F7898}" type="parTrans" cxnId="{A515620B-B145-E643-9D3B-0AB2AF31E207}">
      <dgm:prSet/>
      <dgm:spPr/>
      <dgm:t>
        <a:bodyPr/>
        <a:lstStyle/>
        <a:p>
          <a:endParaRPr lang="en-US" sz="1400"/>
        </a:p>
      </dgm:t>
    </dgm:pt>
    <dgm:pt modelId="{AB29EC5D-DAC6-2146-8458-40B15F3BD1CE}" type="sibTrans" cxnId="{A515620B-B145-E643-9D3B-0AB2AF31E207}">
      <dgm:prSet/>
      <dgm:spPr/>
      <dgm:t>
        <a:bodyPr/>
        <a:lstStyle/>
        <a:p>
          <a:endParaRPr lang="en-US" sz="1400"/>
        </a:p>
      </dgm:t>
    </dgm:pt>
    <dgm:pt modelId="{E432431D-5744-2347-BABD-42E6E74A0C1F}">
      <dgm:prSet phldrT="[Text]" custT="1"/>
      <dgm:spPr/>
      <dgm:t>
        <a:bodyPr/>
        <a:lstStyle/>
        <a:p>
          <a:endParaRPr lang="en-US" sz="140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F7E7B0BE-D936-1D4A-A160-319835ED5AA4}" type="parTrans" cxnId="{17AF4B7E-A5A2-E040-A7EA-4A73E6A9BD6E}">
      <dgm:prSet/>
      <dgm:spPr/>
      <dgm:t>
        <a:bodyPr/>
        <a:lstStyle/>
        <a:p>
          <a:endParaRPr lang="en-US" sz="1400"/>
        </a:p>
      </dgm:t>
    </dgm:pt>
    <dgm:pt modelId="{C2BDCC2C-542E-3A43-80E0-CE2C1BFE7522}" type="sibTrans" cxnId="{17AF4B7E-A5A2-E040-A7EA-4A73E6A9BD6E}">
      <dgm:prSet/>
      <dgm:spPr/>
      <dgm:t>
        <a:bodyPr/>
        <a:lstStyle/>
        <a:p>
          <a:endParaRPr lang="en-US" sz="1400"/>
        </a:p>
      </dgm:t>
    </dgm:pt>
    <dgm:pt modelId="{A78985AA-55B6-EF4D-BD75-27C56A5D53AB}">
      <dgm:prSet phldrT="[Text]" custT="1"/>
      <dgm:spPr/>
      <dgm:t>
        <a:bodyPr/>
        <a:lstStyle/>
        <a:p>
          <a:endParaRPr lang="en-US" sz="140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72AEE204-4138-3848-9E92-A106F4365EED}" type="parTrans" cxnId="{3F37DEEC-9F6C-D049-9401-0F8067396770}">
      <dgm:prSet/>
      <dgm:spPr/>
      <dgm:t>
        <a:bodyPr/>
        <a:lstStyle/>
        <a:p>
          <a:endParaRPr lang="en-US" sz="1400"/>
        </a:p>
      </dgm:t>
    </dgm:pt>
    <dgm:pt modelId="{B2B8A779-F040-9E41-8ED1-5BF968D2E417}" type="sibTrans" cxnId="{3F37DEEC-9F6C-D049-9401-0F8067396770}">
      <dgm:prSet/>
      <dgm:spPr/>
      <dgm:t>
        <a:bodyPr/>
        <a:lstStyle/>
        <a:p>
          <a:endParaRPr lang="en-US" sz="1400"/>
        </a:p>
      </dgm:t>
    </dgm:pt>
    <dgm:pt modelId="{902355F4-CB71-EA49-978E-3FCDB21E59D8}" type="pres">
      <dgm:prSet presAssocID="{3E5E56F0-48FD-5F47-BF8E-EC18D4132BE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743C2E-2C58-E345-BC37-A8BDC7636254}" type="pres">
      <dgm:prSet presAssocID="{02FD38DC-514A-554D-975C-4990D3831FC5}" presName="hierRoot1" presStyleCnt="0">
        <dgm:presLayoutVars>
          <dgm:hierBranch val="init"/>
        </dgm:presLayoutVars>
      </dgm:prSet>
      <dgm:spPr/>
    </dgm:pt>
    <dgm:pt modelId="{E8DAE284-DC9D-784F-9396-67BCC4249530}" type="pres">
      <dgm:prSet presAssocID="{02FD38DC-514A-554D-975C-4990D3831FC5}" presName="rootComposite1" presStyleCnt="0"/>
      <dgm:spPr/>
    </dgm:pt>
    <dgm:pt modelId="{7EB7B772-22D2-6841-939B-9C8402323850}" type="pres">
      <dgm:prSet presAssocID="{02FD38DC-514A-554D-975C-4990D3831FC5}" presName="rootText1" presStyleLbl="alignAcc1" presStyleIdx="0" presStyleCnt="0">
        <dgm:presLayoutVars>
          <dgm:chPref val="3"/>
        </dgm:presLayoutVars>
      </dgm:prSet>
      <dgm:spPr/>
    </dgm:pt>
    <dgm:pt modelId="{8A4DD3A9-0565-A742-9775-6DAC7F0012A7}" type="pres">
      <dgm:prSet presAssocID="{02FD38DC-514A-554D-975C-4990D3831FC5}" presName="topArc1" presStyleLbl="parChTrans1D1" presStyleIdx="0" presStyleCnt="32"/>
      <dgm:spPr/>
    </dgm:pt>
    <dgm:pt modelId="{575DE955-B354-544F-9D5F-55433E4C914C}" type="pres">
      <dgm:prSet presAssocID="{02FD38DC-514A-554D-975C-4990D3831FC5}" presName="bottomArc1" presStyleLbl="parChTrans1D1" presStyleIdx="1" presStyleCnt="32"/>
      <dgm:spPr/>
    </dgm:pt>
    <dgm:pt modelId="{423F85D5-E210-7C4B-97AA-C9A6B73EA97B}" type="pres">
      <dgm:prSet presAssocID="{02FD38DC-514A-554D-975C-4990D3831FC5}" presName="topConnNode1" presStyleLbl="node1" presStyleIdx="0" presStyleCnt="0"/>
      <dgm:spPr/>
    </dgm:pt>
    <dgm:pt modelId="{B023353A-9BE0-C847-BEF1-0178DA52C584}" type="pres">
      <dgm:prSet presAssocID="{02FD38DC-514A-554D-975C-4990D3831FC5}" presName="hierChild2" presStyleCnt="0"/>
      <dgm:spPr/>
    </dgm:pt>
    <dgm:pt modelId="{AA916D96-61C0-314B-8878-C681F051A339}" type="pres">
      <dgm:prSet presAssocID="{9AAA5584-E108-CF4D-99CC-1309F26B738B}" presName="Name28" presStyleLbl="parChTrans1D2" presStyleIdx="0" presStyleCnt="5"/>
      <dgm:spPr/>
    </dgm:pt>
    <dgm:pt modelId="{8212317D-8C24-654E-BC50-C8F0167876F7}" type="pres">
      <dgm:prSet presAssocID="{2FB96544-9E70-6C41-9C8B-AE3C592DDA88}" presName="hierRoot2" presStyleCnt="0">
        <dgm:presLayoutVars>
          <dgm:hierBranch val="init"/>
        </dgm:presLayoutVars>
      </dgm:prSet>
      <dgm:spPr/>
    </dgm:pt>
    <dgm:pt modelId="{E241E679-9C0A-1F4E-9653-47F18B844123}" type="pres">
      <dgm:prSet presAssocID="{2FB96544-9E70-6C41-9C8B-AE3C592DDA88}" presName="rootComposite2" presStyleCnt="0"/>
      <dgm:spPr/>
    </dgm:pt>
    <dgm:pt modelId="{3C2B463D-CB50-614D-91F3-8F0E3EAB7923}" type="pres">
      <dgm:prSet presAssocID="{2FB96544-9E70-6C41-9C8B-AE3C592DDA88}" presName="rootText2" presStyleLbl="alignAcc1" presStyleIdx="0" presStyleCnt="0">
        <dgm:presLayoutVars>
          <dgm:chPref val="3"/>
        </dgm:presLayoutVars>
      </dgm:prSet>
      <dgm:spPr/>
    </dgm:pt>
    <dgm:pt modelId="{5EBF647E-68D2-064A-901B-56A07918FCB5}" type="pres">
      <dgm:prSet presAssocID="{2FB96544-9E70-6C41-9C8B-AE3C592DDA88}" presName="topArc2" presStyleLbl="parChTrans1D1" presStyleIdx="2" presStyleCnt="32"/>
      <dgm:spPr/>
    </dgm:pt>
    <dgm:pt modelId="{BC87C2FD-8A2F-C742-B3A2-2D323B07E51B}" type="pres">
      <dgm:prSet presAssocID="{2FB96544-9E70-6C41-9C8B-AE3C592DDA88}" presName="bottomArc2" presStyleLbl="parChTrans1D1" presStyleIdx="3" presStyleCnt="32"/>
      <dgm:spPr/>
    </dgm:pt>
    <dgm:pt modelId="{32D20874-C03C-134D-BF9C-11CC12661E79}" type="pres">
      <dgm:prSet presAssocID="{2FB96544-9E70-6C41-9C8B-AE3C592DDA88}" presName="topConnNode2" presStyleLbl="node2" presStyleIdx="0" presStyleCnt="0"/>
      <dgm:spPr/>
    </dgm:pt>
    <dgm:pt modelId="{9C99A7CF-27C5-E847-AC4A-785BA400371A}" type="pres">
      <dgm:prSet presAssocID="{2FB96544-9E70-6C41-9C8B-AE3C592DDA88}" presName="hierChild4" presStyleCnt="0"/>
      <dgm:spPr/>
    </dgm:pt>
    <dgm:pt modelId="{99F4D0D1-5E43-C74F-97B5-8188C87F2A47}" type="pres">
      <dgm:prSet presAssocID="{7324B428-7580-C04C-8A76-EB4A695B864D}" presName="Name28" presStyleLbl="parChTrans1D3" presStyleIdx="0" presStyleCnt="10"/>
      <dgm:spPr/>
    </dgm:pt>
    <dgm:pt modelId="{1F45D646-53B5-3A4A-A457-F723EBC1064E}" type="pres">
      <dgm:prSet presAssocID="{3864FF38-6792-ED48-BFDD-516C67BEEA52}" presName="hierRoot2" presStyleCnt="0">
        <dgm:presLayoutVars>
          <dgm:hierBranch val="init"/>
        </dgm:presLayoutVars>
      </dgm:prSet>
      <dgm:spPr/>
    </dgm:pt>
    <dgm:pt modelId="{3E2C0279-901B-6148-A2F0-3F2A3D7695EB}" type="pres">
      <dgm:prSet presAssocID="{3864FF38-6792-ED48-BFDD-516C67BEEA52}" presName="rootComposite2" presStyleCnt="0"/>
      <dgm:spPr/>
    </dgm:pt>
    <dgm:pt modelId="{1B970FA1-2FBA-934C-8467-AE43F6692194}" type="pres">
      <dgm:prSet presAssocID="{3864FF38-6792-ED48-BFDD-516C67BEEA52}" presName="rootText2" presStyleLbl="alignAcc1" presStyleIdx="0" presStyleCnt="0">
        <dgm:presLayoutVars>
          <dgm:chPref val="3"/>
        </dgm:presLayoutVars>
      </dgm:prSet>
      <dgm:spPr/>
    </dgm:pt>
    <dgm:pt modelId="{E314EBEE-0749-6649-96F1-91687E38AFFC}" type="pres">
      <dgm:prSet presAssocID="{3864FF38-6792-ED48-BFDD-516C67BEEA52}" presName="topArc2" presStyleLbl="parChTrans1D1" presStyleIdx="4" presStyleCnt="32"/>
      <dgm:spPr/>
    </dgm:pt>
    <dgm:pt modelId="{7095B1E1-1490-0542-B6EF-C602A269F8AA}" type="pres">
      <dgm:prSet presAssocID="{3864FF38-6792-ED48-BFDD-516C67BEEA52}" presName="bottomArc2" presStyleLbl="parChTrans1D1" presStyleIdx="5" presStyleCnt="32"/>
      <dgm:spPr/>
    </dgm:pt>
    <dgm:pt modelId="{366B069E-48CC-0A46-A657-BE41219C7F66}" type="pres">
      <dgm:prSet presAssocID="{3864FF38-6792-ED48-BFDD-516C67BEEA52}" presName="topConnNode2" presStyleLbl="node3" presStyleIdx="0" presStyleCnt="0"/>
      <dgm:spPr/>
    </dgm:pt>
    <dgm:pt modelId="{62303F57-4380-9F4E-A9CE-E3D8E042E665}" type="pres">
      <dgm:prSet presAssocID="{3864FF38-6792-ED48-BFDD-516C67BEEA52}" presName="hierChild4" presStyleCnt="0"/>
      <dgm:spPr/>
    </dgm:pt>
    <dgm:pt modelId="{B147FECD-A65D-0E4A-9AF8-BA401D95C95B}" type="pres">
      <dgm:prSet presAssocID="{3864FF38-6792-ED48-BFDD-516C67BEEA52}" presName="hierChild5" presStyleCnt="0"/>
      <dgm:spPr/>
    </dgm:pt>
    <dgm:pt modelId="{4965C94D-CB54-7840-B627-8313F1CE5AD6}" type="pres">
      <dgm:prSet presAssocID="{FD2ECB9F-B196-B746-88D8-68952D6350D8}" presName="Name28" presStyleLbl="parChTrans1D3" presStyleIdx="1" presStyleCnt="10"/>
      <dgm:spPr/>
    </dgm:pt>
    <dgm:pt modelId="{C6E66D55-1C46-FB4C-AD0C-EAD11419E500}" type="pres">
      <dgm:prSet presAssocID="{FAC83F47-C91A-3940-A639-9CCE3FC19BF1}" presName="hierRoot2" presStyleCnt="0">
        <dgm:presLayoutVars>
          <dgm:hierBranch val="init"/>
        </dgm:presLayoutVars>
      </dgm:prSet>
      <dgm:spPr/>
    </dgm:pt>
    <dgm:pt modelId="{D50AC4A4-5845-A742-B6E3-A0C9BCD3B9A0}" type="pres">
      <dgm:prSet presAssocID="{FAC83F47-C91A-3940-A639-9CCE3FC19BF1}" presName="rootComposite2" presStyleCnt="0"/>
      <dgm:spPr/>
    </dgm:pt>
    <dgm:pt modelId="{6BEA0995-71EE-DD4F-AC48-95BDE6C4D4FD}" type="pres">
      <dgm:prSet presAssocID="{FAC83F47-C91A-3940-A639-9CCE3FC19BF1}" presName="rootText2" presStyleLbl="alignAcc1" presStyleIdx="0" presStyleCnt="0">
        <dgm:presLayoutVars>
          <dgm:chPref val="3"/>
        </dgm:presLayoutVars>
      </dgm:prSet>
      <dgm:spPr/>
    </dgm:pt>
    <dgm:pt modelId="{D3417AB2-8930-7147-A3CC-F74F8F761328}" type="pres">
      <dgm:prSet presAssocID="{FAC83F47-C91A-3940-A639-9CCE3FC19BF1}" presName="topArc2" presStyleLbl="parChTrans1D1" presStyleIdx="6" presStyleCnt="32"/>
      <dgm:spPr/>
    </dgm:pt>
    <dgm:pt modelId="{94938179-B1FA-E448-A07E-9B71F408FEE9}" type="pres">
      <dgm:prSet presAssocID="{FAC83F47-C91A-3940-A639-9CCE3FC19BF1}" presName="bottomArc2" presStyleLbl="parChTrans1D1" presStyleIdx="7" presStyleCnt="32"/>
      <dgm:spPr/>
    </dgm:pt>
    <dgm:pt modelId="{96CD9E98-F4F8-AD4E-A225-4A359F36511A}" type="pres">
      <dgm:prSet presAssocID="{FAC83F47-C91A-3940-A639-9CCE3FC19BF1}" presName="topConnNode2" presStyleLbl="node3" presStyleIdx="0" presStyleCnt="0"/>
      <dgm:spPr/>
    </dgm:pt>
    <dgm:pt modelId="{21DF4A29-DA77-9346-8F88-F0026A019B27}" type="pres">
      <dgm:prSet presAssocID="{FAC83F47-C91A-3940-A639-9CCE3FC19BF1}" presName="hierChild4" presStyleCnt="0"/>
      <dgm:spPr/>
    </dgm:pt>
    <dgm:pt modelId="{43E0087B-FAB5-DF4E-BF38-817E99E1E55F}" type="pres">
      <dgm:prSet presAssocID="{FAC83F47-C91A-3940-A639-9CCE3FC19BF1}" presName="hierChild5" presStyleCnt="0"/>
      <dgm:spPr/>
    </dgm:pt>
    <dgm:pt modelId="{85EA4228-08AC-5F4D-A291-033B51E5BB70}" type="pres">
      <dgm:prSet presAssocID="{70477A9C-E58D-8A46-8099-53EED779FB0B}" presName="Name28" presStyleLbl="parChTrans1D3" presStyleIdx="2" presStyleCnt="10"/>
      <dgm:spPr/>
    </dgm:pt>
    <dgm:pt modelId="{EDBD9306-D3F5-B14D-824F-A0771442DBAE}" type="pres">
      <dgm:prSet presAssocID="{69058056-D1F4-E54C-A6DB-6A6ED904C197}" presName="hierRoot2" presStyleCnt="0">
        <dgm:presLayoutVars>
          <dgm:hierBranch val="init"/>
        </dgm:presLayoutVars>
      </dgm:prSet>
      <dgm:spPr/>
    </dgm:pt>
    <dgm:pt modelId="{78664B13-0394-E040-8D86-7C39B81A0F09}" type="pres">
      <dgm:prSet presAssocID="{69058056-D1F4-E54C-A6DB-6A6ED904C197}" presName="rootComposite2" presStyleCnt="0"/>
      <dgm:spPr/>
    </dgm:pt>
    <dgm:pt modelId="{D555F4B8-EA1D-7340-AB13-B69D92D3E22A}" type="pres">
      <dgm:prSet presAssocID="{69058056-D1F4-E54C-A6DB-6A6ED904C197}" presName="rootText2" presStyleLbl="alignAcc1" presStyleIdx="0" presStyleCnt="0">
        <dgm:presLayoutVars>
          <dgm:chPref val="3"/>
        </dgm:presLayoutVars>
      </dgm:prSet>
      <dgm:spPr/>
    </dgm:pt>
    <dgm:pt modelId="{CC30E4F9-3F37-1845-9A55-6E5A9BE2BD39}" type="pres">
      <dgm:prSet presAssocID="{69058056-D1F4-E54C-A6DB-6A6ED904C197}" presName="topArc2" presStyleLbl="parChTrans1D1" presStyleIdx="8" presStyleCnt="32"/>
      <dgm:spPr/>
    </dgm:pt>
    <dgm:pt modelId="{7E33426C-9EF2-7D43-BA6B-88DFBB1843C4}" type="pres">
      <dgm:prSet presAssocID="{69058056-D1F4-E54C-A6DB-6A6ED904C197}" presName="bottomArc2" presStyleLbl="parChTrans1D1" presStyleIdx="9" presStyleCnt="32"/>
      <dgm:spPr/>
    </dgm:pt>
    <dgm:pt modelId="{B8223A03-D12D-1646-86EB-20FEB0B7986B}" type="pres">
      <dgm:prSet presAssocID="{69058056-D1F4-E54C-A6DB-6A6ED904C197}" presName="topConnNode2" presStyleLbl="node3" presStyleIdx="0" presStyleCnt="0"/>
      <dgm:spPr/>
    </dgm:pt>
    <dgm:pt modelId="{789C3583-922D-8242-97C2-92731195308D}" type="pres">
      <dgm:prSet presAssocID="{69058056-D1F4-E54C-A6DB-6A6ED904C197}" presName="hierChild4" presStyleCnt="0"/>
      <dgm:spPr/>
    </dgm:pt>
    <dgm:pt modelId="{8FB38456-7B5A-674D-9160-EEDB282DDEBA}" type="pres">
      <dgm:prSet presAssocID="{69058056-D1F4-E54C-A6DB-6A6ED904C197}" presName="hierChild5" presStyleCnt="0"/>
      <dgm:spPr/>
    </dgm:pt>
    <dgm:pt modelId="{997BC1FC-6F66-1C4F-8DF8-B14C18365B60}" type="pres">
      <dgm:prSet presAssocID="{2FB96544-9E70-6C41-9C8B-AE3C592DDA88}" presName="hierChild5" presStyleCnt="0"/>
      <dgm:spPr/>
    </dgm:pt>
    <dgm:pt modelId="{F2B4156A-7DC5-3E48-B6F5-369839000EDF}" type="pres">
      <dgm:prSet presAssocID="{F7E7B0BE-D936-1D4A-A160-319835ED5AA4}" presName="Name28" presStyleLbl="parChTrans1D2" presStyleIdx="1" presStyleCnt="5"/>
      <dgm:spPr/>
    </dgm:pt>
    <dgm:pt modelId="{41BB655D-807E-2B47-8019-AEF02D1A6CAA}" type="pres">
      <dgm:prSet presAssocID="{E432431D-5744-2347-BABD-42E6E74A0C1F}" presName="hierRoot2" presStyleCnt="0">
        <dgm:presLayoutVars>
          <dgm:hierBranch val="init"/>
        </dgm:presLayoutVars>
      </dgm:prSet>
      <dgm:spPr/>
    </dgm:pt>
    <dgm:pt modelId="{2707E82A-684A-2F45-B588-5950D8DC6402}" type="pres">
      <dgm:prSet presAssocID="{E432431D-5744-2347-BABD-42E6E74A0C1F}" presName="rootComposite2" presStyleCnt="0"/>
      <dgm:spPr/>
    </dgm:pt>
    <dgm:pt modelId="{A520FB56-9EE5-B145-8142-370686232401}" type="pres">
      <dgm:prSet presAssocID="{E432431D-5744-2347-BABD-42E6E74A0C1F}" presName="rootText2" presStyleLbl="alignAcc1" presStyleIdx="0" presStyleCnt="0">
        <dgm:presLayoutVars>
          <dgm:chPref val="3"/>
        </dgm:presLayoutVars>
      </dgm:prSet>
      <dgm:spPr/>
    </dgm:pt>
    <dgm:pt modelId="{EBF63A3D-F2B0-A243-94FC-2BD380E91335}" type="pres">
      <dgm:prSet presAssocID="{E432431D-5744-2347-BABD-42E6E74A0C1F}" presName="topArc2" presStyleLbl="parChTrans1D1" presStyleIdx="10" presStyleCnt="32"/>
      <dgm:spPr/>
    </dgm:pt>
    <dgm:pt modelId="{36A4B295-573E-6B4B-A216-74DFFEA75998}" type="pres">
      <dgm:prSet presAssocID="{E432431D-5744-2347-BABD-42E6E74A0C1F}" presName="bottomArc2" presStyleLbl="parChTrans1D1" presStyleIdx="11" presStyleCnt="32"/>
      <dgm:spPr/>
    </dgm:pt>
    <dgm:pt modelId="{FBB5B89D-A571-C643-BE4B-A9EF263411FB}" type="pres">
      <dgm:prSet presAssocID="{E432431D-5744-2347-BABD-42E6E74A0C1F}" presName="topConnNode2" presStyleLbl="node2" presStyleIdx="0" presStyleCnt="0"/>
      <dgm:spPr/>
    </dgm:pt>
    <dgm:pt modelId="{925B826C-144F-884E-9602-435BEC2B403A}" type="pres">
      <dgm:prSet presAssocID="{E432431D-5744-2347-BABD-42E6E74A0C1F}" presName="hierChild4" presStyleCnt="0"/>
      <dgm:spPr/>
    </dgm:pt>
    <dgm:pt modelId="{5D313AC7-9397-0043-A7A4-5950E323AA6B}" type="pres">
      <dgm:prSet presAssocID="{E432431D-5744-2347-BABD-42E6E74A0C1F}" presName="hierChild5" presStyleCnt="0"/>
      <dgm:spPr/>
    </dgm:pt>
    <dgm:pt modelId="{9672D884-1FA4-2A4F-80C9-55D201C291DA}" type="pres">
      <dgm:prSet presAssocID="{9AB9A5E3-D2DE-FB49-B1E2-7ADFB4AE4B6A}" presName="Name28" presStyleLbl="parChTrans1D2" presStyleIdx="2" presStyleCnt="5"/>
      <dgm:spPr/>
    </dgm:pt>
    <dgm:pt modelId="{23902A30-08EB-D043-8245-5695A97307A2}" type="pres">
      <dgm:prSet presAssocID="{16DBA918-C68C-B64E-8F88-6C55F42DE4B2}" presName="hierRoot2" presStyleCnt="0">
        <dgm:presLayoutVars>
          <dgm:hierBranch val="init"/>
        </dgm:presLayoutVars>
      </dgm:prSet>
      <dgm:spPr/>
    </dgm:pt>
    <dgm:pt modelId="{FD1DC8AC-A95A-6647-8EA0-D40D1E6B0D5E}" type="pres">
      <dgm:prSet presAssocID="{16DBA918-C68C-B64E-8F88-6C55F42DE4B2}" presName="rootComposite2" presStyleCnt="0"/>
      <dgm:spPr/>
    </dgm:pt>
    <dgm:pt modelId="{07A091A8-B49D-D240-8843-EE19C0B00D20}" type="pres">
      <dgm:prSet presAssocID="{16DBA918-C68C-B64E-8F88-6C55F42DE4B2}" presName="rootText2" presStyleLbl="alignAcc1" presStyleIdx="0" presStyleCnt="0">
        <dgm:presLayoutVars>
          <dgm:chPref val="3"/>
        </dgm:presLayoutVars>
      </dgm:prSet>
      <dgm:spPr/>
    </dgm:pt>
    <dgm:pt modelId="{99B8978E-B3CC-D34E-86B8-26BE7EA8ADD2}" type="pres">
      <dgm:prSet presAssocID="{16DBA918-C68C-B64E-8F88-6C55F42DE4B2}" presName="topArc2" presStyleLbl="parChTrans1D1" presStyleIdx="12" presStyleCnt="32"/>
      <dgm:spPr/>
    </dgm:pt>
    <dgm:pt modelId="{2EFE73D2-0347-874F-A0C8-B811E577C5DE}" type="pres">
      <dgm:prSet presAssocID="{16DBA918-C68C-B64E-8F88-6C55F42DE4B2}" presName="bottomArc2" presStyleLbl="parChTrans1D1" presStyleIdx="13" presStyleCnt="32"/>
      <dgm:spPr/>
    </dgm:pt>
    <dgm:pt modelId="{CB6861F7-FFB3-224D-81F4-60450F894816}" type="pres">
      <dgm:prSet presAssocID="{16DBA918-C68C-B64E-8F88-6C55F42DE4B2}" presName="topConnNode2" presStyleLbl="node2" presStyleIdx="0" presStyleCnt="0"/>
      <dgm:spPr/>
    </dgm:pt>
    <dgm:pt modelId="{3A48159B-7B73-9047-BA96-CBABCB8E4AE9}" type="pres">
      <dgm:prSet presAssocID="{16DBA918-C68C-B64E-8F88-6C55F42DE4B2}" presName="hierChild4" presStyleCnt="0"/>
      <dgm:spPr/>
    </dgm:pt>
    <dgm:pt modelId="{9BE74146-616E-754D-BB36-0E479AFD36BF}" type="pres">
      <dgm:prSet presAssocID="{250DBEB4-C575-4647-94A9-FC1D4E8AAA47}" presName="Name28" presStyleLbl="parChTrans1D3" presStyleIdx="3" presStyleCnt="10"/>
      <dgm:spPr/>
    </dgm:pt>
    <dgm:pt modelId="{B874E442-3BF3-6F4C-989A-29D57CC01C0A}" type="pres">
      <dgm:prSet presAssocID="{8CD944E2-CA2C-604D-8591-86FD5C9F4891}" presName="hierRoot2" presStyleCnt="0">
        <dgm:presLayoutVars>
          <dgm:hierBranch val="init"/>
        </dgm:presLayoutVars>
      </dgm:prSet>
      <dgm:spPr/>
    </dgm:pt>
    <dgm:pt modelId="{3DF7EB32-A6EA-F646-97C5-D7C8B10F5F1D}" type="pres">
      <dgm:prSet presAssocID="{8CD944E2-CA2C-604D-8591-86FD5C9F4891}" presName="rootComposite2" presStyleCnt="0"/>
      <dgm:spPr/>
    </dgm:pt>
    <dgm:pt modelId="{CFE82DE9-6A8A-6D45-BB79-ECC823BB1BFF}" type="pres">
      <dgm:prSet presAssocID="{8CD944E2-CA2C-604D-8591-86FD5C9F4891}" presName="rootText2" presStyleLbl="alignAcc1" presStyleIdx="0" presStyleCnt="0">
        <dgm:presLayoutVars>
          <dgm:chPref val="3"/>
        </dgm:presLayoutVars>
      </dgm:prSet>
      <dgm:spPr/>
    </dgm:pt>
    <dgm:pt modelId="{F229A34D-52B1-634F-A8B9-96EEDFD7C536}" type="pres">
      <dgm:prSet presAssocID="{8CD944E2-CA2C-604D-8591-86FD5C9F4891}" presName="topArc2" presStyleLbl="parChTrans1D1" presStyleIdx="14" presStyleCnt="32"/>
      <dgm:spPr/>
    </dgm:pt>
    <dgm:pt modelId="{D626C92B-A905-624F-BE2D-3718ED153C33}" type="pres">
      <dgm:prSet presAssocID="{8CD944E2-CA2C-604D-8591-86FD5C9F4891}" presName="bottomArc2" presStyleLbl="parChTrans1D1" presStyleIdx="15" presStyleCnt="32"/>
      <dgm:spPr/>
    </dgm:pt>
    <dgm:pt modelId="{1B486C19-D18F-504C-A6BC-0897D6ACC1A3}" type="pres">
      <dgm:prSet presAssocID="{8CD944E2-CA2C-604D-8591-86FD5C9F4891}" presName="topConnNode2" presStyleLbl="node3" presStyleIdx="0" presStyleCnt="0"/>
      <dgm:spPr/>
    </dgm:pt>
    <dgm:pt modelId="{07E9CEC1-9363-E040-890F-99FCAF97E0D3}" type="pres">
      <dgm:prSet presAssocID="{8CD944E2-CA2C-604D-8591-86FD5C9F4891}" presName="hierChild4" presStyleCnt="0"/>
      <dgm:spPr/>
    </dgm:pt>
    <dgm:pt modelId="{E356A9B7-8BD3-F540-9788-5072E327787A}" type="pres">
      <dgm:prSet presAssocID="{8CD944E2-CA2C-604D-8591-86FD5C9F4891}" presName="hierChild5" presStyleCnt="0"/>
      <dgm:spPr/>
    </dgm:pt>
    <dgm:pt modelId="{7A517727-AC06-3247-9211-DF84D82CC546}" type="pres">
      <dgm:prSet presAssocID="{2E20F5C1-9595-2C4E-BB99-1C335FC272EC}" presName="Name28" presStyleLbl="parChTrans1D3" presStyleIdx="4" presStyleCnt="10"/>
      <dgm:spPr/>
    </dgm:pt>
    <dgm:pt modelId="{10C584FD-EAFC-4E44-988D-DF712CEAC3F8}" type="pres">
      <dgm:prSet presAssocID="{ACCBFC6D-EF24-9645-AB89-D17B1A172F09}" presName="hierRoot2" presStyleCnt="0">
        <dgm:presLayoutVars>
          <dgm:hierBranch val="init"/>
        </dgm:presLayoutVars>
      </dgm:prSet>
      <dgm:spPr/>
    </dgm:pt>
    <dgm:pt modelId="{57CB5C63-6300-0948-BBD7-87C1577FCB81}" type="pres">
      <dgm:prSet presAssocID="{ACCBFC6D-EF24-9645-AB89-D17B1A172F09}" presName="rootComposite2" presStyleCnt="0"/>
      <dgm:spPr/>
    </dgm:pt>
    <dgm:pt modelId="{4C7B130C-C911-DA42-94B2-432686323E05}" type="pres">
      <dgm:prSet presAssocID="{ACCBFC6D-EF24-9645-AB89-D17B1A172F09}" presName="rootText2" presStyleLbl="alignAcc1" presStyleIdx="0" presStyleCnt="0">
        <dgm:presLayoutVars>
          <dgm:chPref val="3"/>
        </dgm:presLayoutVars>
      </dgm:prSet>
      <dgm:spPr/>
    </dgm:pt>
    <dgm:pt modelId="{F71D5B88-5EA5-EC49-BC3E-CDFD1D8E087B}" type="pres">
      <dgm:prSet presAssocID="{ACCBFC6D-EF24-9645-AB89-D17B1A172F09}" presName="topArc2" presStyleLbl="parChTrans1D1" presStyleIdx="16" presStyleCnt="32"/>
      <dgm:spPr/>
    </dgm:pt>
    <dgm:pt modelId="{8311866E-7999-2A47-B46D-4E34C4B7340E}" type="pres">
      <dgm:prSet presAssocID="{ACCBFC6D-EF24-9645-AB89-D17B1A172F09}" presName="bottomArc2" presStyleLbl="parChTrans1D1" presStyleIdx="17" presStyleCnt="32"/>
      <dgm:spPr/>
    </dgm:pt>
    <dgm:pt modelId="{DC0E249C-134E-8243-A9C8-C9A5109AEF51}" type="pres">
      <dgm:prSet presAssocID="{ACCBFC6D-EF24-9645-AB89-D17B1A172F09}" presName="topConnNode2" presStyleLbl="node3" presStyleIdx="0" presStyleCnt="0"/>
      <dgm:spPr/>
    </dgm:pt>
    <dgm:pt modelId="{929D7B10-DDC4-D042-B825-3D88796524B9}" type="pres">
      <dgm:prSet presAssocID="{ACCBFC6D-EF24-9645-AB89-D17B1A172F09}" presName="hierChild4" presStyleCnt="0"/>
      <dgm:spPr/>
    </dgm:pt>
    <dgm:pt modelId="{07DD12B3-D425-3341-9CCA-135AA5552DD2}" type="pres">
      <dgm:prSet presAssocID="{ACCBFC6D-EF24-9645-AB89-D17B1A172F09}" presName="hierChild5" presStyleCnt="0"/>
      <dgm:spPr/>
    </dgm:pt>
    <dgm:pt modelId="{0E613038-9F4A-F341-A3D8-FA8E43374B1E}" type="pres">
      <dgm:prSet presAssocID="{7DD4A81C-B66D-5141-A8A1-09399D89C17F}" presName="Name28" presStyleLbl="parChTrans1D3" presStyleIdx="5" presStyleCnt="10"/>
      <dgm:spPr/>
    </dgm:pt>
    <dgm:pt modelId="{FF65201B-1633-7742-A701-BF5472FDC452}" type="pres">
      <dgm:prSet presAssocID="{32E25785-4681-094A-BC96-BBD5785624B5}" presName="hierRoot2" presStyleCnt="0">
        <dgm:presLayoutVars>
          <dgm:hierBranch val="init"/>
        </dgm:presLayoutVars>
      </dgm:prSet>
      <dgm:spPr/>
    </dgm:pt>
    <dgm:pt modelId="{E9AB5ED1-47F0-324B-855B-820E796A980D}" type="pres">
      <dgm:prSet presAssocID="{32E25785-4681-094A-BC96-BBD5785624B5}" presName="rootComposite2" presStyleCnt="0"/>
      <dgm:spPr/>
    </dgm:pt>
    <dgm:pt modelId="{8B403BA7-FA61-354C-9FBF-BF2624A1CB7F}" type="pres">
      <dgm:prSet presAssocID="{32E25785-4681-094A-BC96-BBD5785624B5}" presName="rootText2" presStyleLbl="alignAcc1" presStyleIdx="0" presStyleCnt="0">
        <dgm:presLayoutVars>
          <dgm:chPref val="3"/>
        </dgm:presLayoutVars>
      </dgm:prSet>
      <dgm:spPr/>
    </dgm:pt>
    <dgm:pt modelId="{E30ED81B-FF6E-834C-8944-DCFCB6BF8B62}" type="pres">
      <dgm:prSet presAssocID="{32E25785-4681-094A-BC96-BBD5785624B5}" presName="topArc2" presStyleLbl="parChTrans1D1" presStyleIdx="18" presStyleCnt="32"/>
      <dgm:spPr/>
    </dgm:pt>
    <dgm:pt modelId="{8B3AFCDE-3DD5-8647-BFC8-B35670E48612}" type="pres">
      <dgm:prSet presAssocID="{32E25785-4681-094A-BC96-BBD5785624B5}" presName="bottomArc2" presStyleLbl="parChTrans1D1" presStyleIdx="19" presStyleCnt="32"/>
      <dgm:spPr/>
    </dgm:pt>
    <dgm:pt modelId="{74311669-0B83-5F49-B9D8-13014141B16D}" type="pres">
      <dgm:prSet presAssocID="{32E25785-4681-094A-BC96-BBD5785624B5}" presName="topConnNode2" presStyleLbl="node3" presStyleIdx="0" presStyleCnt="0"/>
      <dgm:spPr/>
    </dgm:pt>
    <dgm:pt modelId="{7E921615-D126-D744-98C6-588D9C9B2632}" type="pres">
      <dgm:prSet presAssocID="{32E25785-4681-094A-BC96-BBD5785624B5}" presName="hierChild4" presStyleCnt="0"/>
      <dgm:spPr/>
    </dgm:pt>
    <dgm:pt modelId="{D6CD082E-F94D-8740-9CA4-0AEA9286486C}" type="pres">
      <dgm:prSet presAssocID="{32E25785-4681-094A-BC96-BBD5785624B5}" presName="hierChild5" presStyleCnt="0"/>
      <dgm:spPr/>
    </dgm:pt>
    <dgm:pt modelId="{83131530-EE4D-C441-A32E-0C6CE44B8C3A}" type="pres">
      <dgm:prSet presAssocID="{16DBA918-C68C-B64E-8F88-6C55F42DE4B2}" presName="hierChild5" presStyleCnt="0"/>
      <dgm:spPr/>
    </dgm:pt>
    <dgm:pt modelId="{22C4226F-EC62-5948-AB75-E000B049BFC3}" type="pres">
      <dgm:prSet presAssocID="{72AEE204-4138-3848-9E92-A106F4365EED}" presName="Name28" presStyleLbl="parChTrans1D2" presStyleIdx="3" presStyleCnt="5"/>
      <dgm:spPr/>
    </dgm:pt>
    <dgm:pt modelId="{ADB9F7A5-D296-6F4C-8CAD-B964CB49EAF8}" type="pres">
      <dgm:prSet presAssocID="{A78985AA-55B6-EF4D-BD75-27C56A5D53AB}" presName="hierRoot2" presStyleCnt="0">
        <dgm:presLayoutVars>
          <dgm:hierBranch val="init"/>
        </dgm:presLayoutVars>
      </dgm:prSet>
      <dgm:spPr/>
    </dgm:pt>
    <dgm:pt modelId="{71849041-C889-7947-A35C-85040F66AC6B}" type="pres">
      <dgm:prSet presAssocID="{A78985AA-55B6-EF4D-BD75-27C56A5D53AB}" presName="rootComposite2" presStyleCnt="0"/>
      <dgm:spPr/>
    </dgm:pt>
    <dgm:pt modelId="{2604A938-EACB-7346-A486-79386CB2797D}" type="pres">
      <dgm:prSet presAssocID="{A78985AA-55B6-EF4D-BD75-27C56A5D53AB}" presName="rootText2" presStyleLbl="alignAcc1" presStyleIdx="0" presStyleCnt="0">
        <dgm:presLayoutVars>
          <dgm:chPref val="3"/>
        </dgm:presLayoutVars>
      </dgm:prSet>
      <dgm:spPr/>
    </dgm:pt>
    <dgm:pt modelId="{8701BAB7-8C9E-7646-9BD9-736A767E2097}" type="pres">
      <dgm:prSet presAssocID="{A78985AA-55B6-EF4D-BD75-27C56A5D53AB}" presName="topArc2" presStyleLbl="parChTrans1D1" presStyleIdx="20" presStyleCnt="32"/>
      <dgm:spPr/>
    </dgm:pt>
    <dgm:pt modelId="{8E6E0EB0-0E0D-804A-9E64-E4834D4CE5AF}" type="pres">
      <dgm:prSet presAssocID="{A78985AA-55B6-EF4D-BD75-27C56A5D53AB}" presName="bottomArc2" presStyleLbl="parChTrans1D1" presStyleIdx="21" presStyleCnt="32"/>
      <dgm:spPr/>
    </dgm:pt>
    <dgm:pt modelId="{F2BBB465-23E5-0D41-91A5-A4521A57E79C}" type="pres">
      <dgm:prSet presAssocID="{A78985AA-55B6-EF4D-BD75-27C56A5D53AB}" presName="topConnNode2" presStyleLbl="node2" presStyleIdx="0" presStyleCnt="0"/>
      <dgm:spPr/>
    </dgm:pt>
    <dgm:pt modelId="{EE142FED-B34C-0A45-97E7-532AD27EAF5B}" type="pres">
      <dgm:prSet presAssocID="{A78985AA-55B6-EF4D-BD75-27C56A5D53AB}" presName="hierChild4" presStyleCnt="0"/>
      <dgm:spPr/>
    </dgm:pt>
    <dgm:pt modelId="{8FAA0235-C663-9B45-B730-8D4618EE343F}" type="pres">
      <dgm:prSet presAssocID="{A78985AA-55B6-EF4D-BD75-27C56A5D53AB}" presName="hierChild5" presStyleCnt="0"/>
      <dgm:spPr/>
    </dgm:pt>
    <dgm:pt modelId="{1EBAE476-0719-BF47-AD89-9253035C56AF}" type="pres">
      <dgm:prSet presAssocID="{9AB6151C-F913-C14F-B884-B04EE46431EB}" presName="Name28" presStyleLbl="parChTrans1D2" presStyleIdx="4" presStyleCnt="5"/>
      <dgm:spPr/>
    </dgm:pt>
    <dgm:pt modelId="{C2B13A2A-D1A9-4A42-8BA6-351C9D585AE6}" type="pres">
      <dgm:prSet presAssocID="{B650DB87-74E8-C144-BDAD-4890268A6101}" presName="hierRoot2" presStyleCnt="0">
        <dgm:presLayoutVars>
          <dgm:hierBranch val="init"/>
        </dgm:presLayoutVars>
      </dgm:prSet>
      <dgm:spPr/>
    </dgm:pt>
    <dgm:pt modelId="{C9B0DE0E-FA48-E344-860D-B909566689CE}" type="pres">
      <dgm:prSet presAssocID="{B650DB87-74E8-C144-BDAD-4890268A6101}" presName="rootComposite2" presStyleCnt="0"/>
      <dgm:spPr/>
    </dgm:pt>
    <dgm:pt modelId="{948EB0AE-2AD1-AD4D-A521-6449AAD106A0}" type="pres">
      <dgm:prSet presAssocID="{B650DB87-74E8-C144-BDAD-4890268A6101}" presName="rootText2" presStyleLbl="alignAcc1" presStyleIdx="0" presStyleCnt="0">
        <dgm:presLayoutVars>
          <dgm:chPref val="3"/>
        </dgm:presLayoutVars>
      </dgm:prSet>
      <dgm:spPr/>
    </dgm:pt>
    <dgm:pt modelId="{DB84D5E6-6B9D-4042-A9C8-3691852656F2}" type="pres">
      <dgm:prSet presAssocID="{B650DB87-74E8-C144-BDAD-4890268A6101}" presName="topArc2" presStyleLbl="parChTrans1D1" presStyleIdx="22" presStyleCnt="32"/>
      <dgm:spPr/>
    </dgm:pt>
    <dgm:pt modelId="{CC821652-F23F-4A40-845B-47A6DD642185}" type="pres">
      <dgm:prSet presAssocID="{B650DB87-74E8-C144-BDAD-4890268A6101}" presName="bottomArc2" presStyleLbl="parChTrans1D1" presStyleIdx="23" presStyleCnt="32"/>
      <dgm:spPr/>
    </dgm:pt>
    <dgm:pt modelId="{30A7873E-1B07-6B49-A664-CB9B3B74F8A2}" type="pres">
      <dgm:prSet presAssocID="{B650DB87-74E8-C144-BDAD-4890268A6101}" presName="topConnNode2" presStyleLbl="node2" presStyleIdx="0" presStyleCnt="0"/>
      <dgm:spPr/>
    </dgm:pt>
    <dgm:pt modelId="{07350195-8EB0-5F41-8649-A183F43EEFEF}" type="pres">
      <dgm:prSet presAssocID="{B650DB87-74E8-C144-BDAD-4890268A6101}" presName="hierChild4" presStyleCnt="0"/>
      <dgm:spPr/>
    </dgm:pt>
    <dgm:pt modelId="{6B6F1E6C-8D74-F143-B10B-F03FA2F3A3AB}" type="pres">
      <dgm:prSet presAssocID="{5846879D-6C1E-F548-BA8B-FFFF89CA7ECD}" presName="Name28" presStyleLbl="parChTrans1D3" presStyleIdx="6" presStyleCnt="10"/>
      <dgm:spPr/>
    </dgm:pt>
    <dgm:pt modelId="{359277E4-724A-4744-A037-B3D1D0756360}" type="pres">
      <dgm:prSet presAssocID="{018CED5C-A752-3749-B0DB-DFD3F9724C85}" presName="hierRoot2" presStyleCnt="0">
        <dgm:presLayoutVars>
          <dgm:hierBranch val="init"/>
        </dgm:presLayoutVars>
      </dgm:prSet>
      <dgm:spPr/>
    </dgm:pt>
    <dgm:pt modelId="{05036FC0-176A-FF43-A753-72834AED7AC1}" type="pres">
      <dgm:prSet presAssocID="{018CED5C-A752-3749-B0DB-DFD3F9724C85}" presName="rootComposite2" presStyleCnt="0"/>
      <dgm:spPr/>
    </dgm:pt>
    <dgm:pt modelId="{03A34D58-F011-ED47-8EDE-373B3E02A1CD}" type="pres">
      <dgm:prSet presAssocID="{018CED5C-A752-3749-B0DB-DFD3F9724C85}" presName="rootText2" presStyleLbl="alignAcc1" presStyleIdx="0" presStyleCnt="0">
        <dgm:presLayoutVars>
          <dgm:chPref val="3"/>
        </dgm:presLayoutVars>
      </dgm:prSet>
      <dgm:spPr/>
    </dgm:pt>
    <dgm:pt modelId="{FC8ACD51-33F5-D949-AAB3-E2EF79C2A509}" type="pres">
      <dgm:prSet presAssocID="{018CED5C-A752-3749-B0DB-DFD3F9724C85}" presName="topArc2" presStyleLbl="parChTrans1D1" presStyleIdx="24" presStyleCnt="32"/>
      <dgm:spPr/>
    </dgm:pt>
    <dgm:pt modelId="{F7EFBEE2-0919-B149-88D1-5F488D0288D5}" type="pres">
      <dgm:prSet presAssocID="{018CED5C-A752-3749-B0DB-DFD3F9724C85}" presName="bottomArc2" presStyleLbl="parChTrans1D1" presStyleIdx="25" presStyleCnt="32"/>
      <dgm:spPr/>
    </dgm:pt>
    <dgm:pt modelId="{F538E943-CEB8-A94A-9793-F6720B5C3CA5}" type="pres">
      <dgm:prSet presAssocID="{018CED5C-A752-3749-B0DB-DFD3F9724C85}" presName="topConnNode2" presStyleLbl="node3" presStyleIdx="0" presStyleCnt="0"/>
      <dgm:spPr/>
    </dgm:pt>
    <dgm:pt modelId="{AD172E6C-C48C-3F44-86A9-CBCFE0FF5FC5}" type="pres">
      <dgm:prSet presAssocID="{018CED5C-A752-3749-B0DB-DFD3F9724C85}" presName="hierChild4" presStyleCnt="0"/>
      <dgm:spPr/>
    </dgm:pt>
    <dgm:pt modelId="{C076E23D-BD60-3F4E-95C4-4E1E7633505D}" type="pres">
      <dgm:prSet presAssocID="{018CED5C-A752-3749-B0DB-DFD3F9724C85}" presName="hierChild5" presStyleCnt="0"/>
      <dgm:spPr/>
    </dgm:pt>
    <dgm:pt modelId="{6C13EA7C-B863-FF41-A36B-4BAB9B48599C}" type="pres">
      <dgm:prSet presAssocID="{4BF016BD-746B-ED47-BD44-E4DEE3344876}" presName="Name28" presStyleLbl="parChTrans1D3" presStyleIdx="7" presStyleCnt="10"/>
      <dgm:spPr/>
    </dgm:pt>
    <dgm:pt modelId="{D774BE96-47DA-4A47-B6E7-790A6273BA2F}" type="pres">
      <dgm:prSet presAssocID="{BD6FAA3D-8322-C444-9C9B-C813910F299A}" presName="hierRoot2" presStyleCnt="0">
        <dgm:presLayoutVars>
          <dgm:hierBranch val="init"/>
        </dgm:presLayoutVars>
      </dgm:prSet>
      <dgm:spPr/>
    </dgm:pt>
    <dgm:pt modelId="{8175D382-7F75-1A4C-BD87-DC42A915EBEB}" type="pres">
      <dgm:prSet presAssocID="{BD6FAA3D-8322-C444-9C9B-C813910F299A}" presName="rootComposite2" presStyleCnt="0"/>
      <dgm:spPr/>
    </dgm:pt>
    <dgm:pt modelId="{C4201BBF-1448-2E4F-B80C-C557CC698B73}" type="pres">
      <dgm:prSet presAssocID="{BD6FAA3D-8322-C444-9C9B-C813910F299A}" presName="rootText2" presStyleLbl="alignAcc1" presStyleIdx="0" presStyleCnt="0">
        <dgm:presLayoutVars>
          <dgm:chPref val="3"/>
        </dgm:presLayoutVars>
      </dgm:prSet>
      <dgm:spPr/>
    </dgm:pt>
    <dgm:pt modelId="{AB265C79-13D2-1E4D-86C4-925F1795A53C}" type="pres">
      <dgm:prSet presAssocID="{BD6FAA3D-8322-C444-9C9B-C813910F299A}" presName="topArc2" presStyleLbl="parChTrans1D1" presStyleIdx="26" presStyleCnt="32"/>
      <dgm:spPr/>
    </dgm:pt>
    <dgm:pt modelId="{43610C08-5CF0-6948-AAA4-8EBCB6DF386C}" type="pres">
      <dgm:prSet presAssocID="{BD6FAA3D-8322-C444-9C9B-C813910F299A}" presName="bottomArc2" presStyleLbl="parChTrans1D1" presStyleIdx="27" presStyleCnt="32"/>
      <dgm:spPr/>
    </dgm:pt>
    <dgm:pt modelId="{E41F8D0C-5563-7643-BD68-523F59E274F7}" type="pres">
      <dgm:prSet presAssocID="{BD6FAA3D-8322-C444-9C9B-C813910F299A}" presName="topConnNode2" presStyleLbl="node3" presStyleIdx="0" presStyleCnt="0"/>
      <dgm:spPr/>
    </dgm:pt>
    <dgm:pt modelId="{F3967B76-E01E-A343-8E0C-23FD48E9E491}" type="pres">
      <dgm:prSet presAssocID="{BD6FAA3D-8322-C444-9C9B-C813910F299A}" presName="hierChild4" presStyleCnt="0"/>
      <dgm:spPr/>
    </dgm:pt>
    <dgm:pt modelId="{DBED65F1-A01E-584B-A680-B6FCEC60F511}" type="pres">
      <dgm:prSet presAssocID="{BD6FAA3D-8322-C444-9C9B-C813910F299A}" presName="hierChild5" presStyleCnt="0"/>
      <dgm:spPr/>
    </dgm:pt>
    <dgm:pt modelId="{589D0A59-AF15-0B4C-AB89-0EAB926F1F5A}" type="pres">
      <dgm:prSet presAssocID="{27251D87-0739-F343-95BF-DFAFDD27862C}" presName="Name28" presStyleLbl="parChTrans1D3" presStyleIdx="8" presStyleCnt="10"/>
      <dgm:spPr/>
    </dgm:pt>
    <dgm:pt modelId="{D55ABC1D-87BA-5346-A0AA-E5E6C43093E0}" type="pres">
      <dgm:prSet presAssocID="{A7F01A62-E891-AE45-BDBB-B5FB031C701F}" presName="hierRoot2" presStyleCnt="0">
        <dgm:presLayoutVars>
          <dgm:hierBranch val="init"/>
        </dgm:presLayoutVars>
      </dgm:prSet>
      <dgm:spPr/>
    </dgm:pt>
    <dgm:pt modelId="{372D83FB-E1F4-F742-B5D0-F5D2AD4E4F0E}" type="pres">
      <dgm:prSet presAssocID="{A7F01A62-E891-AE45-BDBB-B5FB031C701F}" presName="rootComposite2" presStyleCnt="0"/>
      <dgm:spPr/>
    </dgm:pt>
    <dgm:pt modelId="{93FFF123-574D-1847-9B72-C9B4E39159CF}" type="pres">
      <dgm:prSet presAssocID="{A7F01A62-E891-AE45-BDBB-B5FB031C701F}" presName="rootText2" presStyleLbl="alignAcc1" presStyleIdx="0" presStyleCnt="0">
        <dgm:presLayoutVars>
          <dgm:chPref val="3"/>
        </dgm:presLayoutVars>
      </dgm:prSet>
      <dgm:spPr/>
    </dgm:pt>
    <dgm:pt modelId="{0D475883-8955-DB49-8108-58B9F9B39DA6}" type="pres">
      <dgm:prSet presAssocID="{A7F01A62-E891-AE45-BDBB-B5FB031C701F}" presName="topArc2" presStyleLbl="parChTrans1D1" presStyleIdx="28" presStyleCnt="32"/>
      <dgm:spPr/>
    </dgm:pt>
    <dgm:pt modelId="{1436DD41-12A6-154B-BB4A-33401B944078}" type="pres">
      <dgm:prSet presAssocID="{A7F01A62-E891-AE45-BDBB-B5FB031C701F}" presName="bottomArc2" presStyleLbl="parChTrans1D1" presStyleIdx="29" presStyleCnt="32"/>
      <dgm:spPr/>
    </dgm:pt>
    <dgm:pt modelId="{1B55A383-9678-0D43-A623-10E2E381196C}" type="pres">
      <dgm:prSet presAssocID="{A7F01A62-E891-AE45-BDBB-B5FB031C701F}" presName="topConnNode2" presStyleLbl="node3" presStyleIdx="0" presStyleCnt="0"/>
      <dgm:spPr/>
    </dgm:pt>
    <dgm:pt modelId="{5BCF305A-2C38-8C47-A693-5D3B5B367F6B}" type="pres">
      <dgm:prSet presAssocID="{A7F01A62-E891-AE45-BDBB-B5FB031C701F}" presName="hierChild4" presStyleCnt="0"/>
      <dgm:spPr/>
    </dgm:pt>
    <dgm:pt modelId="{ABFF946A-87E6-8849-B7D3-977F4BAF725C}" type="pres">
      <dgm:prSet presAssocID="{A7F01A62-E891-AE45-BDBB-B5FB031C701F}" presName="hierChild5" presStyleCnt="0"/>
      <dgm:spPr/>
    </dgm:pt>
    <dgm:pt modelId="{501096BA-767B-CE4D-B47F-545B57D47FE8}" type="pres">
      <dgm:prSet presAssocID="{D497CAF1-FD79-2A47-9CD1-A978D64F7898}" presName="Name28" presStyleLbl="parChTrans1D3" presStyleIdx="9" presStyleCnt="10"/>
      <dgm:spPr/>
    </dgm:pt>
    <dgm:pt modelId="{DF7E2603-93F4-164D-A84E-332E30D2209B}" type="pres">
      <dgm:prSet presAssocID="{C374CBF2-6EA9-2040-8B69-C6FC30E14FD7}" presName="hierRoot2" presStyleCnt="0">
        <dgm:presLayoutVars>
          <dgm:hierBranch val="init"/>
        </dgm:presLayoutVars>
      </dgm:prSet>
      <dgm:spPr/>
    </dgm:pt>
    <dgm:pt modelId="{3F39F6B0-9FE7-AC4F-AB65-ABD221EEB1DB}" type="pres">
      <dgm:prSet presAssocID="{C374CBF2-6EA9-2040-8B69-C6FC30E14FD7}" presName="rootComposite2" presStyleCnt="0"/>
      <dgm:spPr/>
    </dgm:pt>
    <dgm:pt modelId="{C279B798-8C9A-874B-ADC0-1D7BAD57D2B4}" type="pres">
      <dgm:prSet presAssocID="{C374CBF2-6EA9-2040-8B69-C6FC30E14FD7}" presName="rootText2" presStyleLbl="alignAcc1" presStyleIdx="0" presStyleCnt="0">
        <dgm:presLayoutVars>
          <dgm:chPref val="3"/>
        </dgm:presLayoutVars>
      </dgm:prSet>
      <dgm:spPr/>
    </dgm:pt>
    <dgm:pt modelId="{3217F0D4-63CF-474A-AD44-E568C64CDFF2}" type="pres">
      <dgm:prSet presAssocID="{C374CBF2-6EA9-2040-8B69-C6FC30E14FD7}" presName="topArc2" presStyleLbl="parChTrans1D1" presStyleIdx="30" presStyleCnt="32"/>
      <dgm:spPr/>
    </dgm:pt>
    <dgm:pt modelId="{F71160AA-7E04-D546-A73F-3888FDDC9A98}" type="pres">
      <dgm:prSet presAssocID="{C374CBF2-6EA9-2040-8B69-C6FC30E14FD7}" presName="bottomArc2" presStyleLbl="parChTrans1D1" presStyleIdx="31" presStyleCnt="32"/>
      <dgm:spPr/>
    </dgm:pt>
    <dgm:pt modelId="{5000A90E-5961-C145-BD1F-00258D862B48}" type="pres">
      <dgm:prSet presAssocID="{C374CBF2-6EA9-2040-8B69-C6FC30E14FD7}" presName="topConnNode2" presStyleLbl="node3" presStyleIdx="0" presStyleCnt="0"/>
      <dgm:spPr/>
    </dgm:pt>
    <dgm:pt modelId="{61284AA5-9913-944A-B56A-0A30386AAD27}" type="pres">
      <dgm:prSet presAssocID="{C374CBF2-6EA9-2040-8B69-C6FC30E14FD7}" presName="hierChild4" presStyleCnt="0"/>
      <dgm:spPr/>
    </dgm:pt>
    <dgm:pt modelId="{CAC5F2C8-1FD7-6541-B37F-29728DCB2F3A}" type="pres">
      <dgm:prSet presAssocID="{C374CBF2-6EA9-2040-8B69-C6FC30E14FD7}" presName="hierChild5" presStyleCnt="0"/>
      <dgm:spPr/>
    </dgm:pt>
    <dgm:pt modelId="{EDDDFF66-6341-E745-90CB-A74A831F888F}" type="pres">
      <dgm:prSet presAssocID="{B650DB87-74E8-C144-BDAD-4890268A6101}" presName="hierChild5" presStyleCnt="0"/>
      <dgm:spPr/>
    </dgm:pt>
    <dgm:pt modelId="{4263970E-D0C4-1146-A220-FA963508392D}" type="pres">
      <dgm:prSet presAssocID="{02FD38DC-514A-554D-975C-4990D3831FC5}" presName="hierChild3" presStyleCnt="0"/>
      <dgm:spPr/>
    </dgm:pt>
  </dgm:ptLst>
  <dgm:cxnLst>
    <dgm:cxn modelId="{3D698701-348B-574B-B5B4-8AD84CB204B8}" srcId="{16DBA918-C68C-B64E-8F88-6C55F42DE4B2}" destId="{32E25785-4681-094A-BC96-BBD5785624B5}" srcOrd="2" destOrd="0" parTransId="{7DD4A81C-B66D-5141-A8A1-09399D89C17F}" sibTransId="{C5E98E6C-91FB-C84E-A82B-0CC19AC8B7E6}"/>
    <dgm:cxn modelId="{4615CE02-8C6F-7947-84B3-213C0431FE80}" type="presOf" srcId="{FD2ECB9F-B196-B746-88D8-68952D6350D8}" destId="{4965C94D-CB54-7840-B627-8313F1CE5AD6}" srcOrd="0" destOrd="0" presId="urn:microsoft.com/office/officeart/2008/layout/HalfCircleOrganizationChart"/>
    <dgm:cxn modelId="{E95C8E04-40F8-844D-B797-F36E34ED22B6}" type="presOf" srcId="{018CED5C-A752-3749-B0DB-DFD3F9724C85}" destId="{F538E943-CEB8-A94A-9793-F6720B5C3CA5}" srcOrd="1" destOrd="0" presId="urn:microsoft.com/office/officeart/2008/layout/HalfCircleOrganizationChart"/>
    <dgm:cxn modelId="{F8C4F406-B661-D941-A328-C619024C29C9}" type="presOf" srcId="{4BF016BD-746B-ED47-BD44-E4DEE3344876}" destId="{6C13EA7C-B863-FF41-A36B-4BAB9B48599C}" srcOrd="0" destOrd="0" presId="urn:microsoft.com/office/officeart/2008/layout/HalfCircleOrganizationChart"/>
    <dgm:cxn modelId="{A515620B-B145-E643-9D3B-0AB2AF31E207}" srcId="{B650DB87-74E8-C144-BDAD-4890268A6101}" destId="{C374CBF2-6EA9-2040-8B69-C6FC30E14FD7}" srcOrd="3" destOrd="0" parTransId="{D497CAF1-FD79-2A47-9CD1-A978D64F7898}" sibTransId="{AB29EC5D-DAC6-2146-8458-40B15F3BD1CE}"/>
    <dgm:cxn modelId="{1358F119-16C0-3D42-81C9-7A5757705B9B}" type="presOf" srcId="{7324B428-7580-C04C-8A76-EB4A695B864D}" destId="{99F4D0D1-5E43-C74F-97B5-8188C87F2A47}" srcOrd="0" destOrd="0" presId="urn:microsoft.com/office/officeart/2008/layout/HalfCircleOrganizationChart"/>
    <dgm:cxn modelId="{9787F61D-6392-2E44-A9D0-FCF2D78F2DB6}" type="presOf" srcId="{69058056-D1F4-E54C-A6DB-6A6ED904C197}" destId="{B8223A03-D12D-1646-86EB-20FEB0B7986B}" srcOrd="1" destOrd="0" presId="urn:microsoft.com/office/officeart/2008/layout/HalfCircleOrganizationChart"/>
    <dgm:cxn modelId="{C0E0F11E-55F2-4E45-97F4-1E138C305631}" type="presOf" srcId="{2E20F5C1-9595-2C4E-BB99-1C335FC272EC}" destId="{7A517727-AC06-3247-9211-DF84D82CC546}" srcOrd="0" destOrd="0" presId="urn:microsoft.com/office/officeart/2008/layout/HalfCircleOrganizationChart"/>
    <dgm:cxn modelId="{FE48FA1E-5C08-2B4B-BB53-D752DBDAF142}" srcId="{B650DB87-74E8-C144-BDAD-4890268A6101}" destId="{018CED5C-A752-3749-B0DB-DFD3F9724C85}" srcOrd="0" destOrd="0" parTransId="{5846879D-6C1E-F548-BA8B-FFFF89CA7ECD}" sibTransId="{8407F12D-6FB7-C04B-AD4E-A56BC4C261CD}"/>
    <dgm:cxn modelId="{82E16520-3E8D-0447-A7EA-EDE2B411EB69}" type="presOf" srcId="{C374CBF2-6EA9-2040-8B69-C6FC30E14FD7}" destId="{5000A90E-5961-C145-BD1F-00258D862B48}" srcOrd="1" destOrd="0" presId="urn:microsoft.com/office/officeart/2008/layout/HalfCircleOrganizationChart"/>
    <dgm:cxn modelId="{D40FAA22-9868-3145-B5B2-EF0E7F7F3A41}" type="presOf" srcId="{A78985AA-55B6-EF4D-BD75-27C56A5D53AB}" destId="{2604A938-EACB-7346-A486-79386CB2797D}" srcOrd="0" destOrd="0" presId="urn:microsoft.com/office/officeart/2008/layout/HalfCircleOrganizationChart"/>
    <dgm:cxn modelId="{FC89D825-19A5-DD47-B631-AF00A7B93889}" type="presOf" srcId="{018CED5C-A752-3749-B0DB-DFD3F9724C85}" destId="{03A34D58-F011-ED47-8EDE-373B3E02A1CD}" srcOrd="0" destOrd="0" presId="urn:microsoft.com/office/officeart/2008/layout/HalfCircleOrganizationChart"/>
    <dgm:cxn modelId="{F9EA4729-E0EB-6A40-A325-4DF262E8694C}" type="presOf" srcId="{A7F01A62-E891-AE45-BDBB-B5FB031C701F}" destId="{1B55A383-9678-0D43-A623-10E2E381196C}" srcOrd="1" destOrd="0" presId="urn:microsoft.com/office/officeart/2008/layout/HalfCircleOrganizationChart"/>
    <dgm:cxn modelId="{11881E32-15BB-F744-8E41-EAE1B3CAAA43}" type="presOf" srcId="{69058056-D1F4-E54C-A6DB-6A6ED904C197}" destId="{D555F4B8-EA1D-7340-AB13-B69D92D3E22A}" srcOrd="0" destOrd="0" presId="urn:microsoft.com/office/officeart/2008/layout/HalfCircleOrganizationChart"/>
    <dgm:cxn modelId="{95B56032-B9EC-D646-BD03-B64CD0D1EF63}" type="presOf" srcId="{ACCBFC6D-EF24-9645-AB89-D17B1A172F09}" destId="{4C7B130C-C911-DA42-94B2-432686323E05}" srcOrd="0" destOrd="0" presId="urn:microsoft.com/office/officeart/2008/layout/HalfCircleOrganizationChart"/>
    <dgm:cxn modelId="{6651B732-88B1-6949-8B60-497B625BBEC8}" type="presOf" srcId="{27251D87-0739-F343-95BF-DFAFDD27862C}" destId="{589D0A59-AF15-0B4C-AB89-0EAB926F1F5A}" srcOrd="0" destOrd="0" presId="urn:microsoft.com/office/officeart/2008/layout/HalfCircleOrganizationChart"/>
    <dgm:cxn modelId="{CAC54A3B-6764-974E-A8F0-7DA87251EC4F}" type="presOf" srcId="{32E25785-4681-094A-BC96-BBD5785624B5}" destId="{8B403BA7-FA61-354C-9FBF-BF2624A1CB7F}" srcOrd="0" destOrd="0" presId="urn:microsoft.com/office/officeart/2008/layout/HalfCircleOrganizationChart"/>
    <dgm:cxn modelId="{45122F3E-700E-6141-BDB6-D041601323F1}" srcId="{02FD38DC-514A-554D-975C-4990D3831FC5}" destId="{2FB96544-9E70-6C41-9C8B-AE3C592DDA88}" srcOrd="0" destOrd="0" parTransId="{9AAA5584-E108-CF4D-99CC-1309F26B738B}" sibTransId="{53E0F5D9-88E0-2447-A32A-3F546D36FCDA}"/>
    <dgm:cxn modelId="{1F657341-70DC-624C-9A27-FA68EE1CF119}" type="presOf" srcId="{FAC83F47-C91A-3940-A639-9CCE3FC19BF1}" destId="{6BEA0995-71EE-DD4F-AC48-95BDE6C4D4FD}" srcOrd="0" destOrd="0" presId="urn:microsoft.com/office/officeart/2008/layout/HalfCircleOrganizationChart"/>
    <dgm:cxn modelId="{BFEA5A4B-E614-4E46-86F5-10974C693CC6}" type="presOf" srcId="{70477A9C-E58D-8A46-8099-53EED779FB0B}" destId="{85EA4228-08AC-5F4D-A291-033B51E5BB70}" srcOrd="0" destOrd="0" presId="urn:microsoft.com/office/officeart/2008/layout/HalfCircleOrganizationChart"/>
    <dgm:cxn modelId="{22300C55-511F-6843-9552-F0835110DC8D}" type="presOf" srcId="{2FB96544-9E70-6C41-9C8B-AE3C592DDA88}" destId="{32D20874-C03C-134D-BF9C-11CC12661E79}" srcOrd="1" destOrd="0" presId="urn:microsoft.com/office/officeart/2008/layout/HalfCircleOrganizationChart"/>
    <dgm:cxn modelId="{F11CD15F-BC3B-7D45-BE3C-FA1BABBCB490}" type="presOf" srcId="{A7F01A62-E891-AE45-BDBB-B5FB031C701F}" destId="{93FFF123-574D-1847-9B72-C9B4E39159CF}" srcOrd="0" destOrd="0" presId="urn:microsoft.com/office/officeart/2008/layout/HalfCircleOrganizationChart"/>
    <dgm:cxn modelId="{0CF82167-54EF-5840-83A0-D73412682C8B}" type="presOf" srcId="{B650DB87-74E8-C144-BDAD-4890268A6101}" destId="{30A7873E-1B07-6B49-A664-CB9B3B74F8A2}" srcOrd="1" destOrd="0" presId="urn:microsoft.com/office/officeart/2008/layout/HalfCircleOrganizationChart"/>
    <dgm:cxn modelId="{B1DC1E6D-A752-FB4B-BA03-6FDA3E761EE6}" srcId="{B650DB87-74E8-C144-BDAD-4890268A6101}" destId="{A7F01A62-E891-AE45-BDBB-B5FB031C701F}" srcOrd="2" destOrd="0" parTransId="{27251D87-0739-F343-95BF-DFAFDD27862C}" sibTransId="{6625F268-690A-8242-B467-6761C23F347C}"/>
    <dgm:cxn modelId="{22DED06F-3A8B-0344-BF63-EB2E58985F59}" type="presOf" srcId="{B650DB87-74E8-C144-BDAD-4890268A6101}" destId="{948EB0AE-2AD1-AD4D-A521-6449AAD106A0}" srcOrd="0" destOrd="0" presId="urn:microsoft.com/office/officeart/2008/layout/HalfCircleOrganizationChart"/>
    <dgm:cxn modelId="{16EC9B71-389F-D94B-8616-09CEF3A31D8C}" type="presOf" srcId="{16DBA918-C68C-B64E-8F88-6C55F42DE4B2}" destId="{CB6861F7-FFB3-224D-81F4-60450F894816}" srcOrd="1" destOrd="0" presId="urn:microsoft.com/office/officeart/2008/layout/HalfCircleOrganizationChart"/>
    <dgm:cxn modelId="{8BDAF072-8666-9248-ACD6-C66A92A1227D}" type="presOf" srcId="{2FB96544-9E70-6C41-9C8B-AE3C592DDA88}" destId="{3C2B463D-CB50-614D-91F3-8F0E3EAB7923}" srcOrd="0" destOrd="0" presId="urn:microsoft.com/office/officeart/2008/layout/HalfCircleOrganizationChart"/>
    <dgm:cxn modelId="{B8451475-C724-C741-BAD5-0FEFD61FE34E}" srcId="{2FB96544-9E70-6C41-9C8B-AE3C592DDA88}" destId="{3864FF38-6792-ED48-BFDD-516C67BEEA52}" srcOrd="0" destOrd="0" parTransId="{7324B428-7580-C04C-8A76-EB4A695B864D}" sibTransId="{3A9977AB-1434-F447-8DAF-405F391E63E5}"/>
    <dgm:cxn modelId="{1749517A-66E8-5D4D-9AE6-17E1603472F7}" srcId="{16DBA918-C68C-B64E-8F88-6C55F42DE4B2}" destId="{8CD944E2-CA2C-604D-8591-86FD5C9F4891}" srcOrd="0" destOrd="0" parTransId="{250DBEB4-C575-4647-94A9-FC1D4E8AAA47}" sibTransId="{95352AED-5999-4746-9050-378AD899A4A2}"/>
    <dgm:cxn modelId="{17AF4B7E-A5A2-E040-A7EA-4A73E6A9BD6E}" srcId="{02FD38DC-514A-554D-975C-4990D3831FC5}" destId="{E432431D-5744-2347-BABD-42E6E74A0C1F}" srcOrd="1" destOrd="0" parTransId="{F7E7B0BE-D936-1D4A-A160-319835ED5AA4}" sibTransId="{C2BDCC2C-542E-3A43-80E0-CE2C1BFE7522}"/>
    <dgm:cxn modelId="{E4411782-CC72-CE46-9B59-D98775DF92E7}" type="presOf" srcId="{16DBA918-C68C-B64E-8F88-6C55F42DE4B2}" destId="{07A091A8-B49D-D240-8843-EE19C0B00D20}" srcOrd="0" destOrd="0" presId="urn:microsoft.com/office/officeart/2008/layout/HalfCircleOrganizationChart"/>
    <dgm:cxn modelId="{F125D282-6704-0841-A57C-AB54FCBF8A51}" type="presOf" srcId="{C374CBF2-6EA9-2040-8B69-C6FC30E14FD7}" destId="{C279B798-8C9A-874B-ADC0-1D7BAD57D2B4}" srcOrd="0" destOrd="0" presId="urn:microsoft.com/office/officeart/2008/layout/HalfCircleOrganizationChart"/>
    <dgm:cxn modelId="{D8FD2587-0B03-7B42-A298-192A3475B70B}" type="presOf" srcId="{E432431D-5744-2347-BABD-42E6E74A0C1F}" destId="{A520FB56-9EE5-B145-8142-370686232401}" srcOrd="0" destOrd="0" presId="urn:microsoft.com/office/officeart/2008/layout/HalfCircleOrganizationChart"/>
    <dgm:cxn modelId="{53E17C8C-74AC-0449-834E-5A7B97437D3B}" srcId="{2FB96544-9E70-6C41-9C8B-AE3C592DDA88}" destId="{69058056-D1F4-E54C-A6DB-6A6ED904C197}" srcOrd="2" destOrd="0" parTransId="{70477A9C-E58D-8A46-8099-53EED779FB0B}" sibTransId="{E7DA2CFA-FCA1-524E-9584-6E11B04BF0A0}"/>
    <dgm:cxn modelId="{1819A48C-2570-D847-9910-3F05B579929F}" type="presOf" srcId="{3E5E56F0-48FD-5F47-BF8E-EC18D4132BEB}" destId="{902355F4-CB71-EA49-978E-3FCDB21E59D8}" srcOrd="0" destOrd="0" presId="urn:microsoft.com/office/officeart/2008/layout/HalfCircleOrganizationChart"/>
    <dgm:cxn modelId="{13B5C78D-0672-B14A-B6F3-0DB8C7F4FCA2}" type="presOf" srcId="{3864FF38-6792-ED48-BFDD-516C67BEEA52}" destId="{1B970FA1-2FBA-934C-8467-AE43F6692194}" srcOrd="0" destOrd="0" presId="urn:microsoft.com/office/officeart/2008/layout/HalfCircleOrganizationChart"/>
    <dgm:cxn modelId="{2CE3378E-296A-8749-A88F-68426D35DA96}" type="presOf" srcId="{250DBEB4-C575-4647-94A9-FC1D4E8AAA47}" destId="{9BE74146-616E-754D-BB36-0E479AFD36BF}" srcOrd="0" destOrd="0" presId="urn:microsoft.com/office/officeart/2008/layout/HalfCircleOrganizationChart"/>
    <dgm:cxn modelId="{1E84EF99-0A1C-C649-AA3E-E838ADBF06D9}" type="presOf" srcId="{02FD38DC-514A-554D-975C-4990D3831FC5}" destId="{423F85D5-E210-7C4B-97AA-C9A6B73EA97B}" srcOrd="1" destOrd="0" presId="urn:microsoft.com/office/officeart/2008/layout/HalfCircleOrganizationChart"/>
    <dgm:cxn modelId="{580C5C9B-9917-8045-B916-91E391029AA7}" type="presOf" srcId="{BD6FAA3D-8322-C444-9C9B-C813910F299A}" destId="{E41F8D0C-5563-7643-BD68-523F59E274F7}" srcOrd="1" destOrd="0" presId="urn:microsoft.com/office/officeart/2008/layout/HalfCircleOrganizationChart"/>
    <dgm:cxn modelId="{1C732BA0-1D86-4244-B069-F831214044BB}" type="presOf" srcId="{FAC83F47-C91A-3940-A639-9CCE3FC19BF1}" destId="{96CD9E98-F4F8-AD4E-A225-4A359F36511A}" srcOrd="1" destOrd="0" presId="urn:microsoft.com/office/officeart/2008/layout/HalfCircleOrganizationChart"/>
    <dgm:cxn modelId="{83F5CAA1-AC8E-4746-BCD7-CCA8D5FFE054}" type="presOf" srcId="{3864FF38-6792-ED48-BFDD-516C67BEEA52}" destId="{366B069E-48CC-0A46-A657-BE41219C7F66}" srcOrd="1" destOrd="0" presId="urn:microsoft.com/office/officeart/2008/layout/HalfCircleOrganizationChart"/>
    <dgm:cxn modelId="{A05428AC-113B-A444-AE4D-E5C2944E76C6}" type="presOf" srcId="{E432431D-5744-2347-BABD-42E6E74A0C1F}" destId="{FBB5B89D-A571-C643-BE4B-A9EF263411FB}" srcOrd="1" destOrd="0" presId="urn:microsoft.com/office/officeart/2008/layout/HalfCircleOrganizationChart"/>
    <dgm:cxn modelId="{039F33B2-9B5F-9645-B1B7-9274C106B62E}" type="presOf" srcId="{72AEE204-4138-3848-9E92-A106F4365EED}" destId="{22C4226F-EC62-5948-AB75-E000B049BFC3}" srcOrd="0" destOrd="0" presId="urn:microsoft.com/office/officeart/2008/layout/HalfCircleOrganizationChart"/>
    <dgm:cxn modelId="{9BF8A3B6-A635-BF45-9EB9-12E267AEA570}" type="presOf" srcId="{8CD944E2-CA2C-604D-8591-86FD5C9F4891}" destId="{1B486C19-D18F-504C-A6BC-0897D6ACC1A3}" srcOrd="1" destOrd="0" presId="urn:microsoft.com/office/officeart/2008/layout/HalfCircleOrganizationChart"/>
    <dgm:cxn modelId="{7E5363B8-FB68-414E-A4E3-ABA96F4C7C58}" type="presOf" srcId="{9AB6151C-F913-C14F-B884-B04EE46431EB}" destId="{1EBAE476-0719-BF47-AD89-9253035C56AF}" srcOrd="0" destOrd="0" presId="urn:microsoft.com/office/officeart/2008/layout/HalfCircleOrganizationChart"/>
    <dgm:cxn modelId="{DC0068BA-1278-3740-9E9E-356A616805EF}" srcId="{16DBA918-C68C-B64E-8F88-6C55F42DE4B2}" destId="{ACCBFC6D-EF24-9645-AB89-D17B1A172F09}" srcOrd="1" destOrd="0" parTransId="{2E20F5C1-9595-2C4E-BB99-1C335FC272EC}" sibTransId="{6E8A980D-677A-2442-BD7D-83FADFEB66A0}"/>
    <dgm:cxn modelId="{213080C0-32F3-7D4C-9FAC-E3EECD6C70EF}" type="presOf" srcId="{9AAA5584-E108-CF4D-99CC-1309F26B738B}" destId="{AA916D96-61C0-314B-8878-C681F051A339}" srcOrd="0" destOrd="0" presId="urn:microsoft.com/office/officeart/2008/layout/HalfCircleOrganizationChart"/>
    <dgm:cxn modelId="{DF385DC4-AAC0-2544-AB10-627BF32F9E28}" type="presOf" srcId="{7DD4A81C-B66D-5141-A8A1-09399D89C17F}" destId="{0E613038-9F4A-F341-A3D8-FA8E43374B1E}" srcOrd="0" destOrd="0" presId="urn:microsoft.com/office/officeart/2008/layout/HalfCircleOrganizationChart"/>
    <dgm:cxn modelId="{AFE17AC6-4096-1945-AD18-03D1FD24B728}" type="presOf" srcId="{A78985AA-55B6-EF4D-BD75-27C56A5D53AB}" destId="{F2BBB465-23E5-0D41-91A5-A4521A57E79C}" srcOrd="1" destOrd="0" presId="urn:microsoft.com/office/officeart/2008/layout/HalfCircleOrganizationChart"/>
    <dgm:cxn modelId="{41702DCB-54DC-8D41-A929-0B1D914F091D}" srcId="{02FD38DC-514A-554D-975C-4990D3831FC5}" destId="{16DBA918-C68C-B64E-8F88-6C55F42DE4B2}" srcOrd="2" destOrd="0" parTransId="{9AB9A5E3-D2DE-FB49-B1E2-7ADFB4AE4B6A}" sibTransId="{1E7C3A4E-BC0A-324C-8009-2C7318A3371E}"/>
    <dgm:cxn modelId="{7F9591CD-C913-2047-B21F-27F3A4418678}" srcId="{3E5E56F0-48FD-5F47-BF8E-EC18D4132BEB}" destId="{02FD38DC-514A-554D-975C-4990D3831FC5}" srcOrd="0" destOrd="0" parTransId="{EFAAAAC5-C0A3-894E-AAE5-863ED6D6550B}" sibTransId="{D166DD84-387B-3248-94DD-7403B78B7C1C}"/>
    <dgm:cxn modelId="{294042D8-1EEF-564C-BEF6-17015FD32BEC}" srcId="{02FD38DC-514A-554D-975C-4990D3831FC5}" destId="{B650DB87-74E8-C144-BDAD-4890268A6101}" srcOrd="4" destOrd="0" parTransId="{9AB6151C-F913-C14F-B884-B04EE46431EB}" sibTransId="{C14BDDC2-3C8B-804A-9929-CC9A560CCA74}"/>
    <dgm:cxn modelId="{73F3E5D8-2650-D64C-B24F-BED9BD136F39}" type="presOf" srcId="{9AB9A5E3-D2DE-FB49-B1E2-7ADFB4AE4B6A}" destId="{9672D884-1FA4-2A4F-80C9-55D201C291DA}" srcOrd="0" destOrd="0" presId="urn:microsoft.com/office/officeart/2008/layout/HalfCircleOrganizationChart"/>
    <dgm:cxn modelId="{9771EBE2-4003-464F-9F24-FA17DB063222}" type="presOf" srcId="{BD6FAA3D-8322-C444-9C9B-C813910F299A}" destId="{C4201BBF-1448-2E4F-B80C-C557CC698B73}" srcOrd="0" destOrd="0" presId="urn:microsoft.com/office/officeart/2008/layout/HalfCircleOrganizationChart"/>
    <dgm:cxn modelId="{AD9B95E5-CBCE-114B-9A3D-FEE83512C834}" type="presOf" srcId="{D497CAF1-FD79-2A47-9CD1-A978D64F7898}" destId="{501096BA-767B-CE4D-B47F-545B57D47FE8}" srcOrd="0" destOrd="0" presId="urn:microsoft.com/office/officeart/2008/layout/HalfCircleOrganizationChart"/>
    <dgm:cxn modelId="{ED57B8E5-6B29-3745-8BB7-1E53A72D718B}" type="presOf" srcId="{02FD38DC-514A-554D-975C-4990D3831FC5}" destId="{7EB7B772-22D2-6841-939B-9C8402323850}" srcOrd="0" destOrd="0" presId="urn:microsoft.com/office/officeart/2008/layout/HalfCircleOrganizationChart"/>
    <dgm:cxn modelId="{88B800EB-A97E-0B40-8FFD-2075FC619979}" type="presOf" srcId="{8CD944E2-CA2C-604D-8591-86FD5C9F4891}" destId="{CFE82DE9-6A8A-6D45-BB79-ECC823BB1BFF}" srcOrd="0" destOrd="0" presId="urn:microsoft.com/office/officeart/2008/layout/HalfCircleOrganizationChart"/>
    <dgm:cxn modelId="{3F37DEEC-9F6C-D049-9401-0F8067396770}" srcId="{02FD38DC-514A-554D-975C-4990D3831FC5}" destId="{A78985AA-55B6-EF4D-BD75-27C56A5D53AB}" srcOrd="3" destOrd="0" parTransId="{72AEE204-4138-3848-9E92-A106F4365EED}" sibTransId="{B2B8A779-F040-9E41-8ED1-5BF968D2E417}"/>
    <dgm:cxn modelId="{DD4149EE-A0C5-374A-AE15-EA4AA99FC683}" type="presOf" srcId="{F7E7B0BE-D936-1D4A-A160-319835ED5AA4}" destId="{F2B4156A-7DC5-3E48-B6F5-369839000EDF}" srcOrd="0" destOrd="0" presId="urn:microsoft.com/office/officeart/2008/layout/HalfCircleOrganizationChart"/>
    <dgm:cxn modelId="{45C85FEF-01AC-FA4D-A9DE-0B0A18342068}" type="presOf" srcId="{5846879D-6C1E-F548-BA8B-FFFF89CA7ECD}" destId="{6B6F1E6C-8D74-F143-B10B-F03FA2F3A3AB}" srcOrd="0" destOrd="0" presId="urn:microsoft.com/office/officeart/2008/layout/HalfCircleOrganizationChart"/>
    <dgm:cxn modelId="{6E1D7DF5-84CD-CC41-AEC9-FDF6291B5F21}" type="presOf" srcId="{32E25785-4681-094A-BC96-BBD5785624B5}" destId="{74311669-0B83-5F49-B9D8-13014141B16D}" srcOrd="1" destOrd="0" presId="urn:microsoft.com/office/officeart/2008/layout/HalfCircleOrganizationChart"/>
    <dgm:cxn modelId="{D556BDFA-A67A-6B45-A926-95F800BFB2BC}" srcId="{2FB96544-9E70-6C41-9C8B-AE3C592DDA88}" destId="{FAC83F47-C91A-3940-A639-9CCE3FC19BF1}" srcOrd="1" destOrd="0" parTransId="{FD2ECB9F-B196-B746-88D8-68952D6350D8}" sibTransId="{B72C139C-9A71-7049-9567-EF48230B6CD6}"/>
    <dgm:cxn modelId="{C17B5EFE-1287-FA47-8E80-1DF29F0F3FCC}" type="presOf" srcId="{ACCBFC6D-EF24-9645-AB89-D17B1A172F09}" destId="{DC0E249C-134E-8243-A9C8-C9A5109AEF51}" srcOrd="1" destOrd="0" presId="urn:microsoft.com/office/officeart/2008/layout/HalfCircleOrganizationChart"/>
    <dgm:cxn modelId="{F7E8BCFE-B299-E241-AE1D-7FC8C713FAB2}" srcId="{B650DB87-74E8-C144-BDAD-4890268A6101}" destId="{BD6FAA3D-8322-C444-9C9B-C813910F299A}" srcOrd="1" destOrd="0" parTransId="{4BF016BD-746B-ED47-BD44-E4DEE3344876}" sibTransId="{E7E19B4E-6E57-B248-A645-CF60833DE6B5}"/>
    <dgm:cxn modelId="{ACD9896D-A847-3947-97E7-814EB207E533}" type="presParOf" srcId="{902355F4-CB71-EA49-978E-3FCDB21E59D8}" destId="{03743C2E-2C58-E345-BC37-A8BDC7636254}" srcOrd="0" destOrd="0" presId="urn:microsoft.com/office/officeart/2008/layout/HalfCircleOrganizationChart"/>
    <dgm:cxn modelId="{1832118B-8D0F-4E43-9E3C-DCD9B509CCF9}" type="presParOf" srcId="{03743C2E-2C58-E345-BC37-A8BDC7636254}" destId="{E8DAE284-DC9D-784F-9396-67BCC4249530}" srcOrd="0" destOrd="0" presId="urn:microsoft.com/office/officeart/2008/layout/HalfCircleOrganizationChart"/>
    <dgm:cxn modelId="{0447F9DB-D7D2-4641-B0BA-5426B7A5FE57}" type="presParOf" srcId="{E8DAE284-DC9D-784F-9396-67BCC4249530}" destId="{7EB7B772-22D2-6841-939B-9C8402323850}" srcOrd="0" destOrd="0" presId="urn:microsoft.com/office/officeart/2008/layout/HalfCircleOrganizationChart"/>
    <dgm:cxn modelId="{C466F042-6623-954D-81F5-F96F3DFDB750}" type="presParOf" srcId="{E8DAE284-DC9D-784F-9396-67BCC4249530}" destId="{8A4DD3A9-0565-A742-9775-6DAC7F0012A7}" srcOrd="1" destOrd="0" presId="urn:microsoft.com/office/officeart/2008/layout/HalfCircleOrganizationChart"/>
    <dgm:cxn modelId="{BD0A31BC-99E8-5844-B963-A794771185A5}" type="presParOf" srcId="{E8DAE284-DC9D-784F-9396-67BCC4249530}" destId="{575DE955-B354-544F-9D5F-55433E4C914C}" srcOrd="2" destOrd="0" presId="urn:microsoft.com/office/officeart/2008/layout/HalfCircleOrganizationChart"/>
    <dgm:cxn modelId="{163E163D-634E-1347-998E-8AB88678FFDE}" type="presParOf" srcId="{E8DAE284-DC9D-784F-9396-67BCC4249530}" destId="{423F85D5-E210-7C4B-97AA-C9A6B73EA97B}" srcOrd="3" destOrd="0" presId="urn:microsoft.com/office/officeart/2008/layout/HalfCircleOrganizationChart"/>
    <dgm:cxn modelId="{FF905EE7-84FC-564F-8208-D40364AEDA2F}" type="presParOf" srcId="{03743C2E-2C58-E345-BC37-A8BDC7636254}" destId="{B023353A-9BE0-C847-BEF1-0178DA52C584}" srcOrd="1" destOrd="0" presId="urn:microsoft.com/office/officeart/2008/layout/HalfCircleOrganizationChart"/>
    <dgm:cxn modelId="{DEFD60C5-6058-2D42-B5C1-93F7E7121F43}" type="presParOf" srcId="{B023353A-9BE0-C847-BEF1-0178DA52C584}" destId="{AA916D96-61C0-314B-8878-C681F051A339}" srcOrd="0" destOrd="0" presId="urn:microsoft.com/office/officeart/2008/layout/HalfCircleOrganizationChart"/>
    <dgm:cxn modelId="{E8C1D238-B689-A641-AFEA-63DFE98E5EAA}" type="presParOf" srcId="{B023353A-9BE0-C847-BEF1-0178DA52C584}" destId="{8212317D-8C24-654E-BC50-C8F0167876F7}" srcOrd="1" destOrd="0" presId="urn:microsoft.com/office/officeart/2008/layout/HalfCircleOrganizationChart"/>
    <dgm:cxn modelId="{8D248CDF-7578-7242-B7F4-766D44967A6A}" type="presParOf" srcId="{8212317D-8C24-654E-BC50-C8F0167876F7}" destId="{E241E679-9C0A-1F4E-9653-47F18B844123}" srcOrd="0" destOrd="0" presId="urn:microsoft.com/office/officeart/2008/layout/HalfCircleOrganizationChart"/>
    <dgm:cxn modelId="{1070BC9F-6EA7-F145-B492-A49905B10326}" type="presParOf" srcId="{E241E679-9C0A-1F4E-9653-47F18B844123}" destId="{3C2B463D-CB50-614D-91F3-8F0E3EAB7923}" srcOrd="0" destOrd="0" presId="urn:microsoft.com/office/officeart/2008/layout/HalfCircleOrganizationChart"/>
    <dgm:cxn modelId="{458119CF-B5D0-EC44-A7A0-866310AD08DC}" type="presParOf" srcId="{E241E679-9C0A-1F4E-9653-47F18B844123}" destId="{5EBF647E-68D2-064A-901B-56A07918FCB5}" srcOrd="1" destOrd="0" presId="urn:microsoft.com/office/officeart/2008/layout/HalfCircleOrganizationChart"/>
    <dgm:cxn modelId="{62B59904-9461-6F49-9CB6-275A99774FDB}" type="presParOf" srcId="{E241E679-9C0A-1F4E-9653-47F18B844123}" destId="{BC87C2FD-8A2F-C742-B3A2-2D323B07E51B}" srcOrd="2" destOrd="0" presId="urn:microsoft.com/office/officeart/2008/layout/HalfCircleOrganizationChart"/>
    <dgm:cxn modelId="{1C90E024-3EB8-2542-BC0B-AC7A982AA744}" type="presParOf" srcId="{E241E679-9C0A-1F4E-9653-47F18B844123}" destId="{32D20874-C03C-134D-BF9C-11CC12661E79}" srcOrd="3" destOrd="0" presId="urn:microsoft.com/office/officeart/2008/layout/HalfCircleOrganizationChart"/>
    <dgm:cxn modelId="{26F2C775-670A-8D43-B43D-B81E5465DE9F}" type="presParOf" srcId="{8212317D-8C24-654E-BC50-C8F0167876F7}" destId="{9C99A7CF-27C5-E847-AC4A-785BA400371A}" srcOrd="1" destOrd="0" presId="urn:microsoft.com/office/officeart/2008/layout/HalfCircleOrganizationChart"/>
    <dgm:cxn modelId="{26378C80-BDE9-6D42-B9CB-EFC0629C7EDF}" type="presParOf" srcId="{9C99A7CF-27C5-E847-AC4A-785BA400371A}" destId="{99F4D0D1-5E43-C74F-97B5-8188C87F2A47}" srcOrd="0" destOrd="0" presId="urn:microsoft.com/office/officeart/2008/layout/HalfCircleOrganizationChart"/>
    <dgm:cxn modelId="{3DB91F91-1BF3-4F4E-B3E3-333DC0F99C32}" type="presParOf" srcId="{9C99A7CF-27C5-E847-AC4A-785BA400371A}" destId="{1F45D646-53B5-3A4A-A457-F723EBC1064E}" srcOrd="1" destOrd="0" presId="urn:microsoft.com/office/officeart/2008/layout/HalfCircleOrganizationChart"/>
    <dgm:cxn modelId="{92E953D2-AD95-6A48-A480-5A03CF04B970}" type="presParOf" srcId="{1F45D646-53B5-3A4A-A457-F723EBC1064E}" destId="{3E2C0279-901B-6148-A2F0-3F2A3D7695EB}" srcOrd="0" destOrd="0" presId="urn:microsoft.com/office/officeart/2008/layout/HalfCircleOrganizationChart"/>
    <dgm:cxn modelId="{1FC2F4E7-F80C-964F-98CC-1CC57B0FF91A}" type="presParOf" srcId="{3E2C0279-901B-6148-A2F0-3F2A3D7695EB}" destId="{1B970FA1-2FBA-934C-8467-AE43F6692194}" srcOrd="0" destOrd="0" presId="urn:microsoft.com/office/officeart/2008/layout/HalfCircleOrganizationChart"/>
    <dgm:cxn modelId="{F847ACD3-C189-2B43-ABCE-69ECA84C3BD0}" type="presParOf" srcId="{3E2C0279-901B-6148-A2F0-3F2A3D7695EB}" destId="{E314EBEE-0749-6649-96F1-91687E38AFFC}" srcOrd="1" destOrd="0" presId="urn:microsoft.com/office/officeart/2008/layout/HalfCircleOrganizationChart"/>
    <dgm:cxn modelId="{09466687-2497-B64C-A5B8-EBA34E2BD6B4}" type="presParOf" srcId="{3E2C0279-901B-6148-A2F0-3F2A3D7695EB}" destId="{7095B1E1-1490-0542-B6EF-C602A269F8AA}" srcOrd="2" destOrd="0" presId="urn:microsoft.com/office/officeart/2008/layout/HalfCircleOrganizationChart"/>
    <dgm:cxn modelId="{DCB0E8CF-66E5-FE40-B420-8086CC149B5C}" type="presParOf" srcId="{3E2C0279-901B-6148-A2F0-3F2A3D7695EB}" destId="{366B069E-48CC-0A46-A657-BE41219C7F66}" srcOrd="3" destOrd="0" presId="urn:microsoft.com/office/officeart/2008/layout/HalfCircleOrganizationChart"/>
    <dgm:cxn modelId="{FC3EF7DB-D0CB-174A-BB9B-FCBD20049CCD}" type="presParOf" srcId="{1F45D646-53B5-3A4A-A457-F723EBC1064E}" destId="{62303F57-4380-9F4E-A9CE-E3D8E042E665}" srcOrd="1" destOrd="0" presId="urn:microsoft.com/office/officeart/2008/layout/HalfCircleOrganizationChart"/>
    <dgm:cxn modelId="{7BCF0370-2A9C-5149-AEE3-0CBD01B3A9F2}" type="presParOf" srcId="{1F45D646-53B5-3A4A-A457-F723EBC1064E}" destId="{B147FECD-A65D-0E4A-9AF8-BA401D95C95B}" srcOrd="2" destOrd="0" presId="urn:microsoft.com/office/officeart/2008/layout/HalfCircleOrganizationChart"/>
    <dgm:cxn modelId="{792191B8-2566-D24C-863A-0BE64FCA08A3}" type="presParOf" srcId="{9C99A7CF-27C5-E847-AC4A-785BA400371A}" destId="{4965C94D-CB54-7840-B627-8313F1CE5AD6}" srcOrd="2" destOrd="0" presId="urn:microsoft.com/office/officeart/2008/layout/HalfCircleOrganizationChart"/>
    <dgm:cxn modelId="{4C8B5E4D-A93C-174A-8A0C-1D17663F57B2}" type="presParOf" srcId="{9C99A7CF-27C5-E847-AC4A-785BA400371A}" destId="{C6E66D55-1C46-FB4C-AD0C-EAD11419E500}" srcOrd="3" destOrd="0" presId="urn:microsoft.com/office/officeart/2008/layout/HalfCircleOrganizationChart"/>
    <dgm:cxn modelId="{DA1CD919-1505-6F40-A094-94EF1ABE5FBB}" type="presParOf" srcId="{C6E66D55-1C46-FB4C-AD0C-EAD11419E500}" destId="{D50AC4A4-5845-A742-B6E3-A0C9BCD3B9A0}" srcOrd="0" destOrd="0" presId="urn:microsoft.com/office/officeart/2008/layout/HalfCircleOrganizationChart"/>
    <dgm:cxn modelId="{AD0BB4E7-48AF-6440-A7B5-0DEF79DAA563}" type="presParOf" srcId="{D50AC4A4-5845-A742-B6E3-A0C9BCD3B9A0}" destId="{6BEA0995-71EE-DD4F-AC48-95BDE6C4D4FD}" srcOrd="0" destOrd="0" presId="urn:microsoft.com/office/officeart/2008/layout/HalfCircleOrganizationChart"/>
    <dgm:cxn modelId="{E23C276E-4F63-434F-8809-0BEFB7A922B4}" type="presParOf" srcId="{D50AC4A4-5845-A742-B6E3-A0C9BCD3B9A0}" destId="{D3417AB2-8930-7147-A3CC-F74F8F761328}" srcOrd="1" destOrd="0" presId="urn:microsoft.com/office/officeart/2008/layout/HalfCircleOrganizationChart"/>
    <dgm:cxn modelId="{339638DA-7B2B-9740-AA7C-48F6201C3A66}" type="presParOf" srcId="{D50AC4A4-5845-A742-B6E3-A0C9BCD3B9A0}" destId="{94938179-B1FA-E448-A07E-9B71F408FEE9}" srcOrd="2" destOrd="0" presId="urn:microsoft.com/office/officeart/2008/layout/HalfCircleOrganizationChart"/>
    <dgm:cxn modelId="{681D8AB5-7CBC-CA4C-91E5-A591E466A16D}" type="presParOf" srcId="{D50AC4A4-5845-A742-B6E3-A0C9BCD3B9A0}" destId="{96CD9E98-F4F8-AD4E-A225-4A359F36511A}" srcOrd="3" destOrd="0" presId="urn:microsoft.com/office/officeart/2008/layout/HalfCircleOrganizationChart"/>
    <dgm:cxn modelId="{D7A15F69-64A0-E14F-9C4F-B204A78BF103}" type="presParOf" srcId="{C6E66D55-1C46-FB4C-AD0C-EAD11419E500}" destId="{21DF4A29-DA77-9346-8F88-F0026A019B27}" srcOrd="1" destOrd="0" presId="urn:microsoft.com/office/officeart/2008/layout/HalfCircleOrganizationChart"/>
    <dgm:cxn modelId="{A47E2131-8F30-4142-A4C3-7618E7579FF5}" type="presParOf" srcId="{C6E66D55-1C46-FB4C-AD0C-EAD11419E500}" destId="{43E0087B-FAB5-DF4E-BF38-817E99E1E55F}" srcOrd="2" destOrd="0" presId="urn:microsoft.com/office/officeart/2008/layout/HalfCircleOrganizationChart"/>
    <dgm:cxn modelId="{60169F3D-AFEC-BB43-AE46-76C01D2D8A29}" type="presParOf" srcId="{9C99A7CF-27C5-E847-AC4A-785BA400371A}" destId="{85EA4228-08AC-5F4D-A291-033B51E5BB70}" srcOrd="4" destOrd="0" presId="urn:microsoft.com/office/officeart/2008/layout/HalfCircleOrganizationChart"/>
    <dgm:cxn modelId="{D0137928-18D9-2644-BC3B-75EB0594EFCA}" type="presParOf" srcId="{9C99A7CF-27C5-E847-AC4A-785BA400371A}" destId="{EDBD9306-D3F5-B14D-824F-A0771442DBAE}" srcOrd="5" destOrd="0" presId="urn:microsoft.com/office/officeart/2008/layout/HalfCircleOrganizationChart"/>
    <dgm:cxn modelId="{36E0CEA9-A0C9-A241-B648-66A110A6BA69}" type="presParOf" srcId="{EDBD9306-D3F5-B14D-824F-A0771442DBAE}" destId="{78664B13-0394-E040-8D86-7C39B81A0F09}" srcOrd="0" destOrd="0" presId="urn:microsoft.com/office/officeart/2008/layout/HalfCircleOrganizationChart"/>
    <dgm:cxn modelId="{511FC4A1-9AFD-FE45-8D92-A5DB1E0E3A91}" type="presParOf" srcId="{78664B13-0394-E040-8D86-7C39B81A0F09}" destId="{D555F4B8-EA1D-7340-AB13-B69D92D3E22A}" srcOrd="0" destOrd="0" presId="urn:microsoft.com/office/officeart/2008/layout/HalfCircleOrganizationChart"/>
    <dgm:cxn modelId="{BCAAADE7-8397-054D-9C48-4F9A0E24A4F0}" type="presParOf" srcId="{78664B13-0394-E040-8D86-7C39B81A0F09}" destId="{CC30E4F9-3F37-1845-9A55-6E5A9BE2BD39}" srcOrd="1" destOrd="0" presId="urn:microsoft.com/office/officeart/2008/layout/HalfCircleOrganizationChart"/>
    <dgm:cxn modelId="{7CB58E9B-2D38-D046-A5CD-5D7AA93E1BA3}" type="presParOf" srcId="{78664B13-0394-E040-8D86-7C39B81A0F09}" destId="{7E33426C-9EF2-7D43-BA6B-88DFBB1843C4}" srcOrd="2" destOrd="0" presId="urn:microsoft.com/office/officeart/2008/layout/HalfCircleOrganizationChart"/>
    <dgm:cxn modelId="{67D9BE4F-C33C-2C45-9ADF-CCCB3011C014}" type="presParOf" srcId="{78664B13-0394-E040-8D86-7C39B81A0F09}" destId="{B8223A03-D12D-1646-86EB-20FEB0B7986B}" srcOrd="3" destOrd="0" presId="urn:microsoft.com/office/officeart/2008/layout/HalfCircleOrganizationChart"/>
    <dgm:cxn modelId="{19EB25ED-D5F0-914F-9994-13FE161A4A12}" type="presParOf" srcId="{EDBD9306-D3F5-B14D-824F-A0771442DBAE}" destId="{789C3583-922D-8242-97C2-92731195308D}" srcOrd="1" destOrd="0" presId="urn:microsoft.com/office/officeart/2008/layout/HalfCircleOrganizationChart"/>
    <dgm:cxn modelId="{E290B411-97E3-684B-A64D-28C01734559C}" type="presParOf" srcId="{EDBD9306-D3F5-B14D-824F-A0771442DBAE}" destId="{8FB38456-7B5A-674D-9160-EEDB282DDEBA}" srcOrd="2" destOrd="0" presId="urn:microsoft.com/office/officeart/2008/layout/HalfCircleOrganizationChart"/>
    <dgm:cxn modelId="{4D96995D-C186-7542-9B76-4EFDC338D3C5}" type="presParOf" srcId="{8212317D-8C24-654E-BC50-C8F0167876F7}" destId="{997BC1FC-6F66-1C4F-8DF8-B14C18365B60}" srcOrd="2" destOrd="0" presId="urn:microsoft.com/office/officeart/2008/layout/HalfCircleOrganizationChart"/>
    <dgm:cxn modelId="{1EDC72E9-0DCD-C548-BA7A-E8348723F2A4}" type="presParOf" srcId="{B023353A-9BE0-C847-BEF1-0178DA52C584}" destId="{F2B4156A-7DC5-3E48-B6F5-369839000EDF}" srcOrd="2" destOrd="0" presId="urn:microsoft.com/office/officeart/2008/layout/HalfCircleOrganizationChart"/>
    <dgm:cxn modelId="{86DC631B-003F-6F4F-882A-9715498FE66C}" type="presParOf" srcId="{B023353A-9BE0-C847-BEF1-0178DA52C584}" destId="{41BB655D-807E-2B47-8019-AEF02D1A6CAA}" srcOrd="3" destOrd="0" presId="urn:microsoft.com/office/officeart/2008/layout/HalfCircleOrganizationChart"/>
    <dgm:cxn modelId="{ED437B4F-F433-3644-8991-3EE5B61761B2}" type="presParOf" srcId="{41BB655D-807E-2B47-8019-AEF02D1A6CAA}" destId="{2707E82A-684A-2F45-B588-5950D8DC6402}" srcOrd="0" destOrd="0" presId="urn:microsoft.com/office/officeart/2008/layout/HalfCircleOrganizationChart"/>
    <dgm:cxn modelId="{0246E47A-526F-7146-9F5D-213AF399EC28}" type="presParOf" srcId="{2707E82A-684A-2F45-B588-5950D8DC6402}" destId="{A520FB56-9EE5-B145-8142-370686232401}" srcOrd="0" destOrd="0" presId="urn:microsoft.com/office/officeart/2008/layout/HalfCircleOrganizationChart"/>
    <dgm:cxn modelId="{2DDF0C22-98EB-024E-9262-D68A04D2571A}" type="presParOf" srcId="{2707E82A-684A-2F45-B588-5950D8DC6402}" destId="{EBF63A3D-F2B0-A243-94FC-2BD380E91335}" srcOrd="1" destOrd="0" presId="urn:microsoft.com/office/officeart/2008/layout/HalfCircleOrganizationChart"/>
    <dgm:cxn modelId="{AF2C8BCE-BF7A-424A-8C4D-229464AF05D7}" type="presParOf" srcId="{2707E82A-684A-2F45-B588-5950D8DC6402}" destId="{36A4B295-573E-6B4B-A216-74DFFEA75998}" srcOrd="2" destOrd="0" presId="urn:microsoft.com/office/officeart/2008/layout/HalfCircleOrganizationChart"/>
    <dgm:cxn modelId="{E3917553-0EAA-2746-AAFA-523971E28D8F}" type="presParOf" srcId="{2707E82A-684A-2F45-B588-5950D8DC6402}" destId="{FBB5B89D-A571-C643-BE4B-A9EF263411FB}" srcOrd="3" destOrd="0" presId="urn:microsoft.com/office/officeart/2008/layout/HalfCircleOrganizationChart"/>
    <dgm:cxn modelId="{85C20841-1162-5F42-BB3E-69FAE233C6B2}" type="presParOf" srcId="{41BB655D-807E-2B47-8019-AEF02D1A6CAA}" destId="{925B826C-144F-884E-9602-435BEC2B403A}" srcOrd="1" destOrd="0" presId="urn:microsoft.com/office/officeart/2008/layout/HalfCircleOrganizationChart"/>
    <dgm:cxn modelId="{1F47BCD3-A38B-D948-AC48-A0FB70288A09}" type="presParOf" srcId="{41BB655D-807E-2B47-8019-AEF02D1A6CAA}" destId="{5D313AC7-9397-0043-A7A4-5950E323AA6B}" srcOrd="2" destOrd="0" presId="urn:microsoft.com/office/officeart/2008/layout/HalfCircleOrganizationChart"/>
    <dgm:cxn modelId="{3399CA39-E954-B547-A46B-B1437FA86FBB}" type="presParOf" srcId="{B023353A-9BE0-C847-BEF1-0178DA52C584}" destId="{9672D884-1FA4-2A4F-80C9-55D201C291DA}" srcOrd="4" destOrd="0" presId="urn:microsoft.com/office/officeart/2008/layout/HalfCircleOrganizationChart"/>
    <dgm:cxn modelId="{EE0EB5D1-D856-684E-81BE-E0528BC6208E}" type="presParOf" srcId="{B023353A-9BE0-C847-BEF1-0178DA52C584}" destId="{23902A30-08EB-D043-8245-5695A97307A2}" srcOrd="5" destOrd="0" presId="urn:microsoft.com/office/officeart/2008/layout/HalfCircleOrganizationChart"/>
    <dgm:cxn modelId="{0DA9293F-23B0-074D-AD38-B5D4462EDE16}" type="presParOf" srcId="{23902A30-08EB-D043-8245-5695A97307A2}" destId="{FD1DC8AC-A95A-6647-8EA0-D40D1E6B0D5E}" srcOrd="0" destOrd="0" presId="urn:microsoft.com/office/officeart/2008/layout/HalfCircleOrganizationChart"/>
    <dgm:cxn modelId="{E5B53E39-FA40-1143-9130-F22A850D16AD}" type="presParOf" srcId="{FD1DC8AC-A95A-6647-8EA0-D40D1E6B0D5E}" destId="{07A091A8-B49D-D240-8843-EE19C0B00D20}" srcOrd="0" destOrd="0" presId="urn:microsoft.com/office/officeart/2008/layout/HalfCircleOrganizationChart"/>
    <dgm:cxn modelId="{BE677B30-CA73-F349-9EDB-0DBDDF255D4F}" type="presParOf" srcId="{FD1DC8AC-A95A-6647-8EA0-D40D1E6B0D5E}" destId="{99B8978E-B3CC-D34E-86B8-26BE7EA8ADD2}" srcOrd="1" destOrd="0" presId="urn:microsoft.com/office/officeart/2008/layout/HalfCircleOrganizationChart"/>
    <dgm:cxn modelId="{23C259C6-3AA5-D845-AAEE-0C616F2CD554}" type="presParOf" srcId="{FD1DC8AC-A95A-6647-8EA0-D40D1E6B0D5E}" destId="{2EFE73D2-0347-874F-A0C8-B811E577C5DE}" srcOrd="2" destOrd="0" presId="urn:microsoft.com/office/officeart/2008/layout/HalfCircleOrganizationChart"/>
    <dgm:cxn modelId="{F2CAFB29-114F-D347-9CFA-AE8B45A94982}" type="presParOf" srcId="{FD1DC8AC-A95A-6647-8EA0-D40D1E6B0D5E}" destId="{CB6861F7-FFB3-224D-81F4-60450F894816}" srcOrd="3" destOrd="0" presId="urn:microsoft.com/office/officeart/2008/layout/HalfCircleOrganizationChart"/>
    <dgm:cxn modelId="{D4F03D38-9F0C-6648-B1EE-C811FB30EBE2}" type="presParOf" srcId="{23902A30-08EB-D043-8245-5695A97307A2}" destId="{3A48159B-7B73-9047-BA96-CBABCB8E4AE9}" srcOrd="1" destOrd="0" presId="urn:microsoft.com/office/officeart/2008/layout/HalfCircleOrganizationChart"/>
    <dgm:cxn modelId="{9C34EA5C-832A-2845-A698-A4BC7E01B7B2}" type="presParOf" srcId="{3A48159B-7B73-9047-BA96-CBABCB8E4AE9}" destId="{9BE74146-616E-754D-BB36-0E479AFD36BF}" srcOrd="0" destOrd="0" presId="urn:microsoft.com/office/officeart/2008/layout/HalfCircleOrganizationChart"/>
    <dgm:cxn modelId="{754D3392-366F-BD46-B84E-300DA6FFDA6D}" type="presParOf" srcId="{3A48159B-7B73-9047-BA96-CBABCB8E4AE9}" destId="{B874E442-3BF3-6F4C-989A-29D57CC01C0A}" srcOrd="1" destOrd="0" presId="urn:microsoft.com/office/officeart/2008/layout/HalfCircleOrganizationChart"/>
    <dgm:cxn modelId="{EB566914-E9F9-F443-878D-734E1171DBB8}" type="presParOf" srcId="{B874E442-3BF3-6F4C-989A-29D57CC01C0A}" destId="{3DF7EB32-A6EA-F646-97C5-D7C8B10F5F1D}" srcOrd="0" destOrd="0" presId="urn:microsoft.com/office/officeart/2008/layout/HalfCircleOrganizationChart"/>
    <dgm:cxn modelId="{243254BC-3A70-B54B-8E49-A7659E9A9D53}" type="presParOf" srcId="{3DF7EB32-A6EA-F646-97C5-D7C8B10F5F1D}" destId="{CFE82DE9-6A8A-6D45-BB79-ECC823BB1BFF}" srcOrd="0" destOrd="0" presId="urn:microsoft.com/office/officeart/2008/layout/HalfCircleOrganizationChart"/>
    <dgm:cxn modelId="{633F6D05-193A-094C-9BD3-A9126B96947D}" type="presParOf" srcId="{3DF7EB32-A6EA-F646-97C5-D7C8B10F5F1D}" destId="{F229A34D-52B1-634F-A8B9-96EEDFD7C536}" srcOrd="1" destOrd="0" presId="urn:microsoft.com/office/officeart/2008/layout/HalfCircleOrganizationChart"/>
    <dgm:cxn modelId="{81CDF964-64FB-A340-9D3E-9960BD9F8552}" type="presParOf" srcId="{3DF7EB32-A6EA-F646-97C5-D7C8B10F5F1D}" destId="{D626C92B-A905-624F-BE2D-3718ED153C33}" srcOrd="2" destOrd="0" presId="urn:microsoft.com/office/officeart/2008/layout/HalfCircleOrganizationChart"/>
    <dgm:cxn modelId="{9747A75D-458D-5945-B9AF-0415428D9F71}" type="presParOf" srcId="{3DF7EB32-A6EA-F646-97C5-D7C8B10F5F1D}" destId="{1B486C19-D18F-504C-A6BC-0897D6ACC1A3}" srcOrd="3" destOrd="0" presId="urn:microsoft.com/office/officeart/2008/layout/HalfCircleOrganizationChart"/>
    <dgm:cxn modelId="{A19B8497-F235-1B4C-B9DC-F03B33F091F6}" type="presParOf" srcId="{B874E442-3BF3-6F4C-989A-29D57CC01C0A}" destId="{07E9CEC1-9363-E040-890F-99FCAF97E0D3}" srcOrd="1" destOrd="0" presId="urn:microsoft.com/office/officeart/2008/layout/HalfCircleOrganizationChart"/>
    <dgm:cxn modelId="{09E7ADFC-0E9C-8443-85DD-F32CCACA3391}" type="presParOf" srcId="{B874E442-3BF3-6F4C-989A-29D57CC01C0A}" destId="{E356A9B7-8BD3-F540-9788-5072E327787A}" srcOrd="2" destOrd="0" presId="urn:microsoft.com/office/officeart/2008/layout/HalfCircleOrganizationChart"/>
    <dgm:cxn modelId="{5B1EE728-FE26-5741-8972-0504CF5AE739}" type="presParOf" srcId="{3A48159B-7B73-9047-BA96-CBABCB8E4AE9}" destId="{7A517727-AC06-3247-9211-DF84D82CC546}" srcOrd="2" destOrd="0" presId="urn:microsoft.com/office/officeart/2008/layout/HalfCircleOrganizationChart"/>
    <dgm:cxn modelId="{CD515C5B-3D20-BE4F-95C7-1A9837B0C0B2}" type="presParOf" srcId="{3A48159B-7B73-9047-BA96-CBABCB8E4AE9}" destId="{10C584FD-EAFC-4E44-988D-DF712CEAC3F8}" srcOrd="3" destOrd="0" presId="urn:microsoft.com/office/officeart/2008/layout/HalfCircleOrganizationChart"/>
    <dgm:cxn modelId="{2ED0B658-9C85-5C48-816D-EB4C9BB52BEB}" type="presParOf" srcId="{10C584FD-EAFC-4E44-988D-DF712CEAC3F8}" destId="{57CB5C63-6300-0948-BBD7-87C1577FCB81}" srcOrd="0" destOrd="0" presId="urn:microsoft.com/office/officeart/2008/layout/HalfCircleOrganizationChart"/>
    <dgm:cxn modelId="{73E17100-0899-F645-966A-9D61D0EA360C}" type="presParOf" srcId="{57CB5C63-6300-0948-BBD7-87C1577FCB81}" destId="{4C7B130C-C911-DA42-94B2-432686323E05}" srcOrd="0" destOrd="0" presId="urn:microsoft.com/office/officeart/2008/layout/HalfCircleOrganizationChart"/>
    <dgm:cxn modelId="{0FCF81CC-DAE5-7642-B5A2-3AF285C476B0}" type="presParOf" srcId="{57CB5C63-6300-0948-BBD7-87C1577FCB81}" destId="{F71D5B88-5EA5-EC49-BC3E-CDFD1D8E087B}" srcOrd="1" destOrd="0" presId="urn:microsoft.com/office/officeart/2008/layout/HalfCircleOrganizationChart"/>
    <dgm:cxn modelId="{3F7FF9BE-1F9B-AA4C-993C-49942F337AC7}" type="presParOf" srcId="{57CB5C63-6300-0948-BBD7-87C1577FCB81}" destId="{8311866E-7999-2A47-B46D-4E34C4B7340E}" srcOrd="2" destOrd="0" presId="urn:microsoft.com/office/officeart/2008/layout/HalfCircleOrganizationChart"/>
    <dgm:cxn modelId="{FB19AD79-5E1F-0B44-9459-AA7B3FFAD59A}" type="presParOf" srcId="{57CB5C63-6300-0948-BBD7-87C1577FCB81}" destId="{DC0E249C-134E-8243-A9C8-C9A5109AEF51}" srcOrd="3" destOrd="0" presId="urn:microsoft.com/office/officeart/2008/layout/HalfCircleOrganizationChart"/>
    <dgm:cxn modelId="{6B881776-ADA1-6D42-A5E7-39D8BC3512DD}" type="presParOf" srcId="{10C584FD-EAFC-4E44-988D-DF712CEAC3F8}" destId="{929D7B10-DDC4-D042-B825-3D88796524B9}" srcOrd="1" destOrd="0" presId="urn:microsoft.com/office/officeart/2008/layout/HalfCircleOrganizationChart"/>
    <dgm:cxn modelId="{F32B8BE3-25C3-2C42-B20A-94E2959E2179}" type="presParOf" srcId="{10C584FD-EAFC-4E44-988D-DF712CEAC3F8}" destId="{07DD12B3-D425-3341-9CCA-135AA5552DD2}" srcOrd="2" destOrd="0" presId="urn:microsoft.com/office/officeart/2008/layout/HalfCircleOrganizationChart"/>
    <dgm:cxn modelId="{9E016C8D-10DD-9B40-8749-BC1E3A0FE7E7}" type="presParOf" srcId="{3A48159B-7B73-9047-BA96-CBABCB8E4AE9}" destId="{0E613038-9F4A-F341-A3D8-FA8E43374B1E}" srcOrd="4" destOrd="0" presId="urn:microsoft.com/office/officeart/2008/layout/HalfCircleOrganizationChart"/>
    <dgm:cxn modelId="{7AAA3E65-C1B0-6E4D-94B4-7EAA341750AF}" type="presParOf" srcId="{3A48159B-7B73-9047-BA96-CBABCB8E4AE9}" destId="{FF65201B-1633-7742-A701-BF5472FDC452}" srcOrd="5" destOrd="0" presId="urn:microsoft.com/office/officeart/2008/layout/HalfCircleOrganizationChart"/>
    <dgm:cxn modelId="{595DE701-05B2-F748-ACAD-2412FF68AA7F}" type="presParOf" srcId="{FF65201B-1633-7742-A701-BF5472FDC452}" destId="{E9AB5ED1-47F0-324B-855B-820E796A980D}" srcOrd="0" destOrd="0" presId="urn:microsoft.com/office/officeart/2008/layout/HalfCircleOrganizationChart"/>
    <dgm:cxn modelId="{0BE1EA75-6CA0-3B46-8546-45849B91F5B3}" type="presParOf" srcId="{E9AB5ED1-47F0-324B-855B-820E796A980D}" destId="{8B403BA7-FA61-354C-9FBF-BF2624A1CB7F}" srcOrd="0" destOrd="0" presId="urn:microsoft.com/office/officeart/2008/layout/HalfCircleOrganizationChart"/>
    <dgm:cxn modelId="{AF2B7AC4-36C7-8545-988B-B8EEEE0C7D6E}" type="presParOf" srcId="{E9AB5ED1-47F0-324B-855B-820E796A980D}" destId="{E30ED81B-FF6E-834C-8944-DCFCB6BF8B62}" srcOrd="1" destOrd="0" presId="urn:microsoft.com/office/officeart/2008/layout/HalfCircleOrganizationChart"/>
    <dgm:cxn modelId="{A63784C9-9FD5-1D4B-91D3-19C2B6C807EC}" type="presParOf" srcId="{E9AB5ED1-47F0-324B-855B-820E796A980D}" destId="{8B3AFCDE-3DD5-8647-BFC8-B35670E48612}" srcOrd="2" destOrd="0" presId="urn:microsoft.com/office/officeart/2008/layout/HalfCircleOrganizationChart"/>
    <dgm:cxn modelId="{B489B8E2-0D97-E246-9357-7B8F2C07879F}" type="presParOf" srcId="{E9AB5ED1-47F0-324B-855B-820E796A980D}" destId="{74311669-0B83-5F49-B9D8-13014141B16D}" srcOrd="3" destOrd="0" presId="urn:microsoft.com/office/officeart/2008/layout/HalfCircleOrganizationChart"/>
    <dgm:cxn modelId="{628A4AD8-9519-FE4B-9D8C-0E6C202DC0C0}" type="presParOf" srcId="{FF65201B-1633-7742-A701-BF5472FDC452}" destId="{7E921615-D126-D744-98C6-588D9C9B2632}" srcOrd="1" destOrd="0" presId="urn:microsoft.com/office/officeart/2008/layout/HalfCircleOrganizationChart"/>
    <dgm:cxn modelId="{C3B1D288-C543-2647-B32A-2CEFB1621515}" type="presParOf" srcId="{FF65201B-1633-7742-A701-BF5472FDC452}" destId="{D6CD082E-F94D-8740-9CA4-0AEA9286486C}" srcOrd="2" destOrd="0" presId="urn:microsoft.com/office/officeart/2008/layout/HalfCircleOrganizationChart"/>
    <dgm:cxn modelId="{EAA29B85-D573-514B-AD12-E51984E483FE}" type="presParOf" srcId="{23902A30-08EB-D043-8245-5695A97307A2}" destId="{83131530-EE4D-C441-A32E-0C6CE44B8C3A}" srcOrd="2" destOrd="0" presId="urn:microsoft.com/office/officeart/2008/layout/HalfCircleOrganizationChart"/>
    <dgm:cxn modelId="{77B36C4B-1C3B-F04C-9415-6D470154E612}" type="presParOf" srcId="{B023353A-9BE0-C847-BEF1-0178DA52C584}" destId="{22C4226F-EC62-5948-AB75-E000B049BFC3}" srcOrd="6" destOrd="0" presId="urn:microsoft.com/office/officeart/2008/layout/HalfCircleOrganizationChart"/>
    <dgm:cxn modelId="{E217685D-424A-AB4D-A573-C8436F46EB22}" type="presParOf" srcId="{B023353A-9BE0-C847-BEF1-0178DA52C584}" destId="{ADB9F7A5-D296-6F4C-8CAD-B964CB49EAF8}" srcOrd="7" destOrd="0" presId="urn:microsoft.com/office/officeart/2008/layout/HalfCircleOrganizationChart"/>
    <dgm:cxn modelId="{09DB591F-7A1A-704B-A5B4-741BF52C3CBB}" type="presParOf" srcId="{ADB9F7A5-D296-6F4C-8CAD-B964CB49EAF8}" destId="{71849041-C889-7947-A35C-85040F66AC6B}" srcOrd="0" destOrd="0" presId="urn:microsoft.com/office/officeart/2008/layout/HalfCircleOrganizationChart"/>
    <dgm:cxn modelId="{1A3E6155-6E0F-D440-9DAB-C94894EA187B}" type="presParOf" srcId="{71849041-C889-7947-A35C-85040F66AC6B}" destId="{2604A938-EACB-7346-A486-79386CB2797D}" srcOrd="0" destOrd="0" presId="urn:microsoft.com/office/officeart/2008/layout/HalfCircleOrganizationChart"/>
    <dgm:cxn modelId="{09128D1A-E516-EF4D-933D-94E8FA0D05A9}" type="presParOf" srcId="{71849041-C889-7947-A35C-85040F66AC6B}" destId="{8701BAB7-8C9E-7646-9BD9-736A767E2097}" srcOrd="1" destOrd="0" presId="urn:microsoft.com/office/officeart/2008/layout/HalfCircleOrganizationChart"/>
    <dgm:cxn modelId="{2B184187-42BB-F64D-BEAF-F5591019F21D}" type="presParOf" srcId="{71849041-C889-7947-A35C-85040F66AC6B}" destId="{8E6E0EB0-0E0D-804A-9E64-E4834D4CE5AF}" srcOrd="2" destOrd="0" presId="urn:microsoft.com/office/officeart/2008/layout/HalfCircleOrganizationChart"/>
    <dgm:cxn modelId="{ED2859E5-FCA5-2748-8DA5-866E220506F1}" type="presParOf" srcId="{71849041-C889-7947-A35C-85040F66AC6B}" destId="{F2BBB465-23E5-0D41-91A5-A4521A57E79C}" srcOrd="3" destOrd="0" presId="urn:microsoft.com/office/officeart/2008/layout/HalfCircleOrganizationChart"/>
    <dgm:cxn modelId="{116293DD-529E-D84C-A257-8F1E68C9DAE1}" type="presParOf" srcId="{ADB9F7A5-D296-6F4C-8CAD-B964CB49EAF8}" destId="{EE142FED-B34C-0A45-97E7-532AD27EAF5B}" srcOrd="1" destOrd="0" presId="urn:microsoft.com/office/officeart/2008/layout/HalfCircleOrganizationChart"/>
    <dgm:cxn modelId="{52394CFF-1BDA-F649-9F10-8071D5F591E2}" type="presParOf" srcId="{ADB9F7A5-D296-6F4C-8CAD-B964CB49EAF8}" destId="{8FAA0235-C663-9B45-B730-8D4618EE343F}" srcOrd="2" destOrd="0" presId="urn:microsoft.com/office/officeart/2008/layout/HalfCircleOrganizationChart"/>
    <dgm:cxn modelId="{F5C52FE4-604B-EB41-B7A3-AFB7B25CFD9B}" type="presParOf" srcId="{B023353A-9BE0-C847-BEF1-0178DA52C584}" destId="{1EBAE476-0719-BF47-AD89-9253035C56AF}" srcOrd="8" destOrd="0" presId="urn:microsoft.com/office/officeart/2008/layout/HalfCircleOrganizationChart"/>
    <dgm:cxn modelId="{713F2C28-EEC8-AE48-BACA-545049BED167}" type="presParOf" srcId="{B023353A-9BE0-C847-BEF1-0178DA52C584}" destId="{C2B13A2A-D1A9-4A42-8BA6-351C9D585AE6}" srcOrd="9" destOrd="0" presId="urn:microsoft.com/office/officeart/2008/layout/HalfCircleOrganizationChart"/>
    <dgm:cxn modelId="{F36F8CB3-DAC5-5D4A-A965-15B4205F3F72}" type="presParOf" srcId="{C2B13A2A-D1A9-4A42-8BA6-351C9D585AE6}" destId="{C9B0DE0E-FA48-E344-860D-B909566689CE}" srcOrd="0" destOrd="0" presId="urn:microsoft.com/office/officeart/2008/layout/HalfCircleOrganizationChart"/>
    <dgm:cxn modelId="{CE55EC99-5F27-2144-AD9E-86216C08C1D2}" type="presParOf" srcId="{C9B0DE0E-FA48-E344-860D-B909566689CE}" destId="{948EB0AE-2AD1-AD4D-A521-6449AAD106A0}" srcOrd="0" destOrd="0" presId="urn:microsoft.com/office/officeart/2008/layout/HalfCircleOrganizationChart"/>
    <dgm:cxn modelId="{A1BFAC1C-4FDA-594F-B683-39D3E7D84184}" type="presParOf" srcId="{C9B0DE0E-FA48-E344-860D-B909566689CE}" destId="{DB84D5E6-6B9D-4042-A9C8-3691852656F2}" srcOrd="1" destOrd="0" presId="urn:microsoft.com/office/officeart/2008/layout/HalfCircleOrganizationChart"/>
    <dgm:cxn modelId="{149220F9-BF20-F94B-A3C4-AC147E13C1C1}" type="presParOf" srcId="{C9B0DE0E-FA48-E344-860D-B909566689CE}" destId="{CC821652-F23F-4A40-845B-47A6DD642185}" srcOrd="2" destOrd="0" presId="urn:microsoft.com/office/officeart/2008/layout/HalfCircleOrganizationChart"/>
    <dgm:cxn modelId="{5091B054-8041-1547-BEC1-FA681AA984EC}" type="presParOf" srcId="{C9B0DE0E-FA48-E344-860D-B909566689CE}" destId="{30A7873E-1B07-6B49-A664-CB9B3B74F8A2}" srcOrd="3" destOrd="0" presId="urn:microsoft.com/office/officeart/2008/layout/HalfCircleOrganizationChart"/>
    <dgm:cxn modelId="{798CF928-6BC2-0741-A94D-7563C0E09538}" type="presParOf" srcId="{C2B13A2A-D1A9-4A42-8BA6-351C9D585AE6}" destId="{07350195-8EB0-5F41-8649-A183F43EEFEF}" srcOrd="1" destOrd="0" presId="urn:microsoft.com/office/officeart/2008/layout/HalfCircleOrganizationChart"/>
    <dgm:cxn modelId="{0040FE76-59D4-6A4D-8F3E-BBC4887E6ED6}" type="presParOf" srcId="{07350195-8EB0-5F41-8649-A183F43EEFEF}" destId="{6B6F1E6C-8D74-F143-B10B-F03FA2F3A3AB}" srcOrd="0" destOrd="0" presId="urn:microsoft.com/office/officeart/2008/layout/HalfCircleOrganizationChart"/>
    <dgm:cxn modelId="{01EF5A62-CBB4-164C-8B6C-005C78373BF6}" type="presParOf" srcId="{07350195-8EB0-5F41-8649-A183F43EEFEF}" destId="{359277E4-724A-4744-A037-B3D1D0756360}" srcOrd="1" destOrd="0" presId="urn:microsoft.com/office/officeart/2008/layout/HalfCircleOrganizationChart"/>
    <dgm:cxn modelId="{6817ADBB-E776-BD41-B4EC-A05D09AD8C02}" type="presParOf" srcId="{359277E4-724A-4744-A037-B3D1D0756360}" destId="{05036FC0-176A-FF43-A753-72834AED7AC1}" srcOrd="0" destOrd="0" presId="urn:microsoft.com/office/officeart/2008/layout/HalfCircleOrganizationChart"/>
    <dgm:cxn modelId="{DE837DFB-ECA3-C241-ACAF-6E423EAF6BEB}" type="presParOf" srcId="{05036FC0-176A-FF43-A753-72834AED7AC1}" destId="{03A34D58-F011-ED47-8EDE-373B3E02A1CD}" srcOrd="0" destOrd="0" presId="urn:microsoft.com/office/officeart/2008/layout/HalfCircleOrganizationChart"/>
    <dgm:cxn modelId="{F0CA97CD-E95B-3849-8761-D1DA85ED49BF}" type="presParOf" srcId="{05036FC0-176A-FF43-A753-72834AED7AC1}" destId="{FC8ACD51-33F5-D949-AAB3-E2EF79C2A509}" srcOrd="1" destOrd="0" presId="urn:microsoft.com/office/officeart/2008/layout/HalfCircleOrganizationChart"/>
    <dgm:cxn modelId="{0F494B83-C930-DE4E-AE15-C5111926EE93}" type="presParOf" srcId="{05036FC0-176A-FF43-A753-72834AED7AC1}" destId="{F7EFBEE2-0919-B149-88D1-5F488D0288D5}" srcOrd="2" destOrd="0" presId="urn:microsoft.com/office/officeart/2008/layout/HalfCircleOrganizationChart"/>
    <dgm:cxn modelId="{CD73CC22-D1CB-8547-82B2-0294D3B5D2B8}" type="presParOf" srcId="{05036FC0-176A-FF43-A753-72834AED7AC1}" destId="{F538E943-CEB8-A94A-9793-F6720B5C3CA5}" srcOrd="3" destOrd="0" presId="urn:microsoft.com/office/officeart/2008/layout/HalfCircleOrganizationChart"/>
    <dgm:cxn modelId="{AB279CB0-F166-2848-A173-54430F6ED7C9}" type="presParOf" srcId="{359277E4-724A-4744-A037-B3D1D0756360}" destId="{AD172E6C-C48C-3F44-86A9-CBCFE0FF5FC5}" srcOrd="1" destOrd="0" presId="urn:microsoft.com/office/officeart/2008/layout/HalfCircleOrganizationChart"/>
    <dgm:cxn modelId="{BC8796B9-5FE3-564A-A712-60FD942D5074}" type="presParOf" srcId="{359277E4-724A-4744-A037-B3D1D0756360}" destId="{C076E23D-BD60-3F4E-95C4-4E1E7633505D}" srcOrd="2" destOrd="0" presId="urn:microsoft.com/office/officeart/2008/layout/HalfCircleOrganizationChart"/>
    <dgm:cxn modelId="{5A50E4CE-69C8-D941-B9F1-F769A9B20FFF}" type="presParOf" srcId="{07350195-8EB0-5F41-8649-A183F43EEFEF}" destId="{6C13EA7C-B863-FF41-A36B-4BAB9B48599C}" srcOrd="2" destOrd="0" presId="urn:microsoft.com/office/officeart/2008/layout/HalfCircleOrganizationChart"/>
    <dgm:cxn modelId="{8F2EBE1D-C319-5949-88F4-53B9A007EADB}" type="presParOf" srcId="{07350195-8EB0-5F41-8649-A183F43EEFEF}" destId="{D774BE96-47DA-4A47-B6E7-790A6273BA2F}" srcOrd="3" destOrd="0" presId="urn:microsoft.com/office/officeart/2008/layout/HalfCircleOrganizationChart"/>
    <dgm:cxn modelId="{217ACA5E-1A7B-8748-B2F9-F99A656CC2F6}" type="presParOf" srcId="{D774BE96-47DA-4A47-B6E7-790A6273BA2F}" destId="{8175D382-7F75-1A4C-BD87-DC42A915EBEB}" srcOrd="0" destOrd="0" presId="urn:microsoft.com/office/officeart/2008/layout/HalfCircleOrganizationChart"/>
    <dgm:cxn modelId="{1A12B4EF-E756-5B4B-B414-E76DCE049569}" type="presParOf" srcId="{8175D382-7F75-1A4C-BD87-DC42A915EBEB}" destId="{C4201BBF-1448-2E4F-B80C-C557CC698B73}" srcOrd="0" destOrd="0" presId="urn:microsoft.com/office/officeart/2008/layout/HalfCircleOrganizationChart"/>
    <dgm:cxn modelId="{7769DC24-8E8D-0C47-B109-801C8E17C8CF}" type="presParOf" srcId="{8175D382-7F75-1A4C-BD87-DC42A915EBEB}" destId="{AB265C79-13D2-1E4D-86C4-925F1795A53C}" srcOrd="1" destOrd="0" presId="urn:microsoft.com/office/officeart/2008/layout/HalfCircleOrganizationChart"/>
    <dgm:cxn modelId="{02805C9A-74B9-7140-A751-CECD21FA0535}" type="presParOf" srcId="{8175D382-7F75-1A4C-BD87-DC42A915EBEB}" destId="{43610C08-5CF0-6948-AAA4-8EBCB6DF386C}" srcOrd="2" destOrd="0" presId="urn:microsoft.com/office/officeart/2008/layout/HalfCircleOrganizationChart"/>
    <dgm:cxn modelId="{7F505358-8A15-2F41-B639-B67C7E346119}" type="presParOf" srcId="{8175D382-7F75-1A4C-BD87-DC42A915EBEB}" destId="{E41F8D0C-5563-7643-BD68-523F59E274F7}" srcOrd="3" destOrd="0" presId="urn:microsoft.com/office/officeart/2008/layout/HalfCircleOrganizationChart"/>
    <dgm:cxn modelId="{C02A06AF-4333-5A47-B81A-3ED0662905B1}" type="presParOf" srcId="{D774BE96-47DA-4A47-B6E7-790A6273BA2F}" destId="{F3967B76-E01E-A343-8E0C-23FD48E9E491}" srcOrd="1" destOrd="0" presId="urn:microsoft.com/office/officeart/2008/layout/HalfCircleOrganizationChart"/>
    <dgm:cxn modelId="{3DF34387-227B-6342-A4D6-E2C2AD967DA2}" type="presParOf" srcId="{D774BE96-47DA-4A47-B6E7-790A6273BA2F}" destId="{DBED65F1-A01E-584B-A680-B6FCEC60F511}" srcOrd="2" destOrd="0" presId="urn:microsoft.com/office/officeart/2008/layout/HalfCircleOrganizationChart"/>
    <dgm:cxn modelId="{7515DF8E-EEBA-EF43-B585-3114E107FCDF}" type="presParOf" srcId="{07350195-8EB0-5F41-8649-A183F43EEFEF}" destId="{589D0A59-AF15-0B4C-AB89-0EAB926F1F5A}" srcOrd="4" destOrd="0" presId="urn:microsoft.com/office/officeart/2008/layout/HalfCircleOrganizationChart"/>
    <dgm:cxn modelId="{D24F46D3-1DB0-8842-9996-3C5B3D53D0E9}" type="presParOf" srcId="{07350195-8EB0-5F41-8649-A183F43EEFEF}" destId="{D55ABC1D-87BA-5346-A0AA-E5E6C43093E0}" srcOrd="5" destOrd="0" presId="urn:microsoft.com/office/officeart/2008/layout/HalfCircleOrganizationChart"/>
    <dgm:cxn modelId="{D7A74D31-FCE3-7644-B94D-B2707AD5F8AE}" type="presParOf" srcId="{D55ABC1D-87BA-5346-A0AA-E5E6C43093E0}" destId="{372D83FB-E1F4-F742-B5D0-F5D2AD4E4F0E}" srcOrd="0" destOrd="0" presId="urn:microsoft.com/office/officeart/2008/layout/HalfCircleOrganizationChart"/>
    <dgm:cxn modelId="{CE545097-8135-FB44-9C61-EF7771D822AE}" type="presParOf" srcId="{372D83FB-E1F4-F742-B5D0-F5D2AD4E4F0E}" destId="{93FFF123-574D-1847-9B72-C9B4E39159CF}" srcOrd="0" destOrd="0" presId="urn:microsoft.com/office/officeart/2008/layout/HalfCircleOrganizationChart"/>
    <dgm:cxn modelId="{68B1651B-1071-B64A-B642-DAA56903CC20}" type="presParOf" srcId="{372D83FB-E1F4-F742-B5D0-F5D2AD4E4F0E}" destId="{0D475883-8955-DB49-8108-58B9F9B39DA6}" srcOrd="1" destOrd="0" presId="urn:microsoft.com/office/officeart/2008/layout/HalfCircleOrganizationChart"/>
    <dgm:cxn modelId="{4E96D7E7-30DC-F84B-A25C-B572BAC8216D}" type="presParOf" srcId="{372D83FB-E1F4-F742-B5D0-F5D2AD4E4F0E}" destId="{1436DD41-12A6-154B-BB4A-33401B944078}" srcOrd="2" destOrd="0" presId="urn:microsoft.com/office/officeart/2008/layout/HalfCircleOrganizationChart"/>
    <dgm:cxn modelId="{C42DF1EC-F3C2-E94A-A0A7-FA40694F60DE}" type="presParOf" srcId="{372D83FB-E1F4-F742-B5D0-F5D2AD4E4F0E}" destId="{1B55A383-9678-0D43-A623-10E2E381196C}" srcOrd="3" destOrd="0" presId="urn:microsoft.com/office/officeart/2008/layout/HalfCircleOrganizationChart"/>
    <dgm:cxn modelId="{99A1B311-7F2E-7F44-89F7-4F945CD2E133}" type="presParOf" srcId="{D55ABC1D-87BA-5346-A0AA-E5E6C43093E0}" destId="{5BCF305A-2C38-8C47-A693-5D3B5B367F6B}" srcOrd="1" destOrd="0" presId="urn:microsoft.com/office/officeart/2008/layout/HalfCircleOrganizationChart"/>
    <dgm:cxn modelId="{509AC9F7-E948-6B4F-BA49-FD28D7CA7621}" type="presParOf" srcId="{D55ABC1D-87BA-5346-A0AA-E5E6C43093E0}" destId="{ABFF946A-87E6-8849-B7D3-977F4BAF725C}" srcOrd="2" destOrd="0" presId="urn:microsoft.com/office/officeart/2008/layout/HalfCircleOrganizationChart"/>
    <dgm:cxn modelId="{684C6AE3-3F6E-7444-A8BF-F6ADF680BC22}" type="presParOf" srcId="{07350195-8EB0-5F41-8649-A183F43EEFEF}" destId="{501096BA-767B-CE4D-B47F-545B57D47FE8}" srcOrd="6" destOrd="0" presId="urn:microsoft.com/office/officeart/2008/layout/HalfCircleOrganizationChart"/>
    <dgm:cxn modelId="{1B6C26F4-5892-0444-85F8-3D5A1A202978}" type="presParOf" srcId="{07350195-8EB0-5F41-8649-A183F43EEFEF}" destId="{DF7E2603-93F4-164D-A84E-332E30D2209B}" srcOrd="7" destOrd="0" presId="urn:microsoft.com/office/officeart/2008/layout/HalfCircleOrganizationChart"/>
    <dgm:cxn modelId="{8A28FAB8-8870-534C-A591-D17E76CCEBC6}" type="presParOf" srcId="{DF7E2603-93F4-164D-A84E-332E30D2209B}" destId="{3F39F6B0-9FE7-AC4F-AB65-ABD221EEB1DB}" srcOrd="0" destOrd="0" presId="urn:microsoft.com/office/officeart/2008/layout/HalfCircleOrganizationChart"/>
    <dgm:cxn modelId="{B73D8B32-80CA-7849-8288-B9AC59FBDD91}" type="presParOf" srcId="{3F39F6B0-9FE7-AC4F-AB65-ABD221EEB1DB}" destId="{C279B798-8C9A-874B-ADC0-1D7BAD57D2B4}" srcOrd="0" destOrd="0" presId="urn:microsoft.com/office/officeart/2008/layout/HalfCircleOrganizationChart"/>
    <dgm:cxn modelId="{0DBCAFE0-CCEC-B849-A89C-9C262694F757}" type="presParOf" srcId="{3F39F6B0-9FE7-AC4F-AB65-ABD221EEB1DB}" destId="{3217F0D4-63CF-474A-AD44-E568C64CDFF2}" srcOrd="1" destOrd="0" presId="urn:microsoft.com/office/officeart/2008/layout/HalfCircleOrganizationChart"/>
    <dgm:cxn modelId="{19E5570B-3515-5341-B41D-1F7DE527FDF1}" type="presParOf" srcId="{3F39F6B0-9FE7-AC4F-AB65-ABD221EEB1DB}" destId="{F71160AA-7E04-D546-A73F-3888FDDC9A98}" srcOrd="2" destOrd="0" presId="urn:microsoft.com/office/officeart/2008/layout/HalfCircleOrganizationChart"/>
    <dgm:cxn modelId="{440F2A91-8F4E-D44B-AF37-7FF78938FD88}" type="presParOf" srcId="{3F39F6B0-9FE7-AC4F-AB65-ABD221EEB1DB}" destId="{5000A90E-5961-C145-BD1F-00258D862B48}" srcOrd="3" destOrd="0" presId="urn:microsoft.com/office/officeart/2008/layout/HalfCircleOrganizationChart"/>
    <dgm:cxn modelId="{7BA9E156-A2A3-4243-A4AC-5936877B3F97}" type="presParOf" srcId="{DF7E2603-93F4-164D-A84E-332E30D2209B}" destId="{61284AA5-9913-944A-B56A-0A30386AAD27}" srcOrd="1" destOrd="0" presId="urn:microsoft.com/office/officeart/2008/layout/HalfCircleOrganizationChart"/>
    <dgm:cxn modelId="{FC5911E9-1BD8-8645-86E2-688431EFF220}" type="presParOf" srcId="{DF7E2603-93F4-164D-A84E-332E30D2209B}" destId="{CAC5F2C8-1FD7-6541-B37F-29728DCB2F3A}" srcOrd="2" destOrd="0" presId="urn:microsoft.com/office/officeart/2008/layout/HalfCircleOrganizationChart"/>
    <dgm:cxn modelId="{1FE20223-E5FC-9348-87FB-F6284CCC31FF}" type="presParOf" srcId="{C2B13A2A-D1A9-4A42-8BA6-351C9D585AE6}" destId="{EDDDFF66-6341-E745-90CB-A74A831F888F}" srcOrd="2" destOrd="0" presId="urn:microsoft.com/office/officeart/2008/layout/HalfCircleOrganizationChart"/>
    <dgm:cxn modelId="{9A35EF8D-1B8F-4F43-A57D-46257223E446}" type="presParOf" srcId="{03743C2E-2C58-E345-BC37-A8BDC7636254}" destId="{4263970E-D0C4-1146-A220-FA963508392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096BA-767B-CE4D-B47F-545B57D47FE8}">
      <dsp:nvSpPr>
        <dsp:cNvPr id="0" name=""/>
        <dsp:cNvSpPr/>
      </dsp:nvSpPr>
      <dsp:spPr>
        <a:xfrm>
          <a:off x="8026341" y="1995314"/>
          <a:ext cx="691074" cy="3650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678"/>
              </a:lnTo>
              <a:lnTo>
                <a:pt x="691074" y="3650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D0A59-AF15-0B4C-AB89-0EAB926F1F5A}">
      <dsp:nvSpPr>
        <dsp:cNvPr id="0" name=""/>
        <dsp:cNvSpPr/>
      </dsp:nvSpPr>
      <dsp:spPr>
        <a:xfrm>
          <a:off x="8026341" y="1995314"/>
          <a:ext cx="691074" cy="2584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4019"/>
              </a:lnTo>
              <a:lnTo>
                <a:pt x="691074" y="25840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3EA7C-B863-FF41-A36B-4BAB9B48599C}">
      <dsp:nvSpPr>
        <dsp:cNvPr id="0" name=""/>
        <dsp:cNvSpPr/>
      </dsp:nvSpPr>
      <dsp:spPr>
        <a:xfrm>
          <a:off x="8026341" y="1995314"/>
          <a:ext cx="691074" cy="151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360"/>
              </a:lnTo>
              <a:lnTo>
                <a:pt x="691074" y="1517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F1E6C-8D74-F143-B10B-F03FA2F3A3AB}">
      <dsp:nvSpPr>
        <dsp:cNvPr id="0" name=""/>
        <dsp:cNvSpPr/>
      </dsp:nvSpPr>
      <dsp:spPr>
        <a:xfrm>
          <a:off x="8026341" y="1995314"/>
          <a:ext cx="691074" cy="450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701"/>
              </a:lnTo>
              <a:lnTo>
                <a:pt x="691074" y="45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AE476-0719-BF47-AD89-9253035C56AF}">
      <dsp:nvSpPr>
        <dsp:cNvPr id="0" name=""/>
        <dsp:cNvSpPr/>
      </dsp:nvSpPr>
      <dsp:spPr>
        <a:xfrm>
          <a:off x="4390687" y="928654"/>
          <a:ext cx="3635654" cy="315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45"/>
              </a:lnTo>
              <a:lnTo>
                <a:pt x="3635654" y="157745"/>
              </a:lnTo>
              <a:lnTo>
                <a:pt x="3635654" y="315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4226F-EC62-5948-AB75-E000B049BFC3}">
      <dsp:nvSpPr>
        <dsp:cNvPr id="0" name=""/>
        <dsp:cNvSpPr/>
      </dsp:nvSpPr>
      <dsp:spPr>
        <a:xfrm>
          <a:off x="4390687" y="928654"/>
          <a:ext cx="1817827" cy="315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45"/>
              </a:lnTo>
              <a:lnTo>
                <a:pt x="1817827" y="157745"/>
              </a:lnTo>
              <a:lnTo>
                <a:pt x="1817827" y="315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13038-9F4A-F341-A3D8-FA8E43374B1E}">
      <dsp:nvSpPr>
        <dsp:cNvPr id="0" name=""/>
        <dsp:cNvSpPr/>
      </dsp:nvSpPr>
      <dsp:spPr>
        <a:xfrm>
          <a:off x="4390687" y="1995314"/>
          <a:ext cx="691074" cy="2584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4019"/>
              </a:lnTo>
              <a:lnTo>
                <a:pt x="691074" y="25840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17727-AC06-3247-9211-DF84D82CC546}">
      <dsp:nvSpPr>
        <dsp:cNvPr id="0" name=""/>
        <dsp:cNvSpPr/>
      </dsp:nvSpPr>
      <dsp:spPr>
        <a:xfrm>
          <a:off x="4390687" y="1995314"/>
          <a:ext cx="691074" cy="151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360"/>
              </a:lnTo>
              <a:lnTo>
                <a:pt x="691074" y="1517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74146-616E-754D-BB36-0E479AFD36BF}">
      <dsp:nvSpPr>
        <dsp:cNvPr id="0" name=""/>
        <dsp:cNvSpPr/>
      </dsp:nvSpPr>
      <dsp:spPr>
        <a:xfrm>
          <a:off x="4390687" y="1995314"/>
          <a:ext cx="691074" cy="450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701"/>
              </a:lnTo>
              <a:lnTo>
                <a:pt x="691074" y="45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2D884-1FA4-2A4F-80C9-55D201C291DA}">
      <dsp:nvSpPr>
        <dsp:cNvPr id="0" name=""/>
        <dsp:cNvSpPr/>
      </dsp:nvSpPr>
      <dsp:spPr>
        <a:xfrm>
          <a:off x="4344967" y="928654"/>
          <a:ext cx="91440" cy="315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4156A-7DC5-3E48-B6F5-369839000EDF}">
      <dsp:nvSpPr>
        <dsp:cNvPr id="0" name=""/>
        <dsp:cNvSpPr/>
      </dsp:nvSpPr>
      <dsp:spPr>
        <a:xfrm>
          <a:off x="2572859" y="928654"/>
          <a:ext cx="1817827" cy="315490"/>
        </a:xfrm>
        <a:custGeom>
          <a:avLst/>
          <a:gdLst/>
          <a:ahLst/>
          <a:cxnLst/>
          <a:rect l="0" t="0" r="0" b="0"/>
          <a:pathLst>
            <a:path>
              <a:moveTo>
                <a:pt x="1817827" y="0"/>
              </a:moveTo>
              <a:lnTo>
                <a:pt x="1817827" y="157745"/>
              </a:lnTo>
              <a:lnTo>
                <a:pt x="0" y="157745"/>
              </a:lnTo>
              <a:lnTo>
                <a:pt x="0" y="315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A4228-08AC-5F4D-A291-033B51E5BB70}">
      <dsp:nvSpPr>
        <dsp:cNvPr id="0" name=""/>
        <dsp:cNvSpPr/>
      </dsp:nvSpPr>
      <dsp:spPr>
        <a:xfrm>
          <a:off x="755032" y="1995314"/>
          <a:ext cx="691074" cy="2584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4019"/>
              </a:lnTo>
              <a:lnTo>
                <a:pt x="691074" y="25840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5C94D-CB54-7840-B627-8313F1CE5AD6}">
      <dsp:nvSpPr>
        <dsp:cNvPr id="0" name=""/>
        <dsp:cNvSpPr/>
      </dsp:nvSpPr>
      <dsp:spPr>
        <a:xfrm>
          <a:off x="755032" y="1995314"/>
          <a:ext cx="691074" cy="151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360"/>
              </a:lnTo>
              <a:lnTo>
                <a:pt x="691074" y="1517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4D0D1-5E43-C74F-97B5-8188C87F2A47}">
      <dsp:nvSpPr>
        <dsp:cNvPr id="0" name=""/>
        <dsp:cNvSpPr/>
      </dsp:nvSpPr>
      <dsp:spPr>
        <a:xfrm>
          <a:off x="755032" y="1995314"/>
          <a:ext cx="691074" cy="450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701"/>
              </a:lnTo>
              <a:lnTo>
                <a:pt x="691074" y="45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16D96-61C0-314B-8878-C681F051A339}">
      <dsp:nvSpPr>
        <dsp:cNvPr id="0" name=""/>
        <dsp:cNvSpPr/>
      </dsp:nvSpPr>
      <dsp:spPr>
        <a:xfrm>
          <a:off x="755032" y="928654"/>
          <a:ext cx="3635654" cy="315490"/>
        </a:xfrm>
        <a:custGeom>
          <a:avLst/>
          <a:gdLst/>
          <a:ahLst/>
          <a:cxnLst/>
          <a:rect l="0" t="0" r="0" b="0"/>
          <a:pathLst>
            <a:path>
              <a:moveTo>
                <a:pt x="3635654" y="0"/>
              </a:moveTo>
              <a:lnTo>
                <a:pt x="3635654" y="157745"/>
              </a:lnTo>
              <a:lnTo>
                <a:pt x="0" y="157745"/>
              </a:lnTo>
              <a:lnTo>
                <a:pt x="0" y="315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DD3A9-0565-A742-9775-6DAC7F0012A7}">
      <dsp:nvSpPr>
        <dsp:cNvPr id="0" name=""/>
        <dsp:cNvSpPr/>
      </dsp:nvSpPr>
      <dsp:spPr>
        <a:xfrm>
          <a:off x="4015102" y="177486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DE955-B354-544F-9D5F-55433E4C914C}">
      <dsp:nvSpPr>
        <dsp:cNvPr id="0" name=""/>
        <dsp:cNvSpPr/>
      </dsp:nvSpPr>
      <dsp:spPr>
        <a:xfrm>
          <a:off x="4015102" y="177486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7B772-22D2-6841-939B-9C8402323850}">
      <dsp:nvSpPr>
        <dsp:cNvPr id="0" name=""/>
        <dsp:cNvSpPr/>
      </dsp:nvSpPr>
      <dsp:spPr>
        <a:xfrm>
          <a:off x="3639518" y="312696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DerChang Kau</a:t>
          </a:r>
          <a:r>
            <a:rPr lang="en-US" sz="1400" kern="1200" dirty="0"/>
            <a:t>, </a:t>
          </a:r>
          <a:r>
            <a:rPr lang="en-US" sz="1400" kern="1200" dirty="0">
              <a:solidFill>
                <a:schemeClr val="tx1"/>
              </a:solidFill>
            </a:rPr>
            <a:t>Fellow</a:t>
          </a:r>
        </a:p>
      </dsp:txBody>
      <dsp:txXfrm>
        <a:off x="3639518" y="312696"/>
        <a:ext cx="1502336" cy="480747"/>
      </dsp:txXfrm>
    </dsp:sp>
    <dsp:sp modelId="{5EBF647E-68D2-064A-901B-56A07918FCB5}">
      <dsp:nvSpPr>
        <dsp:cNvPr id="0" name=""/>
        <dsp:cNvSpPr/>
      </dsp:nvSpPr>
      <dsp:spPr>
        <a:xfrm>
          <a:off x="379447" y="1244145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7C2FD-8A2F-C742-B3A2-2D323B07E51B}">
      <dsp:nvSpPr>
        <dsp:cNvPr id="0" name=""/>
        <dsp:cNvSpPr/>
      </dsp:nvSpPr>
      <dsp:spPr>
        <a:xfrm>
          <a:off x="379447" y="1244145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B463D-CB50-614D-91F3-8F0E3EAB7923}">
      <dsp:nvSpPr>
        <dsp:cNvPr id="0" name=""/>
        <dsp:cNvSpPr/>
      </dsp:nvSpPr>
      <dsp:spPr>
        <a:xfrm>
          <a:off x="3863" y="1379355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>
                  <a:lumMod val="20000"/>
                  <a:lumOff val="80000"/>
                </a:schemeClr>
              </a:solidFill>
            </a:rPr>
            <a:t>SPICE Modeling</a:t>
          </a:r>
        </a:p>
      </dsp:txBody>
      <dsp:txXfrm>
        <a:off x="3863" y="1379355"/>
        <a:ext cx="1502336" cy="480747"/>
      </dsp:txXfrm>
    </dsp:sp>
    <dsp:sp modelId="{E314EBEE-0749-6649-96F1-91687E38AFFC}">
      <dsp:nvSpPr>
        <dsp:cNvPr id="0" name=""/>
        <dsp:cNvSpPr/>
      </dsp:nvSpPr>
      <dsp:spPr>
        <a:xfrm>
          <a:off x="1355966" y="2310804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5B1E1-1490-0542-B6EF-C602A269F8AA}">
      <dsp:nvSpPr>
        <dsp:cNvPr id="0" name=""/>
        <dsp:cNvSpPr/>
      </dsp:nvSpPr>
      <dsp:spPr>
        <a:xfrm>
          <a:off x="1355966" y="2310804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70FA1-2FBA-934C-8467-AE43F6692194}">
      <dsp:nvSpPr>
        <dsp:cNvPr id="0" name=""/>
        <dsp:cNvSpPr/>
      </dsp:nvSpPr>
      <dsp:spPr>
        <a:xfrm>
          <a:off x="980382" y="2446015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Kalavathi</a:t>
          </a:r>
          <a:r>
            <a:rPr lang="en-US" sz="1400" kern="1200" dirty="0">
              <a:solidFill>
                <a:schemeClr val="tx1"/>
              </a:solidFill>
            </a:rPr>
            <a:t> Subramaniam</a:t>
          </a:r>
        </a:p>
      </dsp:txBody>
      <dsp:txXfrm>
        <a:off x="980382" y="2446015"/>
        <a:ext cx="1502336" cy="480747"/>
      </dsp:txXfrm>
    </dsp:sp>
    <dsp:sp modelId="{D3417AB2-8930-7147-A3CC-F74F8F761328}">
      <dsp:nvSpPr>
        <dsp:cNvPr id="0" name=""/>
        <dsp:cNvSpPr/>
      </dsp:nvSpPr>
      <dsp:spPr>
        <a:xfrm>
          <a:off x="1355966" y="3377463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38179-B1FA-E448-A07E-9B71F408FEE9}">
      <dsp:nvSpPr>
        <dsp:cNvPr id="0" name=""/>
        <dsp:cNvSpPr/>
      </dsp:nvSpPr>
      <dsp:spPr>
        <a:xfrm>
          <a:off x="1355966" y="3377463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A0995-71EE-DD4F-AC48-95BDE6C4D4FD}">
      <dsp:nvSpPr>
        <dsp:cNvPr id="0" name=""/>
        <dsp:cNvSpPr/>
      </dsp:nvSpPr>
      <dsp:spPr>
        <a:xfrm>
          <a:off x="980382" y="3512674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Santosh Raghavan </a:t>
          </a:r>
        </a:p>
      </dsp:txBody>
      <dsp:txXfrm>
        <a:off x="980382" y="3512674"/>
        <a:ext cx="1502336" cy="480747"/>
      </dsp:txXfrm>
    </dsp:sp>
    <dsp:sp modelId="{CC30E4F9-3F37-1845-9A55-6E5A9BE2BD39}">
      <dsp:nvSpPr>
        <dsp:cNvPr id="0" name=""/>
        <dsp:cNvSpPr/>
      </dsp:nvSpPr>
      <dsp:spPr>
        <a:xfrm>
          <a:off x="1355966" y="4444122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3426C-9EF2-7D43-BA6B-88DFBB1843C4}">
      <dsp:nvSpPr>
        <dsp:cNvPr id="0" name=""/>
        <dsp:cNvSpPr/>
      </dsp:nvSpPr>
      <dsp:spPr>
        <a:xfrm>
          <a:off x="1355966" y="4444122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5F4B8-EA1D-7340-AB13-B69D92D3E22A}">
      <dsp:nvSpPr>
        <dsp:cNvPr id="0" name=""/>
        <dsp:cNvSpPr/>
      </dsp:nvSpPr>
      <dsp:spPr>
        <a:xfrm>
          <a:off x="980382" y="4579333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TBH</a:t>
          </a:r>
        </a:p>
      </dsp:txBody>
      <dsp:txXfrm>
        <a:off x="980382" y="4579333"/>
        <a:ext cx="1502336" cy="480747"/>
      </dsp:txXfrm>
    </dsp:sp>
    <dsp:sp modelId="{EBF63A3D-F2B0-A243-94FC-2BD380E91335}">
      <dsp:nvSpPr>
        <dsp:cNvPr id="0" name=""/>
        <dsp:cNvSpPr/>
      </dsp:nvSpPr>
      <dsp:spPr>
        <a:xfrm>
          <a:off x="2197275" y="1244145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4B295-573E-6B4B-A216-74DFFEA75998}">
      <dsp:nvSpPr>
        <dsp:cNvPr id="0" name=""/>
        <dsp:cNvSpPr/>
      </dsp:nvSpPr>
      <dsp:spPr>
        <a:xfrm>
          <a:off x="2197275" y="1244145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0FB56-9EE5-B145-8142-370686232401}">
      <dsp:nvSpPr>
        <dsp:cNvPr id="0" name=""/>
        <dsp:cNvSpPr/>
      </dsp:nvSpPr>
      <dsp:spPr>
        <a:xfrm>
          <a:off x="1821691" y="1379355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1821691" y="1379355"/>
        <a:ext cx="1502336" cy="480747"/>
      </dsp:txXfrm>
    </dsp:sp>
    <dsp:sp modelId="{99B8978E-B3CC-D34E-86B8-26BE7EA8ADD2}">
      <dsp:nvSpPr>
        <dsp:cNvPr id="0" name=""/>
        <dsp:cNvSpPr/>
      </dsp:nvSpPr>
      <dsp:spPr>
        <a:xfrm>
          <a:off x="4015102" y="1244145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E73D2-0347-874F-A0C8-B811E577C5DE}">
      <dsp:nvSpPr>
        <dsp:cNvPr id="0" name=""/>
        <dsp:cNvSpPr/>
      </dsp:nvSpPr>
      <dsp:spPr>
        <a:xfrm>
          <a:off x="4015102" y="1244145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091A8-B49D-D240-8843-EE19C0B00D20}">
      <dsp:nvSpPr>
        <dsp:cNvPr id="0" name=""/>
        <dsp:cNvSpPr/>
      </dsp:nvSpPr>
      <dsp:spPr>
        <a:xfrm>
          <a:off x="3639518" y="1379355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>
                  <a:lumMod val="20000"/>
                  <a:lumOff val="80000"/>
                </a:schemeClr>
              </a:solidFill>
            </a:rPr>
            <a:t>Technology CAD</a:t>
          </a:r>
        </a:p>
      </dsp:txBody>
      <dsp:txXfrm>
        <a:off x="3639518" y="1379355"/>
        <a:ext cx="1502336" cy="480747"/>
      </dsp:txXfrm>
    </dsp:sp>
    <dsp:sp modelId="{F229A34D-52B1-634F-A8B9-96EEDFD7C536}">
      <dsp:nvSpPr>
        <dsp:cNvPr id="0" name=""/>
        <dsp:cNvSpPr/>
      </dsp:nvSpPr>
      <dsp:spPr>
        <a:xfrm>
          <a:off x="4991621" y="2310804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6C92B-A905-624F-BE2D-3718ED153C33}">
      <dsp:nvSpPr>
        <dsp:cNvPr id="0" name=""/>
        <dsp:cNvSpPr/>
      </dsp:nvSpPr>
      <dsp:spPr>
        <a:xfrm>
          <a:off x="4991621" y="2310804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82DE9-6A8A-6D45-BB79-ECC823BB1BFF}">
      <dsp:nvSpPr>
        <dsp:cNvPr id="0" name=""/>
        <dsp:cNvSpPr/>
      </dsp:nvSpPr>
      <dsp:spPr>
        <a:xfrm>
          <a:off x="4616037" y="2446015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Ananth Kaushik</a:t>
          </a:r>
        </a:p>
      </dsp:txBody>
      <dsp:txXfrm>
        <a:off x="4616037" y="2446015"/>
        <a:ext cx="1502336" cy="480747"/>
      </dsp:txXfrm>
    </dsp:sp>
    <dsp:sp modelId="{F71D5B88-5EA5-EC49-BC3E-CDFD1D8E087B}">
      <dsp:nvSpPr>
        <dsp:cNvPr id="0" name=""/>
        <dsp:cNvSpPr/>
      </dsp:nvSpPr>
      <dsp:spPr>
        <a:xfrm>
          <a:off x="4991621" y="3377463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1866E-7999-2A47-B46D-4E34C4B7340E}">
      <dsp:nvSpPr>
        <dsp:cNvPr id="0" name=""/>
        <dsp:cNvSpPr/>
      </dsp:nvSpPr>
      <dsp:spPr>
        <a:xfrm>
          <a:off x="4991621" y="3377463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B130C-C911-DA42-94B2-432686323E05}">
      <dsp:nvSpPr>
        <dsp:cNvPr id="0" name=""/>
        <dsp:cNvSpPr/>
      </dsp:nvSpPr>
      <dsp:spPr>
        <a:xfrm>
          <a:off x="4616037" y="3512674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Baofu</a:t>
          </a:r>
          <a:r>
            <a:rPr lang="en-US" sz="1400" kern="1200" dirty="0">
              <a:solidFill>
                <a:schemeClr val="tx1"/>
              </a:solidFill>
            </a:rPr>
            <a:t> Zhu</a:t>
          </a:r>
          <a:endParaRPr lang="en-US" sz="14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4616037" y="3512674"/>
        <a:ext cx="1502336" cy="480747"/>
      </dsp:txXfrm>
    </dsp:sp>
    <dsp:sp modelId="{E30ED81B-FF6E-834C-8944-DCFCB6BF8B62}">
      <dsp:nvSpPr>
        <dsp:cNvPr id="0" name=""/>
        <dsp:cNvSpPr/>
      </dsp:nvSpPr>
      <dsp:spPr>
        <a:xfrm>
          <a:off x="4991621" y="4444122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AFCDE-3DD5-8647-BFC8-B35670E48612}">
      <dsp:nvSpPr>
        <dsp:cNvPr id="0" name=""/>
        <dsp:cNvSpPr/>
      </dsp:nvSpPr>
      <dsp:spPr>
        <a:xfrm>
          <a:off x="4991621" y="4444122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03BA7-FA61-354C-9FBF-BF2624A1CB7F}">
      <dsp:nvSpPr>
        <dsp:cNvPr id="0" name=""/>
        <dsp:cNvSpPr/>
      </dsp:nvSpPr>
      <dsp:spPr>
        <a:xfrm>
          <a:off x="4616037" y="4579333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TBH</a:t>
          </a:r>
        </a:p>
      </dsp:txBody>
      <dsp:txXfrm>
        <a:off x="4616037" y="4579333"/>
        <a:ext cx="1502336" cy="480747"/>
      </dsp:txXfrm>
    </dsp:sp>
    <dsp:sp modelId="{8701BAB7-8C9E-7646-9BD9-736A767E2097}">
      <dsp:nvSpPr>
        <dsp:cNvPr id="0" name=""/>
        <dsp:cNvSpPr/>
      </dsp:nvSpPr>
      <dsp:spPr>
        <a:xfrm>
          <a:off x="5832930" y="1244145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E0EB0-0E0D-804A-9E64-E4834D4CE5AF}">
      <dsp:nvSpPr>
        <dsp:cNvPr id="0" name=""/>
        <dsp:cNvSpPr/>
      </dsp:nvSpPr>
      <dsp:spPr>
        <a:xfrm>
          <a:off x="5832930" y="1244145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4A938-EACB-7346-A486-79386CB2797D}">
      <dsp:nvSpPr>
        <dsp:cNvPr id="0" name=""/>
        <dsp:cNvSpPr/>
      </dsp:nvSpPr>
      <dsp:spPr>
        <a:xfrm>
          <a:off x="5457346" y="1379355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5457346" y="1379355"/>
        <a:ext cx="1502336" cy="480747"/>
      </dsp:txXfrm>
    </dsp:sp>
    <dsp:sp modelId="{DB84D5E6-6B9D-4042-A9C8-3691852656F2}">
      <dsp:nvSpPr>
        <dsp:cNvPr id="0" name=""/>
        <dsp:cNvSpPr/>
      </dsp:nvSpPr>
      <dsp:spPr>
        <a:xfrm>
          <a:off x="7650757" y="1244145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21652-F23F-4A40-845B-47A6DD642185}">
      <dsp:nvSpPr>
        <dsp:cNvPr id="0" name=""/>
        <dsp:cNvSpPr/>
      </dsp:nvSpPr>
      <dsp:spPr>
        <a:xfrm>
          <a:off x="7650757" y="1244145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EB0AE-2AD1-AD4D-A521-6449AAD106A0}">
      <dsp:nvSpPr>
        <dsp:cNvPr id="0" name=""/>
        <dsp:cNvSpPr/>
      </dsp:nvSpPr>
      <dsp:spPr>
        <a:xfrm>
          <a:off x="7275173" y="1379355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>
                  <a:lumMod val="20000"/>
                  <a:lumOff val="80000"/>
                </a:schemeClr>
              </a:solidFill>
            </a:rPr>
            <a:t>Device Technology</a:t>
          </a:r>
        </a:p>
      </dsp:txBody>
      <dsp:txXfrm>
        <a:off x="7275173" y="1379355"/>
        <a:ext cx="1502336" cy="480747"/>
      </dsp:txXfrm>
    </dsp:sp>
    <dsp:sp modelId="{FC8ACD51-33F5-D949-AAB3-E2EF79C2A509}">
      <dsp:nvSpPr>
        <dsp:cNvPr id="0" name=""/>
        <dsp:cNvSpPr/>
      </dsp:nvSpPr>
      <dsp:spPr>
        <a:xfrm>
          <a:off x="8627276" y="2310804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FBEE2-0919-B149-88D1-5F488D0288D5}">
      <dsp:nvSpPr>
        <dsp:cNvPr id="0" name=""/>
        <dsp:cNvSpPr/>
      </dsp:nvSpPr>
      <dsp:spPr>
        <a:xfrm>
          <a:off x="8627276" y="2310804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34D58-F011-ED47-8EDE-373B3E02A1CD}">
      <dsp:nvSpPr>
        <dsp:cNvPr id="0" name=""/>
        <dsp:cNvSpPr/>
      </dsp:nvSpPr>
      <dsp:spPr>
        <a:xfrm>
          <a:off x="8251692" y="2446015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Davide </a:t>
          </a:r>
          <a:r>
            <a:rPr lang="en-US" sz="1400" kern="1200" dirty="0" err="1">
              <a:solidFill>
                <a:schemeClr val="tx1"/>
              </a:solidFill>
            </a:rPr>
            <a:t>Fugazza</a:t>
          </a:r>
          <a:br>
            <a:rPr lang="en-US" sz="1400" kern="1200" dirty="0">
              <a:solidFill>
                <a:schemeClr val="tx1"/>
              </a:solidFill>
            </a:rPr>
          </a:br>
          <a:r>
            <a:rPr lang="en-US" sz="1400" kern="1200" dirty="0">
              <a:solidFill>
                <a:schemeClr val="tx1"/>
              </a:solidFill>
            </a:rPr>
            <a:t>Principal Engineer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>
                  <a:lumMod val="20000"/>
                  <a:lumOff val="80000"/>
                </a:schemeClr>
              </a:solidFill>
            </a:rPr>
            <a:t>Memory Cell</a:t>
          </a:r>
        </a:p>
      </dsp:txBody>
      <dsp:txXfrm>
        <a:off x="8251692" y="2446015"/>
        <a:ext cx="1502336" cy="480747"/>
      </dsp:txXfrm>
    </dsp:sp>
    <dsp:sp modelId="{AB265C79-13D2-1E4D-86C4-925F1795A53C}">
      <dsp:nvSpPr>
        <dsp:cNvPr id="0" name=""/>
        <dsp:cNvSpPr/>
      </dsp:nvSpPr>
      <dsp:spPr>
        <a:xfrm>
          <a:off x="8627276" y="3377463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10C08-5CF0-6948-AAA4-8EBCB6DF386C}">
      <dsp:nvSpPr>
        <dsp:cNvPr id="0" name=""/>
        <dsp:cNvSpPr/>
      </dsp:nvSpPr>
      <dsp:spPr>
        <a:xfrm>
          <a:off x="8627276" y="3377463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01BBF-1448-2E4F-B80C-C557CC698B73}">
      <dsp:nvSpPr>
        <dsp:cNvPr id="0" name=""/>
        <dsp:cNvSpPr/>
      </dsp:nvSpPr>
      <dsp:spPr>
        <a:xfrm>
          <a:off x="8251692" y="3512674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Dany Ly-Gagnon</a:t>
          </a:r>
          <a:endParaRPr lang="en-US" sz="14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8251692" y="3512674"/>
        <a:ext cx="1502336" cy="480747"/>
      </dsp:txXfrm>
    </dsp:sp>
    <dsp:sp modelId="{0D475883-8955-DB49-8108-58B9F9B39DA6}">
      <dsp:nvSpPr>
        <dsp:cNvPr id="0" name=""/>
        <dsp:cNvSpPr/>
      </dsp:nvSpPr>
      <dsp:spPr>
        <a:xfrm>
          <a:off x="8627276" y="4444122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6DD41-12A6-154B-BB4A-33401B944078}">
      <dsp:nvSpPr>
        <dsp:cNvPr id="0" name=""/>
        <dsp:cNvSpPr/>
      </dsp:nvSpPr>
      <dsp:spPr>
        <a:xfrm>
          <a:off x="8627276" y="4444122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F123-574D-1847-9B72-C9B4E39159CF}">
      <dsp:nvSpPr>
        <dsp:cNvPr id="0" name=""/>
        <dsp:cNvSpPr/>
      </dsp:nvSpPr>
      <dsp:spPr>
        <a:xfrm>
          <a:off x="8251692" y="4579333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Lu Liu</a:t>
          </a:r>
          <a:endParaRPr lang="en-US" sz="14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8251692" y="4579333"/>
        <a:ext cx="1502336" cy="480747"/>
      </dsp:txXfrm>
    </dsp:sp>
    <dsp:sp modelId="{3217F0D4-63CF-474A-AD44-E568C64CDFF2}">
      <dsp:nvSpPr>
        <dsp:cNvPr id="0" name=""/>
        <dsp:cNvSpPr/>
      </dsp:nvSpPr>
      <dsp:spPr>
        <a:xfrm>
          <a:off x="8627276" y="5510782"/>
          <a:ext cx="751168" cy="751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160AA-7E04-D546-A73F-3888FDDC9A98}">
      <dsp:nvSpPr>
        <dsp:cNvPr id="0" name=""/>
        <dsp:cNvSpPr/>
      </dsp:nvSpPr>
      <dsp:spPr>
        <a:xfrm>
          <a:off x="8627276" y="5510782"/>
          <a:ext cx="751168" cy="751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9B798-8C9A-874B-ADC0-1D7BAD57D2B4}">
      <dsp:nvSpPr>
        <dsp:cNvPr id="0" name=""/>
        <dsp:cNvSpPr/>
      </dsp:nvSpPr>
      <dsp:spPr>
        <a:xfrm>
          <a:off x="8251692" y="5645992"/>
          <a:ext cx="1502336" cy="4807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TBH</a:t>
          </a:r>
          <a:endParaRPr lang="en-US" sz="14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8251692" y="5645992"/>
        <a:ext cx="1502336" cy="480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30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8952" y="1793882"/>
            <a:ext cx="1120986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771" tIns="33387" rIns="66771" bIns="33387" anchorCtr="1"/>
          <a:lstStyle/>
          <a:p>
            <a:pPr algn="r"/>
            <a:endParaRPr lang="en-US" sz="175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60999" y="3124163"/>
            <a:ext cx="8767379" cy="1258424"/>
          </a:xfrm>
        </p:spPr>
        <p:txBody>
          <a:bodyPr anchor="b" anchorCtr="0"/>
          <a:lstStyle>
            <a:lvl1pPr algn="l">
              <a:lnSpc>
                <a:spcPct val="70000"/>
              </a:lnSpc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60999" y="4320116"/>
            <a:ext cx="6866888" cy="1178001"/>
          </a:xfrm>
        </p:spPr>
        <p:txBody>
          <a:bodyPr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4" y="840145"/>
            <a:ext cx="1112239" cy="7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25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02298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26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16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16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78280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100000">
              <a:srgbClr val="00508E"/>
            </a:gs>
            <a:gs pos="25000">
              <a:schemeClr val="bg2">
                <a:lumMod val="50000"/>
              </a:schemeClr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8746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287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gradFill>
          <a:gsLst>
            <a:gs pos="30000">
              <a:schemeClr val="bg2">
                <a:lumMod val="50000"/>
              </a:schemeClr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57" y="2162919"/>
            <a:ext cx="3840489" cy="25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07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">
              <a:schemeClr val="bg2">
                <a:lumMod val="50000"/>
              </a:schemeClr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86836" y="381005"/>
            <a:ext cx="1121410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235" tIns="33619" rIns="67235" bIns="33619" anchor="ctr" anchorCtr="1"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333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88952" y="1793882"/>
            <a:ext cx="1120986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771" tIns="33387" rIns="66771" bIns="33387" anchorCtr="1"/>
          <a:lstStyle/>
          <a:p>
            <a:pPr marL="164724" indent="-164724">
              <a:buFont typeface="Wingdings" pitchFamily="2" charset="2"/>
              <a:buChar char=""/>
            </a:pPr>
            <a:endParaRPr lang="en-US" sz="175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83AF853-284E-4994-8B4B-EBF1070713CA}"/>
              </a:ext>
            </a:extLst>
          </p:cNvPr>
          <p:cNvSpPr txBox="1">
            <a:spLocks/>
          </p:cNvSpPr>
          <p:nvPr userDrawn="1"/>
        </p:nvSpPr>
        <p:spPr>
          <a:xfrm>
            <a:off x="11797792" y="6500595"/>
            <a:ext cx="171522" cy="164212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67" kern="1200" smtClean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FD44707B-D922-47D5-BD24-D96E91B70543}" type="slidenum">
              <a:rPr sz="1067"/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sz="1067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4D34FE-B1CF-4EC9-AA26-B43B2406B4A6}"/>
              </a:ext>
            </a:extLst>
          </p:cNvPr>
          <p:cNvCxnSpPr/>
          <p:nvPr userDrawn="1"/>
        </p:nvCxnSpPr>
        <p:spPr>
          <a:xfrm>
            <a:off x="11633712" y="6463638"/>
            <a:ext cx="0" cy="238125"/>
          </a:xfrm>
          <a:prstGeom prst="line">
            <a:avLst/>
          </a:prstGeom>
          <a:noFill/>
          <a:ln w="317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E67FFE-0E5D-47C1-9D91-F1A79736899A}"/>
              </a:ext>
            </a:extLst>
          </p:cNvPr>
          <p:cNvGrpSpPr/>
          <p:nvPr userDrawn="1"/>
        </p:nvGrpSpPr>
        <p:grpSpPr>
          <a:xfrm>
            <a:off x="11027965" y="6434232"/>
            <a:ext cx="452539" cy="298259"/>
            <a:chOff x="451796" y="386081"/>
            <a:chExt cx="1249194" cy="823318"/>
          </a:xfrm>
        </p:grpSpPr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D040EC16-343A-405C-A32A-2D03616117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1796" y="386081"/>
              <a:ext cx="1249194" cy="823318"/>
            </a:xfrm>
            <a:custGeom>
              <a:avLst/>
              <a:gdLst>
                <a:gd name="T0" fmla="*/ 2295 w 3777"/>
                <a:gd name="T1" fmla="*/ 1128 h 2491"/>
                <a:gd name="T2" fmla="*/ 2564 w 3777"/>
                <a:gd name="T3" fmla="*/ 1149 h 2491"/>
                <a:gd name="T4" fmla="*/ 2434 w 3777"/>
                <a:gd name="T5" fmla="*/ 1046 h 2491"/>
                <a:gd name="T6" fmla="*/ 1474 w 3777"/>
                <a:gd name="T7" fmla="*/ 949 h 2491"/>
                <a:gd name="T8" fmla="*/ 1548 w 3777"/>
                <a:gd name="T9" fmla="*/ 1130 h 2491"/>
                <a:gd name="T10" fmla="*/ 1326 w 3777"/>
                <a:gd name="T11" fmla="*/ 1068 h 2491"/>
                <a:gd name="T12" fmla="*/ 920 w 3777"/>
                <a:gd name="T13" fmla="*/ 900 h 2491"/>
                <a:gd name="T14" fmla="*/ 630 w 3777"/>
                <a:gd name="T15" fmla="*/ 1637 h 2491"/>
                <a:gd name="T16" fmla="*/ 551 w 3777"/>
                <a:gd name="T17" fmla="*/ 1468 h 2491"/>
                <a:gd name="T18" fmla="*/ 2646 w 3777"/>
                <a:gd name="T19" fmla="*/ 959 h 2491"/>
                <a:gd name="T20" fmla="*/ 2769 w 3777"/>
                <a:gd name="T21" fmla="*/ 1272 h 2491"/>
                <a:gd name="T22" fmla="*/ 2335 w 3777"/>
                <a:gd name="T23" fmla="*/ 1478 h 2491"/>
                <a:gd name="T24" fmla="*/ 2551 w 3777"/>
                <a:gd name="T25" fmla="*/ 1496 h 2491"/>
                <a:gd name="T26" fmla="*/ 2677 w 3777"/>
                <a:gd name="T27" fmla="*/ 1613 h 2491"/>
                <a:gd name="T28" fmla="*/ 2400 w 3777"/>
                <a:gd name="T29" fmla="*/ 1677 h 2491"/>
                <a:gd name="T30" fmla="*/ 2162 w 3777"/>
                <a:gd name="T31" fmla="*/ 1556 h 2491"/>
                <a:gd name="T32" fmla="*/ 2087 w 3777"/>
                <a:gd name="T33" fmla="*/ 1215 h 2491"/>
                <a:gd name="T34" fmla="*/ 2243 w 3777"/>
                <a:gd name="T35" fmla="*/ 941 h 2491"/>
                <a:gd name="T36" fmla="*/ 412 w 3777"/>
                <a:gd name="T37" fmla="*/ 815 h 2491"/>
                <a:gd name="T38" fmla="*/ 164 w 3777"/>
                <a:gd name="T39" fmla="*/ 1308 h 2491"/>
                <a:gd name="T40" fmla="*/ 246 w 3777"/>
                <a:gd name="T41" fmla="*/ 1819 h 2491"/>
                <a:gd name="T42" fmla="*/ 614 w 3777"/>
                <a:gd name="T43" fmla="*/ 2109 h 2491"/>
                <a:gd name="T44" fmla="*/ 1163 w 3777"/>
                <a:gd name="T45" fmla="*/ 2229 h 2491"/>
                <a:gd name="T46" fmla="*/ 1796 w 3777"/>
                <a:gd name="T47" fmla="*/ 2220 h 2491"/>
                <a:gd name="T48" fmla="*/ 2654 w 3777"/>
                <a:gd name="T49" fmla="*/ 2031 h 2491"/>
                <a:gd name="T50" fmla="*/ 3022 w 3777"/>
                <a:gd name="T51" fmla="*/ 2160 h 2491"/>
                <a:gd name="T52" fmla="*/ 2228 w 3777"/>
                <a:gd name="T53" fmla="*/ 2412 h 2491"/>
                <a:gd name="T54" fmla="*/ 1360 w 3777"/>
                <a:gd name="T55" fmla="*/ 2489 h 2491"/>
                <a:gd name="T56" fmla="*/ 599 w 3777"/>
                <a:gd name="T57" fmla="*/ 2344 h 2491"/>
                <a:gd name="T58" fmla="*/ 135 w 3777"/>
                <a:gd name="T59" fmla="*/ 1990 h 2491"/>
                <a:gd name="T60" fmla="*/ 2 w 3777"/>
                <a:gd name="T61" fmla="*/ 1451 h 2491"/>
                <a:gd name="T62" fmla="*/ 206 w 3777"/>
                <a:gd name="T63" fmla="*/ 933 h 2491"/>
                <a:gd name="T64" fmla="*/ 1887 w 3777"/>
                <a:gd name="T65" fmla="*/ 900 h 2491"/>
                <a:gd name="T66" fmla="*/ 1899 w 3777"/>
                <a:gd name="T67" fmla="*/ 1478 h 2491"/>
                <a:gd name="T68" fmla="*/ 1918 w 3777"/>
                <a:gd name="T69" fmla="*/ 1665 h 2491"/>
                <a:gd name="T70" fmla="*/ 1716 w 3777"/>
                <a:gd name="T71" fmla="*/ 1552 h 2491"/>
                <a:gd name="T72" fmla="*/ 745 w 3777"/>
                <a:gd name="T73" fmla="*/ 608 h 2491"/>
                <a:gd name="T74" fmla="*/ 3078 w 3777"/>
                <a:gd name="T75" fmla="*/ 1659 h 2491"/>
                <a:gd name="T76" fmla="*/ 2899 w 3777"/>
                <a:gd name="T77" fmla="*/ 1548 h 2491"/>
                <a:gd name="T78" fmla="*/ 2515 w 3777"/>
                <a:gd name="T79" fmla="*/ 0 h 2491"/>
                <a:gd name="T80" fmla="*/ 3161 w 3777"/>
                <a:gd name="T81" fmla="*/ 109 h 2491"/>
                <a:gd name="T82" fmla="*/ 3615 w 3777"/>
                <a:gd name="T83" fmla="*/ 404 h 2491"/>
                <a:gd name="T84" fmla="*/ 3777 w 3777"/>
                <a:gd name="T85" fmla="*/ 900 h 2491"/>
                <a:gd name="T86" fmla="*/ 3591 w 3777"/>
                <a:gd name="T87" fmla="*/ 1385 h 2491"/>
                <a:gd name="T88" fmla="*/ 3211 w 3777"/>
                <a:gd name="T89" fmla="*/ 1665 h 2491"/>
                <a:gd name="T90" fmla="*/ 3510 w 3777"/>
                <a:gd name="T91" fmla="*/ 1151 h 2491"/>
                <a:gd name="T92" fmla="*/ 3557 w 3777"/>
                <a:gd name="T93" fmla="*/ 684 h 2491"/>
                <a:gd name="T94" fmla="*/ 3258 w 3777"/>
                <a:gd name="T95" fmla="*/ 321 h 2491"/>
                <a:gd name="T96" fmla="*/ 2715 w 3777"/>
                <a:gd name="T97" fmla="*/ 149 h 2491"/>
                <a:gd name="T98" fmla="*/ 2027 w 3777"/>
                <a:gd name="T99" fmla="*/ 153 h 2491"/>
                <a:gd name="T100" fmla="*/ 1292 w 3777"/>
                <a:gd name="T101" fmla="*/ 321 h 2491"/>
                <a:gd name="T102" fmla="*/ 933 w 3777"/>
                <a:gd name="T103" fmla="*/ 383 h 2491"/>
                <a:gd name="T104" fmla="*/ 1651 w 3777"/>
                <a:gd name="T105" fmla="*/ 103 h 2491"/>
                <a:gd name="T106" fmla="*/ 2396 w 3777"/>
                <a:gd name="T10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7" h="2491">
                  <a:moveTo>
                    <a:pt x="2434" y="1046"/>
                  </a:moveTo>
                  <a:lnTo>
                    <a:pt x="2396" y="1050"/>
                  </a:lnTo>
                  <a:lnTo>
                    <a:pt x="2362" y="1062"/>
                  </a:lnTo>
                  <a:lnTo>
                    <a:pt x="2335" y="1078"/>
                  </a:lnTo>
                  <a:lnTo>
                    <a:pt x="2311" y="1102"/>
                  </a:lnTo>
                  <a:lnTo>
                    <a:pt x="2295" y="1128"/>
                  </a:lnTo>
                  <a:lnTo>
                    <a:pt x="2285" y="1153"/>
                  </a:lnTo>
                  <a:lnTo>
                    <a:pt x="2279" y="1179"/>
                  </a:lnTo>
                  <a:lnTo>
                    <a:pt x="2275" y="1211"/>
                  </a:lnTo>
                  <a:lnTo>
                    <a:pt x="2574" y="1211"/>
                  </a:lnTo>
                  <a:lnTo>
                    <a:pt x="2572" y="1179"/>
                  </a:lnTo>
                  <a:lnTo>
                    <a:pt x="2564" y="1149"/>
                  </a:lnTo>
                  <a:lnTo>
                    <a:pt x="2555" y="1122"/>
                  </a:lnTo>
                  <a:lnTo>
                    <a:pt x="2541" y="1098"/>
                  </a:lnTo>
                  <a:lnTo>
                    <a:pt x="2521" y="1076"/>
                  </a:lnTo>
                  <a:lnTo>
                    <a:pt x="2497" y="1060"/>
                  </a:lnTo>
                  <a:lnTo>
                    <a:pt x="2467" y="1050"/>
                  </a:lnTo>
                  <a:lnTo>
                    <a:pt x="2434" y="1046"/>
                  </a:lnTo>
                  <a:close/>
                  <a:moveTo>
                    <a:pt x="920" y="900"/>
                  </a:moveTo>
                  <a:lnTo>
                    <a:pt x="1320" y="900"/>
                  </a:lnTo>
                  <a:lnTo>
                    <a:pt x="1367" y="904"/>
                  </a:lnTo>
                  <a:lnTo>
                    <a:pt x="1409" y="914"/>
                  </a:lnTo>
                  <a:lnTo>
                    <a:pt x="1445" y="929"/>
                  </a:lnTo>
                  <a:lnTo>
                    <a:pt x="1474" y="949"/>
                  </a:lnTo>
                  <a:lnTo>
                    <a:pt x="1498" y="973"/>
                  </a:lnTo>
                  <a:lnTo>
                    <a:pt x="1516" y="1001"/>
                  </a:lnTo>
                  <a:lnTo>
                    <a:pt x="1532" y="1031"/>
                  </a:lnTo>
                  <a:lnTo>
                    <a:pt x="1540" y="1062"/>
                  </a:lnTo>
                  <a:lnTo>
                    <a:pt x="1546" y="1096"/>
                  </a:lnTo>
                  <a:lnTo>
                    <a:pt x="1548" y="1130"/>
                  </a:lnTo>
                  <a:lnTo>
                    <a:pt x="1548" y="1667"/>
                  </a:lnTo>
                  <a:lnTo>
                    <a:pt x="1354" y="1667"/>
                  </a:lnTo>
                  <a:lnTo>
                    <a:pt x="1354" y="1130"/>
                  </a:lnTo>
                  <a:lnTo>
                    <a:pt x="1352" y="1104"/>
                  </a:lnTo>
                  <a:lnTo>
                    <a:pt x="1342" y="1084"/>
                  </a:lnTo>
                  <a:lnTo>
                    <a:pt x="1326" y="1068"/>
                  </a:lnTo>
                  <a:lnTo>
                    <a:pt x="1304" y="1060"/>
                  </a:lnTo>
                  <a:lnTo>
                    <a:pt x="1274" y="1056"/>
                  </a:lnTo>
                  <a:lnTo>
                    <a:pt x="1114" y="1056"/>
                  </a:lnTo>
                  <a:lnTo>
                    <a:pt x="1114" y="1667"/>
                  </a:lnTo>
                  <a:lnTo>
                    <a:pt x="920" y="1667"/>
                  </a:lnTo>
                  <a:lnTo>
                    <a:pt x="920" y="900"/>
                  </a:lnTo>
                  <a:close/>
                  <a:moveTo>
                    <a:pt x="551" y="900"/>
                  </a:moveTo>
                  <a:lnTo>
                    <a:pt x="747" y="900"/>
                  </a:lnTo>
                  <a:lnTo>
                    <a:pt x="747" y="1675"/>
                  </a:lnTo>
                  <a:lnTo>
                    <a:pt x="702" y="1667"/>
                  </a:lnTo>
                  <a:lnTo>
                    <a:pt x="662" y="1655"/>
                  </a:lnTo>
                  <a:lnTo>
                    <a:pt x="630" y="1637"/>
                  </a:lnTo>
                  <a:lnTo>
                    <a:pt x="604" y="1617"/>
                  </a:lnTo>
                  <a:lnTo>
                    <a:pt x="585" y="1591"/>
                  </a:lnTo>
                  <a:lnTo>
                    <a:pt x="569" y="1564"/>
                  </a:lnTo>
                  <a:lnTo>
                    <a:pt x="559" y="1534"/>
                  </a:lnTo>
                  <a:lnTo>
                    <a:pt x="553" y="1502"/>
                  </a:lnTo>
                  <a:lnTo>
                    <a:pt x="551" y="1468"/>
                  </a:lnTo>
                  <a:lnTo>
                    <a:pt x="551" y="900"/>
                  </a:lnTo>
                  <a:close/>
                  <a:moveTo>
                    <a:pt x="2442" y="886"/>
                  </a:moveTo>
                  <a:lnTo>
                    <a:pt x="2501" y="892"/>
                  </a:lnTo>
                  <a:lnTo>
                    <a:pt x="2557" y="906"/>
                  </a:lnTo>
                  <a:lnTo>
                    <a:pt x="2604" y="928"/>
                  </a:lnTo>
                  <a:lnTo>
                    <a:pt x="2646" y="959"/>
                  </a:lnTo>
                  <a:lnTo>
                    <a:pt x="2683" y="997"/>
                  </a:lnTo>
                  <a:lnTo>
                    <a:pt x="2713" y="1042"/>
                  </a:lnTo>
                  <a:lnTo>
                    <a:pt x="2737" y="1092"/>
                  </a:lnTo>
                  <a:lnTo>
                    <a:pt x="2755" y="1147"/>
                  </a:lnTo>
                  <a:lnTo>
                    <a:pt x="2765" y="1209"/>
                  </a:lnTo>
                  <a:lnTo>
                    <a:pt x="2769" y="1272"/>
                  </a:lnTo>
                  <a:lnTo>
                    <a:pt x="2769" y="1344"/>
                  </a:lnTo>
                  <a:lnTo>
                    <a:pt x="2275" y="1344"/>
                  </a:lnTo>
                  <a:lnTo>
                    <a:pt x="2279" y="1383"/>
                  </a:lnTo>
                  <a:lnTo>
                    <a:pt x="2291" y="1421"/>
                  </a:lnTo>
                  <a:lnTo>
                    <a:pt x="2309" y="1453"/>
                  </a:lnTo>
                  <a:lnTo>
                    <a:pt x="2335" y="1478"/>
                  </a:lnTo>
                  <a:lnTo>
                    <a:pt x="2366" y="1498"/>
                  </a:lnTo>
                  <a:lnTo>
                    <a:pt x="2404" y="1510"/>
                  </a:lnTo>
                  <a:lnTo>
                    <a:pt x="2448" y="1514"/>
                  </a:lnTo>
                  <a:lnTo>
                    <a:pt x="2487" y="1512"/>
                  </a:lnTo>
                  <a:lnTo>
                    <a:pt x="2521" y="1506"/>
                  </a:lnTo>
                  <a:lnTo>
                    <a:pt x="2551" y="1496"/>
                  </a:lnTo>
                  <a:lnTo>
                    <a:pt x="2576" y="1482"/>
                  </a:lnTo>
                  <a:lnTo>
                    <a:pt x="2602" y="1465"/>
                  </a:lnTo>
                  <a:lnTo>
                    <a:pt x="2626" y="1443"/>
                  </a:lnTo>
                  <a:lnTo>
                    <a:pt x="2747" y="1556"/>
                  </a:lnTo>
                  <a:lnTo>
                    <a:pt x="2713" y="1587"/>
                  </a:lnTo>
                  <a:lnTo>
                    <a:pt x="2677" y="1613"/>
                  </a:lnTo>
                  <a:lnTo>
                    <a:pt x="2640" y="1637"/>
                  </a:lnTo>
                  <a:lnTo>
                    <a:pt x="2600" y="1655"/>
                  </a:lnTo>
                  <a:lnTo>
                    <a:pt x="2555" y="1667"/>
                  </a:lnTo>
                  <a:lnTo>
                    <a:pt x="2503" y="1675"/>
                  </a:lnTo>
                  <a:lnTo>
                    <a:pt x="2446" y="1679"/>
                  </a:lnTo>
                  <a:lnTo>
                    <a:pt x="2400" y="1677"/>
                  </a:lnTo>
                  <a:lnTo>
                    <a:pt x="2354" y="1669"/>
                  </a:lnTo>
                  <a:lnTo>
                    <a:pt x="2311" y="1659"/>
                  </a:lnTo>
                  <a:lnTo>
                    <a:pt x="2269" y="1641"/>
                  </a:lnTo>
                  <a:lnTo>
                    <a:pt x="2232" y="1619"/>
                  </a:lnTo>
                  <a:lnTo>
                    <a:pt x="2194" y="1591"/>
                  </a:lnTo>
                  <a:lnTo>
                    <a:pt x="2162" y="1556"/>
                  </a:lnTo>
                  <a:lnTo>
                    <a:pt x="2136" y="1516"/>
                  </a:lnTo>
                  <a:lnTo>
                    <a:pt x="2113" y="1468"/>
                  </a:lnTo>
                  <a:lnTo>
                    <a:pt x="2097" y="1413"/>
                  </a:lnTo>
                  <a:lnTo>
                    <a:pt x="2087" y="1352"/>
                  </a:lnTo>
                  <a:lnTo>
                    <a:pt x="2083" y="1282"/>
                  </a:lnTo>
                  <a:lnTo>
                    <a:pt x="2087" y="1215"/>
                  </a:lnTo>
                  <a:lnTo>
                    <a:pt x="2097" y="1155"/>
                  </a:lnTo>
                  <a:lnTo>
                    <a:pt x="2115" y="1100"/>
                  </a:lnTo>
                  <a:lnTo>
                    <a:pt x="2138" y="1050"/>
                  </a:lnTo>
                  <a:lnTo>
                    <a:pt x="2168" y="1009"/>
                  </a:lnTo>
                  <a:lnTo>
                    <a:pt x="2204" y="971"/>
                  </a:lnTo>
                  <a:lnTo>
                    <a:pt x="2243" y="941"/>
                  </a:lnTo>
                  <a:lnTo>
                    <a:pt x="2289" y="918"/>
                  </a:lnTo>
                  <a:lnTo>
                    <a:pt x="2337" y="900"/>
                  </a:lnTo>
                  <a:lnTo>
                    <a:pt x="2388" y="890"/>
                  </a:lnTo>
                  <a:lnTo>
                    <a:pt x="2442" y="886"/>
                  </a:lnTo>
                  <a:close/>
                  <a:moveTo>
                    <a:pt x="412" y="713"/>
                  </a:moveTo>
                  <a:lnTo>
                    <a:pt x="412" y="815"/>
                  </a:lnTo>
                  <a:lnTo>
                    <a:pt x="357" y="882"/>
                  </a:lnTo>
                  <a:lnTo>
                    <a:pt x="305" y="957"/>
                  </a:lnTo>
                  <a:lnTo>
                    <a:pt x="258" y="1038"/>
                  </a:lnTo>
                  <a:lnTo>
                    <a:pt x="218" y="1124"/>
                  </a:lnTo>
                  <a:lnTo>
                    <a:pt x="186" y="1215"/>
                  </a:lnTo>
                  <a:lnTo>
                    <a:pt x="164" y="1308"/>
                  </a:lnTo>
                  <a:lnTo>
                    <a:pt x="151" y="1405"/>
                  </a:lnTo>
                  <a:lnTo>
                    <a:pt x="151" y="1500"/>
                  </a:lnTo>
                  <a:lnTo>
                    <a:pt x="161" y="1597"/>
                  </a:lnTo>
                  <a:lnTo>
                    <a:pt x="180" y="1677"/>
                  </a:lnTo>
                  <a:lnTo>
                    <a:pt x="210" y="1752"/>
                  </a:lnTo>
                  <a:lnTo>
                    <a:pt x="246" y="1819"/>
                  </a:lnTo>
                  <a:lnTo>
                    <a:pt x="291" y="1881"/>
                  </a:lnTo>
                  <a:lnTo>
                    <a:pt x="343" y="1936"/>
                  </a:lnTo>
                  <a:lnTo>
                    <a:pt x="402" y="1988"/>
                  </a:lnTo>
                  <a:lnTo>
                    <a:pt x="468" y="2033"/>
                  </a:lnTo>
                  <a:lnTo>
                    <a:pt x="539" y="2073"/>
                  </a:lnTo>
                  <a:lnTo>
                    <a:pt x="614" y="2109"/>
                  </a:lnTo>
                  <a:lnTo>
                    <a:pt x="696" y="2140"/>
                  </a:lnTo>
                  <a:lnTo>
                    <a:pt x="783" y="2166"/>
                  </a:lnTo>
                  <a:lnTo>
                    <a:pt x="872" y="2188"/>
                  </a:lnTo>
                  <a:lnTo>
                    <a:pt x="967" y="2206"/>
                  </a:lnTo>
                  <a:lnTo>
                    <a:pt x="1064" y="2220"/>
                  </a:lnTo>
                  <a:lnTo>
                    <a:pt x="1163" y="2229"/>
                  </a:lnTo>
                  <a:lnTo>
                    <a:pt x="1266" y="2235"/>
                  </a:lnTo>
                  <a:lnTo>
                    <a:pt x="1369" y="2237"/>
                  </a:lnTo>
                  <a:lnTo>
                    <a:pt x="1474" y="2237"/>
                  </a:lnTo>
                  <a:lnTo>
                    <a:pt x="1581" y="2235"/>
                  </a:lnTo>
                  <a:lnTo>
                    <a:pt x="1689" y="2229"/>
                  </a:lnTo>
                  <a:lnTo>
                    <a:pt x="1796" y="2220"/>
                  </a:lnTo>
                  <a:lnTo>
                    <a:pt x="1934" y="2204"/>
                  </a:lnTo>
                  <a:lnTo>
                    <a:pt x="2079" y="2180"/>
                  </a:lnTo>
                  <a:lnTo>
                    <a:pt x="2224" y="2152"/>
                  </a:lnTo>
                  <a:lnTo>
                    <a:pt x="2370" y="2116"/>
                  </a:lnTo>
                  <a:lnTo>
                    <a:pt x="2513" y="2077"/>
                  </a:lnTo>
                  <a:lnTo>
                    <a:pt x="2654" y="2031"/>
                  </a:lnTo>
                  <a:lnTo>
                    <a:pt x="2786" y="1982"/>
                  </a:lnTo>
                  <a:lnTo>
                    <a:pt x="2913" y="1930"/>
                  </a:lnTo>
                  <a:lnTo>
                    <a:pt x="3032" y="1873"/>
                  </a:lnTo>
                  <a:lnTo>
                    <a:pt x="3137" y="1815"/>
                  </a:lnTo>
                  <a:lnTo>
                    <a:pt x="3137" y="2101"/>
                  </a:lnTo>
                  <a:lnTo>
                    <a:pt x="3022" y="2160"/>
                  </a:lnTo>
                  <a:lnTo>
                    <a:pt x="2901" y="2214"/>
                  </a:lnTo>
                  <a:lnTo>
                    <a:pt x="2773" y="2263"/>
                  </a:lnTo>
                  <a:lnTo>
                    <a:pt x="2638" y="2307"/>
                  </a:lnTo>
                  <a:lnTo>
                    <a:pt x="2503" y="2346"/>
                  </a:lnTo>
                  <a:lnTo>
                    <a:pt x="2364" y="2382"/>
                  </a:lnTo>
                  <a:lnTo>
                    <a:pt x="2228" y="2412"/>
                  </a:lnTo>
                  <a:lnTo>
                    <a:pt x="2095" y="2438"/>
                  </a:lnTo>
                  <a:lnTo>
                    <a:pt x="1964" y="2457"/>
                  </a:lnTo>
                  <a:lnTo>
                    <a:pt x="1839" y="2471"/>
                  </a:lnTo>
                  <a:lnTo>
                    <a:pt x="1673" y="2485"/>
                  </a:lnTo>
                  <a:lnTo>
                    <a:pt x="1512" y="2491"/>
                  </a:lnTo>
                  <a:lnTo>
                    <a:pt x="1360" y="2489"/>
                  </a:lnTo>
                  <a:lnTo>
                    <a:pt x="1215" y="2481"/>
                  </a:lnTo>
                  <a:lnTo>
                    <a:pt x="1076" y="2465"/>
                  </a:lnTo>
                  <a:lnTo>
                    <a:pt x="945" y="2445"/>
                  </a:lnTo>
                  <a:lnTo>
                    <a:pt x="820" y="2418"/>
                  </a:lnTo>
                  <a:lnTo>
                    <a:pt x="706" y="2384"/>
                  </a:lnTo>
                  <a:lnTo>
                    <a:pt x="599" y="2344"/>
                  </a:lnTo>
                  <a:lnTo>
                    <a:pt x="499" y="2299"/>
                  </a:lnTo>
                  <a:lnTo>
                    <a:pt x="408" y="2247"/>
                  </a:lnTo>
                  <a:lnTo>
                    <a:pt x="327" y="2190"/>
                  </a:lnTo>
                  <a:lnTo>
                    <a:pt x="254" y="2128"/>
                  </a:lnTo>
                  <a:lnTo>
                    <a:pt x="188" y="2061"/>
                  </a:lnTo>
                  <a:lnTo>
                    <a:pt x="135" y="1990"/>
                  </a:lnTo>
                  <a:lnTo>
                    <a:pt x="89" y="1912"/>
                  </a:lnTo>
                  <a:lnTo>
                    <a:pt x="54" y="1831"/>
                  </a:lnTo>
                  <a:lnTo>
                    <a:pt x="28" y="1746"/>
                  </a:lnTo>
                  <a:lnTo>
                    <a:pt x="8" y="1645"/>
                  </a:lnTo>
                  <a:lnTo>
                    <a:pt x="0" y="1546"/>
                  </a:lnTo>
                  <a:lnTo>
                    <a:pt x="2" y="1451"/>
                  </a:lnTo>
                  <a:lnTo>
                    <a:pt x="14" y="1358"/>
                  </a:lnTo>
                  <a:lnTo>
                    <a:pt x="36" y="1266"/>
                  </a:lnTo>
                  <a:lnTo>
                    <a:pt x="65" y="1179"/>
                  </a:lnTo>
                  <a:lnTo>
                    <a:pt x="105" y="1094"/>
                  </a:lnTo>
                  <a:lnTo>
                    <a:pt x="153" y="1013"/>
                  </a:lnTo>
                  <a:lnTo>
                    <a:pt x="206" y="933"/>
                  </a:lnTo>
                  <a:lnTo>
                    <a:pt x="270" y="858"/>
                  </a:lnTo>
                  <a:lnTo>
                    <a:pt x="337" y="785"/>
                  </a:lnTo>
                  <a:lnTo>
                    <a:pt x="412" y="713"/>
                  </a:lnTo>
                  <a:close/>
                  <a:moveTo>
                    <a:pt x="1692" y="690"/>
                  </a:moveTo>
                  <a:lnTo>
                    <a:pt x="1887" y="690"/>
                  </a:lnTo>
                  <a:lnTo>
                    <a:pt x="1887" y="900"/>
                  </a:lnTo>
                  <a:lnTo>
                    <a:pt x="2033" y="900"/>
                  </a:lnTo>
                  <a:lnTo>
                    <a:pt x="2033" y="1056"/>
                  </a:lnTo>
                  <a:lnTo>
                    <a:pt x="1887" y="1056"/>
                  </a:lnTo>
                  <a:lnTo>
                    <a:pt x="1887" y="1435"/>
                  </a:lnTo>
                  <a:lnTo>
                    <a:pt x="1891" y="1459"/>
                  </a:lnTo>
                  <a:lnTo>
                    <a:pt x="1899" y="1478"/>
                  </a:lnTo>
                  <a:lnTo>
                    <a:pt x="1910" y="1492"/>
                  </a:lnTo>
                  <a:lnTo>
                    <a:pt x="1930" y="1500"/>
                  </a:lnTo>
                  <a:lnTo>
                    <a:pt x="1954" y="1504"/>
                  </a:lnTo>
                  <a:lnTo>
                    <a:pt x="2033" y="1504"/>
                  </a:lnTo>
                  <a:lnTo>
                    <a:pt x="2033" y="1665"/>
                  </a:lnTo>
                  <a:lnTo>
                    <a:pt x="1918" y="1665"/>
                  </a:lnTo>
                  <a:lnTo>
                    <a:pt x="1869" y="1661"/>
                  </a:lnTo>
                  <a:lnTo>
                    <a:pt x="1827" y="1651"/>
                  </a:lnTo>
                  <a:lnTo>
                    <a:pt x="1790" y="1633"/>
                  </a:lnTo>
                  <a:lnTo>
                    <a:pt x="1760" y="1609"/>
                  </a:lnTo>
                  <a:lnTo>
                    <a:pt x="1736" y="1581"/>
                  </a:lnTo>
                  <a:lnTo>
                    <a:pt x="1716" y="1552"/>
                  </a:lnTo>
                  <a:lnTo>
                    <a:pt x="1704" y="1518"/>
                  </a:lnTo>
                  <a:lnTo>
                    <a:pt x="1696" y="1482"/>
                  </a:lnTo>
                  <a:lnTo>
                    <a:pt x="1692" y="1447"/>
                  </a:lnTo>
                  <a:lnTo>
                    <a:pt x="1692" y="690"/>
                  </a:lnTo>
                  <a:close/>
                  <a:moveTo>
                    <a:pt x="551" y="608"/>
                  </a:moveTo>
                  <a:lnTo>
                    <a:pt x="745" y="608"/>
                  </a:lnTo>
                  <a:lnTo>
                    <a:pt x="745" y="793"/>
                  </a:lnTo>
                  <a:lnTo>
                    <a:pt x="551" y="793"/>
                  </a:lnTo>
                  <a:lnTo>
                    <a:pt x="551" y="608"/>
                  </a:lnTo>
                  <a:close/>
                  <a:moveTo>
                    <a:pt x="2882" y="581"/>
                  </a:moveTo>
                  <a:lnTo>
                    <a:pt x="3078" y="581"/>
                  </a:lnTo>
                  <a:lnTo>
                    <a:pt x="3078" y="1659"/>
                  </a:lnTo>
                  <a:lnTo>
                    <a:pt x="3032" y="1651"/>
                  </a:lnTo>
                  <a:lnTo>
                    <a:pt x="2995" y="1639"/>
                  </a:lnTo>
                  <a:lnTo>
                    <a:pt x="2961" y="1621"/>
                  </a:lnTo>
                  <a:lnTo>
                    <a:pt x="2935" y="1599"/>
                  </a:lnTo>
                  <a:lnTo>
                    <a:pt x="2915" y="1575"/>
                  </a:lnTo>
                  <a:lnTo>
                    <a:pt x="2899" y="1548"/>
                  </a:lnTo>
                  <a:lnTo>
                    <a:pt x="2889" y="1518"/>
                  </a:lnTo>
                  <a:lnTo>
                    <a:pt x="2884" y="1486"/>
                  </a:lnTo>
                  <a:lnTo>
                    <a:pt x="2882" y="1453"/>
                  </a:lnTo>
                  <a:lnTo>
                    <a:pt x="2882" y="581"/>
                  </a:lnTo>
                  <a:close/>
                  <a:moveTo>
                    <a:pt x="2396" y="0"/>
                  </a:moveTo>
                  <a:lnTo>
                    <a:pt x="2515" y="0"/>
                  </a:lnTo>
                  <a:lnTo>
                    <a:pt x="2632" y="6"/>
                  </a:lnTo>
                  <a:lnTo>
                    <a:pt x="2745" y="16"/>
                  </a:lnTo>
                  <a:lnTo>
                    <a:pt x="2856" y="32"/>
                  </a:lnTo>
                  <a:lnTo>
                    <a:pt x="2963" y="52"/>
                  </a:lnTo>
                  <a:lnTo>
                    <a:pt x="3064" y="77"/>
                  </a:lnTo>
                  <a:lnTo>
                    <a:pt x="3161" y="109"/>
                  </a:lnTo>
                  <a:lnTo>
                    <a:pt x="3252" y="145"/>
                  </a:lnTo>
                  <a:lnTo>
                    <a:pt x="3339" y="186"/>
                  </a:lnTo>
                  <a:lnTo>
                    <a:pt x="3419" y="232"/>
                  </a:lnTo>
                  <a:lnTo>
                    <a:pt x="3492" y="285"/>
                  </a:lnTo>
                  <a:lnTo>
                    <a:pt x="3557" y="341"/>
                  </a:lnTo>
                  <a:lnTo>
                    <a:pt x="3615" y="404"/>
                  </a:lnTo>
                  <a:lnTo>
                    <a:pt x="3664" y="472"/>
                  </a:lnTo>
                  <a:lnTo>
                    <a:pt x="3706" y="545"/>
                  </a:lnTo>
                  <a:lnTo>
                    <a:pt x="3740" y="622"/>
                  </a:lnTo>
                  <a:lnTo>
                    <a:pt x="3761" y="708"/>
                  </a:lnTo>
                  <a:lnTo>
                    <a:pt x="3775" y="805"/>
                  </a:lnTo>
                  <a:lnTo>
                    <a:pt x="3777" y="900"/>
                  </a:lnTo>
                  <a:lnTo>
                    <a:pt x="3769" y="991"/>
                  </a:lnTo>
                  <a:lnTo>
                    <a:pt x="3750" y="1080"/>
                  </a:lnTo>
                  <a:lnTo>
                    <a:pt x="3722" y="1163"/>
                  </a:lnTo>
                  <a:lnTo>
                    <a:pt x="3684" y="1243"/>
                  </a:lnTo>
                  <a:lnTo>
                    <a:pt x="3641" y="1316"/>
                  </a:lnTo>
                  <a:lnTo>
                    <a:pt x="3591" y="1385"/>
                  </a:lnTo>
                  <a:lnTo>
                    <a:pt x="3536" y="1449"/>
                  </a:lnTo>
                  <a:lnTo>
                    <a:pt x="3476" y="1506"/>
                  </a:lnTo>
                  <a:lnTo>
                    <a:pt x="3413" y="1556"/>
                  </a:lnTo>
                  <a:lnTo>
                    <a:pt x="3345" y="1599"/>
                  </a:lnTo>
                  <a:lnTo>
                    <a:pt x="3278" y="1637"/>
                  </a:lnTo>
                  <a:lnTo>
                    <a:pt x="3211" y="1665"/>
                  </a:lnTo>
                  <a:lnTo>
                    <a:pt x="3211" y="1459"/>
                  </a:lnTo>
                  <a:lnTo>
                    <a:pt x="3286" y="1409"/>
                  </a:lnTo>
                  <a:lnTo>
                    <a:pt x="3355" y="1352"/>
                  </a:lnTo>
                  <a:lnTo>
                    <a:pt x="3415" y="1288"/>
                  </a:lnTo>
                  <a:lnTo>
                    <a:pt x="3468" y="1221"/>
                  </a:lnTo>
                  <a:lnTo>
                    <a:pt x="3510" y="1151"/>
                  </a:lnTo>
                  <a:lnTo>
                    <a:pt x="3543" y="1076"/>
                  </a:lnTo>
                  <a:lnTo>
                    <a:pt x="3569" y="1001"/>
                  </a:lnTo>
                  <a:lnTo>
                    <a:pt x="3581" y="922"/>
                  </a:lnTo>
                  <a:lnTo>
                    <a:pt x="3585" y="842"/>
                  </a:lnTo>
                  <a:lnTo>
                    <a:pt x="3577" y="763"/>
                  </a:lnTo>
                  <a:lnTo>
                    <a:pt x="3557" y="684"/>
                  </a:lnTo>
                  <a:lnTo>
                    <a:pt x="3530" y="610"/>
                  </a:lnTo>
                  <a:lnTo>
                    <a:pt x="3490" y="541"/>
                  </a:lnTo>
                  <a:lnTo>
                    <a:pt x="3444" y="478"/>
                  </a:lnTo>
                  <a:lnTo>
                    <a:pt x="3389" y="420"/>
                  </a:lnTo>
                  <a:lnTo>
                    <a:pt x="3327" y="369"/>
                  </a:lnTo>
                  <a:lnTo>
                    <a:pt x="3258" y="321"/>
                  </a:lnTo>
                  <a:lnTo>
                    <a:pt x="3183" y="280"/>
                  </a:lnTo>
                  <a:lnTo>
                    <a:pt x="3100" y="244"/>
                  </a:lnTo>
                  <a:lnTo>
                    <a:pt x="3010" y="212"/>
                  </a:lnTo>
                  <a:lnTo>
                    <a:pt x="2917" y="186"/>
                  </a:lnTo>
                  <a:lnTo>
                    <a:pt x="2818" y="165"/>
                  </a:lnTo>
                  <a:lnTo>
                    <a:pt x="2715" y="149"/>
                  </a:lnTo>
                  <a:lnTo>
                    <a:pt x="2608" y="139"/>
                  </a:lnTo>
                  <a:lnTo>
                    <a:pt x="2497" y="131"/>
                  </a:lnTo>
                  <a:lnTo>
                    <a:pt x="2384" y="131"/>
                  </a:lnTo>
                  <a:lnTo>
                    <a:pt x="2267" y="133"/>
                  </a:lnTo>
                  <a:lnTo>
                    <a:pt x="2148" y="141"/>
                  </a:lnTo>
                  <a:lnTo>
                    <a:pt x="2027" y="153"/>
                  </a:lnTo>
                  <a:lnTo>
                    <a:pt x="1905" y="171"/>
                  </a:lnTo>
                  <a:lnTo>
                    <a:pt x="1782" y="192"/>
                  </a:lnTo>
                  <a:lnTo>
                    <a:pt x="1659" y="218"/>
                  </a:lnTo>
                  <a:lnTo>
                    <a:pt x="1536" y="248"/>
                  </a:lnTo>
                  <a:lnTo>
                    <a:pt x="1413" y="283"/>
                  </a:lnTo>
                  <a:lnTo>
                    <a:pt x="1292" y="321"/>
                  </a:lnTo>
                  <a:lnTo>
                    <a:pt x="1171" y="365"/>
                  </a:lnTo>
                  <a:lnTo>
                    <a:pt x="1052" y="412"/>
                  </a:lnTo>
                  <a:lnTo>
                    <a:pt x="937" y="464"/>
                  </a:lnTo>
                  <a:lnTo>
                    <a:pt x="824" y="519"/>
                  </a:lnTo>
                  <a:lnTo>
                    <a:pt x="824" y="446"/>
                  </a:lnTo>
                  <a:lnTo>
                    <a:pt x="933" y="383"/>
                  </a:lnTo>
                  <a:lnTo>
                    <a:pt x="1046" y="325"/>
                  </a:lnTo>
                  <a:lnTo>
                    <a:pt x="1163" y="270"/>
                  </a:lnTo>
                  <a:lnTo>
                    <a:pt x="1282" y="222"/>
                  </a:lnTo>
                  <a:lnTo>
                    <a:pt x="1405" y="176"/>
                  </a:lnTo>
                  <a:lnTo>
                    <a:pt x="1528" y="137"/>
                  </a:lnTo>
                  <a:lnTo>
                    <a:pt x="1651" y="103"/>
                  </a:lnTo>
                  <a:lnTo>
                    <a:pt x="1776" y="73"/>
                  </a:lnTo>
                  <a:lnTo>
                    <a:pt x="1903" y="50"/>
                  </a:lnTo>
                  <a:lnTo>
                    <a:pt x="2027" y="30"/>
                  </a:lnTo>
                  <a:lnTo>
                    <a:pt x="2150" y="14"/>
                  </a:lnTo>
                  <a:lnTo>
                    <a:pt x="2273" y="4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AB6AAB65-88C4-4536-B3DF-0201C0207A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13181" y="577858"/>
              <a:ext cx="52243" cy="51581"/>
            </a:xfrm>
            <a:custGeom>
              <a:avLst/>
              <a:gdLst>
                <a:gd name="T0" fmla="*/ 61 w 156"/>
                <a:gd name="T1" fmla="*/ 73 h 156"/>
                <a:gd name="T2" fmla="*/ 69 w 156"/>
                <a:gd name="T3" fmla="*/ 73 h 156"/>
                <a:gd name="T4" fmla="*/ 75 w 156"/>
                <a:gd name="T5" fmla="*/ 73 h 156"/>
                <a:gd name="T6" fmla="*/ 87 w 156"/>
                <a:gd name="T7" fmla="*/ 71 h 156"/>
                <a:gd name="T8" fmla="*/ 93 w 156"/>
                <a:gd name="T9" fmla="*/ 65 h 156"/>
                <a:gd name="T10" fmla="*/ 93 w 156"/>
                <a:gd name="T11" fmla="*/ 57 h 156"/>
                <a:gd name="T12" fmla="*/ 89 w 156"/>
                <a:gd name="T13" fmla="*/ 49 h 156"/>
                <a:gd name="T14" fmla="*/ 81 w 156"/>
                <a:gd name="T15" fmla="*/ 45 h 156"/>
                <a:gd name="T16" fmla="*/ 61 w 156"/>
                <a:gd name="T17" fmla="*/ 45 h 156"/>
                <a:gd name="T18" fmla="*/ 89 w 156"/>
                <a:gd name="T19" fmla="*/ 29 h 156"/>
                <a:gd name="T20" fmla="*/ 109 w 156"/>
                <a:gd name="T21" fmla="*/ 43 h 156"/>
                <a:gd name="T22" fmla="*/ 111 w 156"/>
                <a:gd name="T23" fmla="*/ 59 h 156"/>
                <a:gd name="T24" fmla="*/ 109 w 156"/>
                <a:gd name="T25" fmla="*/ 73 h 156"/>
                <a:gd name="T26" fmla="*/ 99 w 156"/>
                <a:gd name="T27" fmla="*/ 81 h 156"/>
                <a:gd name="T28" fmla="*/ 114 w 156"/>
                <a:gd name="T29" fmla="*/ 119 h 156"/>
                <a:gd name="T30" fmla="*/ 114 w 156"/>
                <a:gd name="T31" fmla="*/ 123 h 156"/>
                <a:gd name="T32" fmla="*/ 113 w 156"/>
                <a:gd name="T33" fmla="*/ 125 h 156"/>
                <a:gd name="T34" fmla="*/ 97 w 156"/>
                <a:gd name="T35" fmla="*/ 125 h 156"/>
                <a:gd name="T36" fmla="*/ 95 w 156"/>
                <a:gd name="T37" fmla="*/ 123 h 156"/>
                <a:gd name="T38" fmla="*/ 73 w 156"/>
                <a:gd name="T39" fmla="*/ 89 h 156"/>
                <a:gd name="T40" fmla="*/ 71 w 156"/>
                <a:gd name="T41" fmla="*/ 87 h 156"/>
                <a:gd name="T42" fmla="*/ 63 w 156"/>
                <a:gd name="T43" fmla="*/ 87 h 156"/>
                <a:gd name="T44" fmla="*/ 63 w 156"/>
                <a:gd name="T45" fmla="*/ 123 h 156"/>
                <a:gd name="T46" fmla="*/ 59 w 156"/>
                <a:gd name="T47" fmla="*/ 125 h 156"/>
                <a:gd name="T48" fmla="*/ 43 w 156"/>
                <a:gd name="T49" fmla="*/ 123 h 156"/>
                <a:gd name="T50" fmla="*/ 43 w 156"/>
                <a:gd name="T51" fmla="*/ 37 h 156"/>
                <a:gd name="T52" fmla="*/ 45 w 156"/>
                <a:gd name="T53" fmla="*/ 31 h 156"/>
                <a:gd name="T54" fmla="*/ 53 w 156"/>
                <a:gd name="T55" fmla="*/ 29 h 156"/>
                <a:gd name="T56" fmla="*/ 67 w 156"/>
                <a:gd name="T57" fmla="*/ 27 h 156"/>
                <a:gd name="T58" fmla="*/ 77 w 156"/>
                <a:gd name="T59" fmla="*/ 14 h 156"/>
                <a:gd name="T60" fmla="*/ 31 w 156"/>
                <a:gd name="T61" fmla="*/ 31 h 156"/>
                <a:gd name="T62" fmla="*/ 13 w 156"/>
                <a:gd name="T63" fmla="*/ 79 h 156"/>
                <a:gd name="T64" fmla="*/ 31 w 156"/>
                <a:gd name="T65" fmla="*/ 123 h 156"/>
                <a:gd name="T66" fmla="*/ 77 w 156"/>
                <a:gd name="T67" fmla="*/ 142 h 156"/>
                <a:gd name="T68" fmla="*/ 122 w 156"/>
                <a:gd name="T69" fmla="*/ 123 h 156"/>
                <a:gd name="T70" fmla="*/ 142 w 156"/>
                <a:gd name="T71" fmla="*/ 79 h 156"/>
                <a:gd name="T72" fmla="*/ 122 w 156"/>
                <a:gd name="T73" fmla="*/ 31 h 156"/>
                <a:gd name="T74" fmla="*/ 77 w 156"/>
                <a:gd name="T75" fmla="*/ 14 h 156"/>
                <a:gd name="T76" fmla="*/ 103 w 156"/>
                <a:gd name="T77" fmla="*/ 4 h 156"/>
                <a:gd name="T78" fmla="*/ 140 w 156"/>
                <a:gd name="T79" fmla="*/ 31 h 156"/>
                <a:gd name="T80" fmla="*/ 156 w 156"/>
                <a:gd name="T81" fmla="*/ 79 h 156"/>
                <a:gd name="T82" fmla="*/ 140 w 156"/>
                <a:gd name="T83" fmla="*/ 125 h 156"/>
                <a:gd name="T84" fmla="*/ 103 w 156"/>
                <a:gd name="T85" fmla="*/ 152 h 156"/>
                <a:gd name="T86" fmla="*/ 53 w 156"/>
                <a:gd name="T87" fmla="*/ 152 h 156"/>
                <a:gd name="T88" fmla="*/ 13 w 156"/>
                <a:gd name="T89" fmla="*/ 125 h 156"/>
                <a:gd name="T90" fmla="*/ 0 w 156"/>
                <a:gd name="T91" fmla="*/ 79 h 156"/>
                <a:gd name="T92" fmla="*/ 13 w 156"/>
                <a:gd name="T93" fmla="*/ 31 h 156"/>
                <a:gd name="T94" fmla="*/ 53 w 156"/>
                <a:gd name="T95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56">
                  <a:moveTo>
                    <a:pt x="61" y="45"/>
                  </a:moveTo>
                  <a:lnTo>
                    <a:pt x="61" y="73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81" y="73"/>
                  </a:lnTo>
                  <a:lnTo>
                    <a:pt x="87" y="71"/>
                  </a:lnTo>
                  <a:lnTo>
                    <a:pt x="89" y="67"/>
                  </a:lnTo>
                  <a:lnTo>
                    <a:pt x="93" y="65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3" y="53"/>
                  </a:lnTo>
                  <a:lnTo>
                    <a:pt x="89" y="49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5" y="45"/>
                  </a:lnTo>
                  <a:lnTo>
                    <a:pt x="61" y="45"/>
                  </a:lnTo>
                  <a:close/>
                  <a:moveTo>
                    <a:pt x="73" y="27"/>
                  </a:moveTo>
                  <a:lnTo>
                    <a:pt x="89" y="29"/>
                  </a:lnTo>
                  <a:lnTo>
                    <a:pt x="101" y="35"/>
                  </a:lnTo>
                  <a:lnTo>
                    <a:pt x="109" y="43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67"/>
                  </a:lnTo>
                  <a:lnTo>
                    <a:pt x="109" y="73"/>
                  </a:lnTo>
                  <a:lnTo>
                    <a:pt x="105" y="79"/>
                  </a:lnTo>
                  <a:lnTo>
                    <a:pt x="99" y="81"/>
                  </a:lnTo>
                  <a:lnTo>
                    <a:pt x="93" y="85"/>
                  </a:lnTo>
                  <a:lnTo>
                    <a:pt x="114" y="119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3" y="125"/>
                  </a:lnTo>
                  <a:lnTo>
                    <a:pt x="111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5" y="123"/>
                  </a:lnTo>
                  <a:lnTo>
                    <a:pt x="75" y="89"/>
                  </a:lnTo>
                  <a:lnTo>
                    <a:pt x="73" y="89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121"/>
                  </a:lnTo>
                  <a:lnTo>
                    <a:pt x="63" y="123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45" y="125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7" y="27"/>
                  </a:lnTo>
                  <a:lnTo>
                    <a:pt x="73" y="27"/>
                  </a:lnTo>
                  <a:close/>
                  <a:moveTo>
                    <a:pt x="77" y="14"/>
                  </a:moveTo>
                  <a:lnTo>
                    <a:pt x="51" y="18"/>
                  </a:lnTo>
                  <a:lnTo>
                    <a:pt x="31" y="31"/>
                  </a:lnTo>
                  <a:lnTo>
                    <a:pt x="17" y="53"/>
                  </a:lnTo>
                  <a:lnTo>
                    <a:pt x="13" y="79"/>
                  </a:lnTo>
                  <a:lnTo>
                    <a:pt x="17" y="103"/>
                  </a:lnTo>
                  <a:lnTo>
                    <a:pt x="31" y="123"/>
                  </a:lnTo>
                  <a:lnTo>
                    <a:pt x="51" y="136"/>
                  </a:lnTo>
                  <a:lnTo>
                    <a:pt x="77" y="142"/>
                  </a:lnTo>
                  <a:lnTo>
                    <a:pt x="103" y="136"/>
                  </a:lnTo>
                  <a:lnTo>
                    <a:pt x="122" y="123"/>
                  </a:lnTo>
                  <a:lnTo>
                    <a:pt x="136" y="103"/>
                  </a:lnTo>
                  <a:lnTo>
                    <a:pt x="142" y="79"/>
                  </a:lnTo>
                  <a:lnTo>
                    <a:pt x="136" y="53"/>
                  </a:lnTo>
                  <a:lnTo>
                    <a:pt x="122" y="31"/>
                  </a:lnTo>
                  <a:lnTo>
                    <a:pt x="103" y="18"/>
                  </a:lnTo>
                  <a:lnTo>
                    <a:pt x="77" y="14"/>
                  </a:lnTo>
                  <a:close/>
                  <a:moveTo>
                    <a:pt x="77" y="0"/>
                  </a:moveTo>
                  <a:lnTo>
                    <a:pt x="103" y="4"/>
                  </a:lnTo>
                  <a:lnTo>
                    <a:pt x="122" y="16"/>
                  </a:lnTo>
                  <a:lnTo>
                    <a:pt x="140" y="31"/>
                  </a:lnTo>
                  <a:lnTo>
                    <a:pt x="152" y="53"/>
                  </a:lnTo>
                  <a:lnTo>
                    <a:pt x="156" y="79"/>
                  </a:lnTo>
                  <a:lnTo>
                    <a:pt x="152" y="103"/>
                  </a:lnTo>
                  <a:lnTo>
                    <a:pt x="140" y="125"/>
                  </a:lnTo>
                  <a:lnTo>
                    <a:pt x="122" y="140"/>
                  </a:lnTo>
                  <a:lnTo>
                    <a:pt x="103" y="152"/>
                  </a:lnTo>
                  <a:lnTo>
                    <a:pt x="77" y="156"/>
                  </a:lnTo>
                  <a:lnTo>
                    <a:pt x="53" y="152"/>
                  </a:lnTo>
                  <a:lnTo>
                    <a:pt x="31" y="140"/>
                  </a:lnTo>
                  <a:lnTo>
                    <a:pt x="13" y="125"/>
                  </a:lnTo>
                  <a:lnTo>
                    <a:pt x="4" y="103"/>
                  </a:lnTo>
                  <a:lnTo>
                    <a:pt x="0" y="79"/>
                  </a:lnTo>
                  <a:lnTo>
                    <a:pt x="4" y="53"/>
                  </a:lnTo>
                  <a:lnTo>
                    <a:pt x="13" y="31"/>
                  </a:lnTo>
                  <a:lnTo>
                    <a:pt x="31" y="16"/>
                  </a:lnTo>
                  <a:lnTo>
                    <a:pt x="53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5486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fade/>
  </p:transition>
  <p:hf hdr="0" ftr="0" dt="0"/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33408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66817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00226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33634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285744" indent="-285744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8957" indent="-43814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46342" indent="-342891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010381" indent="-175165" algn="l" rtl="0" eaLnBrk="1" fontAlgn="base" hangingPunct="1">
        <a:spcBef>
          <a:spcPct val="20000"/>
        </a:spcBef>
        <a:spcAft>
          <a:spcPct val="0"/>
        </a:spcAft>
        <a:buChar char="–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262107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596193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1930281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264366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2598454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408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68174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02262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3634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0436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04521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3860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672695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JPG"/><Relationship Id="rId1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jp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cid:image001.jpg@01D7248E.F15DA0C0" TargetMode="External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4585556-4D71-404C-8823-60C689530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897173"/>
              </p:ext>
            </p:extLst>
          </p:nvPr>
        </p:nvGraphicFramePr>
        <p:xfrm>
          <a:off x="609600" y="412126"/>
          <a:ext cx="9757893" cy="643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7C9AC33-B21F-9149-8834-68CEBF8F88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0026" r="160" b="18376"/>
          <a:stretch/>
        </p:blipFill>
        <p:spPr>
          <a:xfrm>
            <a:off x="16307639" y="3348507"/>
            <a:ext cx="930704" cy="93313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06F3C09-18AC-5944-8275-CEB285374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5521" y="31553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4FC2268-8950-4F44-84F2-3DF74BF8C2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0026" r="160" b="18376"/>
          <a:stretch/>
        </p:blipFill>
        <p:spPr>
          <a:xfrm>
            <a:off x="5721206" y="444323"/>
            <a:ext cx="930704" cy="933136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C2D31C15-369B-4749-A97B-0444AD1F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93" y="4745868"/>
            <a:ext cx="933136" cy="9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ADCB026-FC72-D54B-B64E-F545BF33BA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1639"/>
          <a:stretch/>
        </p:blipFill>
        <p:spPr>
          <a:xfrm>
            <a:off x="10369926" y="3728437"/>
            <a:ext cx="930703" cy="933136"/>
          </a:xfrm>
          <a:prstGeom prst="rect">
            <a:avLst/>
          </a:prstGeom>
        </p:spPr>
      </p:pic>
      <p:pic>
        <p:nvPicPr>
          <p:cNvPr id="16" name="Picture 15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5B10B5FA-20C1-8043-B2AE-CCDA40FC2D1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926" y="2404071"/>
            <a:ext cx="930703" cy="1163378"/>
          </a:xfrm>
          <a:prstGeom prst="rect">
            <a:avLst/>
          </a:prstGeom>
        </p:spPr>
      </p:pic>
      <p:pic>
        <p:nvPicPr>
          <p:cNvPr id="18" name="Picture 17" descr="A person wearing a blue shirt&#10;&#10;Description automatically generated with low confidence">
            <a:extLst>
              <a:ext uri="{FF2B5EF4-FFF2-40B4-BE49-F238E27FC236}">
                <a16:creationId xmlns:a16="http://schemas.microsoft.com/office/drawing/2014/main" id="{29040961-3C17-F246-A0B5-F7EDAF86FF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94" y="3766559"/>
            <a:ext cx="930704" cy="979309"/>
          </a:xfrm>
          <a:prstGeom prst="rect">
            <a:avLst/>
          </a:prstGeom>
        </p:spPr>
      </p:pic>
      <p:pic>
        <p:nvPicPr>
          <p:cNvPr id="20" name="Picture 19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ACD92492-2C23-8C4C-9FD9-1EF94B5F84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5"/>
          <a:stretch/>
        </p:blipFill>
        <p:spPr>
          <a:xfrm rot="5400000">
            <a:off x="3148087" y="2610162"/>
            <a:ext cx="983873" cy="93070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088749-091E-BA4D-9601-A5C7ABAB712A}"/>
              </a:ext>
            </a:extLst>
          </p:cNvPr>
          <p:cNvGrpSpPr/>
          <p:nvPr/>
        </p:nvGrpSpPr>
        <p:grpSpPr>
          <a:xfrm>
            <a:off x="9329000" y="681706"/>
            <a:ext cx="2079420" cy="824845"/>
            <a:chOff x="9447432" y="1496324"/>
            <a:chExt cx="2079420" cy="8248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394188-B404-B549-9A37-94B44B869095}"/>
                </a:ext>
              </a:extLst>
            </p:cNvPr>
            <p:cNvSpPr txBox="1"/>
            <p:nvPr/>
          </p:nvSpPr>
          <p:spPr>
            <a:xfrm>
              <a:off x="9857599" y="1581004"/>
              <a:ext cx="1657435" cy="217237"/>
            </a:xfrm>
            <a:prstGeom prst="rect">
              <a:avLst/>
            </a:prstGeom>
            <a:noFill/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Dinah Gevedon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C03C86-A6E9-B741-B52D-2566CC52A5C2}"/>
                </a:ext>
              </a:extLst>
            </p:cNvPr>
            <p:cNvSpPr txBox="1"/>
            <p:nvPr/>
          </p:nvSpPr>
          <p:spPr>
            <a:xfrm>
              <a:off x="9869417" y="2073873"/>
              <a:ext cx="1657435" cy="217237"/>
            </a:xfrm>
            <a:prstGeom prst="rect">
              <a:avLst/>
            </a:prstGeom>
            <a:noFill/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Marci Lane</a:t>
              </a:r>
            </a:p>
          </p:txBody>
        </p:sp>
        <p:pic>
          <p:nvPicPr>
            <p:cNvPr id="25" name="Picture 24" descr="A person posing for a picture&#10;&#10;Description automatically generated">
              <a:extLst>
                <a:ext uri="{FF2B5EF4-FFF2-40B4-BE49-F238E27FC236}">
                  <a16:creationId xmlns:a16="http://schemas.microsoft.com/office/drawing/2014/main" id="{F7291827-A820-FE46-AC29-166C268BF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23616" t="13794" r="17827" b="38988"/>
            <a:stretch/>
          </p:blipFill>
          <p:spPr>
            <a:xfrm>
              <a:off x="9447432" y="1496324"/>
              <a:ext cx="394126" cy="3552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6" name="Picture 25" descr="A close up of a person wearing glasses&#10;&#10;Description automatically generated">
              <a:extLst>
                <a:ext uri="{FF2B5EF4-FFF2-40B4-BE49-F238E27FC236}">
                  <a16:creationId xmlns:a16="http://schemas.microsoft.com/office/drawing/2014/main" id="{DA2C9363-CA25-044B-BA2C-FD6E79E98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60856" y="1993583"/>
              <a:ext cx="367279" cy="3275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7" name="Picture 26" descr="A person in black shirt&#10;&#10;Description automatically generated with low confidence">
            <a:extLst>
              <a:ext uri="{FF2B5EF4-FFF2-40B4-BE49-F238E27FC236}">
                <a16:creationId xmlns:a16="http://schemas.microsoft.com/office/drawing/2014/main" id="{7B4BB5DB-4EE7-6745-88F1-539DF1940C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33" y="2625520"/>
            <a:ext cx="935403" cy="941929"/>
          </a:xfrm>
          <a:prstGeom prst="rect">
            <a:avLst/>
          </a:prstGeom>
        </p:spPr>
      </p:pic>
      <p:pic>
        <p:nvPicPr>
          <p:cNvPr id="29" name="Picture 28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4B82BDC6-C568-0A48-A442-46EF94C523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77" y="3738709"/>
            <a:ext cx="933137" cy="93313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579688B-72DA-984A-82A8-AFA196FA1C53}"/>
              </a:ext>
            </a:extLst>
          </p:cNvPr>
          <p:cNvSpPr/>
          <p:nvPr/>
        </p:nvSpPr>
        <p:spPr>
          <a:xfrm>
            <a:off x="518924" y="409251"/>
            <a:ext cx="2869930" cy="675247"/>
          </a:xfrm>
          <a:prstGeom prst="rect">
            <a:avLst/>
          </a:prstGeom>
        </p:spPr>
        <p:txBody>
          <a:bodyPr wrap="square" lIns="76197" tIns="38099" rIns="76197" bIns="38099">
            <a:spAutoFit/>
          </a:bodyPr>
          <a:lstStyle/>
          <a:p>
            <a:pPr defTabSz="457167">
              <a:lnSpc>
                <a:spcPct val="80000"/>
              </a:lnSpc>
              <a:defRPr/>
            </a:pPr>
            <a:r>
              <a:rPr lang="en-US" sz="2400" b="1" kern="0" dirty="0">
                <a:solidFill>
                  <a:srgbClr val="FFFFFF"/>
                </a:solidFill>
                <a:latin typeface="Calibri" panose="020F0502020204030204" pitchFamily="34" charset="0"/>
                <a:ea typeface="Intel Clear Pro" panose="020B0804020202060201" pitchFamily="34" charset="0"/>
                <a:cs typeface="Calibri" panose="020F0502020204030204" pitchFamily="34" charset="0"/>
              </a:rPr>
              <a:t>IOG Adv. Pathfinding</a:t>
            </a:r>
          </a:p>
          <a:p>
            <a:pPr defTabSz="457167">
              <a:lnSpc>
                <a:spcPct val="80000"/>
              </a:lnSpc>
              <a:defRPr/>
            </a:pPr>
            <a:r>
              <a:rPr lang="en-US" sz="2400" b="1" kern="0" dirty="0">
                <a:solidFill>
                  <a:srgbClr val="FFFFFF"/>
                </a:solidFill>
                <a:latin typeface="Calibri" panose="020F0502020204030204" pitchFamily="34" charset="0"/>
                <a:ea typeface="Intel Clear Pro" panose="020B0804020202060201" pitchFamily="34" charset="0"/>
                <a:cs typeface="Calibri" panose="020F0502020204030204" pitchFamily="34" charset="0"/>
              </a:rPr>
              <a:t>NVM Pathfinding</a:t>
            </a:r>
          </a:p>
        </p:txBody>
      </p:sp>
    </p:spTree>
    <p:extLst>
      <p:ext uri="{BB962C8B-B14F-4D97-AF65-F5344CB8AC3E}">
        <p14:creationId xmlns:p14="http://schemas.microsoft.com/office/powerpoint/2010/main" val="1229113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ntel Template 16x9">
  <a:themeElements>
    <a:clrScheme name="Intel2019">
      <a:dk1>
        <a:srgbClr val="003C71"/>
      </a:dk1>
      <a:lt1>
        <a:srgbClr val="FFFFFF"/>
      </a:lt1>
      <a:dk2>
        <a:srgbClr val="000000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4D600"/>
      </a:accent6>
      <a:hlink>
        <a:srgbClr val="0071C5"/>
      </a:hlink>
      <a:folHlink>
        <a:srgbClr val="0071C5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3000">
              <a:schemeClr val="bg2"/>
            </a:gs>
            <a:gs pos="100000">
              <a:schemeClr val="bg2">
                <a:alpha val="0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3200" dirty="0" err="1" smtClean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00D85783-EE3C-430D-93F6-83B9C140F26A}" vid="{6D41577E-F93D-43D7-B4B0-A58DB04FF6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46</Words>
  <Application>Microsoft Macintosh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Neo Sans Intel</vt:lpstr>
      <vt:lpstr>Neo Sans Intel Medium</vt:lpstr>
      <vt:lpstr>Arial</vt:lpstr>
      <vt:lpstr>Calibri</vt:lpstr>
      <vt:lpstr>Intel Clear</vt:lpstr>
      <vt:lpstr>Intel Clear Pro</vt:lpstr>
      <vt:lpstr>Wingdings</vt:lpstr>
      <vt:lpstr>Intel Template 16x9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DerChang Kau</dc:creator>
  <cp:keywords/>
  <dc:description/>
  <cp:lastModifiedBy>Kau, Derchang</cp:lastModifiedBy>
  <cp:revision>7</cp:revision>
  <dcterms:created xsi:type="dcterms:W3CDTF">2021-03-29T18:18:32Z</dcterms:created>
  <dcterms:modified xsi:type="dcterms:W3CDTF">2021-03-30T04:42:16Z</dcterms:modified>
  <cp:category/>
</cp:coreProperties>
</file>