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D72EC-27F5-A042-9863-FC02333FF0F1}" v="3" dt="2021-07-15T00:13:28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8790E-2CC5-4043-83E8-A5B2ED76EA3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8BF7-A241-4CD7-B133-AA45E08B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30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algn="r"/>
            <a:endParaRPr lang="en-US" sz="175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60999" y="3124163"/>
            <a:ext cx="8767379" cy="1258424"/>
          </a:xfrm>
        </p:spPr>
        <p:txBody>
          <a:bodyPr anchor="b" anchorCtr="0"/>
          <a:lstStyle>
            <a:lvl1pPr algn="l">
              <a:lnSpc>
                <a:spcPct val="70000"/>
              </a:lnSpc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60999" y="4320116"/>
            <a:ext cx="6866888" cy="1178001"/>
          </a:xfrm>
        </p:spPr>
        <p:txBody>
          <a:bodyPr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4" y="840145"/>
            <a:ext cx="1112239" cy="7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5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02298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26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16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16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78280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100000">
              <a:srgbClr val="00508E"/>
            </a:gs>
            <a:gs pos="25000">
              <a:schemeClr val="bg2">
                <a:lumMod val="50000"/>
              </a:schemeClr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8746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287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gradFill>
          <a:gsLst>
            <a:gs pos="30000">
              <a:schemeClr val="bg2">
                <a:lumMod val="50000"/>
              </a:schemeClr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7" y="2162919"/>
            <a:ext cx="3840489" cy="25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07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2"/>
            <a:ext cx="5129423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2"/>
            <a:ext cx="5768944" cy="43815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0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">
              <a:schemeClr val="bg2">
                <a:lumMod val="50000"/>
              </a:schemeClr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86836" y="381005"/>
            <a:ext cx="1121410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235" tIns="33619" rIns="67235" bIns="33619" anchor="ctr" anchorCtr="1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333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marL="164724" indent="-164724">
              <a:buFont typeface="Wingdings" pitchFamily="2" charset="2"/>
              <a:buChar char=""/>
            </a:pPr>
            <a:endParaRPr lang="en-US" sz="175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83AF853-284E-4994-8B4B-EBF1070713CA}"/>
              </a:ext>
            </a:extLst>
          </p:cNvPr>
          <p:cNvSpPr txBox="1">
            <a:spLocks/>
          </p:cNvSpPr>
          <p:nvPr userDrawn="1"/>
        </p:nvSpPr>
        <p:spPr>
          <a:xfrm>
            <a:off x="11797792" y="6500595"/>
            <a:ext cx="171522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67" kern="1200" smtClean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FD44707B-D922-47D5-BD24-D96E91B70543}" type="slidenum">
              <a:rPr sz="1067"/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sz="1067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4D34FE-B1CF-4EC9-AA26-B43B2406B4A6}"/>
              </a:ext>
            </a:extLst>
          </p:cNvPr>
          <p:cNvCxnSpPr/>
          <p:nvPr userDrawn="1"/>
        </p:nvCxnSpPr>
        <p:spPr>
          <a:xfrm>
            <a:off x="11633712" y="6463638"/>
            <a:ext cx="0" cy="238125"/>
          </a:xfrm>
          <a:prstGeom prst="line">
            <a:avLst/>
          </a:prstGeom>
          <a:noFill/>
          <a:ln w="317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E67FFE-0E5D-47C1-9D91-F1A79736899A}"/>
              </a:ext>
            </a:extLst>
          </p:cNvPr>
          <p:cNvGrpSpPr/>
          <p:nvPr userDrawn="1"/>
        </p:nvGrpSpPr>
        <p:grpSpPr>
          <a:xfrm>
            <a:off x="11027965" y="6434232"/>
            <a:ext cx="452539" cy="298259"/>
            <a:chOff x="451796" y="386081"/>
            <a:chExt cx="1249194" cy="823318"/>
          </a:xfrm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D040EC16-343A-405C-A32A-2D03616117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1796" y="386081"/>
              <a:ext cx="1249194" cy="823318"/>
            </a:xfrm>
            <a:custGeom>
              <a:avLst/>
              <a:gdLst>
                <a:gd name="T0" fmla="*/ 2295 w 3777"/>
                <a:gd name="T1" fmla="*/ 1128 h 2491"/>
                <a:gd name="T2" fmla="*/ 2564 w 3777"/>
                <a:gd name="T3" fmla="*/ 1149 h 2491"/>
                <a:gd name="T4" fmla="*/ 2434 w 3777"/>
                <a:gd name="T5" fmla="*/ 1046 h 2491"/>
                <a:gd name="T6" fmla="*/ 1474 w 3777"/>
                <a:gd name="T7" fmla="*/ 949 h 2491"/>
                <a:gd name="T8" fmla="*/ 1548 w 3777"/>
                <a:gd name="T9" fmla="*/ 1130 h 2491"/>
                <a:gd name="T10" fmla="*/ 1326 w 3777"/>
                <a:gd name="T11" fmla="*/ 1068 h 2491"/>
                <a:gd name="T12" fmla="*/ 920 w 3777"/>
                <a:gd name="T13" fmla="*/ 900 h 2491"/>
                <a:gd name="T14" fmla="*/ 630 w 3777"/>
                <a:gd name="T15" fmla="*/ 1637 h 2491"/>
                <a:gd name="T16" fmla="*/ 551 w 3777"/>
                <a:gd name="T17" fmla="*/ 1468 h 2491"/>
                <a:gd name="T18" fmla="*/ 2646 w 3777"/>
                <a:gd name="T19" fmla="*/ 959 h 2491"/>
                <a:gd name="T20" fmla="*/ 2769 w 3777"/>
                <a:gd name="T21" fmla="*/ 1272 h 2491"/>
                <a:gd name="T22" fmla="*/ 2335 w 3777"/>
                <a:gd name="T23" fmla="*/ 1478 h 2491"/>
                <a:gd name="T24" fmla="*/ 2551 w 3777"/>
                <a:gd name="T25" fmla="*/ 1496 h 2491"/>
                <a:gd name="T26" fmla="*/ 2677 w 3777"/>
                <a:gd name="T27" fmla="*/ 1613 h 2491"/>
                <a:gd name="T28" fmla="*/ 2400 w 3777"/>
                <a:gd name="T29" fmla="*/ 1677 h 2491"/>
                <a:gd name="T30" fmla="*/ 2162 w 3777"/>
                <a:gd name="T31" fmla="*/ 1556 h 2491"/>
                <a:gd name="T32" fmla="*/ 2087 w 3777"/>
                <a:gd name="T33" fmla="*/ 1215 h 2491"/>
                <a:gd name="T34" fmla="*/ 2243 w 3777"/>
                <a:gd name="T35" fmla="*/ 941 h 2491"/>
                <a:gd name="T36" fmla="*/ 412 w 3777"/>
                <a:gd name="T37" fmla="*/ 815 h 2491"/>
                <a:gd name="T38" fmla="*/ 164 w 3777"/>
                <a:gd name="T39" fmla="*/ 1308 h 2491"/>
                <a:gd name="T40" fmla="*/ 246 w 3777"/>
                <a:gd name="T41" fmla="*/ 1819 h 2491"/>
                <a:gd name="T42" fmla="*/ 614 w 3777"/>
                <a:gd name="T43" fmla="*/ 2109 h 2491"/>
                <a:gd name="T44" fmla="*/ 1163 w 3777"/>
                <a:gd name="T45" fmla="*/ 2229 h 2491"/>
                <a:gd name="T46" fmla="*/ 1796 w 3777"/>
                <a:gd name="T47" fmla="*/ 2220 h 2491"/>
                <a:gd name="T48" fmla="*/ 2654 w 3777"/>
                <a:gd name="T49" fmla="*/ 2031 h 2491"/>
                <a:gd name="T50" fmla="*/ 3022 w 3777"/>
                <a:gd name="T51" fmla="*/ 2160 h 2491"/>
                <a:gd name="T52" fmla="*/ 2228 w 3777"/>
                <a:gd name="T53" fmla="*/ 2412 h 2491"/>
                <a:gd name="T54" fmla="*/ 1360 w 3777"/>
                <a:gd name="T55" fmla="*/ 2489 h 2491"/>
                <a:gd name="T56" fmla="*/ 599 w 3777"/>
                <a:gd name="T57" fmla="*/ 2344 h 2491"/>
                <a:gd name="T58" fmla="*/ 135 w 3777"/>
                <a:gd name="T59" fmla="*/ 1990 h 2491"/>
                <a:gd name="T60" fmla="*/ 2 w 3777"/>
                <a:gd name="T61" fmla="*/ 1451 h 2491"/>
                <a:gd name="T62" fmla="*/ 206 w 3777"/>
                <a:gd name="T63" fmla="*/ 933 h 2491"/>
                <a:gd name="T64" fmla="*/ 1887 w 3777"/>
                <a:gd name="T65" fmla="*/ 900 h 2491"/>
                <a:gd name="T66" fmla="*/ 1899 w 3777"/>
                <a:gd name="T67" fmla="*/ 1478 h 2491"/>
                <a:gd name="T68" fmla="*/ 1918 w 3777"/>
                <a:gd name="T69" fmla="*/ 1665 h 2491"/>
                <a:gd name="T70" fmla="*/ 1716 w 3777"/>
                <a:gd name="T71" fmla="*/ 1552 h 2491"/>
                <a:gd name="T72" fmla="*/ 745 w 3777"/>
                <a:gd name="T73" fmla="*/ 608 h 2491"/>
                <a:gd name="T74" fmla="*/ 3078 w 3777"/>
                <a:gd name="T75" fmla="*/ 1659 h 2491"/>
                <a:gd name="T76" fmla="*/ 2899 w 3777"/>
                <a:gd name="T77" fmla="*/ 1548 h 2491"/>
                <a:gd name="T78" fmla="*/ 2515 w 3777"/>
                <a:gd name="T79" fmla="*/ 0 h 2491"/>
                <a:gd name="T80" fmla="*/ 3161 w 3777"/>
                <a:gd name="T81" fmla="*/ 109 h 2491"/>
                <a:gd name="T82" fmla="*/ 3615 w 3777"/>
                <a:gd name="T83" fmla="*/ 404 h 2491"/>
                <a:gd name="T84" fmla="*/ 3777 w 3777"/>
                <a:gd name="T85" fmla="*/ 900 h 2491"/>
                <a:gd name="T86" fmla="*/ 3591 w 3777"/>
                <a:gd name="T87" fmla="*/ 1385 h 2491"/>
                <a:gd name="T88" fmla="*/ 3211 w 3777"/>
                <a:gd name="T89" fmla="*/ 1665 h 2491"/>
                <a:gd name="T90" fmla="*/ 3510 w 3777"/>
                <a:gd name="T91" fmla="*/ 1151 h 2491"/>
                <a:gd name="T92" fmla="*/ 3557 w 3777"/>
                <a:gd name="T93" fmla="*/ 684 h 2491"/>
                <a:gd name="T94" fmla="*/ 3258 w 3777"/>
                <a:gd name="T95" fmla="*/ 321 h 2491"/>
                <a:gd name="T96" fmla="*/ 2715 w 3777"/>
                <a:gd name="T97" fmla="*/ 149 h 2491"/>
                <a:gd name="T98" fmla="*/ 2027 w 3777"/>
                <a:gd name="T99" fmla="*/ 153 h 2491"/>
                <a:gd name="T100" fmla="*/ 1292 w 3777"/>
                <a:gd name="T101" fmla="*/ 321 h 2491"/>
                <a:gd name="T102" fmla="*/ 933 w 3777"/>
                <a:gd name="T103" fmla="*/ 383 h 2491"/>
                <a:gd name="T104" fmla="*/ 1651 w 3777"/>
                <a:gd name="T105" fmla="*/ 103 h 2491"/>
                <a:gd name="T106" fmla="*/ 2396 w 3777"/>
                <a:gd name="T10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7" h="2491">
                  <a:moveTo>
                    <a:pt x="2434" y="1046"/>
                  </a:moveTo>
                  <a:lnTo>
                    <a:pt x="2396" y="1050"/>
                  </a:lnTo>
                  <a:lnTo>
                    <a:pt x="2362" y="1062"/>
                  </a:lnTo>
                  <a:lnTo>
                    <a:pt x="2335" y="1078"/>
                  </a:lnTo>
                  <a:lnTo>
                    <a:pt x="2311" y="1102"/>
                  </a:lnTo>
                  <a:lnTo>
                    <a:pt x="2295" y="1128"/>
                  </a:lnTo>
                  <a:lnTo>
                    <a:pt x="2285" y="1153"/>
                  </a:lnTo>
                  <a:lnTo>
                    <a:pt x="2279" y="1179"/>
                  </a:lnTo>
                  <a:lnTo>
                    <a:pt x="2275" y="1211"/>
                  </a:lnTo>
                  <a:lnTo>
                    <a:pt x="2574" y="1211"/>
                  </a:lnTo>
                  <a:lnTo>
                    <a:pt x="2572" y="1179"/>
                  </a:lnTo>
                  <a:lnTo>
                    <a:pt x="2564" y="1149"/>
                  </a:lnTo>
                  <a:lnTo>
                    <a:pt x="2555" y="1122"/>
                  </a:lnTo>
                  <a:lnTo>
                    <a:pt x="2541" y="1098"/>
                  </a:lnTo>
                  <a:lnTo>
                    <a:pt x="2521" y="1076"/>
                  </a:lnTo>
                  <a:lnTo>
                    <a:pt x="2497" y="1060"/>
                  </a:lnTo>
                  <a:lnTo>
                    <a:pt x="2467" y="1050"/>
                  </a:lnTo>
                  <a:lnTo>
                    <a:pt x="2434" y="1046"/>
                  </a:lnTo>
                  <a:close/>
                  <a:moveTo>
                    <a:pt x="920" y="900"/>
                  </a:moveTo>
                  <a:lnTo>
                    <a:pt x="1320" y="900"/>
                  </a:lnTo>
                  <a:lnTo>
                    <a:pt x="1367" y="904"/>
                  </a:lnTo>
                  <a:lnTo>
                    <a:pt x="1409" y="914"/>
                  </a:lnTo>
                  <a:lnTo>
                    <a:pt x="1445" y="929"/>
                  </a:lnTo>
                  <a:lnTo>
                    <a:pt x="1474" y="949"/>
                  </a:lnTo>
                  <a:lnTo>
                    <a:pt x="1498" y="973"/>
                  </a:lnTo>
                  <a:lnTo>
                    <a:pt x="1516" y="1001"/>
                  </a:lnTo>
                  <a:lnTo>
                    <a:pt x="1532" y="1031"/>
                  </a:lnTo>
                  <a:lnTo>
                    <a:pt x="1540" y="1062"/>
                  </a:lnTo>
                  <a:lnTo>
                    <a:pt x="1546" y="1096"/>
                  </a:lnTo>
                  <a:lnTo>
                    <a:pt x="1548" y="1130"/>
                  </a:lnTo>
                  <a:lnTo>
                    <a:pt x="1548" y="1667"/>
                  </a:lnTo>
                  <a:lnTo>
                    <a:pt x="1354" y="1667"/>
                  </a:lnTo>
                  <a:lnTo>
                    <a:pt x="1354" y="1130"/>
                  </a:lnTo>
                  <a:lnTo>
                    <a:pt x="1352" y="1104"/>
                  </a:lnTo>
                  <a:lnTo>
                    <a:pt x="1342" y="1084"/>
                  </a:lnTo>
                  <a:lnTo>
                    <a:pt x="1326" y="1068"/>
                  </a:lnTo>
                  <a:lnTo>
                    <a:pt x="1304" y="1060"/>
                  </a:lnTo>
                  <a:lnTo>
                    <a:pt x="1274" y="1056"/>
                  </a:lnTo>
                  <a:lnTo>
                    <a:pt x="1114" y="1056"/>
                  </a:lnTo>
                  <a:lnTo>
                    <a:pt x="1114" y="1667"/>
                  </a:lnTo>
                  <a:lnTo>
                    <a:pt x="920" y="1667"/>
                  </a:lnTo>
                  <a:lnTo>
                    <a:pt x="920" y="900"/>
                  </a:lnTo>
                  <a:close/>
                  <a:moveTo>
                    <a:pt x="551" y="900"/>
                  </a:moveTo>
                  <a:lnTo>
                    <a:pt x="747" y="900"/>
                  </a:lnTo>
                  <a:lnTo>
                    <a:pt x="747" y="1675"/>
                  </a:lnTo>
                  <a:lnTo>
                    <a:pt x="702" y="1667"/>
                  </a:lnTo>
                  <a:lnTo>
                    <a:pt x="662" y="1655"/>
                  </a:lnTo>
                  <a:lnTo>
                    <a:pt x="630" y="1637"/>
                  </a:lnTo>
                  <a:lnTo>
                    <a:pt x="604" y="1617"/>
                  </a:lnTo>
                  <a:lnTo>
                    <a:pt x="585" y="1591"/>
                  </a:lnTo>
                  <a:lnTo>
                    <a:pt x="569" y="1564"/>
                  </a:lnTo>
                  <a:lnTo>
                    <a:pt x="559" y="1534"/>
                  </a:lnTo>
                  <a:lnTo>
                    <a:pt x="553" y="1502"/>
                  </a:lnTo>
                  <a:lnTo>
                    <a:pt x="551" y="1468"/>
                  </a:lnTo>
                  <a:lnTo>
                    <a:pt x="551" y="900"/>
                  </a:lnTo>
                  <a:close/>
                  <a:moveTo>
                    <a:pt x="2442" y="886"/>
                  </a:moveTo>
                  <a:lnTo>
                    <a:pt x="2501" y="892"/>
                  </a:lnTo>
                  <a:lnTo>
                    <a:pt x="2557" y="906"/>
                  </a:lnTo>
                  <a:lnTo>
                    <a:pt x="2604" y="928"/>
                  </a:lnTo>
                  <a:lnTo>
                    <a:pt x="2646" y="959"/>
                  </a:lnTo>
                  <a:lnTo>
                    <a:pt x="2683" y="997"/>
                  </a:lnTo>
                  <a:lnTo>
                    <a:pt x="2713" y="1042"/>
                  </a:lnTo>
                  <a:lnTo>
                    <a:pt x="2737" y="1092"/>
                  </a:lnTo>
                  <a:lnTo>
                    <a:pt x="2755" y="1147"/>
                  </a:lnTo>
                  <a:lnTo>
                    <a:pt x="2765" y="1209"/>
                  </a:lnTo>
                  <a:lnTo>
                    <a:pt x="2769" y="1272"/>
                  </a:lnTo>
                  <a:lnTo>
                    <a:pt x="2769" y="1344"/>
                  </a:lnTo>
                  <a:lnTo>
                    <a:pt x="2275" y="1344"/>
                  </a:lnTo>
                  <a:lnTo>
                    <a:pt x="2279" y="1383"/>
                  </a:lnTo>
                  <a:lnTo>
                    <a:pt x="2291" y="1421"/>
                  </a:lnTo>
                  <a:lnTo>
                    <a:pt x="2309" y="1453"/>
                  </a:lnTo>
                  <a:lnTo>
                    <a:pt x="2335" y="1478"/>
                  </a:lnTo>
                  <a:lnTo>
                    <a:pt x="2366" y="1498"/>
                  </a:lnTo>
                  <a:lnTo>
                    <a:pt x="2404" y="1510"/>
                  </a:lnTo>
                  <a:lnTo>
                    <a:pt x="2448" y="1514"/>
                  </a:lnTo>
                  <a:lnTo>
                    <a:pt x="2487" y="1512"/>
                  </a:lnTo>
                  <a:lnTo>
                    <a:pt x="2521" y="1506"/>
                  </a:lnTo>
                  <a:lnTo>
                    <a:pt x="2551" y="1496"/>
                  </a:lnTo>
                  <a:lnTo>
                    <a:pt x="2576" y="1482"/>
                  </a:lnTo>
                  <a:lnTo>
                    <a:pt x="2602" y="1465"/>
                  </a:lnTo>
                  <a:lnTo>
                    <a:pt x="2626" y="1443"/>
                  </a:lnTo>
                  <a:lnTo>
                    <a:pt x="2747" y="1556"/>
                  </a:lnTo>
                  <a:lnTo>
                    <a:pt x="2713" y="1587"/>
                  </a:lnTo>
                  <a:lnTo>
                    <a:pt x="2677" y="1613"/>
                  </a:lnTo>
                  <a:lnTo>
                    <a:pt x="2640" y="1637"/>
                  </a:lnTo>
                  <a:lnTo>
                    <a:pt x="2600" y="1655"/>
                  </a:lnTo>
                  <a:lnTo>
                    <a:pt x="2555" y="1667"/>
                  </a:lnTo>
                  <a:lnTo>
                    <a:pt x="2503" y="1675"/>
                  </a:lnTo>
                  <a:lnTo>
                    <a:pt x="2446" y="1679"/>
                  </a:lnTo>
                  <a:lnTo>
                    <a:pt x="2400" y="1677"/>
                  </a:lnTo>
                  <a:lnTo>
                    <a:pt x="2354" y="1669"/>
                  </a:lnTo>
                  <a:lnTo>
                    <a:pt x="2311" y="1659"/>
                  </a:lnTo>
                  <a:lnTo>
                    <a:pt x="2269" y="1641"/>
                  </a:lnTo>
                  <a:lnTo>
                    <a:pt x="2232" y="1619"/>
                  </a:lnTo>
                  <a:lnTo>
                    <a:pt x="2194" y="1591"/>
                  </a:lnTo>
                  <a:lnTo>
                    <a:pt x="2162" y="1556"/>
                  </a:lnTo>
                  <a:lnTo>
                    <a:pt x="2136" y="1516"/>
                  </a:lnTo>
                  <a:lnTo>
                    <a:pt x="2113" y="1468"/>
                  </a:lnTo>
                  <a:lnTo>
                    <a:pt x="2097" y="1413"/>
                  </a:lnTo>
                  <a:lnTo>
                    <a:pt x="2087" y="1352"/>
                  </a:lnTo>
                  <a:lnTo>
                    <a:pt x="2083" y="1282"/>
                  </a:lnTo>
                  <a:lnTo>
                    <a:pt x="2087" y="1215"/>
                  </a:lnTo>
                  <a:lnTo>
                    <a:pt x="2097" y="1155"/>
                  </a:lnTo>
                  <a:lnTo>
                    <a:pt x="2115" y="1100"/>
                  </a:lnTo>
                  <a:lnTo>
                    <a:pt x="2138" y="1050"/>
                  </a:lnTo>
                  <a:lnTo>
                    <a:pt x="2168" y="1009"/>
                  </a:lnTo>
                  <a:lnTo>
                    <a:pt x="2204" y="971"/>
                  </a:lnTo>
                  <a:lnTo>
                    <a:pt x="2243" y="941"/>
                  </a:lnTo>
                  <a:lnTo>
                    <a:pt x="2289" y="918"/>
                  </a:lnTo>
                  <a:lnTo>
                    <a:pt x="2337" y="900"/>
                  </a:lnTo>
                  <a:lnTo>
                    <a:pt x="2388" y="890"/>
                  </a:lnTo>
                  <a:lnTo>
                    <a:pt x="2442" y="886"/>
                  </a:lnTo>
                  <a:close/>
                  <a:moveTo>
                    <a:pt x="412" y="713"/>
                  </a:moveTo>
                  <a:lnTo>
                    <a:pt x="412" y="815"/>
                  </a:lnTo>
                  <a:lnTo>
                    <a:pt x="357" y="882"/>
                  </a:lnTo>
                  <a:lnTo>
                    <a:pt x="305" y="957"/>
                  </a:lnTo>
                  <a:lnTo>
                    <a:pt x="258" y="1038"/>
                  </a:lnTo>
                  <a:lnTo>
                    <a:pt x="218" y="1124"/>
                  </a:lnTo>
                  <a:lnTo>
                    <a:pt x="186" y="1215"/>
                  </a:lnTo>
                  <a:lnTo>
                    <a:pt x="164" y="1308"/>
                  </a:lnTo>
                  <a:lnTo>
                    <a:pt x="151" y="1405"/>
                  </a:lnTo>
                  <a:lnTo>
                    <a:pt x="151" y="1500"/>
                  </a:lnTo>
                  <a:lnTo>
                    <a:pt x="161" y="1597"/>
                  </a:lnTo>
                  <a:lnTo>
                    <a:pt x="180" y="1677"/>
                  </a:lnTo>
                  <a:lnTo>
                    <a:pt x="210" y="1752"/>
                  </a:lnTo>
                  <a:lnTo>
                    <a:pt x="246" y="1819"/>
                  </a:lnTo>
                  <a:lnTo>
                    <a:pt x="291" y="1881"/>
                  </a:lnTo>
                  <a:lnTo>
                    <a:pt x="343" y="1936"/>
                  </a:lnTo>
                  <a:lnTo>
                    <a:pt x="402" y="1988"/>
                  </a:lnTo>
                  <a:lnTo>
                    <a:pt x="468" y="2033"/>
                  </a:lnTo>
                  <a:lnTo>
                    <a:pt x="539" y="2073"/>
                  </a:lnTo>
                  <a:lnTo>
                    <a:pt x="614" y="2109"/>
                  </a:lnTo>
                  <a:lnTo>
                    <a:pt x="696" y="2140"/>
                  </a:lnTo>
                  <a:lnTo>
                    <a:pt x="783" y="2166"/>
                  </a:lnTo>
                  <a:lnTo>
                    <a:pt x="872" y="2188"/>
                  </a:lnTo>
                  <a:lnTo>
                    <a:pt x="967" y="2206"/>
                  </a:lnTo>
                  <a:lnTo>
                    <a:pt x="1064" y="2220"/>
                  </a:lnTo>
                  <a:lnTo>
                    <a:pt x="1163" y="2229"/>
                  </a:lnTo>
                  <a:lnTo>
                    <a:pt x="1266" y="2235"/>
                  </a:lnTo>
                  <a:lnTo>
                    <a:pt x="1369" y="2237"/>
                  </a:lnTo>
                  <a:lnTo>
                    <a:pt x="1474" y="2237"/>
                  </a:lnTo>
                  <a:lnTo>
                    <a:pt x="1581" y="2235"/>
                  </a:lnTo>
                  <a:lnTo>
                    <a:pt x="1689" y="2229"/>
                  </a:lnTo>
                  <a:lnTo>
                    <a:pt x="1796" y="2220"/>
                  </a:lnTo>
                  <a:lnTo>
                    <a:pt x="1934" y="2204"/>
                  </a:lnTo>
                  <a:lnTo>
                    <a:pt x="2079" y="2180"/>
                  </a:lnTo>
                  <a:lnTo>
                    <a:pt x="2224" y="2152"/>
                  </a:lnTo>
                  <a:lnTo>
                    <a:pt x="2370" y="2116"/>
                  </a:lnTo>
                  <a:lnTo>
                    <a:pt x="2513" y="2077"/>
                  </a:lnTo>
                  <a:lnTo>
                    <a:pt x="2654" y="2031"/>
                  </a:lnTo>
                  <a:lnTo>
                    <a:pt x="2786" y="1982"/>
                  </a:lnTo>
                  <a:lnTo>
                    <a:pt x="2913" y="1930"/>
                  </a:lnTo>
                  <a:lnTo>
                    <a:pt x="3032" y="1873"/>
                  </a:lnTo>
                  <a:lnTo>
                    <a:pt x="3137" y="1815"/>
                  </a:lnTo>
                  <a:lnTo>
                    <a:pt x="3137" y="2101"/>
                  </a:lnTo>
                  <a:lnTo>
                    <a:pt x="3022" y="2160"/>
                  </a:lnTo>
                  <a:lnTo>
                    <a:pt x="2901" y="2214"/>
                  </a:lnTo>
                  <a:lnTo>
                    <a:pt x="2773" y="2263"/>
                  </a:lnTo>
                  <a:lnTo>
                    <a:pt x="2638" y="2307"/>
                  </a:lnTo>
                  <a:lnTo>
                    <a:pt x="2503" y="2346"/>
                  </a:lnTo>
                  <a:lnTo>
                    <a:pt x="2364" y="2382"/>
                  </a:lnTo>
                  <a:lnTo>
                    <a:pt x="2228" y="2412"/>
                  </a:lnTo>
                  <a:lnTo>
                    <a:pt x="2095" y="2438"/>
                  </a:lnTo>
                  <a:lnTo>
                    <a:pt x="1964" y="2457"/>
                  </a:lnTo>
                  <a:lnTo>
                    <a:pt x="1839" y="2471"/>
                  </a:lnTo>
                  <a:lnTo>
                    <a:pt x="1673" y="2485"/>
                  </a:lnTo>
                  <a:lnTo>
                    <a:pt x="1512" y="2491"/>
                  </a:lnTo>
                  <a:lnTo>
                    <a:pt x="1360" y="2489"/>
                  </a:lnTo>
                  <a:lnTo>
                    <a:pt x="1215" y="2481"/>
                  </a:lnTo>
                  <a:lnTo>
                    <a:pt x="1076" y="2465"/>
                  </a:lnTo>
                  <a:lnTo>
                    <a:pt x="945" y="2445"/>
                  </a:lnTo>
                  <a:lnTo>
                    <a:pt x="820" y="2418"/>
                  </a:lnTo>
                  <a:lnTo>
                    <a:pt x="706" y="2384"/>
                  </a:lnTo>
                  <a:lnTo>
                    <a:pt x="599" y="2344"/>
                  </a:lnTo>
                  <a:lnTo>
                    <a:pt x="499" y="2299"/>
                  </a:lnTo>
                  <a:lnTo>
                    <a:pt x="408" y="2247"/>
                  </a:lnTo>
                  <a:lnTo>
                    <a:pt x="327" y="2190"/>
                  </a:lnTo>
                  <a:lnTo>
                    <a:pt x="254" y="2128"/>
                  </a:lnTo>
                  <a:lnTo>
                    <a:pt x="188" y="2061"/>
                  </a:lnTo>
                  <a:lnTo>
                    <a:pt x="135" y="1990"/>
                  </a:lnTo>
                  <a:lnTo>
                    <a:pt x="89" y="1912"/>
                  </a:lnTo>
                  <a:lnTo>
                    <a:pt x="54" y="1831"/>
                  </a:lnTo>
                  <a:lnTo>
                    <a:pt x="28" y="1746"/>
                  </a:lnTo>
                  <a:lnTo>
                    <a:pt x="8" y="1645"/>
                  </a:lnTo>
                  <a:lnTo>
                    <a:pt x="0" y="1546"/>
                  </a:lnTo>
                  <a:lnTo>
                    <a:pt x="2" y="1451"/>
                  </a:lnTo>
                  <a:lnTo>
                    <a:pt x="14" y="1358"/>
                  </a:lnTo>
                  <a:lnTo>
                    <a:pt x="36" y="1266"/>
                  </a:lnTo>
                  <a:lnTo>
                    <a:pt x="65" y="1179"/>
                  </a:lnTo>
                  <a:lnTo>
                    <a:pt x="105" y="1094"/>
                  </a:lnTo>
                  <a:lnTo>
                    <a:pt x="153" y="1013"/>
                  </a:lnTo>
                  <a:lnTo>
                    <a:pt x="206" y="933"/>
                  </a:lnTo>
                  <a:lnTo>
                    <a:pt x="270" y="858"/>
                  </a:lnTo>
                  <a:lnTo>
                    <a:pt x="337" y="785"/>
                  </a:lnTo>
                  <a:lnTo>
                    <a:pt x="412" y="713"/>
                  </a:lnTo>
                  <a:close/>
                  <a:moveTo>
                    <a:pt x="1692" y="690"/>
                  </a:moveTo>
                  <a:lnTo>
                    <a:pt x="1887" y="690"/>
                  </a:lnTo>
                  <a:lnTo>
                    <a:pt x="1887" y="900"/>
                  </a:lnTo>
                  <a:lnTo>
                    <a:pt x="2033" y="900"/>
                  </a:lnTo>
                  <a:lnTo>
                    <a:pt x="2033" y="1056"/>
                  </a:lnTo>
                  <a:lnTo>
                    <a:pt x="1887" y="1056"/>
                  </a:lnTo>
                  <a:lnTo>
                    <a:pt x="1887" y="1435"/>
                  </a:lnTo>
                  <a:lnTo>
                    <a:pt x="1891" y="1459"/>
                  </a:lnTo>
                  <a:lnTo>
                    <a:pt x="1899" y="1478"/>
                  </a:lnTo>
                  <a:lnTo>
                    <a:pt x="1910" y="1492"/>
                  </a:lnTo>
                  <a:lnTo>
                    <a:pt x="1930" y="1500"/>
                  </a:lnTo>
                  <a:lnTo>
                    <a:pt x="1954" y="1504"/>
                  </a:lnTo>
                  <a:lnTo>
                    <a:pt x="2033" y="1504"/>
                  </a:lnTo>
                  <a:lnTo>
                    <a:pt x="2033" y="1665"/>
                  </a:lnTo>
                  <a:lnTo>
                    <a:pt x="1918" y="1665"/>
                  </a:lnTo>
                  <a:lnTo>
                    <a:pt x="1869" y="1661"/>
                  </a:lnTo>
                  <a:lnTo>
                    <a:pt x="1827" y="1651"/>
                  </a:lnTo>
                  <a:lnTo>
                    <a:pt x="1790" y="1633"/>
                  </a:lnTo>
                  <a:lnTo>
                    <a:pt x="1760" y="1609"/>
                  </a:lnTo>
                  <a:lnTo>
                    <a:pt x="1736" y="1581"/>
                  </a:lnTo>
                  <a:lnTo>
                    <a:pt x="1716" y="1552"/>
                  </a:lnTo>
                  <a:lnTo>
                    <a:pt x="1704" y="1518"/>
                  </a:lnTo>
                  <a:lnTo>
                    <a:pt x="1696" y="1482"/>
                  </a:lnTo>
                  <a:lnTo>
                    <a:pt x="1692" y="1447"/>
                  </a:lnTo>
                  <a:lnTo>
                    <a:pt x="1692" y="690"/>
                  </a:lnTo>
                  <a:close/>
                  <a:moveTo>
                    <a:pt x="551" y="608"/>
                  </a:moveTo>
                  <a:lnTo>
                    <a:pt x="745" y="608"/>
                  </a:lnTo>
                  <a:lnTo>
                    <a:pt x="745" y="793"/>
                  </a:lnTo>
                  <a:lnTo>
                    <a:pt x="551" y="793"/>
                  </a:lnTo>
                  <a:lnTo>
                    <a:pt x="551" y="608"/>
                  </a:lnTo>
                  <a:close/>
                  <a:moveTo>
                    <a:pt x="2882" y="581"/>
                  </a:moveTo>
                  <a:lnTo>
                    <a:pt x="3078" y="581"/>
                  </a:lnTo>
                  <a:lnTo>
                    <a:pt x="3078" y="1659"/>
                  </a:lnTo>
                  <a:lnTo>
                    <a:pt x="3032" y="1651"/>
                  </a:lnTo>
                  <a:lnTo>
                    <a:pt x="2995" y="1639"/>
                  </a:lnTo>
                  <a:lnTo>
                    <a:pt x="2961" y="1621"/>
                  </a:lnTo>
                  <a:lnTo>
                    <a:pt x="2935" y="1599"/>
                  </a:lnTo>
                  <a:lnTo>
                    <a:pt x="2915" y="1575"/>
                  </a:lnTo>
                  <a:lnTo>
                    <a:pt x="2899" y="1548"/>
                  </a:lnTo>
                  <a:lnTo>
                    <a:pt x="2889" y="1518"/>
                  </a:lnTo>
                  <a:lnTo>
                    <a:pt x="2884" y="1486"/>
                  </a:lnTo>
                  <a:lnTo>
                    <a:pt x="2882" y="1453"/>
                  </a:lnTo>
                  <a:lnTo>
                    <a:pt x="2882" y="581"/>
                  </a:lnTo>
                  <a:close/>
                  <a:moveTo>
                    <a:pt x="2396" y="0"/>
                  </a:moveTo>
                  <a:lnTo>
                    <a:pt x="2515" y="0"/>
                  </a:lnTo>
                  <a:lnTo>
                    <a:pt x="2632" y="6"/>
                  </a:lnTo>
                  <a:lnTo>
                    <a:pt x="2745" y="16"/>
                  </a:lnTo>
                  <a:lnTo>
                    <a:pt x="2856" y="32"/>
                  </a:lnTo>
                  <a:lnTo>
                    <a:pt x="2963" y="52"/>
                  </a:lnTo>
                  <a:lnTo>
                    <a:pt x="3064" y="77"/>
                  </a:lnTo>
                  <a:lnTo>
                    <a:pt x="3161" y="109"/>
                  </a:lnTo>
                  <a:lnTo>
                    <a:pt x="3252" y="145"/>
                  </a:lnTo>
                  <a:lnTo>
                    <a:pt x="3339" y="186"/>
                  </a:lnTo>
                  <a:lnTo>
                    <a:pt x="3419" y="232"/>
                  </a:lnTo>
                  <a:lnTo>
                    <a:pt x="3492" y="285"/>
                  </a:lnTo>
                  <a:lnTo>
                    <a:pt x="3557" y="341"/>
                  </a:lnTo>
                  <a:lnTo>
                    <a:pt x="3615" y="404"/>
                  </a:lnTo>
                  <a:lnTo>
                    <a:pt x="3664" y="472"/>
                  </a:lnTo>
                  <a:lnTo>
                    <a:pt x="3706" y="545"/>
                  </a:lnTo>
                  <a:lnTo>
                    <a:pt x="3740" y="622"/>
                  </a:lnTo>
                  <a:lnTo>
                    <a:pt x="3761" y="708"/>
                  </a:lnTo>
                  <a:lnTo>
                    <a:pt x="3775" y="805"/>
                  </a:lnTo>
                  <a:lnTo>
                    <a:pt x="3777" y="900"/>
                  </a:lnTo>
                  <a:lnTo>
                    <a:pt x="3769" y="991"/>
                  </a:lnTo>
                  <a:lnTo>
                    <a:pt x="3750" y="1080"/>
                  </a:lnTo>
                  <a:lnTo>
                    <a:pt x="3722" y="1163"/>
                  </a:lnTo>
                  <a:lnTo>
                    <a:pt x="3684" y="1243"/>
                  </a:lnTo>
                  <a:lnTo>
                    <a:pt x="3641" y="1316"/>
                  </a:lnTo>
                  <a:lnTo>
                    <a:pt x="3591" y="1385"/>
                  </a:lnTo>
                  <a:lnTo>
                    <a:pt x="3536" y="1449"/>
                  </a:lnTo>
                  <a:lnTo>
                    <a:pt x="3476" y="1506"/>
                  </a:lnTo>
                  <a:lnTo>
                    <a:pt x="3413" y="1556"/>
                  </a:lnTo>
                  <a:lnTo>
                    <a:pt x="3345" y="1599"/>
                  </a:lnTo>
                  <a:lnTo>
                    <a:pt x="3278" y="1637"/>
                  </a:lnTo>
                  <a:lnTo>
                    <a:pt x="3211" y="1665"/>
                  </a:lnTo>
                  <a:lnTo>
                    <a:pt x="3211" y="1459"/>
                  </a:lnTo>
                  <a:lnTo>
                    <a:pt x="3286" y="1409"/>
                  </a:lnTo>
                  <a:lnTo>
                    <a:pt x="3355" y="1352"/>
                  </a:lnTo>
                  <a:lnTo>
                    <a:pt x="3415" y="1288"/>
                  </a:lnTo>
                  <a:lnTo>
                    <a:pt x="3468" y="1221"/>
                  </a:lnTo>
                  <a:lnTo>
                    <a:pt x="3510" y="1151"/>
                  </a:lnTo>
                  <a:lnTo>
                    <a:pt x="3543" y="1076"/>
                  </a:lnTo>
                  <a:lnTo>
                    <a:pt x="3569" y="1001"/>
                  </a:lnTo>
                  <a:lnTo>
                    <a:pt x="3581" y="922"/>
                  </a:lnTo>
                  <a:lnTo>
                    <a:pt x="3585" y="842"/>
                  </a:lnTo>
                  <a:lnTo>
                    <a:pt x="3577" y="763"/>
                  </a:lnTo>
                  <a:lnTo>
                    <a:pt x="3557" y="684"/>
                  </a:lnTo>
                  <a:lnTo>
                    <a:pt x="3530" y="610"/>
                  </a:lnTo>
                  <a:lnTo>
                    <a:pt x="3490" y="541"/>
                  </a:lnTo>
                  <a:lnTo>
                    <a:pt x="3444" y="478"/>
                  </a:lnTo>
                  <a:lnTo>
                    <a:pt x="3389" y="420"/>
                  </a:lnTo>
                  <a:lnTo>
                    <a:pt x="3327" y="369"/>
                  </a:lnTo>
                  <a:lnTo>
                    <a:pt x="3258" y="321"/>
                  </a:lnTo>
                  <a:lnTo>
                    <a:pt x="3183" y="280"/>
                  </a:lnTo>
                  <a:lnTo>
                    <a:pt x="3100" y="244"/>
                  </a:lnTo>
                  <a:lnTo>
                    <a:pt x="3010" y="212"/>
                  </a:lnTo>
                  <a:lnTo>
                    <a:pt x="2917" y="186"/>
                  </a:lnTo>
                  <a:lnTo>
                    <a:pt x="2818" y="165"/>
                  </a:lnTo>
                  <a:lnTo>
                    <a:pt x="2715" y="149"/>
                  </a:lnTo>
                  <a:lnTo>
                    <a:pt x="2608" y="139"/>
                  </a:lnTo>
                  <a:lnTo>
                    <a:pt x="2497" y="131"/>
                  </a:lnTo>
                  <a:lnTo>
                    <a:pt x="2384" y="131"/>
                  </a:lnTo>
                  <a:lnTo>
                    <a:pt x="2267" y="133"/>
                  </a:lnTo>
                  <a:lnTo>
                    <a:pt x="2148" y="141"/>
                  </a:lnTo>
                  <a:lnTo>
                    <a:pt x="2027" y="153"/>
                  </a:lnTo>
                  <a:lnTo>
                    <a:pt x="1905" y="171"/>
                  </a:lnTo>
                  <a:lnTo>
                    <a:pt x="1782" y="192"/>
                  </a:lnTo>
                  <a:lnTo>
                    <a:pt x="1659" y="218"/>
                  </a:lnTo>
                  <a:lnTo>
                    <a:pt x="1536" y="248"/>
                  </a:lnTo>
                  <a:lnTo>
                    <a:pt x="1413" y="283"/>
                  </a:lnTo>
                  <a:lnTo>
                    <a:pt x="1292" y="321"/>
                  </a:lnTo>
                  <a:lnTo>
                    <a:pt x="1171" y="365"/>
                  </a:lnTo>
                  <a:lnTo>
                    <a:pt x="1052" y="412"/>
                  </a:lnTo>
                  <a:lnTo>
                    <a:pt x="937" y="464"/>
                  </a:lnTo>
                  <a:lnTo>
                    <a:pt x="824" y="519"/>
                  </a:lnTo>
                  <a:lnTo>
                    <a:pt x="824" y="446"/>
                  </a:lnTo>
                  <a:lnTo>
                    <a:pt x="933" y="383"/>
                  </a:lnTo>
                  <a:lnTo>
                    <a:pt x="1046" y="325"/>
                  </a:lnTo>
                  <a:lnTo>
                    <a:pt x="1163" y="270"/>
                  </a:lnTo>
                  <a:lnTo>
                    <a:pt x="1282" y="222"/>
                  </a:lnTo>
                  <a:lnTo>
                    <a:pt x="1405" y="176"/>
                  </a:lnTo>
                  <a:lnTo>
                    <a:pt x="1528" y="137"/>
                  </a:lnTo>
                  <a:lnTo>
                    <a:pt x="1651" y="103"/>
                  </a:lnTo>
                  <a:lnTo>
                    <a:pt x="1776" y="73"/>
                  </a:lnTo>
                  <a:lnTo>
                    <a:pt x="1903" y="50"/>
                  </a:lnTo>
                  <a:lnTo>
                    <a:pt x="2027" y="30"/>
                  </a:lnTo>
                  <a:lnTo>
                    <a:pt x="2150" y="14"/>
                  </a:lnTo>
                  <a:lnTo>
                    <a:pt x="2273" y="4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B6AAB65-88C4-4536-B3DF-0201C0207A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13181" y="577858"/>
              <a:ext cx="52243" cy="51581"/>
            </a:xfrm>
            <a:custGeom>
              <a:avLst/>
              <a:gdLst>
                <a:gd name="T0" fmla="*/ 61 w 156"/>
                <a:gd name="T1" fmla="*/ 73 h 156"/>
                <a:gd name="T2" fmla="*/ 69 w 156"/>
                <a:gd name="T3" fmla="*/ 73 h 156"/>
                <a:gd name="T4" fmla="*/ 75 w 156"/>
                <a:gd name="T5" fmla="*/ 73 h 156"/>
                <a:gd name="T6" fmla="*/ 87 w 156"/>
                <a:gd name="T7" fmla="*/ 71 h 156"/>
                <a:gd name="T8" fmla="*/ 93 w 156"/>
                <a:gd name="T9" fmla="*/ 65 h 156"/>
                <a:gd name="T10" fmla="*/ 93 w 156"/>
                <a:gd name="T11" fmla="*/ 57 h 156"/>
                <a:gd name="T12" fmla="*/ 89 w 156"/>
                <a:gd name="T13" fmla="*/ 49 h 156"/>
                <a:gd name="T14" fmla="*/ 81 w 156"/>
                <a:gd name="T15" fmla="*/ 45 h 156"/>
                <a:gd name="T16" fmla="*/ 61 w 156"/>
                <a:gd name="T17" fmla="*/ 45 h 156"/>
                <a:gd name="T18" fmla="*/ 89 w 156"/>
                <a:gd name="T19" fmla="*/ 29 h 156"/>
                <a:gd name="T20" fmla="*/ 109 w 156"/>
                <a:gd name="T21" fmla="*/ 43 h 156"/>
                <a:gd name="T22" fmla="*/ 111 w 156"/>
                <a:gd name="T23" fmla="*/ 59 h 156"/>
                <a:gd name="T24" fmla="*/ 109 w 156"/>
                <a:gd name="T25" fmla="*/ 73 h 156"/>
                <a:gd name="T26" fmla="*/ 99 w 156"/>
                <a:gd name="T27" fmla="*/ 81 h 156"/>
                <a:gd name="T28" fmla="*/ 114 w 156"/>
                <a:gd name="T29" fmla="*/ 119 h 156"/>
                <a:gd name="T30" fmla="*/ 114 w 156"/>
                <a:gd name="T31" fmla="*/ 123 h 156"/>
                <a:gd name="T32" fmla="*/ 113 w 156"/>
                <a:gd name="T33" fmla="*/ 125 h 156"/>
                <a:gd name="T34" fmla="*/ 97 w 156"/>
                <a:gd name="T35" fmla="*/ 125 h 156"/>
                <a:gd name="T36" fmla="*/ 95 w 156"/>
                <a:gd name="T37" fmla="*/ 123 h 156"/>
                <a:gd name="T38" fmla="*/ 73 w 156"/>
                <a:gd name="T39" fmla="*/ 89 h 156"/>
                <a:gd name="T40" fmla="*/ 71 w 156"/>
                <a:gd name="T41" fmla="*/ 87 h 156"/>
                <a:gd name="T42" fmla="*/ 63 w 156"/>
                <a:gd name="T43" fmla="*/ 87 h 156"/>
                <a:gd name="T44" fmla="*/ 63 w 156"/>
                <a:gd name="T45" fmla="*/ 123 h 156"/>
                <a:gd name="T46" fmla="*/ 59 w 156"/>
                <a:gd name="T47" fmla="*/ 125 h 156"/>
                <a:gd name="T48" fmla="*/ 43 w 156"/>
                <a:gd name="T49" fmla="*/ 123 h 156"/>
                <a:gd name="T50" fmla="*/ 43 w 156"/>
                <a:gd name="T51" fmla="*/ 37 h 156"/>
                <a:gd name="T52" fmla="*/ 45 w 156"/>
                <a:gd name="T53" fmla="*/ 31 h 156"/>
                <a:gd name="T54" fmla="*/ 53 w 156"/>
                <a:gd name="T55" fmla="*/ 29 h 156"/>
                <a:gd name="T56" fmla="*/ 67 w 156"/>
                <a:gd name="T57" fmla="*/ 27 h 156"/>
                <a:gd name="T58" fmla="*/ 77 w 156"/>
                <a:gd name="T59" fmla="*/ 14 h 156"/>
                <a:gd name="T60" fmla="*/ 31 w 156"/>
                <a:gd name="T61" fmla="*/ 31 h 156"/>
                <a:gd name="T62" fmla="*/ 13 w 156"/>
                <a:gd name="T63" fmla="*/ 79 h 156"/>
                <a:gd name="T64" fmla="*/ 31 w 156"/>
                <a:gd name="T65" fmla="*/ 123 h 156"/>
                <a:gd name="T66" fmla="*/ 77 w 156"/>
                <a:gd name="T67" fmla="*/ 142 h 156"/>
                <a:gd name="T68" fmla="*/ 122 w 156"/>
                <a:gd name="T69" fmla="*/ 123 h 156"/>
                <a:gd name="T70" fmla="*/ 142 w 156"/>
                <a:gd name="T71" fmla="*/ 79 h 156"/>
                <a:gd name="T72" fmla="*/ 122 w 156"/>
                <a:gd name="T73" fmla="*/ 31 h 156"/>
                <a:gd name="T74" fmla="*/ 77 w 156"/>
                <a:gd name="T75" fmla="*/ 14 h 156"/>
                <a:gd name="T76" fmla="*/ 103 w 156"/>
                <a:gd name="T77" fmla="*/ 4 h 156"/>
                <a:gd name="T78" fmla="*/ 140 w 156"/>
                <a:gd name="T79" fmla="*/ 31 h 156"/>
                <a:gd name="T80" fmla="*/ 156 w 156"/>
                <a:gd name="T81" fmla="*/ 79 h 156"/>
                <a:gd name="T82" fmla="*/ 140 w 156"/>
                <a:gd name="T83" fmla="*/ 125 h 156"/>
                <a:gd name="T84" fmla="*/ 103 w 156"/>
                <a:gd name="T85" fmla="*/ 152 h 156"/>
                <a:gd name="T86" fmla="*/ 53 w 156"/>
                <a:gd name="T87" fmla="*/ 152 h 156"/>
                <a:gd name="T88" fmla="*/ 13 w 156"/>
                <a:gd name="T89" fmla="*/ 125 h 156"/>
                <a:gd name="T90" fmla="*/ 0 w 156"/>
                <a:gd name="T91" fmla="*/ 79 h 156"/>
                <a:gd name="T92" fmla="*/ 13 w 156"/>
                <a:gd name="T93" fmla="*/ 31 h 156"/>
                <a:gd name="T94" fmla="*/ 53 w 156"/>
                <a:gd name="T95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56">
                  <a:moveTo>
                    <a:pt x="61" y="45"/>
                  </a:moveTo>
                  <a:lnTo>
                    <a:pt x="61" y="73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81" y="73"/>
                  </a:lnTo>
                  <a:lnTo>
                    <a:pt x="87" y="71"/>
                  </a:lnTo>
                  <a:lnTo>
                    <a:pt x="89" y="67"/>
                  </a:lnTo>
                  <a:lnTo>
                    <a:pt x="93" y="65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89" y="49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5"/>
                  </a:lnTo>
                  <a:lnTo>
                    <a:pt x="61" y="45"/>
                  </a:lnTo>
                  <a:close/>
                  <a:moveTo>
                    <a:pt x="73" y="27"/>
                  </a:moveTo>
                  <a:lnTo>
                    <a:pt x="89" y="29"/>
                  </a:lnTo>
                  <a:lnTo>
                    <a:pt x="101" y="35"/>
                  </a:lnTo>
                  <a:lnTo>
                    <a:pt x="109" y="43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7"/>
                  </a:lnTo>
                  <a:lnTo>
                    <a:pt x="109" y="73"/>
                  </a:lnTo>
                  <a:lnTo>
                    <a:pt x="105" y="79"/>
                  </a:lnTo>
                  <a:lnTo>
                    <a:pt x="99" y="81"/>
                  </a:lnTo>
                  <a:lnTo>
                    <a:pt x="93" y="85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3" y="125"/>
                  </a:lnTo>
                  <a:lnTo>
                    <a:pt x="111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75" y="89"/>
                  </a:lnTo>
                  <a:lnTo>
                    <a:pt x="73" y="89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121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45" y="125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7" y="27"/>
                  </a:lnTo>
                  <a:lnTo>
                    <a:pt x="73" y="27"/>
                  </a:lnTo>
                  <a:close/>
                  <a:moveTo>
                    <a:pt x="77" y="14"/>
                  </a:moveTo>
                  <a:lnTo>
                    <a:pt x="51" y="18"/>
                  </a:lnTo>
                  <a:lnTo>
                    <a:pt x="31" y="31"/>
                  </a:lnTo>
                  <a:lnTo>
                    <a:pt x="17" y="53"/>
                  </a:lnTo>
                  <a:lnTo>
                    <a:pt x="13" y="79"/>
                  </a:lnTo>
                  <a:lnTo>
                    <a:pt x="17" y="103"/>
                  </a:lnTo>
                  <a:lnTo>
                    <a:pt x="31" y="123"/>
                  </a:lnTo>
                  <a:lnTo>
                    <a:pt x="51" y="136"/>
                  </a:lnTo>
                  <a:lnTo>
                    <a:pt x="77" y="142"/>
                  </a:lnTo>
                  <a:lnTo>
                    <a:pt x="103" y="136"/>
                  </a:lnTo>
                  <a:lnTo>
                    <a:pt x="122" y="123"/>
                  </a:lnTo>
                  <a:lnTo>
                    <a:pt x="136" y="103"/>
                  </a:lnTo>
                  <a:lnTo>
                    <a:pt x="142" y="79"/>
                  </a:lnTo>
                  <a:lnTo>
                    <a:pt x="136" y="53"/>
                  </a:lnTo>
                  <a:lnTo>
                    <a:pt x="122" y="31"/>
                  </a:lnTo>
                  <a:lnTo>
                    <a:pt x="103" y="18"/>
                  </a:lnTo>
                  <a:lnTo>
                    <a:pt x="77" y="14"/>
                  </a:lnTo>
                  <a:close/>
                  <a:moveTo>
                    <a:pt x="77" y="0"/>
                  </a:moveTo>
                  <a:lnTo>
                    <a:pt x="103" y="4"/>
                  </a:lnTo>
                  <a:lnTo>
                    <a:pt x="122" y="16"/>
                  </a:lnTo>
                  <a:lnTo>
                    <a:pt x="140" y="31"/>
                  </a:lnTo>
                  <a:lnTo>
                    <a:pt x="152" y="53"/>
                  </a:lnTo>
                  <a:lnTo>
                    <a:pt x="156" y="79"/>
                  </a:lnTo>
                  <a:lnTo>
                    <a:pt x="152" y="103"/>
                  </a:lnTo>
                  <a:lnTo>
                    <a:pt x="140" y="125"/>
                  </a:lnTo>
                  <a:lnTo>
                    <a:pt x="122" y="140"/>
                  </a:lnTo>
                  <a:lnTo>
                    <a:pt x="103" y="152"/>
                  </a:lnTo>
                  <a:lnTo>
                    <a:pt x="77" y="156"/>
                  </a:lnTo>
                  <a:lnTo>
                    <a:pt x="53" y="152"/>
                  </a:lnTo>
                  <a:lnTo>
                    <a:pt x="31" y="140"/>
                  </a:lnTo>
                  <a:lnTo>
                    <a:pt x="13" y="125"/>
                  </a:lnTo>
                  <a:lnTo>
                    <a:pt x="4" y="103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3" y="31"/>
                  </a:lnTo>
                  <a:lnTo>
                    <a:pt x="31" y="16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548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33408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66817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00226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3363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285744" indent="-285744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8957" indent="-43814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46342" indent="-342891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010381" indent="-175165" algn="l" rtl="0" eaLnBrk="1" fontAlgn="base" hangingPunct="1">
        <a:spcBef>
          <a:spcPct val="20000"/>
        </a:spcBef>
        <a:spcAft>
          <a:spcPct val="0"/>
        </a:spcAft>
        <a:buChar char="–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262107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596193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1930281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264366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2598454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408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68174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02262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3634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0436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04521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3860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672695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g"/><Relationship Id="rId5" Type="http://schemas.openxmlformats.org/officeDocument/2006/relationships/image" Target="../media/image6.jpg"/><Relationship Id="rId15" Type="http://schemas.openxmlformats.org/officeDocument/2006/relationships/image" Target="../media/image15.PNG"/><Relationship Id="rId10" Type="http://schemas.openxmlformats.org/officeDocument/2006/relationships/image" Target="cid:image001.jpg@01D7248E.F15DA0C0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2">
                <a:lumMod val="50000"/>
              </a:schemeClr>
            </a:gs>
            <a:gs pos="87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wearing glasses&#10;&#10;Description automatically generated">
            <a:extLst>
              <a:ext uri="{FF2B5EF4-FFF2-40B4-BE49-F238E27FC236}">
                <a16:creationId xmlns:a16="http://schemas.microsoft.com/office/drawing/2014/main" id="{00FC4EF5-051D-044D-988A-E45278E05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4198"/>
          <a:stretch/>
        </p:blipFill>
        <p:spPr>
          <a:xfrm>
            <a:off x="3980144" y="4769079"/>
            <a:ext cx="1022731" cy="1024015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65BA982-4B18-40F3-A39A-9BD308BB3AFA}"/>
              </a:ext>
            </a:extLst>
          </p:cNvPr>
          <p:cNvCxnSpPr>
            <a:cxnSpLocks/>
          </p:cNvCxnSpPr>
          <p:nvPr/>
        </p:nvCxnSpPr>
        <p:spPr>
          <a:xfrm>
            <a:off x="8072342" y="4335153"/>
            <a:ext cx="0" cy="14041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D7017C-6D6A-47A4-A5E5-E6E7B9501A29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5649903" y="2017898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D4978E-7F47-43B5-8F2B-565767C84891}"/>
              </a:ext>
            </a:extLst>
          </p:cNvPr>
          <p:cNvSpPr txBox="1"/>
          <p:nvPr/>
        </p:nvSpPr>
        <p:spPr>
          <a:xfrm>
            <a:off x="6202548" y="1097234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DerChang Kau</a:t>
            </a: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168DF-BF7A-49DE-8C96-611A12F4ABAD}"/>
              </a:ext>
            </a:extLst>
          </p:cNvPr>
          <p:cNvSpPr/>
          <p:nvPr/>
        </p:nvSpPr>
        <p:spPr>
          <a:xfrm>
            <a:off x="1448250" y="193987"/>
            <a:ext cx="9161156" cy="536042"/>
          </a:xfrm>
          <a:prstGeom prst="rect">
            <a:avLst/>
          </a:prstGeom>
        </p:spPr>
        <p:txBody>
          <a:bodyPr wrap="none" lIns="76197" tIns="38099" rIns="76197" bIns="38099">
            <a:spAutoFit/>
          </a:bodyPr>
          <a:lstStyle/>
          <a:p>
            <a:pPr defTabSz="457167">
              <a:lnSpc>
                <a:spcPct val="80000"/>
              </a:lnSpc>
              <a:defRPr/>
            </a:pPr>
            <a:r>
              <a:rPr lang="en-US" sz="3600" kern="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IOG Advanced Pathfinding/NVM Pathfinding</a:t>
            </a:r>
            <a:endParaRPr lang="en-US" sz="4000" kern="0" dirty="0">
              <a:solidFill>
                <a:srgbClr val="FFFFFF"/>
              </a:solidFill>
              <a:latin typeface="Intel Clear Light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72CF53-8792-4DD5-BE2E-831C82839412}"/>
              </a:ext>
            </a:extLst>
          </p:cNvPr>
          <p:cNvCxnSpPr>
            <a:cxnSpLocks/>
          </p:cNvCxnSpPr>
          <p:nvPr/>
        </p:nvCxnSpPr>
        <p:spPr>
          <a:xfrm flipH="1">
            <a:off x="2591053" y="2321170"/>
            <a:ext cx="5481289" cy="0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id="{9C481261-CF2D-409A-A844-15110CA0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1" y="6301890"/>
            <a:ext cx="999172" cy="4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8C84F5E-F5E2-41BD-B2AB-82679845B9B5}"/>
              </a:ext>
            </a:extLst>
          </p:cNvPr>
          <p:cNvSpPr txBox="1"/>
          <p:nvPr/>
        </p:nvSpPr>
        <p:spPr>
          <a:xfrm>
            <a:off x="3828886" y="2725004"/>
            <a:ext cx="138827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CAD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85E5954-98AC-4BDC-8510-7E9890D39D96}"/>
              </a:ext>
            </a:extLst>
          </p:cNvPr>
          <p:cNvSpPr txBox="1"/>
          <p:nvPr/>
        </p:nvSpPr>
        <p:spPr>
          <a:xfrm>
            <a:off x="3775810" y="4012073"/>
            <a:ext cx="147585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Ananth Kaushik</a:t>
            </a: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Leitao</a:t>
            </a: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 Liu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94BA1A-F0B5-407B-9678-7B1838D4E882}"/>
              </a:ext>
            </a:extLst>
          </p:cNvPr>
          <p:cNvSpPr txBox="1"/>
          <p:nvPr/>
        </p:nvSpPr>
        <p:spPr>
          <a:xfrm>
            <a:off x="5835379" y="4033420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F283B9-197F-4A45-9E15-F1FB052DC414}"/>
              </a:ext>
            </a:extLst>
          </p:cNvPr>
          <p:cNvGrpSpPr/>
          <p:nvPr/>
        </p:nvGrpSpPr>
        <p:grpSpPr>
          <a:xfrm>
            <a:off x="9447433" y="1496325"/>
            <a:ext cx="2079420" cy="824845"/>
            <a:chOff x="9447432" y="1496324"/>
            <a:chExt cx="2079420" cy="8248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A4A7F4-5F1B-49F3-8899-1170D01EE71D}"/>
                </a:ext>
              </a:extLst>
            </p:cNvPr>
            <p:cNvSpPr txBox="1"/>
            <p:nvPr/>
          </p:nvSpPr>
          <p:spPr>
            <a:xfrm>
              <a:off x="9857599" y="1581004"/>
              <a:ext cx="1657435" cy="217237"/>
            </a:xfrm>
            <a:prstGeom prst="rect">
              <a:avLst/>
            </a:prstGeom>
            <a:noFill/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Dinah Gevedon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6F4EFC-7E80-42C2-9708-C355FECEEE20}"/>
                </a:ext>
              </a:extLst>
            </p:cNvPr>
            <p:cNvSpPr txBox="1"/>
            <p:nvPr/>
          </p:nvSpPr>
          <p:spPr>
            <a:xfrm>
              <a:off x="9869417" y="2073873"/>
              <a:ext cx="1657435" cy="217237"/>
            </a:xfrm>
            <a:prstGeom prst="rect">
              <a:avLst/>
            </a:prstGeom>
            <a:noFill/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Marci Lane</a:t>
              </a:r>
            </a:p>
          </p:txBody>
        </p:sp>
        <p:pic>
          <p:nvPicPr>
            <p:cNvPr id="40" name="Picture 39" descr="A person posing for a picture&#10;&#10;Description automatically generated">
              <a:extLst>
                <a:ext uri="{FF2B5EF4-FFF2-40B4-BE49-F238E27FC236}">
                  <a16:creationId xmlns:a16="http://schemas.microsoft.com/office/drawing/2014/main" id="{BD797809-76C6-4F58-8174-B17971DE3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616" t="13794" r="17827" b="38988"/>
            <a:stretch/>
          </p:blipFill>
          <p:spPr>
            <a:xfrm>
              <a:off x="9447432" y="1496324"/>
              <a:ext cx="394126" cy="3552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1" name="Picture 40" descr="A close up of a person wearing glasses&#10;&#10;Description automatically generated">
              <a:extLst>
                <a:ext uri="{FF2B5EF4-FFF2-40B4-BE49-F238E27FC236}">
                  <a16:creationId xmlns:a16="http://schemas.microsoft.com/office/drawing/2014/main" id="{3267146C-F9C8-49E5-9680-2D3BDBA52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0856" y="1993583"/>
              <a:ext cx="367279" cy="3275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97B946E-AB52-412C-8B56-17C89984B676}"/>
              </a:ext>
            </a:extLst>
          </p:cNvPr>
          <p:cNvSpPr txBox="1"/>
          <p:nvPr/>
        </p:nvSpPr>
        <p:spPr>
          <a:xfrm>
            <a:off x="6997923" y="2735578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DB2280-8430-4D9C-9422-1BF7A6C2D7F8}"/>
              </a:ext>
            </a:extLst>
          </p:cNvPr>
          <p:cNvSpPr txBox="1"/>
          <p:nvPr/>
        </p:nvSpPr>
        <p:spPr>
          <a:xfrm>
            <a:off x="5949167" y="5754846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pic>
        <p:nvPicPr>
          <p:cNvPr id="31" name="Picture 3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7DC8A89-C00B-4961-B29A-CE97CB3C99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0026" r="160" b="18376"/>
          <a:stretch/>
        </p:blipFill>
        <p:spPr>
          <a:xfrm>
            <a:off x="5038551" y="792000"/>
            <a:ext cx="1222703" cy="1225898"/>
          </a:xfrm>
          <a:prstGeom prst="rect">
            <a:avLst/>
          </a:prstGeom>
        </p:spPr>
      </p:pic>
      <p:pic>
        <p:nvPicPr>
          <p:cNvPr id="42" name="Picture 41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B2D946E6-5DD2-46DE-83FC-2AECB2B2F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98" y="3034975"/>
            <a:ext cx="935403" cy="941929"/>
          </a:xfrm>
          <a:prstGeom prst="rect">
            <a:avLst/>
          </a:prstGeom>
        </p:spPr>
      </p:pic>
      <p:pic>
        <p:nvPicPr>
          <p:cNvPr id="44" name="Picture 4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82911FB-6C05-4CB8-BAA1-0B2F539366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5830707" y="3048569"/>
            <a:ext cx="1011523" cy="940145"/>
          </a:xfrm>
          <a:prstGeom prst="rect">
            <a:avLst/>
          </a:prstGeom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0EA16328-E5B9-482D-91C6-7A161FB9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99" y="3063456"/>
            <a:ext cx="985525" cy="9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940F42-B3E5-4836-8594-7EC5332C8232}"/>
              </a:ext>
            </a:extLst>
          </p:cNvPr>
          <p:cNvCxnSpPr>
            <a:cxnSpLocks/>
          </p:cNvCxnSpPr>
          <p:nvPr/>
        </p:nvCxnSpPr>
        <p:spPr>
          <a:xfrm>
            <a:off x="2591053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3FFA0E-C838-48C1-8C8C-E88A20F02F5B}"/>
              </a:ext>
            </a:extLst>
          </p:cNvPr>
          <p:cNvCxnSpPr>
            <a:cxnSpLocks/>
          </p:cNvCxnSpPr>
          <p:nvPr/>
        </p:nvCxnSpPr>
        <p:spPr>
          <a:xfrm>
            <a:off x="4497584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749B255-95F7-424B-9DC6-5C6A23949764}"/>
              </a:ext>
            </a:extLst>
          </p:cNvPr>
          <p:cNvCxnSpPr>
            <a:cxnSpLocks/>
          </p:cNvCxnSpPr>
          <p:nvPr/>
        </p:nvCxnSpPr>
        <p:spPr>
          <a:xfrm>
            <a:off x="8072342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E13719-3499-4D55-9736-ABAB257722A6}"/>
              </a:ext>
            </a:extLst>
          </p:cNvPr>
          <p:cNvSpPr txBox="1"/>
          <p:nvPr/>
        </p:nvSpPr>
        <p:spPr>
          <a:xfrm>
            <a:off x="10395775" y="6273225"/>
            <a:ext cx="158259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dirty="0" err="1"/>
          </a:p>
        </p:txBody>
      </p:sp>
      <p:pic>
        <p:nvPicPr>
          <p:cNvPr id="59" name="Picture 58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343B692D-F1FB-43BA-86EB-11C9F65070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074" y="3048184"/>
            <a:ext cx="930703" cy="9636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849AF3-1A66-3149-9052-9AC306EAB235}"/>
              </a:ext>
            </a:extLst>
          </p:cNvPr>
          <p:cNvSpPr/>
          <p:nvPr/>
        </p:nvSpPr>
        <p:spPr>
          <a:xfrm>
            <a:off x="7406420" y="4033381"/>
            <a:ext cx="1275452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0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0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8CFF74-CF01-BC49-81F1-89A00BABC3FC}"/>
              </a:ext>
            </a:extLst>
          </p:cNvPr>
          <p:cNvGrpSpPr/>
          <p:nvPr/>
        </p:nvGrpSpPr>
        <p:grpSpPr>
          <a:xfrm>
            <a:off x="1812222" y="2637375"/>
            <a:ext cx="1574714" cy="3529010"/>
            <a:chOff x="2600157" y="2637375"/>
            <a:chExt cx="1574714" cy="352901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0A2FF87-D157-4F5C-AD43-8A81AC8B0C4E}"/>
                </a:ext>
              </a:extLst>
            </p:cNvPr>
            <p:cNvSpPr txBox="1"/>
            <p:nvPr/>
          </p:nvSpPr>
          <p:spPr>
            <a:xfrm>
              <a:off x="2691423" y="2706712"/>
              <a:ext cx="1388271" cy="204478"/>
            </a:xfrm>
            <a:prstGeom prst="rect">
              <a:avLst/>
            </a:prstGeom>
            <a:noFill/>
          </p:spPr>
          <p:txBody>
            <a:bodyPr wrap="square" lIns="76197" tIns="38099" rIns="76197" bIns="38099" rtlCol="0" anchor="t">
              <a:spAutoFit/>
            </a:bodyPr>
            <a:lstStyle/>
            <a:p>
              <a:pPr algn="ctr" defTabSz="457167">
                <a:lnSpc>
                  <a:spcPct val="80000"/>
                </a:lnSpc>
                <a:defRPr/>
              </a:pPr>
              <a:r>
                <a:rPr lang="en-US" sz="1000" dirty="0">
                  <a:solidFill>
                    <a:srgbClr val="00B0F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SPICE Modeling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70EFE3-2BEC-4583-A110-8AFCED042271}"/>
                </a:ext>
              </a:extLst>
            </p:cNvPr>
            <p:cNvSpPr txBox="1"/>
            <p:nvPr/>
          </p:nvSpPr>
          <p:spPr>
            <a:xfrm>
              <a:off x="2631104" y="3998282"/>
              <a:ext cx="1498056" cy="2000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algn="ctr" defTabSz="2438278" hangingPunct="0">
                <a:defRPr/>
              </a:pPr>
              <a:r>
                <a:rPr lang="en-US" sz="1000" dirty="0" err="1">
                  <a:solidFill>
                    <a:srgbClr val="FFFFFF"/>
                  </a:solidFill>
                  <a:latin typeface="Intel Clear"/>
                  <a:sym typeface="Helvetica Neue"/>
                </a:rPr>
                <a:t>tbh</a:t>
              </a: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r>
                <a:rPr lang="en-US" sz="1000" dirty="0" err="1">
                  <a:solidFill>
                    <a:srgbClr val="FFFFFF"/>
                  </a:solidFill>
                  <a:latin typeface="Intel Clear"/>
                  <a:sym typeface="Helvetica Neue"/>
                </a:rPr>
                <a:t>tbh</a:t>
              </a: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C4BC14F-DF22-A442-8855-5680FB341B2A}"/>
                </a:ext>
              </a:extLst>
            </p:cNvPr>
            <p:cNvSpPr/>
            <p:nvPr/>
          </p:nvSpPr>
          <p:spPr bwMode="auto">
            <a:xfrm>
              <a:off x="2600157" y="2637375"/>
              <a:ext cx="1574714" cy="3529010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B67E27F-2039-C845-B0C0-D0577FA5061F}"/>
              </a:ext>
            </a:extLst>
          </p:cNvPr>
          <p:cNvSpPr/>
          <p:nvPr/>
        </p:nvSpPr>
        <p:spPr bwMode="auto">
          <a:xfrm>
            <a:off x="3732075" y="2624443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AD8FA98-2881-9E43-83EF-41CF180CB224}"/>
              </a:ext>
            </a:extLst>
          </p:cNvPr>
          <p:cNvSpPr/>
          <p:nvPr/>
        </p:nvSpPr>
        <p:spPr bwMode="auto">
          <a:xfrm>
            <a:off x="5599784" y="2624442"/>
            <a:ext cx="505178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0BF60B5-FD7F-EE46-B23C-A5B376B67E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9419353" y="4809937"/>
            <a:ext cx="937405" cy="72318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51EEA2-8631-0F47-9964-787A9D394E7E}"/>
              </a:ext>
            </a:extLst>
          </p:cNvPr>
          <p:cNvSpPr txBox="1"/>
          <p:nvPr/>
        </p:nvSpPr>
        <p:spPr>
          <a:xfrm>
            <a:off x="7588009" y="4527120"/>
            <a:ext cx="102252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Memory Cell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FF3E883-2064-1744-BAEA-4B8BF4F8B99C}"/>
              </a:ext>
            </a:extLst>
          </p:cNvPr>
          <p:cNvSpPr/>
          <p:nvPr/>
        </p:nvSpPr>
        <p:spPr bwMode="auto">
          <a:xfrm>
            <a:off x="5832936" y="4475564"/>
            <a:ext cx="4612793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C1D06-B7F1-E14F-8CF2-9AC962CF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68" y="4731598"/>
            <a:ext cx="723189" cy="94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earing glasses&#10;&#10;Description automatically generated">
            <a:extLst>
              <a:ext uri="{FF2B5EF4-FFF2-40B4-BE49-F238E27FC236}">
                <a16:creationId xmlns:a16="http://schemas.microsoft.com/office/drawing/2014/main" id="{293B7508-8B07-2842-A180-7C51550312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4" y="4734264"/>
            <a:ext cx="752535" cy="95321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E8A85B8-25D7-AB42-BCA6-D2AAD56A2609}"/>
              </a:ext>
            </a:extLst>
          </p:cNvPr>
          <p:cNvSpPr txBox="1"/>
          <p:nvPr/>
        </p:nvSpPr>
        <p:spPr>
          <a:xfrm>
            <a:off x="7163501" y="5770150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0BF00A-F389-E94C-AEEA-F533B09741B6}"/>
              </a:ext>
            </a:extLst>
          </p:cNvPr>
          <p:cNvSpPr txBox="1"/>
          <p:nvPr/>
        </p:nvSpPr>
        <p:spPr>
          <a:xfrm>
            <a:off x="8314609" y="5774302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1DF1F6-971D-7C4B-A014-FEFDA491D581}"/>
              </a:ext>
            </a:extLst>
          </p:cNvPr>
          <p:cNvSpPr txBox="1"/>
          <p:nvPr/>
        </p:nvSpPr>
        <p:spPr>
          <a:xfrm>
            <a:off x="9444809" y="5762498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pic>
        <p:nvPicPr>
          <p:cNvPr id="25" name="Picture 2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32C7E52-5900-B94E-8A59-D31C7F1382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88" y="4750124"/>
            <a:ext cx="787126" cy="93356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455E928-6025-7D4A-9ABF-35119DD0E732}"/>
              </a:ext>
            </a:extLst>
          </p:cNvPr>
          <p:cNvSpPr txBox="1"/>
          <p:nvPr/>
        </p:nvSpPr>
        <p:spPr>
          <a:xfrm>
            <a:off x="9349297" y="4045577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</p:spTree>
    <p:extLst>
      <p:ext uri="{BB962C8B-B14F-4D97-AF65-F5344CB8AC3E}">
        <p14:creationId xmlns:p14="http://schemas.microsoft.com/office/powerpoint/2010/main" val="4774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l Template 16x9">
  <a:themeElements>
    <a:clrScheme name="Intel2019">
      <a:dk1>
        <a:srgbClr val="003C71"/>
      </a:dk1>
      <a:lt1>
        <a:srgbClr val="FFFFFF"/>
      </a:lt1>
      <a:dk2>
        <a:srgbClr val="000000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4D600"/>
      </a:accent6>
      <a:hlink>
        <a:srgbClr val="0071C5"/>
      </a:hlink>
      <a:folHlink>
        <a:srgbClr val="0071C5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000">
              <a:schemeClr val="bg2"/>
            </a:gs>
            <a:gs pos="100000">
              <a:schemeClr val="bg2">
                <a:alpha val="0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3200" dirty="0" err="1" smtClean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0D85783-EE3C-430D-93F6-83B9C140F26A}" vid="{6D41577E-F93D-43D7-B4B0-A58DB04FF6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47</Words>
  <Application>Microsoft Macintosh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Neo Sans Intel</vt:lpstr>
      <vt:lpstr>Neo Sans Intel Medium</vt:lpstr>
      <vt:lpstr>Arial</vt:lpstr>
      <vt:lpstr>Calibri</vt:lpstr>
      <vt:lpstr>Intel Clear</vt:lpstr>
      <vt:lpstr>Intel Clear Light</vt:lpstr>
      <vt:lpstr>Intel Clear Pro</vt:lpstr>
      <vt:lpstr>Wingdings</vt:lpstr>
      <vt:lpstr>Intel Template 16x9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Gevedon, Dinah L</dc:creator>
  <cp:lastModifiedBy>Kau, Derchang</cp:lastModifiedBy>
  <cp:revision>24</cp:revision>
  <dcterms:created xsi:type="dcterms:W3CDTF">2021-03-29T18:18:32Z</dcterms:created>
  <dcterms:modified xsi:type="dcterms:W3CDTF">2021-07-15T00:15:55Z</dcterms:modified>
</cp:coreProperties>
</file>