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6DB2B6-1A41-894F-9945-1951B4D435BD}" v="1" dt="2021-04-10T00:43:24.8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/>
    <p:restoredTop sz="95707"/>
  </p:normalViewPr>
  <p:slideViewPr>
    <p:cSldViewPr snapToGrid="0" snapToObjects="1">
      <p:cViewPr varScale="1">
        <p:scale>
          <a:sx n="105" d="100"/>
          <a:sy n="105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576DB2B6-1A41-894F-9945-1951B4D435BD}"/>
    <pc:docChg chg="modSld">
      <pc:chgData name="Kau, Derchang" userId="b9148588-e694-4445-9765-2c9aad6149ce" providerId="ADAL" clId="{576DB2B6-1A41-894F-9945-1951B4D435BD}" dt="2021-04-10T00:43:24.877" v="0" actId="767"/>
      <pc:docMkLst>
        <pc:docMk/>
      </pc:docMkLst>
      <pc:sldChg chg="addSp modSp">
        <pc:chgData name="Kau, Derchang" userId="b9148588-e694-4445-9765-2c9aad6149ce" providerId="ADAL" clId="{576DB2B6-1A41-894F-9945-1951B4D435BD}" dt="2021-04-10T00:43:24.877" v="0" actId="767"/>
        <pc:sldMkLst>
          <pc:docMk/>
          <pc:sldMk cId="3078961320" sldId="258"/>
        </pc:sldMkLst>
        <pc:spChg chg="add mod">
          <ac:chgData name="Kau, Derchang" userId="b9148588-e694-4445-9765-2c9aad6149ce" providerId="ADAL" clId="{576DB2B6-1A41-894F-9945-1951B4D435BD}" dt="2021-04-10T00:43:24.877" v="0" actId="767"/>
          <ac:spMkLst>
            <pc:docMk/>
            <pc:sldMk cId="3078961320" sldId="258"/>
            <ac:spMk id="7" creationId="{0B12F6F1-0561-2543-8547-BC2C7364280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A9241-C96A-114A-B7DB-1D870C34D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C43C96-35E9-F54C-B05A-E609878E7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6DFBD-C3EB-C34A-985C-C99F8CE6B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43D5A-C062-0145-93A8-76325979D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E25AF-BB13-124B-B133-F1A20BC57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43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268A5-07ED-2A49-AC14-D5595A0BE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8DA58F-AFD1-CF4B-8D0B-19758EB0B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639D3-1D12-F044-BBA0-DA1B3655E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E90BB-7E10-E844-A0C3-B00389696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68739-EC6A-4049-B313-547F1F638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5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D71A55-9374-D146-B678-893F11B119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0E806-6517-C149-BA62-564CC496D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B2F09-71F2-9B48-95ED-6DB2F7284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923E8-3853-854A-8699-1161E8AE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F476F-6542-4340-8CAE-E69F5E9AD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43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0350F-C64C-3545-9CFC-FB92FEE02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B4E45-D45B-3C43-A120-E637B7E4B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EDF13-F88F-494D-A71C-8052D6A8E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A69B8-EE21-7143-A9B3-5C65260A6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52181-D3A2-E242-BC08-64A1F46CE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675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59DDC-0B3E-9444-9B31-5BD02611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CD31A-C43A-4742-AEC6-9AFFC057E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B21F2-6FF2-224A-9CA5-D60322196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5BEC6-A5B8-5040-BEA2-C83CF533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C2B24-B6F7-9C40-B8B3-F0F0B97DA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5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A1523-292C-D049-8511-FF60AB56F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00095-A30B-304F-B667-4D0758EE17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D17CA8-93F1-464A-A5E3-EF5F2E42B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541B8-20E9-8346-A4D5-C4F686740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4F6FD-28CF-6B43-B393-5089E2EF2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9E3C81-DB76-8043-A26B-E5363987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5B7E-AF02-4B4B-8046-C54AB8B34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B6045E-AD38-5C44-BC17-8DBA948A4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40A38-F7EA-1449-A8BB-FB3C55F6D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982EE9-7C4B-1149-9EB3-25A08BB8F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BF2293-D31F-184F-A376-A82B231EC5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D65606-E976-514E-B499-4D65DF899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29524-9A45-1D45-B111-00F943EBE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E30589-CE3E-2748-B7D3-D69A3A73E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4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83780-51B1-F446-BA59-097354B03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F6495B-F65D-414E-8AA9-73C1B2CF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4680A5-1431-EA4D-9ED2-D0FC0D43F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C1805E-AB2F-5F47-8534-58CF3E1BA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6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52ACCA-8E58-314D-A904-93618A135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8E0F61-D064-524B-A45C-938A09EDC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5FD504-33D7-154E-A0ED-3765D203D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1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9DEEB-A04F-F84F-AE1D-68F89CFC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745DF-BBAE-F54F-9E12-915465252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2B373-7B35-2C46-9D23-351F2E330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51DFBA-B60C-5E44-8B77-F0706B0EB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9BBC9C-2B79-6A43-B0EC-8C26BF14B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E31A8-E422-D342-BC4F-C59B06E6E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9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7C956-A795-974B-A1FB-9D84A8279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088A9-D6B8-D149-8A0C-40033A6706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BE520-05FA-704A-AA52-56E532438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81347-8CD6-F846-94B1-A93EB0272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8258F-4F47-FE48-824A-6CF717F1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2C1EC-4334-514B-A1C9-71C404FE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43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659C7D-45F1-594E-8FDD-B000B4893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CC845-8B23-E244-B531-758270100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09D29-D5F8-294D-8288-CB2312900B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80ACF-0FF8-3A4A-82EE-851673CB18EE}" type="datetimeFigureOut">
              <a:rPr lang="en-US" smtClean="0"/>
              <a:t>4/9/21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4F7F9-C994-A241-9D3B-DDBEB27D71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3CDD0-574D-AD4C-878F-6B9A393C1A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3886A-6432-5642-883B-475AECBBB9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2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BB99743-B3D2-1E42-91B0-982021224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668" y="0"/>
            <a:ext cx="2095913" cy="66002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79FD5B-9FDA-D941-A7BE-F01AD1590A16}"/>
              </a:ext>
            </a:extLst>
          </p:cNvPr>
          <p:cNvSpPr txBox="1"/>
          <p:nvPr/>
        </p:nvSpPr>
        <p:spPr>
          <a:xfrm>
            <a:off x="2966651" y="1000898"/>
            <a:ext cx="3480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ighlight>
                  <a:srgbClr val="00FF00"/>
                </a:highlight>
              </a:rPr>
              <a:t>13:  Prep for DOE1 and experimental process file IV</a:t>
            </a:r>
          </a:p>
          <a:p>
            <a:r>
              <a:rPr lang="en-US" sz="1200" dirty="0">
                <a:highlight>
                  <a:srgbClr val="00FF00"/>
                </a:highlight>
              </a:rPr>
              <a:t>14:  Prep for DOE1 and experimental process file V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E92B18-9826-494F-A3F4-1F19D7E87B31}"/>
              </a:ext>
            </a:extLst>
          </p:cNvPr>
          <p:cNvSpPr txBox="1"/>
          <p:nvPr/>
        </p:nvSpPr>
        <p:spPr>
          <a:xfrm>
            <a:off x="2966651" y="2117125"/>
            <a:ext cx="3480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ighlight>
                  <a:srgbClr val="00FF00"/>
                </a:highlight>
              </a:rPr>
              <a:t>14:  Pre for DOE1 and experimental process file IV</a:t>
            </a:r>
          </a:p>
          <a:p>
            <a:r>
              <a:rPr lang="en-US" sz="1200" dirty="0">
                <a:highlight>
                  <a:srgbClr val="FFFF00"/>
                </a:highlight>
              </a:rPr>
              <a:t>15: may need additional time to close </a:t>
            </a:r>
          </a:p>
          <a:p>
            <a:r>
              <a:rPr lang="en-US" sz="1200" dirty="0"/>
              <a:t>16</a:t>
            </a:r>
          </a:p>
          <a:p>
            <a:r>
              <a:rPr lang="en-US" sz="1200" dirty="0"/>
              <a:t>17</a:t>
            </a:r>
          </a:p>
          <a:p>
            <a:r>
              <a:rPr lang="en-US" sz="1200" dirty="0"/>
              <a:t>18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A0FD62-1901-2D49-86E3-14F739DDCE05}"/>
              </a:ext>
            </a:extLst>
          </p:cNvPr>
          <p:cNvSpPr txBox="1"/>
          <p:nvPr/>
        </p:nvSpPr>
        <p:spPr>
          <a:xfrm>
            <a:off x="3019580" y="3787350"/>
            <a:ext cx="3480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18</a:t>
            </a:r>
          </a:p>
          <a:p>
            <a:r>
              <a:rPr lang="en-US" sz="1200" dirty="0">
                <a:highlight>
                  <a:srgbClr val="FFFF00"/>
                </a:highlight>
              </a:rPr>
              <a:t>19:  DOE silicon back</a:t>
            </a:r>
          </a:p>
          <a:p>
            <a:r>
              <a:rPr lang="en-US" sz="1200" dirty="0">
                <a:highlight>
                  <a:srgbClr val="FFFF00"/>
                </a:highlight>
              </a:rPr>
              <a:t>20:  </a:t>
            </a:r>
            <a:r>
              <a:rPr lang="en-US" sz="1200" dirty="0" err="1">
                <a:highlight>
                  <a:srgbClr val="FFFF00"/>
                </a:highlight>
              </a:rPr>
              <a:t>Etest</a:t>
            </a:r>
            <a:r>
              <a:rPr lang="en-US" sz="1200" dirty="0">
                <a:highlight>
                  <a:srgbClr val="FFFF00"/>
                </a:highlight>
              </a:rPr>
              <a:t> and Data Analysis Start</a:t>
            </a:r>
          </a:p>
          <a:p>
            <a:r>
              <a:rPr lang="en-US" sz="1200" dirty="0">
                <a:highlight>
                  <a:srgbClr val="00FF00"/>
                </a:highlight>
              </a:rPr>
              <a:t>21:  Prep for DOE2</a:t>
            </a:r>
          </a:p>
          <a:p>
            <a:r>
              <a:rPr lang="en-US" sz="1200" dirty="0">
                <a:highlight>
                  <a:srgbClr val="00FF00"/>
                </a:highlight>
              </a:rPr>
              <a:t>22 :  Prep for DOE2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F8FB40-F7B7-8F41-859B-27F682583D65}"/>
              </a:ext>
            </a:extLst>
          </p:cNvPr>
          <p:cNvSpPr txBox="1"/>
          <p:nvPr/>
        </p:nvSpPr>
        <p:spPr>
          <a:xfrm>
            <a:off x="2966651" y="5457575"/>
            <a:ext cx="3480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ighlight>
                  <a:srgbClr val="00FF00"/>
                </a:highlight>
              </a:rPr>
              <a:t>23 :  Prep for DOE2</a:t>
            </a:r>
          </a:p>
          <a:p>
            <a:r>
              <a:rPr lang="en-US" sz="1200" dirty="0">
                <a:highlight>
                  <a:srgbClr val="00FF00"/>
                </a:highlight>
              </a:rPr>
              <a:t>24 :  Prep for DOE2</a:t>
            </a:r>
          </a:p>
          <a:p>
            <a:r>
              <a:rPr lang="en-US" sz="1200" dirty="0"/>
              <a:t>25</a:t>
            </a:r>
          </a:p>
          <a:p>
            <a:r>
              <a:rPr lang="en-US" sz="1200" dirty="0"/>
              <a:t>26</a:t>
            </a:r>
          </a:p>
          <a:p>
            <a:r>
              <a:rPr lang="en-US" sz="1200" dirty="0"/>
              <a:t>27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12F6F1-0561-2543-8547-BC2C7364280E}"/>
              </a:ext>
            </a:extLst>
          </p:cNvPr>
          <p:cNvSpPr txBox="1"/>
          <p:nvPr/>
        </p:nvSpPr>
        <p:spPr>
          <a:xfrm>
            <a:off x="5376672" y="15483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61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801C87F-6193-8841-B8E0-585554FC46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46050"/>
            <a:ext cx="8534400" cy="656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524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9275</TotalTime>
  <Words>77</Words>
  <Application>Microsoft Macintosh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11</cp:revision>
  <dcterms:created xsi:type="dcterms:W3CDTF">2021-03-26T00:08:36Z</dcterms:created>
  <dcterms:modified xsi:type="dcterms:W3CDTF">2021-04-10T00:43:54Z</dcterms:modified>
</cp:coreProperties>
</file>