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426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pos="1620" userDrawn="1">
          <p15:clr>
            <a:srgbClr val="A4A3A4"/>
          </p15:clr>
        </p15:guide>
        <p15:guide id="7" pos="5470">
          <p15:clr>
            <a:srgbClr val="A4A3A4"/>
          </p15:clr>
        </p15:guide>
        <p15:guide id="8" pos="2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FFDB"/>
    <a:srgbClr val="0071C5"/>
    <a:srgbClr val="F83308"/>
    <a:srgbClr val="FD9208"/>
    <a:srgbClr val="009FDF"/>
    <a:srgbClr val="F3D54E"/>
    <a:srgbClr val="F0CE3E"/>
    <a:srgbClr val="00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6224" autoAdjust="0"/>
  </p:normalViewPr>
  <p:slideViewPr>
    <p:cSldViewPr snapToGrid="0">
      <p:cViewPr varScale="1">
        <p:scale>
          <a:sx n="165" d="100"/>
          <a:sy n="165" d="100"/>
        </p:scale>
        <p:origin x="1224" y="184"/>
      </p:cViewPr>
      <p:guideLst>
        <p:guide orient="horz" pos="1620"/>
        <p:guide pos="5470"/>
        <p:guide pos="2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63" d="100"/>
          <a:sy n="63" d="100"/>
        </p:scale>
        <p:origin x="2285" y="53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Intel Clear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>
                <a:latin typeface="Intel Clear"/>
              </a:rPr>
              <a:pPr/>
              <a:t>10/27/20</a:t>
            </a:fld>
            <a:endParaRPr lang="en-US" dirty="0">
              <a:latin typeface="Intel Clear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Intel Clear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>
                <a:latin typeface="Intel Clear"/>
              </a:rPr>
              <a:pPr/>
              <a:t>‹#›</a:t>
            </a:fld>
            <a:endParaRPr lang="en-US" dirty="0">
              <a:latin typeface="Intel Clear"/>
            </a:endParaRPr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Intel Clear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Intel Clear"/>
              </a:defRPr>
            </a:lvl1pPr>
          </a:lstStyle>
          <a:p>
            <a:fld id="{ED7FC5FE-6F0D-D34A-8EE6-C95B4F5F4DC8}" type="datetimeFigureOut">
              <a:rPr lang="en-US" smtClean="0"/>
              <a:pPr/>
              <a:t>10/27/20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Intel Clear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Intel Clear"/>
              </a:defRPr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19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tx2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"/>
                <a:ea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0" baseline="0">
                <a:solidFill>
                  <a:schemeClr val="tx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 blue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3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gradFill>
          <a:gsLst>
            <a:gs pos="30000">
              <a:schemeClr val="tx2"/>
            </a:gs>
            <a:gs pos="100000">
              <a:srgbClr val="009FDF"/>
            </a:gs>
            <a:gs pos="65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image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830763" y="943430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 dirty="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830763" y="2843897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891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1"/>
                </a:solidFill>
                <a:latin typeface="+mn-lt"/>
                <a:cs typeface="Intel Clear"/>
              </a:defRPr>
            </a:lvl1pPr>
            <a:lvl2pPr marL="417513" indent="-225425">
              <a:buFont typeface="Intel Clear" pitchFamily="34" charset="0"/>
              <a:buChar char="–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buFont typeface="Intel Clear" pitchFamily="34" charset="0"/>
              <a:buChar char="–"/>
              <a:defRPr sz="1200">
                <a:latin typeface="+mn-lt"/>
              </a:defRPr>
            </a:lvl3pPr>
            <a:lvl4pPr>
              <a:buFont typeface="Intel Clear" pitchFamily="34" charset="0"/>
              <a:buChar char="–"/>
              <a:defRPr sz="1100">
                <a:latin typeface="+mn-lt"/>
              </a:defRPr>
            </a:lvl4pPr>
            <a:lvl5pPr>
              <a:buFont typeface="Intel Clear" pitchFamily="34" charset="0"/>
              <a:buChar char="–"/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Intel Clear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32000">
                <a:schemeClr val="tx2"/>
              </a:gs>
              <a:gs pos="95000">
                <a:srgbClr val="009FDF"/>
              </a:gs>
              <a:gs pos="78000">
                <a:srgbClr val="0071C5"/>
              </a:gs>
            </a:gsLst>
            <a:lin ang="1986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bg1"/>
                </a:solidFill>
                <a:latin typeface="+mn-lt"/>
                <a:cs typeface="Intel Clear"/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50" r:id="rId3"/>
    <p:sldLayoutId id="2147483684" r:id="rId4"/>
    <p:sldLayoutId id="2147483652" r:id="rId5"/>
    <p:sldLayoutId id="2147483660" r:id="rId6"/>
    <p:sldLayoutId id="2147483668" r:id="rId7"/>
    <p:sldLayoutId id="2147483669" r:id="rId8"/>
    <p:sldLayoutId id="2147483670" r:id="rId9"/>
    <p:sldLayoutId id="2147483672" r:id="rId10"/>
    <p:sldLayoutId id="2147483651" r:id="rId11"/>
    <p:sldLayoutId id="2147483677" r:id="rId12"/>
    <p:sldLayoutId id="2147483665" r:id="rId13"/>
    <p:sldLayoutId id="2147483654" r:id="rId14"/>
    <p:sldLayoutId id="214748365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i="0" kern="1200" spc="0" baseline="0">
          <a:solidFill>
            <a:schemeClr val="tx2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1696589"/>
          <a:ext cx="9144000" cy="29975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7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Contributions &amp;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 &amp; Leadership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171450" lvl="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 &amp; Contribution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Intel Culture Values &amp; Mentoring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457200" rtl="0" eaLnBrk="1" latinLnBrk="0" hangingPunct="1">
                        <a:spcBef>
                          <a:spcPts val="800"/>
                        </a:spcBef>
                        <a:buFont typeface="Wingdings" panose="05000000000000000000" pitchFamily="2" charset="2"/>
                        <a:buNone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Recent Contribution and Impact: Results, Culture (demonstration of being a culture change agent) &amp; Learning  (“Why Now?”)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85152"/>
              </p:ext>
            </p:extLst>
          </p:nvPr>
        </p:nvGraphicFramePr>
        <p:xfrm>
          <a:off x="6838679" y="407385"/>
          <a:ext cx="2073209" cy="967831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3y8m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8y11m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11378839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00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2020:</a:t>
                      </a:r>
                      <a:endParaRPr lang="en-US" sz="800" b="1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2019: O1</a:t>
                      </a:r>
                      <a:endParaRPr lang="en-US" sz="800" b="1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2018: E1</a:t>
                      </a:r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No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SC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0" y="39047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Fugazza</a:t>
            </a:r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, Davide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40" y="407385"/>
            <a:ext cx="23345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Advanced Pathfinding, NSG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50569" y="790337"/>
            <a:ext cx="1435636" cy="663151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  <a:p>
            <a:pPr>
              <a:spcAft>
                <a:spcPts val="1200"/>
              </a:spcAft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(Embed document here) </a:t>
            </a:r>
          </a:p>
          <a:p>
            <a:pPr>
              <a:spcAft>
                <a:spcPts val="1200"/>
              </a:spcAft>
            </a:pPr>
            <a:endParaRPr lang="en-US" sz="105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782533"/>
              </p:ext>
            </p:extLst>
          </p:nvPr>
        </p:nvGraphicFramePr>
        <p:xfrm>
          <a:off x="3124200" y="399964"/>
          <a:ext cx="3645159" cy="119067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Principal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Senior Staff Device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Refer to the list of NSG Tech Domains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DerChang Kau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Al Fazio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nt_PPT Template_ClearPro_16x9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2F6A15-C824-4C68-A3FB-9E6A079543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3de63-1b78-4565-b5cd-e5a632974b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6E4D0E-F564-437C-ABE7-8E020E8CE11A}">
  <ds:schemaRefs>
    <ds:schemaRef ds:uri="http://purl.org/dc/elements/1.1/"/>
    <ds:schemaRef ds:uri="http://schemas.openxmlformats.org/package/2006/metadata/core-properties"/>
    <ds:schemaRef ds:uri="f043de63-1b78-4565-b5cd-e5a632974ba9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8F80E1-3FA5-4BBC-B1D0-571840A758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211</Words>
  <Application>Microsoft Macintosh PowerPoint</Application>
  <PresentationFormat>On-screen Show (16:9)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Intel Clear</vt:lpstr>
      <vt:lpstr>Intel Clear Light</vt:lpstr>
      <vt:lpstr>Intel Clear Pro</vt:lpstr>
      <vt:lpstr>Wingdings</vt:lpstr>
      <vt:lpstr>Int_PPT Template_ClearPro_16x9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the PE Nomination Packet</dc:title>
  <dc:creator/>
  <cp:keywords>CTPClassification=CTP_NT</cp:keywords>
  <cp:lastModifiedBy/>
  <cp:revision>8</cp:revision>
  <dcterms:created xsi:type="dcterms:W3CDTF">2015-05-06T16:36:39Z</dcterms:created>
  <dcterms:modified xsi:type="dcterms:W3CDTF">2020-10-28T04:57:42Z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05e8bbfa-5258-40c3-9d40-fae8346772e8</vt:lpwstr>
  </property>
  <property fmtid="{D5CDD505-2E9C-101B-9397-08002B2CF9AE}" pid="3" name="CTP_TimeStamp">
    <vt:lpwstr>2020-07-25 20:49:00Z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0x010100EB9999EB0206494AA2984221E36CA74A</vt:lpwstr>
  </property>
</Properties>
</file>