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9" autoAdjust="0"/>
    <p:restoredTop sz="94660"/>
  </p:normalViewPr>
  <p:slideViewPr>
    <p:cSldViewPr snapToGrid="0">
      <p:cViewPr varScale="1">
        <p:scale>
          <a:sx n="88" d="100"/>
          <a:sy n="88" d="100"/>
        </p:scale>
        <p:origin x="439" y="4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39A03-5C93-45AF-B707-CB2B9B1719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416594-72F8-4782-BF40-E28EF7EEE0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DA9940-8668-4191-8E68-9D59DDE992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4C1E5-BB0B-4876-8389-2DD5866946F8}" type="datetimeFigureOut">
              <a:rPr lang="en-US" smtClean="0"/>
              <a:t>10/18/2020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027088-3A59-4FE0-9DF5-2E9AAA0D2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DD0769-73F8-4C5E-B0D5-BCD85420F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2D745-2D71-4949-A8E3-D6E05D0AA1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637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CB2976-509E-4053-B625-26315E3453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76BE892-200E-4229-A780-6795E18601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F87144-3F0D-4418-AAB9-618A12DB0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4C1E5-BB0B-4876-8389-2DD5866946F8}" type="datetimeFigureOut">
              <a:rPr lang="en-US" smtClean="0"/>
              <a:t>10/18/2020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DA6D97-96A7-42C7-81C1-2C20A3C7DF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D67FE2-16A1-4470-8D5A-4AB152C9D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2D745-2D71-4949-A8E3-D6E05D0AA1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475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0045B8B-D2AC-4FB7-BA34-08B0725F8BA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C7A9B06-9CB2-4FFD-8E14-DA64A65D6A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74E14C-4F3D-4DCA-A3E4-7DE98BC32A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4C1E5-BB0B-4876-8389-2DD5866946F8}" type="datetimeFigureOut">
              <a:rPr lang="en-US" smtClean="0"/>
              <a:t>10/18/2020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9E2A1D-3294-403F-B16D-860F610A7F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862316-6A16-4C4F-AC4E-4EC469E9F5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2D745-2D71-4949-A8E3-D6E05D0AA1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548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CFB328-53F7-4BC6-9C2E-DE44F2EE70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72EF07-701B-470B-8F3C-3C60FA5D3C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9B0813-8241-4825-97EE-21C80E7CE0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4C1E5-BB0B-4876-8389-2DD5866946F8}" type="datetimeFigureOut">
              <a:rPr lang="en-US" smtClean="0"/>
              <a:t>10/18/2020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F1AB9A-E89E-4131-86CD-4492770CFC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5FD468-FB08-416A-9D2A-3319406F9A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2D745-2D71-4949-A8E3-D6E05D0AA1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065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58C838-BBCB-47A1-9785-5F402899F6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96CA3D-1235-4D77-A6BC-3555083EAF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B2D1DE-DE2F-4E8B-8C45-6B02D9829A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4C1E5-BB0B-4876-8389-2DD5866946F8}" type="datetimeFigureOut">
              <a:rPr lang="en-US" smtClean="0"/>
              <a:t>10/18/2020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01B847-4B2A-42A4-9720-0B9A7DE158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13C641-11F2-494D-A1B6-64E1911B82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2D745-2D71-4949-A8E3-D6E05D0AA1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816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7FC3B0-ACE6-4560-BB1E-5EC02F583E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108377-A56D-4362-8151-577052DD86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7FB8FA-B4D1-4FCF-AF57-53E2C9EEE9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572825-925F-4CFE-AFA5-5E5398D328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4C1E5-BB0B-4876-8389-2DD5866946F8}" type="datetimeFigureOut">
              <a:rPr lang="en-US" smtClean="0"/>
              <a:t>10/18/2020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F87E4C-B328-4914-8F29-7C832993F8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EB7D6E-1E85-48AD-A234-AB8F6C0E9A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2D745-2D71-4949-A8E3-D6E05D0AA1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617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55D45E-876E-4FC3-B76C-CB18CB8CC2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603450-D4EE-424B-9ABF-BF7A9E94EF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35B0DA-2EA4-406D-A39D-1036F1318C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19311EF-303F-40D2-99B1-BC2607164E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2B1BC73-004C-49FC-90FA-310BCEA054E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291E42C-56E7-467B-A4D1-BA5CF1A057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4C1E5-BB0B-4876-8389-2DD5866946F8}" type="datetimeFigureOut">
              <a:rPr lang="en-US" smtClean="0"/>
              <a:t>10/18/2020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62EE168-92C8-44F4-9558-8D2FBDA8F6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5D229E7-A3E6-4BAC-B9C0-E607313A5F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2D745-2D71-4949-A8E3-D6E05D0AA1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747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6CE383-FF68-4BC5-8670-8DB077FA2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6156119-EDF9-42E2-86C9-9FA731FC40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4C1E5-BB0B-4876-8389-2DD5866946F8}" type="datetimeFigureOut">
              <a:rPr lang="en-US" smtClean="0"/>
              <a:t>10/18/2020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D7F0BF-8036-40B7-B699-B126FD0614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27CD00A-A5C8-49F5-B4D4-C13475A563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2D745-2D71-4949-A8E3-D6E05D0AA1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0929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D4B66D8-8E15-461A-822A-D3097968C1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4C1E5-BB0B-4876-8389-2DD5866946F8}" type="datetimeFigureOut">
              <a:rPr lang="en-US" smtClean="0"/>
              <a:t>10/18/2020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801B343-A3ED-4659-91D2-C8D0B09C63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CA1C4C-FC69-4380-9E5F-09AEB7E7A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2D745-2D71-4949-A8E3-D6E05D0AA1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5099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A6AAFE-2895-4EE2-A802-589F23D5D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269F85-C979-464B-8A8B-2A2AAD9F84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65B989-0C1E-40BF-9E3B-C78E68BC98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2D8DD2-0534-46AB-A188-5C684BA548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4C1E5-BB0B-4876-8389-2DD5866946F8}" type="datetimeFigureOut">
              <a:rPr lang="en-US" smtClean="0"/>
              <a:t>10/18/2020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17387F-A5B9-4A96-B69E-EF52896343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F10CEF-BA1C-4CE0-B5F0-0E2EDCF0E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2D745-2D71-4949-A8E3-D6E05D0AA1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026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9D5F63-3381-43FC-9E75-14D2493ECA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C51C7B4-F08E-4287-AC40-0F67E2D34E5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54219B-65A6-4230-8DC2-F5C7E29F0D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098F12-23F4-40AA-AF9D-A25185D083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4C1E5-BB0B-4876-8389-2DD5866946F8}" type="datetimeFigureOut">
              <a:rPr lang="en-US" smtClean="0"/>
              <a:t>10/18/2020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F98584-7D89-4404-9DAE-1ADCCB55C0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0CD655-5BCA-4443-BE74-EDF880E7E8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2D745-2D71-4949-A8E3-D6E05D0AA1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655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5E25F88-63DE-448E-BB4A-13FEF8F533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7F2D96-707E-465F-B705-5C0CE797EC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6B5FA2-A42A-4481-86C0-7FBAB0B2E9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84C1E5-BB0B-4876-8389-2DD5866946F8}" type="datetimeFigureOut">
              <a:rPr lang="en-US" smtClean="0"/>
              <a:t>10/18/2020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F5AF78-4B7D-4B67-A828-3E45B253D4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5BDDA6-FF0C-4562-AC7B-9F17FD138F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72D745-2D71-4949-A8E3-D6E05D0AA1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7507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>
            <a:extLst>
              <a:ext uri="{FF2B5EF4-FFF2-40B4-BE49-F238E27FC236}">
                <a16:creationId xmlns:a16="http://schemas.microsoft.com/office/drawing/2014/main" id="{673DCE82-D951-4FF5-B8D0-AD7D12279580}"/>
              </a:ext>
            </a:extLst>
          </p:cNvPr>
          <p:cNvGrpSpPr/>
          <p:nvPr/>
        </p:nvGrpSpPr>
        <p:grpSpPr>
          <a:xfrm>
            <a:off x="135347" y="1026157"/>
            <a:ext cx="5069639" cy="3768746"/>
            <a:chOff x="135347" y="1026157"/>
            <a:chExt cx="5069639" cy="3768746"/>
          </a:xfrm>
        </p:grpSpPr>
        <p:sp>
          <p:nvSpPr>
            <p:cNvPr id="11" name="Text Box 81">
              <a:extLst>
                <a:ext uri="{FF2B5EF4-FFF2-40B4-BE49-F238E27FC236}">
                  <a16:creationId xmlns:a16="http://schemas.microsoft.com/office/drawing/2014/main" id="{9AE490D8-0A0F-4CDB-A6AB-25D96269F5EE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2654067" y="1026157"/>
              <a:ext cx="1593706" cy="44319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marL="0" marR="0" lvl="0" indent="0" algn="just" defTabSz="109728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sz="2280" b="1" i="0" u="none" strike="noStrike" kern="0" cap="none" spc="0" normalizeH="0" baseline="0" noProof="0" dirty="0" err="1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Intel Clear"/>
                  <a:ea typeface="MS PGothic" pitchFamily="34" charset="-128"/>
                  <a:cs typeface="Arial" pitchFamily="34" charset="0"/>
                </a:rPr>
                <a:t>Wordlines</a:t>
              </a:r>
              <a:endParaRPr kumimoji="1" lang="en-US" sz="228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Intel Clear"/>
                <a:ea typeface="MS PGothic" pitchFamily="34" charset="-128"/>
                <a:cs typeface="Arial" pitchFamily="34" charset="0"/>
              </a:endParaRPr>
            </a:p>
          </p:txBody>
        </p:sp>
        <p:sp>
          <p:nvSpPr>
            <p:cNvPr id="12" name="Text Box 82">
              <a:extLst>
                <a:ext uri="{FF2B5EF4-FFF2-40B4-BE49-F238E27FC236}">
                  <a16:creationId xmlns:a16="http://schemas.microsoft.com/office/drawing/2014/main" id="{90405C18-2B02-4FB6-AA4D-A97804EE4EB1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270908" y="1244198"/>
              <a:ext cx="1445647" cy="44319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0" marR="0" lvl="0" indent="0" algn="just" defTabSz="109728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sz="2280" b="1" i="0" u="none" strike="noStrike" kern="0" cap="none" spc="0" normalizeH="0" baseline="0" noProof="0" dirty="0" err="1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Intel Clear"/>
                  <a:ea typeface="MS PGothic" pitchFamily="34" charset="-128"/>
                  <a:cs typeface="Arial" pitchFamily="34" charset="0"/>
                </a:rPr>
                <a:t>Bitlines</a:t>
              </a:r>
              <a:endParaRPr kumimoji="1" lang="en-US" sz="228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Intel Clear"/>
                <a:ea typeface="MS PGothic" pitchFamily="34" charset="-128"/>
                <a:cs typeface="Arial" pitchFamily="34" charset="0"/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2CDBE4BF-13DB-4625-B9A0-57C4BB11B5CC}"/>
                </a:ext>
              </a:extLst>
            </p:cNvPr>
            <p:cNvSpPr/>
            <p:nvPr/>
          </p:nvSpPr>
          <p:spPr>
            <a:xfrm>
              <a:off x="3602229" y="2611931"/>
              <a:ext cx="1602757" cy="113107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ctr" defTabSz="109728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sz="2250" b="1" i="0" u="none" strike="noStrike" kern="0" cap="none" spc="0" normalizeH="0" baseline="0" noProof="0" dirty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Intel Clear"/>
                  <a:ea typeface="MS PGothic" pitchFamily="34" charset="-128"/>
                  <a:cs typeface="Arial" pitchFamily="34" charset="0"/>
                </a:rPr>
                <a:t>Memory &amp; Selector Devices</a:t>
              </a:r>
            </a:p>
          </p:txBody>
        </p:sp>
        <p:sp>
          <p:nvSpPr>
            <p:cNvPr id="14" name="AutoShape 79">
              <a:extLst>
                <a:ext uri="{FF2B5EF4-FFF2-40B4-BE49-F238E27FC236}">
                  <a16:creationId xmlns:a16="http://schemas.microsoft.com/office/drawing/2014/main" id="{B8508998-D213-4F78-A005-12378012134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3370588" y="2751623"/>
              <a:ext cx="419536" cy="543901"/>
            </a:xfrm>
            <a:prstGeom prst="rightBrace">
              <a:avLst>
                <a:gd name="adj1" fmla="val 93511"/>
                <a:gd name="adj2" fmla="val 49593"/>
              </a:avLst>
            </a:prstGeom>
            <a:noFill/>
            <a:ln w="38100">
              <a:solidFill>
                <a:srgbClr val="FFFF00"/>
              </a:solidFill>
              <a:round/>
              <a:headEnd/>
              <a:tailEnd/>
            </a:ln>
          </p:spPr>
          <p:txBody>
            <a:bodyPr vert="eaVert" wrap="none" anchor="ctr"/>
            <a:lstStyle/>
            <a:p>
              <a:pPr marL="0" marR="0" lvl="0" indent="0" defTabSz="109728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840" b="0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cs typeface="Arial" pitchFamily="34" charset="0"/>
              </a:endParaRPr>
            </a:p>
          </p:txBody>
        </p:sp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6FF226C6-B34A-420F-80F3-E9F0AD7C5D5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35347" y="1704677"/>
              <a:ext cx="3450510" cy="3090226"/>
            </a:xfrm>
            <a:prstGeom prst="rect">
              <a:avLst/>
            </a:prstGeom>
          </p:spPr>
        </p:pic>
        <p:sp>
          <p:nvSpPr>
            <p:cNvPr id="16" name="AutoShape 80">
              <a:extLst>
                <a:ext uri="{FF2B5EF4-FFF2-40B4-BE49-F238E27FC236}">
                  <a16:creationId xmlns:a16="http://schemas.microsoft.com/office/drawing/2014/main" id="{D6E5FC3A-DB38-4BB1-BA81-38F92D50AE26}"/>
                </a:ext>
              </a:extLst>
            </p:cNvPr>
            <p:cNvSpPr>
              <a:spLocks noChangeAspect="1"/>
            </p:cNvSpPr>
            <p:nvPr/>
          </p:nvSpPr>
          <p:spPr bwMode="auto">
            <a:xfrm rot="16200000">
              <a:off x="151775" y="1811273"/>
              <a:ext cx="1442289" cy="1298223"/>
            </a:xfrm>
            <a:prstGeom prst="rightBrace">
              <a:avLst>
                <a:gd name="adj1" fmla="val 74352"/>
                <a:gd name="adj2" fmla="val 49593"/>
              </a:avLst>
            </a:prstGeom>
            <a:noFill/>
            <a:ln w="38100">
              <a:solidFill>
                <a:srgbClr val="FFFF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defTabSz="109728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840" b="0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cs typeface="Arial" pitchFamily="34" charset="0"/>
              </a:endParaRPr>
            </a:p>
          </p:txBody>
        </p:sp>
        <p:sp>
          <p:nvSpPr>
            <p:cNvPr id="17" name="AutoShape 79">
              <a:extLst>
                <a:ext uri="{FF2B5EF4-FFF2-40B4-BE49-F238E27FC236}">
                  <a16:creationId xmlns:a16="http://schemas.microsoft.com/office/drawing/2014/main" id="{35CF05F4-D4AA-4CE5-87C4-54563EE6020A}"/>
                </a:ext>
              </a:extLst>
            </p:cNvPr>
            <p:cNvSpPr>
              <a:spLocks noChangeAspect="1"/>
            </p:cNvSpPr>
            <p:nvPr/>
          </p:nvSpPr>
          <p:spPr bwMode="auto">
            <a:xfrm rot="17932567">
              <a:off x="2618981" y="981822"/>
              <a:ext cx="632396" cy="1668485"/>
            </a:xfrm>
            <a:prstGeom prst="rightBrace">
              <a:avLst>
                <a:gd name="adj1" fmla="val 93511"/>
                <a:gd name="adj2" fmla="val 49593"/>
              </a:avLst>
            </a:prstGeom>
            <a:noFill/>
            <a:ln w="38100">
              <a:solidFill>
                <a:srgbClr val="FFFF00"/>
              </a:solidFill>
              <a:round/>
              <a:headEnd/>
              <a:tailEnd/>
            </a:ln>
          </p:spPr>
          <p:txBody>
            <a:bodyPr vert="eaVert" wrap="none" anchor="ctr"/>
            <a:lstStyle/>
            <a:p>
              <a:pPr marL="0" marR="0" lvl="0" indent="0" defTabSz="109728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840" b="0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cs typeface="Arial" pitchFamily="34" charset="0"/>
              </a:endParaRPr>
            </a:p>
          </p:txBody>
        </p:sp>
      </p:grpSp>
      <p:pic>
        <p:nvPicPr>
          <p:cNvPr id="24" name="Picture 23">
            <a:extLst>
              <a:ext uri="{FF2B5EF4-FFF2-40B4-BE49-F238E27FC236}">
                <a16:creationId xmlns:a16="http://schemas.microsoft.com/office/drawing/2014/main" id="{6C3ACDA6-4AD2-4C68-A7B0-6019F9AF07AB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912824" y="1702511"/>
            <a:ext cx="3450510" cy="3090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05514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95B08E710E87648A47B2B8CFA5A2B85" ma:contentTypeVersion="12" ma:contentTypeDescription="Create a new document." ma:contentTypeScope="" ma:versionID="202ef3c600037a7ca375ae27c19ee556">
  <xsd:schema xmlns:xsd="http://www.w3.org/2001/XMLSchema" xmlns:xs="http://www.w3.org/2001/XMLSchema" xmlns:p="http://schemas.microsoft.com/office/2006/metadata/properties" xmlns:ns3="a3324683-e9d5-4bac-8775-491c2e76a476" xmlns:ns4="422c6a2a-bdda-4a0d-a75f-5fccc6c9c4d4" targetNamespace="http://schemas.microsoft.com/office/2006/metadata/properties" ma:root="true" ma:fieldsID="98849b47990375a5df767af9cb4791fd" ns3:_="" ns4:_="">
    <xsd:import namespace="a3324683-e9d5-4bac-8775-491c2e76a476"/>
    <xsd:import namespace="422c6a2a-bdda-4a0d-a75f-5fccc6c9c4d4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KeyPoints" minOccurs="0"/>
                <xsd:element ref="ns4:MediaServiceKeyPoints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3324683-e9d5-4bac-8775-491c2e76a476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2c6a2a-bdda-4a0d-a75f-5fccc6c9c4d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5453B99-A371-4655-8919-2A415DF08A9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3324683-e9d5-4bac-8775-491c2e76a476"/>
    <ds:schemaRef ds:uri="422c6a2a-bdda-4a0d-a75f-5fccc6c9c4d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ADE5B97-C7B5-492A-945E-E93B17BE5F0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EFAD72B-9389-4D6A-965E-9F7DD854475D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Intel_Internal _PPT_Template_Final</Template>
  <TotalTime>4</TotalTime>
  <Words>6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Intel Clear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Fazio, Al</dc:creator>
  <cp:lastModifiedBy>Fazio, Al</cp:lastModifiedBy>
  <cp:revision>2</cp:revision>
  <dcterms:created xsi:type="dcterms:W3CDTF">2020-10-18T16:09:30Z</dcterms:created>
  <dcterms:modified xsi:type="dcterms:W3CDTF">2020-10-18T16:14:17Z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0x010100895B08E710E87648A47B2B8CFA5A2B85</vt:lpwstr>
  </property>
</Properties>
</file>