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8" r:id="rId1"/>
  </p:sldMasterIdLst>
  <p:notesMasterIdLst>
    <p:notesMasterId r:id="rId3"/>
  </p:notesMasterIdLst>
  <p:handoutMasterIdLst>
    <p:handoutMasterId r:id="rId4"/>
  </p:handoutMasterIdLst>
  <p:sldIdLst>
    <p:sldId id="269" r:id="rId2"/>
  </p:sldIdLst>
  <p:sldSz cx="12188825" cy="6858000"/>
  <p:notesSz cx="7772400" cy="14173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999" kern="1200">
        <a:solidFill>
          <a:schemeClr val="tx1"/>
        </a:solidFill>
        <a:latin typeface="Arial" charset="0"/>
        <a:ea typeface="ＭＳ Ｐゴシック" pitchFamily="-48" charset="-128"/>
        <a:cs typeface="+mn-cs"/>
      </a:defRPr>
    </a:lvl1pPr>
    <a:lvl2pPr marL="380893" algn="l" rtl="0" eaLnBrk="0" fontAlgn="base" hangingPunct="0">
      <a:spcBef>
        <a:spcPct val="0"/>
      </a:spcBef>
      <a:spcAft>
        <a:spcPct val="0"/>
      </a:spcAft>
      <a:defRPr sz="1999" kern="1200">
        <a:solidFill>
          <a:schemeClr val="tx1"/>
        </a:solidFill>
        <a:latin typeface="Arial" charset="0"/>
        <a:ea typeface="ＭＳ Ｐゴシック" pitchFamily="-48" charset="-128"/>
        <a:cs typeface="+mn-cs"/>
      </a:defRPr>
    </a:lvl2pPr>
    <a:lvl3pPr marL="761787" algn="l" rtl="0" eaLnBrk="0" fontAlgn="base" hangingPunct="0">
      <a:spcBef>
        <a:spcPct val="0"/>
      </a:spcBef>
      <a:spcAft>
        <a:spcPct val="0"/>
      </a:spcAft>
      <a:defRPr sz="1999" kern="1200">
        <a:solidFill>
          <a:schemeClr val="tx1"/>
        </a:solidFill>
        <a:latin typeface="Arial" charset="0"/>
        <a:ea typeface="ＭＳ Ｐゴシック" pitchFamily="-48" charset="-128"/>
        <a:cs typeface="+mn-cs"/>
      </a:defRPr>
    </a:lvl3pPr>
    <a:lvl4pPr marL="1142680" algn="l" rtl="0" eaLnBrk="0" fontAlgn="base" hangingPunct="0">
      <a:spcBef>
        <a:spcPct val="0"/>
      </a:spcBef>
      <a:spcAft>
        <a:spcPct val="0"/>
      </a:spcAft>
      <a:defRPr sz="1999" kern="1200">
        <a:solidFill>
          <a:schemeClr val="tx1"/>
        </a:solidFill>
        <a:latin typeface="Arial" charset="0"/>
        <a:ea typeface="ＭＳ Ｐゴシック" pitchFamily="-48" charset="-128"/>
        <a:cs typeface="+mn-cs"/>
      </a:defRPr>
    </a:lvl4pPr>
    <a:lvl5pPr marL="1523573" algn="l" rtl="0" eaLnBrk="0" fontAlgn="base" hangingPunct="0">
      <a:spcBef>
        <a:spcPct val="0"/>
      </a:spcBef>
      <a:spcAft>
        <a:spcPct val="0"/>
      </a:spcAft>
      <a:defRPr sz="1999" kern="1200">
        <a:solidFill>
          <a:schemeClr val="tx1"/>
        </a:solidFill>
        <a:latin typeface="Arial" charset="0"/>
        <a:ea typeface="ＭＳ Ｐゴシック" pitchFamily="-48" charset="-128"/>
        <a:cs typeface="+mn-cs"/>
      </a:defRPr>
    </a:lvl5pPr>
    <a:lvl6pPr marL="1904467" algn="l" defTabSz="761787" rtl="0" eaLnBrk="1" latinLnBrk="0" hangingPunct="1">
      <a:defRPr sz="1999" kern="1200">
        <a:solidFill>
          <a:schemeClr val="tx1"/>
        </a:solidFill>
        <a:latin typeface="Arial" charset="0"/>
        <a:ea typeface="ＭＳ Ｐゴシック" pitchFamily="-48" charset="-128"/>
        <a:cs typeface="+mn-cs"/>
      </a:defRPr>
    </a:lvl6pPr>
    <a:lvl7pPr marL="2285360" algn="l" defTabSz="761787" rtl="0" eaLnBrk="1" latinLnBrk="0" hangingPunct="1">
      <a:defRPr sz="1999" kern="1200">
        <a:solidFill>
          <a:schemeClr val="tx1"/>
        </a:solidFill>
        <a:latin typeface="Arial" charset="0"/>
        <a:ea typeface="ＭＳ Ｐゴシック" pitchFamily="-48" charset="-128"/>
        <a:cs typeface="+mn-cs"/>
      </a:defRPr>
    </a:lvl7pPr>
    <a:lvl8pPr marL="2666253" algn="l" defTabSz="761787" rtl="0" eaLnBrk="1" latinLnBrk="0" hangingPunct="1">
      <a:defRPr sz="1999" kern="1200">
        <a:solidFill>
          <a:schemeClr val="tx1"/>
        </a:solidFill>
        <a:latin typeface="Arial" charset="0"/>
        <a:ea typeface="ＭＳ Ｐゴシック" pitchFamily="-48" charset="-128"/>
        <a:cs typeface="+mn-cs"/>
      </a:defRPr>
    </a:lvl8pPr>
    <a:lvl9pPr marL="3047147" algn="l" defTabSz="761787" rtl="0" eaLnBrk="1" latinLnBrk="0" hangingPunct="1">
      <a:defRPr sz="1999" kern="1200">
        <a:solidFill>
          <a:schemeClr val="tx1"/>
        </a:solidFill>
        <a:latin typeface="Arial" charset="0"/>
        <a:ea typeface="ＭＳ Ｐゴシック" pitchFamily="-48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464">
          <p15:clr>
            <a:srgbClr val="A4A3A4"/>
          </p15:clr>
        </p15:guide>
        <p15:guide id="2" pos="244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18E2FF"/>
    <a:srgbClr val="435CAB"/>
    <a:srgbClr val="435F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 autoAdjust="0"/>
    <p:restoredTop sz="96208" autoAdjust="0"/>
  </p:normalViewPr>
  <p:slideViewPr>
    <p:cSldViewPr snapToGrid="0">
      <p:cViewPr varScale="1">
        <p:scale>
          <a:sx n="106" d="100"/>
          <a:sy n="106" d="100"/>
        </p:scale>
        <p:origin x="3042" y="108"/>
      </p:cViewPr>
      <p:guideLst>
        <p:guide orient="horz" pos="2160"/>
        <p:guide pos="3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-1614" y="-108"/>
      </p:cViewPr>
      <p:guideLst>
        <p:guide orient="horz" pos="4464"/>
        <p:guide pos="244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040" cy="708660"/>
          </a:xfrm>
          <a:prstGeom prst="rect">
            <a:avLst/>
          </a:prstGeom>
        </p:spPr>
        <p:txBody>
          <a:bodyPr vert="horz" lIns="125391" tIns="62696" rIns="125391" bIns="62696" rtlCol="0"/>
          <a:lstStyle>
            <a:lvl1pPr algn="l">
              <a:defRPr sz="16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402562" y="0"/>
            <a:ext cx="3368040" cy="708660"/>
          </a:xfrm>
          <a:prstGeom prst="rect">
            <a:avLst/>
          </a:prstGeom>
        </p:spPr>
        <p:txBody>
          <a:bodyPr vert="horz" lIns="125391" tIns="62696" rIns="125391" bIns="62696" rtlCol="0"/>
          <a:lstStyle>
            <a:lvl1pPr algn="r">
              <a:defRPr sz="1600"/>
            </a:lvl1pPr>
          </a:lstStyle>
          <a:p>
            <a:fld id="{2CA728C2-7CEE-4F70-B481-3C6FD5129554}" type="datetimeFigureOut">
              <a:rPr lang="en-US" smtClean="0"/>
              <a:pPr/>
              <a:t>10/18/2020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13462081"/>
            <a:ext cx="3368040" cy="708660"/>
          </a:xfrm>
          <a:prstGeom prst="rect">
            <a:avLst/>
          </a:prstGeom>
        </p:spPr>
        <p:txBody>
          <a:bodyPr vert="horz" lIns="125391" tIns="62696" rIns="125391" bIns="62696" rtlCol="0" anchor="b"/>
          <a:lstStyle>
            <a:lvl1pPr algn="l">
              <a:defRPr sz="16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402562" y="13462081"/>
            <a:ext cx="3368040" cy="708660"/>
          </a:xfrm>
          <a:prstGeom prst="rect">
            <a:avLst/>
          </a:prstGeom>
        </p:spPr>
        <p:txBody>
          <a:bodyPr vert="horz" lIns="125391" tIns="62696" rIns="125391" bIns="62696" rtlCol="0" anchor="b"/>
          <a:lstStyle>
            <a:lvl1pPr algn="r">
              <a:defRPr sz="1600"/>
            </a:lvl1pPr>
          </a:lstStyle>
          <a:p>
            <a:fld id="{8A6EB68E-D990-462F-BBDF-D71315C8FA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040" cy="708660"/>
          </a:xfrm>
          <a:prstGeom prst="rect">
            <a:avLst/>
          </a:prstGeom>
        </p:spPr>
        <p:txBody>
          <a:bodyPr vert="horz" lIns="125391" tIns="62696" rIns="125391" bIns="62696" rtlCol="0"/>
          <a:lstStyle>
            <a:lvl1pPr algn="l">
              <a:defRPr sz="16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562" y="0"/>
            <a:ext cx="3368040" cy="708660"/>
          </a:xfrm>
          <a:prstGeom prst="rect">
            <a:avLst/>
          </a:prstGeom>
        </p:spPr>
        <p:txBody>
          <a:bodyPr vert="horz" lIns="125391" tIns="62696" rIns="125391" bIns="62696" rtlCol="0"/>
          <a:lstStyle>
            <a:lvl1pPr algn="r">
              <a:defRPr sz="1600"/>
            </a:lvl1pPr>
          </a:lstStyle>
          <a:p>
            <a:fld id="{946E6554-8545-4A38-9DC7-59EED6153C45}" type="datetimeFigureOut">
              <a:rPr lang="en-US" smtClean="0"/>
              <a:pPr/>
              <a:t>10/18/2020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836613" y="1062038"/>
            <a:ext cx="9445626" cy="53149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25391" tIns="62696" rIns="125391" bIns="6269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240" y="6732270"/>
            <a:ext cx="6217920" cy="6377940"/>
          </a:xfrm>
          <a:prstGeom prst="rect">
            <a:avLst/>
          </a:prstGeom>
        </p:spPr>
        <p:txBody>
          <a:bodyPr vert="horz" lIns="125391" tIns="62696" rIns="125391" bIns="6269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462081"/>
            <a:ext cx="3368040" cy="708660"/>
          </a:xfrm>
          <a:prstGeom prst="rect">
            <a:avLst/>
          </a:prstGeom>
        </p:spPr>
        <p:txBody>
          <a:bodyPr vert="horz" lIns="125391" tIns="62696" rIns="125391" bIns="62696" rtlCol="0" anchor="b"/>
          <a:lstStyle>
            <a:lvl1pPr algn="l">
              <a:defRPr sz="16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562" y="13462081"/>
            <a:ext cx="3368040" cy="708660"/>
          </a:xfrm>
          <a:prstGeom prst="rect">
            <a:avLst/>
          </a:prstGeom>
        </p:spPr>
        <p:txBody>
          <a:bodyPr vert="horz" lIns="125391" tIns="62696" rIns="125391" bIns="62696" rtlCol="0" anchor="b"/>
          <a:lstStyle>
            <a:lvl1pPr algn="r">
              <a:defRPr sz="1600"/>
            </a:lvl1pPr>
          </a:lstStyle>
          <a:p>
            <a:fld id="{30E5BA5E-AFF1-470A-B870-6AD250EE6C6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76178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80893" algn="l" defTabSz="76178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61787" algn="l" defTabSz="76178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42680" algn="l" defTabSz="76178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523573" algn="l" defTabSz="76178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904467" algn="l" defTabSz="76178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360" algn="l" defTabSz="76178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253" algn="l" defTabSz="76178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147" algn="l" defTabSz="76178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1218883" y="2441448"/>
            <a:ext cx="10360501" cy="1975104"/>
          </a:xfrm>
        </p:spPr>
        <p:txBody>
          <a:bodyPr/>
          <a:lstStyle>
            <a:lvl1pPr marR="10882" algn="l">
              <a:defRPr sz="4800" b="1" cap="small" spc="0" baseline="0">
                <a:effectLst>
                  <a:reflection blurRad="12700" stA="34000" endA="740" endPos="53000" dir="5400000" sy="-100000" algn="bl" rotWithShape="0"/>
                </a:effectLst>
                <a:latin typeface="Calibri" panose="020F0502020204030204" pitchFamily="34" charset="0"/>
                <a:cs typeface="Calibri" panose="020F0502020204030204" pitchFamily="34" charset="0"/>
              </a:defRPr>
            </a:lvl1pPr>
            <a:extLst/>
          </a:lstStyle>
          <a:p>
            <a:r>
              <a:rPr kumimoji="0" lang="en-US" dirty="0"/>
              <a:t>Click to edit Master</a:t>
            </a:r>
            <a:br>
              <a:rPr kumimoji="0" lang="en-US" dirty="0"/>
            </a:b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1218883" y="4429444"/>
            <a:ext cx="10360501" cy="1508760"/>
          </a:xfrm>
        </p:spPr>
        <p:txBody>
          <a:bodyPr lIns="143684" tIns="65311" anchor="b"/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544106" indent="0" algn="ctr">
              <a:buNone/>
            </a:lvl2pPr>
            <a:lvl3pPr marL="1088212" indent="0" algn="ctr">
              <a:buNone/>
            </a:lvl3pPr>
            <a:lvl4pPr marL="1632319" indent="0" algn="ctr">
              <a:buNone/>
            </a:lvl4pPr>
            <a:lvl5pPr marL="2176425" indent="0" algn="ctr">
              <a:buNone/>
            </a:lvl5pPr>
            <a:lvl6pPr marL="2720531" indent="0" algn="ctr">
              <a:buNone/>
            </a:lvl6pPr>
            <a:lvl7pPr marL="3264636" indent="0" algn="ctr">
              <a:buNone/>
            </a:lvl7pPr>
            <a:lvl8pPr marL="3808742" indent="0" algn="ctr">
              <a:buNone/>
            </a:lvl8pPr>
            <a:lvl9pPr marL="4352849" indent="0" algn="ctr">
              <a:buNone/>
            </a:lvl9pPr>
            <a:extLst/>
          </a:lstStyle>
          <a:p>
            <a:r>
              <a:rPr kumimoji="0" lang="en-US" dirty="0"/>
              <a:t>Click to edit Master subtitle style, author, date/time and venue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B9A6080-94AE-114B-BFA5-5FA5BB16A0BA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75187" y="762000"/>
            <a:ext cx="1553499" cy="581673"/>
            <a:chOff x="1314450" y="6391094"/>
            <a:chExt cx="1123377" cy="420623"/>
          </a:xfrm>
        </p:grpSpPr>
        <p:sp>
          <p:nvSpPr>
            <p:cNvPr id="6" name="Freeform: Shape 10">
              <a:extLst>
                <a:ext uri="{FF2B5EF4-FFF2-40B4-BE49-F238E27FC236}">
                  <a16:creationId xmlns:a16="http://schemas.microsoft.com/office/drawing/2014/main" id="{DD59582C-EC1D-E141-AB7B-02DC15CFF081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7" name="Freeform: Shape 11">
              <a:extLst>
                <a:ext uri="{FF2B5EF4-FFF2-40B4-BE49-F238E27FC236}">
                  <a16:creationId xmlns:a16="http://schemas.microsoft.com/office/drawing/2014/main" id="{963A48C2-FDAB-BA4F-9530-E8EB807624F8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0" name="Freeform: Shape 12">
              <a:extLst>
                <a:ext uri="{FF2B5EF4-FFF2-40B4-BE49-F238E27FC236}">
                  <a16:creationId xmlns:a16="http://schemas.microsoft.com/office/drawing/2014/main" id="{3F5DCC0E-BBFB-B94A-8E23-BC56C8585ADE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1" name="Freeform: Shape 13">
              <a:extLst>
                <a:ext uri="{FF2B5EF4-FFF2-40B4-BE49-F238E27FC236}">
                  <a16:creationId xmlns:a16="http://schemas.microsoft.com/office/drawing/2014/main" id="{6F61AE0D-ED5D-AA4E-9EC5-E0CB4FA320CD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F6B906-6D47-F641-A960-3F844599257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29097" y="762001"/>
            <a:ext cx="8650287" cy="575878"/>
          </a:xfrm>
        </p:spPr>
        <p:txBody>
          <a:bodyPr anchor="ctr">
            <a:normAutofit/>
          </a:bodyPr>
          <a:lstStyle>
            <a:lvl1pPr algn="r">
              <a:buFontTx/>
              <a:buNone/>
              <a:defRPr sz="2400" b="1">
                <a:solidFill>
                  <a:schemeClr val="accent4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2pPr>
            <a:lvl3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Heading for Master Tile Page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883" y="512064"/>
            <a:ext cx="10360501" cy="615400"/>
          </a:xfrm>
        </p:spPr>
        <p:txBody>
          <a:bodyPr anchor="ctr"/>
          <a:lstStyle>
            <a:lvl1pPr>
              <a:defRPr sz="36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8883" y="1180111"/>
            <a:ext cx="10360501" cy="5175449"/>
          </a:xfrm>
        </p:spPr>
        <p:txBody>
          <a:bodyPr>
            <a:normAutofit/>
          </a:bodyPr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77810" y="6416676"/>
            <a:ext cx="711015" cy="441324"/>
          </a:xfrm>
        </p:spPr>
        <p:txBody>
          <a:bodyPr anchor="b"/>
          <a:lstStyle>
            <a:lvl1pPr algn="r"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518727FE-8BA6-410E-8B18-E4109D39D295}" type="slidenum">
              <a:rPr lang="en-US" smtClean="0"/>
              <a:pPr/>
              <a:t>‹#›</a:t>
            </a:fld>
            <a:endParaRPr lang="en-US" sz="140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B6096F9-F0B5-BE4C-8C00-DC93580B1204}"/>
              </a:ext>
            </a:extLst>
          </p:cNvPr>
          <p:cNvGrpSpPr/>
          <p:nvPr userDrawn="1"/>
        </p:nvGrpSpPr>
        <p:grpSpPr>
          <a:xfrm>
            <a:off x="130168" y="6364029"/>
            <a:ext cx="1059754" cy="396801"/>
            <a:chOff x="1314450" y="6391094"/>
            <a:chExt cx="1123377" cy="420623"/>
          </a:xfrm>
        </p:grpSpPr>
        <p:sp>
          <p:nvSpPr>
            <p:cNvPr id="9" name="Freeform: Shape 10">
              <a:extLst>
                <a:ext uri="{FF2B5EF4-FFF2-40B4-BE49-F238E27FC236}">
                  <a16:creationId xmlns:a16="http://schemas.microsoft.com/office/drawing/2014/main" id="{31E13451-C14D-544F-B719-37126F202568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11">
              <a:extLst>
                <a:ext uri="{FF2B5EF4-FFF2-40B4-BE49-F238E27FC236}">
                  <a16:creationId xmlns:a16="http://schemas.microsoft.com/office/drawing/2014/main" id="{F751068A-5160-4B4C-93B2-06D562441B3B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2">
              <a:extLst>
                <a:ext uri="{FF2B5EF4-FFF2-40B4-BE49-F238E27FC236}">
                  <a16:creationId xmlns:a16="http://schemas.microsoft.com/office/drawing/2014/main" id="{4E8E7A6A-208A-1441-AD4B-FCB7EE7C8219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3">
              <a:extLst>
                <a:ext uri="{FF2B5EF4-FFF2-40B4-BE49-F238E27FC236}">
                  <a16:creationId xmlns:a16="http://schemas.microsoft.com/office/drawing/2014/main" id="{B8BE2A70-6E58-3143-8192-896457FADC1A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37F5FD-576C-994A-89F7-BA48AFD51B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59292" y="6364030"/>
            <a:ext cx="8879681" cy="493970"/>
          </a:xfrm>
        </p:spPr>
        <p:txBody>
          <a:bodyPr anchor="b"/>
          <a:lstStyle>
            <a:lvl1pPr algn="ctr">
              <a:buNone/>
              <a:defRPr sz="1400" b="1">
                <a:solidFill>
                  <a:schemeClr val="accent4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5pPr algn="l">
              <a:buNone/>
              <a:defRPr/>
            </a:lvl5pPr>
          </a:lstStyle>
          <a:p>
            <a:pPr lvl="0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Click to Edit Page Title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512064"/>
            <a:ext cx="10969943" cy="493970"/>
          </a:xfrm>
        </p:spPr>
        <p:txBody>
          <a:bodyPr anchor="ctr"/>
          <a:lstStyle>
            <a:lvl1pPr>
              <a:defRPr sz="36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8964" y="1058682"/>
            <a:ext cx="5383398" cy="5237784"/>
          </a:xfrm>
        </p:spPr>
        <p:txBody>
          <a:bodyPr>
            <a:normAutofit/>
          </a:bodyPr>
          <a:lstStyle>
            <a:lvl1pPr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5508" y="1058682"/>
            <a:ext cx="5383398" cy="5237784"/>
          </a:xfrm>
        </p:spPr>
        <p:txBody>
          <a:bodyPr>
            <a:normAutofit/>
          </a:bodyPr>
          <a:lstStyle>
            <a:lvl1pPr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477810" y="6416676"/>
            <a:ext cx="711015" cy="441323"/>
          </a:xfrm>
        </p:spPr>
        <p:txBody>
          <a:bodyPr/>
          <a:lstStyle>
            <a:lvl1pPr>
              <a:defRPr sz="1400"/>
            </a:lvl1pPr>
          </a:lstStyle>
          <a:p>
            <a:fld id="{D1FB4D32-6D90-4436-8F4E-272F3EB1B7E7}" type="slidenum">
              <a:rPr lang="en-US" smtClean="0"/>
              <a:pPr/>
              <a:t>‹#›</a:t>
            </a:fld>
            <a:endParaRPr lang="en-US" sz="14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F7680A5-4331-0D47-9212-AD025BCA49F6}"/>
              </a:ext>
            </a:extLst>
          </p:cNvPr>
          <p:cNvGrpSpPr/>
          <p:nvPr userDrawn="1"/>
        </p:nvGrpSpPr>
        <p:grpSpPr>
          <a:xfrm>
            <a:off x="130168" y="6364029"/>
            <a:ext cx="1059754" cy="396801"/>
            <a:chOff x="1314450" y="6391094"/>
            <a:chExt cx="1123377" cy="420623"/>
          </a:xfrm>
        </p:grpSpPr>
        <p:sp>
          <p:nvSpPr>
            <p:cNvPr id="8" name="Freeform: Shape 10">
              <a:extLst>
                <a:ext uri="{FF2B5EF4-FFF2-40B4-BE49-F238E27FC236}">
                  <a16:creationId xmlns:a16="http://schemas.microsoft.com/office/drawing/2014/main" id="{AF278599-C203-8D41-BE56-B8EBB9BDC48F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11">
              <a:extLst>
                <a:ext uri="{FF2B5EF4-FFF2-40B4-BE49-F238E27FC236}">
                  <a16:creationId xmlns:a16="http://schemas.microsoft.com/office/drawing/2014/main" id="{43F6D8EC-3289-7741-9581-2635DBB3C188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12">
              <a:extLst>
                <a:ext uri="{FF2B5EF4-FFF2-40B4-BE49-F238E27FC236}">
                  <a16:creationId xmlns:a16="http://schemas.microsoft.com/office/drawing/2014/main" id="{36698457-041F-3440-A4C2-65371F429795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3">
              <a:extLst>
                <a:ext uri="{FF2B5EF4-FFF2-40B4-BE49-F238E27FC236}">
                  <a16:creationId xmlns:a16="http://schemas.microsoft.com/office/drawing/2014/main" id="{B5CA6F6F-66A8-FA4A-A6C7-8EE5E3027061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AC87EE27-C2A7-8F44-8B03-588ADFD59ED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93886" y="6364029"/>
            <a:ext cx="8401051" cy="493970"/>
          </a:xfrm>
        </p:spPr>
        <p:txBody>
          <a:bodyPr anchor="b"/>
          <a:lstStyle>
            <a:lvl1pPr algn="ctr">
              <a:buNone/>
              <a:defRPr sz="1400" b="1">
                <a:solidFill>
                  <a:schemeClr val="accent4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5pPr algn="l">
              <a:buNone/>
              <a:defRPr/>
            </a:lvl5pPr>
          </a:lstStyle>
          <a:p>
            <a:pPr lvl="0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Click to Edit Page Title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512064"/>
            <a:ext cx="10969944" cy="441323"/>
          </a:xfrm>
        </p:spPr>
        <p:txBody>
          <a:bodyPr anchor="ctr"/>
          <a:lstStyle>
            <a:lvl1pPr>
              <a:defRPr sz="36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031072"/>
            <a:ext cx="5385515" cy="639762"/>
          </a:xfrm>
        </p:spPr>
        <p:txBody>
          <a:bodyPr anchor="ctr"/>
          <a:lstStyle>
            <a:lvl1pPr marL="87057" indent="0" algn="l">
              <a:buNone/>
              <a:defRPr sz="2400" b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 sz="2416" b="1"/>
            </a:lvl2pPr>
            <a:lvl3pPr>
              <a:buNone/>
              <a:defRPr sz="2166" b="1"/>
            </a:lvl3pPr>
            <a:lvl4pPr>
              <a:buNone/>
              <a:defRPr sz="1916" b="1"/>
            </a:lvl4pPr>
            <a:lvl5pPr>
              <a:buNone/>
              <a:defRPr sz="1916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1755" y="1031072"/>
            <a:ext cx="5387630" cy="639762"/>
          </a:xfrm>
        </p:spPr>
        <p:txBody>
          <a:bodyPr anchor="ctr"/>
          <a:lstStyle>
            <a:lvl1pPr marL="87057" indent="0">
              <a:buNone/>
              <a:defRPr sz="2400" b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 sz="2416" b="1"/>
            </a:lvl2pPr>
            <a:lvl3pPr>
              <a:buNone/>
              <a:defRPr sz="2166" b="1"/>
            </a:lvl3pPr>
            <a:lvl4pPr>
              <a:buNone/>
              <a:defRPr sz="1916" b="1"/>
            </a:lvl4pPr>
            <a:lvl5pPr>
              <a:buNone/>
              <a:defRPr sz="1916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441" y="1680358"/>
            <a:ext cx="5385515" cy="4664889"/>
          </a:xfrm>
        </p:spPr>
        <p:txBody>
          <a:bodyPr>
            <a:normAutofit/>
          </a:bodyPr>
          <a:lstStyle>
            <a:lvl1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5" y="1680358"/>
            <a:ext cx="5387630" cy="4664889"/>
          </a:xfrm>
        </p:spPr>
        <p:txBody>
          <a:bodyPr>
            <a:normAutofit/>
          </a:bodyPr>
          <a:lstStyle>
            <a:lvl1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477810" y="6416676"/>
            <a:ext cx="711015" cy="441322"/>
          </a:xfrm>
        </p:spPr>
        <p:txBody>
          <a:bodyPr/>
          <a:lstStyle>
            <a:lvl1pPr>
              <a:defRPr sz="1400"/>
            </a:lvl1pPr>
          </a:lstStyle>
          <a:p>
            <a:fld id="{6BB64760-54A4-47C5-96F5-6B538CBEB93F}" type="slidenum">
              <a:rPr lang="en-US" smtClean="0"/>
              <a:pPr/>
              <a:t>‹#›</a:t>
            </a:fld>
            <a:endParaRPr lang="en-US" sz="1400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B89A100-0B01-D447-95B2-F8026EC9CB27}"/>
              </a:ext>
            </a:extLst>
          </p:cNvPr>
          <p:cNvGrpSpPr/>
          <p:nvPr userDrawn="1"/>
        </p:nvGrpSpPr>
        <p:grpSpPr>
          <a:xfrm>
            <a:off x="130168" y="6364029"/>
            <a:ext cx="1059754" cy="396801"/>
            <a:chOff x="1314450" y="6391094"/>
            <a:chExt cx="1123377" cy="420623"/>
          </a:xfrm>
        </p:grpSpPr>
        <p:sp>
          <p:nvSpPr>
            <p:cNvPr id="10" name="Freeform: Shape 10">
              <a:extLst>
                <a:ext uri="{FF2B5EF4-FFF2-40B4-BE49-F238E27FC236}">
                  <a16:creationId xmlns:a16="http://schemas.microsoft.com/office/drawing/2014/main" id="{24067BD7-2C44-C947-91ED-3D3F6EBD25F0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1">
              <a:extLst>
                <a:ext uri="{FF2B5EF4-FFF2-40B4-BE49-F238E27FC236}">
                  <a16:creationId xmlns:a16="http://schemas.microsoft.com/office/drawing/2014/main" id="{9804AC44-9476-E34C-9343-3304FFB7C7C9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2">
              <a:extLst>
                <a:ext uri="{FF2B5EF4-FFF2-40B4-BE49-F238E27FC236}">
                  <a16:creationId xmlns:a16="http://schemas.microsoft.com/office/drawing/2014/main" id="{85894E84-E52A-344F-85D5-1440B5CB1EA8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3">
              <a:extLst>
                <a:ext uri="{FF2B5EF4-FFF2-40B4-BE49-F238E27FC236}">
                  <a16:creationId xmlns:a16="http://schemas.microsoft.com/office/drawing/2014/main" id="{E0DA3D83-0E11-9149-8A8C-F4D4BFE1AACC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59038177-6C1F-0E45-86A2-5747ED62BCC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37626" y="6416675"/>
            <a:ext cx="8908257" cy="441323"/>
          </a:xfrm>
        </p:spPr>
        <p:txBody>
          <a:bodyPr anchor="b"/>
          <a:lstStyle>
            <a:lvl1pPr algn="ctr">
              <a:buNone/>
              <a:defRPr sz="1400" b="1">
                <a:solidFill>
                  <a:schemeClr val="accent4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5pPr algn="l">
              <a:buNone/>
              <a:defRPr/>
            </a:lvl5pPr>
          </a:lstStyle>
          <a:p>
            <a:pPr lvl="0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Click to Edit Page Title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883" y="512064"/>
            <a:ext cx="10360501" cy="493970"/>
          </a:xfrm>
        </p:spPr>
        <p:txBody>
          <a:bodyPr anchor="ctr"/>
          <a:lstStyle>
            <a:lvl1pPr>
              <a:defRPr sz="3600" b="1" cap="none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477810" y="6416676"/>
            <a:ext cx="711015" cy="441324"/>
          </a:xfrm>
        </p:spPr>
        <p:txBody>
          <a:bodyPr/>
          <a:lstStyle>
            <a:lvl1pPr>
              <a:defRPr sz="1400"/>
            </a:lvl1pPr>
          </a:lstStyle>
          <a:p>
            <a:fld id="{17AA2687-1D62-4697-B07C-AE046A4947FE}" type="slidenum">
              <a:rPr lang="en-US" smtClean="0"/>
              <a:pPr/>
              <a:t>‹#›</a:t>
            </a:fld>
            <a:endParaRPr lang="en-US" sz="140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68C7AB3-2C27-A94E-B234-71886FA82219}"/>
              </a:ext>
            </a:extLst>
          </p:cNvPr>
          <p:cNvGrpSpPr/>
          <p:nvPr userDrawn="1"/>
        </p:nvGrpSpPr>
        <p:grpSpPr>
          <a:xfrm>
            <a:off x="130168" y="6364029"/>
            <a:ext cx="1059754" cy="396801"/>
            <a:chOff x="1314450" y="6391094"/>
            <a:chExt cx="1123377" cy="420623"/>
          </a:xfrm>
        </p:grpSpPr>
        <p:sp>
          <p:nvSpPr>
            <p:cNvPr id="6" name="Freeform: Shape 10">
              <a:extLst>
                <a:ext uri="{FF2B5EF4-FFF2-40B4-BE49-F238E27FC236}">
                  <a16:creationId xmlns:a16="http://schemas.microsoft.com/office/drawing/2014/main" id="{19989B60-E064-5744-961D-D06A355BE9BF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11">
              <a:extLst>
                <a:ext uri="{FF2B5EF4-FFF2-40B4-BE49-F238E27FC236}">
                  <a16:creationId xmlns:a16="http://schemas.microsoft.com/office/drawing/2014/main" id="{3059B0D4-AE3B-9542-8787-884FE4FC8FB8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12">
              <a:extLst>
                <a:ext uri="{FF2B5EF4-FFF2-40B4-BE49-F238E27FC236}">
                  <a16:creationId xmlns:a16="http://schemas.microsoft.com/office/drawing/2014/main" id="{7B897A14-7C60-0B40-BB6C-9C4841A9B1F3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13">
              <a:extLst>
                <a:ext uri="{FF2B5EF4-FFF2-40B4-BE49-F238E27FC236}">
                  <a16:creationId xmlns:a16="http://schemas.microsoft.com/office/drawing/2014/main" id="{5F0ABCFD-5814-E14C-B7B1-0E48B3580FA2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470313AE-05FF-7B49-9001-E0202E4F08D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87855" y="6364029"/>
            <a:ext cx="9022556" cy="493970"/>
          </a:xfrm>
        </p:spPr>
        <p:txBody>
          <a:bodyPr anchor="b"/>
          <a:lstStyle>
            <a:lvl1pPr algn="ctr">
              <a:buNone/>
              <a:defRPr sz="1400" b="1">
                <a:solidFill>
                  <a:schemeClr val="accent4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5pPr algn="l">
              <a:buNone/>
              <a:defRPr/>
            </a:lvl5pPr>
          </a:lstStyle>
          <a:p>
            <a:pPr lvl="0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Click to Edit Page Title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477810" y="6416676"/>
            <a:ext cx="711015" cy="441324"/>
          </a:xfrm>
        </p:spPr>
        <p:txBody>
          <a:bodyPr/>
          <a:lstStyle>
            <a:lvl1pPr>
              <a:defRPr sz="1400"/>
            </a:lvl1pPr>
          </a:lstStyle>
          <a:p>
            <a:fld id="{BE378E9E-2D08-4DFB-AA46-1F6EC28612C7}" type="slidenum">
              <a:rPr lang="en-US" smtClean="0"/>
              <a:pPr/>
              <a:t>‹#›</a:t>
            </a:fld>
            <a:endParaRPr lang="en-US" sz="14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B89187A-2112-E14A-836E-76D866D6069E}"/>
              </a:ext>
            </a:extLst>
          </p:cNvPr>
          <p:cNvGrpSpPr/>
          <p:nvPr userDrawn="1"/>
        </p:nvGrpSpPr>
        <p:grpSpPr>
          <a:xfrm>
            <a:off x="130168" y="6364029"/>
            <a:ext cx="1059754" cy="396801"/>
            <a:chOff x="1314450" y="6391094"/>
            <a:chExt cx="1123377" cy="420623"/>
          </a:xfrm>
        </p:grpSpPr>
        <p:sp>
          <p:nvSpPr>
            <p:cNvPr id="5" name="Freeform: Shape 10">
              <a:extLst>
                <a:ext uri="{FF2B5EF4-FFF2-40B4-BE49-F238E27FC236}">
                  <a16:creationId xmlns:a16="http://schemas.microsoft.com/office/drawing/2014/main" id="{8AC892C8-C68C-0B45-B868-45BD1E97102F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11">
              <a:extLst>
                <a:ext uri="{FF2B5EF4-FFF2-40B4-BE49-F238E27FC236}">
                  <a16:creationId xmlns:a16="http://schemas.microsoft.com/office/drawing/2014/main" id="{1CFEE9CD-1A56-3E45-AFE8-70EC616D6903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12">
              <a:extLst>
                <a:ext uri="{FF2B5EF4-FFF2-40B4-BE49-F238E27FC236}">
                  <a16:creationId xmlns:a16="http://schemas.microsoft.com/office/drawing/2014/main" id="{5D4AF4BE-E43C-E640-BA20-CB4BC264DBAD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13">
              <a:extLst>
                <a:ext uri="{FF2B5EF4-FFF2-40B4-BE49-F238E27FC236}">
                  <a16:creationId xmlns:a16="http://schemas.microsoft.com/office/drawing/2014/main" id="{D2C7B20F-F594-1945-B6EF-017ADC34DDB5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32388520-ED7D-FA4D-AF1F-E1B33593C9F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18880" y="6364029"/>
            <a:ext cx="9351063" cy="493970"/>
          </a:xfrm>
        </p:spPr>
        <p:txBody>
          <a:bodyPr anchor="b"/>
          <a:lstStyle>
            <a:lvl1pPr algn="ctr">
              <a:buNone/>
              <a:defRPr sz="1400" b="1">
                <a:solidFill>
                  <a:schemeClr val="accent4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5pPr algn="l">
              <a:buNone/>
              <a:defRPr/>
            </a:lvl5pPr>
          </a:lstStyle>
          <a:p>
            <a:pPr lvl="0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Click to Edit Page Title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162" y="273050"/>
            <a:ext cx="10969943" cy="1162050"/>
          </a:xfrm>
        </p:spPr>
        <p:txBody>
          <a:bodyPr anchor="ctr"/>
          <a:lstStyle>
            <a:lvl1pPr algn="l">
              <a:buNone/>
              <a:defRPr sz="4249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162" y="1435100"/>
            <a:ext cx="3351927" cy="4572000"/>
          </a:xfrm>
        </p:spPr>
        <p:txBody>
          <a:bodyPr>
            <a:normAutofit/>
          </a:bodyPr>
          <a:lstStyle>
            <a:lvl1pPr marL="65293" indent="0">
              <a:buNone/>
              <a:defRPr sz="2000"/>
            </a:lvl1pPr>
            <a:lvl2pPr>
              <a:buNone/>
              <a:defRPr sz="1416"/>
            </a:lvl2pPr>
            <a:lvl3pPr>
              <a:buNone/>
              <a:defRPr sz="1166"/>
            </a:lvl3pPr>
            <a:lvl4pPr>
              <a:buNone/>
              <a:defRPr sz="1083"/>
            </a:lvl4pPr>
            <a:lvl5pPr>
              <a:buNone/>
              <a:defRPr sz="1083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0809" y="1435100"/>
            <a:ext cx="7313295" cy="45720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477810" y="6416676"/>
            <a:ext cx="711015" cy="441323"/>
          </a:xfrm>
        </p:spPr>
        <p:txBody>
          <a:bodyPr/>
          <a:lstStyle>
            <a:lvl1pPr>
              <a:defRPr sz="1400"/>
            </a:lvl1pPr>
          </a:lstStyle>
          <a:p>
            <a:fld id="{EB46B189-2616-4EF5-830B-204180E6DCE7}" type="slidenum">
              <a:rPr lang="en-US" smtClean="0"/>
              <a:pPr/>
              <a:t>‹#›</a:t>
            </a:fld>
            <a:endParaRPr lang="en-US" sz="14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777552A-4F46-FA4F-B779-FC85629CD93A}"/>
              </a:ext>
            </a:extLst>
          </p:cNvPr>
          <p:cNvGrpSpPr/>
          <p:nvPr userDrawn="1"/>
        </p:nvGrpSpPr>
        <p:grpSpPr>
          <a:xfrm>
            <a:off x="130168" y="6364029"/>
            <a:ext cx="1059754" cy="396801"/>
            <a:chOff x="1314450" y="6391094"/>
            <a:chExt cx="1123377" cy="420623"/>
          </a:xfrm>
        </p:grpSpPr>
        <p:sp>
          <p:nvSpPr>
            <p:cNvPr id="8" name="Freeform: Shape 10">
              <a:extLst>
                <a:ext uri="{FF2B5EF4-FFF2-40B4-BE49-F238E27FC236}">
                  <a16:creationId xmlns:a16="http://schemas.microsoft.com/office/drawing/2014/main" id="{0A322447-13A3-3944-8B51-1F1B13E4DD40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11">
              <a:extLst>
                <a:ext uri="{FF2B5EF4-FFF2-40B4-BE49-F238E27FC236}">
                  <a16:creationId xmlns:a16="http://schemas.microsoft.com/office/drawing/2014/main" id="{37B8F2FD-363E-C844-9E16-462EB24B2CB4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12">
              <a:extLst>
                <a:ext uri="{FF2B5EF4-FFF2-40B4-BE49-F238E27FC236}">
                  <a16:creationId xmlns:a16="http://schemas.microsoft.com/office/drawing/2014/main" id="{1CBC6233-A775-824B-B3C8-A06EE89069F4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3">
              <a:extLst>
                <a:ext uri="{FF2B5EF4-FFF2-40B4-BE49-F238E27FC236}">
                  <a16:creationId xmlns:a16="http://schemas.microsoft.com/office/drawing/2014/main" id="{CB03D6AB-14BE-D541-A428-9949DDD7C2C0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266A5427-BAF0-C442-8F19-CD8C8F2B585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63093" y="6364029"/>
            <a:ext cx="9462637" cy="493970"/>
          </a:xfrm>
        </p:spPr>
        <p:txBody>
          <a:bodyPr anchor="b"/>
          <a:lstStyle>
            <a:lvl1pPr algn="ctr">
              <a:buNone/>
              <a:defRPr sz="1400" b="1">
                <a:solidFill>
                  <a:schemeClr val="accent4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5pPr algn="l">
              <a:buNone/>
              <a:defRPr/>
            </a:lvl5pPr>
          </a:lstStyle>
          <a:p>
            <a:pPr lvl="0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Click to Edit Page Title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8883" y="512064"/>
            <a:ext cx="10360501" cy="914400"/>
          </a:xfrm>
          <a:prstGeom prst="rect">
            <a:avLst/>
          </a:prstGeom>
        </p:spPr>
        <p:txBody>
          <a:bodyPr vert="horz" lIns="130622" tIns="65311" rIns="130622" bIns="65311" anchor="t">
            <a:no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8883" y="1514475"/>
            <a:ext cx="10360501" cy="4841085"/>
          </a:xfrm>
          <a:prstGeom prst="rect">
            <a:avLst/>
          </a:prstGeom>
        </p:spPr>
        <p:txBody>
          <a:bodyPr vert="horz" lIns="130622" tIns="65311" rIns="130622" bIns="65311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816417" y="6477000"/>
            <a:ext cx="9165432" cy="381000"/>
          </a:xfrm>
          <a:prstGeom prst="rect">
            <a:avLst/>
          </a:prstGeom>
        </p:spPr>
        <p:txBody>
          <a:bodyPr vert="horz" lIns="130622" tIns="65311" rIns="130622" bIns="65311" anchor="b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extLst/>
          </a:lstStyle>
          <a:p>
            <a:pPr algn="ctr"/>
            <a:r>
              <a:rPr lang="en-US" dirty="0"/>
              <a:t>Emerging Memories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1477810" y="6416676"/>
            <a:ext cx="711015" cy="441324"/>
          </a:xfrm>
          <a:prstGeom prst="rect">
            <a:avLst/>
          </a:prstGeom>
        </p:spPr>
        <p:txBody>
          <a:bodyPr vert="horz" lIns="130622" tIns="65311" rIns="130622" bIns="65311" anchor="b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extLst/>
          </a:lstStyle>
          <a:p>
            <a:pPr algn="r"/>
            <a:fld id="{3DA577CB-0DD1-46CB-9328-11568560018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2" r:id="rId3"/>
    <p:sldLayoutId id="2147483713" r:id="rId4"/>
    <p:sldLayoutId id="2147483714" r:id="rId5"/>
    <p:sldLayoutId id="2147483715" r:id="rId6"/>
    <p:sldLayoutId id="2147483716" r:id="rId7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749" kern="1200" spc="-119" baseline="0">
          <a:solidFill>
            <a:schemeClr val="tx2">
              <a:satMod val="200000"/>
            </a:schemeClr>
          </a:solidFill>
          <a:latin typeface="Neo Sans Intel" pitchFamily="34" charset="0"/>
          <a:ea typeface="+mj-ea"/>
          <a:cs typeface="+mj-cs"/>
        </a:defRPr>
      </a:lvl1pPr>
      <a:extLst/>
    </p:titleStyle>
    <p:bodyStyle>
      <a:lvl1pPr marL="489695" indent="-408080" algn="l" rtl="0" eaLnBrk="1" latinLnBrk="0" hangingPunct="1">
        <a:spcBef>
          <a:spcPts val="833"/>
        </a:spcBef>
        <a:buClr>
          <a:schemeClr val="tx2"/>
        </a:buClr>
        <a:buSzPct val="95000"/>
        <a:buFont typeface="Wingdings" pitchFamily="2" charset="2"/>
        <a:buChar char=""/>
        <a:defRPr kumimoji="0" sz="3582" kern="1200">
          <a:solidFill>
            <a:schemeClr val="tx1"/>
          </a:solidFill>
          <a:latin typeface="Neo Sans Intel" pitchFamily="34" charset="0"/>
          <a:ea typeface="+mn-ea"/>
          <a:cs typeface="+mn-cs"/>
        </a:defRPr>
      </a:lvl1pPr>
      <a:lvl2pPr marL="881452" indent="-340066" algn="l" rtl="0" eaLnBrk="1" latinLnBrk="0" hangingPunct="1">
        <a:spcBef>
          <a:spcPct val="20000"/>
        </a:spcBef>
        <a:buClr>
          <a:schemeClr val="tx2"/>
        </a:buClr>
        <a:buSzPct val="90000"/>
        <a:buFont typeface="Neo Sans Intel" pitchFamily="34" charset="0"/>
        <a:buChar char="—"/>
        <a:defRPr kumimoji="0" sz="3082" kern="1200">
          <a:solidFill>
            <a:schemeClr val="tx1"/>
          </a:solidFill>
          <a:latin typeface="Neo Sans Intel" pitchFamily="34" charset="0"/>
          <a:ea typeface="+mn-ea"/>
          <a:cs typeface="+mn-cs"/>
        </a:defRPr>
      </a:lvl2pPr>
      <a:lvl3pPr marL="1186151" indent="-272053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833" kern="1200">
          <a:solidFill>
            <a:schemeClr val="tx1"/>
          </a:solidFill>
          <a:latin typeface="Neo Sans Intel" pitchFamily="34" charset="0"/>
          <a:ea typeface="+mn-ea"/>
          <a:cs typeface="+mn-cs"/>
        </a:defRPr>
      </a:lvl3pPr>
      <a:lvl4pPr marL="1501733" indent="-272053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583" kern="1200">
          <a:solidFill>
            <a:schemeClr val="tx1"/>
          </a:solidFill>
          <a:latin typeface="Neo Sans Intel" pitchFamily="34" charset="0"/>
          <a:ea typeface="+mn-ea"/>
          <a:cs typeface="+mn-cs"/>
        </a:defRPr>
      </a:lvl4pPr>
      <a:lvl5pPr marL="1762904" indent="-250289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416" kern="1200">
          <a:solidFill>
            <a:schemeClr val="tx1"/>
          </a:solidFill>
          <a:latin typeface="Neo Sans Intel" pitchFamily="34" charset="0"/>
          <a:ea typeface="+mn-ea"/>
          <a:cs typeface="+mn-cs"/>
        </a:defRPr>
      </a:lvl5pPr>
      <a:lvl6pPr marL="2034957" indent="-250289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166" kern="1200">
          <a:solidFill>
            <a:schemeClr val="tx1"/>
          </a:solidFill>
          <a:latin typeface="+mn-lt"/>
          <a:ea typeface="+mn-ea"/>
          <a:cs typeface="+mn-cs"/>
        </a:defRPr>
      </a:lvl6pPr>
      <a:lvl7pPr marL="2263481" indent="-217642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916" kern="1200">
          <a:solidFill>
            <a:schemeClr val="tx1"/>
          </a:solidFill>
          <a:latin typeface="+mn-lt"/>
          <a:ea typeface="+mn-ea"/>
          <a:cs typeface="+mn-cs"/>
        </a:defRPr>
      </a:lvl7pPr>
      <a:lvl8pPr marL="2492006" indent="-217642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916" kern="1200">
          <a:solidFill>
            <a:schemeClr val="tx1"/>
          </a:solidFill>
          <a:latin typeface="+mn-lt"/>
          <a:ea typeface="+mn-ea"/>
          <a:cs typeface="+mn-cs"/>
        </a:defRPr>
      </a:lvl8pPr>
      <a:lvl9pPr marL="2720531" indent="-217642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916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4410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882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3231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17642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7205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26463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80874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3528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6B23F-74C8-8144-8945-074CDA50E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005" y="217995"/>
            <a:ext cx="10972658" cy="493970"/>
          </a:xfrm>
        </p:spPr>
        <p:txBody>
          <a:bodyPr/>
          <a:lstStyle/>
          <a:p>
            <a:r>
              <a:rPr lang="en-US" sz="2800" spc="0" dirty="0"/>
              <a:t>Threshold Switching Phenomenology &amp; Mechanisms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40F3B3-48A9-F648-8CF4-8B93CB108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77810" y="6416676"/>
            <a:ext cx="711015" cy="441324"/>
          </a:xfrm>
        </p:spPr>
        <p:txBody>
          <a:bodyPr/>
          <a:lstStyle/>
          <a:p>
            <a:fld id="{17AA2687-1D62-4697-B07C-AE046A4947FE}" type="slidenum">
              <a:rPr lang="en-US" smtClean="0"/>
              <a:pPr/>
              <a:t>1</a:t>
            </a:fld>
            <a:endParaRPr lang="en-US" sz="14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F7C118-89CE-514A-A3B9-CC329AC826F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00103" y="6368482"/>
            <a:ext cx="9022556" cy="493970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6AC26620-46F0-6144-A2C0-1D85627DE6E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2297398"/>
              </p:ext>
            </p:extLst>
          </p:nvPr>
        </p:nvGraphicFramePr>
        <p:xfrm>
          <a:off x="200026" y="1114563"/>
          <a:ext cx="11720730" cy="4928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0168">
                  <a:extLst>
                    <a:ext uri="{9D8B030D-6E8A-4147-A177-3AD203B41FA5}">
                      <a16:colId xmlns:a16="http://schemas.microsoft.com/office/drawing/2014/main" val="3788419447"/>
                    </a:ext>
                  </a:extLst>
                </a:gridCol>
                <a:gridCol w="17284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4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84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8427">
                  <a:extLst>
                    <a:ext uri="{9D8B030D-6E8A-4147-A177-3AD203B41FA5}">
                      <a16:colId xmlns:a16="http://schemas.microsoft.com/office/drawing/2014/main" val="3260031165"/>
                    </a:ext>
                  </a:extLst>
                </a:gridCol>
                <a:gridCol w="17284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628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Mechanism</a:t>
                      </a:r>
                    </a:p>
                  </a:txBody>
                  <a:tcPr anchor="ctr"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/>
                        <a:t>Thermionic</a:t>
                      </a:r>
                      <a:endParaRPr lang="en-US" dirty="0"/>
                    </a:p>
                  </a:txBody>
                  <a:tcPr anchor="ctr"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Filamentation</a:t>
                      </a:r>
                    </a:p>
                  </a:txBody>
                  <a:tcPr anchor="ctr"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/>
                        <a:t>Tunneling</a:t>
                      </a:r>
                      <a:endParaRPr lang="en-US" dirty="0"/>
                    </a:p>
                  </a:txBody>
                  <a:tcPr anchor="ctr"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MIEC</a:t>
                      </a:r>
                    </a:p>
                  </a:txBody>
                  <a:tcPr anchor="ctr"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MIT</a:t>
                      </a:r>
                    </a:p>
                  </a:txBody>
                  <a:tcPr anchor="ctr"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OTS</a:t>
                      </a:r>
                    </a:p>
                  </a:txBody>
                  <a:tcPr anchor="ctr">
                    <a:solidFill>
                      <a:schemeClr val="tx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6284">
                <a:tc>
                  <a:txBody>
                    <a:bodyPr/>
                    <a:lstStyle/>
                    <a:p>
                      <a:r>
                        <a:rPr lang="en-US" dirty="0"/>
                        <a:t>Construct.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P-N or M-S </a:t>
                      </a:r>
                      <a:r>
                        <a:rPr lang="en-US" baseline="0" dirty="0" err="1"/>
                        <a:t>Jx</a:t>
                      </a:r>
                      <a:endParaRPr lang="en-US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Ion (Ag</a:t>
                      </a:r>
                      <a:r>
                        <a:rPr lang="en-US" baseline="30000" dirty="0"/>
                        <a:t>+</a:t>
                      </a:r>
                      <a:r>
                        <a:rPr lang="en-US" dirty="0"/>
                        <a:t>) in Ox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MIM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Cu</a:t>
                      </a:r>
                      <a:r>
                        <a:rPr lang="en-US" baseline="30000" dirty="0"/>
                        <a:t>+</a:t>
                      </a:r>
                      <a:r>
                        <a:rPr lang="en-US" dirty="0"/>
                        <a:t> in SE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NbO</a:t>
                      </a:r>
                      <a:r>
                        <a:rPr lang="en-US" baseline="-25000" dirty="0"/>
                        <a:t>2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Chalcogenide</a:t>
                      </a:r>
                      <a:endParaRPr lang="en-US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638">
                <a:tc>
                  <a:txBody>
                    <a:bodyPr/>
                    <a:lstStyle/>
                    <a:p>
                      <a:r>
                        <a:rPr lang="en-US" baseline="0" dirty="0"/>
                        <a:t>Switching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Electronic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Atomistic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Electronic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Atomistic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Atomic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Electronic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084">
                <a:tc>
                  <a:txBody>
                    <a:bodyPr/>
                    <a:lstStyle/>
                    <a:p>
                      <a:r>
                        <a:rPr lang="en-US" dirty="0"/>
                        <a:t>Polarity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Unidirectional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Bidirectional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Bidirectional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Bidirectional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Bidirectional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Bidirectional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15272"/>
                  </a:ext>
                </a:extLst>
              </a:tr>
              <a:tr h="234084">
                <a:tc>
                  <a:txBody>
                    <a:bodyPr/>
                    <a:lstStyle/>
                    <a:p>
                      <a:r>
                        <a:rPr lang="en-US" baseline="0" dirty="0" err="1">
                          <a:latin typeface="Symbol" pitchFamily="2" charset="2"/>
                        </a:rPr>
                        <a:t>t</a:t>
                      </a:r>
                      <a:r>
                        <a:rPr lang="en-US" baseline="-25000" dirty="0" err="1"/>
                        <a:t>switch</a:t>
                      </a:r>
                      <a:endParaRPr lang="en-US" baseline="-250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sub </a:t>
                      </a:r>
                      <a:r>
                        <a:rPr lang="en-US" baseline="0" dirty="0" err="1"/>
                        <a:t>nsec</a:t>
                      </a:r>
                      <a:endParaRPr lang="en-US" baseline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/>
                        <a:t>ns ~ 100s ns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ps</a:t>
                      </a:r>
                      <a:r>
                        <a:rPr lang="en-US" dirty="0"/>
                        <a:t> or faster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ns ~ 100s ns</a:t>
                      </a:r>
                      <a:endParaRPr lang="en-US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ns to 10s ns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sub ns</a:t>
                      </a:r>
                      <a:endParaRPr lang="en-US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4313114"/>
                  </a:ext>
                </a:extLst>
              </a:tr>
              <a:tr h="234084">
                <a:tc>
                  <a:txBody>
                    <a:bodyPr/>
                    <a:lstStyle/>
                    <a:p>
                      <a:r>
                        <a:rPr lang="en-US" baseline="0" dirty="0"/>
                        <a:t>J</a:t>
                      </a:r>
                      <a:r>
                        <a:rPr lang="en-US" baseline="-25000" dirty="0"/>
                        <a:t>ON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 10MA/cm</a:t>
                      </a:r>
                      <a:r>
                        <a:rPr lang="en-US" baseline="30000" dirty="0"/>
                        <a:t>2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1-10MA/cm</a:t>
                      </a:r>
                      <a:r>
                        <a:rPr lang="en-US" baseline="30000" dirty="0"/>
                        <a:t>2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&lt; 1MA/cm</a:t>
                      </a:r>
                      <a:r>
                        <a:rPr lang="en-US" baseline="30000" dirty="0"/>
                        <a:t>2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&gt;10MA/cm</a:t>
                      </a:r>
                      <a:r>
                        <a:rPr lang="en-US" baseline="30000" dirty="0"/>
                        <a:t>2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&gt; 10MA/cm</a:t>
                      </a:r>
                      <a:r>
                        <a:rPr lang="en-US" baseline="30000" dirty="0"/>
                        <a:t>2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&gt; 10MA/cm</a:t>
                      </a:r>
                      <a:r>
                        <a:rPr lang="en-US" baseline="30000" dirty="0"/>
                        <a:t>2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7404">
                <a:tc>
                  <a:txBody>
                    <a:bodyPr/>
                    <a:lstStyle/>
                    <a:p>
                      <a:r>
                        <a:rPr lang="en-US" dirty="0"/>
                        <a:t>J</a:t>
                      </a:r>
                      <a:r>
                        <a:rPr lang="en-US" baseline="-25000" dirty="0"/>
                        <a:t>OFF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/>
                        <a:t>&lt;1A/cm</a:t>
                      </a:r>
                      <a:r>
                        <a:rPr lang="en-US" baseline="30000" dirty="0"/>
                        <a:t>2</a:t>
                      </a:r>
                      <a:endParaRPr lang="en-US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&lt;1KA/cm</a:t>
                      </a:r>
                      <a:r>
                        <a:rPr lang="en-US" baseline="30000" dirty="0"/>
                        <a:t>2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&lt;1KA/cm</a:t>
                      </a:r>
                      <a:r>
                        <a:rPr lang="en-US" baseline="30000" dirty="0"/>
                        <a:t>2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&lt;1KA/cm</a:t>
                      </a:r>
                      <a:r>
                        <a:rPr lang="en-US" sz="1800" baseline="30000" dirty="0"/>
                        <a:t>2</a:t>
                      </a:r>
                      <a:endParaRPr lang="en-US" baseline="300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&lt;1KA/cm</a:t>
                      </a:r>
                      <a:r>
                        <a:rPr lang="en-US" baseline="30000" dirty="0"/>
                        <a:t>2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&lt;1KA/cm</a:t>
                      </a:r>
                      <a:r>
                        <a:rPr lang="en-US" baseline="30000" dirty="0"/>
                        <a:t>2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6284">
                <a:tc>
                  <a:txBody>
                    <a:bodyPr/>
                    <a:lstStyle/>
                    <a:p>
                      <a:r>
                        <a:rPr lang="en-US" dirty="0" err="1"/>
                        <a:t>V</a:t>
                      </a:r>
                      <a:r>
                        <a:rPr lang="en-US" baseline="-25000" dirty="0" err="1"/>
                        <a:t>peak</a:t>
                      </a:r>
                      <a:endParaRPr lang="en-US" baseline="-250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 3V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 1V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&lt;3V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 1V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 3V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 3V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44724">
                <a:tc>
                  <a:txBody>
                    <a:bodyPr/>
                    <a:lstStyle/>
                    <a:p>
                      <a:r>
                        <a:rPr lang="en-US" dirty="0"/>
                        <a:t>I-V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4556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Neo Sans Intel Medium" pitchFamily="34" charset="0"/>
                        </a:rPr>
                        <a:t>Reference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Y. </a:t>
                      </a:r>
                      <a:r>
                        <a:rPr lang="en-US" sz="1200" b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Sasago</a:t>
                      </a:r>
                      <a:r>
                        <a:rPr lang="en-US" sz="1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1200" b="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et. al., </a:t>
                      </a:r>
                    </a:p>
                    <a:p>
                      <a:pPr algn="l"/>
                      <a:r>
                        <a:rPr lang="en-US" sz="1200" b="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VLSI ’09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J. Yang, </a:t>
                      </a:r>
                      <a:r>
                        <a:rPr lang="en-US" sz="12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et.al., </a:t>
                      </a:r>
                    </a:p>
                    <a:p>
                      <a:pPr algn="l"/>
                      <a:r>
                        <a:rPr lang="en-US" sz="12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Adv </a:t>
                      </a:r>
                      <a:r>
                        <a:rPr lang="en-US" sz="1200" i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Func</a:t>
                      </a:r>
                      <a:r>
                        <a:rPr lang="en-US" sz="12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i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Mtls</a:t>
                      </a:r>
                      <a:r>
                        <a:rPr lang="en-US" sz="12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(2018)</a:t>
                      </a:r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Neo Sans Intel Medium" pitchFamily="34" charset="0"/>
                        </a:rPr>
                        <a:t>B. ﻿</a:t>
                      </a:r>
                      <a:r>
                        <a:rPr lang="en-US" sz="1200" dirty="0" err="1">
                          <a:latin typeface="Neo Sans Intel Medium" pitchFamily="34" charset="0"/>
                        </a:rPr>
                        <a:t>Govoreanu</a:t>
                      </a:r>
                      <a:r>
                        <a:rPr lang="en-US" sz="1200" i="1" dirty="0">
                          <a:latin typeface="Neo Sans Intel Medium" pitchFamily="34" charset="0"/>
                        </a:rPr>
                        <a:t>, </a:t>
                      </a:r>
                      <a:r>
                        <a:rPr lang="en-US" sz="1200" i="1" dirty="0" err="1">
                          <a:latin typeface="Neo Sans Intel Medium" pitchFamily="34" charset="0"/>
                        </a:rPr>
                        <a:t>et.al</a:t>
                      </a:r>
                      <a:r>
                        <a:rPr lang="en-US" sz="1200" i="1" dirty="0">
                          <a:latin typeface="Neo Sans Intel Medium" pitchFamily="34" charset="0"/>
                        </a:rPr>
                        <a:t>., </a:t>
                      </a:r>
                    </a:p>
                    <a:p>
                      <a:pPr algn="l"/>
                      <a:r>
                        <a:rPr lang="en-US" sz="1200" i="1" dirty="0">
                          <a:latin typeface="Neo Sans Intel Medium" pitchFamily="34" charset="0"/>
                        </a:rPr>
                        <a:t>IEDM’13</a:t>
                      </a:r>
                      <a:r>
                        <a:rPr lang="en-US" sz="1200" dirty="0">
                          <a:latin typeface="Neo Sans Intel Medium" pitchFamily="34" charset="0"/>
                        </a:rPr>
                        <a:t>. P10.2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latin typeface="Neo Sans Intel" pitchFamily="34" charset="0"/>
                        </a:rPr>
                        <a:t>K. Gopalakrishnan, </a:t>
                      </a:r>
                      <a:r>
                        <a:rPr lang="en-US" sz="1200" b="0" i="1" dirty="0" err="1">
                          <a:latin typeface="Neo Sans Intel Medium" pitchFamily="34" charset="0"/>
                        </a:rPr>
                        <a:t>et.al</a:t>
                      </a:r>
                      <a:r>
                        <a:rPr lang="en-US" sz="1200" b="0" i="1" dirty="0">
                          <a:latin typeface="Neo Sans Intel Medium" pitchFamily="34" charset="0"/>
                        </a:rPr>
                        <a:t>., </a:t>
                      </a:r>
                    </a:p>
                    <a:p>
                      <a:pPr algn="l"/>
                      <a:r>
                        <a:rPr lang="en-US" sz="1200" i="1" dirty="0">
                          <a:latin typeface="Neo Sans Intel Medium" pitchFamily="34" charset="0"/>
                        </a:rPr>
                        <a:t>VLSI Symposium</a:t>
                      </a:r>
                      <a:r>
                        <a:rPr lang="en-US" sz="1200" b="0" dirty="0">
                          <a:latin typeface="Neo Sans Intel Medium" pitchFamily="34" charset="0"/>
                        </a:rPr>
                        <a:t>  ’10. 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latin typeface="Neo Sans Intel Medium" pitchFamily="34" charset="0"/>
                        </a:rPr>
                        <a:t>X. Liu </a:t>
                      </a:r>
                      <a:r>
                        <a:rPr lang="en-US" sz="1200" b="0" i="1" dirty="0" err="1">
                          <a:latin typeface="Neo Sans Intel Medium" pitchFamily="34" charset="0"/>
                        </a:rPr>
                        <a:t>et.al</a:t>
                      </a:r>
                      <a:r>
                        <a:rPr lang="en-US" sz="1200" b="0" i="1" dirty="0">
                          <a:latin typeface="Neo Sans Intel Medium" pitchFamily="34" charset="0"/>
                        </a:rPr>
                        <a:t>., </a:t>
                      </a:r>
                    </a:p>
                    <a:p>
                      <a:pPr algn="l"/>
                      <a:r>
                        <a:rPr lang="en-US" sz="1200" b="0" i="1" dirty="0">
                          <a:latin typeface="Neo Sans Intel Medium" pitchFamily="34" charset="0"/>
                        </a:rPr>
                        <a:t>EDL</a:t>
                      </a:r>
                      <a:r>
                        <a:rPr lang="en-US" sz="1200" b="0" dirty="0">
                          <a:latin typeface="Neo Sans Intel Medium" pitchFamily="34" charset="0"/>
                        </a:rPr>
                        <a:t> Oct.’14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Neo Sans Intel Medium" pitchFamily="34" charset="0"/>
                        </a:rPr>
                        <a:t>S. Yasuda, </a:t>
                      </a:r>
                      <a:r>
                        <a:rPr lang="en-US" sz="1200" i="1" dirty="0" err="1">
                          <a:latin typeface="Neo Sans Intel Medium" pitchFamily="34" charset="0"/>
                        </a:rPr>
                        <a:t>et.al</a:t>
                      </a:r>
                      <a:r>
                        <a:rPr lang="en-US" sz="1200" dirty="0">
                          <a:latin typeface="Neo Sans Intel Medium" pitchFamily="34" charset="0"/>
                        </a:rPr>
                        <a:t>.,</a:t>
                      </a:r>
                    </a:p>
                    <a:p>
                      <a:pPr algn="l"/>
                      <a:r>
                        <a:rPr lang="en-US" sz="1200" i="1" dirty="0">
                          <a:latin typeface="Neo Sans Intel Medium" pitchFamily="34" charset="0"/>
                        </a:rPr>
                        <a:t>VLSI symposium</a:t>
                      </a:r>
                      <a:r>
                        <a:rPr lang="en-US" sz="1200" dirty="0">
                          <a:latin typeface="Neo Sans Intel Medium" pitchFamily="34" charset="0"/>
                        </a:rPr>
                        <a:t>, ‘17,</a:t>
                      </a:r>
                      <a:endParaRPr lang="en-US" sz="1200" i="1" dirty="0">
                        <a:latin typeface="Neo Sans Intel Medium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8" name="Picture 6">
            <a:extLst>
              <a:ext uri="{FF2B5EF4-FFF2-40B4-BE49-F238E27FC236}">
                <a16:creationId xmlns:a16="http://schemas.microsoft.com/office/drawing/2014/main" id="{190A813D-2080-9048-B43B-B11A634B54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59590" y="4094718"/>
            <a:ext cx="1411246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">
            <a:extLst>
              <a:ext uri="{FF2B5EF4-FFF2-40B4-BE49-F238E27FC236}">
                <a16:creationId xmlns:a16="http://schemas.microsoft.com/office/drawing/2014/main" id="{36782661-7BE7-2D40-B293-03CAB9DF48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1406" y="4094718"/>
            <a:ext cx="1529254" cy="1320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92FA114-5E63-7A4D-8B1F-D07D9710B9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35260" y="4094718"/>
            <a:ext cx="1664064" cy="127200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5502ACE-C1B1-3541-B16C-0EC8E532EB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26654" y="4094718"/>
            <a:ext cx="1614176" cy="138158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4AFF560-AAE3-CC40-A1F5-FAE1951F885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30041" y="4094718"/>
            <a:ext cx="1202300" cy="146125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C0BC0FD-E2D9-4162-89DD-BBCEC1C0274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36051" y="4142343"/>
            <a:ext cx="1628775" cy="135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2079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9" id="{73A67BD2-C838-AF42-B4E2-A3BBF6430652}" vid="{E1626C11-1718-DD4F-9CD4-E9AF1C8161B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713</TotalTime>
  <Words>202</Words>
  <Application>Microsoft Office PowerPoint</Application>
  <PresentationFormat>Custom</PresentationFormat>
  <Paragraphs>72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Calibri</vt:lpstr>
      <vt:lpstr>Corbel</vt:lpstr>
      <vt:lpstr>Neo Sans Intel</vt:lpstr>
      <vt:lpstr>Neo Sans Intel Medium</vt:lpstr>
      <vt:lpstr>Symbol</vt:lpstr>
      <vt:lpstr>Wingdings</vt:lpstr>
      <vt:lpstr>Wingdings 2</vt:lpstr>
      <vt:lpstr>Wingdings 3</vt:lpstr>
      <vt:lpstr>Metro</vt:lpstr>
      <vt:lpstr>Threshold Switching Phenomenology &amp; Mechanisms </vt:lpstr>
    </vt:vector>
  </TitlesOfParts>
  <Manager/>
  <Company>Intel Corporation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Selectors</dc:title>
  <dc:subject/>
  <dc:creator>Kau, Derchang</dc:creator>
  <cp:keywords/>
  <dc:description/>
  <cp:lastModifiedBy>Majhi, Prashant</cp:lastModifiedBy>
  <cp:revision>45</cp:revision>
  <dcterms:created xsi:type="dcterms:W3CDTF">2020-10-17T19:21:16Z</dcterms:created>
  <dcterms:modified xsi:type="dcterms:W3CDTF">2020-10-18T17:56:48Z</dcterms:modified>
  <cp:category/>
</cp:coreProperties>
</file>