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86"/>
    <p:restoredTop sz="97376"/>
  </p:normalViewPr>
  <p:slideViewPr>
    <p:cSldViewPr snapToGrid="0" snapToObjects="1">
      <p:cViewPr varScale="1">
        <p:scale>
          <a:sx n="141" d="100"/>
          <a:sy n="141" d="100"/>
        </p:scale>
        <p:origin x="22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5377-5AB7-7349-AFF0-6D61FA84B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9625D-5D8F-C54A-B2C0-4A449573A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2A64E-74E3-7446-B230-FEBCF81D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9E31E-227B-6541-9F61-B7F0C74E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92901-38A1-7F48-83F3-434B8E59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7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C0CB8-4252-814D-AAD7-3DD03F5E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F08C7-DD67-5B45-A194-8D7BD25F1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BC076-3825-8343-949A-B0B01D69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2A81C-A4E5-D847-BB8A-6121C4C9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F8B46-8468-364E-B421-5E9CFC2C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9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0DC20E-5418-1F42-827D-8629B2264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70733-115D-3748-A5B4-32A86A91B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2156A-1BD7-7743-A90D-8DE76034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FDBDE-AE29-294D-A135-A85F600D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2F09C-A70A-1C4C-9673-0A5248A0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EB7D-56FE-6F4D-9138-71341CA3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1C8FA-AE40-A44B-9473-8B0D51F85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175EB-3993-7944-A3E7-4DB32591B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44305-ED0A-D14F-BA54-93CD6A903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3D209-FD77-F942-AC08-90A09E0A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4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95F5-402E-904A-B4E0-1814AB68A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914B1-A73F-7948-BBAB-DB8AD394C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5C05C-A1A2-D746-9632-F26176378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61DA3-FFA6-3B44-8D22-B4974B02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92B80-E927-104E-8310-0FC96FCE4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6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09BC5-20FF-C542-979B-90195F05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E0309-5D3A-F94D-B4EE-FBE9F15683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DE436-6251-8E44-91EB-76D4A3FEE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6F97E-67CD-6E4F-9582-12E9F43A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30EAD-F32D-D948-A770-982C5EF0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87C93-6B6F-1B46-9255-553E1309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1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140F5-035B-4243-98B5-689EC2ED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FF32F-725E-804A-8FD7-02EDF9884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76BBA-AD5B-4541-B721-CA5A05F5B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4F7444-2FDE-6149-8628-F2856FB922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2767BE-DF5C-8843-A953-E7543915E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A3871-1A4C-E543-A1A9-E4298DFA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D0EAF9-0DA5-4B4A-866E-B131C2E8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771F73-1F60-3341-8D58-C8C0C69D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7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FB7E-0D37-CF47-A392-312ADCE8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11CCF-1769-D949-BDE4-67B4F7E5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498D3-0C64-2240-A457-D19E7F6A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20308-583F-D547-AA3C-1A6F9A56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3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E3AA04-7240-5C46-9A14-C6C0E9A9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703FC-3A3A-034F-A269-7A439031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A2383-D9BD-D74F-B415-9ABF1BF8A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1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3AB0-E1FA-0445-874B-1645F1E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06DB-828F-9F42-9E2C-F43D3B0A5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8F576-427C-554D-A772-6414BFBB4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DAD7B-1BBA-684D-8EBD-8381E9755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B6DEC-0DC4-F447-B806-5DED6F139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8C521-D3A0-A34C-A4FE-B77A5E9F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3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258A-64E3-1746-B626-14C96F3C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3E2C13-B69E-C34F-804F-87B097EFFD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44591-022A-984C-912A-D3EF33FF4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0A6EF-3CF1-1A48-998E-877B509B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C4887-85A9-2347-BDAB-8315796B1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40584-E94B-224D-80FE-4ADCA6D3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0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3FFB9-121C-1848-92CB-E4D07FCD6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E2D50-B41F-5B49-BFAE-E2AEC5A31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AC1E-3EB1-CC46-9F0C-CC16D7293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46D42-017F-7340-8C2C-7CCDF7B7A66A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8F718-E3BB-DD40-85AE-692A395DC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BA65-243C-1140-8582-EAF4F6256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36C59-4C20-0A4D-BB8B-46176770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4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76D0-C6C6-5F45-BBCB-5461D4622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FE2ECA-0173-FF4B-9E56-531178333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73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51F6E1-9056-194F-BBCB-59EDF9A2B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812800"/>
            <a:ext cx="102870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29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8AAF7-8E46-584E-91A5-E29D6CDE3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98500"/>
            <a:ext cx="100584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78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42F167-1D7F-A14C-A312-A626FFF94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4950"/>
            <a:ext cx="118872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45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C8B0D3-C934-CC40-AB4B-E940807B9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685800"/>
            <a:ext cx="88519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9A300-70C7-6D4A-9A51-B351CBBC8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1466850"/>
            <a:ext cx="7353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0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048AA9-00EB-0B4D-A358-67A6A15B7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1447800"/>
            <a:ext cx="7264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26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3C1FFC-5807-E54D-B703-F258C95F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0" y="1504950"/>
            <a:ext cx="7556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2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07A36C-E6EF-1E42-858F-425313923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736600"/>
            <a:ext cx="9575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9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BB793-EDD2-B445-9165-46F9D367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730250"/>
            <a:ext cx="9880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81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367E2C-7257-BC41-9D4F-D01AE6CB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666750"/>
            <a:ext cx="104521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2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3FC95-9321-5C47-9CDD-5B2B0903F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212850"/>
            <a:ext cx="8001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05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63C58A-F85D-6E41-8553-DD3B614FC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857250"/>
            <a:ext cx="10553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AC1E9-2F27-9949-AF7F-AA31C807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730250"/>
            <a:ext cx="102235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64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96C88-BD32-AF40-8758-95875E0C4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730250"/>
            <a:ext cx="104648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48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4F914-C2C0-F04E-B8BA-144EDDE0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410"/>
            <a:ext cx="12192000" cy="632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09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4EB822-9A2A-C64F-A3FF-435FE24C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1" y="0"/>
            <a:ext cx="10893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1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107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101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44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6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960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CDC79A-1F73-1A47-BE05-C6E809D66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219200"/>
            <a:ext cx="8026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24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324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810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599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59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05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75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527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7B5419-F9B7-F14A-8399-CB6151FD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87450"/>
            <a:ext cx="8001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9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B625CD-80E6-1E40-87DF-88BF1783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244600"/>
            <a:ext cx="79629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6427BC-9694-7547-8ED9-70BC4E49B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838200"/>
            <a:ext cx="10452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9365C-CAE2-AA40-AC48-C3D1A7C91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971550"/>
            <a:ext cx="9994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6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BAD249-6A10-EE43-9685-E9AA65CC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231900"/>
            <a:ext cx="104013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7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B9224-B556-2943-88D5-B8BFDB5F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85850"/>
            <a:ext cx="104902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73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0</Words>
  <Application>Microsoft Macintosh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Kau, Derchang</dc:creator>
  <cp:lastModifiedBy>Kau, Derchang</cp:lastModifiedBy>
  <cp:revision>10</cp:revision>
  <dcterms:created xsi:type="dcterms:W3CDTF">2020-10-27T16:05:39Z</dcterms:created>
  <dcterms:modified xsi:type="dcterms:W3CDTF">2020-10-28T17:50:01Z</dcterms:modified>
</cp:coreProperties>
</file>