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charts/chart3.xml" ContentType="application/vnd.openxmlformats-officedocument.drawingml.char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charts/chart4.xml" ContentType="application/vnd.openxmlformats-officedocument.drawingml.char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6.xml" ContentType="application/vnd.openxmlformats-officedocument.theme+xml"/>
  <Override PartName="/ppt/charts/chart5.xml" ContentType="application/vnd.openxmlformats-officedocument.drawingml.chart+xml"/>
  <Override PartName="/ppt/charts/chart6.xml" ContentType="application/vnd.openxmlformats-officedocument.drawingml.char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81" r:id="rId5"/>
    <p:sldMasterId id="2147484089" r:id="rId6"/>
    <p:sldMasterId id="2147484137" r:id="rId7"/>
    <p:sldMasterId id="2147484173" r:id="rId8"/>
    <p:sldMasterId id="2147484201" r:id="rId9"/>
    <p:sldMasterId id="2147484271" r:id="rId10"/>
  </p:sldMasterIdLst>
  <p:notesMasterIdLst>
    <p:notesMasterId r:id="rId25"/>
  </p:notesMasterIdLst>
  <p:handoutMasterIdLst>
    <p:handoutMasterId r:id="rId26"/>
  </p:handoutMasterIdLst>
  <p:sldIdLst>
    <p:sldId id="256" r:id="rId11"/>
    <p:sldId id="2134805411" r:id="rId12"/>
    <p:sldId id="2134805412" r:id="rId13"/>
    <p:sldId id="2134096306" r:id="rId14"/>
    <p:sldId id="2134096308" r:id="rId15"/>
    <p:sldId id="292" r:id="rId16"/>
    <p:sldId id="2134804886" r:id="rId17"/>
    <p:sldId id="2134805405" r:id="rId18"/>
    <p:sldId id="2134805408" r:id="rId19"/>
    <p:sldId id="2134805409" r:id="rId20"/>
    <p:sldId id="2134805407" r:id="rId21"/>
    <p:sldId id="385" r:id="rId22"/>
    <p:sldId id="386" r:id="rId23"/>
    <p:sldId id="389" r:id="rId24"/>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032"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on, Rachel" initials="PR" lastIdx="15" clrIdx="0">
    <p:extLst>
      <p:ext uri="{19B8F6BF-5375-455C-9EA6-DF929625EA0E}">
        <p15:presenceInfo xmlns:p15="http://schemas.microsoft.com/office/powerpoint/2012/main" userId="S::rapeterson@deloitte.com::a6109e58-a77a-46b4-9a1e-021089b43c84" providerId="AD"/>
      </p:ext>
    </p:extLst>
  </p:cmAuthor>
  <p:cmAuthor id="2" name="Doshi, Tanvi" initials="DT" lastIdx="7" clrIdx="1">
    <p:extLst>
      <p:ext uri="{19B8F6BF-5375-455C-9EA6-DF929625EA0E}">
        <p15:presenceInfo xmlns:p15="http://schemas.microsoft.com/office/powerpoint/2012/main" userId="S::tandoshi@deloitte.com::0b87c4b6-7aec-49d9-b8d8-9ce0a006d708" providerId="AD"/>
      </p:ext>
    </p:extLst>
  </p:cmAuthor>
  <p:cmAuthor id="3" name="Sun, Sharon R" initials="SSR" lastIdx="24" clrIdx="2">
    <p:extLst>
      <p:ext uri="{19B8F6BF-5375-455C-9EA6-DF929625EA0E}">
        <p15:presenceInfo xmlns:p15="http://schemas.microsoft.com/office/powerpoint/2012/main" userId="S::shsun@deloitte.com::ee83cfb1-5bfe-4783-bfd6-e18818e5f4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2C5"/>
    <a:srgbClr val="0068B5"/>
    <a:srgbClr val="FFFFFF"/>
    <a:srgbClr val="525252"/>
    <a:srgbClr val="00C7FD"/>
    <a:srgbClr val="004A86"/>
    <a:srgbClr val="FC6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C7B39-2A4A-4315-A866-D61A82BEA0DC}" v="60" dt="2020-11-18T02:51:44.2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504" autoAdjust="0"/>
  </p:normalViewPr>
  <p:slideViewPr>
    <p:cSldViewPr snapToGrid="0">
      <p:cViewPr varScale="1">
        <p:scale>
          <a:sx n="71" d="100"/>
          <a:sy n="71" d="100"/>
        </p:scale>
        <p:origin x="460" y="56"/>
      </p:cViewPr>
      <p:guideLst>
        <p:guide orient="horz" pos="4032"/>
        <p:guide pos="73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tridge, Ferris L" userId="ab5cd3e1-3954-4a1d-b862-7b17354f6306" providerId="ADAL" clId="{5F7C7B39-2A4A-4315-A866-D61A82BEA0DC}"/>
    <pc:docChg chg="custSel delSld modSld">
      <pc:chgData name="Partridge, Ferris L" userId="ab5cd3e1-3954-4a1d-b862-7b17354f6306" providerId="ADAL" clId="{5F7C7B39-2A4A-4315-A866-D61A82BEA0DC}" dt="2020-11-18T02:54:01.561" v="184" actId="478"/>
      <pc:docMkLst>
        <pc:docMk/>
      </pc:docMkLst>
      <pc:sldChg chg="del">
        <pc:chgData name="Partridge, Ferris L" userId="ab5cd3e1-3954-4a1d-b862-7b17354f6306" providerId="ADAL" clId="{5F7C7B39-2A4A-4315-A866-D61A82BEA0DC}" dt="2020-11-18T02:53:43.775" v="183" actId="2696"/>
        <pc:sldMkLst>
          <pc:docMk/>
          <pc:sldMk cId="771423011" sldId="2134805350"/>
        </pc:sldMkLst>
      </pc:sldChg>
      <pc:sldChg chg="delSp">
        <pc:chgData name="Partridge, Ferris L" userId="ab5cd3e1-3954-4a1d-b862-7b17354f6306" providerId="ADAL" clId="{5F7C7B39-2A4A-4315-A866-D61A82BEA0DC}" dt="2020-11-18T02:54:01.561" v="184" actId="478"/>
        <pc:sldMkLst>
          <pc:docMk/>
          <pc:sldMk cId="154809231" sldId="2134805408"/>
        </pc:sldMkLst>
        <pc:spChg chg="del">
          <ac:chgData name="Partridge, Ferris L" userId="ab5cd3e1-3954-4a1d-b862-7b17354f6306" providerId="ADAL" clId="{5F7C7B39-2A4A-4315-A866-D61A82BEA0DC}" dt="2020-11-18T02:54:01.561" v="184" actId="478"/>
          <ac:spMkLst>
            <pc:docMk/>
            <pc:sldMk cId="154809231" sldId="2134805408"/>
            <ac:spMk id="13" creationId="{289D1109-ED6A-4B56-B43D-A37C1EA8B647}"/>
          </ac:spMkLst>
        </pc:spChg>
      </pc:sldChg>
      <pc:sldChg chg="modSp">
        <pc:chgData name="Partridge, Ferris L" userId="ab5cd3e1-3954-4a1d-b862-7b17354f6306" providerId="ADAL" clId="{5F7C7B39-2A4A-4315-A866-D61A82BEA0DC}" dt="2020-11-18T02:53:26.765" v="182" actId="207"/>
        <pc:sldMkLst>
          <pc:docMk/>
          <pc:sldMk cId="3963911540" sldId="2134805412"/>
        </pc:sldMkLst>
        <pc:graphicFrameChg chg="modGraphic">
          <ac:chgData name="Partridge, Ferris L" userId="ab5cd3e1-3954-4a1d-b862-7b17354f6306" providerId="ADAL" clId="{5F7C7B39-2A4A-4315-A866-D61A82BEA0DC}" dt="2020-11-18T02:53:26.765" v="182" actId="207"/>
          <ac:graphicFrameMkLst>
            <pc:docMk/>
            <pc:sldMk cId="3963911540" sldId="2134805412"/>
            <ac:graphicFrameMk id="5" creationId="{1F162816-752C-4F0B-B012-766E5636437E}"/>
          </ac:graphicFrameMkLst>
        </pc:graphicFrameChg>
      </pc:sldChg>
    </pc:docChg>
  </pc:docChgLst>
  <pc:docChgLst>
    <pc:chgData name="Partridge, Ferris L" userId="ab5cd3e1-3954-4a1d-b862-7b17354f6306" providerId="ADAL" clId="{652CD2BA-714E-446F-9FB5-5F954C2C12A1}"/>
    <pc:docChg chg="undo custSel addSld delSld modSld sldOrd">
      <pc:chgData name="Partridge, Ferris L" userId="ab5cd3e1-3954-4a1d-b862-7b17354f6306" providerId="ADAL" clId="{652CD2BA-714E-446F-9FB5-5F954C2C12A1}" dt="2020-11-17T02:05:26.219" v="4293" actId="20577"/>
      <pc:docMkLst>
        <pc:docMk/>
      </pc:docMkLst>
      <pc:sldChg chg="modSp">
        <pc:chgData name="Partridge, Ferris L" userId="ab5cd3e1-3954-4a1d-b862-7b17354f6306" providerId="ADAL" clId="{652CD2BA-714E-446F-9FB5-5F954C2C12A1}" dt="2020-11-17T01:52:59.661" v="3914" actId="20577"/>
        <pc:sldMkLst>
          <pc:docMk/>
          <pc:sldMk cId="2086400740" sldId="256"/>
        </pc:sldMkLst>
        <pc:spChg chg="mod">
          <ac:chgData name="Partridge, Ferris L" userId="ab5cd3e1-3954-4a1d-b862-7b17354f6306" providerId="ADAL" clId="{652CD2BA-714E-446F-9FB5-5F954C2C12A1}" dt="2020-11-16T22:53:05.139" v="1918" actId="1076"/>
          <ac:spMkLst>
            <pc:docMk/>
            <pc:sldMk cId="2086400740" sldId="256"/>
            <ac:spMk id="4" creationId="{C5139A39-08BC-4F2F-94A3-F43AAEEFAEB4}"/>
          </ac:spMkLst>
        </pc:spChg>
        <pc:spChg chg="mod">
          <ac:chgData name="Partridge, Ferris L" userId="ab5cd3e1-3954-4a1d-b862-7b17354f6306" providerId="ADAL" clId="{652CD2BA-714E-446F-9FB5-5F954C2C12A1}" dt="2020-11-16T22:53:23.390" v="1922" actId="1076"/>
          <ac:spMkLst>
            <pc:docMk/>
            <pc:sldMk cId="2086400740" sldId="256"/>
            <ac:spMk id="5" creationId="{679F4BE2-8E4A-4003-B816-9E34781F7E88}"/>
          </ac:spMkLst>
        </pc:spChg>
        <pc:spChg chg="mod">
          <ac:chgData name="Partridge, Ferris L" userId="ab5cd3e1-3954-4a1d-b862-7b17354f6306" providerId="ADAL" clId="{652CD2BA-714E-446F-9FB5-5F954C2C12A1}" dt="2020-11-17T01:52:59.661" v="3914" actId="20577"/>
          <ac:spMkLst>
            <pc:docMk/>
            <pc:sldMk cId="2086400740" sldId="256"/>
            <ac:spMk id="6" creationId="{D9D6BFB9-6D04-44FE-B4E6-1296B4239F53}"/>
          </ac:spMkLst>
        </pc:spChg>
        <pc:spChg chg="mod">
          <ac:chgData name="Partridge, Ferris L" userId="ab5cd3e1-3954-4a1d-b862-7b17354f6306" providerId="ADAL" clId="{652CD2BA-714E-446F-9FB5-5F954C2C12A1}" dt="2020-11-16T22:53:12.674" v="1920" actId="1076"/>
          <ac:spMkLst>
            <pc:docMk/>
            <pc:sldMk cId="2086400740" sldId="256"/>
            <ac:spMk id="9" creationId="{ABEAF9F9-E88D-44A4-A1B6-BAA2E532B65E}"/>
          </ac:spMkLst>
        </pc:spChg>
      </pc:sldChg>
      <pc:sldChg chg="ord">
        <pc:chgData name="Partridge, Ferris L" userId="ab5cd3e1-3954-4a1d-b862-7b17354f6306" providerId="ADAL" clId="{652CD2BA-714E-446F-9FB5-5F954C2C12A1}" dt="2020-11-17T01:18:27.629" v="3635"/>
        <pc:sldMkLst>
          <pc:docMk/>
          <pc:sldMk cId="1499626079" sldId="385"/>
        </pc:sldMkLst>
      </pc:sldChg>
      <pc:sldChg chg="modSp ord">
        <pc:chgData name="Partridge, Ferris L" userId="ab5cd3e1-3954-4a1d-b862-7b17354f6306" providerId="ADAL" clId="{652CD2BA-714E-446F-9FB5-5F954C2C12A1}" dt="2020-11-17T02:04:34.953" v="4279" actId="1076"/>
        <pc:sldMkLst>
          <pc:docMk/>
          <pc:sldMk cId="4079019987" sldId="2134096306"/>
        </pc:sldMkLst>
        <pc:spChg chg="mod">
          <ac:chgData name="Partridge, Ferris L" userId="ab5cd3e1-3954-4a1d-b862-7b17354f6306" providerId="ADAL" clId="{652CD2BA-714E-446F-9FB5-5F954C2C12A1}" dt="2020-11-17T02:04:34.953" v="4279" actId="1076"/>
          <ac:spMkLst>
            <pc:docMk/>
            <pc:sldMk cId="4079019987" sldId="2134096306"/>
            <ac:spMk id="2" creationId="{0B9A5A6A-A7FB-41E8-A4BC-4A65457FF843}"/>
          </ac:spMkLst>
        </pc:spChg>
      </pc:sldChg>
      <pc:sldChg chg="ord">
        <pc:chgData name="Partridge, Ferris L" userId="ab5cd3e1-3954-4a1d-b862-7b17354f6306" providerId="ADAL" clId="{652CD2BA-714E-446F-9FB5-5F954C2C12A1}" dt="2020-11-17T01:36:28.313" v="3636"/>
        <pc:sldMkLst>
          <pc:docMk/>
          <pc:sldMk cId="1689410794" sldId="2134096308"/>
        </pc:sldMkLst>
      </pc:sldChg>
      <pc:sldChg chg="addSp delSp modSp ord modNotesTx">
        <pc:chgData name="Partridge, Ferris L" userId="ab5cd3e1-3954-4a1d-b862-7b17354f6306" providerId="ADAL" clId="{652CD2BA-714E-446F-9FB5-5F954C2C12A1}" dt="2020-11-17T01:17:57.720" v="3634"/>
        <pc:sldMkLst>
          <pc:docMk/>
          <pc:sldMk cId="3298550362" sldId="2134804886"/>
        </pc:sldMkLst>
        <pc:spChg chg="mod">
          <ac:chgData name="Partridge, Ferris L" userId="ab5cd3e1-3954-4a1d-b862-7b17354f6306" providerId="ADAL" clId="{652CD2BA-714E-446F-9FB5-5F954C2C12A1}" dt="2020-11-16T23:55:44.270" v="3496" actId="1076"/>
          <ac:spMkLst>
            <pc:docMk/>
            <pc:sldMk cId="3298550362" sldId="2134804886"/>
            <ac:spMk id="2" creationId="{1BEC34A6-31D9-4A12-9228-5C251663F7AD}"/>
          </ac:spMkLst>
        </pc:spChg>
        <pc:spChg chg="del">
          <ac:chgData name="Partridge, Ferris L" userId="ab5cd3e1-3954-4a1d-b862-7b17354f6306" providerId="ADAL" clId="{652CD2BA-714E-446F-9FB5-5F954C2C12A1}" dt="2020-11-16T22:51:04.018" v="1732" actId="478"/>
          <ac:spMkLst>
            <pc:docMk/>
            <pc:sldMk cId="3298550362" sldId="2134804886"/>
            <ac:spMk id="3" creationId="{A1AC22F4-6A5E-46C0-8C71-914733B716FD}"/>
          </ac:spMkLst>
        </pc:spChg>
        <pc:spChg chg="del">
          <ac:chgData name="Partridge, Ferris L" userId="ab5cd3e1-3954-4a1d-b862-7b17354f6306" providerId="ADAL" clId="{652CD2BA-714E-446F-9FB5-5F954C2C12A1}" dt="2020-11-16T22:50:54.616" v="1728" actId="478"/>
          <ac:spMkLst>
            <pc:docMk/>
            <pc:sldMk cId="3298550362" sldId="2134804886"/>
            <ac:spMk id="4" creationId="{178C5EF9-B5B0-4798-A3B1-1E6CE65470F9}"/>
          </ac:spMkLst>
        </pc:spChg>
        <pc:spChg chg="add mod ord">
          <ac:chgData name="Partridge, Ferris L" userId="ab5cd3e1-3954-4a1d-b862-7b17354f6306" providerId="ADAL" clId="{652CD2BA-714E-446F-9FB5-5F954C2C12A1}" dt="2020-11-16T23:24:19.855" v="2518" actId="166"/>
          <ac:spMkLst>
            <pc:docMk/>
            <pc:sldMk cId="3298550362" sldId="2134804886"/>
            <ac:spMk id="5" creationId="{7A60CDCA-BCA1-471C-8326-CB9D981F0602}"/>
          </ac:spMkLst>
        </pc:spChg>
        <pc:spChg chg="mod">
          <ac:chgData name="Partridge, Ferris L" userId="ab5cd3e1-3954-4a1d-b862-7b17354f6306" providerId="ADAL" clId="{652CD2BA-714E-446F-9FB5-5F954C2C12A1}" dt="2020-11-17T00:06:10.532" v="3539" actId="20577"/>
          <ac:spMkLst>
            <pc:docMk/>
            <pc:sldMk cId="3298550362" sldId="2134804886"/>
            <ac:spMk id="7" creationId="{A7130182-8403-41EF-89EE-7C6C4C64F45A}"/>
          </ac:spMkLst>
        </pc:spChg>
        <pc:spChg chg="add mod">
          <ac:chgData name="Partridge, Ferris L" userId="ab5cd3e1-3954-4a1d-b862-7b17354f6306" providerId="ADAL" clId="{652CD2BA-714E-446F-9FB5-5F954C2C12A1}" dt="2020-11-17T01:12:11.654" v="3631" actId="20577"/>
          <ac:spMkLst>
            <pc:docMk/>
            <pc:sldMk cId="3298550362" sldId="2134804886"/>
            <ac:spMk id="9" creationId="{C0433EAD-BB31-422C-AA5D-B03DF696C320}"/>
          </ac:spMkLst>
        </pc:spChg>
        <pc:spChg chg="add del mod">
          <ac:chgData name="Partridge, Ferris L" userId="ab5cd3e1-3954-4a1d-b862-7b17354f6306" providerId="ADAL" clId="{652CD2BA-714E-446F-9FB5-5F954C2C12A1}" dt="2020-11-16T23:25:54.476" v="2555" actId="478"/>
          <ac:spMkLst>
            <pc:docMk/>
            <pc:sldMk cId="3298550362" sldId="2134804886"/>
            <ac:spMk id="10" creationId="{E95CBE7B-CFE5-4BB1-8917-C9EB1F9A720E}"/>
          </ac:spMkLst>
        </pc:spChg>
        <pc:spChg chg="add mod">
          <ac:chgData name="Partridge, Ferris L" userId="ab5cd3e1-3954-4a1d-b862-7b17354f6306" providerId="ADAL" clId="{652CD2BA-714E-446F-9FB5-5F954C2C12A1}" dt="2020-11-16T23:26:34.584" v="2562" actId="1076"/>
          <ac:spMkLst>
            <pc:docMk/>
            <pc:sldMk cId="3298550362" sldId="2134804886"/>
            <ac:spMk id="11" creationId="{40BC52BD-0DB6-4DFE-9BE3-DEDEBE88F728}"/>
          </ac:spMkLst>
        </pc:spChg>
        <pc:spChg chg="add mod">
          <ac:chgData name="Partridge, Ferris L" userId="ab5cd3e1-3954-4a1d-b862-7b17354f6306" providerId="ADAL" clId="{652CD2BA-714E-446F-9FB5-5F954C2C12A1}" dt="2020-11-16T23:26:16.749" v="2560" actId="1036"/>
          <ac:spMkLst>
            <pc:docMk/>
            <pc:sldMk cId="3298550362" sldId="2134804886"/>
            <ac:spMk id="12" creationId="{483646CC-C5DA-4BDA-AF8A-574C6830FEAF}"/>
          </ac:spMkLst>
        </pc:spChg>
        <pc:graphicFrameChg chg="del">
          <ac:chgData name="Partridge, Ferris L" userId="ab5cd3e1-3954-4a1d-b862-7b17354f6306" providerId="ADAL" clId="{652CD2BA-714E-446F-9FB5-5F954C2C12A1}" dt="2020-11-16T22:50:54.616" v="1728" actId="478"/>
          <ac:graphicFrameMkLst>
            <pc:docMk/>
            <pc:sldMk cId="3298550362" sldId="2134804886"/>
            <ac:graphicFrameMk id="6" creationId="{CAAD73D6-CCD0-499F-934F-2B263F3D4B75}"/>
          </ac:graphicFrameMkLst>
        </pc:graphicFrameChg>
        <pc:picChg chg="add mod">
          <ac:chgData name="Partridge, Ferris L" userId="ab5cd3e1-3954-4a1d-b862-7b17354f6306" providerId="ADAL" clId="{652CD2BA-714E-446F-9FB5-5F954C2C12A1}" dt="2020-11-16T23:23:10.067" v="2502" actId="14100"/>
          <ac:picMkLst>
            <pc:docMk/>
            <pc:sldMk cId="3298550362" sldId="2134804886"/>
            <ac:picMk id="8" creationId="{1499331F-AF74-421E-A562-66CF33EFC81D}"/>
          </ac:picMkLst>
        </pc:picChg>
      </pc:sldChg>
      <pc:sldChg chg="modSp ord">
        <pc:chgData name="Partridge, Ferris L" userId="ab5cd3e1-3954-4a1d-b862-7b17354f6306" providerId="ADAL" clId="{652CD2BA-714E-446F-9FB5-5F954C2C12A1}" dt="2020-11-17T01:52:50.268" v="3903"/>
        <pc:sldMkLst>
          <pc:docMk/>
          <pc:sldMk cId="771423011" sldId="2134805350"/>
        </pc:sldMkLst>
        <pc:graphicFrameChg chg="mod modGraphic">
          <ac:chgData name="Partridge, Ferris L" userId="ab5cd3e1-3954-4a1d-b862-7b17354f6306" providerId="ADAL" clId="{652CD2BA-714E-446F-9FB5-5F954C2C12A1}" dt="2020-11-17T00:18:44.031" v="3548" actId="20577"/>
          <ac:graphicFrameMkLst>
            <pc:docMk/>
            <pc:sldMk cId="771423011" sldId="2134805350"/>
            <ac:graphicFrameMk id="7" creationId="{FB30DF32-914B-424D-A15B-586DF1F62C39}"/>
          </ac:graphicFrameMkLst>
        </pc:graphicFrameChg>
      </pc:sldChg>
      <pc:sldChg chg="ord">
        <pc:chgData name="Partridge, Ferris L" userId="ab5cd3e1-3954-4a1d-b862-7b17354f6306" providerId="ADAL" clId="{652CD2BA-714E-446F-9FB5-5F954C2C12A1}" dt="2020-11-16T22:38:56.269" v="951"/>
        <pc:sldMkLst>
          <pc:docMk/>
          <pc:sldMk cId="3639030154" sldId="2134805405"/>
        </pc:sldMkLst>
      </pc:sldChg>
      <pc:sldChg chg="ord">
        <pc:chgData name="Partridge, Ferris L" userId="ab5cd3e1-3954-4a1d-b862-7b17354f6306" providerId="ADAL" clId="{652CD2BA-714E-446F-9FB5-5F954C2C12A1}" dt="2020-11-16T22:39:40.679" v="955"/>
        <pc:sldMkLst>
          <pc:docMk/>
          <pc:sldMk cId="2772106922" sldId="2134805407"/>
        </pc:sldMkLst>
      </pc:sldChg>
      <pc:sldChg chg="modSp ord">
        <pc:chgData name="Partridge, Ferris L" userId="ab5cd3e1-3954-4a1d-b862-7b17354f6306" providerId="ADAL" clId="{652CD2BA-714E-446F-9FB5-5F954C2C12A1}" dt="2020-11-16T23:20:30.069" v="2467" actId="1076"/>
        <pc:sldMkLst>
          <pc:docMk/>
          <pc:sldMk cId="154809231" sldId="2134805408"/>
        </pc:sldMkLst>
        <pc:spChg chg="mod">
          <ac:chgData name="Partridge, Ferris L" userId="ab5cd3e1-3954-4a1d-b862-7b17354f6306" providerId="ADAL" clId="{652CD2BA-714E-446F-9FB5-5F954C2C12A1}" dt="2020-11-16T23:20:30.069" v="2467" actId="1076"/>
          <ac:spMkLst>
            <pc:docMk/>
            <pc:sldMk cId="154809231" sldId="2134805408"/>
            <ac:spMk id="13" creationId="{289D1109-ED6A-4B56-B43D-A37C1EA8B647}"/>
          </ac:spMkLst>
        </pc:spChg>
      </pc:sldChg>
      <pc:sldChg chg="ord">
        <pc:chgData name="Partridge, Ferris L" userId="ab5cd3e1-3954-4a1d-b862-7b17354f6306" providerId="ADAL" clId="{652CD2BA-714E-446F-9FB5-5F954C2C12A1}" dt="2020-11-16T22:39:40.679" v="955"/>
        <pc:sldMkLst>
          <pc:docMk/>
          <pc:sldMk cId="2086742410" sldId="2134805409"/>
        </pc:sldMkLst>
      </pc:sldChg>
      <pc:sldChg chg="del ord">
        <pc:chgData name="Partridge, Ferris L" userId="ab5cd3e1-3954-4a1d-b862-7b17354f6306" providerId="ADAL" clId="{652CD2BA-714E-446F-9FB5-5F954C2C12A1}" dt="2020-11-16T23:35:31.628" v="2924" actId="2696"/>
        <pc:sldMkLst>
          <pc:docMk/>
          <pc:sldMk cId="4069270309" sldId="2134805410"/>
        </pc:sldMkLst>
      </pc:sldChg>
      <pc:sldChg chg="addSp modSp">
        <pc:chgData name="Partridge, Ferris L" userId="ab5cd3e1-3954-4a1d-b862-7b17354f6306" providerId="ADAL" clId="{652CD2BA-714E-446F-9FB5-5F954C2C12A1}" dt="2020-11-17T02:05:26.219" v="4293" actId="20577"/>
        <pc:sldMkLst>
          <pc:docMk/>
          <pc:sldMk cId="4268291220" sldId="2134805411"/>
        </pc:sldMkLst>
        <pc:spChg chg="mod">
          <ac:chgData name="Partridge, Ferris L" userId="ab5cd3e1-3954-4a1d-b862-7b17354f6306" providerId="ADAL" clId="{652CD2BA-714E-446F-9FB5-5F954C2C12A1}" dt="2020-11-16T22:58:24.454" v="1943" actId="1076"/>
          <ac:spMkLst>
            <pc:docMk/>
            <pc:sldMk cId="4268291220" sldId="2134805411"/>
            <ac:spMk id="2" creationId="{A540A103-4F11-445C-A0C6-32B0D9867060}"/>
          </ac:spMkLst>
        </pc:spChg>
        <pc:spChg chg="add mod">
          <ac:chgData name="Partridge, Ferris L" userId="ab5cd3e1-3954-4a1d-b862-7b17354f6306" providerId="ADAL" clId="{652CD2BA-714E-446F-9FB5-5F954C2C12A1}" dt="2020-11-17T02:05:26.219" v="4293" actId="20577"/>
          <ac:spMkLst>
            <pc:docMk/>
            <pc:sldMk cId="4268291220" sldId="2134805411"/>
            <ac:spMk id="4" creationId="{5E52B70E-F36E-42AE-91D0-EDC9B1D14139}"/>
          </ac:spMkLst>
        </pc:spChg>
      </pc:sldChg>
      <pc:sldChg chg="modSp add ord">
        <pc:chgData name="Partridge, Ferris L" userId="ab5cd3e1-3954-4a1d-b862-7b17354f6306" providerId="ADAL" clId="{652CD2BA-714E-446F-9FB5-5F954C2C12A1}" dt="2020-11-17T02:04:42.290" v="4281" actId="1076"/>
        <pc:sldMkLst>
          <pc:docMk/>
          <pc:sldMk cId="3963911540" sldId="2134805412"/>
        </pc:sldMkLst>
        <pc:spChg chg="mod">
          <ac:chgData name="Partridge, Ferris L" userId="ab5cd3e1-3954-4a1d-b862-7b17354f6306" providerId="ADAL" clId="{652CD2BA-714E-446F-9FB5-5F954C2C12A1}" dt="2020-11-17T02:04:42.290" v="4281" actId="1076"/>
          <ac:spMkLst>
            <pc:docMk/>
            <pc:sldMk cId="3963911540" sldId="2134805412"/>
            <ac:spMk id="2" creationId="{0B9A5A6A-A7FB-41E8-A4BC-4A65457FF843}"/>
          </ac:spMkLst>
        </pc:spChg>
        <pc:graphicFrameChg chg="mod modGraphic">
          <ac:chgData name="Partridge, Ferris L" userId="ab5cd3e1-3954-4a1d-b862-7b17354f6306" providerId="ADAL" clId="{652CD2BA-714E-446F-9FB5-5F954C2C12A1}" dt="2020-11-17T02:04:20.394" v="4278" actId="20577"/>
          <ac:graphicFrameMkLst>
            <pc:docMk/>
            <pc:sldMk cId="3963911540" sldId="2134805412"/>
            <ac:graphicFrameMk id="5" creationId="{1F162816-752C-4F0B-B012-766E5636437E}"/>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11/17/2020</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defTabSz="228600" eaLnBrk="1" fontAlgn="auto" latinLnBrk="0" hangingPunct="1">
              <a:lnSpc>
                <a:spcPct val="117999"/>
              </a:lnSpc>
              <a:spcBef>
                <a:spcPts val="0"/>
              </a:spcBef>
              <a:spcAft>
                <a:spcPts val="0"/>
              </a:spcAft>
              <a:buClrTx/>
              <a:buSzTx/>
              <a:buFontTx/>
              <a:buNone/>
              <a:tabLst/>
              <a:defRPr/>
            </a:pPr>
            <a:endParaRPr lang="en-US" b="1" kern="1200" dirty="0">
              <a:solidFill>
                <a:srgbClr val="008884"/>
              </a:solidFill>
              <a:latin typeface="Arial" charset="0"/>
              <a:ea typeface="ＭＳ Ｐゴシック" charset="0"/>
            </a:endParaRPr>
          </a:p>
          <a:p>
            <a:endParaRPr lang="en-US" dirty="0"/>
          </a:p>
        </p:txBody>
      </p:sp>
    </p:spTree>
    <p:extLst>
      <p:ext uri="{BB962C8B-B14F-4D97-AF65-F5344CB8AC3E}">
        <p14:creationId xmlns:p14="http://schemas.microsoft.com/office/powerpoint/2010/main" val="185730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585"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cs typeface="Futura Medium for NIKE HR"/>
              </a:rPr>
              <a:t>The STAR Model – </a:t>
            </a:r>
            <a:r>
              <a:rPr kumimoji="0" lang="en-US" sz="1100" b="0" i="1" u="none" strike="noStrike" kern="1200" cap="none" spc="0" normalizeH="0" baseline="0" noProof="0" dirty="0">
                <a:ln>
                  <a:noFill/>
                </a:ln>
                <a:solidFill>
                  <a:srgbClr val="0070C0"/>
                </a:solidFill>
                <a:effectLst/>
                <a:uLnTx/>
                <a:uFillTx/>
                <a:cs typeface="Futura Medium for NIKE HR"/>
              </a:rPr>
              <a:t>Jay R. Galbraith</a:t>
            </a:r>
          </a:p>
          <a:p>
            <a:pPr marL="0" marR="0" lvl="0" indent="0" algn="l" defTabSz="609585" eaLnBrk="1" fontAlgn="auto" latinLnBrk="0" hangingPunct="1">
              <a:lnSpc>
                <a:spcPct val="100000"/>
              </a:lnSpc>
              <a:spcBef>
                <a:spcPts val="600"/>
              </a:spcBef>
              <a:spcAft>
                <a:spcPts val="0"/>
              </a:spcAft>
              <a:buClrTx/>
              <a:buSzTx/>
              <a:buFontTx/>
              <a:buNone/>
              <a:tabLst/>
              <a:defRPr/>
            </a:pPr>
            <a:endParaRPr kumimoji="0" lang="en-US" sz="1400" b="1" i="0" u="none" strike="noStrike" kern="1200" cap="none" spc="0" normalizeH="0" baseline="0" noProof="0" dirty="0">
              <a:ln>
                <a:noFill/>
              </a:ln>
              <a:solidFill>
                <a:srgbClr val="0070C0"/>
              </a:solidFill>
              <a:effectLst/>
              <a:uLnTx/>
              <a:uFillTx/>
              <a:cs typeface="Futura Medium for NIKE HR"/>
            </a:endParaRPr>
          </a:p>
          <a:p>
            <a:pPr marL="0" marR="0" lvl="0" indent="0" algn="l" defTabSz="609585"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cs typeface="Futura Medium for NIKE HR"/>
              </a:rPr>
              <a:t>ALIGNMENT = EFFECTIVENESS</a:t>
            </a:r>
          </a:p>
          <a:p>
            <a:pPr marL="0" marR="0" lvl="0" indent="0" algn="l" defTabSz="609585" eaLnBrk="1" fontAlgn="auto" latinLnBrk="0" hangingPunct="1">
              <a:lnSpc>
                <a:spcPct val="10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cs typeface="Futura Medium for NIKE HR"/>
              </a:rPr>
              <a:t>Organization PERFORMANCE and CULTURE are the result of employee behaviors, influenced by structure, processes, rewards, and people + leadership practices.  The better aligned these elements are to the strategic direction of the organization, the more effectively the organization will perform and the healthier the culture will be.</a:t>
            </a:r>
          </a:p>
          <a:p>
            <a:endParaRPr lang="en-US" dirty="0"/>
          </a:p>
        </p:txBody>
      </p:sp>
    </p:spTree>
    <p:extLst>
      <p:ext uri="{BB962C8B-B14F-4D97-AF65-F5344CB8AC3E}">
        <p14:creationId xmlns:p14="http://schemas.microsoft.com/office/powerpoint/2010/main" val="119235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604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Linking involves the construction of devices</a:t>
            </a:r>
            <a:r>
              <a:rPr lang="en-US" baseline="0" dirty="0"/>
              <a:t> connecting separate groups that have to coordinate their work.  Regardless of the overall grouping patterns, groups within organizations must have some way to share and act upon essential information.  Unlike grouping, which has a finite number of variables, linking mechanisms can assume a variety of forms, depending upon both the organizational setting and the availability of individuals suited to particular roles.</a:t>
            </a:r>
          </a:p>
          <a:p>
            <a:endParaRPr lang="en-US" baseline="0" dirty="0"/>
          </a:p>
          <a:p>
            <a:r>
              <a:rPr lang="en-US" u="sng" baseline="0" dirty="0"/>
              <a:t>Examples:</a:t>
            </a:r>
          </a:p>
          <a:p>
            <a:r>
              <a:rPr lang="en-US" baseline="0" dirty="0"/>
              <a:t>Liaison roles:  These linking mechanisms are generally taken by trusted and respected individuals, in addition to their normal duties.</a:t>
            </a:r>
          </a:p>
          <a:p>
            <a:r>
              <a:rPr lang="en-US" baseline="0" dirty="0"/>
              <a:t>Cross-unit groups:  These devices can take the form of standing and ad hoc committees, and they can focus on processes, output, or customers or any combination of the three.</a:t>
            </a:r>
          </a:p>
          <a:p>
            <a:r>
              <a:rPr lang="en-US" baseline="0" dirty="0"/>
              <a:t>Integrator roles or departments:  These mechanisms introduce general management functions into the linking process.  Though people serving in integrator roles may not directly supervise the participants in a linking process, they are responsible for making sure the process works and that when necessary, those involved in the process stand by the decisions that are made.  </a:t>
            </a:r>
          </a:p>
          <a:p>
            <a:r>
              <a:rPr lang="en-US" baseline="0" dirty="0"/>
              <a:t>Matrix structures:  These arrangements involve linking through hierarchy, the most expensive, extreme, and difficult to manage of all the linking mechanisms.  Nevertheless, the complexity of modern organizations, particularly those with geographically diverse operations have made matrix structures fairly common in today’s business environment.</a:t>
            </a:r>
            <a:endParaRPr lang="en-US" dirty="0"/>
          </a:p>
          <a:p>
            <a:endParaRPr lang="en-US" dirty="0"/>
          </a:p>
        </p:txBody>
      </p:sp>
    </p:spTree>
    <p:extLst>
      <p:ext uri="{BB962C8B-B14F-4D97-AF65-F5344CB8AC3E}">
        <p14:creationId xmlns:p14="http://schemas.microsoft.com/office/powerpoint/2010/main" val="68519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090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4" name="Rectangle 13">
            <a:extLst>
              <a:ext uri="{FF2B5EF4-FFF2-40B4-BE49-F238E27FC236}">
                <a16:creationId xmlns:a16="http://schemas.microsoft.com/office/drawing/2014/main" id="{587B1BBB-AE48-47F1-8F08-DFEEC74C0498}"/>
              </a:ext>
            </a:extLst>
          </p:cNvPr>
          <p:cNvSpPr/>
          <p:nvPr userDrawn="1"/>
        </p:nvSpPr>
        <p:spPr>
          <a:xfrm>
            <a:off x="196016" y="6446799"/>
            <a:ext cx="2377575" cy="231410"/>
          </a:xfrm>
          <a:prstGeom prst="rect">
            <a:avLst/>
          </a:prstGeom>
        </p:spPr>
        <p:txBody>
          <a:bodyPr wrap="none">
            <a:spAutoFit/>
          </a:bodyPr>
          <a:lstStyle/>
          <a:p>
            <a:pPr algn="ctr"/>
            <a:r>
              <a:rPr lang="en-US" sz="1000">
                <a:solidFill>
                  <a:srgbClr val="FFFFFF"/>
                </a:solidFill>
              </a:rPr>
              <a:t>Indium Confidential – Do Not Forward</a:t>
            </a:r>
          </a:p>
        </p:txBody>
      </p:sp>
    </p:spTree>
    <p:extLst>
      <p:ext uri="{BB962C8B-B14F-4D97-AF65-F5344CB8AC3E}">
        <p14:creationId xmlns:p14="http://schemas.microsoft.com/office/powerpoint/2010/main" val="26796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578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9" name="Rectangle 8">
            <a:extLst>
              <a:ext uri="{FF2B5EF4-FFF2-40B4-BE49-F238E27FC236}">
                <a16:creationId xmlns:a16="http://schemas.microsoft.com/office/drawing/2014/main" id="{1044D1EA-AB71-483D-A38D-B3B7B73FDE89}"/>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6BF3B183-64CC-4B66-856D-40373337AF1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4183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5" name="Content Placeholder 4">
            <a:extLst>
              <a:ext uri="{FF2B5EF4-FFF2-40B4-BE49-F238E27FC236}">
                <a16:creationId xmlns:a16="http://schemas.microsoft.com/office/drawing/2014/main" id="{E882E257-2A76-E344-863C-0823669A239C}"/>
              </a:ext>
            </a:extLst>
          </p:cNvPr>
          <p:cNvSpPr>
            <a:spLocks noGrp="1"/>
          </p:cNvSpPr>
          <p:nvPr>
            <p:ph sz="quarter" idx="10"/>
          </p:nvPr>
        </p:nvSpPr>
        <p:spPr>
          <a:xfrm>
            <a:off x="571501" y="1524000"/>
            <a:ext cx="11010899"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D5EA1751-756A-4277-89A8-22853BBB6D43}"/>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C5E81FB-A40F-442D-9F46-93B86A7867F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5348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 &amp; Content 2">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501" y="2139953"/>
            <a:ext cx="11010900" cy="40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2EBDBCA7-2C63-493A-A58C-D158E3304A60}"/>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CB958B0C-7E1E-42D9-BA94-CF95319AC75D}"/>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D0930BE-2EF7-4A27-B574-CC7F56E23EE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870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ub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13C756FD-D367-4604-947F-678A59EDCA72}"/>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28AFAB4E-A299-44C8-AACE-69AB51C1E61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D4F3A26-C068-4B72-A83B-34EFCA4E47A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9366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E678EEDD-B39B-424B-A23C-C9AFBEFC8D27}"/>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600D2CD-C9BB-4E5B-B736-64EC2EA21620}"/>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8636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2">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5" name="Body Level One…">
            <a:extLst>
              <a:ext uri="{FF2B5EF4-FFF2-40B4-BE49-F238E27FC236}">
                <a16:creationId xmlns:a16="http://schemas.microsoft.com/office/drawing/2014/main" id="{DAF2E6DD-A697-4E26-BA6A-EF0449D7430B}"/>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dirty="0"/>
              <a:t>Image Caption 16pt gray text</a:t>
            </a:r>
          </a:p>
        </p:txBody>
      </p:sp>
      <p:sp>
        <p:nvSpPr>
          <p:cNvPr id="16" name="Body Level One…">
            <a:extLst>
              <a:ext uri="{FF2B5EF4-FFF2-40B4-BE49-F238E27FC236}">
                <a16:creationId xmlns:a16="http://schemas.microsoft.com/office/drawing/2014/main" id="{028C5B46-7804-4459-9F82-F56352D0EE54}"/>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dirty="0"/>
              <a:t>Image Caption 16pt gray text</a:t>
            </a:r>
          </a:p>
        </p:txBody>
      </p:sp>
      <p:sp>
        <p:nvSpPr>
          <p:cNvPr id="18" name="Picture Placeholder 4">
            <a:extLst>
              <a:ext uri="{FF2B5EF4-FFF2-40B4-BE49-F238E27FC236}">
                <a16:creationId xmlns:a16="http://schemas.microsoft.com/office/drawing/2014/main" id="{947F6B19-5E1B-43E2-BA93-7E68A56CB620}"/>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19" name="Picture Placeholder 4">
            <a:extLst>
              <a:ext uri="{FF2B5EF4-FFF2-40B4-BE49-F238E27FC236}">
                <a16:creationId xmlns:a16="http://schemas.microsoft.com/office/drawing/2014/main" id="{CDDC13B9-04CD-43E8-B565-A92ABD110AA2}"/>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21" name="Content Placeholder 2">
            <a:extLst>
              <a:ext uri="{FF2B5EF4-FFF2-40B4-BE49-F238E27FC236}">
                <a16:creationId xmlns:a16="http://schemas.microsoft.com/office/drawing/2014/main" id="{6F999432-84A5-47D5-B81D-D131E93A939B}"/>
              </a:ext>
            </a:extLst>
          </p:cNvPr>
          <p:cNvSpPr>
            <a:spLocks noGrp="1"/>
          </p:cNvSpPr>
          <p:nvPr>
            <p:ph sz="quarter" idx="32"/>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B65378F4-C669-453E-AB16-D61CB1EBDA73}"/>
              </a:ext>
            </a:extLst>
          </p:cNvPr>
          <p:cNvSpPr>
            <a:spLocks noGrp="1"/>
          </p:cNvSpPr>
          <p:nvPr>
            <p:ph type="body" sz="quarter" idx="29"/>
          </p:nvPr>
        </p:nvSpPr>
        <p:spPr>
          <a:xfrm>
            <a:off x="571501" y="1612901"/>
            <a:ext cx="57603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4" name="Rectangle 13">
            <a:extLst>
              <a:ext uri="{FF2B5EF4-FFF2-40B4-BE49-F238E27FC236}">
                <a16:creationId xmlns:a16="http://schemas.microsoft.com/office/drawing/2014/main" id="{DA888EEF-DC90-47D1-B68D-DAD1BA7BE42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D0F12B19-CF53-47D7-9EA3-459DABB1406B}"/>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73647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ub, Content &amp; Pictur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403981"/>
            <a:ext cx="5129422" cy="6012186"/>
          </a:xfrm>
        </p:spPr>
        <p:txBody>
          <a:bodyPr/>
          <a:lstStyle/>
          <a:p>
            <a:r>
              <a:rPr lang="en-US"/>
              <a:t>Click icon to add picture</a:t>
            </a:r>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4" name="Content Placeholder 2">
            <a:extLst>
              <a:ext uri="{FF2B5EF4-FFF2-40B4-BE49-F238E27FC236}">
                <a16:creationId xmlns:a16="http://schemas.microsoft.com/office/drawing/2014/main" id="{7AB9BADD-04D4-4686-970E-FB0049CC09CC}"/>
              </a:ext>
            </a:extLst>
          </p:cNvPr>
          <p:cNvSpPr>
            <a:spLocks noGrp="1"/>
          </p:cNvSpPr>
          <p:nvPr>
            <p:ph sz="quarter" idx="27"/>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DA4378E-36CA-41C6-8E85-727E1F91A670}"/>
              </a:ext>
            </a:extLst>
          </p:cNvPr>
          <p:cNvSpPr>
            <a:spLocks noGrp="1"/>
          </p:cNvSpPr>
          <p:nvPr>
            <p:ph type="body" sz="quarter" idx="29"/>
          </p:nvPr>
        </p:nvSpPr>
        <p:spPr>
          <a:xfrm>
            <a:off x="571500" y="1612901"/>
            <a:ext cx="576034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FE14A5EA-7602-4C8C-B95C-5306CD887FF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CD435B75-DFD3-4791-ACEA-AF630FFAB9A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3620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Content &amp; 1 Horizontal Picture">
    <p:spTree>
      <p:nvGrpSpPr>
        <p:cNvPr id="1" name=""/>
        <p:cNvGrpSpPr/>
        <p:nvPr/>
      </p:nvGrpSpPr>
      <p:grpSpPr>
        <a:xfrm>
          <a:off x="0" y="0"/>
          <a:ext cx="0" cy="0"/>
          <a:chOff x="0" y="0"/>
          <a:chExt cx="0" cy="0"/>
        </a:xfrm>
      </p:grpSpPr>
      <p:sp>
        <p:nvSpPr>
          <p:cNvPr id="30" name="Title Text">
            <a:extLst>
              <a:ext uri="{FF2B5EF4-FFF2-40B4-BE49-F238E27FC236}">
                <a16:creationId xmlns:a16="http://schemas.microsoft.com/office/drawing/2014/main" id="{9F7D84C5-5DAC-2A42-8A41-9D307F3BF637}"/>
              </a:ext>
            </a:extLst>
          </p:cNvPr>
          <p:cNvSpPr txBox="1">
            <a:spLocks noGrp="1"/>
          </p:cNvSpPr>
          <p:nvPr>
            <p:ph type="title" hasCustomPrompt="1"/>
          </p:nvPr>
        </p:nvSpPr>
        <p:spPr>
          <a:xfrm>
            <a:off x="571500" y="571500"/>
            <a:ext cx="11010900"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3" name="Picture Placeholder 2">
            <a:extLst>
              <a:ext uri="{FF2B5EF4-FFF2-40B4-BE49-F238E27FC236}">
                <a16:creationId xmlns:a16="http://schemas.microsoft.com/office/drawing/2014/main" id="{088044E1-ECF5-4A18-811C-E489992140A2}"/>
              </a:ext>
            </a:extLst>
          </p:cNvPr>
          <p:cNvSpPr>
            <a:spLocks noGrp="1"/>
          </p:cNvSpPr>
          <p:nvPr>
            <p:ph type="pic" sz="quarter" idx="10"/>
          </p:nvPr>
        </p:nvSpPr>
        <p:spPr>
          <a:xfrm>
            <a:off x="396152" y="3513864"/>
            <a:ext cx="11347450" cy="2890837"/>
          </a:xfrm>
        </p:spPr>
        <p:txBody>
          <a:bodyPr/>
          <a:lstStyle/>
          <a:p>
            <a:r>
              <a:rPr lang="en-US"/>
              <a:t>Click icon to add picture</a:t>
            </a:r>
            <a:endParaRPr lang="en-US" dirty="0"/>
          </a:p>
        </p:txBody>
      </p:sp>
      <p:sp>
        <p:nvSpPr>
          <p:cNvPr id="5" name="Content Placeholder 4">
            <a:extLst>
              <a:ext uri="{FF2B5EF4-FFF2-40B4-BE49-F238E27FC236}">
                <a16:creationId xmlns:a16="http://schemas.microsoft.com/office/drawing/2014/main" id="{08289E3F-4BC9-4A42-9F40-7227194C57DB}"/>
              </a:ext>
            </a:extLst>
          </p:cNvPr>
          <p:cNvSpPr>
            <a:spLocks noGrp="1"/>
          </p:cNvSpPr>
          <p:nvPr>
            <p:ph sz="quarter" idx="11"/>
          </p:nvPr>
        </p:nvSpPr>
        <p:spPr>
          <a:xfrm>
            <a:off x="571500" y="1556672"/>
            <a:ext cx="11010900" cy="1788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9A88EB66-8674-4A4F-B55A-79488DD6B4DC}"/>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4FB9E7C7-FA12-4331-A70E-193D07092A46}"/>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4528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Full Page Pictur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450550" y="450549"/>
            <a:ext cx="11305062" cy="5956776"/>
          </a:xfrm>
          <a:noFill/>
        </p:spPr>
        <p:txBody>
          <a:bodyPr/>
          <a:lstStyle/>
          <a:p>
            <a:r>
              <a:rPr lang="en-US"/>
              <a:t>Click icon to add picture</a:t>
            </a:r>
            <a:endParaRPr lang="en-US" dirty="0"/>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Full page Image, Delete Title if Necessary</a:t>
            </a:r>
          </a:p>
        </p:txBody>
      </p:sp>
      <p:sp>
        <p:nvSpPr>
          <p:cNvPr id="9" name="Rectangle 8">
            <a:extLst>
              <a:ext uri="{FF2B5EF4-FFF2-40B4-BE49-F238E27FC236}">
                <a16:creationId xmlns:a16="http://schemas.microsoft.com/office/drawing/2014/main" id="{54EAB082-32C5-47FD-9ECB-602F4FA1556E}"/>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C28E4005-6DA6-4443-A120-563FA414CBD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7613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_Chart Exampl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r>
              <a:rPr lang="en-US"/>
              <a:t>Click to edit Master text styles</a:t>
            </a:r>
          </a:p>
        </p:txBody>
      </p:sp>
      <p:sp>
        <p:nvSpPr>
          <p:cNvPr id="9" name="Text Placeholder 3">
            <a:extLst>
              <a:ext uri="{FF2B5EF4-FFF2-40B4-BE49-F238E27FC236}">
                <a16:creationId xmlns:a16="http://schemas.microsoft.com/office/drawing/2014/main" id="{A7C9FC2E-0D67-4420-A61E-1D363937D03F}"/>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44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4985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1984041058"/>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tx1"/>
                </a:solidFill>
              </a:defRPr>
            </a:lvl1pPr>
          </a:lstStyle>
          <a:p>
            <a:r>
              <a:rPr lang="en-US" dirty="0"/>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234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bg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tx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181473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tx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281213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0635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4" name="Rectangle 13">
            <a:extLst>
              <a:ext uri="{FF2B5EF4-FFF2-40B4-BE49-F238E27FC236}">
                <a16:creationId xmlns:a16="http://schemas.microsoft.com/office/drawing/2014/main" id="{587B1BBB-AE48-47F1-8F08-DFEEC74C0498}"/>
              </a:ext>
            </a:extLst>
          </p:cNvPr>
          <p:cNvSpPr/>
          <p:nvPr userDrawn="1"/>
        </p:nvSpPr>
        <p:spPr>
          <a:xfrm>
            <a:off x="196016" y="6446799"/>
            <a:ext cx="2377575" cy="231410"/>
          </a:xfrm>
          <a:prstGeom prst="rect">
            <a:avLst/>
          </a:prstGeom>
        </p:spPr>
        <p:txBody>
          <a:bodyPr wrap="none">
            <a:spAutoFit/>
          </a:bodyPr>
          <a:lstStyle/>
          <a:p>
            <a:pPr algn="ctr"/>
            <a:r>
              <a:rPr lang="en-US" sz="1000">
                <a:solidFill>
                  <a:srgbClr val="FFFFFF"/>
                </a:solidFill>
              </a:rPr>
              <a:t>Indium Confidential – Do Not Forward</a:t>
            </a:r>
          </a:p>
        </p:txBody>
      </p:sp>
    </p:spTree>
    <p:extLst>
      <p:ext uri="{BB962C8B-B14F-4D97-AF65-F5344CB8AC3E}">
        <p14:creationId xmlns:p14="http://schemas.microsoft.com/office/powerpoint/2010/main" val="241002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0" name="Rectangle 19">
            <a:extLst>
              <a:ext uri="{FF2B5EF4-FFF2-40B4-BE49-F238E27FC236}">
                <a16:creationId xmlns:a16="http://schemas.microsoft.com/office/drawing/2014/main" id="{5A2EE97F-AF34-43AA-A9C7-390ABF22D5E9}"/>
              </a:ext>
            </a:extLst>
          </p:cNvPr>
          <p:cNvSpPr/>
          <p:nvPr userDrawn="1"/>
        </p:nvSpPr>
        <p:spPr>
          <a:xfrm>
            <a:off x="196016" y="6446799"/>
            <a:ext cx="2377575" cy="231410"/>
          </a:xfrm>
          <a:prstGeom prst="rect">
            <a:avLst/>
          </a:prstGeom>
        </p:spPr>
        <p:txBody>
          <a:bodyPr wrap="none">
            <a:spAutoFit/>
          </a:bodyPr>
          <a:lstStyle/>
          <a:p>
            <a:pPr algn="ctr"/>
            <a:r>
              <a:rPr lang="en-US" sz="1000">
                <a:solidFill>
                  <a:srgbClr val="FFFFFF"/>
                </a:solidFill>
              </a:rPr>
              <a:t>Indium Confidential – Do Not Forward</a:t>
            </a:r>
          </a:p>
        </p:txBody>
      </p:sp>
    </p:spTree>
    <p:extLst>
      <p:ext uri="{BB962C8B-B14F-4D97-AF65-F5344CB8AC3E}">
        <p14:creationId xmlns:p14="http://schemas.microsoft.com/office/powerpoint/2010/main" val="247598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4" name="Rectangle 13">
            <a:extLst>
              <a:ext uri="{FF2B5EF4-FFF2-40B4-BE49-F238E27FC236}">
                <a16:creationId xmlns:a16="http://schemas.microsoft.com/office/drawing/2014/main" id="{AD0BB6BC-3B13-453A-AA74-B0D0DEF77E5F}"/>
              </a:ext>
            </a:extLst>
          </p:cNvPr>
          <p:cNvSpPr/>
          <p:nvPr userDrawn="1"/>
        </p:nvSpPr>
        <p:spPr>
          <a:xfrm>
            <a:off x="196016" y="6446799"/>
            <a:ext cx="2377575" cy="231410"/>
          </a:xfrm>
          <a:prstGeom prst="rect">
            <a:avLst/>
          </a:prstGeom>
        </p:spPr>
        <p:txBody>
          <a:bodyPr wrap="none">
            <a:spAutoFit/>
          </a:bodyPr>
          <a:lstStyle/>
          <a:p>
            <a:pPr algn="ctr"/>
            <a:r>
              <a:rPr lang="en-US" sz="1000">
                <a:solidFill>
                  <a:schemeClr val="tx1"/>
                </a:solidFill>
              </a:rPr>
              <a:t>Indium Confidential – Do Not Forward</a:t>
            </a:r>
          </a:p>
        </p:txBody>
      </p:sp>
    </p:spTree>
    <p:extLst>
      <p:ext uri="{BB962C8B-B14F-4D97-AF65-F5344CB8AC3E}">
        <p14:creationId xmlns:p14="http://schemas.microsoft.com/office/powerpoint/2010/main" val="224995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167924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808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5252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851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3596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2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22152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3165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56917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60252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sp>
        <p:nvSpPr>
          <p:cNvPr id="12" name="Rectangle 11">
            <a:extLst>
              <a:ext uri="{FF2B5EF4-FFF2-40B4-BE49-F238E27FC236}">
                <a16:creationId xmlns:a16="http://schemas.microsoft.com/office/drawing/2014/main" id="{EBD06FF7-C66A-4B8C-9693-1423A8337983}"/>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719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8069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26441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81492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a:p>
        </p:txBody>
      </p:sp>
      <p:sp>
        <p:nvSpPr>
          <p:cNvPr id="12" name="Rectangle 11">
            <a:extLst>
              <a:ext uri="{FF2B5EF4-FFF2-40B4-BE49-F238E27FC236}">
                <a16:creationId xmlns:a16="http://schemas.microsoft.com/office/drawing/2014/main" id="{EBD06FF7-C66A-4B8C-9693-1423A8337983}"/>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599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1217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50087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8152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90991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23" name="Rectangle 22">
            <a:extLst>
              <a:ext uri="{FF2B5EF4-FFF2-40B4-BE49-F238E27FC236}">
                <a16:creationId xmlns:a16="http://schemas.microsoft.com/office/drawing/2014/main" id="{3C3544D4-6B59-4B11-BC0E-2FD48F693641}"/>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403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22" name="Rectangle 21">
            <a:extLst>
              <a:ext uri="{FF2B5EF4-FFF2-40B4-BE49-F238E27FC236}">
                <a16:creationId xmlns:a16="http://schemas.microsoft.com/office/drawing/2014/main" id="{8D716FF7-59F9-414F-85CD-8E23360D2B4C}"/>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1357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4595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02350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403954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D8D4F286-064C-4071-AD7D-6A9075EA058A}"/>
              </a:ext>
            </a:extLst>
          </p:cNvPr>
          <p:cNvSpPr/>
          <p:nvPr userDrawn="1"/>
        </p:nvSpPr>
        <p:spPr>
          <a:xfrm>
            <a:off x="196016" y="6446799"/>
            <a:ext cx="2377575" cy="231410"/>
          </a:xfrm>
          <a:prstGeom prst="rect">
            <a:avLst/>
          </a:prstGeom>
        </p:spPr>
        <p:txBody>
          <a:bodyPr wrap="none">
            <a:spAutoFit/>
          </a:bodyPr>
          <a:lstStyle/>
          <a:p>
            <a:pPr algn="ctr"/>
            <a:r>
              <a:rPr lang="en-US" sz="1000">
                <a:solidFill>
                  <a:srgbClr val="FFFFFF"/>
                </a:solidFill>
              </a:rPr>
              <a:t>Indium Confidential – Do Not Forward</a:t>
            </a:r>
          </a:p>
        </p:txBody>
      </p:sp>
    </p:spTree>
    <p:extLst>
      <p:ext uri="{BB962C8B-B14F-4D97-AF65-F5344CB8AC3E}">
        <p14:creationId xmlns:p14="http://schemas.microsoft.com/office/powerpoint/2010/main" val="3352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60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solidFill>
              </a:defRPr>
            </a:lvl1pPr>
          </a:lstStyle>
          <a:p>
            <a:pPr marL="0" marR="0" lvl="0" indent="0" algn="l" defTabSz="1219169" rtl="0" eaLnBrk="1" fontAlgn="auto" latinLnBrk="0" hangingPunct="0">
              <a:lnSpc>
                <a:spcPct val="90000"/>
              </a:lnSpc>
              <a:spcBef>
                <a:spcPts val="2250"/>
              </a:spcBef>
              <a:spcAft>
                <a:spcPts val="0"/>
              </a:spcAft>
              <a:buClrTx/>
              <a:buSzTx/>
              <a:buFontTx/>
              <a:buNone/>
              <a:tabLst/>
              <a:defRPr/>
            </a:pPr>
            <a:endParaRPr kumimoji="0" lang="en-US" sz="2400" b="0" i="0" u="none" strike="noStrike" kern="0" cap="none" spc="0" normalizeH="0" baseline="0" noProof="0">
              <a:ln>
                <a:noFill/>
              </a:ln>
              <a:solidFill>
                <a:srgbClr val="0071C5"/>
              </a:solidFill>
              <a:effectLst/>
              <a:uLnTx/>
              <a:uFillTx/>
              <a:latin typeface="Intel Clear"/>
              <a:sym typeface="Helvetica Neue"/>
            </a:endParaRPr>
          </a:p>
        </p:txBody>
      </p:sp>
      <p:sp>
        <p:nvSpPr>
          <p:cNvPr id="7" name="Text Placeholder 10">
            <a:extLst>
              <a:ext uri="{FF2B5EF4-FFF2-40B4-BE49-F238E27FC236}">
                <a16:creationId xmlns:a16="http://schemas.microsoft.com/office/drawing/2014/main" id="{EA7393A2-1910-4AA5-B02E-322CFE659D9B}"/>
              </a:ext>
            </a:extLst>
          </p:cNvPr>
          <p:cNvSpPr>
            <a:spLocks noGrp="1"/>
          </p:cNvSpPr>
          <p:nvPr>
            <p:ph type="body" sz="quarter" idx="13" hasCustomPrompt="1"/>
          </p:nvPr>
        </p:nvSpPr>
        <p:spPr>
          <a:xfrm>
            <a:off x="495300" y="791420"/>
            <a:ext cx="11201400" cy="354013"/>
          </a:xfrm>
        </p:spPr>
        <p:txBody>
          <a:bodyPr/>
          <a:lstStyle>
            <a:lvl1pPr>
              <a:defRPr sz="1600"/>
            </a:lvl1pPr>
          </a:lstStyle>
          <a:p>
            <a:pPr lvl="0"/>
            <a:r>
              <a:rPr lang="en-US"/>
              <a:t>Click to edit strapline style</a:t>
            </a:r>
          </a:p>
        </p:txBody>
      </p:sp>
    </p:spTree>
    <p:extLst>
      <p:ext uri="{BB962C8B-B14F-4D97-AF65-F5344CB8AC3E}">
        <p14:creationId xmlns:p14="http://schemas.microsoft.com/office/powerpoint/2010/main" val="36926091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86028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4767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Tree>
    <p:extLst>
      <p:ext uri="{BB962C8B-B14F-4D97-AF65-F5344CB8AC3E}">
        <p14:creationId xmlns:p14="http://schemas.microsoft.com/office/powerpoint/2010/main" val="31135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000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0934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263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299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0121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111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Full page Image, Delete Title if Necessary</a:t>
            </a:r>
          </a:p>
        </p:txBody>
      </p:sp>
    </p:spTree>
    <p:extLst>
      <p:ext uri="{BB962C8B-B14F-4D97-AF65-F5344CB8AC3E}">
        <p14:creationId xmlns:p14="http://schemas.microsoft.com/office/powerpoint/2010/main" val="334837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4543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tx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1380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8276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7245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38900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895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70378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647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accent1"/>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tx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370316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691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accent2"/>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095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0588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9" name="Rectangle 8">
            <a:extLst>
              <a:ext uri="{FF2B5EF4-FFF2-40B4-BE49-F238E27FC236}">
                <a16:creationId xmlns:a16="http://schemas.microsoft.com/office/drawing/2014/main" id="{1044D1EA-AB71-483D-A38D-B3B7B73FDE89}"/>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6BF3B183-64CC-4B66-856D-40373337AF1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7615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5" name="Content Placeholder 4">
            <a:extLst>
              <a:ext uri="{FF2B5EF4-FFF2-40B4-BE49-F238E27FC236}">
                <a16:creationId xmlns:a16="http://schemas.microsoft.com/office/drawing/2014/main" id="{E882E257-2A76-E344-863C-0823669A239C}"/>
              </a:ext>
            </a:extLst>
          </p:cNvPr>
          <p:cNvSpPr>
            <a:spLocks noGrp="1"/>
          </p:cNvSpPr>
          <p:nvPr>
            <p:ph sz="quarter" idx="10"/>
          </p:nvPr>
        </p:nvSpPr>
        <p:spPr>
          <a:xfrm>
            <a:off x="571501" y="1524000"/>
            <a:ext cx="11010899"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5EA1751-756A-4277-89A8-22853BBB6D43}"/>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C5E81FB-A40F-442D-9F46-93B86A7867F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500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ub &amp; Content 2">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501" y="2139953"/>
            <a:ext cx="11010900" cy="40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2EBDBCA7-2C63-493A-A58C-D158E3304A60}"/>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CB958B0C-7E1E-42D9-BA94-CF95319AC75D}"/>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D0930BE-2EF7-4A27-B574-CC7F56E23EE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02423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Sub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13C756FD-D367-4604-947F-678A59EDCA72}"/>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28AFAB4E-A299-44C8-AACE-69AB51C1E61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D4F3A26-C068-4B72-A83B-34EFCA4E47A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5687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E678EEDD-B39B-424B-A23C-C9AFBEFC8D27}"/>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600D2CD-C9BB-4E5B-B736-64EC2EA21620}"/>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4657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2">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5" name="Body Level One…">
            <a:extLst>
              <a:ext uri="{FF2B5EF4-FFF2-40B4-BE49-F238E27FC236}">
                <a16:creationId xmlns:a16="http://schemas.microsoft.com/office/drawing/2014/main" id="{DAF2E6DD-A697-4E26-BA6A-EF0449D7430B}"/>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6" name="Body Level One…">
            <a:extLst>
              <a:ext uri="{FF2B5EF4-FFF2-40B4-BE49-F238E27FC236}">
                <a16:creationId xmlns:a16="http://schemas.microsoft.com/office/drawing/2014/main" id="{028C5B46-7804-4459-9F82-F56352D0EE54}"/>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8" name="Picture Placeholder 4">
            <a:extLst>
              <a:ext uri="{FF2B5EF4-FFF2-40B4-BE49-F238E27FC236}">
                <a16:creationId xmlns:a16="http://schemas.microsoft.com/office/drawing/2014/main" id="{947F6B19-5E1B-43E2-BA93-7E68A56CB620}"/>
              </a:ext>
            </a:extLst>
          </p:cNvPr>
          <p:cNvSpPr>
            <a:spLocks noGrp="1"/>
          </p:cNvSpPr>
          <p:nvPr>
            <p:ph type="pic" sz="quarter" idx="30"/>
          </p:nvPr>
        </p:nvSpPr>
        <p:spPr>
          <a:xfrm>
            <a:off x="6609331" y="571500"/>
            <a:ext cx="4668837" cy="2381250"/>
          </a:xfrm>
        </p:spPr>
        <p:txBody>
          <a:bodyPr/>
          <a:lstStyle/>
          <a:p>
            <a:endParaRPr lang="en-US"/>
          </a:p>
        </p:txBody>
      </p:sp>
      <p:sp>
        <p:nvSpPr>
          <p:cNvPr id="19" name="Picture Placeholder 4">
            <a:extLst>
              <a:ext uri="{FF2B5EF4-FFF2-40B4-BE49-F238E27FC236}">
                <a16:creationId xmlns:a16="http://schemas.microsoft.com/office/drawing/2014/main" id="{CDDC13B9-04CD-43E8-B565-A92ABD110AA2}"/>
              </a:ext>
            </a:extLst>
          </p:cNvPr>
          <p:cNvSpPr>
            <a:spLocks noGrp="1"/>
          </p:cNvSpPr>
          <p:nvPr>
            <p:ph type="pic" sz="quarter" idx="31"/>
          </p:nvPr>
        </p:nvSpPr>
        <p:spPr>
          <a:xfrm>
            <a:off x="6609331" y="3537061"/>
            <a:ext cx="4668837" cy="2381250"/>
          </a:xfrm>
        </p:spPr>
        <p:txBody>
          <a:bodyPr/>
          <a:lstStyle/>
          <a:p>
            <a:endParaRPr lang="en-US"/>
          </a:p>
        </p:txBody>
      </p:sp>
      <p:sp>
        <p:nvSpPr>
          <p:cNvPr id="21" name="Content Placeholder 2">
            <a:extLst>
              <a:ext uri="{FF2B5EF4-FFF2-40B4-BE49-F238E27FC236}">
                <a16:creationId xmlns:a16="http://schemas.microsoft.com/office/drawing/2014/main" id="{6F999432-84A5-47D5-B81D-D131E93A939B}"/>
              </a:ext>
            </a:extLst>
          </p:cNvPr>
          <p:cNvSpPr>
            <a:spLocks noGrp="1"/>
          </p:cNvSpPr>
          <p:nvPr>
            <p:ph sz="quarter" idx="32"/>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B65378F4-C669-453E-AB16-D61CB1EBDA73}"/>
              </a:ext>
            </a:extLst>
          </p:cNvPr>
          <p:cNvSpPr>
            <a:spLocks noGrp="1"/>
          </p:cNvSpPr>
          <p:nvPr>
            <p:ph type="body" sz="quarter" idx="29"/>
          </p:nvPr>
        </p:nvSpPr>
        <p:spPr>
          <a:xfrm>
            <a:off x="571501" y="1612901"/>
            <a:ext cx="57603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4" name="Rectangle 13">
            <a:extLst>
              <a:ext uri="{FF2B5EF4-FFF2-40B4-BE49-F238E27FC236}">
                <a16:creationId xmlns:a16="http://schemas.microsoft.com/office/drawing/2014/main" id="{DA888EEF-DC90-47D1-B68D-DAD1BA7BE42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D0F12B19-CF53-47D7-9EA3-459DABB1406B}"/>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0694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ub, Content &amp; Pictur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403981"/>
            <a:ext cx="5129422" cy="6012186"/>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4" name="Content Placeholder 2">
            <a:extLst>
              <a:ext uri="{FF2B5EF4-FFF2-40B4-BE49-F238E27FC236}">
                <a16:creationId xmlns:a16="http://schemas.microsoft.com/office/drawing/2014/main" id="{7AB9BADD-04D4-4686-970E-FB0049CC09CC}"/>
              </a:ext>
            </a:extLst>
          </p:cNvPr>
          <p:cNvSpPr>
            <a:spLocks noGrp="1"/>
          </p:cNvSpPr>
          <p:nvPr>
            <p:ph sz="quarter" idx="27"/>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DA4378E-36CA-41C6-8E85-727E1F91A670}"/>
              </a:ext>
            </a:extLst>
          </p:cNvPr>
          <p:cNvSpPr>
            <a:spLocks noGrp="1"/>
          </p:cNvSpPr>
          <p:nvPr>
            <p:ph type="body" sz="quarter" idx="29"/>
          </p:nvPr>
        </p:nvSpPr>
        <p:spPr>
          <a:xfrm>
            <a:off x="571500" y="1612901"/>
            <a:ext cx="576034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FE14A5EA-7602-4C8C-B95C-5306CD887FF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CD435B75-DFD3-4791-ACEA-AF630FFAB9A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097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Content &amp; 1 Horizontal Picture">
    <p:spTree>
      <p:nvGrpSpPr>
        <p:cNvPr id="1" name=""/>
        <p:cNvGrpSpPr/>
        <p:nvPr/>
      </p:nvGrpSpPr>
      <p:grpSpPr>
        <a:xfrm>
          <a:off x="0" y="0"/>
          <a:ext cx="0" cy="0"/>
          <a:chOff x="0" y="0"/>
          <a:chExt cx="0" cy="0"/>
        </a:xfrm>
      </p:grpSpPr>
      <p:sp>
        <p:nvSpPr>
          <p:cNvPr id="30" name="Title Text">
            <a:extLst>
              <a:ext uri="{FF2B5EF4-FFF2-40B4-BE49-F238E27FC236}">
                <a16:creationId xmlns:a16="http://schemas.microsoft.com/office/drawing/2014/main" id="{9F7D84C5-5DAC-2A42-8A41-9D307F3BF637}"/>
              </a:ext>
            </a:extLst>
          </p:cNvPr>
          <p:cNvSpPr txBox="1">
            <a:spLocks noGrp="1"/>
          </p:cNvSpPr>
          <p:nvPr>
            <p:ph type="title" hasCustomPrompt="1"/>
          </p:nvPr>
        </p:nvSpPr>
        <p:spPr>
          <a:xfrm>
            <a:off x="571500" y="571500"/>
            <a:ext cx="11010900"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Picture Placeholder 2">
            <a:extLst>
              <a:ext uri="{FF2B5EF4-FFF2-40B4-BE49-F238E27FC236}">
                <a16:creationId xmlns:a16="http://schemas.microsoft.com/office/drawing/2014/main" id="{088044E1-ECF5-4A18-811C-E489992140A2}"/>
              </a:ext>
            </a:extLst>
          </p:cNvPr>
          <p:cNvSpPr>
            <a:spLocks noGrp="1"/>
          </p:cNvSpPr>
          <p:nvPr>
            <p:ph type="pic" sz="quarter" idx="10"/>
          </p:nvPr>
        </p:nvSpPr>
        <p:spPr>
          <a:xfrm>
            <a:off x="396152" y="3513864"/>
            <a:ext cx="11347450" cy="2890837"/>
          </a:xfrm>
        </p:spPr>
        <p:txBody>
          <a:bodyPr/>
          <a:lstStyle/>
          <a:p>
            <a:endParaRPr lang="en-US"/>
          </a:p>
        </p:txBody>
      </p:sp>
      <p:sp>
        <p:nvSpPr>
          <p:cNvPr id="5" name="Content Placeholder 4">
            <a:extLst>
              <a:ext uri="{FF2B5EF4-FFF2-40B4-BE49-F238E27FC236}">
                <a16:creationId xmlns:a16="http://schemas.microsoft.com/office/drawing/2014/main" id="{08289E3F-4BC9-4A42-9F40-7227194C57DB}"/>
              </a:ext>
            </a:extLst>
          </p:cNvPr>
          <p:cNvSpPr>
            <a:spLocks noGrp="1"/>
          </p:cNvSpPr>
          <p:nvPr>
            <p:ph sz="quarter" idx="11"/>
          </p:nvPr>
        </p:nvSpPr>
        <p:spPr>
          <a:xfrm>
            <a:off x="571500" y="1556672"/>
            <a:ext cx="11010900" cy="1788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A88EB66-8674-4A4F-B55A-79488DD6B4DC}"/>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4FB9E7C7-FA12-4331-A70E-193D07092A46}"/>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07551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294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mp; Full Page Pictur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450550" y="450549"/>
            <a:ext cx="11305062" cy="5956776"/>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Full page Image, Delete Title if Necessary</a:t>
            </a:r>
          </a:p>
        </p:txBody>
      </p:sp>
      <p:sp>
        <p:nvSpPr>
          <p:cNvPr id="9" name="Rectangle 8">
            <a:extLst>
              <a:ext uri="{FF2B5EF4-FFF2-40B4-BE49-F238E27FC236}">
                <a16:creationId xmlns:a16="http://schemas.microsoft.com/office/drawing/2014/main" id="{54EAB082-32C5-47FD-9ECB-602F4FA1556E}"/>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C28E4005-6DA6-4443-A120-563FA414CBD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520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Chart Exampl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A7C9FC2E-0D67-4420-A61E-1D363937D03F}"/>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2114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122892579"/>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971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bg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44209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30715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7154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8206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90941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Tree>
    <p:extLst>
      <p:ext uri="{BB962C8B-B14F-4D97-AF65-F5344CB8AC3E}">
        <p14:creationId xmlns:p14="http://schemas.microsoft.com/office/powerpoint/2010/main" val="85381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064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063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17185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51803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71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2421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_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95978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Full page Image, Delete Title if Necessary</a:t>
            </a:r>
          </a:p>
        </p:txBody>
      </p:sp>
    </p:spTree>
    <p:extLst>
      <p:ext uri="{BB962C8B-B14F-4D97-AF65-F5344CB8AC3E}">
        <p14:creationId xmlns:p14="http://schemas.microsoft.com/office/powerpoint/2010/main" val="300235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3463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5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tx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2900153" cy="246221"/>
          </a:xfrm>
          <a:prstGeom prst="rect">
            <a:avLst/>
          </a:prstGeom>
        </p:spPr>
        <p:txBody>
          <a:bodyPr wrap="none">
            <a:spAutoFit/>
          </a:bodyPr>
          <a:lstStyle/>
          <a:p>
            <a:pPr algn="l"/>
            <a:r>
              <a:rPr lang="en-US" sz="1000">
                <a:solidFill>
                  <a:schemeClr val="tx1"/>
                </a:solidFill>
              </a:rPr>
              <a:t>Project Elements Confidential – do not forward</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3992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2023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_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969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480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_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7727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Blue">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84873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Blue 2">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4482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44005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Sub, Content Gray">
    <p:bg>
      <p:bgPr>
        <a:solidFill>
          <a:schemeClr val="accent1"/>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tx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46973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accent2"/>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206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9074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le Only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9" name="Rectangle 8">
            <a:extLst>
              <a:ext uri="{FF2B5EF4-FFF2-40B4-BE49-F238E27FC236}">
                <a16:creationId xmlns:a16="http://schemas.microsoft.com/office/drawing/2014/main" id="{1044D1EA-AB71-483D-A38D-B3B7B73FDE89}"/>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6BF3B183-64CC-4B66-856D-40373337AF1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65787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amp; Content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5" name="Content Placeholder 4">
            <a:extLst>
              <a:ext uri="{FF2B5EF4-FFF2-40B4-BE49-F238E27FC236}">
                <a16:creationId xmlns:a16="http://schemas.microsoft.com/office/drawing/2014/main" id="{E882E257-2A76-E344-863C-0823669A239C}"/>
              </a:ext>
            </a:extLst>
          </p:cNvPr>
          <p:cNvSpPr>
            <a:spLocks noGrp="1"/>
          </p:cNvSpPr>
          <p:nvPr>
            <p:ph sz="quarter" idx="10"/>
          </p:nvPr>
        </p:nvSpPr>
        <p:spPr>
          <a:xfrm>
            <a:off x="571501" y="1524000"/>
            <a:ext cx="11010899"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5EA1751-756A-4277-89A8-22853BBB6D43}"/>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C5E81FB-A40F-442D-9F46-93B86A7867F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2234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Sub &amp; Content 2">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501" y="2139953"/>
            <a:ext cx="11010900" cy="40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2EBDBCA7-2C63-493A-A58C-D158E3304A60}"/>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CB958B0C-7E1E-42D9-BA94-CF95319AC75D}"/>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D0930BE-2EF7-4A27-B574-CC7F56E23EE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0660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0" name="Rectangle 19">
            <a:extLst>
              <a:ext uri="{FF2B5EF4-FFF2-40B4-BE49-F238E27FC236}">
                <a16:creationId xmlns:a16="http://schemas.microsoft.com/office/drawing/2014/main" id="{5A2EE97F-AF34-43AA-A9C7-390ABF22D5E9}"/>
              </a:ext>
            </a:extLst>
          </p:cNvPr>
          <p:cNvSpPr/>
          <p:nvPr userDrawn="1"/>
        </p:nvSpPr>
        <p:spPr>
          <a:xfrm>
            <a:off x="196016" y="6446799"/>
            <a:ext cx="2377575" cy="231410"/>
          </a:xfrm>
          <a:prstGeom prst="rect">
            <a:avLst/>
          </a:prstGeom>
        </p:spPr>
        <p:txBody>
          <a:bodyPr wrap="none">
            <a:spAutoFit/>
          </a:bodyPr>
          <a:lstStyle/>
          <a:p>
            <a:pPr algn="ctr"/>
            <a:r>
              <a:rPr lang="en-US" sz="1000">
                <a:solidFill>
                  <a:srgbClr val="FFFFFF"/>
                </a:solidFill>
              </a:rPr>
              <a:t>Indium Confidential – Do Not Forward</a:t>
            </a:r>
          </a:p>
        </p:txBody>
      </p:sp>
    </p:spTree>
    <p:extLst>
      <p:ext uri="{BB962C8B-B14F-4D97-AF65-F5344CB8AC3E}">
        <p14:creationId xmlns:p14="http://schemas.microsoft.com/office/powerpoint/2010/main" val="288500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94966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itle, Sub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13C756FD-D367-4604-947F-678A59EDCA72}"/>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28AFAB4E-A299-44C8-AACE-69AB51C1E61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D4F3A26-C068-4B72-A83B-34EFCA4E47A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167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E678EEDD-B39B-424B-A23C-C9AFBEFC8D27}"/>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600D2CD-C9BB-4E5B-B736-64EC2EA21620}"/>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201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itle, Sub, Content &amp; 2 Pictures 2">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5" name="Body Level One…">
            <a:extLst>
              <a:ext uri="{FF2B5EF4-FFF2-40B4-BE49-F238E27FC236}">
                <a16:creationId xmlns:a16="http://schemas.microsoft.com/office/drawing/2014/main" id="{DAF2E6DD-A697-4E26-BA6A-EF0449D7430B}"/>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6" name="Body Level One…">
            <a:extLst>
              <a:ext uri="{FF2B5EF4-FFF2-40B4-BE49-F238E27FC236}">
                <a16:creationId xmlns:a16="http://schemas.microsoft.com/office/drawing/2014/main" id="{028C5B46-7804-4459-9F82-F56352D0EE54}"/>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8" name="Picture Placeholder 4">
            <a:extLst>
              <a:ext uri="{FF2B5EF4-FFF2-40B4-BE49-F238E27FC236}">
                <a16:creationId xmlns:a16="http://schemas.microsoft.com/office/drawing/2014/main" id="{947F6B19-5E1B-43E2-BA93-7E68A56CB620}"/>
              </a:ext>
            </a:extLst>
          </p:cNvPr>
          <p:cNvSpPr>
            <a:spLocks noGrp="1"/>
          </p:cNvSpPr>
          <p:nvPr>
            <p:ph type="pic" sz="quarter" idx="30"/>
          </p:nvPr>
        </p:nvSpPr>
        <p:spPr>
          <a:xfrm>
            <a:off x="6609331" y="571500"/>
            <a:ext cx="4668837" cy="2381250"/>
          </a:xfrm>
        </p:spPr>
        <p:txBody>
          <a:bodyPr/>
          <a:lstStyle/>
          <a:p>
            <a:endParaRPr lang="en-US"/>
          </a:p>
        </p:txBody>
      </p:sp>
      <p:sp>
        <p:nvSpPr>
          <p:cNvPr id="19" name="Picture Placeholder 4">
            <a:extLst>
              <a:ext uri="{FF2B5EF4-FFF2-40B4-BE49-F238E27FC236}">
                <a16:creationId xmlns:a16="http://schemas.microsoft.com/office/drawing/2014/main" id="{CDDC13B9-04CD-43E8-B565-A92ABD110AA2}"/>
              </a:ext>
            </a:extLst>
          </p:cNvPr>
          <p:cNvSpPr>
            <a:spLocks noGrp="1"/>
          </p:cNvSpPr>
          <p:nvPr>
            <p:ph type="pic" sz="quarter" idx="31"/>
          </p:nvPr>
        </p:nvSpPr>
        <p:spPr>
          <a:xfrm>
            <a:off x="6609331" y="3537061"/>
            <a:ext cx="4668837" cy="2381250"/>
          </a:xfrm>
        </p:spPr>
        <p:txBody>
          <a:bodyPr/>
          <a:lstStyle/>
          <a:p>
            <a:endParaRPr lang="en-US"/>
          </a:p>
        </p:txBody>
      </p:sp>
      <p:sp>
        <p:nvSpPr>
          <p:cNvPr id="21" name="Content Placeholder 2">
            <a:extLst>
              <a:ext uri="{FF2B5EF4-FFF2-40B4-BE49-F238E27FC236}">
                <a16:creationId xmlns:a16="http://schemas.microsoft.com/office/drawing/2014/main" id="{6F999432-84A5-47D5-B81D-D131E93A939B}"/>
              </a:ext>
            </a:extLst>
          </p:cNvPr>
          <p:cNvSpPr>
            <a:spLocks noGrp="1"/>
          </p:cNvSpPr>
          <p:nvPr>
            <p:ph sz="quarter" idx="32"/>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B65378F4-C669-453E-AB16-D61CB1EBDA73}"/>
              </a:ext>
            </a:extLst>
          </p:cNvPr>
          <p:cNvSpPr>
            <a:spLocks noGrp="1"/>
          </p:cNvSpPr>
          <p:nvPr>
            <p:ph type="body" sz="quarter" idx="29"/>
          </p:nvPr>
        </p:nvSpPr>
        <p:spPr>
          <a:xfrm>
            <a:off x="571501" y="1612901"/>
            <a:ext cx="57603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4" name="Rectangle 13">
            <a:extLst>
              <a:ext uri="{FF2B5EF4-FFF2-40B4-BE49-F238E27FC236}">
                <a16:creationId xmlns:a16="http://schemas.microsoft.com/office/drawing/2014/main" id="{DA888EEF-DC90-47D1-B68D-DAD1BA7BE42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D0F12B19-CF53-47D7-9EA3-459DABB1406B}"/>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3981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Title, Sub, Content &amp; Pictur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403981"/>
            <a:ext cx="5129422" cy="6012186"/>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4" name="Content Placeholder 2">
            <a:extLst>
              <a:ext uri="{FF2B5EF4-FFF2-40B4-BE49-F238E27FC236}">
                <a16:creationId xmlns:a16="http://schemas.microsoft.com/office/drawing/2014/main" id="{7AB9BADD-04D4-4686-970E-FB0049CC09CC}"/>
              </a:ext>
            </a:extLst>
          </p:cNvPr>
          <p:cNvSpPr>
            <a:spLocks noGrp="1"/>
          </p:cNvSpPr>
          <p:nvPr>
            <p:ph sz="quarter" idx="27"/>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DA4378E-36CA-41C6-8E85-727E1F91A670}"/>
              </a:ext>
            </a:extLst>
          </p:cNvPr>
          <p:cNvSpPr>
            <a:spLocks noGrp="1"/>
          </p:cNvSpPr>
          <p:nvPr>
            <p:ph type="body" sz="quarter" idx="29"/>
          </p:nvPr>
        </p:nvSpPr>
        <p:spPr>
          <a:xfrm>
            <a:off x="571500" y="1612901"/>
            <a:ext cx="576034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FE14A5EA-7602-4C8C-B95C-5306CD887FF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CD435B75-DFD3-4791-ACEA-AF630FFAB9A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9808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Content &amp; 1 Horizontal Picture">
    <p:spTree>
      <p:nvGrpSpPr>
        <p:cNvPr id="1" name=""/>
        <p:cNvGrpSpPr/>
        <p:nvPr/>
      </p:nvGrpSpPr>
      <p:grpSpPr>
        <a:xfrm>
          <a:off x="0" y="0"/>
          <a:ext cx="0" cy="0"/>
          <a:chOff x="0" y="0"/>
          <a:chExt cx="0" cy="0"/>
        </a:xfrm>
      </p:grpSpPr>
      <p:sp>
        <p:nvSpPr>
          <p:cNvPr id="30" name="Title Text">
            <a:extLst>
              <a:ext uri="{FF2B5EF4-FFF2-40B4-BE49-F238E27FC236}">
                <a16:creationId xmlns:a16="http://schemas.microsoft.com/office/drawing/2014/main" id="{9F7D84C5-5DAC-2A42-8A41-9D307F3BF637}"/>
              </a:ext>
            </a:extLst>
          </p:cNvPr>
          <p:cNvSpPr txBox="1">
            <a:spLocks noGrp="1"/>
          </p:cNvSpPr>
          <p:nvPr>
            <p:ph type="title" hasCustomPrompt="1"/>
          </p:nvPr>
        </p:nvSpPr>
        <p:spPr>
          <a:xfrm>
            <a:off x="571500" y="571500"/>
            <a:ext cx="11010900"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Picture Placeholder 2">
            <a:extLst>
              <a:ext uri="{FF2B5EF4-FFF2-40B4-BE49-F238E27FC236}">
                <a16:creationId xmlns:a16="http://schemas.microsoft.com/office/drawing/2014/main" id="{088044E1-ECF5-4A18-811C-E489992140A2}"/>
              </a:ext>
            </a:extLst>
          </p:cNvPr>
          <p:cNvSpPr>
            <a:spLocks noGrp="1"/>
          </p:cNvSpPr>
          <p:nvPr>
            <p:ph type="pic" sz="quarter" idx="10"/>
          </p:nvPr>
        </p:nvSpPr>
        <p:spPr>
          <a:xfrm>
            <a:off x="396152" y="3513864"/>
            <a:ext cx="11347450" cy="2890837"/>
          </a:xfrm>
        </p:spPr>
        <p:txBody>
          <a:bodyPr/>
          <a:lstStyle/>
          <a:p>
            <a:endParaRPr lang="en-US"/>
          </a:p>
        </p:txBody>
      </p:sp>
      <p:sp>
        <p:nvSpPr>
          <p:cNvPr id="5" name="Content Placeholder 4">
            <a:extLst>
              <a:ext uri="{FF2B5EF4-FFF2-40B4-BE49-F238E27FC236}">
                <a16:creationId xmlns:a16="http://schemas.microsoft.com/office/drawing/2014/main" id="{08289E3F-4BC9-4A42-9F40-7227194C57DB}"/>
              </a:ext>
            </a:extLst>
          </p:cNvPr>
          <p:cNvSpPr>
            <a:spLocks noGrp="1"/>
          </p:cNvSpPr>
          <p:nvPr>
            <p:ph sz="quarter" idx="11"/>
          </p:nvPr>
        </p:nvSpPr>
        <p:spPr>
          <a:xfrm>
            <a:off x="571500" y="1556672"/>
            <a:ext cx="11010900" cy="1788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A88EB66-8674-4A4F-B55A-79488DD6B4DC}"/>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4FB9E7C7-FA12-4331-A70E-193D07092A46}"/>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4583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Title &amp; Full Page Pictur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450550" y="450549"/>
            <a:ext cx="11305062" cy="5956776"/>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Full page Image, Delete Title if Necessary</a:t>
            </a:r>
          </a:p>
        </p:txBody>
      </p:sp>
      <p:sp>
        <p:nvSpPr>
          <p:cNvPr id="9" name="Rectangle 8">
            <a:extLst>
              <a:ext uri="{FF2B5EF4-FFF2-40B4-BE49-F238E27FC236}">
                <a16:creationId xmlns:a16="http://schemas.microsoft.com/office/drawing/2014/main" id="{54EAB082-32C5-47FD-9ECB-602F4FA1556E}"/>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C28E4005-6DA6-4443-A120-563FA414CBD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08301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6_Chart Exampl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A7C9FC2E-0D67-4420-A61E-1D363937D03F}"/>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29616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2265325048"/>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50056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1_Title &amp; Sub Blue">
    <p:bg>
      <p:bgPr>
        <a:solidFill>
          <a:schemeClr val="bg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27020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a:solidFill>
                  <a:schemeClr val="tx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96982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23" name="Rectangle 22">
            <a:extLst>
              <a:ext uri="{FF2B5EF4-FFF2-40B4-BE49-F238E27FC236}">
                <a16:creationId xmlns:a16="http://schemas.microsoft.com/office/drawing/2014/main" id="{3C3544D4-6B59-4B11-BC0E-2FD48F693641}"/>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7213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199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dirty="0"/>
              <a:t>75 </a:t>
            </a:r>
            <a:r>
              <a:rPr lang="en-US" dirty="0" err="1"/>
              <a:t>pt</a:t>
            </a:r>
            <a:r>
              <a:rPr lang="en-US" dirty="0"/>
              <a:t> Intel Clear Light</a:t>
            </a:r>
            <a:endParaRPr dirty="0"/>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8885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rgbClr val="525252"/>
                </a:solidFill>
              </a:defRPr>
            </a:lvl1pPr>
          </a:lstStyle>
          <a:p>
            <a:r>
              <a:rPr lang="en-US" dirty="0"/>
              <a:t>75 </a:t>
            </a:r>
            <a:r>
              <a:rPr lang="en-US" dirty="0" err="1"/>
              <a:t>pt</a:t>
            </a:r>
            <a:r>
              <a:rPr lang="en-US" dirty="0"/>
              <a:t> Intel Clear</a:t>
            </a:r>
            <a:endParaRPr dirty="0"/>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327365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Tree>
    <p:extLst>
      <p:ext uri="{BB962C8B-B14F-4D97-AF65-F5344CB8AC3E}">
        <p14:creationId xmlns:p14="http://schemas.microsoft.com/office/powerpoint/2010/main" val="374020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818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333385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336707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980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dirty="0"/>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36984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dirty="0"/>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16329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22" name="Rectangle 21">
            <a:extLst>
              <a:ext uri="{FF2B5EF4-FFF2-40B4-BE49-F238E27FC236}">
                <a16:creationId xmlns:a16="http://schemas.microsoft.com/office/drawing/2014/main" id="{8D716FF7-59F9-414F-85CD-8E23360D2B4C}"/>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754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2"/>
                </a:solidFill>
              </a:defRPr>
            </a:lvl1pPr>
          </a:lstStyle>
          <a:p>
            <a:r>
              <a:rPr lang="en-US" dirty="0"/>
              <a:t>Full page Image, Delete Title if Necessary</a:t>
            </a:r>
          </a:p>
        </p:txBody>
      </p:sp>
    </p:spTree>
    <p:extLst>
      <p:ext uri="{BB962C8B-B14F-4D97-AF65-F5344CB8AC3E}">
        <p14:creationId xmlns:p14="http://schemas.microsoft.com/office/powerpoint/2010/main" val="341897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rgbClr val="525252"/>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endParaRPr lang="en-US" dirty="0"/>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70921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bg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defRPr>
            </a:lvl1pPr>
          </a:lstStyle>
          <a:p>
            <a:pPr lvl="0"/>
            <a:endParaRPr lang="en-US" dirty="0"/>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00082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rgbClr val="525252"/>
                </a:solidFill>
              </a:defRPr>
            </a:lvl1pPr>
          </a:lstStyle>
          <a:p>
            <a:r>
              <a:rPr lang="en-US" dirty="0"/>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49413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70532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chemeClr val="bg1"/>
                </a:solidFill>
              </a:defRPr>
            </a:lvl1pPr>
          </a:lstStyle>
          <a:p>
            <a:r>
              <a:rPr lang="en-US" dirty="0"/>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24919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90049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28071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Tree>
    <p:extLst>
      <p:ext uri="{BB962C8B-B14F-4D97-AF65-F5344CB8AC3E}">
        <p14:creationId xmlns:p14="http://schemas.microsoft.com/office/powerpoint/2010/main" val="18776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2"/>
                </a:solidFill>
              </a:defRPr>
            </a:lvl1pPr>
          </a:lstStyle>
          <a:p>
            <a:r>
              <a:rPr lang="en-US" dirty="0"/>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dirty="0"/>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31444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11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5806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1"/>
                </a:solidFill>
              </a:defRPr>
            </a:lvl1pPr>
          </a:lstStyle>
          <a:p>
            <a:r>
              <a:rPr lang="en-US" dirty="0"/>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mn-lt"/>
              </a:defRPr>
            </a:lvl1pPr>
            <a:lvl2pPr marL="228600" indent="0">
              <a:buNone/>
              <a:defRPr/>
            </a:lvl2pPr>
          </a:lstStyle>
          <a:p>
            <a:pPr lvl="0"/>
            <a:r>
              <a:rPr lang="en-US" dirty="0"/>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0342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459062372"/>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accent1"/>
                </a:solidFill>
              </a:defRPr>
            </a:lvl1pPr>
          </a:lstStyle>
          <a:p>
            <a:r>
              <a:rPr lang="en-US" dirty="0"/>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62270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335335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1"/>
                </a:solidFill>
              </a:rPr>
              <a:t>Department or Event Name</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bg1"/>
                </a:solidFill>
              </a:defRPr>
            </a:lvl1pPr>
          </a:lstStyle>
          <a:p>
            <a:r>
              <a:rPr lang="en-US" dirty="0"/>
              <a:t>48pt Intel Clear Light Body. For content that is not a section, but has a big idea in text only.</a:t>
            </a:r>
          </a:p>
        </p:txBody>
      </p:sp>
    </p:spTree>
    <p:extLst>
      <p:ext uri="{BB962C8B-B14F-4D97-AF65-F5344CB8AC3E}">
        <p14:creationId xmlns:p14="http://schemas.microsoft.com/office/powerpoint/2010/main" val="366686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2176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4037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1"/>
                </a:solidFill>
              </a:rPr>
              <a:t>Indium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1"/>
                </a:solidFill>
              </a:rPr>
              <a:t>Project Elements</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31637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D8D4F286-064C-4071-AD7D-6A9075EA058A}"/>
              </a:ext>
            </a:extLst>
          </p:cNvPr>
          <p:cNvSpPr/>
          <p:nvPr userDrawn="1"/>
        </p:nvSpPr>
        <p:spPr>
          <a:xfrm>
            <a:off x="196016" y="6446799"/>
            <a:ext cx="2377575" cy="231410"/>
          </a:xfrm>
          <a:prstGeom prst="rect">
            <a:avLst/>
          </a:prstGeom>
        </p:spPr>
        <p:txBody>
          <a:bodyPr wrap="none">
            <a:spAutoFit/>
          </a:bodyPr>
          <a:lstStyle/>
          <a:p>
            <a:pPr algn="ctr"/>
            <a:r>
              <a:rPr lang="en-US" sz="1000">
                <a:solidFill>
                  <a:srgbClr val="FFFFFF"/>
                </a:solidFill>
              </a:rPr>
              <a:t>Indium Confidential – Do Not Forward</a:t>
            </a:r>
          </a:p>
        </p:txBody>
      </p:sp>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0">
            <a:extLst>
              <a:ext uri="{FF2B5EF4-FFF2-40B4-BE49-F238E27FC236}">
                <a16:creationId xmlns:a16="http://schemas.microsoft.com/office/drawing/2014/main" id="{EA7393A2-1910-4AA5-B02E-322CFE659D9B}"/>
              </a:ext>
            </a:extLst>
          </p:cNvPr>
          <p:cNvSpPr>
            <a:spLocks noGrp="1"/>
          </p:cNvSpPr>
          <p:nvPr>
            <p:ph type="body" sz="quarter" idx="13" hasCustomPrompt="1"/>
          </p:nvPr>
        </p:nvSpPr>
        <p:spPr>
          <a:xfrm>
            <a:off x="495300" y="791420"/>
            <a:ext cx="11201400" cy="354013"/>
          </a:xfrm>
        </p:spPr>
        <p:txBody>
          <a:bodyPr/>
          <a:lstStyle>
            <a:lvl1pPr>
              <a:defRPr sz="1600"/>
            </a:lvl1pPr>
          </a:lstStyle>
          <a:p>
            <a:pPr lvl="0"/>
            <a:r>
              <a:rPr lang="en-US"/>
              <a:t>Click to edit strapline style</a:t>
            </a:r>
          </a:p>
        </p:txBody>
      </p:sp>
    </p:spTree>
    <p:extLst>
      <p:ext uri="{BB962C8B-B14F-4D97-AF65-F5344CB8AC3E}">
        <p14:creationId xmlns:p14="http://schemas.microsoft.com/office/powerpoint/2010/main" val="3926452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0380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tx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8847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4" name="Rectangle 13">
            <a:extLst>
              <a:ext uri="{FF2B5EF4-FFF2-40B4-BE49-F238E27FC236}">
                <a16:creationId xmlns:a16="http://schemas.microsoft.com/office/drawing/2014/main" id="{AD0BB6BC-3B13-453A-AA74-B0D0DEF77E5F}"/>
              </a:ext>
            </a:extLst>
          </p:cNvPr>
          <p:cNvSpPr/>
          <p:nvPr userDrawn="1"/>
        </p:nvSpPr>
        <p:spPr>
          <a:xfrm>
            <a:off x="196016" y="6446799"/>
            <a:ext cx="2377575" cy="231410"/>
          </a:xfrm>
          <a:prstGeom prst="rect">
            <a:avLst/>
          </a:prstGeom>
        </p:spPr>
        <p:txBody>
          <a:bodyPr wrap="none">
            <a:spAutoFit/>
          </a:bodyPr>
          <a:lstStyle/>
          <a:p>
            <a:pPr algn="ctr"/>
            <a:r>
              <a:rPr lang="en-US" sz="1000">
                <a:solidFill>
                  <a:schemeClr val="tx1"/>
                </a:solidFill>
              </a:rPr>
              <a:t>Indium Confidential – Do Not Forward</a:t>
            </a:r>
          </a:p>
        </p:txBody>
      </p:sp>
    </p:spTree>
    <p:extLst>
      <p:ext uri="{BB962C8B-B14F-4D97-AF65-F5344CB8AC3E}">
        <p14:creationId xmlns:p14="http://schemas.microsoft.com/office/powerpoint/2010/main" val="36723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Tree>
    <p:extLst>
      <p:ext uri="{BB962C8B-B14F-4D97-AF65-F5344CB8AC3E}">
        <p14:creationId xmlns:p14="http://schemas.microsoft.com/office/powerpoint/2010/main" val="18268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342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833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42094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09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0085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79595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a:t>Full page Image, Delete Title if Necessary</a:t>
            </a:r>
          </a:p>
        </p:txBody>
      </p:sp>
    </p:spTree>
    <p:extLst>
      <p:ext uri="{BB962C8B-B14F-4D97-AF65-F5344CB8AC3E}">
        <p14:creationId xmlns:p14="http://schemas.microsoft.com/office/powerpoint/2010/main" val="401516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9717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tx1"/>
                </a:solidFill>
              </a:defRPr>
            </a:lvl1pPr>
          </a:lstStyle>
          <a:p>
            <a:pPr lvl="0"/>
            <a:endParaRPr lang="en-US"/>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3" name="Rectangle 12">
            <a:extLst>
              <a:ext uri="{FF2B5EF4-FFF2-40B4-BE49-F238E27FC236}">
                <a16:creationId xmlns:a16="http://schemas.microsoft.com/office/drawing/2014/main" id="{485269BB-7AC7-41A6-BC05-71FDAD0FDBA2}"/>
              </a:ext>
            </a:extLst>
          </p:cNvPr>
          <p:cNvSpPr/>
          <p:nvPr userDrawn="1"/>
        </p:nvSpPr>
        <p:spPr>
          <a:xfrm>
            <a:off x="483010" y="6562504"/>
            <a:ext cx="2900153" cy="246221"/>
          </a:xfrm>
          <a:prstGeom prst="rect">
            <a:avLst/>
          </a:prstGeom>
        </p:spPr>
        <p:txBody>
          <a:bodyPr wrap="none">
            <a:spAutoFit/>
          </a:bodyPr>
          <a:lstStyle/>
          <a:p>
            <a:pPr algn="l"/>
            <a:r>
              <a:rPr lang="en-US" sz="1000">
                <a:solidFill>
                  <a:schemeClr val="tx1"/>
                </a:solidFill>
              </a:rPr>
              <a:t>Project Elements Confidential – do not forward</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704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267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4" name="Rectangle 13">
            <a:extLst>
              <a:ext uri="{FF2B5EF4-FFF2-40B4-BE49-F238E27FC236}">
                <a16:creationId xmlns:a16="http://schemas.microsoft.com/office/drawing/2014/main" id="{2588B335-02FC-4504-AF46-DF56B2EC52E4}"/>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3620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6" name="Rectangle 15">
            <a:extLst>
              <a:ext uri="{FF2B5EF4-FFF2-40B4-BE49-F238E27FC236}">
                <a16:creationId xmlns:a16="http://schemas.microsoft.com/office/drawing/2014/main" id="{48FC8DFF-85CB-4435-B144-6A1DC4093482}"/>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tx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343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1DEF55E0-947C-4281-8A2A-E59398C246AB}"/>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36013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0" name="Rectangle 19">
            <a:extLst>
              <a:ext uri="{FF2B5EF4-FFF2-40B4-BE49-F238E27FC236}">
                <a16:creationId xmlns:a16="http://schemas.microsoft.com/office/drawing/2014/main" id="{C660C086-3964-411C-85AF-F720D5E83519}"/>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7846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9" name="Rectangle 18">
            <a:extLst>
              <a:ext uri="{FF2B5EF4-FFF2-40B4-BE49-F238E27FC236}">
                <a16:creationId xmlns:a16="http://schemas.microsoft.com/office/drawing/2014/main" id="{1DABA887-D95E-434F-B1E9-73FC7AE8C2A8}"/>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2443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accent1"/>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tx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3275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accent2"/>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562FEA03-1122-4C36-ACD1-DA42FB8A03DC}"/>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6522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24" name="Rectangle 23">
            <a:extLst>
              <a:ext uri="{FF2B5EF4-FFF2-40B4-BE49-F238E27FC236}">
                <a16:creationId xmlns:a16="http://schemas.microsoft.com/office/drawing/2014/main" id="{AD4273EB-E90B-42F7-8CE9-6A1713A08CA3}"/>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3503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9" name="Rectangle 8">
            <a:extLst>
              <a:ext uri="{FF2B5EF4-FFF2-40B4-BE49-F238E27FC236}">
                <a16:creationId xmlns:a16="http://schemas.microsoft.com/office/drawing/2014/main" id="{1044D1EA-AB71-483D-A38D-B3B7B73FDE89}"/>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6BF3B183-64CC-4B66-856D-40373337AF1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7533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2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5" name="Content Placeholder 4">
            <a:extLst>
              <a:ext uri="{FF2B5EF4-FFF2-40B4-BE49-F238E27FC236}">
                <a16:creationId xmlns:a16="http://schemas.microsoft.com/office/drawing/2014/main" id="{E882E257-2A76-E344-863C-0823669A239C}"/>
              </a:ext>
            </a:extLst>
          </p:cNvPr>
          <p:cNvSpPr>
            <a:spLocks noGrp="1"/>
          </p:cNvSpPr>
          <p:nvPr>
            <p:ph sz="quarter" idx="10"/>
          </p:nvPr>
        </p:nvSpPr>
        <p:spPr>
          <a:xfrm>
            <a:off x="571501" y="1524000"/>
            <a:ext cx="11010899"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D5EA1751-756A-4277-89A8-22853BBB6D43}"/>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C5E81FB-A40F-442D-9F46-93B86A7867F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69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 &amp; Content 2">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501" y="2139953"/>
            <a:ext cx="11010900" cy="409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2EBDBCA7-2C63-493A-A58C-D158E3304A60}"/>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CB958B0C-7E1E-42D9-BA94-CF95319AC75D}"/>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Rectangle 12">
            <a:extLst>
              <a:ext uri="{FF2B5EF4-FFF2-40B4-BE49-F238E27FC236}">
                <a16:creationId xmlns:a16="http://schemas.microsoft.com/office/drawing/2014/main" id="{9D0930BE-2EF7-4A27-B574-CC7F56E23EE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78503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2139952"/>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13C756FD-D367-4604-947F-678A59EDCA72}"/>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28AFAB4E-A299-44C8-AACE-69AB51C1E61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D4F3A26-C068-4B72-A83B-34EFCA4E47A5}"/>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545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2 Content Columns 2">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3" name="Content Placeholder 2">
            <a:extLst>
              <a:ext uri="{FF2B5EF4-FFF2-40B4-BE49-F238E27FC236}">
                <a16:creationId xmlns:a16="http://schemas.microsoft.com/office/drawing/2014/main" id="{72F33857-7180-4ED3-9FC7-EB424BBBE9C3}"/>
              </a:ext>
            </a:extLst>
          </p:cNvPr>
          <p:cNvSpPr>
            <a:spLocks noGrp="1"/>
          </p:cNvSpPr>
          <p:nvPr>
            <p:ph sz="quarter" idx="27"/>
          </p:nvPr>
        </p:nvSpPr>
        <p:spPr>
          <a:xfrm>
            <a:off x="571500"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3FED0071-C45C-4C2F-B01D-42D95C2A5FB3}"/>
              </a:ext>
            </a:extLst>
          </p:cNvPr>
          <p:cNvSpPr>
            <a:spLocks noGrp="1"/>
          </p:cNvSpPr>
          <p:nvPr>
            <p:ph sz="quarter" idx="28"/>
          </p:nvPr>
        </p:nvSpPr>
        <p:spPr>
          <a:xfrm>
            <a:off x="6289113" y="1671285"/>
            <a:ext cx="5288525" cy="4586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E678EEDD-B39B-424B-A23C-C9AFBEFC8D27}"/>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7600D2CD-C9BB-4E5B-B736-64EC2EA21620}"/>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08004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2">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5" name="Body Level One…">
            <a:extLst>
              <a:ext uri="{FF2B5EF4-FFF2-40B4-BE49-F238E27FC236}">
                <a16:creationId xmlns:a16="http://schemas.microsoft.com/office/drawing/2014/main" id="{DAF2E6DD-A697-4E26-BA6A-EF0449D7430B}"/>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6" name="Body Level One…">
            <a:extLst>
              <a:ext uri="{FF2B5EF4-FFF2-40B4-BE49-F238E27FC236}">
                <a16:creationId xmlns:a16="http://schemas.microsoft.com/office/drawing/2014/main" id="{028C5B46-7804-4459-9F82-F56352D0EE54}"/>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a:t>Image Caption 16pt gray text</a:t>
            </a:r>
          </a:p>
        </p:txBody>
      </p:sp>
      <p:sp>
        <p:nvSpPr>
          <p:cNvPr id="18" name="Picture Placeholder 4">
            <a:extLst>
              <a:ext uri="{FF2B5EF4-FFF2-40B4-BE49-F238E27FC236}">
                <a16:creationId xmlns:a16="http://schemas.microsoft.com/office/drawing/2014/main" id="{947F6B19-5E1B-43E2-BA93-7E68A56CB620}"/>
              </a:ext>
            </a:extLst>
          </p:cNvPr>
          <p:cNvSpPr>
            <a:spLocks noGrp="1"/>
          </p:cNvSpPr>
          <p:nvPr>
            <p:ph type="pic" sz="quarter" idx="30"/>
          </p:nvPr>
        </p:nvSpPr>
        <p:spPr>
          <a:xfrm>
            <a:off x="6609331" y="571500"/>
            <a:ext cx="4668837" cy="2381250"/>
          </a:xfrm>
        </p:spPr>
        <p:txBody>
          <a:bodyPr/>
          <a:lstStyle/>
          <a:p>
            <a:endParaRPr lang="en-US"/>
          </a:p>
        </p:txBody>
      </p:sp>
      <p:sp>
        <p:nvSpPr>
          <p:cNvPr id="19" name="Picture Placeholder 4">
            <a:extLst>
              <a:ext uri="{FF2B5EF4-FFF2-40B4-BE49-F238E27FC236}">
                <a16:creationId xmlns:a16="http://schemas.microsoft.com/office/drawing/2014/main" id="{CDDC13B9-04CD-43E8-B565-A92ABD110AA2}"/>
              </a:ext>
            </a:extLst>
          </p:cNvPr>
          <p:cNvSpPr>
            <a:spLocks noGrp="1"/>
          </p:cNvSpPr>
          <p:nvPr>
            <p:ph type="pic" sz="quarter" idx="31"/>
          </p:nvPr>
        </p:nvSpPr>
        <p:spPr>
          <a:xfrm>
            <a:off x="6609331" y="3537061"/>
            <a:ext cx="4668837" cy="2381250"/>
          </a:xfrm>
        </p:spPr>
        <p:txBody>
          <a:bodyPr/>
          <a:lstStyle/>
          <a:p>
            <a:endParaRPr lang="en-US"/>
          </a:p>
        </p:txBody>
      </p:sp>
      <p:sp>
        <p:nvSpPr>
          <p:cNvPr id="21" name="Content Placeholder 2">
            <a:extLst>
              <a:ext uri="{FF2B5EF4-FFF2-40B4-BE49-F238E27FC236}">
                <a16:creationId xmlns:a16="http://schemas.microsoft.com/office/drawing/2014/main" id="{6F999432-84A5-47D5-B81D-D131E93A939B}"/>
              </a:ext>
            </a:extLst>
          </p:cNvPr>
          <p:cNvSpPr>
            <a:spLocks noGrp="1"/>
          </p:cNvSpPr>
          <p:nvPr>
            <p:ph sz="quarter" idx="32"/>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B65378F4-C669-453E-AB16-D61CB1EBDA73}"/>
              </a:ext>
            </a:extLst>
          </p:cNvPr>
          <p:cNvSpPr>
            <a:spLocks noGrp="1"/>
          </p:cNvSpPr>
          <p:nvPr>
            <p:ph type="body" sz="quarter" idx="29"/>
          </p:nvPr>
        </p:nvSpPr>
        <p:spPr>
          <a:xfrm>
            <a:off x="571501" y="1612901"/>
            <a:ext cx="57603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4" name="Rectangle 13">
            <a:extLst>
              <a:ext uri="{FF2B5EF4-FFF2-40B4-BE49-F238E27FC236}">
                <a16:creationId xmlns:a16="http://schemas.microsoft.com/office/drawing/2014/main" id="{DA888EEF-DC90-47D1-B68D-DAD1BA7BE428}"/>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Rectangle 16">
            <a:extLst>
              <a:ext uri="{FF2B5EF4-FFF2-40B4-BE49-F238E27FC236}">
                <a16:creationId xmlns:a16="http://schemas.microsoft.com/office/drawing/2014/main" id="{D0F12B19-CF53-47D7-9EA3-459DABB1406B}"/>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67788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 Content &amp; Picture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403981"/>
            <a:ext cx="5129422" cy="6012186"/>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84737" y="578113"/>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4" name="Content Placeholder 2">
            <a:extLst>
              <a:ext uri="{FF2B5EF4-FFF2-40B4-BE49-F238E27FC236}">
                <a16:creationId xmlns:a16="http://schemas.microsoft.com/office/drawing/2014/main" id="{7AB9BADD-04D4-4686-970E-FB0049CC09CC}"/>
              </a:ext>
            </a:extLst>
          </p:cNvPr>
          <p:cNvSpPr>
            <a:spLocks noGrp="1"/>
          </p:cNvSpPr>
          <p:nvPr>
            <p:ph sz="quarter" idx="27"/>
          </p:nvPr>
        </p:nvSpPr>
        <p:spPr>
          <a:xfrm>
            <a:off x="571500" y="2139952"/>
            <a:ext cx="5760344"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3DA4378E-36CA-41C6-8E85-727E1F91A670}"/>
              </a:ext>
            </a:extLst>
          </p:cNvPr>
          <p:cNvSpPr>
            <a:spLocks noGrp="1"/>
          </p:cNvSpPr>
          <p:nvPr>
            <p:ph type="body" sz="quarter" idx="29"/>
          </p:nvPr>
        </p:nvSpPr>
        <p:spPr>
          <a:xfrm>
            <a:off x="571500" y="1612901"/>
            <a:ext cx="576034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1" name="Rectangle 10">
            <a:extLst>
              <a:ext uri="{FF2B5EF4-FFF2-40B4-BE49-F238E27FC236}">
                <a16:creationId xmlns:a16="http://schemas.microsoft.com/office/drawing/2014/main" id="{FE14A5EA-7602-4C8C-B95C-5306CD887FF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CD435B75-DFD3-4791-ACEA-AF630FFAB9AF}"/>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63771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mp; 1 Horizontal Picture">
    <p:spTree>
      <p:nvGrpSpPr>
        <p:cNvPr id="1" name=""/>
        <p:cNvGrpSpPr/>
        <p:nvPr/>
      </p:nvGrpSpPr>
      <p:grpSpPr>
        <a:xfrm>
          <a:off x="0" y="0"/>
          <a:ext cx="0" cy="0"/>
          <a:chOff x="0" y="0"/>
          <a:chExt cx="0" cy="0"/>
        </a:xfrm>
      </p:grpSpPr>
      <p:sp>
        <p:nvSpPr>
          <p:cNvPr id="30" name="Title Text">
            <a:extLst>
              <a:ext uri="{FF2B5EF4-FFF2-40B4-BE49-F238E27FC236}">
                <a16:creationId xmlns:a16="http://schemas.microsoft.com/office/drawing/2014/main" id="{9F7D84C5-5DAC-2A42-8A41-9D307F3BF637}"/>
              </a:ext>
            </a:extLst>
          </p:cNvPr>
          <p:cNvSpPr txBox="1">
            <a:spLocks noGrp="1"/>
          </p:cNvSpPr>
          <p:nvPr>
            <p:ph type="title" hasCustomPrompt="1"/>
          </p:nvPr>
        </p:nvSpPr>
        <p:spPr>
          <a:xfrm>
            <a:off x="571500" y="571500"/>
            <a:ext cx="11010900"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Picture Placeholder 2">
            <a:extLst>
              <a:ext uri="{FF2B5EF4-FFF2-40B4-BE49-F238E27FC236}">
                <a16:creationId xmlns:a16="http://schemas.microsoft.com/office/drawing/2014/main" id="{088044E1-ECF5-4A18-811C-E489992140A2}"/>
              </a:ext>
            </a:extLst>
          </p:cNvPr>
          <p:cNvSpPr>
            <a:spLocks noGrp="1"/>
          </p:cNvSpPr>
          <p:nvPr>
            <p:ph type="pic" sz="quarter" idx="10"/>
          </p:nvPr>
        </p:nvSpPr>
        <p:spPr>
          <a:xfrm>
            <a:off x="396152" y="3513864"/>
            <a:ext cx="11347450" cy="2890837"/>
          </a:xfrm>
        </p:spPr>
        <p:txBody>
          <a:bodyPr/>
          <a:lstStyle/>
          <a:p>
            <a:endParaRPr lang="en-US"/>
          </a:p>
        </p:txBody>
      </p:sp>
      <p:sp>
        <p:nvSpPr>
          <p:cNvPr id="5" name="Content Placeholder 4">
            <a:extLst>
              <a:ext uri="{FF2B5EF4-FFF2-40B4-BE49-F238E27FC236}">
                <a16:creationId xmlns:a16="http://schemas.microsoft.com/office/drawing/2014/main" id="{08289E3F-4BC9-4A42-9F40-7227194C57DB}"/>
              </a:ext>
            </a:extLst>
          </p:cNvPr>
          <p:cNvSpPr>
            <a:spLocks noGrp="1"/>
          </p:cNvSpPr>
          <p:nvPr>
            <p:ph sz="quarter" idx="11"/>
          </p:nvPr>
        </p:nvSpPr>
        <p:spPr>
          <a:xfrm>
            <a:off x="571500" y="1556672"/>
            <a:ext cx="11010900" cy="1788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A88EB66-8674-4A4F-B55A-79488DD6B4DC}"/>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4FB9E7C7-FA12-4331-A70E-193D07092A46}"/>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156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Full Page Pictur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450550" y="450549"/>
            <a:ext cx="11305062" cy="5956776"/>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a:t>Full page Image, Delete Title if Necessary</a:t>
            </a:r>
          </a:p>
        </p:txBody>
      </p:sp>
      <p:sp>
        <p:nvSpPr>
          <p:cNvPr id="9" name="Rectangle 8">
            <a:extLst>
              <a:ext uri="{FF2B5EF4-FFF2-40B4-BE49-F238E27FC236}">
                <a16:creationId xmlns:a16="http://schemas.microsoft.com/office/drawing/2014/main" id="{54EAB082-32C5-47FD-9ECB-602F4FA1556E}"/>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Rectangle 9">
            <a:extLst>
              <a:ext uri="{FF2B5EF4-FFF2-40B4-BE49-F238E27FC236}">
                <a16:creationId xmlns:a16="http://schemas.microsoft.com/office/drawing/2014/main" id="{C28E4005-6DA6-4443-A120-563FA414CBD8}"/>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6822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hart Exampl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endParaRPr lang="en-US"/>
          </a:p>
        </p:txBody>
      </p:sp>
      <p:sp>
        <p:nvSpPr>
          <p:cNvPr id="9" name="Text Placeholder 3">
            <a:extLst>
              <a:ext uri="{FF2B5EF4-FFF2-40B4-BE49-F238E27FC236}">
                <a16:creationId xmlns:a16="http://schemas.microsoft.com/office/drawing/2014/main" id="{A7C9FC2E-0D67-4420-A61E-1D363937D03F}"/>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19727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360603701"/>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4548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06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bg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41A778AB-F6EC-4101-87E6-DECF7944E661}"/>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F6E1F1A6-2FDF-4676-B713-F9746DD3A821}"/>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34766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rgbClr val="00C7FD"/>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61" name="Square"/>
          <p:cNvSpPr/>
          <p:nvPr/>
        </p:nvSpPr>
        <p:spPr>
          <a:xfrm>
            <a:off x="11743603" y="6405281"/>
            <a:ext cx="448398" cy="452720"/>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8" name="Rectangle 7">
            <a:extLst>
              <a:ext uri="{FF2B5EF4-FFF2-40B4-BE49-F238E27FC236}">
                <a16:creationId xmlns:a16="http://schemas.microsoft.com/office/drawing/2014/main" id="{52E60B70-5DF3-4398-B558-301661292DFC}"/>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Rectangle 8">
            <a:extLst>
              <a:ext uri="{FF2B5EF4-FFF2-40B4-BE49-F238E27FC236}">
                <a16:creationId xmlns:a16="http://schemas.microsoft.com/office/drawing/2014/main" id="{EC2CF38D-B95A-4CD5-8F7D-86EA9C709AD4}"/>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chorCtr="0">
            <a:noAutofit/>
          </a:bodyPr>
          <a:lstStyle>
            <a:lvl1pPr algn="ctr">
              <a:defRPr sz="4800">
                <a:solidFill>
                  <a:schemeClr val="tx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145942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7007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aining Cover">
    <p:spTree>
      <p:nvGrpSpPr>
        <p:cNvPr id="1" name=""/>
        <p:cNvGrpSpPr/>
        <p:nvPr/>
      </p:nvGrpSpPr>
      <p:grpSpPr>
        <a:xfrm>
          <a:off x="0" y="0"/>
          <a:ext cx="0" cy="0"/>
          <a:chOff x="0" y="0"/>
          <a:chExt cx="0" cy="0"/>
        </a:xfrm>
      </p:grpSpPr>
      <p:pic>
        <p:nvPicPr>
          <p:cNvPr id="28" name="Picture 2"/>
          <p:cNvPicPr>
            <a:picLocks noChangeAspect="1" noChangeArrowheads="1"/>
          </p:cNvPicPr>
          <p:nvPr userDrawn="1"/>
        </p:nvPicPr>
        <p:blipFill>
          <a:blip r:embed="rId2"/>
          <a:srcRect/>
          <a:stretch>
            <a:fillRect/>
          </a:stretch>
        </p:blipFill>
        <p:spPr bwMode="auto">
          <a:xfrm>
            <a:off x="4211463" y="0"/>
            <a:ext cx="3724627" cy="619540"/>
          </a:xfrm>
          <a:prstGeom prst="rect">
            <a:avLst/>
          </a:prstGeom>
          <a:noFill/>
          <a:ln w="9525">
            <a:noFill/>
            <a:miter lim="800000"/>
            <a:headEnd/>
            <a:tailEnd/>
          </a:ln>
          <a:effectLst/>
        </p:spPr>
      </p:pic>
      <p:sp>
        <p:nvSpPr>
          <p:cNvPr id="33" name="Title 34"/>
          <p:cNvSpPr>
            <a:spLocks noGrp="1"/>
          </p:cNvSpPr>
          <p:nvPr>
            <p:ph type="title" hasCustomPrompt="1"/>
          </p:nvPr>
        </p:nvSpPr>
        <p:spPr>
          <a:xfrm>
            <a:off x="936975" y="1143001"/>
            <a:ext cx="10306756" cy="2536295"/>
          </a:xfrm>
          <a:prstGeom prst="rect">
            <a:avLst/>
          </a:prstGeom>
        </p:spPr>
        <p:txBody>
          <a:bodyPr vert="horz" anchor="b"/>
          <a:lstStyle>
            <a:lvl1pPr algn="ctr">
              <a:lnSpc>
                <a:spcPts val="5320"/>
              </a:lnSpc>
              <a:defRPr sz="6500" b="1" i="0" spc="-250">
                <a:solidFill>
                  <a:schemeClr val="tx1"/>
                </a:solidFill>
                <a:latin typeface="Arial"/>
                <a:cs typeface="Arial"/>
              </a:defRPr>
            </a:lvl1pPr>
          </a:lstStyle>
          <a:p>
            <a:r>
              <a:rPr lang="en-US" dirty="0"/>
              <a:t>Name of Event</a:t>
            </a:r>
          </a:p>
        </p:txBody>
      </p:sp>
      <p:pic>
        <p:nvPicPr>
          <p:cNvPr id="15" name="Picture 2"/>
          <p:cNvPicPr>
            <a:picLocks noChangeAspect="1" noChangeArrowheads="1"/>
          </p:cNvPicPr>
          <p:nvPr userDrawn="1"/>
        </p:nvPicPr>
        <p:blipFill>
          <a:blip r:embed="rId3"/>
          <a:srcRect/>
          <a:stretch>
            <a:fillRect/>
          </a:stretch>
        </p:blipFill>
        <p:spPr bwMode="auto">
          <a:xfrm>
            <a:off x="5148606" y="6193156"/>
            <a:ext cx="1883493" cy="195154"/>
          </a:xfrm>
          <a:prstGeom prst="rect">
            <a:avLst/>
          </a:prstGeom>
          <a:noFill/>
          <a:ln w="9525">
            <a:noFill/>
            <a:miter lim="800000"/>
            <a:headEnd/>
            <a:tailEnd/>
          </a:ln>
          <a:effectLst/>
        </p:spPr>
      </p:pic>
      <p:sp>
        <p:nvSpPr>
          <p:cNvPr id="18" name="Text Placeholder 17"/>
          <p:cNvSpPr>
            <a:spLocks noGrp="1"/>
          </p:cNvSpPr>
          <p:nvPr>
            <p:ph type="body" sz="quarter" idx="10" hasCustomPrompt="1"/>
          </p:nvPr>
        </p:nvSpPr>
        <p:spPr>
          <a:xfrm>
            <a:off x="4933949" y="143933"/>
            <a:ext cx="2279651" cy="381000"/>
          </a:xfrm>
          <a:prstGeom prst="rect">
            <a:avLst/>
          </a:prstGeom>
        </p:spPr>
        <p:txBody>
          <a:bodyPr vert="horz"/>
          <a:lstStyle>
            <a:lvl1pPr marL="0" indent="0" algn="ctr">
              <a:buNone/>
              <a:defRPr sz="1400">
                <a:solidFill>
                  <a:srgbClr val="FFFFFF"/>
                </a:solidFill>
                <a:latin typeface="Arial"/>
                <a:cs typeface="Arial"/>
              </a:defRPr>
            </a:lvl1pPr>
          </a:lstStyle>
          <a:p>
            <a:pPr lvl="0"/>
            <a:r>
              <a:rPr lang="en-US"/>
              <a:t>Module #</a:t>
            </a:r>
          </a:p>
        </p:txBody>
      </p:sp>
      <p:cxnSp>
        <p:nvCxnSpPr>
          <p:cNvPr id="20" name="Straight Connector 19"/>
          <p:cNvCxnSpPr/>
          <p:nvPr userDrawn="1"/>
        </p:nvCxnSpPr>
        <p:spPr>
          <a:xfrm>
            <a:off x="1416752" y="3818467"/>
            <a:ext cx="9347200" cy="0"/>
          </a:xfrm>
          <a:prstGeom prst="line">
            <a:avLst/>
          </a:prstGeom>
          <a:ln w="19050" cap="flat" cmpd="sng" algn="ctr">
            <a:gradFill flip="none" rotWithShape="1">
              <a:gsLst>
                <a:gs pos="0">
                  <a:schemeClr val="bg1"/>
                </a:gs>
                <a:gs pos="100000">
                  <a:prstClr val="white"/>
                </a:gs>
                <a:gs pos="52000">
                  <a:schemeClr val="tx1"/>
                </a:gs>
                <a:gs pos="75000">
                  <a:schemeClr val="bg1">
                    <a:lumMod val="65000"/>
                  </a:schemeClr>
                </a:gs>
                <a:gs pos="25000">
                  <a:schemeClr val="bg1">
                    <a:lumMod val="65000"/>
                  </a:scheme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Text Placeholder 34"/>
          <p:cNvSpPr>
            <a:spLocks noGrp="1"/>
          </p:cNvSpPr>
          <p:nvPr>
            <p:ph type="body" sz="quarter" idx="11" hasCustomPrompt="1"/>
          </p:nvPr>
        </p:nvSpPr>
        <p:spPr>
          <a:xfrm>
            <a:off x="2331152" y="3903134"/>
            <a:ext cx="7518400" cy="609600"/>
          </a:xfrm>
          <a:prstGeom prst="rect">
            <a:avLst/>
          </a:prstGeom>
        </p:spPr>
        <p:txBody>
          <a:bodyPr vert="horz"/>
          <a:lstStyle>
            <a:lvl1pPr algn="ctr">
              <a:buNone/>
              <a:defRPr sz="2000" i="1" baseline="0">
                <a:latin typeface="Georgia"/>
                <a:cs typeface="Georgia"/>
              </a:defRPr>
            </a:lvl1pPr>
          </a:lstStyle>
          <a:p>
            <a:pPr lvl="0"/>
            <a:r>
              <a:rPr lang="en-US"/>
              <a:t>Subtitle of Workshop</a:t>
            </a:r>
          </a:p>
        </p:txBody>
      </p:sp>
    </p:spTree>
    <p:extLst>
      <p:ext uri="{BB962C8B-B14F-4D97-AF65-F5344CB8AC3E}">
        <p14:creationId xmlns:p14="http://schemas.microsoft.com/office/powerpoint/2010/main" val="778949681"/>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51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e Idea">
    <p:spTree>
      <p:nvGrpSpPr>
        <p:cNvPr id="1" name=""/>
        <p:cNvGrpSpPr/>
        <p:nvPr/>
      </p:nvGrpSpPr>
      <p:grpSpPr>
        <a:xfrm>
          <a:off x="0" y="0"/>
          <a:ext cx="0" cy="0"/>
          <a:chOff x="0" y="0"/>
          <a:chExt cx="0" cy="0"/>
        </a:xfrm>
      </p:grpSpPr>
      <p:pic>
        <p:nvPicPr>
          <p:cNvPr id="13" name="Picture 12" descr="top-corner-stripes.png"/>
          <p:cNvPicPr>
            <a:picLocks noChangeAspect="1"/>
          </p:cNvPicPr>
          <p:nvPr userDrawn="1"/>
        </p:nvPicPr>
        <p:blipFill>
          <a:blip r:embed="rId2"/>
          <a:stretch>
            <a:fillRect/>
          </a:stretch>
        </p:blipFill>
        <p:spPr>
          <a:xfrm>
            <a:off x="10879667" y="190"/>
            <a:ext cx="1325415" cy="417505"/>
          </a:xfrm>
          <a:prstGeom prst="rect">
            <a:avLst/>
          </a:prstGeom>
        </p:spPr>
      </p:pic>
      <p:pic>
        <p:nvPicPr>
          <p:cNvPr id="14" name="Picture 5"/>
          <p:cNvPicPr>
            <a:picLocks noChangeAspect="1"/>
          </p:cNvPicPr>
          <p:nvPr userDrawn="1"/>
        </p:nvPicPr>
        <p:blipFill>
          <a:blip r:embed="rId3"/>
          <a:stretch>
            <a:fillRect/>
          </a:stretch>
        </p:blipFill>
        <p:spPr bwMode="auto">
          <a:xfrm>
            <a:off x="9685864" y="169334"/>
            <a:ext cx="1174749" cy="10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Placeholder 2"/>
          <p:cNvSpPr>
            <a:spLocks noGrp="1"/>
          </p:cNvSpPr>
          <p:nvPr>
            <p:ph type="body" idx="12"/>
          </p:nvPr>
        </p:nvSpPr>
        <p:spPr>
          <a:xfrm>
            <a:off x="914401" y="2743201"/>
            <a:ext cx="5892800" cy="3200399"/>
          </a:xfrm>
          <a:prstGeom prst="rect">
            <a:avLst/>
          </a:prstGeom>
        </p:spPr>
        <p:txBody>
          <a:bodyPr wrap="square" lIns="0" rIns="0">
            <a:noAutofit/>
          </a:bodyPr>
          <a:lstStyle>
            <a:lvl1pPr marL="0" indent="0">
              <a:buNone/>
              <a:defRPr sz="2400" b="1">
                <a:solidFill>
                  <a:srgbClr val="000000"/>
                </a:solidFill>
                <a:latin typeface="Arial"/>
                <a:cs typeface="Arial"/>
              </a:defRPr>
            </a:lvl1pPr>
            <a:lvl2pPr marL="4763" indent="0">
              <a:buNone/>
              <a:defRPr sz="1600">
                <a:solidFill>
                  <a:srgbClr val="000000"/>
                </a:solidFill>
                <a:latin typeface="Arial"/>
                <a:cs typeface="Arial"/>
              </a:defRPr>
            </a:lvl2pPr>
            <a:lvl3pPr marL="284163" indent="-284163">
              <a:buFont typeface="+mj-lt"/>
              <a:buAutoNum type="arabicPeriod"/>
              <a:defRPr sz="1600">
                <a:solidFill>
                  <a:srgbClr val="000000"/>
                </a:solidFill>
                <a:latin typeface="Arial"/>
                <a:cs typeface="Arial"/>
              </a:defRPr>
            </a:lvl3pPr>
            <a:lvl4pPr marL="279400" indent="-219075">
              <a:buFont typeface="Arial"/>
              <a:buChar char="•"/>
              <a:defRPr sz="1600">
                <a:solidFill>
                  <a:srgbClr val="000000"/>
                </a:solidFill>
                <a:latin typeface="Arial"/>
                <a:cs typeface="Arial"/>
              </a:defRPr>
            </a:lvl4pPr>
            <a:lvl5pPr marL="0" indent="0">
              <a:buFont typeface="Arial"/>
              <a:buNone/>
              <a:defRPr sz="2100" b="1">
                <a:solidFill>
                  <a:srgbClr val="000000"/>
                </a:solidFill>
                <a:latin typeface="Arial"/>
                <a:cs typeface="Arial"/>
              </a:defRPr>
            </a:lvl5pPr>
            <a:lvl6pPr marL="3175" indent="0">
              <a:buNone/>
              <a:defRPr sz="1400" b="0">
                <a:latin typeface="Arial"/>
                <a:cs typeface="Arial"/>
              </a:defRPr>
            </a:lvl6pPr>
            <a:lvl7pPr marL="284163" indent="-284163">
              <a:buFont typeface="+mj-lt"/>
              <a:buAutoNum type="arabicPeriod"/>
              <a:defRPr sz="1400">
                <a:latin typeface="Arial"/>
                <a:cs typeface="Arial"/>
              </a:defRPr>
            </a:lvl7pPr>
            <a:lvl8pPr marL="279400" indent="-233363">
              <a:buFont typeface="Arial"/>
              <a:buChar char="•"/>
              <a:defRPr sz="1400" baseline="0">
                <a:latin typeface="Arial"/>
                <a:cs typeface="Arial"/>
              </a:defRPr>
            </a:lvl8pPr>
            <a:lvl9pPr>
              <a:buNone/>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Click to edit Master text styles</a:t>
            </a:r>
          </a:p>
          <a:p>
            <a:pPr lvl="5"/>
            <a:r>
              <a:rPr lang="en-US" dirty="0"/>
              <a:t>Second level</a:t>
            </a:r>
          </a:p>
          <a:p>
            <a:pPr lvl="6"/>
            <a:r>
              <a:rPr lang="en-US" dirty="0"/>
              <a:t>Third level</a:t>
            </a:r>
          </a:p>
          <a:p>
            <a:pPr lvl="7"/>
            <a:r>
              <a:rPr lang="en-US" dirty="0"/>
              <a:t>Fourth level</a:t>
            </a:r>
          </a:p>
          <a:p>
            <a:pPr lvl="3"/>
            <a:endParaRPr lang="en-US" dirty="0"/>
          </a:p>
        </p:txBody>
      </p:sp>
      <p:sp>
        <p:nvSpPr>
          <p:cNvPr id="16" name="TextBox 15"/>
          <p:cNvSpPr txBox="1"/>
          <p:nvPr userDrawn="1"/>
        </p:nvSpPr>
        <p:spPr>
          <a:xfrm>
            <a:off x="11558695" y="44445"/>
            <a:ext cx="628795" cy="292388"/>
          </a:xfrm>
          <a:prstGeom prst="rect">
            <a:avLst/>
          </a:prstGeom>
          <a:noFill/>
        </p:spPr>
        <p:txBody>
          <a:bodyPr wrap="square" lIns="0" tIns="0" rIns="0" bIns="0" rtlCol="0" anchor="ctr" anchorCtr="0">
            <a:noAutofit/>
          </a:bodyPr>
          <a:lstStyle/>
          <a:p>
            <a:pPr algn="ctr"/>
            <a:fld id="{F6A211A0-95BB-2043-B247-6E6AA3C52FF8}" type="slidenum">
              <a:rPr lang="en-US" sz="1300" b="0" i="1" smtClean="0">
                <a:solidFill>
                  <a:schemeClr val="bg1"/>
                </a:solidFill>
                <a:latin typeface="Arial"/>
                <a:cs typeface="Arial"/>
              </a:rPr>
              <a:pPr algn="ctr"/>
              <a:t>‹#›</a:t>
            </a:fld>
            <a:endParaRPr lang="en-US" sz="1300" b="0" i="1" dirty="0">
              <a:solidFill>
                <a:schemeClr val="bg1"/>
              </a:solidFill>
              <a:latin typeface="Arial"/>
              <a:cs typeface="Arial"/>
            </a:endParaRPr>
          </a:p>
        </p:txBody>
      </p:sp>
      <p:sp>
        <p:nvSpPr>
          <p:cNvPr id="7" name="Title 1"/>
          <p:cNvSpPr>
            <a:spLocks noGrp="1"/>
          </p:cNvSpPr>
          <p:nvPr>
            <p:ph type="title" hasCustomPrompt="1"/>
          </p:nvPr>
        </p:nvSpPr>
        <p:spPr>
          <a:xfrm>
            <a:off x="711202" y="1868508"/>
            <a:ext cx="6604001" cy="722294"/>
          </a:xfrm>
          <a:prstGeom prst="rect">
            <a:avLst/>
          </a:prstGeom>
        </p:spPr>
        <p:txBody>
          <a:bodyPr vert="horz"/>
          <a:lstStyle>
            <a:lvl1pPr>
              <a:spcBef>
                <a:spcPts val="1320"/>
              </a:spcBef>
              <a:defRPr sz="5500" b="1" spc="-150">
                <a:solidFill>
                  <a:srgbClr val="000000"/>
                </a:solidFill>
                <a:latin typeface="Arial"/>
                <a:cs typeface="Arial"/>
              </a:defRPr>
            </a:lvl1pPr>
          </a:lstStyle>
          <a:p>
            <a:r>
              <a:rPr lang="en-US" dirty="0"/>
              <a:t>One idea slide</a:t>
            </a:r>
          </a:p>
        </p:txBody>
      </p:sp>
    </p:spTree>
    <p:extLst>
      <p:ext uri="{BB962C8B-B14F-4D97-AF65-F5344CB8AC3E}">
        <p14:creationId xmlns:p14="http://schemas.microsoft.com/office/powerpoint/2010/main" val="2746191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gular Text">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812800" y="1447801"/>
            <a:ext cx="10261600" cy="4525963"/>
          </a:xfrm>
          <a:prstGeom prst="rect">
            <a:avLst/>
          </a:prstGeom>
        </p:spPr>
        <p:txBody>
          <a:bodyPr wrap="square" lIns="0" rIns="0">
            <a:noAutofit/>
          </a:bodyPr>
          <a:lstStyle>
            <a:lvl1pPr marL="0" indent="0">
              <a:buNone/>
              <a:defRPr sz="2400" b="1">
                <a:solidFill>
                  <a:srgbClr val="000000"/>
                </a:solidFill>
                <a:latin typeface="Arial"/>
                <a:cs typeface="Arial"/>
              </a:defRPr>
            </a:lvl1pPr>
            <a:lvl2pPr marL="4763" indent="0">
              <a:buNone/>
              <a:defRPr sz="1600">
                <a:solidFill>
                  <a:srgbClr val="000000"/>
                </a:solidFill>
                <a:latin typeface="Arial"/>
                <a:cs typeface="Arial"/>
              </a:defRPr>
            </a:lvl2pPr>
            <a:lvl3pPr marL="284163" indent="-284163">
              <a:buFont typeface="+mj-lt"/>
              <a:buAutoNum type="arabicPeriod"/>
              <a:defRPr sz="1600">
                <a:solidFill>
                  <a:srgbClr val="000000"/>
                </a:solidFill>
                <a:latin typeface="Arial"/>
                <a:cs typeface="Arial"/>
              </a:defRPr>
            </a:lvl3pPr>
            <a:lvl4pPr marL="279400" indent="-219075">
              <a:buFont typeface="Arial"/>
              <a:buChar char="•"/>
              <a:defRPr sz="1600">
                <a:solidFill>
                  <a:srgbClr val="000000"/>
                </a:solidFill>
                <a:latin typeface="Arial"/>
                <a:cs typeface="Arial"/>
              </a:defRPr>
            </a:lvl4pPr>
            <a:lvl5pPr marL="0" indent="0">
              <a:buFont typeface="Arial"/>
              <a:buNone/>
              <a:defRPr sz="2100" b="1">
                <a:solidFill>
                  <a:srgbClr val="000000"/>
                </a:solidFill>
                <a:latin typeface="Arial"/>
                <a:cs typeface="Arial"/>
              </a:defRPr>
            </a:lvl5pPr>
            <a:lvl6pPr marL="3175" indent="0">
              <a:buNone/>
              <a:defRPr sz="1400" b="0">
                <a:latin typeface="Arial"/>
                <a:cs typeface="Arial"/>
              </a:defRPr>
            </a:lvl6pPr>
            <a:lvl7pPr marL="284163" indent="-284163">
              <a:buFont typeface="+mj-lt"/>
              <a:buAutoNum type="arabicPeriod"/>
              <a:defRPr sz="1400">
                <a:latin typeface="Arial"/>
                <a:cs typeface="Arial"/>
              </a:defRPr>
            </a:lvl7pPr>
            <a:lvl8pPr marL="279400" indent="-233363">
              <a:buFont typeface="Arial"/>
              <a:buChar char="•"/>
              <a:defRPr sz="1400" baseline="0">
                <a:latin typeface="Arial"/>
                <a:cs typeface="Arial"/>
              </a:defRPr>
            </a:lvl8pPr>
            <a:lvl9pPr>
              <a:buNone/>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Click to edit Master text styles</a:t>
            </a:r>
          </a:p>
          <a:p>
            <a:pPr lvl="5"/>
            <a:r>
              <a:rPr lang="en-US" dirty="0"/>
              <a:t>Second level</a:t>
            </a:r>
          </a:p>
          <a:p>
            <a:pPr lvl="6"/>
            <a:r>
              <a:rPr lang="en-US" dirty="0"/>
              <a:t>Third level</a:t>
            </a:r>
          </a:p>
          <a:p>
            <a:pPr lvl="7"/>
            <a:r>
              <a:rPr lang="en-US" dirty="0"/>
              <a:t>Fourth level</a:t>
            </a:r>
          </a:p>
          <a:p>
            <a:pPr lvl="3"/>
            <a:endParaRPr lang="en-US" dirty="0"/>
          </a:p>
        </p:txBody>
      </p:sp>
      <p:sp>
        <p:nvSpPr>
          <p:cNvPr id="7" name="Title 12"/>
          <p:cNvSpPr>
            <a:spLocks noGrp="1"/>
          </p:cNvSpPr>
          <p:nvPr>
            <p:ph type="title" hasCustomPrompt="1"/>
          </p:nvPr>
        </p:nvSpPr>
        <p:spPr>
          <a:xfrm>
            <a:off x="508002" y="457203"/>
            <a:ext cx="9956799" cy="711200"/>
          </a:xfrm>
          <a:prstGeom prst="rect">
            <a:avLst/>
          </a:prstGeom>
        </p:spPr>
        <p:txBody>
          <a:bodyPr vert="horz"/>
          <a:lstStyle>
            <a:lvl1pPr algn="l">
              <a:lnSpc>
                <a:spcPts val="3240"/>
              </a:lnSpc>
              <a:defRPr sz="3600" b="1" i="0" spc="-150">
                <a:solidFill>
                  <a:srgbClr val="262626"/>
                </a:solidFill>
                <a:latin typeface="Arial"/>
                <a:cs typeface="Arial"/>
              </a:defRPr>
            </a:lvl1pPr>
          </a:lstStyle>
          <a:p>
            <a:r>
              <a:rPr lang="en-US" dirty="0"/>
              <a:t>Regular text slide</a:t>
            </a:r>
          </a:p>
        </p:txBody>
      </p:sp>
      <p:pic>
        <p:nvPicPr>
          <p:cNvPr id="14" name="Picture 13" descr="top-corner-stripes.png"/>
          <p:cNvPicPr>
            <a:picLocks noChangeAspect="1"/>
          </p:cNvPicPr>
          <p:nvPr userDrawn="1"/>
        </p:nvPicPr>
        <p:blipFill>
          <a:blip r:embed="rId2"/>
          <a:stretch>
            <a:fillRect/>
          </a:stretch>
        </p:blipFill>
        <p:spPr>
          <a:xfrm>
            <a:off x="10879667" y="190"/>
            <a:ext cx="1325415" cy="417505"/>
          </a:xfrm>
          <a:prstGeom prst="rect">
            <a:avLst/>
          </a:prstGeom>
        </p:spPr>
      </p:pic>
      <p:pic>
        <p:nvPicPr>
          <p:cNvPr id="15" name="Picture 5"/>
          <p:cNvPicPr>
            <a:picLocks noChangeAspect="1"/>
          </p:cNvPicPr>
          <p:nvPr userDrawn="1"/>
        </p:nvPicPr>
        <p:blipFill>
          <a:blip r:embed="rId3"/>
          <a:stretch>
            <a:fillRect/>
          </a:stretch>
        </p:blipFill>
        <p:spPr bwMode="auto">
          <a:xfrm>
            <a:off x="9685864" y="169334"/>
            <a:ext cx="1174749" cy="10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userDrawn="1"/>
        </p:nvSpPr>
        <p:spPr>
          <a:xfrm>
            <a:off x="11558695" y="44445"/>
            <a:ext cx="628795" cy="292388"/>
          </a:xfrm>
          <a:prstGeom prst="rect">
            <a:avLst/>
          </a:prstGeom>
          <a:noFill/>
        </p:spPr>
        <p:txBody>
          <a:bodyPr wrap="square" lIns="0" tIns="0" rIns="0" bIns="0" rtlCol="0" anchor="ctr" anchorCtr="0">
            <a:noAutofit/>
          </a:bodyPr>
          <a:lstStyle/>
          <a:p>
            <a:pPr algn="ctr"/>
            <a:fld id="{F6A211A0-95BB-2043-B247-6E6AA3C52FF8}" type="slidenum">
              <a:rPr lang="en-US" sz="1300" b="0" i="1" smtClean="0">
                <a:solidFill>
                  <a:schemeClr val="bg1"/>
                </a:solidFill>
                <a:latin typeface="Arial"/>
                <a:cs typeface="Arial"/>
              </a:rPr>
              <a:pPr algn="ctr"/>
              <a:t>‹#›</a:t>
            </a:fld>
            <a:endParaRPr lang="en-US" sz="1300" b="0" i="1" dirty="0">
              <a:solidFill>
                <a:schemeClr val="bg1"/>
              </a:solidFill>
              <a:latin typeface="Arial"/>
              <a:cs typeface="Arial"/>
            </a:endParaRPr>
          </a:p>
        </p:txBody>
      </p:sp>
    </p:spTree>
    <p:extLst>
      <p:ext uri="{BB962C8B-B14F-4D97-AF65-F5344CB8AC3E}">
        <p14:creationId xmlns:p14="http://schemas.microsoft.com/office/powerpoint/2010/main" val="36480693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o">
    <p:spTree>
      <p:nvGrpSpPr>
        <p:cNvPr id="1" name=""/>
        <p:cNvGrpSpPr/>
        <p:nvPr/>
      </p:nvGrpSpPr>
      <p:grpSpPr>
        <a:xfrm>
          <a:off x="0" y="0"/>
          <a:ext cx="0" cy="0"/>
          <a:chOff x="0" y="0"/>
          <a:chExt cx="0" cy="0"/>
        </a:xfrm>
      </p:grpSpPr>
      <p:sp>
        <p:nvSpPr>
          <p:cNvPr id="7" name="Title 12"/>
          <p:cNvSpPr>
            <a:spLocks noGrp="1"/>
          </p:cNvSpPr>
          <p:nvPr>
            <p:ph type="title" hasCustomPrompt="1"/>
          </p:nvPr>
        </p:nvSpPr>
        <p:spPr>
          <a:xfrm>
            <a:off x="496712" y="457203"/>
            <a:ext cx="7021688" cy="711200"/>
          </a:xfrm>
          <a:prstGeom prst="rect">
            <a:avLst/>
          </a:prstGeom>
        </p:spPr>
        <p:txBody>
          <a:bodyPr vert="horz"/>
          <a:lstStyle>
            <a:lvl1pPr algn="l">
              <a:lnSpc>
                <a:spcPts val="3240"/>
              </a:lnSpc>
              <a:defRPr sz="3600" b="1" i="0" spc="-150">
                <a:solidFill>
                  <a:srgbClr val="262626"/>
                </a:solidFill>
                <a:latin typeface="Arial"/>
                <a:cs typeface="Arial"/>
              </a:defRPr>
            </a:lvl1pPr>
          </a:lstStyle>
          <a:p>
            <a:r>
              <a:rPr lang="en-US" dirty="0"/>
              <a:t>Do slide</a:t>
            </a:r>
          </a:p>
        </p:txBody>
      </p:sp>
      <p:pic>
        <p:nvPicPr>
          <p:cNvPr id="9" name="Picture 8" descr="top-corner-stripes.png"/>
          <p:cNvPicPr>
            <a:picLocks noChangeAspect="1"/>
          </p:cNvPicPr>
          <p:nvPr userDrawn="1"/>
        </p:nvPicPr>
        <p:blipFill>
          <a:blip r:embed="rId2"/>
          <a:stretch>
            <a:fillRect/>
          </a:stretch>
        </p:blipFill>
        <p:spPr>
          <a:xfrm flipH="1">
            <a:off x="1" y="6451040"/>
            <a:ext cx="1311015" cy="412969"/>
          </a:xfrm>
          <a:prstGeom prst="rect">
            <a:avLst/>
          </a:prstGeom>
        </p:spPr>
      </p:pic>
      <p:pic>
        <p:nvPicPr>
          <p:cNvPr id="14" name="Picture 5"/>
          <p:cNvPicPr>
            <a:picLocks noChangeAspect="1"/>
          </p:cNvPicPr>
          <p:nvPr userDrawn="1"/>
        </p:nvPicPr>
        <p:blipFill>
          <a:blip r:embed="rId3"/>
          <a:stretch>
            <a:fillRect/>
          </a:stretch>
        </p:blipFill>
        <p:spPr bwMode="auto">
          <a:xfrm>
            <a:off x="1309508" y="6629401"/>
            <a:ext cx="1174749" cy="10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18"/>
          <p:cNvGrpSpPr/>
          <p:nvPr userDrawn="1"/>
        </p:nvGrpSpPr>
        <p:grpSpPr>
          <a:xfrm>
            <a:off x="7924800" y="0"/>
            <a:ext cx="4267200" cy="6858000"/>
            <a:chOff x="5943600" y="0"/>
            <a:chExt cx="3200400" cy="6858000"/>
          </a:xfrm>
        </p:grpSpPr>
        <p:sp>
          <p:nvSpPr>
            <p:cNvPr id="10" name="Rectangle 9"/>
            <p:cNvSpPr/>
            <p:nvPr/>
          </p:nvSpPr>
          <p:spPr>
            <a:xfrm>
              <a:off x="5943600" y="0"/>
              <a:ext cx="3200400" cy="6858000"/>
            </a:xfrm>
            <a:prstGeom prst="rect">
              <a:avLst/>
            </a:prstGeom>
            <a:solidFill>
              <a:srgbClr val="00AF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800"/>
                </a:lnSpc>
              </a:pPr>
              <a:endParaRPr lang="en-US" sz="6500">
                <a:latin typeface="Arial"/>
                <a:cs typeface="Arial"/>
              </a:endParaRPr>
            </a:p>
          </p:txBody>
        </p:sp>
        <p:sp>
          <p:nvSpPr>
            <p:cNvPr id="12" name="TextBox 11"/>
            <p:cNvSpPr txBox="1"/>
            <p:nvPr/>
          </p:nvSpPr>
          <p:spPr>
            <a:xfrm>
              <a:off x="7173436" y="3032435"/>
              <a:ext cx="757659" cy="784830"/>
            </a:xfrm>
            <a:prstGeom prst="rect">
              <a:avLst/>
            </a:prstGeom>
            <a:noFill/>
          </p:spPr>
          <p:txBody>
            <a:bodyPr wrap="none" rtlCol="0">
              <a:spAutoFit/>
            </a:bodyPr>
            <a:lstStyle/>
            <a:p>
              <a:pPr algn="ctr"/>
              <a:r>
                <a:rPr lang="en-US" sz="5000" i="1" dirty="0">
                  <a:solidFill>
                    <a:srgbClr val="FFFFFF"/>
                  </a:solidFill>
                  <a:latin typeface="Georgia"/>
                  <a:cs typeface="Georgia"/>
                </a:rPr>
                <a:t>Do</a:t>
              </a:r>
            </a:p>
          </p:txBody>
        </p:sp>
      </p:grpSp>
      <p:grpSp>
        <p:nvGrpSpPr>
          <p:cNvPr id="15" name="Group 22"/>
          <p:cNvGrpSpPr/>
          <p:nvPr userDrawn="1"/>
        </p:nvGrpSpPr>
        <p:grpSpPr>
          <a:xfrm>
            <a:off x="9448801" y="3080278"/>
            <a:ext cx="1038577" cy="883710"/>
            <a:chOff x="7086600" y="3080278"/>
            <a:chExt cx="778933" cy="883710"/>
          </a:xfrm>
        </p:grpSpPr>
        <p:cxnSp>
          <p:nvCxnSpPr>
            <p:cNvPr id="16" name="Straight Connector 15"/>
            <p:cNvCxnSpPr/>
            <p:nvPr/>
          </p:nvCxnSpPr>
          <p:spPr>
            <a:xfrm>
              <a:off x="7086600" y="3962400"/>
              <a:ext cx="778933" cy="1588"/>
            </a:xfrm>
            <a:prstGeom prst="line">
              <a:avLst/>
            </a:prstGeom>
            <a:ln w="635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086600" y="3080278"/>
              <a:ext cx="778933" cy="1588"/>
            </a:xfrm>
            <a:prstGeom prst="line">
              <a:avLst/>
            </a:prstGeom>
            <a:ln w="635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8" name="Text Placeholder 2"/>
          <p:cNvSpPr>
            <a:spLocks noGrp="1"/>
          </p:cNvSpPr>
          <p:nvPr>
            <p:ph type="body" idx="1"/>
          </p:nvPr>
        </p:nvSpPr>
        <p:spPr>
          <a:xfrm>
            <a:off x="756357" y="1447801"/>
            <a:ext cx="6254044" cy="4495800"/>
          </a:xfrm>
          <a:prstGeom prst="rect">
            <a:avLst/>
          </a:prstGeom>
        </p:spPr>
        <p:txBody>
          <a:bodyPr wrap="square" lIns="0" rIns="0" anchor="ctr">
            <a:noAutofit/>
          </a:bodyPr>
          <a:lstStyle>
            <a:lvl1pPr marL="0" indent="0">
              <a:buNone/>
              <a:defRPr sz="2400" b="1">
                <a:solidFill>
                  <a:srgbClr val="000000"/>
                </a:solidFill>
                <a:latin typeface="Arial"/>
                <a:cs typeface="Arial"/>
              </a:defRPr>
            </a:lvl1pPr>
            <a:lvl2pPr marL="0" indent="0">
              <a:buNone/>
              <a:tabLst/>
              <a:defRPr sz="1600">
                <a:solidFill>
                  <a:srgbClr val="000000"/>
                </a:solidFill>
                <a:latin typeface="Arial"/>
                <a:cs typeface="Arial"/>
              </a:defRPr>
            </a:lvl2pPr>
            <a:lvl3pPr marL="285750" indent="-285750">
              <a:buFont typeface="+mj-lt"/>
              <a:buAutoNum type="arabicPeriod"/>
              <a:defRPr sz="1600">
                <a:solidFill>
                  <a:srgbClr val="000000"/>
                </a:solidFill>
                <a:latin typeface="Arial"/>
                <a:cs typeface="Arial"/>
              </a:defRPr>
            </a:lvl3pPr>
            <a:lvl4pPr marL="282575" indent="-222250">
              <a:buFont typeface="Arial"/>
              <a:buChar char="•"/>
              <a:defRPr sz="1600">
                <a:solidFill>
                  <a:srgbClr val="000000"/>
                </a:solidFill>
                <a:latin typeface="Arial"/>
                <a:cs typeface="Arial"/>
              </a:defRPr>
            </a:lvl4pPr>
            <a:lvl5pPr marL="0" indent="0">
              <a:buFont typeface="Arial"/>
              <a:buNone/>
              <a:defRPr sz="2100" b="1">
                <a:solidFill>
                  <a:srgbClr val="000000"/>
                </a:solidFill>
                <a:latin typeface="Arial"/>
                <a:cs typeface="Arial"/>
              </a:defRPr>
            </a:lvl5pPr>
            <a:lvl6pPr marL="3175" indent="0">
              <a:buNone/>
              <a:defRPr sz="1400" b="0">
                <a:latin typeface="Arial"/>
                <a:cs typeface="Arial"/>
              </a:defRPr>
            </a:lvl6pPr>
            <a:lvl7pPr marL="231775" indent="-231775">
              <a:buFont typeface="+mj-lt"/>
              <a:buAutoNum type="arabicPeriod"/>
              <a:defRPr sz="1400">
                <a:latin typeface="Arial"/>
                <a:cs typeface="Arial"/>
              </a:defRPr>
            </a:lvl7pPr>
            <a:lvl8pPr marL="234950" indent="-174625">
              <a:buFont typeface="Arial"/>
              <a:buChar char="•"/>
              <a:defRPr sz="1400" baseline="0">
                <a:latin typeface="Arial"/>
                <a:cs typeface="Arial"/>
              </a:defRPr>
            </a:lvl8pPr>
            <a:lvl9pPr>
              <a:buNone/>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Click to edit Master text styles</a:t>
            </a:r>
          </a:p>
          <a:p>
            <a:pPr lvl="5"/>
            <a:r>
              <a:rPr lang="en-US" dirty="0"/>
              <a:t>Second level</a:t>
            </a:r>
          </a:p>
          <a:p>
            <a:pPr lvl="6"/>
            <a:r>
              <a:rPr lang="en-US" dirty="0"/>
              <a:t>Third level</a:t>
            </a:r>
          </a:p>
          <a:p>
            <a:pPr lvl="7"/>
            <a:r>
              <a:rPr lang="en-US" dirty="0"/>
              <a:t>Fourth level</a:t>
            </a:r>
          </a:p>
        </p:txBody>
      </p:sp>
      <p:sp>
        <p:nvSpPr>
          <p:cNvPr id="20" name="TextBox 19"/>
          <p:cNvSpPr txBox="1"/>
          <p:nvPr userDrawn="1"/>
        </p:nvSpPr>
        <p:spPr>
          <a:xfrm>
            <a:off x="40640" y="6511925"/>
            <a:ext cx="628795" cy="292388"/>
          </a:xfrm>
          <a:prstGeom prst="rect">
            <a:avLst/>
          </a:prstGeom>
          <a:noFill/>
        </p:spPr>
        <p:txBody>
          <a:bodyPr wrap="square" lIns="0" tIns="0" rIns="0" bIns="0" rtlCol="0" anchor="ctr" anchorCtr="0">
            <a:noAutofit/>
          </a:bodyPr>
          <a:lstStyle/>
          <a:p>
            <a:pPr algn="ctr"/>
            <a:fld id="{F6A211A0-95BB-2043-B247-6E6AA3C52FF8}" type="slidenum">
              <a:rPr lang="en-US" sz="1300" b="0" i="1" smtClean="0">
                <a:solidFill>
                  <a:schemeClr val="bg1"/>
                </a:solidFill>
                <a:latin typeface="Arial"/>
                <a:cs typeface="Arial"/>
              </a:rPr>
              <a:pPr algn="ctr"/>
              <a:t>‹#›</a:t>
            </a:fld>
            <a:endParaRPr lang="en-US" sz="1300" b="0" i="1" dirty="0">
              <a:solidFill>
                <a:schemeClr val="bg1"/>
              </a:solidFill>
              <a:latin typeface="Arial"/>
              <a:cs typeface="Arial"/>
            </a:endParaRPr>
          </a:p>
        </p:txBody>
      </p:sp>
    </p:spTree>
    <p:extLst>
      <p:ext uri="{BB962C8B-B14F-4D97-AF65-F5344CB8AC3E}">
        <p14:creationId xmlns:p14="http://schemas.microsoft.com/office/powerpoint/2010/main" val="2393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475 1.11111E-6 L 0 1.11111E-6 " pathEditMode="relative" ptsTypes="AA">
                                      <p:cBhvr>
                                        <p:cTn id="8" dur="500" fill="hold"/>
                                        <p:tgtEl>
                                          <p:spTgt spid="8"/>
                                        </p:tgtEl>
                                        <p:attrNameLst>
                                          <p:attrName>ppt_x</p:attrName>
                                          <p:attrName>ppt_y</p:attrName>
                                        </p:attrNameLst>
                                      </p:cBhvr>
                                    </p:animMotion>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500"/>
                                        <p:tgtEl>
                                          <p:spTgt spid="1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fade">
                                      <p:cBhvr>
                                        <p:cTn id="18" dur="500"/>
                                        <p:tgtEl>
                                          <p:spTgt spid="1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animEffect transition="in" filter="fade">
                                      <p:cBhvr>
                                        <p:cTn id="21" dur="500"/>
                                        <p:tgtEl>
                                          <p:spTgt spid="1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xEl>
                                              <p:pRg st="4" end="4"/>
                                            </p:txEl>
                                          </p:spTgt>
                                        </p:tgtEl>
                                        <p:attrNameLst>
                                          <p:attrName>style.visibility</p:attrName>
                                        </p:attrNameLst>
                                      </p:cBhvr>
                                      <p:to>
                                        <p:strVal val="visible"/>
                                      </p:to>
                                    </p:set>
                                    <p:animEffect transition="in" filter="fade">
                                      <p:cBhvr>
                                        <p:cTn id="24" dur="500"/>
                                        <p:tgtEl>
                                          <p:spTgt spid="18">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Effect transition="in" filter="fade">
                                      <p:cBhvr>
                                        <p:cTn id="27" dur="500"/>
                                        <p:tgtEl>
                                          <p:spTgt spid="18">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xEl>
                                              <p:pRg st="6" end="6"/>
                                            </p:txEl>
                                          </p:spTgt>
                                        </p:tgtEl>
                                        <p:attrNameLst>
                                          <p:attrName>style.visibility</p:attrName>
                                        </p:attrNameLst>
                                      </p:cBhvr>
                                      <p:to>
                                        <p:strVal val="visible"/>
                                      </p:to>
                                    </p:set>
                                    <p:animEffect transition="in" filter="fade">
                                      <p:cBhvr>
                                        <p:cTn id="30" dur="500"/>
                                        <p:tgtEl>
                                          <p:spTgt spid="18">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7" end="7"/>
                                            </p:txEl>
                                          </p:spTgt>
                                        </p:tgtEl>
                                        <p:attrNameLst>
                                          <p:attrName>style.visibility</p:attrName>
                                        </p:attrNameLst>
                                      </p:cBhvr>
                                      <p:to>
                                        <p:strVal val="visible"/>
                                      </p:to>
                                    </p:set>
                                    <p:animEffect transition="in" filter="fade">
                                      <p:cBhvr>
                                        <p:cTn id="33"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on't">
    <p:spTree>
      <p:nvGrpSpPr>
        <p:cNvPr id="1" name=""/>
        <p:cNvGrpSpPr/>
        <p:nvPr/>
      </p:nvGrpSpPr>
      <p:grpSpPr>
        <a:xfrm>
          <a:off x="0" y="0"/>
          <a:ext cx="0" cy="0"/>
          <a:chOff x="0" y="0"/>
          <a:chExt cx="0" cy="0"/>
        </a:xfrm>
      </p:grpSpPr>
      <p:sp>
        <p:nvSpPr>
          <p:cNvPr id="7" name="Title 12"/>
          <p:cNvSpPr>
            <a:spLocks noGrp="1"/>
          </p:cNvSpPr>
          <p:nvPr>
            <p:ph type="title" hasCustomPrompt="1"/>
          </p:nvPr>
        </p:nvSpPr>
        <p:spPr>
          <a:xfrm>
            <a:off x="496712" y="457203"/>
            <a:ext cx="7021688" cy="711200"/>
          </a:xfrm>
          <a:prstGeom prst="rect">
            <a:avLst/>
          </a:prstGeom>
        </p:spPr>
        <p:txBody>
          <a:bodyPr vert="horz"/>
          <a:lstStyle>
            <a:lvl1pPr algn="l">
              <a:lnSpc>
                <a:spcPts val="3240"/>
              </a:lnSpc>
              <a:defRPr sz="3600" b="1" i="0" spc="-150">
                <a:solidFill>
                  <a:srgbClr val="262626"/>
                </a:solidFill>
                <a:latin typeface="Arial"/>
                <a:cs typeface="Arial"/>
              </a:defRPr>
            </a:lvl1pPr>
          </a:lstStyle>
          <a:p>
            <a:r>
              <a:rPr lang="en-US" dirty="0"/>
              <a:t>Don’t slide</a:t>
            </a:r>
          </a:p>
        </p:txBody>
      </p:sp>
      <p:pic>
        <p:nvPicPr>
          <p:cNvPr id="9" name="Picture 8" descr="top-corner-stripes.png"/>
          <p:cNvPicPr>
            <a:picLocks noChangeAspect="1"/>
          </p:cNvPicPr>
          <p:nvPr userDrawn="1"/>
        </p:nvPicPr>
        <p:blipFill>
          <a:blip r:embed="rId2"/>
          <a:stretch>
            <a:fillRect/>
          </a:stretch>
        </p:blipFill>
        <p:spPr>
          <a:xfrm flipH="1">
            <a:off x="1" y="6451040"/>
            <a:ext cx="1311015" cy="412969"/>
          </a:xfrm>
          <a:prstGeom prst="rect">
            <a:avLst/>
          </a:prstGeom>
        </p:spPr>
      </p:pic>
      <p:pic>
        <p:nvPicPr>
          <p:cNvPr id="14" name="Picture 5"/>
          <p:cNvPicPr>
            <a:picLocks noChangeAspect="1"/>
          </p:cNvPicPr>
          <p:nvPr userDrawn="1"/>
        </p:nvPicPr>
        <p:blipFill>
          <a:blip r:embed="rId3"/>
          <a:stretch>
            <a:fillRect/>
          </a:stretch>
        </p:blipFill>
        <p:spPr bwMode="auto">
          <a:xfrm>
            <a:off x="1309508" y="6629401"/>
            <a:ext cx="1174749" cy="10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 Placeholder 2"/>
          <p:cNvSpPr>
            <a:spLocks noGrp="1"/>
          </p:cNvSpPr>
          <p:nvPr>
            <p:ph type="body" idx="1"/>
          </p:nvPr>
        </p:nvSpPr>
        <p:spPr>
          <a:xfrm>
            <a:off x="756357" y="1447801"/>
            <a:ext cx="6254044" cy="4495800"/>
          </a:xfrm>
          <a:prstGeom prst="rect">
            <a:avLst/>
          </a:prstGeom>
        </p:spPr>
        <p:txBody>
          <a:bodyPr wrap="square" lIns="0" rIns="0" anchor="ctr">
            <a:noAutofit/>
          </a:bodyPr>
          <a:lstStyle>
            <a:lvl1pPr marL="0" indent="0">
              <a:buNone/>
              <a:defRPr sz="2400" b="1">
                <a:solidFill>
                  <a:srgbClr val="000000"/>
                </a:solidFill>
                <a:latin typeface="Arial"/>
                <a:cs typeface="Arial"/>
              </a:defRPr>
            </a:lvl1pPr>
            <a:lvl2pPr marL="0" indent="0">
              <a:buNone/>
              <a:tabLst/>
              <a:defRPr sz="1600">
                <a:solidFill>
                  <a:srgbClr val="000000"/>
                </a:solidFill>
                <a:latin typeface="Arial"/>
                <a:cs typeface="Arial"/>
              </a:defRPr>
            </a:lvl2pPr>
            <a:lvl3pPr marL="285750" indent="-285750">
              <a:buFont typeface="+mj-lt"/>
              <a:buAutoNum type="arabicPeriod"/>
              <a:defRPr sz="1600">
                <a:solidFill>
                  <a:srgbClr val="000000"/>
                </a:solidFill>
                <a:latin typeface="Arial"/>
                <a:cs typeface="Arial"/>
              </a:defRPr>
            </a:lvl3pPr>
            <a:lvl4pPr marL="282575" indent="-222250">
              <a:buFont typeface="Arial"/>
              <a:buChar char="•"/>
              <a:defRPr sz="1600">
                <a:solidFill>
                  <a:srgbClr val="000000"/>
                </a:solidFill>
                <a:latin typeface="Arial"/>
                <a:cs typeface="Arial"/>
              </a:defRPr>
            </a:lvl4pPr>
            <a:lvl5pPr marL="0" indent="0">
              <a:buFont typeface="Arial"/>
              <a:buNone/>
              <a:defRPr sz="2100" b="1">
                <a:solidFill>
                  <a:srgbClr val="000000"/>
                </a:solidFill>
                <a:latin typeface="Arial"/>
                <a:cs typeface="Arial"/>
              </a:defRPr>
            </a:lvl5pPr>
            <a:lvl6pPr marL="3175" indent="0">
              <a:buNone/>
              <a:defRPr sz="1400" b="0">
                <a:latin typeface="Arial"/>
                <a:cs typeface="Arial"/>
              </a:defRPr>
            </a:lvl6pPr>
            <a:lvl7pPr marL="231775" indent="-231775">
              <a:buFont typeface="+mj-lt"/>
              <a:buAutoNum type="arabicPeriod"/>
              <a:defRPr sz="1400">
                <a:latin typeface="Arial"/>
                <a:cs typeface="Arial"/>
              </a:defRPr>
            </a:lvl7pPr>
            <a:lvl8pPr marL="234950" indent="-174625">
              <a:buFont typeface="Arial"/>
              <a:buChar char="•"/>
              <a:defRPr sz="1400" baseline="0">
                <a:latin typeface="Arial"/>
                <a:cs typeface="Arial"/>
              </a:defRPr>
            </a:lvl8pPr>
            <a:lvl9pPr>
              <a:buNone/>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Click to edit Master text styles</a:t>
            </a:r>
          </a:p>
          <a:p>
            <a:pPr lvl="5"/>
            <a:r>
              <a:rPr lang="en-US" dirty="0"/>
              <a:t>Second level</a:t>
            </a:r>
          </a:p>
          <a:p>
            <a:pPr lvl="6"/>
            <a:r>
              <a:rPr lang="en-US" dirty="0"/>
              <a:t>Third level</a:t>
            </a:r>
          </a:p>
          <a:p>
            <a:pPr lvl="7"/>
            <a:r>
              <a:rPr lang="en-US" dirty="0"/>
              <a:t>Fourth level</a:t>
            </a:r>
          </a:p>
        </p:txBody>
      </p:sp>
      <p:grpSp>
        <p:nvGrpSpPr>
          <p:cNvPr id="19" name="Group 9"/>
          <p:cNvGrpSpPr/>
          <p:nvPr userDrawn="1"/>
        </p:nvGrpSpPr>
        <p:grpSpPr>
          <a:xfrm>
            <a:off x="7924800" y="0"/>
            <a:ext cx="4267200" cy="6858000"/>
            <a:chOff x="5943600" y="0"/>
            <a:chExt cx="3200400" cy="6858000"/>
          </a:xfrm>
          <a:solidFill>
            <a:srgbClr val="001324"/>
          </a:solidFill>
        </p:grpSpPr>
        <p:sp>
          <p:nvSpPr>
            <p:cNvPr id="20" name="Rectangle 19"/>
            <p:cNvSpPr/>
            <p:nvPr/>
          </p:nvSpPr>
          <p:spPr>
            <a:xfrm>
              <a:off x="5943600" y="0"/>
              <a:ext cx="3200400" cy="685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4800"/>
                </a:lnSpc>
              </a:pPr>
              <a:endParaRPr lang="en-US" sz="6500">
                <a:latin typeface="Arial"/>
                <a:cs typeface="Arial"/>
              </a:endParaRPr>
            </a:p>
          </p:txBody>
        </p:sp>
        <p:sp>
          <p:nvSpPr>
            <p:cNvPr id="21" name="TextBox 20"/>
            <p:cNvSpPr txBox="1"/>
            <p:nvPr/>
          </p:nvSpPr>
          <p:spPr>
            <a:xfrm>
              <a:off x="6901127" y="3032435"/>
              <a:ext cx="1302280" cy="784830"/>
            </a:xfrm>
            <a:prstGeom prst="rect">
              <a:avLst/>
            </a:prstGeom>
            <a:grpFill/>
          </p:spPr>
          <p:txBody>
            <a:bodyPr wrap="none" rtlCol="0">
              <a:spAutoFit/>
            </a:bodyPr>
            <a:lstStyle/>
            <a:p>
              <a:pPr algn="ctr"/>
              <a:r>
                <a:rPr lang="en-US" sz="5000" i="1">
                  <a:solidFill>
                    <a:srgbClr val="FFFFFF"/>
                  </a:solidFill>
                  <a:latin typeface="Georgia"/>
                  <a:cs typeface="Georgia"/>
                </a:rPr>
                <a:t>Don’t</a:t>
              </a:r>
            </a:p>
          </p:txBody>
        </p:sp>
      </p:grpSp>
      <p:cxnSp>
        <p:nvCxnSpPr>
          <p:cNvPr id="22" name="Straight Connector 21"/>
          <p:cNvCxnSpPr/>
          <p:nvPr userDrawn="1"/>
        </p:nvCxnSpPr>
        <p:spPr>
          <a:xfrm>
            <a:off x="8940800" y="3962400"/>
            <a:ext cx="2111024" cy="1588"/>
          </a:xfrm>
          <a:prstGeom prst="line">
            <a:avLst/>
          </a:prstGeom>
          <a:ln w="635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8940800" y="3080278"/>
            <a:ext cx="2111024" cy="1588"/>
          </a:xfrm>
          <a:prstGeom prst="line">
            <a:avLst/>
          </a:prstGeom>
          <a:ln w="635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40640" y="6511925"/>
            <a:ext cx="628795" cy="292388"/>
          </a:xfrm>
          <a:prstGeom prst="rect">
            <a:avLst/>
          </a:prstGeom>
          <a:noFill/>
        </p:spPr>
        <p:txBody>
          <a:bodyPr wrap="square" lIns="0" tIns="0" rIns="0" bIns="0" rtlCol="0" anchor="ctr" anchorCtr="0">
            <a:noAutofit/>
          </a:bodyPr>
          <a:lstStyle/>
          <a:p>
            <a:pPr algn="ctr"/>
            <a:fld id="{F6A211A0-95BB-2043-B247-6E6AA3C52FF8}" type="slidenum">
              <a:rPr lang="en-US" sz="1300" b="0" i="1" smtClean="0">
                <a:solidFill>
                  <a:schemeClr val="bg1"/>
                </a:solidFill>
                <a:latin typeface="Arial"/>
                <a:cs typeface="Arial"/>
              </a:rPr>
              <a:pPr algn="ctr"/>
              <a:t>‹#›</a:t>
            </a:fld>
            <a:endParaRPr lang="en-US" sz="1300" b="0" i="1" dirty="0">
              <a:solidFill>
                <a:schemeClr val="bg1"/>
              </a:solidFill>
              <a:latin typeface="Arial"/>
              <a:cs typeface="Arial"/>
            </a:endParaRPr>
          </a:p>
        </p:txBody>
      </p:sp>
    </p:spTree>
    <p:extLst>
      <p:ext uri="{BB962C8B-B14F-4D97-AF65-F5344CB8AC3E}">
        <p14:creationId xmlns:p14="http://schemas.microsoft.com/office/powerpoint/2010/main" val="165730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475 1.11111E-6 L 0 1.11111E-6 " pathEditMode="relative" ptsTypes="AA">
                                      <p:cBhvr>
                                        <p:cTn id="8" dur="500" fill="hold"/>
                                        <p:tgtEl>
                                          <p:spTgt spid="19"/>
                                        </p:tgtEl>
                                        <p:attrNameLst>
                                          <p:attrName>ppt_x</p:attrName>
                                          <p:attrName>ppt_y</p:attrName>
                                        </p:attrNameLst>
                                      </p:cBhvr>
                                    </p:animMotion>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500"/>
                                        <p:tgtEl>
                                          <p:spTgt spid="1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fade">
                                      <p:cBhvr>
                                        <p:cTn id="18" dur="500"/>
                                        <p:tgtEl>
                                          <p:spTgt spid="1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animEffect transition="in" filter="fade">
                                      <p:cBhvr>
                                        <p:cTn id="21" dur="500"/>
                                        <p:tgtEl>
                                          <p:spTgt spid="18">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xEl>
                                              <p:pRg st="4" end="4"/>
                                            </p:txEl>
                                          </p:spTgt>
                                        </p:tgtEl>
                                        <p:attrNameLst>
                                          <p:attrName>style.visibility</p:attrName>
                                        </p:attrNameLst>
                                      </p:cBhvr>
                                      <p:to>
                                        <p:strVal val="visible"/>
                                      </p:to>
                                    </p:set>
                                    <p:animEffect transition="in" filter="fade">
                                      <p:cBhvr>
                                        <p:cTn id="24" dur="500"/>
                                        <p:tgtEl>
                                          <p:spTgt spid="18">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animEffect transition="in" filter="fade">
                                      <p:cBhvr>
                                        <p:cTn id="27" dur="500"/>
                                        <p:tgtEl>
                                          <p:spTgt spid="18">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xEl>
                                              <p:pRg st="6" end="6"/>
                                            </p:txEl>
                                          </p:spTgt>
                                        </p:tgtEl>
                                        <p:attrNameLst>
                                          <p:attrName>style.visibility</p:attrName>
                                        </p:attrNameLst>
                                      </p:cBhvr>
                                      <p:to>
                                        <p:strVal val="visible"/>
                                      </p:to>
                                    </p:set>
                                    <p:animEffect transition="in" filter="fade">
                                      <p:cBhvr>
                                        <p:cTn id="30" dur="500"/>
                                        <p:tgtEl>
                                          <p:spTgt spid="18">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7" end="7"/>
                                            </p:txEl>
                                          </p:spTgt>
                                        </p:tgtEl>
                                        <p:attrNameLst>
                                          <p:attrName>style.visibility</p:attrName>
                                        </p:attrNameLst>
                                      </p:cBhvr>
                                      <p:to>
                                        <p:strVal val="visible"/>
                                      </p:to>
                                    </p:set>
                                    <p:animEffect transition="in" filter="fade">
                                      <p:cBhvr>
                                        <p:cTn id="33"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d Blank">
    <p:spTree>
      <p:nvGrpSpPr>
        <p:cNvPr id="1" name=""/>
        <p:cNvGrpSpPr/>
        <p:nvPr/>
      </p:nvGrpSpPr>
      <p:grpSpPr>
        <a:xfrm>
          <a:off x="0" y="0"/>
          <a:ext cx="0" cy="0"/>
          <a:chOff x="0" y="0"/>
          <a:chExt cx="0" cy="0"/>
        </a:xfrm>
      </p:grpSpPr>
      <p:sp>
        <p:nvSpPr>
          <p:cNvPr id="16" name="Title 12"/>
          <p:cNvSpPr>
            <a:spLocks noGrp="1"/>
          </p:cNvSpPr>
          <p:nvPr>
            <p:ph type="title" hasCustomPrompt="1"/>
          </p:nvPr>
        </p:nvSpPr>
        <p:spPr>
          <a:xfrm>
            <a:off x="508002" y="457203"/>
            <a:ext cx="9956799" cy="711200"/>
          </a:xfrm>
          <a:prstGeom prst="rect">
            <a:avLst/>
          </a:prstGeom>
        </p:spPr>
        <p:txBody>
          <a:bodyPr vert="horz"/>
          <a:lstStyle>
            <a:lvl1pPr algn="l">
              <a:lnSpc>
                <a:spcPts val="3240"/>
              </a:lnSpc>
              <a:defRPr sz="3600" b="1" i="0" spc="-150">
                <a:solidFill>
                  <a:srgbClr val="262626"/>
                </a:solidFill>
                <a:latin typeface="Arial"/>
                <a:cs typeface="Arial"/>
              </a:defRPr>
            </a:lvl1pPr>
          </a:lstStyle>
          <a:p>
            <a:r>
              <a:rPr lang="en-US" dirty="0"/>
              <a:t>Titled blank slide</a:t>
            </a:r>
          </a:p>
        </p:txBody>
      </p:sp>
      <p:pic>
        <p:nvPicPr>
          <p:cNvPr id="10" name="Picture 9" descr="top-corner-stripes.png"/>
          <p:cNvPicPr>
            <a:picLocks noChangeAspect="1"/>
          </p:cNvPicPr>
          <p:nvPr userDrawn="1"/>
        </p:nvPicPr>
        <p:blipFill>
          <a:blip r:embed="rId2"/>
          <a:stretch>
            <a:fillRect/>
          </a:stretch>
        </p:blipFill>
        <p:spPr>
          <a:xfrm>
            <a:off x="10879667" y="190"/>
            <a:ext cx="1325415" cy="417505"/>
          </a:xfrm>
          <a:prstGeom prst="rect">
            <a:avLst/>
          </a:prstGeom>
        </p:spPr>
      </p:pic>
      <p:pic>
        <p:nvPicPr>
          <p:cNvPr id="11" name="Picture 5"/>
          <p:cNvPicPr>
            <a:picLocks noChangeAspect="1"/>
          </p:cNvPicPr>
          <p:nvPr userDrawn="1"/>
        </p:nvPicPr>
        <p:blipFill>
          <a:blip r:embed="rId3"/>
          <a:stretch>
            <a:fillRect/>
          </a:stretch>
        </p:blipFill>
        <p:spPr bwMode="auto">
          <a:xfrm>
            <a:off x="9685864" y="169334"/>
            <a:ext cx="1174749" cy="10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userDrawn="1"/>
        </p:nvSpPr>
        <p:spPr>
          <a:xfrm>
            <a:off x="11558695" y="44445"/>
            <a:ext cx="628795" cy="292388"/>
          </a:xfrm>
          <a:prstGeom prst="rect">
            <a:avLst/>
          </a:prstGeom>
          <a:noFill/>
        </p:spPr>
        <p:txBody>
          <a:bodyPr wrap="square" lIns="0" tIns="0" rIns="0" bIns="0" rtlCol="0" anchor="ctr" anchorCtr="0">
            <a:noAutofit/>
          </a:bodyPr>
          <a:lstStyle/>
          <a:p>
            <a:pPr algn="ctr"/>
            <a:fld id="{F6A211A0-95BB-2043-B247-6E6AA3C52FF8}" type="slidenum">
              <a:rPr lang="en-US" sz="1300" b="0" i="1" smtClean="0">
                <a:solidFill>
                  <a:schemeClr val="bg1"/>
                </a:solidFill>
                <a:latin typeface="Arial"/>
                <a:cs typeface="Arial"/>
              </a:rPr>
              <a:pPr algn="ctr"/>
              <a:t>‹#›</a:t>
            </a:fld>
            <a:endParaRPr lang="en-US" sz="1300" b="0" i="1" dirty="0">
              <a:solidFill>
                <a:schemeClr val="bg1"/>
              </a:solidFill>
              <a:latin typeface="Arial"/>
              <a:cs typeface="Arial"/>
            </a:endParaRPr>
          </a:p>
        </p:txBody>
      </p:sp>
    </p:spTree>
    <p:extLst>
      <p:ext uri="{BB962C8B-B14F-4D97-AF65-F5344CB8AC3E}">
        <p14:creationId xmlns:p14="http://schemas.microsoft.com/office/powerpoint/2010/main" val="186675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11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xercise special">
    <p:spTree>
      <p:nvGrpSpPr>
        <p:cNvPr id="1" name=""/>
        <p:cNvGrpSpPr/>
        <p:nvPr/>
      </p:nvGrpSpPr>
      <p:grpSpPr>
        <a:xfrm>
          <a:off x="0" y="0"/>
          <a:ext cx="0" cy="0"/>
          <a:chOff x="0" y="0"/>
          <a:chExt cx="0" cy="0"/>
        </a:xfrm>
      </p:grpSpPr>
      <p:grpSp>
        <p:nvGrpSpPr>
          <p:cNvPr id="25" name="Group 24"/>
          <p:cNvGrpSpPr/>
          <p:nvPr userDrawn="1"/>
        </p:nvGrpSpPr>
        <p:grpSpPr>
          <a:xfrm>
            <a:off x="888015" y="1694908"/>
            <a:ext cx="3901723" cy="4013200"/>
            <a:chOff x="807508" y="1694908"/>
            <a:chExt cx="2926292" cy="4013200"/>
          </a:xfrm>
        </p:grpSpPr>
        <p:sp>
          <p:nvSpPr>
            <p:cNvPr id="26" name="Rectangle 25"/>
            <p:cNvSpPr/>
            <p:nvPr/>
          </p:nvSpPr>
          <p:spPr>
            <a:xfrm>
              <a:off x="861483" y="1694908"/>
              <a:ext cx="2872317" cy="4013200"/>
            </a:xfrm>
            <a:prstGeom prst="rect">
              <a:avLst/>
            </a:prstGeom>
            <a:solidFill>
              <a:srgbClr val="FFFFFF"/>
            </a:solidFill>
            <a:ln w="9525" cap="flat" cmpd="sng" algn="ctr">
              <a:solidFill>
                <a:schemeClr val="bg1">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7" name="Group 77"/>
            <p:cNvGrpSpPr/>
            <p:nvPr/>
          </p:nvGrpSpPr>
          <p:grpSpPr>
            <a:xfrm>
              <a:off x="807508" y="1786454"/>
              <a:ext cx="107948" cy="3811587"/>
              <a:chOff x="5587998" y="1784879"/>
              <a:chExt cx="152400" cy="3811587"/>
            </a:xfrm>
          </p:grpSpPr>
          <p:cxnSp>
            <p:nvCxnSpPr>
              <p:cNvPr id="28" name="Straight Connector 27"/>
              <p:cNvCxnSpPr/>
              <p:nvPr/>
            </p:nvCxnSpPr>
            <p:spPr>
              <a:xfrm rot="10800000">
                <a:off x="5587998" y="178487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5587998" y="185291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5587998" y="192095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5587998" y="198898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a:off x="5587998" y="205702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a:off x="5587998" y="212505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5587998" y="219309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5587998" y="226113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5587998" y="232916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5587998" y="239720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5587998" y="246523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a:off x="5587998" y="253327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5587998" y="260131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5587998" y="266934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5587998" y="273738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5587998" y="280541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0800000">
                <a:off x="5587998" y="287345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5587998" y="294149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a:off x="5587998" y="300952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5587998" y="307756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5587998" y="314559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5587998" y="321363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a:off x="5587998" y="328167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5587998" y="334970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a:off x="5587998" y="341774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a:off x="5587998" y="348577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0800000">
                <a:off x="5587998" y="355381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0800000">
                <a:off x="5587998" y="362185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5587998" y="368988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5587998" y="375792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a:off x="5587998" y="382595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5587998" y="389399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5587998" y="396203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5587998" y="403006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0800000">
                <a:off x="5587998" y="409810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5587998" y="416613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a:off x="5587998" y="423417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0800000">
                <a:off x="5587998" y="430221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5587998" y="437024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a:off x="5587998" y="443828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a:off x="5587998" y="450631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0800000">
                <a:off x="5587998" y="457435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0800000">
                <a:off x="5587998" y="464239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0800000">
                <a:off x="5587998" y="471042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0800000">
                <a:off x="5587998" y="477846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0800000">
                <a:off x="5587998" y="484649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5587998" y="491453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0800000">
                <a:off x="5587998" y="498257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0800000">
                <a:off x="5587998" y="505060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a:off x="5587998" y="511864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a:off x="5587998" y="518667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5587998" y="525471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0800000">
                <a:off x="5587998" y="532275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0800000">
                <a:off x="5587998" y="539078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0800000">
                <a:off x="5587998" y="545882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a:off x="5587998" y="5594878"/>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0800000">
                <a:off x="5587998" y="552685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13" name="Title Placeholder 1"/>
          <p:cNvSpPr>
            <a:spLocks noGrp="1"/>
          </p:cNvSpPr>
          <p:nvPr userDrawn="1">
            <p:ph type="title" hasCustomPrompt="1"/>
          </p:nvPr>
        </p:nvSpPr>
        <p:spPr bwMode="auto">
          <a:xfrm>
            <a:off x="948267" y="462559"/>
            <a:ext cx="8669867" cy="608851"/>
          </a:xfrm>
          <a:prstGeom prst="rect">
            <a:avLst/>
          </a:prstGeom>
          <a:noFill/>
          <a:ln w="9525">
            <a:noFill/>
            <a:miter lim="800000"/>
            <a:headEnd/>
            <a:tailEnd/>
          </a:ln>
        </p:spPr>
        <p:txBody>
          <a:bodyPr lIns="0" tIns="0" rIns="0" bIns="0" anchor="ctr">
            <a:normAutofit/>
          </a:bodyPr>
          <a:lstStyle>
            <a:lvl1pPr algn="l">
              <a:lnSpc>
                <a:spcPts val="3420"/>
              </a:lnSpc>
              <a:defRPr sz="3600" b="1" cap="none" spc="-150" baseline="0">
                <a:solidFill>
                  <a:schemeClr val="tx1"/>
                </a:solidFill>
                <a:latin typeface="Arial"/>
                <a:cs typeface="Arial"/>
              </a:defRPr>
            </a:lvl1pPr>
          </a:lstStyle>
          <a:p>
            <a:pPr lvl="0"/>
            <a:r>
              <a:rPr lang="en-US" dirty="0"/>
              <a:t>Exercise slide special</a:t>
            </a:r>
          </a:p>
        </p:txBody>
      </p:sp>
      <p:sp>
        <p:nvSpPr>
          <p:cNvPr id="4" name="Picture Placeholder 3"/>
          <p:cNvSpPr>
            <a:spLocks noGrp="1"/>
          </p:cNvSpPr>
          <p:nvPr userDrawn="1">
            <p:ph type="pic" sz="quarter" idx="11"/>
          </p:nvPr>
        </p:nvSpPr>
        <p:spPr>
          <a:xfrm>
            <a:off x="1162755" y="1820333"/>
            <a:ext cx="3499104" cy="3776120"/>
          </a:xfrm>
          <a:prstGeom prst="rect">
            <a:avLst/>
          </a:prstGeom>
        </p:spPr>
        <p:txBody>
          <a:bodyPr vert="horz"/>
          <a:lstStyle>
            <a:lvl1pPr marL="0" indent="0">
              <a:buNone/>
              <a:defRPr>
                <a:latin typeface="Arial"/>
                <a:cs typeface="Arial"/>
              </a:defRPr>
            </a:lvl1pPr>
          </a:lstStyle>
          <a:p>
            <a:endParaRPr lang="en-US" dirty="0"/>
          </a:p>
        </p:txBody>
      </p:sp>
      <p:sp>
        <p:nvSpPr>
          <p:cNvPr id="149" name="Text Placeholder 2"/>
          <p:cNvSpPr>
            <a:spLocks noGrp="1"/>
          </p:cNvSpPr>
          <p:nvPr>
            <p:ph type="body" idx="1"/>
          </p:nvPr>
        </p:nvSpPr>
        <p:spPr>
          <a:xfrm>
            <a:off x="5847645" y="1447801"/>
            <a:ext cx="5226756" cy="4770821"/>
          </a:xfrm>
          <a:prstGeom prst="rect">
            <a:avLst/>
          </a:prstGeom>
        </p:spPr>
        <p:txBody>
          <a:bodyPr wrap="square" lIns="0" rIns="0" anchor="ctr">
            <a:noAutofit/>
          </a:bodyPr>
          <a:lstStyle>
            <a:lvl1pPr marL="0" indent="0">
              <a:buNone/>
              <a:defRPr sz="2400" b="1">
                <a:solidFill>
                  <a:srgbClr val="000000"/>
                </a:solidFill>
                <a:latin typeface="Arial"/>
                <a:cs typeface="Arial"/>
              </a:defRPr>
            </a:lvl1pPr>
            <a:lvl2pPr marL="0" indent="0">
              <a:buNone/>
              <a:tabLst/>
              <a:defRPr sz="1600">
                <a:solidFill>
                  <a:srgbClr val="000000"/>
                </a:solidFill>
                <a:latin typeface="Arial"/>
                <a:cs typeface="Arial"/>
              </a:defRPr>
            </a:lvl2pPr>
            <a:lvl3pPr marL="285750" indent="-285750">
              <a:buFont typeface="+mj-lt"/>
              <a:buAutoNum type="arabicPeriod"/>
              <a:defRPr sz="1600">
                <a:solidFill>
                  <a:srgbClr val="000000"/>
                </a:solidFill>
                <a:latin typeface="Arial"/>
                <a:cs typeface="Arial"/>
              </a:defRPr>
            </a:lvl3pPr>
            <a:lvl4pPr marL="282575" indent="-222250">
              <a:buFont typeface="Arial"/>
              <a:buChar char="•"/>
              <a:defRPr sz="1600">
                <a:solidFill>
                  <a:srgbClr val="000000"/>
                </a:solidFill>
                <a:latin typeface="Arial"/>
                <a:cs typeface="Arial"/>
              </a:defRPr>
            </a:lvl4pPr>
            <a:lvl5pPr marL="0" indent="0">
              <a:buFont typeface="Arial"/>
              <a:buNone/>
              <a:defRPr sz="2100" b="1">
                <a:solidFill>
                  <a:srgbClr val="000000"/>
                </a:solidFill>
                <a:latin typeface="Arial"/>
                <a:cs typeface="Arial"/>
              </a:defRPr>
            </a:lvl5pPr>
            <a:lvl6pPr marL="3175" indent="0">
              <a:buNone/>
              <a:defRPr sz="1400" b="0">
                <a:latin typeface="Arial"/>
                <a:cs typeface="Arial"/>
              </a:defRPr>
            </a:lvl6pPr>
            <a:lvl7pPr marL="231775" indent="-231775">
              <a:buFont typeface="+mj-lt"/>
              <a:buAutoNum type="arabicPeriod"/>
              <a:defRPr sz="1400">
                <a:latin typeface="Arial"/>
                <a:cs typeface="Arial"/>
              </a:defRPr>
            </a:lvl7pPr>
            <a:lvl8pPr marL="234950" indent="-174625">
              <a:buFont typeface="Arial"/>
              <a:buChar char="•"/>
              <a:defRPr sz="1400" baseline="0">
                <a:latin typeface="Arial"/>
                <a:cs typeface="Arial"/>
              </a:defRPr>
            </a:lvl8pPr>
            <a:lvl9pPr>
              <a:buNone/>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Click to edit Master text styles</a:t>
            </a:r>
          </a:p>
          <a:p>
            <a:pPr lvl="5"/>
            <a:r>
              <a:rPr lang="en-US" dirty="0"/>
              <a:t>Second level</a:t>
            </a:r>
          </a:p>
          <a:p>
            <a:pPr lvl="6"/>
            <a:r>
              <a:rPr lang="en-US" dirty="0"/>
              <a:t>Third level</a:t>
            </a:r>
          </a:p>
          <a:p>
            <a:pPr lvl="7"/>
            <a:r>
              <a:rPr lang="en-US" dirty="0"/>
              <a:t>Fourth level</a:t>
            </a:r>
          </a:p>
        </p:txBody>
      </p:sp>
      <p:pic>
        <p:nvPicPr>
          <p:cNvPr id="85" name="Picture 84" descr="top-corner-stripes.png"/>
          <p:cNvPicPr>
            <a:picLocks noChangeAspect="1"/>
          </p:cNvPicPr>
          <p:nvPr userDrawn="1"/>
        </p:nvPicPr>
        <p:blipFill>
          <a:blip r:embed="rId2"/>
          <a:stretch>
            <a:fillRect/>
          </a:stretch>
        </p:blipFill>
        <p:spPr>
          <a:xfrm>
            <a:off x="10879667" y="190"/>
            <a:ext cx="1325415" cy="417505"/>
          </a:xfrm>
          <a:prstGeom prst="rect">
            <a:avLst/>
          </a:prstGeom>
        </p:spPr>
      </p:pic>
      <p:pic>
        <p:nvPicPr>
          <p:cNvPr id="86" name="Picture 5"/>
          <p:cNvPicPr>
            <a:picLocks noChangeAspect="1"/>
          </p:cNvPicPr>
          <p:nvPr userDrawn="1"/>
        </p:nvPicPr>
        <p:blipFill>
          <a:blip r:embed="rId3"/>
          <a:stretch>
            <a:fillRect/>
          </a:stretch>
        </p:blipFill>
        <p:spPr bwMode="auto">
          <a:xfrm>
            <a:off x="9685864" y="169334"/>
            <a:ext cx="1174749" cy="10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 name="TextBox 86"/>
          <p:cNvSpPr txBox="1"/>
          <p:nvPr userDrawn="1"/>
        </p:nvSpPr>
        <p:spPr>
          <a:xfrm>
            <a:off x="11558695" y="44445"/>
            <a:ext cx="628795" cy="292388"/>
          </a:xfrm>
          <a:prstGeom prst="rect">
            <a:avLst/>
          </a:prstGeom>
          <a:noFill/>
        </p:spPr>
        <p:txBody>
          <a:bodyPr wrap="square" lIns="0" tIns="0" rIns="0" bIns="0" rtlCol="0" anchor="ctr" anchorCtr="0">
            <a:noAutofit/>
          </a:bodyPr>
          <a:lstStyle/>
          <a:p>
            <a:pPr algn="ctr"/>
            <a:fld id="{F6A211A0-95BB-2043-B247-6E6AA3C52FF8}" type="slidenum">
              <a:rPr lang="en-US" sz="1300" b="0" i="1" smtClean="0">
                <a:solidFill>
                  <a:schemeClr val="bg1"/>
                </a:solidFill>
                <a:latin typeface="Arial"/>
                <a:cs typeface="Arial"/>
              </a:rPr>
              <a:pPr algn="ctr"/>
              <a:t>‹#›</a:t>
            </a:fld>
            <a:endParaRPr lang="en-US" sz="1300" b="0" i="1" dirty="0">
              <a:solidFill>
                <a:schemeClr val="bg1"/>
              </a:solidFill>
              <a:latin typeface="Arial"/>
              <a:cs typeface="Arial"/>
            </a:endParaRPr>
          </a:p>
        </p:txBody>
      </p:sp>
    </p:spTree>
    <p:extLst>
      <p:ext uri="{BB962C8B-B14F-4D97-AF65-F5344CB8AC3E}">
        <p14:creationId xmlns:p14="http://schemas.microsoft.com/office/powerpoint/2010/main" val="31434631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10" name="Picture 9" descr="top-corner-stripes.png"/>
          <p:cNvPicPr>
            <a:picLocks noChangeAspect="1"/>
          </p:cNvPicPr>
          <p:nvPr userDrawn="1"/>
        </p:nvPicPr>
        <p:blipFill>
          <a:blip r:embed="rId2"/>
          <a:stretch>
            <a:fillRect/>
          </a:stretch>
        </p:blipFill>
        <p:spPr>
          <a:xfrm>
            <a:off x="10879667" y="190"/>
            <a:ext cx="1325415" cy="417505"/>
          </a:xfrm>
          <a:prstGeom prst="rect">
            <a:avLst/>
          </a:prstGeom>
        </p:spPr>
      </p:pic>
      <p:pic>
        <p:nvPicPr>
          <p:cNvPr id="11" name="Picture 5"/>
          <p:cNvPicPr>
            <a:picLocks noChangeAspect="1"/>
          </p:cNvPicPr>
          <p:nvPr userDrawn="1"/>
        </p:nvPicPr>
        <p:blipFill>
          <a:blip r:embed="rId3"/>
          <a:stretch>
            <a:fillRect/>
          </a:stretch>
        </p:blipFill>
        <p:spPr bwMode="auto">
          <a:xfrm>
            <a:off x="9685864" y="169334"/>
            <a:ext cx="1174749" cy="10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userDrawn="1"/>
        </p:nvSpPr>
        <p:spPr>
          <a:xfrm>
            <a:off x="11558695" y="44445"/>
            <a:ext cx="628795" cy="292388"/>
          </a:xfrm>
          <a:prstGeom prst="rect">
            <a:avLst/>
          </a:prstGeom>
          <a:noFill/>
        </p:spPr>
        <p:txBody>
          <a:bodyPr wrap="square" lIns="0" tIns="0" rIns="0" bIns="0" rtlCol="0" anchor="ctr" anchorCtr="0">
            <a:noAutofit/>
          </a:bodyPr>
          <a:lstStyle/>
          <a:p>
            <a:pPr algn="ctr"/>
            <a:fld id="{F6A211A0-95BB-2043-B247-6E6AA3C52FF8}" type="slidenum">
              <a:rPr lang="en-US" sz="1300" b="0" i="1" smtClean="0">
                <a:solidFill>
                  <a:schemeClr val="bg1"/>
                </a:solidFill>
                <a:latin typeface="Arial"/>
                <a:cs typeface="Arial"/>
              </a:rPr>
              <a:pPr algn="ctr"/>
              <a:t>‹#›</a:t>
            </a:fld>
            <a:endParaRPr lang="en-US" sz="1300" b="0" i="1" dirty="0">
              <a:solidFill>
                <a:schemeClr val="bg1"/>
              </a:solidFill>
              <a:latin typeface="Arial"/>
              <a:cs typeface="Arial"/>
            </a:endParaRPr>
          </a:p>
        </p:txBody>
      </p:sp>
      <p:sp>
        <p:nvSpPr>
          <p:cNvPr id="7" name="Title 1"/>
          <p:cNvSpPr>
            <a:spLocks noGrp="1"/>
          </p:cNvSpPr>
          <p:nvPr>
            <p:ph type="title" hasCustomPrompt="1"/>
          </p:nvPr>
        </p:nvSpPr>
        <p:spPr>
          <a:xfrm>
            <a:off x="722489" y="336834"/>
            <a:ext cx="9753600" cy="729967"/>
          </a:xfrm>
          <a:prstGeom prst="rect">
            <a:avLst/>
          </a:prstGeom>
        </p:spPr>
        <p:txBody>
          <a:bodyPr vert="horz"/>
          <a:lstStyle>
            <a:lvl1pPr>
              <a:spcBef>
                <a:spcPts val="1056"/>
              </a:spcBef>
              <a:defRPr sz="4400" b="1" spc="-150">
                <a:solidFill>
                  <a:schemeClr val="tx1"/>
                </a:solidFill>
                <a:latin typeface="Arial"/>
                <a:cs typeface="Arial"/>
              </a:defRPr>
            </a:lvl1pPr>
          </a:lstStyle>
          <a:p>
            <a:r>
              <a:rPr lang="en-US" dirty="0"/>
              <a:t>Large title slide</a:t>
            </a:r>
          </a:p>
        </p:txBody>
      </p:sp>
    </p:spTree>
    <p:extLst>
      <p:ext uri="{BB962C8B-B14F-4D97-AF65-F5344CB8AC3E}">
        <p14:creationId xmlns:p14="http://schemas.microsoft.com/office/powerpoint/2010/main" val="24361946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age Number">
    <p:spTree>
      <p:nvGrpSpPr>
        <p:cNvPr id="1" name=""/>
        <p:cNvGrpSpPr/>
        <p:nvPr/>
      </p:nvGrpSpPr>
      <p:grpSpPr>
        <a:xfrm>
          <a:off x="0" y="0"/>
          <a:ext cx="0" cy="0"/>
          <a:chOff x="0" y="0"/>
          <a:chExt cx="0" cy="0"/>
        </a:xfrm>
      </p:grpSpPr>
      <p:pic>
        <p:nvPicPr>
          <p:cNvPr id="10" name="Picture 9" descr="top-corner-stripes.png"/>
          <p:cNvPicPr>
            <a:picLocks noChangeAspect="1"/>
          </p:cNvPicPr>
          <p:nvPr userDrawn="1"/>
        </p:nvPicPr>
        <p:blipFill>
          <a:blip r:embed="rId2"/>
          <a:stretch>
            <a:fillRect/>
          </a:stretch>
        </p:blipFill>
        <p:spPr>
          <a:xfrm>
            <a:off x="10879667" y="190"/>
            <a:ext cx="1325415" cy="417505"/>
          </a:xfrm>
          <a:prstGeom prst="rect">
            <a:avLst/>
          </a:prstGeom>
        </p:spPr>
      </p:pic>
      <p:pic>
        <p:nvPicPr>
          <p:cNvPr id="11" name="Picture 5"/>
          <p:cNvPicPr>
            <a:picLocks noChangeAspect="1"/>
          </p:cNvPicPr>
          <p:nvPr userDrawn="1"/>
        </p:nvPicPr>
        <p:blipFill>
          <a:blip r:embed="rId3"/>
          <a:stretch>
            <a:fillRect/>
          </a:stretch>
        </p:blipFill>
        <p:spPr bwMode="auto">
          <a:xfrm>
            <a:off x="9685864" y="169334"/>
            <a:ext cx="1174749" cy="10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userDrawn="1"/>
        </p:nvSpPr>
        <p:spPr>
          <a:xfrm>
            <a:off x="11558695" y="44445"/>
            <a:ext cx="628795" cy="292388"/>
          </a:xfrm>
          <a:prstGeom prst="rect">
            <a:avLst/>
          </a:prstGeom>
          <a:noFill/>
        </p:spPr>
        <p:txBody>
          <a:bodyPr wrap="square" lIns="0" tIns="0" rIns="0" bIns="0" rtlCol="0" anchor="ctr" anchorCtr="0">
            <a:noAutofit/>
          </a:bodyPr>
          <a:lstStyle/>
          <a:p>
            <a:pPr algn="ctr"/>
            <a:fld id="{F6A211A0-95BB-2043-B247-6E6AA3C52FF8}" type="slidenum">
              <a:rPr lang="en-US" sz="1300" b="0" i="1" smtClean="0">
                <a:solidFill>
                  <a:schemeClr val="bg1"/>
                </a:solidFill>
                <a:latin typeface="Arial"/>
                <a:cs typeface="Arial"/>
              </a:rPr>
              <a:pPr algn="ctr"/>
              <a:t>‹#›</a:t>
            </a:fld>
            <a:endParaRPr lang="en-US" sz="1300" b="0" i="1" dirty="0">
              <a:solidFill>
                <a:schemeClr val="bg1"/>
              </a:solidFill>
              <a:latin typeface="Arial"/>
              <a:cs typeface="Arial"/>
            </a:endParaRPr>
          </a:p>
        </p:txBody>
      </p:sp>
    </p:spTree>
    <p:extLst>
      <p:ext uri="{BB962C8B-B14F-4D97-AF65-F5344CB8AC3E}">
        <p14:creationId xmlns:p14="http://schemas.microsoft.com/office/powerpoint/2010/main" val="2527029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uest Speaker">
    <p:spTree>
      <p:nvGrpSpPr>
        <p:cNvPr id="1" name=""/>
        <p:cNvGrpSpPr/>
        <p:nvPr/>
      </p:nvGrpSpPr>
      <p:grpSpPr>
        <a:xfrm>
          <a:off x="0" y="0"/>
          <a:ext cx="0" cy="0"/>
          <a:chOff x="0" y="0"/>
          <a:chExt cx="0" cy="0"/>
        </a:xfrm>
      </p:grpSpPr>
      <p:pic>
        <p:nvPicPr>
          <p:cNvPr id="23" name="Picture 22" descr="microphone retro.jpg"/>
          <p:cNvPicPr>
            <a:picLocks noChangeAspect="1"/>
          </p:cNvPicPr>
          <p:nvPr userDrawn="1"/>
        </p:nvPicPr>
        <p:blipFill>
          <a:blip r:embed="rId2"/>
          <a:srcRect b="11558"/>
          <a:stretch>
            <a:fillRect/>
          </a:stretch>
        </p:blipFill>
        <p:spPr>
          <a:xfrm>
            <a:off x="3962400" y="2776614"/>
            <a:ext cx="4267200" cy="4081386"/>
          </a:xfrm>
          <a:prstGeom prst="rect">
            <a:avLst/>
          </a:prstGeom>
        </p:spPr>
      </p:pic>
      <p:sp>
        <p:nvSpPr>
          <p:cNvPr id="8" name="Title 12"/>
          <p:cNvSpPr>
            <a:spLocks noGrp="1"/>
          </p:cNvSpPr>
          <p:nvPr>
            <p:ph type="title" hasCustomPrompt="1"/>
          </p:nvPr>
        </p:nvSpPr>
        <p:spPr>
          <a:xfrm>
            <a:off x="1117601" y="1371600"/>
            <a:ext cx="9956799" cy="609600"/>
          </a:xfrm>
          <a:prstGeom prst="rect">
            <a:avLst/>
          </a:prstGeom>
        </p:spPr>
        <p:txBody>
          <a:bodyPr vert="horz"/>
          <a:lstStyle>
            <a:lvl1pPr algn="ctr">
              <a:lnSpc>
                <a:spcPts val="3240"/>
              </a:lnSpc>
              <a:defRPr sz="3600" b="1" i="1" spc="-200">
                <a:solidFill>
                  <a:srgbClr val="262626"/>
                </a:solidFill>
                <a:latin typeface="Georgia"/>
                <a:cs typeface="Georgia"/>
              </a:defRPr>
            </a:lvl1pPr>
          </a:lstStyle>
          <a:p>
            <a:r>
              <a:rPr lang="en-US" dirty="0"/>
              <a:t>Guest speaker slide</a:t>
            </a:r>
          </a:p>
        </p:txBody>
      </p:sp>
    </p:spTree>
    <p:extLst>
      <p:ext uri="{BB962C8B-B14F-4D97-AF65-F5344CB8AC3E}">
        <p14:creationId xmlns:p14="http://schemas.microsoft.com/office/powerpoint/2010/main" val="20106769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ngle-page Exercise">
    <p:spTree>
      <p:nvGrpSpPr>
        <p:cNvPr id="1" name=""/>
        <p:cNvGrpSpPr/>
        <p:nvPr/>
      </p:nvGrpSpPr>
      <p:grpSpPr>
        <a:xfrm>
          <a:off x="0" y="0"/>
          <a:ext cx="0" cy="0"/>
          <a:chOff x="0" y="0"/>
          <a:chExt cx="0" cy="0"/>
        </a:xfrm>
      </p:grpSpPr>
      <p:pic>
        <p:nvPicPr>
          <p:cNvPr id="10" name="Picture 2" descr="participant-guide-icon.jpg"/>
          <p:cNvPicPr>
            <a:picLocks noChangeAspect="1"/>
          </p:cNvPicPr>
          <p:nvPr userDrawn="1"/>
        </p:nvPicPr>
        <p:blipFill>
          <a:blip r:embed="rId2"/>
          <a:stretch>
            <a:fillRect/>
          </a:stretch>
        </p:blipFill>
        <p:spPr bwMode="auto">
          <a:xfrm>
            <a:off x="10595924" y="256688"/>
            <a:ext cx="999067" cy="888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8"/>
          <p:cNvSpPr>
            <a:spLocks noGrp="1"/>
          </p:cNvSpPr>
          <p:nvPr userDrawn="1">
            <p:ph type="body" sz="quarter" idx="10" hasCustomPrompt="1"/>
          </p:nvPr>
        </p:nvSpPr>
        <p:spPr>
          <a:xfrm>
            <a:off x="10418325" y="689207"/>
            <a:ext cx="1265675" cy="399178"/>
          </a:xfrm>
          <a:prstGeom prst="rect">
            <a:avLst/>
          </a:prstGeom>
        </p:spPr>
        <p:txBody>
          <a:bodyPr vert="horz" anchor="ctr">
            <a:noAutofit/>
          </a:bodyPr>
          <a:lstStyle>
            <a:lvl1pPr algn="ctr">
              <a:buNone/>
              <a:defRPr sz="2200" b="1" i="0">
                <a:solidFill>
                  <a:schemeClr val="tx1">
                    <a:lumMod val="75000"/>
                    <a:lumOff val="25000"/>
                  </a:schemeClr>
                </a:solidFill>
                <a:latin typeface="Arial"/>
                <a:cs typeface="Arial"/>
              </a:defRPr>
            </a:lvl1pPr>
            <a:lvl2pPr algn="ctr">
              <a:buNone/>
              <a:defRPr/>
            </a:lvl2pPr>
            <a:lvl3pPr algn="ctr">
              <a:defRPr/>
            </a:lvl3pPr>
            <a:lvl4pPr algn="ctr">
              <a:defRPr/>
            </a:lvl4pPr>
            <a:lvl5pPr algn="ctr">
              <a:defRPr/>
            </a:lvl5pPr>
          </a:lstStyle>
          <a:p>
            <a:pPr lvl="0"/>
            <a:r>
              <a:rPr lang="en-US" dirty="0"/>
              <a:t>#</a:t>
            </a:r>
          </a:p>
        </p:txBody>
      </p:sp>
      <p:sp>
        <p:nvSpPr>
          <p:cNvPr id="13" name="Title Placeholder 1"/>
          <p:cNvSpPr>
            <a:spLocks noGrp="1"/>
          </p:cNvSpPr>
          <p:nvPr userDrawn="1">
            <p:ph type="title" hasCustomPrompt="1"/>
          </p:nvPr>
        </p:nvSpPr>
        <p:spPr bwMode="auto">
          <a:xfrm>
            <a:off x="948267" y="462559"/>
            <a:ext cx="8669867" cy="608851"/>
          </a:xfrm>
          <a:prstGeom prst="rect">
            <a:avLst/>
          </a:prstGeom>
          <a:noFill/>
          <a:ln w="9525">
            <a:noFill/>
            <a:miter lim="800000"/>
            <a:headEnd/>
            <a:tailEnd/>
          </a:ln>
        </p:spPr>
        <p:txBody>
          <a:bodyPr lIns="0" tIns="0" rIns="0" bIns="0" anchor="ctr">
            <a:normAutofit/>
          </a:bodyPr>
          <a:lstStyle>
            <a:lvl1pPr algn="l">
              <a:lnSpc>
                <a:spcPts val="3420"/>
              </a:lnSpc>
              <a:defRPr sz="3600" b="1" cap="none" spc="-150" baseline="0">
                <a:solidFill>
                  <a:schemeClr val="tx1"/>
                </a:solidFill>
                <a:latin typeface="Arial"/>
                <a:cs typeface="Arial"/>
              </a:defRPr>
            </a:lvl1pPr>
          </a:lstStyle>
          <a:p>
            <a:pPr lvl="0"/>
            <a:r>
              <a:rPr lang="en-US" dirty="0"/>
              <a:t>Single-page exercise slide</a:t>
            </a:r>
          </a:p>
        </p:txBody>
      </p:sp>
      <p:sp>
        <p:nvSpPr>
          <p:cNvPr id="12" name="Text Placeholder 2"/>
          <p:cNvSpPr>
            <a:spLocks noGrp="1"/>
          </p:cNvSpPr>
          <p:nvPr userDrawn="1">
            <p:ph type="body" idx="1"/>
          </p:nvPr>
        </p:nvSpPr>
        <p:spPr>
          <a:xfrm>
            <a:off x="5847645" y="1447801"/>
            <a:ext cx="5226756" cy="4770821"/>
          </a:xfrm>
          <a:prstGeom prst="rect">
            <a:avLst/>
          </a:prstGeom>
        </p:spPr>
        <p:txBody>
          <a:bodyPr wrap="square" lIns="0" rIns="0" anchor="ctr">
            <a:noAutofit/>
          </a:bodyPr>
          <a:lstStyle>
            <a:lvl1pPr marL="0" indent="0">
              <a:buNone/>
              <a:defRPr sz="2400" b="1">
                <a:solidFill>
                  <a:srgbClr val="000000"/>
                </a:solidFill>
                <a:latin typeface="Arial"/>
                <a:cs typeface="Arial"/>
              </a:defRPr>
            </a:lvl1pPr>
            <a:lvl2pPr marL="0" indent="0">
              <a:buNone/>
              <a:tabLst/>
              <a:defRPr sz="1600">
                <a:solidFill>
                  <a:srgbClr val="000000"/>
                </a:solidFill>
                <a:latin typeface="Arial"/>
                <a:cs typeface="Arial"/>
              </a:defRPr>
            </a:lvl2pPr>
            <a:lvl3pPr marL="285750" indent="-285750">
              <a:buFont typeface="+mj-lt"/>
              <a:buAutoNum type="arabicPeriod"/>
              <a:defRPr sz="1600">
                <a:solidFill>
                  <a:srgbClr val="000000"/>
                </a:solidFill>
                <a:latin typeface="Arial"/>
                <a:cs typeface="Arial"/>
              </a:defRPr>
            </a:lvl3pPr>
            <a:lvl4pPr marL="282575" indent="-222250">
              <a:buFont typeface="Arial"/>
              <a:buChar char="•"/>
              <a:defRPr sz="1600">
                <a:solidFill>
                  <a:srgbClr val="000000"/>
                </a:solidFill>
                <a:latin typeface="Arial"/>
                <a:cs typeface="Arial"/>
              </a:defRPr>
            </a:lvl4pPr>
            <a:lvl5pPr marL="0" indent="0">
              <a:buFont typeface="Arial"/>
              <a:buNone/>
              <a:defRPr sz="2100" b="1">
                <a:solidFill>
                  <a:srgbClr val="000000"/>
                </a:solidFill>
                <a:latin typeface="Arial"/>
                <a:cs typeface="Arial"/>
              </a:defRPr>
            </a:lvl5pPr>
            <a:lvl6pPr marL="3175" indent="0">
              <a:buNone/>
              <a:defRPr sz="1400" b="0">
                <a:latin typeface="Arial"/>
                <a:cs typeface="Arial"/>
              </a:defRPr>
            </a:lvl6pPr>
            <a:lvl7pPr marL="231775" indent="-231775">
              <a:buFont typeface="+mj-lt"/>
              <a:buAutoNum type="arabicPeriod"/>
              <a:defRPr sz="1400">
                <a:latin typeface="Arial"/>
                <a:cs typeface="Arial"/>
              </a:defRPr>
            </a:lvl7pPr>
            <a:lvl8pPr marL="234950" indent="-174625">
              <a:buFont typeface="Arial"/>
              <a:buChar char="•"/>
              <a:defRPr sz="1400" baseline="0">
                <a:latin typeface="Arial"/>
                <a:cs typeface="Arial"/>
              </a:defRPr>
            </a:lvl8pPr>
            <a:lvl9pPr>
              <a:buNone/>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Click to edit Master text styles</a:t>
            </a:r>
          </a:p>
          <a:p>
            <a:pPr lvl="5"/>
            <a:r>
              <a:rPr lang="en-US" dirty="0"/>
              <a:t>Second level</a:t>
            </a:r>
          </a:p>
          <a:p>
            <a:pPr lvl="6"/>
            <a:r>
              <a:rPr lang="en-US" dirty="0"/>
              <a:t>Third level</a:t>
            </a:r>
          </a:p>
          <a:p>
            <a:pPr lvl="7"/>
            <a:r>
              <a:rPr lang="en-US" dirty="0"/>
              <a:t>Fourth level</a:t>
            </a:r>
          </a:p>
        </p:txBody>
      </p:sp>
      <p:sp>
        <p:nvSpPr>
          <p:cNvPr id="4" name="Picture Placeholder 3"/>
          <p:cNvSpPr>
            <a:spLocks noGrp="1"/>
          </p:cNvSpPr>
          <p:nvPr userDrawn="1">
            <p:ph type="pic" sz="quarter" idx="11"/>
          </p:nvPr>
        </p:nvSpPr>
        <p:spPr>
          <a:xfrm>
            <a:off x="1162755" y="1820333"/>
            <a:ext cx="3499104" cy="3776120"/>
          </a:xfrm>
          <a:prstGeom prst="rect">
            <a:avLst/>
          </a:prstGeom>
        </p:spPr>
        <p:txBody>
          <a:bodyPr vert="horz"/>
          <a:lstStyle>
            <a:lvl1pPr marL="0" indent="0">
              <a:buNone/>
              <a:defRPr>
                <a:latin typeface="Arial"/>
                <a:cs typeface="Arial"/>
              </a:defRPr>
            </a:lvl1pPr>
          </a:lstStyle>
          <a:p>
            <a:endParaRPr lang="en-US" dirty="0"/>
          </a:p>
        </p:txBody>
      </p:sp>
      <p:grpSp>
        <p:nvGrpSpPr>
          <p:cNvPr id="25" name="Group 24"/>
          <p:cNvGrpSpPr/>
          <p:nvPr userDrawn="1"/>
        </p:nvGrpSpPr>
        <p:grpSpPr>
          <a:xfrm>
            <a:off x="888015" y="1694908"/>
            <a:ext cx="3901723" cy="4013200"/>
            <a:chOff x="807508" y="1694908"/>
            <a:chExt cx="2926292" cy="4013200"/>
          </a:xfrm>
        </p:grpSpPr>
        <p:sp>
          <p:nvSpPr>
            <p:cNvPr id="26" name="Rectangle 25"/>
            <p:cNvSpPr/>
            <p:nvPr/>
          </p:nvSpPr>
          <p:spPr>
            <a:xfrm>
              <a:off x="861483" y="1694908"/>
              <a:ext cx="2872317" cy="4013200"/>
            </a:xfrm>
            <a:prstGeom prst="rect">
              <a:avLst/>
            </a:prstGeom>
            <a:noFill/>
            <a:ln w="9525" cap="flat" cmpd="sng" algn="ctr">
              <a:solidFill>
                <a:schemeClr val="bg1">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7" name="Group 77"/>
            <p:cNvGrpSpPr/>
            <p:nvPr/>
          </p:nvGrpSpPr>
          <p:grpSpPr>
            <a:xfrm>
              <a:off x="807508" y="1786454"/>
              <a:ext cx="107948" cy="3811587"/>
              <a:chOff x="5587998" y="1784879"/>
              <a:chExt cx="152400" cy="3811587"/>
            </a:xfrm>
          </p:grpSpPr>
          <p:cxnSp>
            <p:nvCxnSpPr>
              <p:cNvPr id="28" name="Straight Connector 27"/>
              <p:cNvCxnSpPr/>
              <p:nvPr/>
            </p:nvCxnSpPr>
            <p:spPr>
              <a:xfrm rot="10800000">
                <a:off x="5587998" y="178487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5587998" y="185291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5587998" y="192095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5587998" y="198898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a:off x="5587998" y="205702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a:off x="5587998" y="212505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5587998" y="219309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5587998" y="226113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5587998" y="232916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5587998" y="239720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5587998" y="246523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a:off x="5587998" y="253327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5587998" y="260131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5587998" y="266934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5587998" y="273738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5587998" y="280541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0800000">
                <a:off x="5587998" y="287345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5587998" y="294149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a:off x="5587998" y="300952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5587998" y="307756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5587998" y="314559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5587998" y="321363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a:off x="5587998" y="328167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5587998" y="334970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a:off x="5587998" y="341774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a:off x="5587998" y="348577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0800000">
                <a:off x="5587998" y="355381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0800000">
                <a:off x="5587998" y="362185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5587998" y="368988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5587998" y="375792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a:off x="5587998" y="382595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5587998" y="389399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5587998" y="396203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5587998" y="403006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0800000">
                <a:off x="5587998" y="409810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5587998" y="416613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a:off x="5587998" y="423417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0800000">
                <a:off x="5587998" y="430221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5587998" y="437024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a:off x="5587998" y="443828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a:off x="5587998" y="450631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0800000">
                <a:off x="5587998" y="457435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0800000">
                <a:off x="5587998" y="464239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0800000">
                <a:off x="5587998" y="471042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0800000">
                <a:off x="5587998" y="477846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0800000">
                <a:off x="5587998" y="484649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5587998" y="491453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0800000">
                <a:off x="5587998" y="498257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0800000">
                <a:off x="5587998" y="505060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a:off x="5587998" y="511864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a:off x="5587998" y="518667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5587998" y="525471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0800000">
                <a:off x="5587998" y="532275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0800000">
                <a:off x="5587998" y="539078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0800000">
                <a:off x="5587998" y="545882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a:off x="5587998" y="5594878"/>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0800000">
                <a:off x="5587998" y="552685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sp>
        <p:nvSpPr>
          <p:cNvPr id="89" name="Picture Placeholder 3"/>
          <p:cNvSpPr>
            <a:spLocks noGrp="1"/>
          </p:cNvSpPr>
          <p:nvPr>
            <p:ph type="pic" sz="quarter" idx="13"/>
          </p:nvPr>
        </p:nvSpPr>
        <p:spPr>
          <a:xfrm>
            <a:off x="1422400" y="4712003"/>
            <a:ext cx="1597152" cy="1723595"/>
          </a:xfrm>
          <a:prstGeom prst="rect">
            <a:avLst/>
          </a:prstGeom>
        </p:spPr>
        <p:txBody>
          <a:bodyPr vert="horz"/>
          <a:lstStyle>
            <a:lvl1pPr marL="0" indent="0">
              <a:buNone/>
              <a:defRPr sz="1600">
                <a:latin typeface="Arial"/>
                <a:cs typeface="Arial"/>
              </a:defRPr>
            </a:lvl1pPr>
          </a:lstStyle>
          <a:p>
            <a:endParaRPr lang="en-US" dirty="0"/>
          </a:p>
        </p:txBody>
      </p:sp>
    </p:spTree>
    <p:extLst>
      <p:ext uri="{BB962C8B-B14F-4D97-AF65-F5344CB8AC3E}">
        <p14:creationId xmlns:p14="http://schemas.microsoft.com/office/powerpoint/2010/main" val="37091968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ultipage Exercise">
    <p:spTree>
      <p:nvGrpSpPr>
        <p:cNvPr id="1" name=""/>
        <p:cNvGrpSpPr/>
        <p:nvPr/>
      </p:nvGrpSpPr>
      <p:grpSpPr>
        <a:xfrm>
          <a:off x="0" y="0"/>
          <a:ext cx="0" cy="0"/>
          <a:chOff x="0" y="0"/>
          <a:chExt cx="0" cy="0"/>
        </a:xfrm>
      </p:grpSpPr>
      <p:sp>
        <p:nvSpPr>
          <p:cNvPr id="148" name="Rectangle 147"/>
          <p:cNvSpPr>
            <a:spLocks noChangeAspect="1"/>
          </p:cNvSpPr>
          <p:nvPr userDrawn="1"/>
        </p:nvSpPr>
        <p:spPr>
          <a:xfrm>
            <a:off x="1037167" y="1760414"/>
            <a:ext cx="3840480" cy="4024437"/>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7" name="Rectangle 146"/>
          <p:cNvSpPr>
            <a:spLocks noChangeAspect="1"/>
          </p:cNvSpPr>
          <p:nvPr userDrawn="1"/>
        </p:nvSpPr>
        <p:spPr>
          <a:xfrm>
            <a:off x="990600" y="1724026"/>
            <a:ext cx="3840480" cy="4024437"/>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5" name="Group 24"/>
          <p:cNvGrpSpPr/>
          <p:nvPr userDrawn="1"/>
        </p:nvGrpSpPr>
        <p:grpSpPr>
          <a:xfrm>
            <a:off x="888015" y="1694908"/>
            <a:ext cx="3901723" cy="4013200"/>
            <a:chOff x="807508" y="1694908"/>
            <a:chExt cx="2926292" cy="4013200"/>
          </a:xfrm>
        </p:grpSpPr>
        <p:sp>
          <p:nvSpPr>
            <p:cNvPr id="26" name="Rectangle 25"/>
            <p:cNvSpPr/>
            <p:nvPr/>
          </p:nvSpPr>
          <p:spPr>
            <a:xfrm>
              <a:off x="861483" y="1694908"/>
              <a:ext cx="2872317" cy="4013200"/>
            </a:xfrm>
            <a:prstGeom prst="rect">
              <a:avLst/>
            </a:prstGeom>
            <a:solidFill>
              <a:srgbClr val="FFFFFF"/>
            </a:solidFill>
            <a:ln w="9525" cap="flat" cmpd="sng" algn="ctr">
              <a:solidFill>
                <a:schemeClr val="bg1">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27" name="Group 77"/>
            <p:cNvGrpSpPr/>
            <p:nvPr/>
          </p:nvGrpSpPr>
          <p:grpSpPr>
            <a:xfrm>
              <a:off x="807508" y="1786454"/>
              <a:ext cx="107948" cy="3811587"/>
              <a:chOff x="5587998" y="1784879"/>
              <a:chExt cx="152400" cy="3811587"/>
            </a:xfrm>
          </p:grpSpPr>
          <p:cxnSp>
            <p:nvCxnSpPr>
              <p:cNvPr id="28" name="Straight Connector 27"/>
              <p:cNvCxnSpPr/>
              <p:nvPr/>
            </p:nvCxnSpPr>
            <p:spPr>
              <a:xfrm rot="10800000">
                <a:off x="5587998" y="178487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5587998" y="185291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5587998" y="192095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5587998" y="198898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a:off x="5587998" y="205702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a:off x="5587998" y="212505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a:off x="5587998" y="219309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5587998" y="226113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5587998" y="232916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5587998" y="239720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5587998" y="246523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a:off x="5587998" y="253327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5587998" y="260131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5587998" y="266934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5587998" y="273738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5587998" y="280541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0800000">
                <a:off x="5587998" y="287345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a:off x="5587998" y="294149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a:off x="5587998" y="300952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5587998" y="307756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5587998" y="314559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5587998" y="321363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a:off x="5587998" y="328167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5587998" y="334970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a:off x="5587998" y="341774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a:off x="5587998" y="348577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0800000">
                <a:off x="5587998" y="355381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0800000">
                <a:off x="5587998" y="362185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5587998" y="368988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5587998" y="375792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a:off x="5587998" y="382595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5587998" y="389399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5587998" y="396203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5587998" y="403006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0800000">
                <a:off x="5587998" y="409810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5587998" y="416613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a:off x="5587998" y="423417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0800000">
                <a:off x="5587998" y="430221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0800000">
                <a:off x="5587998" y="437024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0800000">
                <a:off x="5587998" y="443828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a:off x="5587998" y="450631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0800000">
                <a:off x="5587998" y="457435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0800000">
                <a:off x="5587998" y="464239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0800000">
                <a:off x="5587998" y="471042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0800000">
                <a:off x="5587998" y="477846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0800000">
                <a:off x="5587998" y="484649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5587998" y="491453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0800000">
                <a:off x="5587998" y="498257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0800000">
                <a:off x="5587998" y="505060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a:off x="5587998" y="511864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a:off x="5587998" y="518667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5587998" y="5254715"/>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0800000">
                <a:off x="5587998" y="5322751"/>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0800000">
                <a:off x="5587998" y="5390787"/>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0800000">
                <a:off x="5587998" y="5458823"/>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a:off x="5587998" y="5594878"/>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0800000">
                <a:off x="5587998" y="5526859"/>
                <a:ext cx="152400" cy="1588"/>
              </a:xfrm>
              <a:prstGeom prst="line">
                <a:avLst/>
              </a:prstGeom>
              <a:ln w="9525"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pic>
        <p:nvPicPr>
          <p:cNvPr id="10" name="Picture 2" descr="participant-guide-icon.jpg"/>
          <p:cNvPicPr>
            <a:picLocks noChangeAspect="1"/>
          </p:cNvPicPr>
          <p:nvPr userDrawn="1"/>
        </p:nvPicPr>
        <p:blipFill>
          <a:blip r:embed="rId2"/>
          <a:stretch>
            <a:fillRect/>
          </a:stretch>
        </p:blipFill>
        <p:spPr bwMode="auto">
          <a:xfrm>
            <a:off x="10595924" y="256688"/>
            <a:ext cx="999067" cy="888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8"/>
          <p:cNvSpPr>
            <a:spLocks noGrp="1"/>
          </p:cNvSpPr>
          <p:nvPr userDrawn="1">
            <p:ph type="body" sz="quarter" idx="10" hasCustomPrompt="1"/>
          </p:nvPr>
        </p:nvSpPr>
        <p:spPr>
          <a:xfrm>
            <a:off x="10418325" y="689207"/>
            <a:ext cx="1265675" cy="399178"/>
          </a:xfrm>
          <a:prstGeom prst="rect">
            <a:avLst/>
          </a:prstGeom>
        </p:spPr>
        <p:txBody>
          <a:bodyPr vert="horz" anchor="ctr">
            <a:noAutofit/>
          </a:bodyPr>
          <a:lstStyle>
            <a:lvl1pPr algn="ctr">
              <a:buNone/>
              <a:defRPr sz="2200" b="1" i="0">
                <a:solidFill>
                  <a:schemeClr val="tx1">
                    <a:lumMod val="75000"/>
                    <a:lumOff val="25000"/>
                  </a:schemeClr>
                </a:solidFill>
                <a:latin typeface="Arial"/>
                <a:cs typeface="Arial"/>
              </a:defRPr>
            </a:lvl1pPr>
            <a:lvl2pPr algn="ctr">
              <a:buNone/>
              <a:defRPr/>
            </a:lvl2pPr>
            <a:lvl3pPr algn="ctr">
              <a:defRPr/>
            </a:lvl3pPr>
            <a:lvl4pPr algn="ctr">
              <a:defRPr/>
            </a:lvl4pPr>
            <a:lvl5pPr algn="ctr">
              <a:defRPr/>
            </a:lvl5pPr>
          </a:lstStyle>
          <a:p>
            <a:pPr lvl="0"/>
            <a:r>
              <a:rPr lang="en-US" dirty="0"/>
              <a:t>#</a:t>
            </a:r>
          </a:p>
        </p:txBody>
      </p:sp>
      <p:sp>
        <p:nvSpPr>
          <p:cNvPr id="13" name="Title Placeholder 1"/>
          <p:cNvSpPr>
            <a:spLocks noGrp="1"/>
          </p:cNvSpPr>
          <p:nvPr userDrawn="1">
            <p:ph type="title" hasCustomPrompt="1"/>
          </p:nvPr>
        </p:nvSpPr>
        <p:spPr bwMode="auto">
          <a:xfrm>
            <a:off x="948267" y="462559"/>
            <a:ext cx="8669867" cy="608851"/>
          </a:xfrm>
          <a:prstGeom prst="rect">
            <a:avLst/>
          </a:prstGeom>
          <a:noFill/>
          <a:ln w="9525">
            <a:noFill/>
            <a:miter lim="800000"/>
            <a:headEnd/>
            <a:tailEnd/>
          </a:ln>
        </p:spPr>
        <p:txBody>
          <a:bodyPr lIns="0" tIns="0" rIns="0" bIns="0" anchor="ctr">
            <a:normAutofit/>
          </a:bodyPr>
          <a:lstStyle>
            <a:lvl1pPr algn="l">
              <a:lnSpc>
                <a:spcPts val="3420"/>
              </a:lnSpc>
              <a:defRPr sz="3600" b="1" cap="none" spc="-150" baseline="0">
                <a:solidFill>
                  <a:schemeClr val="tx1"/>
                </a:solidFill>
                <a:latin typeface="Arial"/>
                <a:cs typeface="Arial"/>
              </a:defRPr>
            </a:lvl1pPr>
          </a:lstStyle>
          <a:p>
            <a:pPr lvl="0"/>
            <a:r>
              <a:rPr lang="en-US" dirty="0"/>
              <a:t>Multipage exercise slide</a:t>
            </a:r>
          </a:p>
        </p:txBody>
      </p:sp>
      <p:sp>
        <p:nvSpPr>
          <p:cNvPr id="4" name="Picture Placeholder 3"/>
          <p:cNvSpPr>
            <a:spLocks noGrp="1"/>
          </p:cNvSpPr>
          <p:nvPr userDrawn="1">
            <p:ph type="pic" sz="quarter" idx="11"/>
          </p:nvPr>
        </p:nvSpPr>
        <p:spPr>
          <a:xfrm>
            <a:off x="1162755" y="1820333"/>
            <a:ext cx="3499104" cy="3776120"/>
          </a:xfrm>
          <a:prstGeom prst="rect">
            <a:avLst/>
          </a:prstGeom>
        </p:spPr>
        <p:txBody>
          <a:bodyPr vert="horz"/>
          <a:lstStyle>
            <a:lvl1pPr marL="0" indent="0">
              <a:buNone/>
              <a:defRPr>
                <a:latin typeface="Arial"/>
                <a:cs typeface="Arial"/>
              </a:defRPr>
            </a:lvl1pPr>
          </a:lstStyle>
          <a:p>
            <a:endParaRPr lang="en-US" dirty="0"/>
          </a:p>
        </p:txBody>
      </p:sp>
      <p:sp>
        <p:nvSpPr>
          <p:cNvPr id="149" name="Text Placeholder 2"/>
          <p:cNvSpPr>
            <a:spLocks noGrp="1"/>
          </p:cNvSpPr>
          <p:nvPr>
            <p:ph type="body" idx="1"/>
          </p:nvPr>
        </p:nvSpPr>
        <p:spPr>
          <a:xfrm>
            <a:off x="5847645" y="1447801"/>
            <a:ext cx="5226756" cy="4770821"/>
          </a:xfrm>
          <a:prstGeom prst="rect">
            <a:avLst/>
          </a:prstGeom>
        </p:spPr>
        <p:txBody>
          <a:bodyPr wrap="square" lIns="0" rIns="0" anchor="ctr">
            <a:noAutofit/>
          </a:bodyPr>
          <a:lstStyle>
            <a:lvl1pPr marL="0" indent="0">
              <a:buNone/>
              <a:defRPr sz="2400" b="1">
                <a:solidFill>
                  <a:srgbClr val="000000"/>
                </a:solidFill>
                <a:latin typeface="Arial"/>
                <a:cs typeface="Arial"/>
              </a:defRPr>
            </a:lvl1pPr>
            <a:lvl2pPr marL="0" indent="0">
              <a:buNone/>
              <a:tabLst/>
              <a:defRPr sz="1600">
                <a:solidFill>
                  <a:srgbClr val="000000"/>
                </a:solidFill>
                <a:latin typeface="Arial"/>
                <a:cs typeface="Arial"/>
              </a:defRPr>
            </a:lvl2pPr>
            <a:lvl3pPr marL="285750" indent="-285750">
              <a:buFont typeface="+mj-lt"/>
              <a:buAutoNum type="arabicPeriod"/>
              <a:defRPr sz="1600">
                <a:solidFill>
                  <a:srgbClr val="000000"/>
                </a:solidFill>
                <a:latin typeface="Arial"/>
                <a:cs typeface="Arial"/>
              </a:defRPr>
            </a:lvl3pPr>
            <a:lvl4pPr marL="282575" indent="-222250">
              <a:buFont typeface="Arial"/>
              <a:buChar char="•"/>
              <a:defRPr sz="1600">
                <a:solidFill>
                  <a:srgbClr val="000000"/>
                </a:solidFill>
                <a:latin typeface="Arial"/>
                <a:cs typeface="Arial"/>
              </a:defRPr>
            </a:lvl4pPr>
            <a:lvl5pPr marL="0" indent="0">
              <a:buFont typeface="Arial"/>
              <a:buNone/>
              <a:defRPr sz="2100" b="1">
                <a:solidFill>
                  <a:srgbClr val="000000"/>
                </a:solidFill>
                <a:latin typeface="Arial"/>
                <a:cs typeface="Arial"/>
              </a:defRPr>
            </a:lvl5pPr>
            <a:lvl6pPr marL="3175" indent="0">
              <a:buNone/>
              <a:defRPr sz="1400" b="0">
                <a:latin typeface="Arial"/>
                <a:cs typeface="Arial"/>
              </a:defRPr>
            </a:lvl6pPr>
            <a:lvl7pPr marL="231775" indent="-231775">
              <a:buFont typeface="+mj-lt"/>
              <a:buAutoNum type="arabicPeriod"/>
              <a:defRPr sz="1400">
                <a:latin typeface="Arial"/>
                <a:cs typeface="Arial"/>
              </a:defRPr>
            </a:lvl7pPr>
            <a:lvl8pPr marL="234950" indent="-174625">
              <a:buFont typeface="Arial"/>
              <a:buChar char="•"/>
              <a:defRPr sz="1400" baseline="0">
                <a:latin typeface="Arial"/>
                <a:cs typeface="Arial"/>
              </a:defRPr>
            </a:lvl8pPr>
            <a:lvl9pPr>
              <a:buNone/>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Click to edit Master text styles</a:t>
            </a:r>
          </a:p>
          <a:p>
            <a:pPr lvl="5"/>
            <a:r>
              <a:rPr lang="en-US" dirty="0"/>
              <a:t>Second level</a:t>
            </a:r>
          </a:p>
          <a:p>
            <a:pPr lvl="6"/>
            <a:r>
              <a:rPr lang="en-US" dirty="0"/>
              <a:t>Third level</a:t>
            </a:r>
          </a:p>
          <a:p>
            <a:pPr lvl="7"/>
            <a:r>
              <a:rPr lang="en-US" dirty="0"/>
              <a:t>Fourth level</a:t>
            </a:r>
          </a:p>
        </p:txBody>
      </p:sp>
      <p:sp>
        <p:nvSpPr>
          <p:cNvPr id="150" name="Picture Placeholder 3"/>
          <p:cNvSpPr>
            <a:spLocks noGrp="1"/>
          </p:cNvSpPr>
          <p:nvPr>
            <p:ph type="pic" sz="quarter" idx="13"/>
          </p:nvPr>
        </p:nvSpPr>
        <p:spPr>
          <a:xfrm>
            <a:off x="1422400" y="4712003"/>
            <a:ext cx="1597152" cy="1723595"/>
          </a:xfrm>
          <a:prstGeom prst="rect">
            <a:avLst/>
          </a:prstGeom>
        </p:spPr>
        <p:txBody>
          <a:bodyPr vert="horz"/>
          <a:lstStyle>
            <a:lvl1pPr marL="0" indent="0">
              <a:buNone/>
              <a:defRPr sz="1600">
                <a:latin typeface="Arial"/>
                <a:cs typeface="Arial"/>
              </a:defRPr>
            </a:lvl1pPr>
          </a:lstStyle>
          <a:p>
            <a:endParaRPr lang="en-US" dirty="0"/>
          </a:p>
        </p:txBody>
      </p:sp>
    </p:spTree>
    <p:extLst>
      <p:ext uri="{BB962C8B-B14F-4D97-AF65-F5344CB8AC3E}">
        <p14:creationId xmlns:p14="http://schemas.microsoft.com/office/powerpoint/2010/main" val="3746900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chemeClr val="tx1"/>
        </a:solidFill>
        <a:effectLst/>
      </p:bgPr>
    </p:bg>
    <p:spTree>
      <p:nvGrpSpPr>
        <p:cNvPr id="1" name=""/>
        <p:cNvGrpSpPr/>
        <p:nvPr/>
      </p:nvGrpSpPr>
      <p:grpSpPr>
        <a:xfrm>
          <a:off x="0" y="0"/>
          <a:ext cx="0" cy="0"/>
          <a:chOff x="0" y="0"/>
          <a:chExt cx="0" cy="0"/>
        </a:xfrm>
      </p:grpSpPr>
      <p:sp>
        <p:nvSpPr>
          <p:cNvPr id="6" name="Title 12"/>
          <p:cNvSpPr>
            <a:spLocks noGrp="1"/>
          </p:cNvSpPr>
          <p:nvPr>
            <p:ph type="title" hasCustomPrompt="1"/>
          </p:nvPr>
        </p:nvSpPr>
        <p:spPr>
          <a:xfrm>
            <a:off x="1834444" y="2997200"/>
            <a:ext cx="8523112" cy="711200"/>
          </a:xfrm>
          <a:prstGeom prst="rect">
            <a:avLst/>
          </a:prstGeom>
        </p:spPr>
        <p:txBody>
          <a:bodyPr vert="horz" anchor="ctr"/>
          <a:lstStyle>
            <a:lvl1pPr algn="ctr">
              <a:lnSpc>
                <a:spcPct val="100000"/>
              </a:lnSpc>
              <a:defRPr sz="4000" b="0" i="0" spc="-200" baseline="0">
                <a:solidFill>
                  <a:schemeClr val="bg1"/>
                </a:solidFill>
                <a:latin typeface="Arial"/>
                <a:cs typeface="Arial"/>
              </a:defRPr>
            </a:lvl1pPr>
          </a:lstStyle>
          <a:p>
            <a:r>
              <a:rPr lang="en-US" dirty="0"/>
              <a:t>Section intro slide</a:t>
            </a:r>
          </a:p>
        </p:txBody>
      </p:sp>
    </p:spTree>
    <p:extLst>
      <p:ext uri="{BB962C8B-B14F-4D97-AF65-F5344CB8AC3E}">
        <p14:creationId xmlns:p14="http://schemas.microsoft.com/office/powerpoint/2010/main" val="904876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965200" y="3048001"/>
            <a:ext cx="10261600" cy="608851"/>
          </a:xfrm>
          <a:prstGeom prst="rect">
            <a:avLst/>
          </a:prstGeom>
          <a:noFill/>
          <a:ln w="9525">
            <a:noFill/>
            <a:miter lim="800000"/>
            <a:headEnd/>
            <a:tailEnd/>
          </a:ln>
        </p:spPr>
        <p:txBody>
          <a:bodyPr lIns="0" tIns="0" rIns="0" bIns="0" anchor="ctr">
            <a:noAutofit/>
          </a:bodyPr>
          <a:lstStyle>
            <a:lvl1pPr algn="ctr">
              <a:lnSpc>
                <a:spcPct val="90000"/>
              </a:lnSpc>
              <a:defRPr sz="3600" b="0" cap="none" spc="0" baseline="0">
                <a:solidFill>
                  <a:schemeClr val="tx1"/>
                </a:solidFill>
                <a:latin typeface="Georgia"/>
                <a:cs typeface="Georgia"/>
              </a:defRPr>
            </a:lvl1pPr>
          </a:lstStyle>
          <a:p>
            <a:pPr lvl="0"/>
            <a:r>
              <a:rPr lang="en-US" dirty="0"/>
              <a:t>Question slide</a:t>
            </a:r>
          </a:p>
        </p:txBody>
      </p:sp>
      <p:cxnSp>
        <p:nvCxnSpPr>
          <p:cNvPr id="7" name="Straight Connector 6"/>
          <p:cNvCxnSpPr/>
          <p:nvPr userDrawn="1"/>
        </p:nvCxnSpPr>
        <p:spPr>
          <a:xfrm>
            <a:off x="3623734" y="1839754"/>
            <a:ext cx="4944533" cy="1588"/>
          </a:xfrm>
          <a:prstGeom prst="line">
            <a:avLst/>
          </a:prstGeom>
          <a:ln w="25400" cap="rnd" cmpd="sng" algn="ctr">
            <a:gradFill flip="none" rotWithShape="1">
              <a:gsLst>
                <a:gs pos="0">
                  <a:srgbClr val="00AFE1">
                    <a:alpha val="50000"/>
                  </a:srgbClr>
                </a:gs>
                <a:gs pos="50000">
                  <a:srgbClr val="00427E"/>
                </a:gs>
                <a:gs pos="100000">
                  <a:srgbClr val="00AFE1">
                    <a:alpha val="5000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623734" y="4953000"/>
            <a:ext cx="4944533" cy="1588"/>
          </a:xfrm>
          <a:prstGeom prst="line">
            <a:avLst/>
          </a:prstGeom>
          <a:ln w="25400" cap="rnd" cmpd="sng" algn="ctr">
            <a:gradFill flip="none" rotWithShape="1">
              <a:gsLst>
                <a:gs pos="0">
                  <a:srgbClr val="00AFE1">
                    <a:alpha val="50000"/>
                  </a:srgbClr>
                </a:gs>
                <a:gs pos="50000">
                  <a:srgbClr val="00427E"/>
                </a:gs>
                <a:gs pos="100000">
                  <a:srgbClr val="00AFE1">
                    <a:alpha val="50000"/>
                  </a:srgbClr>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7347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srcRect/>
          <a:stretch>
            <a:fillRect/>
          </a:stretch>
        </p:blipFill>
        <p:spPr bwMode="auto">
          <a:xfrm>
            <a:off x="10634133" y="355603"/>
            <a:ext cx="1343375" cy="139191"/>
          </a:xfrm>
          <a:prstGeom prst="rect">
            <a:avLst/>
          </a:prstGeom>
          <a:noFill/>
          <a:ln w="9525">
            <a:noFill/>
            <a:miter lim="800000"/>
            <a:headEnd/>
            <a:tailEnd/>
          </a:ln>
          <a:effectLst/>
        </p:spPr>
      </p:pic>
      <p:pic>
        <p:nvPicPr>
          <p:cNvPr id="9" name="Picture 5"/>
          <p:cNvPicPr>
            <a:picLocks noChangeAspect="1" noChangeArrowheads="1"/>
          </p:cNvPicPr>
          <p:nvPr userDrawn="1"/>
        </p:nvPicPr>
        <p:blipFill>
          <a:blip r:embed="rId3"/>
          <a:srcRect b="15094"/>
          <a:stretch>
            <a:fillRect/>
          </a:stretch>
        </p:blipFill>
        <p:spPr bwMode="auto">
          <a:xfrm>
            <a:off x="0" y="0"/>
            <a:ext cx="12192000" cy="190500"/>
          </a:xfrm>
          <a:prstGeom prst="rect">
            <a:avLst/>
          </a:prstGeom>
          <a:noFill/>
          <a:ln w="9525">
            <a:noFill/>
            <a:miter lim="800000"/>
            <a:headEnd/>
            <a:tailEnd/>
          </a:ln>
          <a:effectLst/>
        </p:spPr>
      </p:pic>
      <p:sp>
        <p:nvSpPr>
          <p:cNvPr id="13" name="Title 12"/>
          <p:cNvSpPr>
            <a:spLocks noGrp="1"/>
          </p:cNvSpPr>
          <p:nvPr>
            <p:ph type="title" hasCustomPrompt="1"/>
          </p:nvPr>
        </p:nvSpPr>
        <p:spPr>
          <a:xfrm>
            <a:off x="395113" y="381000"/>
            <a:ext cx="9956799" cy="711200"/>
          </a:xfrm>
          <a:prstGeom prst="rect">
            <a:avLst/>
          </a:prstGeom>
        </p:spPr>
        <p:txBody>
          <a:bodyPr vert="horz"/>
          <a:lstStyle>
            <a:lvl1pPr algn="l">
              <a:lnSpc>
                <a:spcPts val="3340"/>
              </a:lnSpc>
              <a:defRPr sz="3600" b="1" i="0" spc="-150" baseline="0">
                <a:solidFill>
                  <a:srgbClr val="262626"/>
                </a:solidFill>
                <a:latin typeface="Arial"/>
                <a:cs typeface="Arial"/>
              </a:defRPr>
            </a:lvl1pPr>
          </a:lstStyle>
          <a:p>
            <a:r>
              <a:rPr lang="en-US" dirty="0"/>
              <a:t>Blank slide</a:t>
            </a:r>
          </a:p>
        </p:txBody>
      </p:sp>
      <p:sp>
        <p:nvSpPr>
          <p:cNvPr id="14" name="TextBox 13"/>
          <p:cNvSpPr txBox="1"/>
          <p:nvPr userDrawn="1"/>
        </p:nvSpPr>
        <p:spPr>
          <a:xfrm>
            <a:off x="135474" y="6383868"/>
            <a:ext cx="587023" cy="251607"/>
          </a:xfrm>
          <a:prstGeom prst="rect">
            <a:avLst/>
          </a:prstGeom>
          <a:noFill/>
        </p:spPr>
        <p:txBody>
          <a:bodyPr wrap="square" rtlCol="0">
            <a:spAutoFit/>
          </a:bodyPr>
          <a:lstStyle/>
          <a:p>
            <a:pPr algn="ctr"/>
            <a:fld id="{A58BD3F0-55C0-1B4D-860F-71797CEB4A3C}" type="slidenum">
              <a:rPr lang="en-US" sz="1150" smtClean="0">
                <a:latin typeface="Arial"/>
                <a:cs typeface="Arial"/>
              </a:rPr>
              <a:pPr algn="ctr"/>
              <a:t>‹#›</a:t>
            </a:fld>
            <a:endParaRPr lang="en-US" sz="1150" dirty="0">
              <a:latin typeface="Arial"/>
              <a:cs typeface="Arial"/>
            </a:endParaRPr>
          </a:p>
        </p:txBody>
      </p:sp>
      <p:sp>
        <p:nvSpPr>
          <p:cNvPr id="15" name="Oval 14"/>
          <p:cNvSpPr/>
          <p:nvPr userDrawn="1"/>
        </p:nvSpPr>
        <p:spPr bwMode="auto">
          <a:xfrm>
            <a:off x="231430" y="6371168"/>
            <a:ext cx="412044" cy="309033"/>
          </a:xfrm>
          <a:prstGeom prst="ellipse">
            <a:avLst/>
          </a:prstGeom>
          <a:no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1">
              <a:lnSpc>
                <a:spcPct val="93000"/>
              </a:lnSpc>
              <a:spcBef>
                <a:spcPct val="0"/>
              </a:spcBef>
              <a:spcAft>
                <a:spcPct val="0"/>
              </a:spcAft>
              <a:buClr>
                <a:srgbClr val="000000"/>
              </a:buClr>
              <a:buSzPct val="100000"/>
              <a:buFont typeface="Arial" pitchFamily="-112" charset="0"/>
              <a:buNone/>
              <a:tabLst/>
            </a:pPr>
            <a:endParaRPr kumimoji="0" lang="en-US" sz="2400" b="0" i="0" u="none" strike="noStrike" cap="none" normalizeH="0" baseline="0" dirty="0">
              <a:ln>
                <a:noFill/>
              </a:ln>
              <a:solidFill>
                <a:schemeClr val="bg1"/>
              </a:solidFill>
              <a:effectLst/>
              <a:latin typeface="Arial"/>
            </a:endParaRPr>
          </a:p>
        </p:txBody>
      </p:sp>
      <p:sp>
        <p:nvSpPr>
          <p:cNvPr id="7" name="Slide Number Placeholder 5"/>
          <p:cNvSpPr txBox="1">
            <a:spLocks/>
          </p:cNvSpPr>
          <p:nvPr userDrawn="1"/>
        </p:nvSpPr>
        <p:spPr bwMode="auto">
          <a:xfrm>
            <a:off x="184916" y="6350542"/>
            <a:ext cx="508000" cy="325438"/>
          </a:xfrm>
          <a:prstGeom prst="rect">
            <a:avLst/>
          </a:prstGeom>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50000"/>
              </a:spcBef>
              <a:spcAft>
                <a:spcPct val="0"/>
              </a:spcAft>
              <a:defRPr sz="2400">
                <a:solidFill>
                  <a:schemeClr val="tx1"/>
                </a:solidFill>
                <a:latin typeface="Arial" charset="0"/>
                <a:ea typeface="ＭＳ Ｐゴシック" charset="0"/>
              </a:defRPr>
            </a:lvl6pPr>
            <a:lvl7pPr marL="914400" eaLnBrk="0" fontAlgn="base" hangingPunct="0">
              <a:spcBef>
                <a:spcPct val="50000"/>
              </a:spcBef>
              <a:spcAft>
                <a:spcPct val="0"/>
              </a:spcAft>
              <a:defRPr sz="2400">
                <a:solidFill>
                  <a:schemeClr val="tx1"/>
                </a:solidFill>
                <a:latin typeface="Arial" charset="0"/>
                <a:ea typeface="ＭＳ Ｐゴシック" charset="0"/>
              </a:defRPr>
            </a:lvl7pPr>
            <a:lvl8pPr marL="1371600" eaLnBrk="0" fontAlgn="base" hangingPunct="0">
              <a:spcBef>
                <a:spcPct val="50000"/>
              </a:spcBef>
              <a:spcAft>
                <a:spcPct val="0"/>
              </a:spcAft>
              <a:defRPr sz="2400">
                <a:solidFill>
                  <a:schemeClr val="tx1"/>
                </a:solidFill>
                <a:latin typeface="Arial" charset="0"/>
                <a:ea typeface="ＭＳ Ｐゴシック" charset="0"/>
              </a:defRPr>
            </a:lvl8pPr>
            <a:lvl9pPr marL="18288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fld id="{56E39E76-973B-5D46-9BB4-36A07AC0F071}" type="slidenum">
              <a:rPr lang="en-US" sz="1100">
                <a:solidFill>
                  <a:srgbClr val="000000"/>
                </a:solidFill>
                <a:latin typeface="Arial"/>
                <a:cs typeface="Arial"/>
              </a:rPr>
              <a:pPr algn="ctr" eaLnBrk="1" hangingPunct="1"/>
              <a:t>‹#›</a:t>
            </a:fld>
            <a:endParaRPr lang="en-US" sz="1100" dirty="0">
              <a:solidFill>
                <a:srgbClr val="000000"/>
              </a:solidFill>
              <a:latin typeface="Arial"/>
              <a:cs typeface="Arial"/>
            </a:endParaRPr>
          </a:p>
        </p:txBody>
      </p:sp>
    </p:spTree>
    <p:extLst>
      <p:ext uri="{BB962C8B-B14F-4D97-AF65-F5344CB8AC3E}">
        <p14:creationId xmlns:p14="http://schemas.microsoft.com/office/powerpoint/2010/main" val="268706499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tx1"/>
                </a:solidFill>
              </a:defRPr>
            </a:lvl1pPr>
          </a:lstStyle>
          <a:p>
            <a:r>
              <a:rPr lang="en-US" dirty="0"/>
              <a:t>75 </a:t>
            </a:r>
            <a:r>
              <a:rPr lang="en-US" dirty="0" err="1"/>
              <a:t>pt</a:t>
            </a:r>
            <a:r>
              <a:rPr lang="en-US" dirty="0"/>
              <a:t> Intel Clear Light</a:t>
            </a:r>
            <a:endParaRPr dirty="0"/>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749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7500">
                <a:solidFill>
                  <a:schemeClr val="tx1"/>
                </a:solidFill>
              </a:defRPr>
            </a:lvl1pPr>
          </a:lstStyle>
          <a:p>
            <a:r>
              <a:rPr lang="en-US" dirty="0"/>
              <a:t>75 </a:t>
            </a:r>
            <a:r>
              <a:rPr lang="en-US" dirty="0" err="1"/>
              <a:t>pt</a:t>
            </a:r>
            <a:r>
              <a:rPr lang="en-US" dirty="0"/>
              <a:t> Intel Clear Light</a:t>
            </a:r>
            <a:endParaRPr dirty="0"/>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tx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9526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Tree>
    <p:extLst>
      <p:ext uri="{BB962C8B-B14F-4D97-AF65-F5344CB8AC3E}">
        <p14:creationId xmlns:p14="http://schemas.microsoft.com/office/powerpoint/2010/main" val="205594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29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21891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41842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92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dirty="0"/>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1"/>
                </a:solidFill>
              </a:defRPr>
            </a:lvl1pPr>
          </a:lstStyle>
          <a:p>
            <a:r>
              <a:rPr lang="en-US" dirty="0"/>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71247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dirty="0"/>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39271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r>
              <a:rPr lang="en-US"/>
              <a:t>Click icon to add picture</a:t>
            </a:r>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Full page Image, Delete Title if Necessary</a:t>
            </a:r>
          </a:p>
        </p:txBody>
      </p:sp>
    </p:spTree>
    <p:extLst>
      <p:ext uri="{BB962C8B-B14F-4D97-AF65-F5344CB8AC3E}">
        <p14:creationId xmlns:p14="http://schemas.microsoft.com/office/powerpoint/2010/main" val="13374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tx1"/>
                </a:solidFill>
              </a:defRPr>
            </a:lvl1pPr>
          </a:lstStyle>
          <a:p>
            <a:pPr lvl="0"/>
            <a:r>
              <a:rPr lang="en-US"/>
              <a:t>Click to edit Master text styles</a:t>
            </a:r>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67243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610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defRPr sz="4000">
                <a:solidFill>
                  <a:schemeClr val="tx1"/>
                </a:solidFill>
              </a:defRPr>
            </a:lvl1pPr>
          </a:lstStyle>
          <a:p>
            <a:r>
              <a:rPr lang="en-US" dirty="0"/>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tx1"/>
                </a:solidFill>
              </a:defRPr>
            </a:lvl1pPr>
          </a:lstStyle>
          <a:p>
            <a:pPr lvl="0"/>
            <a:r>
              <a:rPr lang="en-US"/>
              <a:t>Click to edit Master text styles</a:t>
            </a:r>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67806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tx1"/>
                </a:solidFill>
              </a:defRPr>
            </a:lvl1pPr>
          </a:lstStyle>
          <a:p>
            <a:r>
              <a:rPr lang="en-US" dirty="0"/>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189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B5B8CD-DD94-44E8-9F69-C9075C2E0A93}"/>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21"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ED4D76E8-466A-4C06-9261-BDE1AA91474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tx1"/>
                </a:solidFill>
              </a:defRPr>
            </a:lvl1pPr>
          </a:lstStyle>
          <a:p>
            <a:r>
              <a:rPr lang="en-US" dirty="0"/>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F82519BB-51CE-4A9C-AFEF-514971F5D779}"/>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63733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7A2BC2-9250-4B6C-8674-1CD30F0A349F}"/>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Rectangle 13">
            <a:extLst>
              <a:ext uri="{FF2B5EF4-FFF2-40B4-BE49-F238E27FC236}">
                <a16:creationId xmlns:a16="http://schemas.microsoft.com/office/drawing/2014/main" id="{FE22C60C-8CBC-40B8-ABEA-44BF775A3581}"/>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5" name="Rectangle 14">
            <a:extLst>
              <a:ext uri="{FF2B5EF4-FFF2-40B4-BE49-F238E27FC236}">
                <a16:creationId xmlns:a16="http://schemas.microsoft.com/office/drawing/2014/main" id="{68A864FA-3818-4931-B452-798F1E7F5A67}"/>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chorCtr="0">
            <a:noAutofit/>
          </a:bodyPr>
          <a:lstStyle>
            <a:lvl1pPr>
              <a:defRPr sz="4800">
                <a:solidFill>
                  <a:schemeClr val="tx1"/>
                </a:solidFill>
              </a:defRPr>
            </a:lvl1pPr>
          </a:lstStyle>
          <a:p>
            <a:r>
              <a:rPr lang="en-US" dirty="0"/>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p:spPr>
        <p:txBody>
          <a:bodyPr/>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48435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705"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D5D8740F-FED9-4D14-9DF3-3BA84ADF820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52344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bg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0" name="Square"/>
          <p:cNvSpPr/>
          <p:nvPr/>
        </p:nvSpPr>
        <p:spPr>
          <a:xfrm>
            <a:off x="707513" y="2295859"/>
            <a:ext cx="318638" cy="318638"/>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671" name="Square"/>
          <p:cNvSpPr/>
          <p:nvPr/>
        </p:nvSpPr>
        <p:spPr>
          <a:xfrm>
            <a:off x="533946" y="2122317"/>
            <a:ext cx="174318" cy="174318"/>
          </a:xfrm>
          <a:prstGeom prst="rect">
            <a:avLst/>
          </a:prstGeom>
          <a:solidFill>
            <a:srgbClr val="F6CB4B"/>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672" name="Square"/>
          <p:cNvSpPr/>
          <p:nvPr/>
        </p:nvSpPr>
        <p:spPr>
          <a:xfrm>
            <a:off x="707513" y="2023075"/>
            <a:ext cx="98724" cy="98723"/>
          </a:xfrm>
          <a:prstGeom prst="rect">
            <a:avLst/>
          </a:prstGeom>
          <a:solidFill>
            <a:srgbClr val="D9692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673"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431659E3-0873-4033-A7E2-31DB4A07B08A}"/>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6417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2"/>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05280"/>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pic>
        <p:nvPicPr>
          <p:cNvPr id="862" name="Image" descr="Image"/>
          <p:cNvPicPr>
            <a:picLocks noChangeAspect="1"/>
          </p:cNvPicPr>
          <p:nvPr/>
        </p:nvPicPr>
        <p:blipFill>
          <a:blip r:embed="rId2"/>
          <a:stretch>
            <a:fillRect/>
          </a:stretch>
        </p:blipFill>
        <p:spPr>
          <a:xfrm>
            <a:off x="11151433" y="6543018"/>
            <a:ext cx="491250" cy="190501"/>
          </a:xfrm>
          <a:prstGeom prst="rect">
            <a:avLst/>
          </a:prstGeom>
          <a:ln w="12700">
            <a:miter lim="400000"/>
          </a:ln>
        </p:spPr>
      </p:pic>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rgbClr val="004A86"/>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5C1E74A4-2107-4448-BA31-9630404A452B}"/>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21337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accent1"/>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tx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413054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accent2"/>
                </a:solidFill>
              </a:defRPr>
            </a:lvl1pPr>
          </a:lstStyle>
          <a:p>
            <a:r>
              <a:rPr lang="en-US" dirty="0"/>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2" name="Rectangle 11">
            <a:extLst>
              <a:ext uri="{FF2B5EF4-FFF2-40B4-BE49-F238E27FC236}">
                <a16:creationId xmlns:a16="http://schemas.microsoft.com/office/drawing/2014/main" id="{84CCC3F4-FFF1-4AD9-8605-41A61B8926CF}"/>
              </a:ext>
            </a:extLst>
          </p:cNvPr>
          <p:cNvSpPr/>
          <p:nvPr userDrawn="1"/>
        </p:nvSpPr>
        <p:spPr>
          <a:xfrm>
            <a:off x="0" y="6407451"/>
            <a:ext cx="11736987"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22" name="Image" descr="Image">
            <a:extLst>
              <a:ext uri="{FF2B5EF4-FFF2-40B4-BE49-F238E27FC236}">
                <a16:creationId xmlns:a16="http://schemas.microsoft.com/office/drawing/2014/main" id="{E5997704-33EA-4D7D-8B55-E46DD2216814}"/>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3" name="Rectangle 22">
            <a:extLst>
              <a:ext uri="{FF2B5EF4-FFF2-40B4-BE49-F238E27FC236}">
                <a16:creationId xmlns:a16="http://schemas.microsoft.com/office/drawing/2014/main" id="{3C3544D4-6B59-4B11-BC0E-2FD48F693641}"/>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5" name="Rectangle 24">
            <a:extLst>
              <a:ext uri="{FF2B5EF4-FFF2-40B4-BE49-F238E27FC236}">
                <a16:creationId xmlns:a16="http://schemas.microsoft.com/office/drawing/2014/main" id="{373D4EB9-5CAF-4B81-91EA-AD490D0B13E4}"/>
              </a:ext>
            </a:extLst>
          </p:cNvPr>
          <p:cNvSpPr/>
          <p:nvPr userDrawn="1"/>
        </p:nvSpPr>
        <p:spPr>
          <a:xfrm rot="5400000">
            <a:off x="8758537" y="2978453"/>
            <a:ext cx="6407450" cy="45054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03736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nchorCtr="0">
            <a:noAutofit/>
          </a:bodyPr>
          <a:lstStyle>
            <a:lvl1pPr>
              <a:defRPr sz="4000">
                <a:solidFill>
                  <a:schemeClr val="tx1"/>
                </a:solidFill>
              </a:defRPr>
            </a:lvl1pPr>
          </a:lstStyle>
          <a:p>
            <a:r>
              <a:rPr lang="en-US" dirty="0"/>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p:spPr>
        <p:txBody>
          <a:bodyPr anchor="b" anchorCtr="0"/>
          <a:lstStyle>
            <a:lvl1pPr marL="0" indent="0">
              <a:buNone/>
              <a:defRPr>
                <a:solidFill>
                  <a:schemeClr val="tx1"/>
                </a:solidFill>
                <a:latin typeface="+mn-lt"/>
              </a:defRPr>
            </a:lvl1pPr>
            <a:lvl2pPr marL="228600" indent="0">
              <a:buNone/>
              <a:defRPr/>
            </a:lvl2pPr>
          </a:lstStyle>
          <a:p>
            <a:pPr lvl="0"/>
            <a:r>
              <a:rPr lang="en-US"/>
              <a:t>Click to edit Master text styles</a:t>
            </a:r>
          </a:p>
        </p:txBody>
      </p:sp>
      <p:sp>
        <p:nvSpPr>
          <p:cNvPr id="15" name="Rectangle 14">
            <a:extLst>
              <a:ext uri="{FF2B5EF4-FFF2-40B4-BE49-F238E27FC236}">
                <a16:creationId xmlns:a16="http://schemas.microsoft.com/office/drawing/2014/main" id="{DC0D4B91-0BAF-46EC-9A7C-9D57C3224A9C}"/>
              </a:ext>
            </a:extLst>
          </p:cNvPr>
          <p:cNvSpPr/>
          <p:nvPr userDrawn="1"/>
        </p:nvSpPr>
        <p:spPr>
          <a:xfrm>
            <a:off x="0" y="6407451"/>
            <a:ext cx="11736987"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dirty="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pic>
        <p:nvPicPr>
          <p:cNvPr id="18" name="Image" descr="Image">
            <a:extLst>
              <a:ext uri="{FF2B5EF4-FFF2-40B4-BE49-F238E27FC236}">
                <a16:creationId xmlns:a16="http://schemas.microsoft.com/office/drawing/2014/main" id="{2F70C4FC-7A21-4AFA-8998-5EAB2E19CBCA}"/>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22" name="Rectangle 21">
            <a:extLst>
              <a:ext uri="{FF2B5EF4-FFF2-40B4-BE49-F238E27FC236}">
                <a16:creationId xmlns:a16="http://schemas.microsoft.com/office/drawing/2014/main" id="{8D716FF7-59F9-414F-85CD-8E23360D2B4C}"/>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25" name="Rectangle 24">
            <a:extLst>
              <a:ext uri="{FF2B5EF4-FFF2-40B4-BE49-F238E27FC236}">
                <a16:creationId xmlns:a16="http://schemas.microsoft.com/office/drawing/2014/main" id="{F98FFA5B-1C6A-486A-A0FE-02206FCDC54A}"/>
              </a:ext>
            </a:extLst>
          </p:cNvPr>
          <p:cNvSpPr/>
          <p:nvPr userDrawn="1"/>
        </p:nvSpPr>
        <p:spPr>
          <a:xfrm rot="5400000">
            <a:off x="8758537" y="2978453"/>
            <a:ext cx="6407450" cy="45054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5039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image" Target="../media/image1.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image" Target="../media/image1.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theme" Target="../theme/theme4.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theme" Target="../theme/theme5.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slideLayout" Target="../slideLayouts/slideLayout187.xml"/><Relationship Id="rId50" Type="http://schemas.openxmlformats.org/officeDocument/2006/relationships/slideLayout" Target="../slideLayouts/slideLayout190.xml"/><Relationship Id="rId55" Type="http://schemas.openxmlformats.org/officeDocument/2006/relationships/slideLayout" Target="../slideLayouts/slideLayout195.xml"/><Relationship Id="rId63" Type="http://schemas.openxmlformats.org/officeDocument/2006/relationships/slideLayout" Target="../slideLayouts/slideLayout203.xml"/><Relationship Id="rId68" Type="http://schemas.openxmlformats.org/officeDocument/2006/relationships/slideLayout" Target="../slideLayouts/slideLayout208.xml"/><Relationship Id="rId7" Type="http://schemas.openxmlformats.org/officeDocument/2006/relationships/slideLayout" Target="../slideLayouts/slideLayout147.xml"/><Relationship Id="rId71" Type="http://schemas.openxmlformats.org/officeDocument/2006/relationships/image" Target="../media/image1.png"/><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9" Type="http://schemas.openxmlformats.org/officeDocument/2006/relationships/slideLayout" Target="../slideLayouts/slideLayout169.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3" Type="http://schemas.openxmlformats.org/officeDocument/2006/relationships/slideLayout" Target="../slideLayouts/slideLayout193.xml"/><Relationship Id="rId58" Type="http://schemas.openxmlformats.org/officeDocument/2006/relationships/slideLayout" Target="../slideLayouts/slideLayout198.xml"/><Relationship Id="rId66" Type="http://schemas.openxmlformats.org/officeDocument/2006/relationships/slideLayout" Target="../slideLayouts/slideLayout206.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slideLayout" Target="../slideLayouts/slideLayout189.xml"/><Relationship Id="rId57" Type="http://schemas.openxmlformats.org/officeDocument/2006/relationships/slideLayout" Target="../slideLayouts/slideLayout197.xml"/><Relationship Id="rId61" Type="http://schemas.openxmlformats.org/officeDocument/2006/relationships/slideLayout" Target="../slideLayouts/slideLayout201.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52" Type="http://schemas.openxmlformats.org/officeDocument/2006/relationships/slideLayout" Target="../slideLayouts/slideLayout192.xml"/><Relationship Id="rId60" Type="http://schemas.openxmlformats.org/officeDocument/2006/relationships/slideLayout" Target="../slideLayouts/slideLayout200.xml"/><Relationship Id="rId65" Type="http://schemas.openxmlformats.org/officeDocument/2006/relationships/slideLayout" Target="../slideLayouts/slideLayout205.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slideLayout" Target="../slideLayouts/slideLayout188.xml"/><Relationship Id="rId56" Type="http://schemas.openxmlformats.org/officeDocument/2006/relationships/slideLayout" Target="../slideLayouts/slideLayout196.xml"/><Relationship Id="rId64" Type="http://schemas.openxmlformats.org/officeDocument/2006/relationships/slideLayout" Target="../slideLayouts/slideLayout204.xml"/><Relationship Id="rId69" Type="http://schemas.openxmlformats.org/officeDocument/2006/relationships/slideLayout" Target="../slideLayouts/slideLayout209.xml"/><Relationship Id="rId8" Type="http://schemas.openxmlformats.org/officeDocument/2006/relationships/slideLayout" Target="../slideLayouts/slideLayout148.xml"/><Relationship Id="rId51" Type="http://schemas.openxmlformats.org/officeDocument/2006/relationships/slideLayout" Target="../slideLayouts/slideLayout191.xml"/><Relationship Id="rId3" Type="http://schemas.openxmlformats.org/officeDocument/2006/relationships/slideLayout" Target="../slideLayouts/slideLayout143.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59" Type="http://schemas.openxmlformats.org/officeDocument/2006/relationships/slideLayout" Target="../slideLayouts/slideLayout199.xml"/><Relationship Id="rId67" Type="http://schemas.openxmlformats.org/officeDocument/2006/relationships/slideLayout" Target="../slideLayouts/slideLayout207.xml"/><Relationship Id="rId20" Type="http://schemas.openxmlformats.org/officeDocument/2006/relationships/slideLayout" Target="../slideLayouts/slideLayout160.xml"/><Relationship Id="rId41" Type="http://schemas.openxmlformats.org/officeDocument/2006/relationships/slideLayout" Target="../slideLayouts/slideLayout181.xml"/><Relationship Id="rId54" Type="http://schemas.openxmlformats.org/officeDocument/2006/relationships/slideLayout" Target="../slideLayouts/slideLayout194.xml"/><Relationship Id="rId62" Type="http://schemas.openxmlformats.org/officeDocument/2006/relationships/slideLayout" Target="../slideLayouts/slideLayout202.xml"/><Relationship Id="rId7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26" Type="http://schemas.openxmlformats.org/officeDocument/2006/relationships/slideLayout" Target="../slideLayouts/slideLayout235.xml"/><Relationship Id="rId3" Type="http://schemas.openxmlformats.org/officeDocument/2006/relationships/slideLayout" Target="../slideLayouts/slideLayout212.xml"/><Relationship Id="rId21" Type="http://schemas.openxmlformats.org/officeDocument/2006/relationships/slideLayout" Target="../slideLayouts/slideLayout230.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slideLayout" Target="../slideLayouts/slideLayout234.xml"/><Relationship Id="rId2" Type="http://schemas.openxmlformats.org/officeDocument/2006/relationships/slideLayout" Target="../slideLayouts/slideLayout211.xml"/><Relationship Id="rId16" Type="http://schemas.openxmlformats.org/officeDocument/2006/relationships/slideLayout" Target="../slideLayouts/slideLayout225.xml"/><Relationship Id="rId20" Type="http://schemas.openxmlformats.org/officeDocument/2006/relationships/slideLayout" Target="../slideLayouts/slideLayout229.xml"/><Relationship Id="rId29" Type="http://schemas.openxmlformats.org/officeDocument/2006/relationships/image" Target="../media/image14.svg"/><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24" Type="http://schemas.openxmlformats.org/officeDocument/2006/relationships/slideLayout" Target="../slideLayouts/slideLayout233.xml"/><Relationship Id="rId5" Type="http://schemas.openxmlformats.org/officeDocument/2006/relationships/slideLayout" Target="../slideLayouts/slideLayout214.xml"/><Relationship Id="rId15" Type="http://schemas.openxmlformats.org/officeDocument/2006/relationships/slideLayout" Target="../slideLayouts/slideLayout224.xml"/><Relationship Id="rId23" Type="http://schemas.openxmlformats.org/officeDocument/2006/relationships/slideLayout" Target="../slideLayouts/slideLayout232.xml"/><Relationship Id="rId28" Type="http://schemas.openxmlformats.org/officeDocument/2006/relationships/image" Target="../media/image13.png"/><Relationship Id="rId10" Type="http://schemas.openxmlformats.org/officeDocument/2006/relationships/slideLayout" Target="../slideLayouts/slideLayout219.xml"/><Relationship Id="rId19" Type="http://schemas.openxmlformats.org/officeDocument/2006/relationships/slideLayout" Target="../slideLayouts/slideLayout228.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 Id="rId22" Type="http://schemas.openxmlformats.org/officeDocument/2006/relationships/slideLayout" Target="../slideLayouts/slideLayout231.xml"/><Relationship Id="rId27"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2"/>
                </a:solidFill>
              </a:rPr>
              <a:t>Indium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2"/>
                </a:solidFill>
              </a:rPr>
              <a:t>Project Elements</a:t>
            </a:r>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cSld>
  <p:clrMap bg1="lt1" tx1="dk1" bg2="lt2" tx2="dk2" accent1="accent1" accent2="accent2" accent3="accent3" accent4="accent4" accent5="accent5" accent6="accent6" hlink="hlink" folHlink="folHlink"/>
  <p:sldLayoutIdLst>
    <p:sldLayoutId id="2147483719" r:id="rId1"/>
    <p:sldLayoutId id="2147483767" r:id="rId2"/>
    <p:sldLayoutId id="2147483766" r:id="rId3"/>
    <p:sldLayoutId id="2147483756" r:id="rId4"/>
    <p:sldLayoutId id="2147483759" r:id="rId5"/>
    <p:sldLayoutId id="2147483755" r:id="rId6"/>
    <p:sldLayoutId id="2147483722" r:id="rId7"/>
    <p:sldLayoutId id="2147483778" r:id="rId8"/>
    <p:sldLayoutId id="2147483724" r:id="rId9"/>
    <p:sldLayoutId id="2147483751" r:id="rId10"/>
    <p:sldLayoutId id="2147483730" r:id="rId11"/>
    <p:sldLayoutId id="2147483754" r:id="rId12"/>
    <p:sldLayoutId id="2147483761" r:id="rId13"/>
    <p:sldLayoutId id="2147483749" r:id="rId14"/>
    <p:sldLayoutId id="2147483746" r:id="rId15"/>
    <p:sldLayoutId id="2147483747" r:id="rId16"/>
    <p:sldLayoutId id="2147483769" r:id="rId17"/>
    <p:sldLayoutId id="2147483768" r:id="rId18"/>
    <p:sldLayoutId id="2147483723" r:id="rId19"/>
    <p:sldLayoutId id="2147483770" r:id="rId20"/>
    <p:sldLayoutId id="2147483771" r:id="rId21"/>
    <p:sldLayoutId id="2147483772" r:id="rId22"/>
    <p:sldLayoutId id="2147483745" r:id="rId23"/>
    <p:sldLayoutId id="2147483780" r:id="rId24"/>
    <p:sldLayoutId id="2147483744" r:id="rId25"/>
    <p:sldLayoutId id="2147483750" r:id="rId26"/>
    <p:sldLayoutId id="2147484037"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066318" cy="230832"/>
          </a:xfrm>
          <a:prstGeom prst="rect">
            <a:avLst/>
          </a:prstGeom>
        </p:spPr>
        <p:txBody>
          <a:bodyPr wrap="none">
            <a:spAutoFit/>
          </a:bodyPr>
          <a:lstStyle/>
          <a:p>
            <a:pPr algn="l"/>
            <a:r>
              <a:rPr lang="en-US" sz="1000">
                <a:solidFill>
                  <a:schemeClr val="tx1"/>
                </a:solidFill>
              </a:rPr>
              <a:t>Project Elements</a:t>
            </a:r>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1"/>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1"/>
              </a:solidFill>
              <a:effectLst/>
              <a:uFillTx/>
              <a:latin typeface="+mn-lt"/>
              <a:ea typeface="+mn-ea"/>
              <a:cs typeface="+mn-cs"/>
              <a:sym typeface="Helvetica Neue"/>
            </a:endParaRPr>
          </a:p>
        </p:txBody>
      </p:sp>
      <p:pic>
        <p:nvPicPr>
          <p:cNvPr id="10" name="Image" descr="Image">
            <a:extLst>
              <a:ext uri="{FF2B5EF4-FFF2-40B4-BE49-F238E27FC236}">
                <a16:creationId xmlns:a16="http://schemas.microsoft.com/office/drawing/2014/main" id="{C6A53413-DBC6-A349-994F-CB2790ACF8D3}"/>
              </a:ext>
            </a:extLst>
          </p:cNvPr>
          <p:cNvPicPr>
            <a:picLocks noChangeAspect="1"/>
          </p:cNvPicPr>
          <p:nvPr userDrawn="1"/>
        </p:nvPicPr>
        <p:blipFill>
          <a:blip r:embed="rId37"/>
          <a:stretch>
            <a:fillRect/>
          </a:stretch>
        </p:blipFill>
        <p:spPr>
          <a:xfrm>
            <a:off x="11151433" y="6543018"/>
            <a:ext cx="491250" cy="190501"/>
          </a:xfrm>
          <a:prstGeom prst="rect">
            <a:avLst/>
          </a:prstGeom>
          <a:ln w="12700">
            <a:miter lim="400000"/>
          </a:ln>
        </p:spPr>
      </p:pic>
    </p:spTree>
    <p:extLst>
      <p:ext uri="{BB962C8B-B14F-4D97-AF65-F5344CB8AC3E}">
        <p14:creationId xmlns:p14="http://schemas.microsoft.com/office/powerpoint/2010/main" val="106649174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3" pos="7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227437"/>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lang="en-US" dirty="0"/>
              <a:t>Body copy Intel clear light 28 point</a:t>
            </a:r>
          </a:p>
          <a:p>
            <a:pPr lvl="1"/>
            <a:r>
              <a:rPr lang="en-US" dirty="0"/>
              <a:t>Sub Bullet one 24 point</a:t>
            </a:r>
          </a:p>
          <a:p>
            <a:pPr lvl="2"/>
            <a:r>
              <a:rPr lang="en-US" dirty="0"/>
              <a:t>Sub Bullet two 20 point</a:t>
            </a:r>
          </a:p>
          <a:p>
            <a:pPr lvl="3"/>
            <a:r>
              <a:rPr lang="en-US" dirty="0"/>
              <a:t>Sub Bullet three 18 point</a:t>
            </a:r>
          </a:p>
          <a:p>
            <a:pPr lvl="4"/>
            <a:r>
              <a:rPr lang="en-US" dirty="0"/>
              <a:t>Sub Bullet four 16 point</a:t>
            </a:r>
            <a:br>
              <a:rPr lang="en-US" dirty="0"/>
            </a:br>
            <a:endParaRPr lang="en-US" dirty="0"/>
          </a:p>
          <a:p>
            <a:pPr lvl="2"/>
            <a:endParaRPr dirty="0"/>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dirty="0"/>
              <a:t>40pt Intel Clear Light Text Goes Here</a:t>
            </a:r>
            <a:endParaRPr dirty="0"/>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tx1"/>
                </a:solidFill>
              </a:rPr>
              <a:t>Intel Confidential</a:t>
            </a:r>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1"/>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tx1"/>
              </a:solidFill>
              <a:effectLst/>
              <a:uFillTx/>
              <a:latin typeface="+mn-lt"/>
              <a:ea typeface="+mn-ea"/>
              <a:cs typeface="+mn-cs"/>
              <a:sym typeface="Helvetica Neue"/>
            </a:endParaRPr>
          </a:p>
        </p:txBody>
      </p:sp>
      <p:pic>
        <p:nvPicPr>
          <p:cNvPr id="10" name="Image" descr="Image">
            <a:extLst>
              <a:ext uri="{FF2B5EF4-FFF2-40B4-BE49-F238E27FC236}">
                <a16:creationId xmlns:a16="http://schemas.microsoft.com/office/drawing/2014/main" id="{C6A53413-DBC6-A349-994F-CB2790ACF8D3}"/>
              </a:ext>
            </a:extLst>
          </p:cNvPr>
          <p:cNvPicPr>
            <a:picLocks noChangeAspect="1"/>
          </p:cNvPicPr>
          <p:nvPr userDrawn="1"/>
        </p:nvPicPr>
        <p:blipFill>
          <a:blip r:embed="rId37"/>
          <a:stretch>
            <a:fillRect/>
          </a:stretch>
        </p:blipFill>
        <p:spPr>
          <a:xfrm>
            <a:off x="11151433" y="6543018"/>
            <a:ext cx="491250" cy="190501"/>
          </a:xfrm>
          <a:prstGeom prst="rect">
            <a:avLst/>
          </a:prstGeom>
          <a:ln w="12700">
            <a:miter lim="400000"/>
          </a:ln>
        </p:spPr>
      </p:pic>
    </p:spTree>
    <p:extLst>
      <p:ext uri="{BB962C8B-B14F-4D97-AF65-F5344CB8AC3E}">
        <p14:creationId xmlns:p14="http://schemas.microsoft.com/office/powerpoint/2010/main" val="793387672"/>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 id="2147484157" r:id="rId20"/>
    <p:sldLayoutId id="2147484158" r:id="rId21"/>
    <p:sldLayoutId id="2147484159" r:id="rId22"/>
    <p:sldLayoutId id="2147484160" r:id="rId23"/>
    <p:sldLayoutId id="2147484161" r:id="rId24"/>
    <p:sldLayoutId id="2147484162" r:id="rId25"/>
    <p:sldLayoutId id="2147484163" r:id="rId26"/>
    <p:sldLayoutId id="2147484164" r:id="rId27"/>
    <p:sldLayoutId id="2147484165" r:id="rId28"/>
    <p:sldLayoutId id="2147484166" r:id="rId29"/>
    <p:sldLayoutId id="2147484167" r:id="rId30"/>
    <p:sldLayoutId id="2147484168" r:id="rId31"/>
    <p:sldLayoutId id="2147484169" r:id="rId32"/>
    <p:sldLayoutId id="2147484170" r:id="rId33"/>
    <p:sldLayoutId id="2147484171" r:id="rId34"/>
    <p:sldLayoutId id="214748417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eaLnBrk="1" latinLnBrk="0" hangingPunct="1">
        <a:lnSpc>
          <a:spcPct val="90000"/>
        </a:lnSpc>
        <a:spcBef>
          <a:spcPts val="0"/>
        </a:spcBef>
        <a:spcAft>
          <a:spcPts val="0"/>
        </a:spcAft>
        <a:buClrTx/>
        <a:buSzTx/>
        <a:buFontTx/>
        <a:buNone/>
        <a:tabLst/>
        <a:defRPr sz="40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3" pos="72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430593" y="6562504"/>
            <a:ext cx="1330814" cy="231410"/>
          </a:xfrm>
          <a:prstGeom prst="rect">
            <a:avLst/>
          </a:prstGeom>
        </p:spPr>
        <p:txBody>
          <a:bodyPr wrap="none">
            <a:spAutoFit/>
          </a:bodyPr>
          <a:lstStyle/>
          <a:p>
            <a:pPr algn="ctr"/>
            <a:r>
              <a:rPr lang="en-US" sz="1000">
                <a:solidFill>
                  <a:schemeClr val="bg2"/>
                </a:solidFill>
              </a:rPr>
              <a:t>Indium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066318" cy="230832"/>
          </a:xfrm>
          <a:prstGeom prst="rect">
            <a:avLst/>
          </a:prstGeom>
        </p:spPr>
        <p:txBody>
          <a:bodyPr wrap="none">
            <a:spAutoFit/>
          </a:bodyPr>
          <a:lstStyle/>
          <a:p>
            <a:pPr algn="l"/>
            <a:r>
              <a:rPr lang="en-US" sz="1000">
                <a:solidFill>
                  <a:schemeClr val="bg2"/>
                </a:solidFill>
              </a:rPr>
              <a:t>Project Elements</a:t>
            </a:r>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1841770523"/>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 id="2147484191" r:id="rId18"/>
    <p:sldLayoutId id="2147484192" r:id="rId19"/>
    <p:sldLayoutId id="2147484193" r:id="rId20"/>
    <p:sldLayoutId id="2147484194" r:id="rId21"/>
    <p:sldLayoutId id="2147484195" r:id="rId22"/>
    <p:sldLayoutId id="2147484196" r:id="rId23"/>
    <p:sldLayoutId id="2147484197" r:id="rId24"/>
    <p:sldLayoutId id="2147484198" r:id="rId25"/>
    <p:sldLayoutId id="2147484199" r:id="rId26"/>
    <p:sldLayoutId id="214748420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a:t>40pt Intel Clear Light Text Goes Here</a:t>
            </a:r>
            <a:endParaRPr/>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1"/>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1"/>
              </a:solidFill>
              <a:effectLst/>
              <a:uFillTx/>
              <a:latin typeface="+mn-lt"/>
              <a:ea typeface="+mn-ea"/>
              <a:cs typeface="+mn-cs"/>
              <a:sym typeface="Helvetica Neue"/>
            </a:endParaRPr>
          </a:p>
        </p:txBody>
      </p:sp>
      <p:pic>
        <p:nvPicPr>
          <p:cNvPr id="10" name="Image" descr="Image">
            <a:extLst>
              <a:ext uri="{FF2B5EF4-FFF2-40B4-BE49-F238E27FC236}">
                <a16:creationId xmlns:a16="http://schemas.microsoft.com/office/drawing/2014/main" id="{C6A53413-DBC6-A349-994F-CB2790ACF8D3}"/>
              </a:ext>
            </a:extLst>
          </p:cNvPr>
          <p:cNvPicPr>
            <a:picLocks noChangeAspect="1"/>
          </p:cNvPicPr>
          <p:nvPr userDrawn="1"/>
        </p:nvPicPr>
        <p:blipFill>
          <a:blip r:embed="rId71"/>
          <a:stretch>
            <a:fillRect/>
          </a:stretch>
        </p:blipFill>
        <p:spPr>
          <a:xfrm>
            <a:off x="11151433" y="6543018"/>
            <a:ext cx="491250" cy="190501"/>
          </a:xfrm>
          <a:prstGeom prst="rect">
            <a:avLst/>
          </a:prstGeom>
          <a:ln w="12700">
            <a:miter lim="400000"/>
          </a:ln>
        </p:spPr>
      </p:pic>
    </p:spTree>
    <p:extLst>
      <p:ext uri="{BB962C8B-B14F-4D97-AF65-F5344CB8AC3E}">
        <p14:creationId xmlns:p14="http://schemas.microsoft.com/office/powerpoint/2010/main" val="1975528860"/>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 id="2147484223" r:id="rId22"/>
    <p:sldLayoutId id="2147484224" r:id="rId23"/>
    <p:sldLayoutId id="2147484225" r:id="rId24"/>
    <p:sldLayoutId id="2147484226" r:id="rId25"/>
    <p:sldLayoutId id="2147484227" r:id="rId26"/>
    <p:sldLayoutId id="2147484228" r:id="rId27"/>
    <p:sldLayoutId id="2147484229" r:id="rId28"/>
    <p:sldLayoutId id="2147484230" r:id="rId29"/>
    <p:sldLayoutId id="2147484231" r:id="rId30"/>
    <p:sldLayoutId id="2147484232" r:id="rId31"/>
    <p:sldLayoutId id="2147484233" r:id="rId32"/>
    <p:sldLayoutId id="2147484234" r:id="rId33"/>
    <p:sldLayoutId id="2147484235" r:id="rId34"/>
    <p:sldLayoutId id="2147484236" r:id="rId35"/>
    <p:sldLayoutId id="2147484237" r:id="rId36"/>
    <p:sldLayoutId id="2147484238" r:id="rId37"/>
    <p:sldLayoutId id="2147484239" r:id="rId38"/>
    <p:sldLayoutId id="2147484240" r:id="rId39"/>
    <p:sldLayoutId id="2147484241" r:id="rId40"/>
    <p:sldLayoutId id="2147484242" r:id="rId41"/>
    <p:sldLayoutId id="2147484243" r:id="rId42"/>
    <p:sldLayoutId id="2147484244" r:id="rId43"/>
    <p:sldLayoutId id="2147484245" r:id="rId44"/>
    <p:sldLayoutId id="2147484246" r:id="rId45"/>
    <p:sldLayoutId id="2147484247" r:id="rId46"/>
    <p:sldLayoutId id="2147484248" r:id="rId47"/>
    <p:sldLayoutId id="2147484249" r:id="rId48"/>
    <p:sldLayoutId id="2147484250" r:id="rId49"/>
    <p:sldLayoutId id="2147484251" r:id="rId50"/>
    <p:sldLayoutId id="2147484252" r:id="rId51"/>
    <p:sldLayoutId id="2147484253" r:id="rId52"/>
    <p:sldLayoutId id="2147484254" r:id="rId53"/>
    <p:sldLayoutId id="2147484255" r:id="rId54"/>
    <p:sldLayoutId id="2147484256" r:id="rId55"/>
    <p:sldLayoutId id="2147484257" r:id="rId56"/>
    <p:sldLayoutId id="2147484258" r:id="rId57"/>
    <p:sldLayoutId id="2147484259" r:id="rId58"/>
    <p:sldLayoutId id="2147484260" r:id="rId59"/>
    <p:sldLayoutId id="2147484261" r:id="rId60"/>
    <p:sldLayoutId id="2147484262" r:id="rId61"/>
    <p:sldLayoutId id="2147484263" r:id="rId62"/>
    <p:sldLayoutId id="2147484264" r:id="rId63"/>
    <p:sldLayoutId id="2147484265" r:id="rId64"/>
    <p:sldLayoutId id="2147484266" r:id="rId65"/>
    <p:sldLayoutId id="2147484267" r:id="rId66"/>
    <p:sldLayoutId id="2147484268" r:id="rId67"/>
    <p:sldLayoutId id="2147484269" r:id="rId68"/>
    <p:sldLayoutId id="2147484270" r:id="rId6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tx1"/>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15:guide id="3" pos="72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rPr lang="en-US" dirty="0"/>
              <a:t>Body copy Intel clear light 28 point</a:t>
            </a:r>
          </a:p>
          <a:p>
            <a:pPr lvl="1"/>
            <a:r>
              <a:rPr lang="en-US" dirty="0"/>
              <a:t>Sub Bullet one 24 point</a:t>
            </a:r>
          </a:p>
          <a:p>
            <a:pPr lvl="2"/>
            <a:r>
              <a:rPr lang="en-US" dirty="0"/>
              <a:t>Sub Bullet two 20 point</a:t>
            </a:r>
          </a:p>
          <a:p>
            <a:pPr lvl="3"/>
            <a:r>
              <a:rPr lang="en-US" dirty="0"/>
              <a:t>Sub Bullet three 18 point</a:t>
            </a:r>
          </a:p>
          <a:p>
            <a:pPr lvl="4"/>
            <a:r>
              <a:rPr lang="en-US" dirty="0"/>
              <a:t>Sub Bullet four 16 point</a:t>
            </a:r>
            <a:br>
              <a:rPr lang="en-US" dirty="0"/>
            </a:br>
            <a:endParaRPr lang="en-US" dirty="0"/>
          </a:p>
          <a:p>
            <a:pPr lvl="2"/>
            <a:endParaRPr dirty="0"/>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p>
            <a:r>
              <a:rPr lang="en-US" dirty="0"/>
              <a:t>40pt Intel Clear Light Text Goes Here</a:t>
            </a:r>
            <a:endParaRPr dirty="0"/>
          </a:p>
        </p:txBody>
      </p:sp>
      <p:sp>
        <p:nvSpPr>
          <p:cNvPr id="2" name="Rectangle 1">
            <a:extLst>
              <a:ext uri="{FF2B5EF4-FFF2-40B4-BE49-F238E27FC236}">
                <a16:creationId xmlns:a16="http://schemas.microsoft.com/office/drawing/2014/main" id="{6D33D527-2918-4752-A9A7-0BDBA010BB39}"/>
              </a:ext>
            </a:extLst>
          </p:cNvPr>
          <p:cNvSpPr/>
          <p:nvPr userDrawn="1"/>
        </p:nvSpPr>
        <p:spPr>
          <a:xfrm>
            <a:off x="5503530" y="6562504"/>
            <a:ext cx="1184940" cy="231410"/>
          </a:xfrm>
          <a:prstGeom prst="rect">
            <a:avLst/>
          </a:prstGeom>
        </p:spPr>
        <p:txBody>
          <a:bodyPr wrap="none">
            <a:spAutoFit/>
          </a:bodyPr>
          <a:lstStyle/>
          <a:p>
            <a:pPr algn="ctr"/>
            <a:r>
              <a:rPr lang="en-US" sz="1000" dirty="0">
                <a:solidFill>
                  <a:schemeClr val="bg2"/>
                </a:solidFill>
              </a:rPr>
              <a:t>Intel Confidential</a:t>
            </a: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83010" y="6562504"/>
            <a:ext cx="1766830" cy="231410"/>
          </a:xfrm>
          <a:prstGeom prst="rect">
            <a:avLst/>
          </a:prstGeom>
        </p:spPr>
        <p:txBody>
          <a:bodyPr wrap="none">
            <a:spAutoFit/>
          </a:bodyPr>
          <a:lstStyle/>
          <a:p>
            <a:pPr algn="l"/>
            <a:r>
              <a:rPr lang="en-US" sz="1000" dirty="0">
                <a:solidFill>
                  <a:schemeClr val="bg2"/>
                </a:solidFill>
              </a:rPr>
              <a:t>Department or Event Name</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dirty="0" err="1">
              <a:ln>
                <a:noFill/>
              </a:ln>
              <a:solidFill>
                <a:schemeClr val="bg2"/>
              </a:solidFill>
              <a:effectLst/>
              <a:uFillTx/>
              <a:latin typeface="+mn-lt"/>
              <a:ea typeface="+mn-ea"/>
              <a:cs typeface="+mn-cs"/>
              <a:sym typeface="Helvetica Neue"/>
            </a:endParaRPr>
          </a:p>
        </p:txBody>
      </p:sp>
    </p:spTree>
    <p:extLst>
      <p:ext uri="{BB962C8B-B14F-4D97-AF65-F5344CB8AC3E}">
        <p14:creationId xmlns:p14="http://schemas.microsoft.com/office/powerpoint/2010/main" val="2944512333"/>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 id="2147484283" r:id="rId12"/>
    <p:sldLayoutId id="2147484284" r:id="rId13"/>
    <p:sldLayoutId id="2147484285" r:id="rId14"/>
    <p:sldLayoutId id="2147484286" r:id="rId15"/>
    <p:sldLayoutId id="2147484287" r:id="rId16"/>
    <p:sldLayoutId id="2147484288" r:id="rId17"/>
    <p:sldLayoutId id="2147484289" r:id="rId18"/>
    <p:sldLayoutId id="2147484290" r:id="rId19"/>
    <p:sldLayoutId id="2147484291" r:id="rId20"/>
    <p:sldLayoutId id="2147484292" r:id="rId21"/>
    <p:sldLayoutId id="2147484293" r:id="rId22"/>
    <p:sldLayoutId id="2147484294" r:id="rId23"/>
    <p:sldLayoutId id="2147484295" r:id="rId24"/>
    <p:sldLayoutId id="2147484296" r:id="rId25"/>
    <p:sldLayoutId id="214748429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 Type="http://schemas.openxmlformats.org/officeDocument/2006/relationships/image" Target="../media/image22.jpeg"/><Relationship Id="rId16" Type="http://schemas.openxmlformats.org/officeDocument/2006/relationships/image" Target="../media/image36.jpeg"/><Relationship Id="rId20" Type="http://schemas.openxmlformats.org/officeDocument/2006/relationships/image" Target="../media/image40.png"/><Relationship Id="rId1" Type="http://schemas.openxmlformats.org/officeDocument/2006/relationships/slideLayout" Target="../slideLayouts/slideLayout149.xml"/><Relationship Id="rId6" Type="http://schemas.openxmlformats.org/officeDocument/2006/relationships/image" Target="../media/image26.png"/><Relationship Id="rId11" Type="http://schemas.openxmlformats.org/officeDocument/2006/relationships/image" Target="../media/image31.jpeg"/><Relationship Id="rId24" Type="http://schemas.openxmlformats.org/officeDocument/2006/relationships/image" Target="../media/image44.pn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3.jpeg"/><Relationship Id="rId10" Type="http://schemas.openxmlformats.org/officeDocument/2006/relationships/image" Target="../media/image30.jpe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51.jpeg"/><Relationship Id="rId3" Type="http://schemas.openxmlformats.org/officeDocument/2006/relationships/image" Target="../media/image23.png"/><Relationship Id="rId7" Type="http://schemas.openxmlformats.org/officeDocument/2006/relationships/image" Target="../media/image46.png"/><Relationship Id="rId12" Type="http://schemas.openxmlformats.org/officeDocument/2006/relationships/image" Target="../media/image50.jpeg"/><Relationship Id="rId2" Type="http://schemas.openxmlformats.org/officeDocument/2006/relationships/image" Target="../media/image22.jpeg"/><Relationship Id="rId16" Type="http://schemas.openxmlformats.org/officeDocument/2006/relationships/image" Target="../media/image54.jpeg"/><Relationship Id="rId1" Type="http://schemas.openxmlformats.org/officeDocument/2006/relationships/slideLayout" Target="../slideLayouts/slideLayout36.xml"/><Relationship Id="rId6" Type="http://schemas.openxmlformats.org/officeDocument/2006/relationships/image" Target="../media/image32.jpeg"/><Relationship Id="rId11" Type="http://schemas.openxmlformats.org/officeDocument/2006/relationships/image" Target="../media/image49.png"/><Relationship Id="rId5" Type="http://schemas.openxmlformats.org/officeDocument/2006/relationships/image" Target="../media/image45.jpeg"/><Relationship Id="rId15" Type="http://schemas.openxmlformats.org/officeDocument/2006/relationships/image" Target="../media/image53.png"/><Relationship Id="rId10" Type="http://schemas.openxmlformats.org/officeDocument/2006/relationships/image" Target="../media/image48.jpeg"/><Relationship Id="rId4" Type="http://schemas.openxmlformats.org/officeDocument/2006/relationships/image" Target="../media/image24.png"/><Relationship Id="rId9" Type="http://schemas.openxmlformats.org/officeDocument/2006/relationships/image" Target="../media/image47.jpe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53.png"/><Relationship Id="rId7" Type="http://schemas.openxmlformats.org/officeDocument/2006/relationships/image" Target="../media/image45.jpeg"/><Relationship Id="rId2" Type="http://schemas.openxmlformats.org/officeDocument/2006/relationships/image" Target="../media/image39.png"/><Relationship Id="rId1" Type="http://schemas.openxmlformats.org/officeDocument/2006/relationships/slideLayout" Target="../slideLayouts/slideLayout36.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4.xml.rels><?xml version="1.0" encoding="UTF-8" standalone="yes"?>
<Relationships xmlns="http://schemas.openxmlformats.org/package/2006/relationships"><Relationship Id="rId2" Type="http://schemas.openxmlformats.org/officeDocument/2006/relationships/hyperlink" Target="https://videoportal.intel.com/media/Rewards+Planning+2021+-+Manager+Overview+Training/0_l14pz9j0" TargetMode="External"/><Relationship Id="rId1" Type="http://schemas.openxmlformats.org/officeDocument/2006/relationships/slideLayout" Target="../slideLayouts/slideLayout2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a:xfrm>
            <a:off x="1839816" y="2858365"/>
            <a:ext cx="9959357" cy="1091827"/>
          </a:xfrm>
        </p:spPr>
        <p:txBody>
          <a:bodyPr/>
          <a:lstStyle/>
          <a:p>
            <a:r>
              <a:rPr lang="en-US" sz="6600" dirty="0"/>
              <a:t>Org Design &amp; Rewards Planning Update</a:t>
            </a:r>
          </a:p>
        </p:txBody>
      </p:sp>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a:xfrm>
            <a:off x="1882603" y="2553565"/>
            <a:ext cx="10296524" cy="304800"/>
          </a:xfrm>
        </p:spPr>
        <p:txBody>
          <a:bodyPr>
            <a:normAutofit/>
          </a:bodyPr>
          <a:lstStyle/>
          <a:p>
            <a:r>
              <a:rPr lang="en-US" sz="2000" dirty="0"/>
              <a:t>Intel </a:t>
            </a:r>
            <a:r>
              <a:rPr lang="en-US" sz="2000" dirty="0" err="1"/>
              <a:t>Optane</a:t>
            </a:r>
            <a:r>
              <a:rPr lang="en-US" sz="2000" dirty="0"/>
              <a:t> Group</a:t>
            </a:r>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895476" y="4817824"/>
            <a:ext cx="10283651" cy="326776"/>
          </a:xfrm>
        </p:spPr>
        <p:txBody>
          <a:bodyPr/>
          <a:lstStyle/>
          <a:p>
            <a:r>
              <a:rPr lang="en-US" dirty="0"/>
              <a:t>November 17, 2020</a:t>
            </a:r>
          </a:p>
        </p:txBody>
      </p:sp>
      <p:sp>
        <p:nvSpPr>
          <p:cNvPr id="6" name="Text Placeholder 8">
            <a:extLst>
              <a:ext uri="{FF2B5EF4-FFF2-40B4-BE49-F238E27FC236}">
                <a16:creationId xmlns:a16="http://schemas.microsoft.com/office/drawing/2014/main" id="{D9D6BFB9-6D04-44FE-B4E6-1296B4239F53}"/>
              </a:ext>
            </a:extLst>
          </p:cNvPr>
          <p:cNvSpPr txBox="1">
            <a:spLocks/>
          </p:cNvSpPr>
          <p:nvPr/>
        </p:nvSpPr>
        <p:spPr>
          <a:xfrm>
            <a:off x="1839816" y="5452610"/>
            <a:ext cx="10283651" cy="1186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609600" latinLnBrk="0">
              <a:lnSpc>
                <a:spcPct val="100000"/>
              </a:lnSpc>
              <a:spcBef>
                <a:spcPts val="1200"/>
              </a:spcBef>
              <a:spcAft>
                <a:spcPts val="0"/>
              </a:spcAft>
              <a:buClrTx/>
              <a:buSzTx/>
              <a:buFont typeface="Wingdings" pitchFamily="2" charset="2"/>
              <a:buNone/>
              <a:tabLst/>
              <a:defRPr sz="1800" b="0" i="0" u="none" strike="noStrike" cap="none" spc="0" baseline="0">
                <a:solidFill>
                  <a:schemeClr val="bg1"/>
                </a:solidFill>
                <a:uFillTx/>
                <a:latin typeface="Intel Clear" panose="020B0604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spcBef>
                <a:spcPts val="0"/>
              </a:spcBef>
            </a:pPr>
            <a:r>
              <a:rPr lang="en-US" i="1" dirty="0"/>
              <a:t>Ferris Partridge, Org Development Partner</a:t>
            </a:r>
          </a:p>
          <a:p>
            <a:pPr hangingPunct="1">
              <a:spcBef>
                <a:spcPts val="0"/>
              </a:spcBef>
            </a:pPr>
            <a:r>
              <a:rPr lang="en-US" i="1" dirty="0"/>
              <a:t>Traci Young, Leadership Partner</a:t>
            </a:r>
          </a:p>
        </p:txBody>
      </p:sp>
    </p:spTree>
    <p:extLst>
      <p:ext uri="{BB962C8B-B14F-4D97-AF65-F5344CB8AC3E}">
        <p14:creationId xmlns:p14="http://schemas.microsoft.com/office/powerpoint/2010/main" val="20864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BAC313-6C6D-4082-A5C8-FF9E059FC39B}"/>
              </a:ext>
            </a:extLst>
          </p:cNvPr>
          <p:cNvSpPr/>
          <p:nvPr/>
        </p:nvSpPr>
        <p:spPr bwMode="auto">
          <a:xfrm>
            <a:off x="3217334" y="1778000"/>
            <a:ext cx="2438400" cy="762000"/>
          </a:xfrm>
          <a:prstGeom prst="rect">
            <a:avLst/>
          </a:prstGeom>
          <a:solidFill>
            <a:srgbClr val="00253B"/>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eaLnBrk="1" fontAlgn="base" latinLnBrk="0" hangingPunct="1">
              <a:lnSpc>
                <a:spcPct val="93000"/>
              </a:lnSpc>
              <a:spcBef>
                <a:spcPct val="0"/>
              </a:spcBef>
              <a:spcAft>
                <a:spcPct val="0"/>
              </a:spcAft>
              <a:buClr>
                <a:srgbClr val="000000"/>
              </a:buClr>
              <a:buSzPct val="100000"/>
              <a:buFontTx/>
              <a:buNone/>
              <a:tabLst/>
              <a:defRPr/>
            </a:pPr>
            <a:r>
              <a:rPr kumimoji="0" lang="en-US" sz="1800" b="1" i="0" u="none" strike="noStrike" kern="1200" cap="none" spc="0" normalizeH="0" baseline="0" noProof="0" dirty="0">
                <a:ln>
                  <a:noFill/>
                </a:ln>
                <a:solidFill>
                  <a:prstClr val="white"/>
                </a:solidFill>
                <a:effectLst/>
                <a:uLnTx/>
                <a:uFillTx/>
                <a:latin typeface="Arial" pitchFamily="-112" charset="0"/>
                <a:ea typeface="ＭＳ Ｐゴシック" charset="0"/>
              </a:rPr>
              <a:t>Grouping</a:t>
            </a:r>
          </a:p>
        </p:txBody>
      </p:sp>
      <p:sp>
        <p:nvSpPr>
          <p:cNvPr id="14" name="Rectangle 13">
            <a:extLst>
              <a:ext uri="{FF2B5EF4-FFF2-40B4-BE49-F238E27FC236}">
                <a16:creationId xmlns:a16="http://schemas.microsoft.com/office/drawing/2014/main" id="{02E725A3-8B59-4E7E-B807-6D1AD817FA68}"/>
              </a:ext>
            </a:extLst>
          </p:cNvPr>
          <p:cNvSpPr/>
          <p:nvPr/>
        </p:nvSpPr>
        <p:spPr bwMode="auto">
          <a:xfrm>
            <a:off x="3217334" y="3139954"/>
            <a:ext cx="2438400" cy="762000"/>
          </a:xfrm>
          <a:prstGeom prst="rect">
            <a:avLst/>
          </a:prstGeom>
          <a:solidFill>
            <a:schemeClr val="accent1"/>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200" eaLnBrk="1" fontAlgn="base" latinLnBrk="0" hangingPunct="1">
              <a:lnSpc>
                <a:spcPct val="93000"/>
              </a:lnSpc>
              <a:spcBef>
                <a:spcPct val="0"/>
              </a:spcBef>
              <a:spcAft>
                <a:spcPct val="0"/>
              </a:spcAft>
              <a:buClr>
                <a:srgbClr val="000000"/>
              </a:buClr>
              <a:buSzPct val="100000"/>
              <a:buFontTx/>
              <a:buNone/>
              <a:tabLst/>
              <a:defRPr/>
            </a:pPr>
            <a:r>
              <a:rPr kumimoji="0" lang="en-US" sz="1800" b="1" i="0" u="none" strike="noStrike" kern="1200" cap="none" spc="0" normalizeH="0" baseline="0" noProof="0" dirty="0">
                <a:ln>
                  <a:noFill/>
                </a:ln>
                <a:solidFill>
                  <a:prstClr val="white"/>
                </a:solidFill>
                <a:effectLst/>
                <a:uLnTx/>
                <a:uFillTx/>
                <a:latin typeface="Arial" pitchFamily="-112" charset="0"/>
                <a:ea typeface="ＭＳ Ｐゴシック" charset="0"/>
              </a:rPr>
              <a:t>Linking</a:t>
            </a:r>
          </a:p>
        </p:txBody>
      </p:sp>
      <p:sp>
        <p:nvSpPr>
          <p:cNvPr id="15" name="TextBox 14">
            <a:extLst>
              <a:ext uri="{FF2B5EF4-FFF2-40B4-BE49-F238E27FC236}">
                <a16:creationId xmlns:a16="http://schemas.microsoft.com/office/drawing/2014/main" id="{D053D21F-FD3A-4B47-9051-1E7EC82A9AF6}"/>
              </a:ext>
            </a:extLst>
          </p:cNvPr>
          <p:cNvSpPr txBox="1"/>
          <p:nvPr/>
        </p:nvSpPr>
        <p:spPr>
          <a:xfrm>
            <a:off x="5992633" y="1713657"/>
            <a:ext cx="5181600" cy="1122871"/>
          </a:xfrm>
          <a:prstGeom prst="rect">
            <a:avLst/>
          </a:prstGeom>
          <a:noFill/>
        </p:spPr>
        <p:txBody>
          <a:bodyPr wrap="square" rtlCol="0">
            <a:spAutoFit/>
          </a:bodyPr>
          <a:lstStyle/>
          <a:p>
            <a:pPr marL="285750" indent="-285750" defTabSz="457200" fontAlgn="base" hangingPunct="1">
              <a:lnSpc>
                <a:spcPct val="93000"/>
              </a:lnSpc>
              <a:spcBef>
                <a:spcPct val="0"/>
              </a:spcBef>
              <a:spcAft>
                <a:spcPct val="0"/>
              </a:spcAft>
              <a:buClr>
                <a:srgbClr val="000000"/>
              </a:buClr>
              <a:buSzPct val="100000"/>
              <a:buFont typeface="Arial"/>
              <a:buChar char="•"/>
            </a:pPr>
            <a:r>
              <a:rPr lang="en-US" sz="1800" kern="1200" dirty="0">
                <a:latin typeface="+mj-lt"/>
                <a:ea typeface="ＭＳ Ｐゴシック" charset="0"/>
              </a:rPr>
              <a:t>How jobs, functions, or work activities are differentiated or grouped</a:t>
            </a:r>
          </a:p>
          <a:p>
            <a:pPr marL="285750" indent="-285750" defTabSz="457200" fontAlgn="base" hangingPunct="1">
              <a:lnSpc>
                <a:spcPct val="93000"/>
              </a:lnSpc>
              <a:spcBef>
                <a:spcPct val="0"/>
              </a:spcBef>
              <a:spcAft>
                <a:spcPct val="0"/>
              </a:spcAft>
              <a:buClr>
                <a:srgbClr val="000000"/>
              </a:buClr>
              <a:buSzPct val="100000"/>
              <a:buFont typeface="Arial"/>
              <a:buChar char="•"/>
            </a:pPr>
            <a:r>
              <a:rPr lang="en-US" sz="1800" kern="1200" dirty="0">
                <a:latin typeface="+mj-lt"/>
                <a:ea typeface="ＭＳ Ｐゴシック" charset="0"/>
              </a:rPr>
              <a:t>Optimizes information flow </a:t>
            </a:r>
            <a:r>
              <a:rPr lang="en-US" sz="1800" i="1" kern="1200" dirty="0">
                <a:latin typeface="+mj-lt"/>
                <a:ea typeface="ＭＳ Ｐゴシック" charset="0"/>
              </a:rPr>
              <a:t>within</a:t>
            </a:r>
            <a:r>
              <a:rPr lang="en-US" sz="1800" kern="1200" dirty="0">
                <a:latin typeface="+mj-lt"/>
                <a:ea typeface="ＭＳ Ｐゴシック" charset="0"/>
              </a:rPr>
              <a:t> the group but typically creates barriers with other groups</a:t>
            </a:r>
          </a:p>
        </p:txBody>
      </p:sp>
      <p:sp>
        <p:nvSpPr>
          <p:cNvPr id="16" name="TextBox 15">
            <a:extLst>
              <a:ext uri="{FF2B5EF4-FFF2-40B4-BE49-F238E27FC236}">
                <a16:creationId xmlns:a16="http://schemas.microsoft.com/office/drawing/2014/main" id="{142B070B-068F-4AA4-81D3-48082FDDB2F5}"/>
              </a:ext>
            </a:extLst>
          </p:cNvPr>
          <p:cNvSpPr txBox="1"/>
          <p:nvPr/>
        </p:nvSpPr>
        <p:spPr>
          <a:xfrm>
            <a:off x="5992633" y="3033777"/>
            <a:ext cx="5555900" cy="1380506"/>
          </a:xfrm>
          <a:prstGeom prst="rect">
            <a:avLst/>
          </a:prstGeom>
          <a:noFill/>
        </p:spPr>
        <p:txBody>
          <a:bodyPr wrap="square" rtlCol="0">
            <a:spAutoFit/>
          </a:bodyPr>
          <a:lstStyle/>
          <a:p>
            <a:pPr marL="285750" indent="-285750" defTabSz="457200" fontAlgn="base" hangingPunct="1">
              <a:lnSpc>
                <a:spcPct val="93000"/>
              </a:lnSpc>
              <a:spcBef>
                <a:spcPct val="0"/>
              </a:spcBef>
              <a:spcAft>
                <a:spcPct val="0"/>
              </a:spcAft>
              <a:buClr>
                <a:srgbClr val="000000"/>
              </a:buClr>
              <a:buSzPct val="100000"/>
              <a:buFont typeface="Arial"/>
              <a:buChar char="•"/>
            </a:pPr>
            <a:r>
              <a:rPr lang="en-US" sz="1800" kern="1200" dirty="0">
                <a:latin typeface="+mj-lt"/>
                <a:ea typeface="ＭＳ Ｐゴシック" charset="0"/>
              </a:rPr>
              <a:t>Mechanisms of integration used to coordinate and share information across groups (e.g. integrator roles, matrix structures, review committees, etc.)</a:t>
            </a:r>
          </a:p>
          <a:p>
            <a:pPr marL="285750" indent="-285750" defTabSz="457200" fontAlgn="base" hangingPunct="1">
              <a:lnSpc>
                <a:spcPct val="93000"/>
              </a:lnSpc>
              <a:spcBef>
                <a:spcPct val="0"/>
              </a:spcBef>
              <a:spcAft>
                <a:spcPct val="0"/>
              </a:spcAft>
              <a:buClr>
                <a:srgbClr val="000000"/>
              </a:buClr>
              <a:buSzPct val="100000"/>
              <a:buFont typeface="Arial"/>
              <a:buChar char="•"/>
            </a:pPr>
            <a:r>
              <a:rPr lang="en-US" sz="1800" kern="1200" dirty="0">
                <a:latin typeface="+mj-lt"/>
                <a:ea typeface="ＭＳ Ｐゴシック" charset="0"/>
              </a:rPr>
              <a:t>Enables leadership to provide guidance and direction across the organization</a:t>
            </a:r>
          </a:p>
        </p:txBody>
      </p:sp>
      <p:sp>
        <p:nvSpPr>
          <p:cNvPr id="17" name="TextBox 16">
            <a:extLst>
              <a:ext uri="{FF2B5EF4-FFF2-40B4-BE49-F238E27FC236}">
                <a16:creationId xmlns:a16="http://schemas.microsoft.com/office/drawing/2014/main" id="{33F329CD-6EFA-48A3-9D57-30C53B27E878}"/>
              </a:ext>
            </a:extLst>
          </p:cNvPr>
          <p:cNvSpPr txBox="1"/>
          <p:nvPr/>
        </p:nvSpPr>
        <p:spPr>
          <a:xfrm>
            <a:off x="-378755" y="5395237"/>
            <a:ext cx="12742776" cy="741742"/>
          </a:xfrm>
          <a:prstGeom prst="rect">
            <a:avLst/>
          </a:prstGeom>
          <a:noFill/>
        </p:spPr>
        <p:txBody>
          <a:bodyPr wrap="square" rtlCol="0">
            <a:spAutoFit/>
          </a:bodyPr>
          <a:lstStyle/>
          <a:p>
            <a:pPr algn="ctr" defTabSz="457200" fontAlgn="base" hangingPunct="1">
              <a:lnSpc>
                <a:spcPct val="93000"/>
              </a:lnSpc>
              <a:spcBef>
                <a:spcPts val="600"/>
              </a:spcBef>
              <a:spcAft>
                <a:spcPct val="0"/>
              </a:spcAft>
              <a:buClr>
                <a:srgbClr val="000000"/>
              </a:buClr>
              <a:buSzPct val="100000"/>
            </a:pPr>
            <a:r>
              <a:rPr lang="en-US" sz="2000" b="1" kern="1200" dirty="0">
                <a:solidFill>
                  <a:srgbClr val="0068B5"/>
                </a:solidFill>
                <a:latin typeface="+mj-lt"/>
                <a:ea typeface="ＭＳ Ｐゴシック" charset="0"/>
              </a:rPr>
              <a:t>Key Takeaway = Every org structure involves tradeoffs…</a:t>
            </a:r>
          </a:p>
          <a:p>
            <a:pPr algn="ctr" defTabSz="457200" fontAlgn="base" hangingPunct="1">
              <a:lnSpc>
                <a:spcPct val="93000"/>
              </a:lnSpc>
              <a:spcBef>
                <a:spcPts val="600"/>
              </a:spcBef>
              <a:spcAft>
                <a:spcPct val="0"/>
              </a:spcAft>
              <a:buClr>
                <a:srgbClr val="000000"/>
              </a:buClr>
              <a:buSzPct val="100000"/>
            </a:pPr>
            <a:r>
              <a:rPr lang="en-US" sz="2000" b="1" kern="1200" dirty="0">
                <a:solidFill>
                  <a:srgbClr val="0068B5"/>
                </a:solidFill>
                <a:latin typeface="+mj-lt"/>
                <a:ea typeface="ＭＳ Ｐゴシック" charset="0"/>
              </a:rPr>
              <a:t>An optimal structure balances differentiation (through grouping) with integration (through linking)</a:t>
            </a:r>
          </a:p>
        </p:txBody>
      </p:sp>
      <p:sp>
        <p:nvSpPr>
          <p:cNvPr id="18" name="Down Arrow 8">
            <a:extLst>
              <a:ext uri="{FF2B5EF4-FFF2-40B4-BE49-F238E27FC236}">
                <a16:creationId xmlns:a16="http://schemas.microsoft.com/office/drawing/2014/main" id="{010BD3E7-10F0-4B2A-A491-861006020B98}"/>
              </a:ext>
            </a:extLst>
          </p:cNvPr>
          <p:cNvSpPr/>
          <p:nvPr/>
        </p:nvSpPr>
        <p:spPr bwMode="auto">
          <a:xfrm>
            <a:off x="5421133" y="4538636"/>
            <a:ext cx="1143000" cy="685800"/>
          </a:xfrm>
          <a:prstGeom prst="downArrow">
            <a:avLst/>
          </a:prstGeom>
          <a:solidFill>
            <a:sysClr val="window" lastClr="FFFFFF">
              <a:lumMod val="85000"/>
            </a:sys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200" eaLnBrk="1" fontAlgn="base" latinLnBrk="0" hangingPunct="1">
              <a:lnSpc>
                <a:spcPct val="93000"/>
              </a:lnSpc>
              <a:spcBef>
                <a:spcPct val="0"/>
              </a:spcBef>
              <a:spcAft>
                <a:spcPct val="0"/>
              </a:spcAft>
              <a:buClr>
                <a:srgbClr val="000000"/>
              </a:buClr>
              <a:buSzPct val="100000"/>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112" charset="0"/>
              <a:ea typeface="ＭＳ Ｐゴシック" charset="0"/>
            </a:endParaRPr>
          </a:p>
        </p:txBody>
      </p:sp>
      <p:sp>
        <p:nvSpPr>
          <p:cNvPr id="19" name="Title 2">
            <a:extLst>
              <a:ext uri="{FF2B5EF4-FFF2-40B4-BE49-F238E27FC236}">
                <a16:creationId xmlns:a16="http://schemas.microsoft.com/office/drawing/2014/main" id="{E344371C-063A-401B-A025-197BDFE473D2}"/>
              </a:ext>
            </a:extLst>
          </p:cNvPr>
          <p:cNvSpPr>
            <a:spLocks noGrp="1"/>
          </p:cNvSpPr>
          <p:nvPr>
            <p:ph type="title"/>
          </p:nvPr>
        </p:nvSpPr>
        <p:spPr>
          <a:xfrm>
            <a:off x="506233" y="365760"/>
            <a:ext cx="10972800" cy="1158240"/>
          </a:xfrm>
        </p:spPr>
        <p:txBody>
          <a:bodyPr/>
          <a:lstStyle/>
          <a:p>
            <a:r>
              <a:rPr lang="en-US" dirty="0"/>
              <a:t>Structures have two components</a:t>
            </a:r>
            <a:br>
              <a:rPr lang="en-US" dirty="0"/>
            </a:br>
            <a:r>
              <a:rPr lang="en-US" sz="2800" dirty="0"/>
              <a:t>Grouping and Linking </a:t>
            </a:r>
            <a:endParaRPr lang="en-US" dirty="0"/>
          </a:p>
        </p:txBody>
      </p:sp>
      <p:sp>
        <p:nvSpPr>
          <p:cNvPr id="20" name="TextBox 19">
            <a:extLst>
              <a:ext uri="{FF2B5EF4-FFF2-40B4-BE49-F238E27FC236}">
                <a16:creationId xmlns:a16="http://schemas.microsoft.com/office/drawing/2014/main" id="{82E421D3-85F6-4B2D-A396-577FB8853007}"/>
              </a:ext>
            </a:extLst>
          </p:cNvPr>
          <p:cNvSpPr txBox="1"/>
          <p:nvPr/>
        </p:nvSpPr>
        <p:spPr>
          <a:xfrm>
            <a:off x="397934" y="1721524"/>
            <a:ext cx="2438400" cy="2095958"/>
          </a:xfrm>
          <a:prstGeom prst="rect">
            <a:avLst/>
          </a:prstGeom>
          <a:noFill/>
        </p:spPr>
        <p:txBody>
          <a:bodyPr wrap="square" rtlCol="0">
            <a:spAutoFit/>
          </a:bodyPr>
          <a:lstStyle/>
          <a:p>
            <a:pPr defTabSz="457200" fontAlgn="base" hangingPunct="1">
              <a:lnSpc>
                <a:spcPct val="93000"/>
              </a:lnSpc>
              <a:spcBef>
                <a:spcPct val="0"/>
              </a:spcBef>
              <a:spcAft>
                <a:spcPct val="0"/>
              </a:spcAft>
              <a:buClr>
                <a:srgbClr val="000000"/>
              </a:buClr>
              <a:buSzPct val="100000"/>
            </a:pPr>
            <a:r>
              <a:rPr lang="en-US" sz="2000" i="1" kern="1200" dirty="0">
                <a:solidFill>
                  <a:schemeClr val="bg2"/>
                </a:solidFill>
                <a:latin typeface="+mj-lt"/>
                <a:ea typeface="ＭＳ Ｐゴシック" charset="0"/>
              </a:rPr>
              <a:t>We tend to spend 90% of our energy on grouping but very little on linking… which is equally as (if not more) important!</a:t>
            </a:r>
          </a:p>
        </p:txBody>
      </p:sp>
    </p:spTree>
    <p:extLst>
      <p:ext uri="{BB962C8B-B14F-4D97-AF65-F5344CB8AC3E}">
        <p14:creationId xmlns:p14="http://schemas.microsoft.com/office/powerpoint/2010/main" val="208674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745B46-F8D4-4A04-8299-D567F9AB5D17}"/>
              </a:ext>
            </a:extLst>
          </p:cNvPr>
          <p:cNvGrpSpPr/>
          <p:nvPr/>
        </p:nvGrpSpPr>
        <p:grpSpPr>
          <a:xfrm>
            <a:off x="219598" y="1606390"/>
            <a:ext cx="11171971" cy="3343072"/>
            <a:chOff x="160053" y="1334940"/>
            <a:chExt cx="8679431" cy="2507304"/>
          </a:xfrm>
        </p:grpSpPr>
        <p:sp>
          <p:nvSpPr>
            <p:cNvPr id="4" name="TextBox 3">
              <a:extLst>
                <a:ext uri="{FF2B5EF4-FFF2-40B4-BE49-F238E27FC236}">
                  <a16:creationId xmlns:a16="http://schemas.microsoft.com/office/drawing/2014/main" id="{84775D2A-1658-4F1D-A84C-8CFDAF84B04A}"/>
                </a:ext>
              </a:extLst>
            </p:cNvPr>
            <p:cNvSpPr txBox="1"/>
            <p:nvPr/>
          </p:nvSpPr>
          <p:spPr>
            <a:xfrm>
              <a:off x="160053" y="1747305"/>
              <a:ext cx="673733" cy="92333"/>
            </a:xfrm>
            <a:prstGeom prst="rect">
              <a:avLst/>
            </a:prstGeom>
            <a:noFill/>
          </p:spPr>
          <p:txBody>
            <a:bodyPr vert="horz" wrap="square" lIns="0" tIns="0" rIns="0" bIns="0"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3C71"/>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MORE DIRECTS</a:t>
              </a:r>
            </a:p>
          </p:txBody>
        </p:sp>
        <p:sp>
          <p:nvSpPr>
            <p:cNvPr id="5" name="TextBox 4">
              <a:extLst>
                <a:ext uri="{FF2B5EF4-FFF2-40B4-BE49-F238E27FC236}">
                  <a16:creationId xmlns:a16="http://schemas.microsoft.com/office/drawing/2014/main" id="{CA43F8ED-B1C6-4906-8B5E-3DFA9E2083E5}"/>
                </a:ext>
              </a:extLst>
            </p:cNvPr>
            <p:cNvSpPr txBox="1"/>
            <p:nvPr/>
          </p:nvSpPr>
          <p:spPr>
            <a:xfrm>
              <a:off x="160053" y="3337546"/>
              <a:ext cx="673733" cy="92333"/>
            </a:xfrm>
            <a:prstGeom prst="rect">
              <a:avLst/>
            </a:prstGeom>
            <a:noFill/>
          </p:spPr>
          <p:txBody>
            <a:bodyPr vert="horz" wrap="square" lIns="0" tIns="0" rIns="0" bIns="0" rtlCol="0">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3C71"/>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FEWER DIRECTS</a:t>
              </a:r>
            </a:p>
          </p:txBody>
        </p:sp>
        <p:sp>
          <p:nvSpPr>
            <p:cNvPr id="6" name="Rectangle 5">
              <a:extLst>
                <a:ext uri="{FF2B5EF4-FFF2-40B4-BE49-F238E27FC236}">
                  <a16:creationId xmlns:a16="http://schemas.microsoft.com/office/drawing/2014/main" id="{1C9BE449-59CD-4B2B-83B7-DE8611586ECA}"/>
                </a:ext>
              </a:extLst>
            </p:cNvPr>
            <p:cNvSpPr/>
            <p:nvPr/>
          </p:nvSpPr>
          <p:spPr>
            <a:xfrm>
              <a:off x="924933" y="2222397"/>
              <a:ext cx="1367625" cy="711145"/>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How much time is the manager spending on their own work versus that of their directs?</a:t>
              </a:r>
            </a:p>
          </p:txBody>
        </p:sp>
        <p:sp>
          <p:nvSpPr>
            <p:cNvPr id="7" name="Rectangle 6">
              <a:extLst>
                <a:ext uri="{FF2B5EF4-FFF2-40B4-BE49-F238E27FC236}">
                  <a16:creationId xmlns:a16="http://schemas.microsoft.com/office/drawing/2014/main" id="{18815AA3-FA2C-4F71-8D1D-106B35623DC1}"/>
                </a:ext>
              </a:extLst>
            </p:cNvPr>
            <p:cNvSpPr/>
            <p:nvPr/>
          </p:nvSpPr>
          <p:spPr>
            <a:xfrm>
              <a:off x="924933" y="1334940"/>
              <a:ext cx="1367625" cy="412365"/>
            </a:xfrm>
            <a:prstGeom prst="rect">
              <a:avLst/>
            </a:prstGeom>
            <a:solidFill>
              <a:srgbClr val="0071C5"/>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Work of others</a:t>
              </a:r>
              <a:endParaRPr kumimoji="0" lang="en-US" sz="14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8" name="Rectangle 7">
              <a:extLst>
                <a:ext uri="{FF2B5EF4-FFF2-40B4-BE49-F238E27FC236}">
                  <a16:creationId xmlns:a16="http://schemas.microsoft.com/office/drawing/2014/main" id="{5A6A0F0A-85FB-4068-A7A3-6DA7E0393151}"/>
                </a:ext>
              </a:extLst>
            </p:cNvPr>
            <p:cNvSpPr/>
            <p:nvPr/>
          </p:nvSpPr>
          <p:spPr>
            <a:xfrm>
              <a:off x="924933" y="3429879"/>
              <a:ext cx="1367625" cy="412365"/>
            </a:xfrm>
            <a:prstGeom prst="rect">
              <a:avLst/>
            </a:prstGeom>
            <a:solidFill>
              <a:srgbClr val="009FD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Their own work</a:t>
              </a:r>
              <a:endParaRPr kumimoji="0" lang="en-US" sz="14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9" name="Rectangle 8">
              <a:extLst>
                <a:ext uri="{FF2B5EF4-FFF2-40B4-BE49-F238E27FC236}">
                  <a16:creationId xmlns:a16="http://schemas.microsoft.com/office/drawing/2014/main" id="{15419273-8C2C-426E-A281-494A9AD7963A}"/>
                </a:ext>
              </a:extLst>
            </p:cNvPr>
            <p:cNvSpPr/>
            <p:nvPr/>
          </p:nvSpPr>
          <p:spPr>
            <a:xfrm>
              <a:off x="2561664" y="2222397"/>
              <a:ext cx="1367625" cy="711145"/>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Is the work standardized and formally structured?</a:t>
              </a:r>
            </a:p>
          </p:txBody>
        </p:sp>
        <p:sp>
          <p:nvSpPr>
            <p:cNvPr id="10" name="Rectangle 9">
              <a:extLst>
                <a:ext uri="{FF2B5EF4-FFF2-40B4-BE49-F238E27FC236}">
                  <a16:creationId xmlns:a16="http://schemas.microsoft.com/office/drawing/2014/main" id="{FAC462F4-C531-444F-8783-8143B7E77FB6}"/>
                </a:ext>
              </a:extLst>
            </p:cNvPr>
            <p:cNvSpPr/>
            <p:nvPr/>
          </p:nvSpPr>
          <p:spPr>
            <a:xfrm>
              <a:off x="2561664" y="1334940"/>
              <a:ext cx="1367625" cy="412365"/>
            </a:xfrm>
            <a:prstGeom prst="rect">
              <a:avLst/>
            </a:prstGeom>
            <a:solidFill>
              <a:srgbClr val="0071C5"/>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Standardized</a:t>
              </a:r>
            </a:p>
          </p:txBody>
        </p:sp>
        <p:sp>
          <p:nvSpPr>
            <p:cNvPr id="11" name="Rectangle 10">
              <a:extLst>
                <a:ext uri="{FF2B5EF4-FFF2-40B4-BE49-F238E27FC236}">
                  <a16:creationId xmlns:a16="http://schemas.microsoft.com/office/drawing/2014/main" id="{9A219DB5-39E8-4DFC-AAF5-36497A2290EE}"/>
                </a:ext>
              </a:extLst>
            </p:cNvPr>
            <p:cNvSpPr/>
            <p:nvPr/>
          </p:nvSpPr>
          <p:spPr>
            <a:xfrm>
              <a:off x="2561664" y="3429879"/>
              <a:ext cx="1367625" cy="412365"/>
            </a:xfrm>
            <a:prstGeom prst="rect">
              <a:avLst/>
            </a:prstGeom>
            <a:solidFill>
              <a:srgbClr val="009FD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Irregular</a:t>
              </a:r>
              <a:endParaRPr kumimoji="0" lang="en-US" sz="1400"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12" name="Rectangle 11">
              <a:extLst>
                <a:ext uri="{FF2B5EF4-FFF2-40B4-BE49-F238E27FC236}">
                  <a16:creationId xmlns:a16="http://schemas.microsoft.com/office/drawing/2014/main" id="{D04D2E20-9A3D-4856-BEF3-C2933AC68DE5}"/>
                </a:ext>
              </a:extLst>
            </p:cNvPr>
            <p:cNvSpPr/>
            <p:nvPr/>
          </p:nvSpPr>
          <p:spPr>
            <a:xfrm>
              <a:off x="4198395" y="2222397"/>
              <a:ext cx="1367625" cy="711145"/>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What is the degree of similarity of work across directs?</a:t>
              </a:r>
            </a:p>
          </p:txBody>
        </p:sp>
        <p:sp>
          <p:nvSpPr>
            <p:cNvPr id="13" name="Rectangle 12">
              <a:extLst>
                <a:ext uri="{FF2B5EF4-FFF2-40B4-BE49-F238E27FC236}">
                  <a16:creationId xmlns:a16="http://schemas.microsoft.com/office/drawing/2014/main" id="{06F38FE8-A186-43A1-B9C2-F2CC9FD90D80}"/>
                </a:ext>
              </a:extLst>
            </p:cNvPr>
            <p:cNvSpPr/>
            <p:nvPr/>
          </p:nvSpPr>
          <p:spPr>
            <a:xfrm>
              <a:off x="4198395" y="1334940"/>
              <a:ext cx="1367625" cy="412365"/>
            </a:xfrm>
            <a:prstGeom prst="rect">
              <a:avLst/>
            </a:prstGeom>
            <a:solidFill>
              <a:srgbClr val="0071C5"/>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Similar work</a:t>
              </a:r>
            </a:p>
          </p:txBody>
        </p:sp>
        <p:sp>
          <p:nvSpPr>
            <p:cNvPr id="14" name="Rectangle 13">
              <a:extLst>
                <a:ext uri="{FF2B5EF4-FFF2-40B4-BE49-F238E27FC236}">
                  <a16:creationId xmlns:a16="http://schemas.microsoft.com/office/drawing/2014/main" id="{D79D49EF-2D38-4705-B86F-D668B9A98B2D}"/>
                </a:ext>
              </a:extLst>
            </p:cNvPr>
            <p:cNvSpPr/>
            <p:nvPr/>
          </p:nvSpPr>
          <p:spPr>
            <a:xfrm>
              <a:off x="4198395" y="3429879"/>
              <a:ext cx="1367625" cy="412365"/>
            </a:xfrm>
            <a:prstGeom prst="rect">
              <a:avLst/>
            </a:prstGeom>
            <a:solidFill>
              <a:srgbClr val="009FD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Different work</a:t>
              </a:r>
            </a:p>
          </p:txBody>
        </p:sp>
        <p:sp>
          <p:nvSpPr>
            <p:cNvPr id="15" name="Rectangle 14">
              <a:extLst>
                <a:ext uri="{FF2B5EF4-FFF2-40B4-BE49-F238E27FC236}">
                  <a16:creationId xmlns:a16="http://schemas.microsoft.com/office/drawing/2014/main" id="{C7AB9B98-F85F-4231-84FE-0F7505378520}"/>
                </a:ext>
              </a:extLst>
            </p:cNvPr>
            <p:cNvSpPr/>
            <p:nvPr/>
          </p:nvSpPr>
          <p:spPr>
            <a:xfrm>
              <a:off x="5835126" y="2222397"/>
              <a:ext cx="1367625" cy="711145"/>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How independent are the directs?</a:t>
              </a:r>
            </a:p>
          </p:txBody>
        </p:sp>
        <p:sp>
          <p:nvSpPr>
            <p:cNvPr id="16" name="Rectangle 15">
              <a:extLst>
                <a:ext uri="{FF2B5EF4-FFF2-40B4-BE49-F238E27FC236}">
                  <a16:creationId xmlns:a16="http://schemas.microsoft.com/office/drawing/2014/main" id="{4EE0960F-0D1F-4404-8A1D-F743269E5837}"/>
                </a:ext>
              </a:extLst>
            </p:cNvPr>
            <p:cNvSpPr/>
            <p:nvPr/>
          </p:nvSpPr>
          <p:spPr>
            <a:xfrm>
              <a:off x="5835126" y="1334940"/>
              <a:ext cx="1367625" cy="412365"/>
            </a:xfrm>
            <a:prstGeom prst="rect">
              <a:avLst/>
            </a:prstGeom>
            <a:solidFill>
              <a:srgbClr val="0071C5"/>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More experienced and independent</a:t>
              </a:r>
            </a:p>
          </p:txBody>
        </p:sp>
        <p:sp>
          <p:nvSpPr>
            <p:cNvPr id="17" name="Rectangle 16">
              <a:extLst>
                <a:ext uri="{FF2B5EF4-FFF2-40B4-BE49-F238E27FC236}">
                  <a16:creationId xmlns:a16="http://schemas.microsoft.com/office/drawing/2014/main" id="{725FDA0B-178C-45FB-8C7E-BC4842E31DAC}"/>
                </a:ext>
              </a:extLst>
            </p:cNvPr>
            <p:cNvSpPr/>
            <p:nvPr/>
          </p:nvSpPr>
          <p:spPr>
            <a:xfrm>
              <a:off x="5835126" y="3429879"/>
              <a:ext cx="1367625" cy="412365"/>
            </a:xfrm>
            <a:prstGeom prst="rect">
              <a:avLst/>
            </a:prstGeom>
            <a:solidFill>
              <a:srgbClr val="009FD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More direction and coaching needed</a:t>
              </a:r>
            </a:p>
          </p:txBody>
        </p:sp>
        <p:cxnSp>
          <p:nvCxnSpPr>
            <p:cNvPr id="18" name="Straight Connector 17">
              <a:extLst>
                <a:ext uri="{FF2B5EF4-FFF2-40B4-BE49-F238E27FC236}">
                  <a16:creationId xmlns:a16="http://schemas.microsoft.com/office/drawing/2014/main" id="{08040901-A96E-4C04-BCBC-C901CCB40DC5}"/>
                </a:ext>
              </a:extLst>
            </p:cNvPr>
            <p:cNvCxnSpPr>
              <a:cxnSpLocks/>
            </p:cNvCxnSpPr>
            <p:nvPr/>
          </p:nvCxnSpPr>
          <p:spPr>
            <a:xfrm>
              <a:off x="1598885" y="1728626"/>
              <a:ext cx="0" cy="493771"/>
            </a:xfrm>
            <a:prstGeom prst="line">
              <a:avLst/>
            </a:prstGeom>
            <a:noFill/>
            <a:ln w="3175" cap="flat" cmpd="sng" algn="ctr">
              <a:solidFill>
                <a:srgbClr val="003C71"/>
              </a:solidFill>
              <a:prstDash val="solid"/>
              <a:headEnd type="triangle" w="med" len="med"/>
              <a:tailEnd type="none" w="med" len="med"/>
            </a:ln>
            <a:effectLst/>
          </p:spPr>
        </p:cxnSp>
        <p:cxnSp>
          <p:nvCxnSpPr>
            <p:cNvPr id="19" name="Straight Connector 18">
              <a:extLst>
                <a:ext uri="{FF2B5EF4-FFF2-40B4-BE49-F238E27FC236}">
                  <a16:creationId xmlns:a16="http://schemas.microsoft.com/office/drawing/2014/main" id="{A6BC7D3E-4C41-4083-832C-82720028FFDD}"/>
                </a:ext>
              </a:extLst>
            </p:cNvPr>
            <p:cNvCxnSpPr>
              <a:cxnSpLocks/>
            </p:cNvCxnSpPr>
            <p:nvPr/>
          </p:nvCxnSpPr>
          <p:spPr>
            <a:xfrm>
              <a:off x="1598885" y="2933542"/>
              <a:ext cx="0" cy="497592"/>
            </a:xfrm>
            <a:prstGeom prst="line">
              <a:avLst/>
            </a:prstGeom>
            <a:noFill/>
            <a:ln w="3175" cap="flat" cmpd="sng" algn="ctr">
              <a:solidFill>
                <a:srgbClr val="003C71"/>
              </a:solidFill>
              <a:prstDash val="solid"/>
              <a:headEnd type="none" w="med" len="med"/>
              <a:tailEnd type="triangle" w="med" len="med"/>
            </a:ln>
            <a:effectLst/>
          </p:spPr>
        </p:cxnSp>
        <p:cxnSp>
          <p:nvCxnSpPr>
            <p:cNvPr id="20" name="Straight Connector 19">
              <a:extLst>
                <a:ext uri="{FF2B5EF4-FFF2-40B4-BE49-F238E27FC236}">
                  <a16:creationId xmlns:a16="http://schemas.microsoft.com/office/drawing/2014/main" id="{B4DFD5CB-A45E-40F0-B772-C03788CF280C}"/>
                </a:ext>
              </a:extLst>
            </p:cNvPr>
            <p:cNvCxnSpPr>
              <a:cxnSpLocks/>
              <a:stCxn id="10" idx="2"/>
              <a:endCxn id="9" idx="0"/>
            </p:cNvCxnSpPr>
            <p:nvPr/>
          </p:nvCxnSpPr>
          <p:spPr>
            <a:xfrm>
              <a:off x="3245477" y="1747305"/>
              <a:ext cx="0" cy="475092"/>
            </a:xfrm>
            <a:prstGeom prst="line">
              <a:avLst/>
            </a:prstGeom>
            <a:noFill/>
            <a:ln w="3175" cap="flat" cmpd="sng" algn="ctr">
              <a:solidFill>
                <a:srgbClr val="003C71"/>
              </a:solidFill>
              <a:prstDash val="solid"/>
              <a:headEnd type="triangle" w="med" len="med"/>
              <a:tailEnd type="none" w="med" len="med"/>
            </a:ln>
            <a:effectLst/>
          </p:spPr>
        </p:cxnSp>
        <p:cxnSp>
          <p:nvCxnSpPr>
            <p:cNvPr id="21" name="Straight Connector 20">
              <a:extLst>
                <a:ext uri="{FF2B5EF4-FFF2-40B4-BE49-F238E27FC236}">
                  <a16:creationId xmlns:a16="http://schemas.microsoft.com/office/drawing/2014/main" id="{3A24717D-15F9-42B9-B4FE-723094E27765}"/>
                </a:ext>
              </a:extLst>
            </p:cNvPr>
            <p:cNvCxnSpPr>
              <a:cxnSpLocks/>
              <a:stCxn id="9" idx="2"/>
              <a:endCxn id="11" idx="0"/>
            </p:cNvCxnSpPr>
            <p:nvPr/>
          </p:nvCxnSpPr>
          <p:spPr>
            <a:xfrm>
              <a:off x="3245477" y="2933542"/>
              <a:ext cx="0" cy="496337"/>
            </a:xfrm>
            <a:prstGeom prst="line">
              <a:avLst/>
            </a:prstGeom>
            <a:noFill/>
            <a:ln w="3175" cap="flat" cmpd="sng" algn="ctr">
              <a:solidFill>
                <a:srgbClr val="003C71"/>
              </a:solidFill>
              <a:prstDash val="solid"/>
              <a:headEnd type="none" w="med" len="med"/>
              <a:tailEnd type="triangle" w="med" len="med"/>
            </a:ln>
            <a:effectLst/>
          </p:spPr>
        </p:cxnSp>
        <p:cxnSp>
          <p:nvCxnSpPr>
            <p:cNvPr id="22" name="Straight Connector 21">
              <a:extLst>
                <a:ext uri="{FF2B5EF4-FFF2-40B4-BE49-F238E27FC236}">
                  <a16:creationId xmlns:a16="http://schemas.microsoft.com/office/drawing/2014/main" id="{65957A17-1749-46B3-A328-D3EE3A95D1A6}"/>
                </a:ext>
              </a:extLst>
            </p:cNvPr>
            <p:cNvCxnSpPr>
              <a:cxnSpLocks/>
              <a:stCxn id="13" idx="2"/>
              <a:endCxn id="12" idx="0"/>
            </p:cNvCxnSpPr>
            <p:nvPr/>
          </p:nvCxnSpPr>
          <p:spPr>
            <a:xfrm>
              <a:off x="4882208" y="1747305"/>
              <a:ext cx="0" cy="475092"/>
            </a:xfrm>
            <a:prstGeom prst="line">
              <a:avLst/>
            </a:prstGeom>
            <a:noFill/>
            <a:ln w="3175" cap="flat" cmpd="sng" algn="ctr">
              <a:solidFill>
                <a:srgbClr val="003C71"/>
              </a:solidFill>
              <a:prstDash val="solid"/>
              <a:headEnd type="triangle" w="med" len="med"/>
              <a:tailEnd type="none" w="med" len="med"/>
            </a:ln>
            <a:effectLst/>
          </p:spPr>
        </p:cxnSp>
        <p:cxnSp>
          <p:nvCxnSpPr>
            <p:cNvPr id="23" name="Straight Connector 22">
              <a:extLst>
                <a:ext uri="{FF2B5EF4-FFF2-40B4-BE49-F238E27FC236}">
                  <a16:creationId xmlns:a16="http://schemas.microsoft.com/office/drawing/2014/main" id="{4034212A-506F-45BC-B219-43B09C40318C}"/>
                </a:ext>
              </a:extLst>
            </p:cNvPr>
            <p:cNvCxnSpPr>
              <a:cxnSpLocks/>
              <a:stCxn id="12" idx="2"/>
              <a:endCxn id="14" idx="0"/>
            </p:cNvCxnSpPr>
            <p:nvPr/>
          </p:nvCxnSpPr>
          <p:spPr>
            <a:xfrm>
              <a:off x="4882208" y="2933542"/>
              <a:ext cx="0" cy="496337"/>
            </a:xfrm>
            <a:prstGeom prst="line">
              <a:avLst/>
            </a:prstGeom>
            <a:noFill/>
            <a:ln w="3175" cap="flat" cmpd="sng" algn="ctr">
              <a:solidFill>
                <a:srgbClr val="003C71"/>
              </a:solidFill>
              <a:prstDash val="solid"/>
              <a:headEnd type="none" w="med" len="med"/>
              <a:tailEnd type="triangle" w="med" len="med"/>
            </a:ln>
            <a:effectLst/>
          </p:spPr>
        </p:cxnSp>
        <p:cxnSp>
          <p:nvCxnSpPr>
            <p:cNvPr id="24" name="Straight Connector 23">
              <a:extLst>
                <a:ext uri="{FF2B5EF4-FFF2-40B4-BE49-F238E27FC236}">
                  <a16:creationId xmlns:a16="http://schemas.microsoft.com/office/drawing/2014/main" id="{0CB42FDD-DB64-4CC6-9FC7-719DB37161EB}"/>
                </a:ext>
              </a:extLst>
            </p:cNvPr>
            <p:cNvCxnSpPr>
              <a:cxnSpLocks/>
              <a:stCxn id="16" idx="2"/>
              <a:endCxn id="15" idx="0"/>
            </p:cNvCxnSpPr>
            <p:nvPr/>
          </p:nvCxnSpPr>
          <p:spPr>
            <a:xfrm>
              <a:off x="6518939" y="1747305"/>
              <a:ext cx="0" cy="475092"/>
            </a:xfrm>
            <a:prstGeom prst="line">
              <a:avLst/>
            </a:prstGeom>
            <a:noFill/>
            <a:ln w="3175" cap="flat" cmpd="sng" algn="ctr">
              <a:solidFill>
                <a:srgbClr val="003C71"/>
              </a:solidFill>
              <a:prstDash val="solid"/>
              <a:headEnd type="triangle" w="med" len="med"/>
              <a:tailEnd type="none" w="med" len="med"/>
            </a:ln>
            <a:effectLst/>
          </p:spPr>
        </p:cxnSp>
        <p:cxnSp>
          <p:nvCxnSpPr>
            <p:cNvPr id="25" name="Straight Connector 24">
              <a:extLst>
                <a:ext uri="{FF2B5EF4-FFF2-40B4-BE49-F238E27FC236}">
                  <a16:creationId xmlns:a16="http://schemas.microsoft.com/office/drawing/2014/main" id="{0A0665FE-DAEE-47E5-8724-7BB87C07D578}"/>
                </a:ext>
              </a:extLst>
            </p:cNvPr>
            <p:cNvCxnSpPr>
              <a:cxnSpLocks/>
              <a:stCxn id="15" idx="2"/>
              <a:endCxn id="17" idx="0"/>
            </p:cNvCxnSpPr>
            <p:nvPr/>
          </p:nvCxnSpPr>
          <p:spPr>
            <a:xfrm>
              <a:off x="6518939" y="2933542"/>
              <a:ext cx="0" cy="496337"/>
            </a:xfrm>
            <a:prstGeom prst="line">
              <a:avLst/>
            </a:prstGeom>
            <a:noFill/>
            <a:ln w="3175" cap="flat" cmpd="sng" algn="ctr">
              <a:solidFill>
                <a:srgbClr val="003C71"/>
              </a:solidFill>
              <a:prstDash val="solid"/>
              <a:headEnd type="none" w="med" len="med"/>
              <a:tailEnd type="triangle" w="med" len="med"/>
            </a:ln>
            <a:effectLst/>
          </p:spPr>
        </p:cxnSp>
        <p:sp>
          <p:nvSpPr>
            <p:cNvPr id="26" name="Rectangle 25">
              <a:extLst>
                <a:ext uri="{FF2B5EF4-FFF2-40B4-BE49-F238E27FC236}">
                  <a16:creationId xmlns:a16="http://schemas.microsoft.com/office/drawing/2014/main" id="{ED077ED3-B7E9-43C6-AF92-C1A14D77CC37}"/>
                </a:ext>
              </a:extLst>
            </p:cNvPr>
            <p:cNvSpPr/>
            <p:nvPr/>
          </p:nvSpPr>
          <p:spPr>
            <a:xfrm>
              <a:off x="7471859" y="2222397"/>
              <a:ext cx="1367625" cy="711145"/>
            </a:xfrm>
            <a:prstGeom prst="rect">
              <a:avLst/>
            </a:prstGeom>
            <a:solidFill>
              <a:srgbClr val="003C71"/>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Is there excessive ambiguity across multiple orgs?</a:t>
              </a:r>
            </a:p>
          </p:txBody>
        </p:sp>
        <p:sp>
          <p:nvSpPr>
            <p:cNvPr id="27" name="Rectangle 26">
              <a:extLst>
                <a:ext uri="{FF2B5EF4-FFF2-40B4-BE49-F238E27FC236}">
                  <a16:creationId xmlns:a16="http://schemas.microsoft.com/office/drawing/2014/main" id="{43F6F41C-4B30-4779-AF7A-361FF119B28F}"/>
                </a:ext>
              </a:extLst>
            </p:cNvPr>
            <p:cNvSpPr/>
            <p:nvPr/>
          </p:nvSpPr>
          <p:spPr>
            <a:xfrm>
              <a:off x="7471859" y="1334940"/>
              <a:ext cx="1367625" cy="412365"/>
            </a:xfrm>
            <a:prstGeom prst="rect">
              <a:avLst/>
            </a:prstGeom>
            <a:solidFill>
              <a:srgbClr val="0071C5"/>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Clear strategy and owners across groups</a:t>
              </a:r>
            </a:p>
          </p:txBody>
        </p:sp>
        <p:sp>
          <p:nvSpPr>
            <p:cNvPr id="28" name="Rectangle 27">
              <a:extLst>
                <a:ext uri="{FF2B5EF4-FFF2-40B4-BE49-F238E27FC236}">
                  <a16:creationId xmlns:a16="http://schemas.microsoft.com/office/drawing/2014/main" id="{2E85EC51-0322-4A02-9857-38B5FBAC7493}"/>
                </a:ext>
              </a:extLst>
            </p:cNvPr>
            <p:cNvSpPr/>
            <p:nvPr/>
          </p:nvSpPr>
          <p:spPr>
            <a:xfrm>
              <a:off x="7471859" y="3429879"/>
              <a:ext cx="1367625" cy="412365"/>
            </a:xfrm>
            <a:prstGeom prst="rect">
              <a:avLst/>
            </a:prstGeom>
            <a:solidFill>
              <a:srgbClr val="009FD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Intel Clear"/>
                  <a:ea typeface="+mn-ea"/>
                  <a:cs typeface="+mn-cs"/>
                </a:rPr>
                <a:t>Unclear strategy and misalignment across groups</a:t>
              </a:r>
            </a:p>
          </p:txBody>
        </p:sp>
        <p:cxnSp>
          <p:nvCxnSpPr>
            <p:cNvPr id="29" name="Straight Connector 28">
              <a:extLst>
                <a:ext uri="{FF2B5EF4-FFF2-40B4-BE49-F238E27FC236}">
                  <a16:creationId xmlns:a16="http://schemas.microsoft.com/office/drawing/2014/main" id="{CC88B358-1FD2-4355-84DC-E1A5D09F656A}"/>
                </a:ext>
              </a:extLst>
            </p:cNvPr>
            <p:cNvCxnSpPr>
              <a:cxnSpLocks/>
              <a:stCxn id="27" idx="2"/>
              <a:endCxn id="26" idx="0"/>
            </p:cNvCxnSpPr>
            <p:nvPr/>
          </p:nvCxnSpPr>
          <p:spPr>
            <a:xfrm>
              <a:off x="8155672" y="1747305"/>
              <a:ext cx="0" cy="475092"/>
            </a:xfrm>
            <a:prstGeom prst="line">
              <a:avLst/>
            </a:prstGeom>
            <a:noFill/>
            <a:ln w="3175" cap="flat" cmpd="sng" algn="ctr">
              <a:solidFill>
                <a:srgbClr val="003C71"/>
              </a:solidFill>
              <a:prstDash val="solid"/>
              <a:headEnd type="triangle" w="med" len="med"/>
              <a:tailEnd type="none" w="med" len="med"/>
            </a:ln>
            <a:effectLst/>
          </p:spPr>
        </p:cxnSp>
        <p:cxnSp>
          <p:nvCxnSpPr>
            <p:cNvPr id="30" name="Straight Connector 29">
              <a:extLst>
                <a:ext uri="{FF2B5EF4-FFF2-40B4-BE49-F238E27FC236}">
                  <a16:creationId xmlns:a16="http://schemas.microsoft.com/office/drawing/2014/main" id="{B717BE11-14F1-46D7-A462-03402E217F2F}"/>
                </a:ext>
              </a:extLst>
            </p:cNvPr>
            <p:cNvCxnSpPr>
              <a:cxnSpLocks/>
              <a:stCxn id="26" idx="2"/>
              <a:endCxn id="28" idx="0"/>
            </p:cNvCxnSpPr>
            <p:nvPr/>
          </p:nvCxnSpPr>
          <p:spPr>
            <a:xfrm>
              <a:off x="8155672" y="2933542"/>
              <a:ext cx="0" cy="496337"/>
            </a:xfrm>
            <a:prstGeom prst="line">
              <a:avLst/>
            </a:prstGeom>
            <a:noFill/>
            <a:ln w="3175" cap="flat" cmpd="sng" algn="ctr">
              <a:solidFill>
                <a:srgbClr val="003C71"/>
              </a:solidFill>
              <a:prstDash val="solid"/>
              <a:headEnd type="none" w="med" len="med"/>
              <a:tailEnd type="triangle" w="med" len="med"/>
            </a:ln>
            <a:effectLst/>
          </p:spPr>
        </p:cxnSp>
        <p:pic>
          <p:nvPicPr>
            <p:cNvPr id="31" name="Graphic 30" descr="Circle with right arrow">
              <a:extLst>
                <a:ext uri="{FF2B5EF4-FFF2-40B4-BE49-F238E27FC236}">
                  <a16:creationId xmlns:a16="http://schemas.microsoft.com/office/drawing/2014/main" id="{4C01760B-A616-4CEE-B670-9CE3D78ECA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20952" y="3460597"/>
              <a:ext cx="350927" cy="350927"/>
            </a:xfrm>
            <a:prstGeom prst="rect">
              <a:avLst/>
            </a:prstGeom>
          </p:spPr>
        </p:pic>
        <p:pic>
          <p:nvPicPr>
            <p:cNvPr id="32" name="Graphic 31" descr="Circle with right arrow">
              <a:extLst>
                <a:ext uri="{FF2B5EF4-FFF2-40B4-BE49-F238E27FC236}">
                  <a16:creationId xmlns:a16="http://schemas.microsoft.com/office/drawing/2014/main" id="{C6D228AF-E51F-456E-B3ED-82B846F45C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320952" y="1371005"/>
              <a:ext cx="350927" cy="350927"/>
            </a:xfrm>
            <a:prstGeom prst="rect">
              <a:avLst/>
            </a:prstGeom>
          </p:spPr>
        </p:pic>
      </p:grpSp>
      <p:sp>
        <p:nvSpPr>
          <p:cNvPr id="33" name="Title 2">
            <a:extLst>
              <a:ext uri="{FF2B5EF4-FFF2-40B4-BE49-F238E27FC236}">
                <a16:creationId xmlns:a16="http://schemas.microsoft.com/office/drawing/2014/main" id="{2D53109C-9A24-4E63-95D8-FB66763042A4}"/>
              </a:ext>
            </a:extLst>
          </p:cNvPr>
          <p:cNvSpPr>
            <a:spLocks noGrp="1"/>
          </p:cNvSpPr>
          <p:nvPr>
            <p:ph type="title"/>
          </p:nvPr>
        </p:nvSpPr>
        <p:spPr>
          <a:xfrm>
            <a:off x="418769" y="295014"/>
            <a:ext cx="10972800" cy="1158240"/>
          </a:xfrm>
        </p:spPr>
        <p:txBody>
          <a:bodyPr/>
          <a:lstStyle/>
          <a:p>
            <a:r>
              <a:rPr lang="en-US" dirty="0"/>
              <a:t>How many direct reports?</a:t>
            </a:r>
            <a:br>
              <a:rPr lang="en-US" dirty="0"/>
            </a:br>
            <a:r>
              <a:rPr lang="en-US" sz="2800" dirty="0"/>
              <a:t>Reasons to increase/decrease the number of reports </a:t>
            </a:r>
            <a:endParaRPr lang="en-US" dirty="0"/>
          </a:p>
        </p:txBody>
      </p:sp>
      <p:sp>
        <p:nvSpPr>
          <p:cNvPr id="34" name="Rectangle 33">
            <a:extLst>
              <a:ext uri="{FF2B5EF4-FFF2-40B4-BE49-F238E27FC236}">
                <a16:creationId xmlns:a16="http://schemas.microsoft.com/office/drawing/2014/main" id="{5A8C687A-52EA-46A9-A68E-1C922E508CA4}"/>
              </a:ext>
            </a:extLst>
          </p:cNvPr>
          <p:cNvSpPr/>
          <p:nvPr/>
        </p:nvSpPr>
        <p:spPr>
          <a:xfrm>
            <a:off x="1407381" y="5293224"/>
            <a:ext cx="9984188" cy="995144"/>
          </a:xfrm>
          <a:prstGeom prst="rect">
            <a:avLst/>
          </a:prstGeom>
          <a:noFill/>
        </p:spPr>
        <p:txBody>
          <a:bodyPr wrap="square">
            <a:spAutoFit/>
          </a:bodyPr>
          <a:lstStyle/>
          <a:p>
            <a:pPr marL="285750" lvl="1" indent="-285750">
              <a:spcBef>
                <a:spcPts val="600"/>
              </a:spcBef>
              <a:buFont typeface="Wingdings" panose="05000000000000000000" pitchFamily="2" charset="2"/>
              <a:buChar char="§"/>
            </a:pPr>
            <a:r>
              <a:rPr lang="en-US" sz="1800" dirty="0">
                <a:solidFill>
                  <a:srgbClr val="0070C0"/>
                </a:solidFill>
              </a:rPr>
              <a:t>There’s no such thing as the “right” number of direct reports </a:t>
            </a:r>
          </a:p>
          <a:p>
            <a:pPr marL="285750" lvl="1" indent="-285750">
              <a:spcBef>
                <a:spcPts val="600"/>
              </a:spcBef>
              <a:buFont typeface="Wingdings" panose="05000000000000000000" pitchFamily="2" charset="2"/>
              <a:buChar char="§"/>
            </a:pPr>
            <a:r>
              <a:rPr lang="en-US" sz="1800" dirty="0">
                <a:solidFill>
                  <a:srgbClr val="0070C0"/>
                </a:solidFill>
              </a:rPr>
              <a:t>The optimal number of directs is based on business context &amp; strategy</a:t>
            </a:r>
          </a:p>
          <a:p>
            <a:pPr marL="285750" lvl="1" indent="-285750">
              <a:spcBef>
                <a:spcPts val="600"/>
              </a:spcBef>
              <a:buFont typeface="Wingdings" panose="05000000000000000000" pitchFamily="2" charset="2"/>
              <a:buChar char="§"/>
            </a:pPr>
            <a:r>
              <a:rPr lang="en-US" sz="1800" dirty="0">
                <a:solidFill>
                  <a:srgbClr val="0070C0"/>
                </a:solidFill>
              </a:rPr>
              <a:t>General guideline: 6-8 direct reports</a:t>
            </a:r>
          </a:p>
        </p:txBody>
      </p:sp>
      <p:sp>
        <p:nvSpPr>
          <p:cNvPr id="35" name="Rectangle 34">
            <a:extLst>
              <a:ext uri="{FF2B5EF4-FFF2-40B4-BE49-F238E27FC236}">
                <a16:creationId xmlns:a16="http://schemas.microsoft.com/office/drawing/2014/main" id="{546E0D27-6257-4EFB-85CF-7893BAEFA0A5}"/>
              </a:ext>
            </a:extLst>
          </p:cNvPr>
          <p:cNvSpPr/>
          <p:nvPr/>
        </p:nvSpPr>
        <p:spPr>
          <a:xfrm>
            <a:off x="1204135" y="5251610"/>
            <a:ext cx="155538" cy="1078372"/>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TextBox 35">
            <a:extLst>
              <a:ext uri="{FF2B5EF4-FFF2-40B4-BE49-F238E27FC236}">
                <a16:creationId xmlns:a16="http://schemas.microsoft.com/office/drawing/2014/main" id="{AD6A1269-E99C-4FA7-84B0-4E91301F453D}"/>
              </a:ext>
            </a:extLst>
          </p:cNvPr>
          <p:cNvSpPr txBox="1"/>
          <p:nvPr/>
        </p:nvSpPr>
        <p:spPr>
          <a:xfrm>
            <a:off x="9012014" y="6196035"/>
            <a:ext cx="2500685" cy="184666"/>
          </a:xfrm>
          <a:prstGeom prst="rect">
            <a:avLst/>
          </a:prstGeom>
          <a:noFill/>
        </p:spPr>
        <p:txBody>
          <a:bodyPr vert="horz" wrap="none" lIns="0" tIns="0" rIns="0" b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3C71"/>
                </a:solidFill>
                <a:effectLst/>
                <a:uLnTx/>
                <a:uFillTx/>
                <a:latin typeface="Intel Clear"/>
                <a:ea typeface="+mn-ea"/>
                <a:cs typeface="+mn-cs"/>
              </a:rPr>
              <a:t>Source: McKinsey &amp; Company, 2017 </a:t>
            </a:r>
          </a:p>
        </p:txBody>
      </p:sp>
    </p:spTree>
    <p:extLst>
      <p:ext uri="{BB962C8B-B14F-4D97-AF65-F5344CB8AC3E}">
        <p14:creationId xmlns:p14="http://schemas.microsoft.com/office/powerpoint/2010/main" val="277210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Straight Connector 85">
            <a:extLst>
              <a:ext uri="{FF2B5EF4-FFF2-40B4-BE49-F238E27FC236}">
                <a16:creationId xmlns:a16="http://schemas.microsoft.com/office/drawing/2014/main" id="{62E0DD94-F4DC-4AB4-A291-A0F4690C3F29}"/>
              </a:ext>
            </a:extLst>
          </p:cNvPr>
          <p:cNvCxnSpPr>
            <a:cxnSpLocks/>
          </p:cNvCxnSpPr>
          <p:nvPr/>
        </p:nvCxnSpPr>
        <p:spPr>
          <a:xfrm>
            <a:off x="10580357" y="3163872"/>
            <a:ext cx="0" cy="613725"/>
          </a:xfrm>
          <a:prstGeom prst="line">
            <a:avLst/>
          </a:prstGeom>
          <a:noFill/>
          <a:ln w="19050" cap="flat" cmpd="sng" algn="ctr">
            <a:solidFill>
              <a:srgbClr val="F6CB4B"/>
            </a:solidFill>
            <a:prstDash val="solid"/>
          </a:ln>
          <a:effectLst/>
        </p:spPr>
      </p:cxnSp>
      <p:cxnSp>
        <p:nvCxnSpPr>
          <p:cNvPr id="83" name="Straight Connector 82">
            <a:extLst>
              <a:ext uri="{FF2B5EF4-FFF2-40B4-BE49-F238E27FC236}">
                <a16:creationId xmlns:a16="http://schemas.microsoft.com/office/drawing/2014/main" id="{124536B3-2DB5-441D-BD63-FF7E0F7CB20D}"/>
              </a:ext>
            </a:extLst>
          </p:cNvPr>
          <p:cNvCxnSpPr>
            <a:cxnSpLocks/>
          </p:cNvCxnSpPr>
          <p:nvPr/>
        </p:nvCxnSpPr>
        <p:spPr>
          <a:xfrm>
            <a:off x="7510376" y="1488519"/>
            <a:ext cx="0" cy="508456"/>
          </a:xfrm>
          <a:prstGeom prst="line">
            <a:avLst/>
          </a:prstGeom>
          <a:noFill/>
          <a:ln w="19050" cap="flat" cmpd="sng" algn="ctr">
            <a:solidFill>
              <a:srgbClr val="F6CB4B"/>
            </a:solidFill>
            <a:prstDash val="dash"/>
          </a:ln>
          <a:effectLst/>
        </p:spPr>
      </p:cxnSp>
      <p:cxnSp>
        <p:nvCxnSpPr>
          <p:cNvPr id="78" name="Straight Connector 77">
            <a:extLst>
              <a:ext uri="{FF2B5EF4-FFF2-40B4-BE49-F238E27FC236}">
                <a16:creationId xmlns:a16="http://schemas.microsoft.com/office/drawing/2014/main" id="{990455BA-82B3-47B3-9A94-E36526C9B017}"/>
              </a:ext>
            </a:extLst>
          </p:cNvPr>
          <p:cNvCxnSpPr>
            <a:cxnSpLocks/>
          </p:cNvCxnSpPr>
          <p:nvPr/>
        </p:nvCxnSpPr>
        <p:spPr>
          <a:xfrm>
            <a:off x="5550853" y="1500239"/>
            <a:ext cx="0" cy="508456"/>
          </a:xfrm>
          <a:prstGeom prst="line">
            <a:avLst/>
          </a:prstGeom>
          <a:noFill/>
          <a:ln w="19050" cap="flat" cmpd="sng" algn="ctr">
            <a:solidFill>
              <a:srgbClr val="F6CB4B"/>
            </a:solidFill>
            <a:prstDash val="dash"/>
          </a:ln>
          <a:effectLst/>
        </p:spPr>
      </p:cxnSp>
      <p:cxnSp>
        <p:nvCxnSpPr>
          <p:cNvPr id="77" name="Straight Connector 76">
            <a:extLst>
              <a:ext uri="{FF2B5EF4-FFF2-40B4-BE49-F238E27FC236}">
                <a16:creationId xmlns:a16="http://schemas.microsoft.com/office/drawing/2014/main" id="{91D7017C-6D6A-47A4-A5E5-E6E7B9501A29}"/>
              </a:ext>
            </a:extLst>
          </p:cNvPr>
          <p:cNvCxnSpPr>
            <a:cxnSpLocks/>
          </p:cNvCxnSpPr>
          <p:nvPr/>
        </p:nvCxnSpPr>
        <p:spPr>
          <a:xfrm>
            <a:off x="5550449" y="1022474"/>
            <a:ext cx="0" cy="466045"/>
          </a:xfrm>
          <a:prstGeom prst="line">
            <a:avLst/>
          </a:prstGeom>
          <a:noFill/>
          <a:ln w="19050" cap="flat" cmpd="sng" algn="ctr">
            <a:solidFill>
              <a:schemeClr val="accent2"/>
            </a:solidFill>
            <a:prstDash val="solid"/>
          </a:ln>
          <a:effectLst/>
        </p:spPr>
      </p:cxnSp>
      <p:cxnSp>
        <p:nvCxnSpPr>
          <p:cNvPr id="95" name="Straight Connector 94">
            <a:extLst>
              <a:ext uri="{FF2B5EF4-FFF2-40B4-BE49-F238E27FC236}">
                <a16:creationId xmlns:a16="http://schemas.microsoft.com/office/drawing/2014/main" id="{7BC6AB5A-2AC7-488F-8FE9-D63B0085C0B8}"/>
              </a:ext>
            </a:extLst>
          </p:cNvPr>
          <p:cNvCxnSpPr>
            <a:cxnSpLocks/>
          </p:cNvCxnSpPr>
          <p:nvPr/>
        </p:nvCxnSpPr>
        <p:spPr>
          <a:xfrm>
            <a:off x="9295072" y="3181313"/>
            <a:ext cx="0" cy="613725"/>
          </a:xfrm>
          <a:prstGeom prst="line">
            <a:avLst/>
          </a:prstGeom>
          <a:noFill/>
          <a:ln w="19050" cap="flat" cmpd="sng" algn="ctr">
            <a:solidFill>
              <a:srgbClr val="F6CB4B"/>
            </a:solidFill>
            <a:prstDash val="solid"/>
          </a:ln>
          <a:effectLst/>
        </p:spPr>
      </p:cxnSp>
      <p:cxnSp>
        <p:nvCxnSpPr>
          <p:cNvPr id="84" name="Straight Connector 83">
            <a:extLst>
              <a:ext uri="{FF2B5EF4-FFF2-40B4-BE49-F238E27FC236}">
                <a16:creationId xmlns:a16="http://schemas.microsoft.com/office/drawing/2014/main" id="{56B3DD25-5B11-4596-A6D4-1A2FA069C80E}"/>
              </a:ext>
            </a:extLst>
          </p:cNvPr>
          <p:cNvCxnSpPr>
            <a:cxnSpLocks/>
          </p:cNvCxnSpPr>
          <p:nvPr/>
        </p:nvCxnSpPr>
        <p:spPr>
          <a:xfrm flipH="1">
            <a:off x="5550451" y="1479810"/>
            <a:ext cx="4120804" cy="0"/>
          </a:xfrm>
          <a:prstGeom prst="line">
            <a:avLst/>
          </a:prstGeom>
          <a:noFill/>
          <a:ln w="19050" cap="flat" cmpd="sng" algn="ctr">
            <a:solidFill>
              <a:srgbClr val="F6CB4B"/>
            </a:solidFill>
            <a:prstDash val="dash"/>
          </a:ln>
          <a:effectLst/>
        </p:spPr>
      </p:cxnSp>
      <p:pic>
        <p:nvPicPr>
          <p:cNvPr id="6" name="Picture 5">
            <a:extLst>
              <a:ext uri="{FF2B5EF4-FFF2-40B4-BE49-F238E27FC236}">
                <a16:creationId xmlns:a16="http://schemas.microsoft.com/office/drawing/2014/main" id="{BA6E156B-DEBC-42C8-B286-6719644EE177}"/>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5050050" y="349550"/>
            <a:ext cx="935476" cy="964859"/>
          </a:xfrm>
          <a:prstGeom prst="rect">
            <a:avLst/>
          </a:prstGeom>
          <a:ln w="19050">
            <a:solidFill>
              <a:srgbClr val="00C7FD"/>
            </a:solidFill>
          </a:ln>
        </p:spPr>
      </p:pic>
      <p:sp>
        <p:nvSpPr>
          <p:cNvPr id="7" name="TextBox 6">
            <a:extLst>
              <a:ext uri="{FF2B5EF4-FFF2-40B4-BE49-F238E27FC236}">
                <a16:creationId xmlns:a16="http://schemas.microsoft.com/office/drawing/2014/main" id="{51D4978E-7F47-43B5-8F2B-565767C84891}"/>
              </a:ext>
            </a:extLst>
          </p:cNvPr>
          <p:cNvSpPr txBox="1"/>
          <p:nvPr/>
        </p:nvSpPr>
        <p:spPr>
          <a:xfrm>
            <a:off x="6011688" y="347550"/>
            <a:ext cx="1661485" cy="674924"/>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rPr>
              <a:t>Rob Crooke </a:t>
            </a:r>
          </a:p>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rPr>
              <a:t>Senior VP, GM </a:t>
            </a:r>
          </a:p>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8" name="TextBox 7">
            <a:extLst>
              <a:ext uri="{FF2B5EF4-FFF2-40B4-BE49-F238E27FC236}">
                <a16:creationId xmlns:a16="http://schemas.microsoft.com/office/drawing/2014/main" id="{F19A07D7-12EC-4290-88CA-6F7947F8000E}"/>
              </a:ext>
            </a:extLst>
          </p:cNvPr>
          <p:cNvSpPr txBox="1"/>
          <p:nvPr/>
        </p:nvSpPr>
        <p:spPr>
          <a:xfrm>
            <a:off x="8477445" y="953172"/>
            <a:ext cx="1657435" cy="217235"/>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TA/COS: </a:t>
            </a:r>
            <a:r>
              <a:rPr kumimoji="0" lang="en-US" sz="11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ERIK HAMMER</a:t>
            </a:r>
          </a:p>
        </p:txBody>
      </p:sp>
      <p:sp>
        <p:nvSpPr>
          <p:cNvPr id="9" name="TextBox 8">
            <a:extLst>
              <a:ext uri="{FF2B5EF4-FFF2-40B4-BE49-F238E27FC236}">
                <a16:creationId xmlns:a16="http://schemas.microsoft.com/office/drawing/2014/main" id="{3CB21C9D-1328-4E13-A70A-ED1B2006F1B5}"/>
              </a:ext>
            </a:extLst>
          </p:cNvPr>
          <p:cNvSpPr txBox="1"/>
          <p:nvPr/>
        </p:nvSpPr>
        <p:spPr>
          <a:xfrm>
            <a:off x="8453592" y="487306"/>
            <a:ext cx="1657435" cy="217235"/>
          </a:xfrm>
          <a:prstGeom prst="rect">
            <a:avLst/>
          </a:prstGeom>
          <a:noFill/>
        </p:spPr>
        <p:txBody>
          <a:bodyPr wrap="square" lIns="76197" tIns="38098" rIns="76197" bIns="38098" rtlCol="0">
            <a:spAutoFit/>
          </a:bodyPr>
          <a:lstStyle>
            <a:defPPr>
              <a:defRPr lang="en-US"/>
            </a:defPPr>
            <a:lvl1pPr defTabSz="609585">
              <a:lnSpc>
                <a:spcPct val="80000"/>
              </a:lnSpc>
              <a:defRPr sz="1200" b="1">
                <a:solidFill>
                  <a:prstClr val="white"/>
                </a:solidFill>
                <a:ea typeface="Intel Clear Pro" panose="020B0804020202060201" pitchFamily="34" charset="0"/>
                <a:cs typeface="Intel Clear Pro" panose="020B0804020202060201" pitchFamily="34" charset="0"/>
              </a:defRPr>
            </a:lvl1pPr>
          </a:lstStyle>
          <a:p>
            <a:pPr marL="0" marR="0" lvl="0" indent="0" algn="l" defTabSz="609570" rtl="0" eaLnBrk="1" fontAlgn="auto" latinLnBrk="0" hangingPunct="1">
              <a:lnSpc>
                <a:spcPct val="80000"/>
              </a:lnSpc>
              <a:spcBef>
                <a:spcPts val="0"/>
              </a:spcBef>
              <a:spcAft>
                <a:spcPts val="0"/>
              </a:spcAft>
              <a:buClrTx/>
              <a:buSzTx/>
              <a:buFontTx/>
              <a:buNone/>
              <a:tabLst/>
              <a:defRPr/>
            </a:pPr>
            <a:r>
              <a:rPr kumimoji="0" lang="en-US" sz="1100" b="1" i="0" u="none" strike="noStrike" kern="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EA: </a:t>
            </a:r>
            <a:r>
              <a:rPr kumimoji="0" lang="en-US" sz="1100" b="0" i="0" u="none" strike="noStrike" kern="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JENNIFER DAVIES </a:t>
            </a:r>
          </a:p>
        </p:txBody>
      </p:sp>
      <p:pic>
        <p:nvPicPr>
          <p:cNvPr id="10" name="Picture 9">
            <a:extLst>
              <a:ext uri="{FF2B5EF4-FFF2-40B4-BE49-F238E27FC236}">
                <a16:creationId xmlns:a16="http://schemas.microsoft.com/office/drawing/2014/main" id="{62713EDC-C8B8-4281-B4F8-D7D451574B8C}"/>
              </a:ext>
            </a:extLst>
          </p:cNvPr>
          <p:cNvPicPr>
            <a:picLocks noChangeAspect="1"/>
          </p:cNvPicPr>
          <p:nvPr/>
        </p:nvPicPr>
        <p:blipFill>
          <a:blip r:embed="rId3"/>
          <a:stretch>
            <a:fillRect/>
          </a:stretch>
        </p:blipFill>
        <p:spPr>
          <a:xfrm>
            <a:off x="8042621" y="341948"/>
            <a:ext cx="437525" cy="457542"/>
          </a:xfrm>
          <a:prstGeom prst="rect">
            <a:avLst/>
          </a:prstGeom>
          <a:ln w="9525">
            <a:solidFill>
              <a:srgbClr val="00C7FD"/>
            </a:solidFill>
          </a:ln>
        </p:spPr>
      </p:pic>
      <p:pic>
        <p:nvPicPr>
          <p:cNvPr id="11" name="Picture 10">
            <a:extLst>
              <a:ext uri="{FF2B5EF4-FFF2-40B4-BE49-F238E27FC236}">
                <a16:creationId xmlns:a16="http://schemas.microsoft.com/office/drawing/2014/main" id="{1C328510-6444-497A-B9C9-60A7F1E82818}"/>
              </a:ext>
            </a:extLst>
          </p:cNvPr>
          <p:cNvPicPr>
            <a:picLocks noChangeAspect="1"/>
          </p:cNvPicPr>
          <p:nvPr/>
        </p:nvPicPr>
        <p:blipFill>
          <a:blip r:embed="rId4"/>
          <a:stretch>
            <a:fillRect/>
          </a:stretch>
        </p:blipFill>
        <p:spPr>
          <a:xfrm>
            <a:off x="8042620" y="860832"/>
            <a:ext cx="437526" cy="424702"/>
          </a:xfrm>
          <a:prstGeom prst="rect">
            <a:avLst/>
          </a:prstGeom>
          <a:ln w="9525">
            <a:solidFill>
              <a:srgbClr val="00C7FD"/>
            </a:solidFill>
          </a:ln>
        </p:spPr>
      </p:pic>
      <p:sp>
        <p:nvSpPr>
          <p:cNvPr id="12" name="Rectangle 11">
            <a:extLst>
              <a:ext uri="{FF2B5EF4-FFF2-40B4-BE49-F238E27FC236}">
                <a16:creationId xmlns:a16="http://schemas.microsoft.com/office/drawing/2014/main" id="{C9A168DF-BF7A-49DE-8C96-611A12F4ABAD}"/>
              </a:ext>
            </a:extLst>
          </p:cNvPr>
          <p:cNvSpPr/>
          <p:nvPr/>
        </p:nvSpPr>
        <p:spPr>
          <a:xfrm>
            <a:off x="662226" y="360249"/>
            <a:ext cx="3952999" cy="587016"/>
          </a:xfrm>
          <a:prstGeom prst="rect">
            <a:avLst/>
          </a:prstGeom>
        </p:spPr>
        <p:txBody>
          <a:bodyPr wrap="none" lIns="76197" tIns="38098" rIns="76197" bIns="38098">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ntel Clear Light"/>
                <a:ea typeface="Intel Clear Pro" panose="020B0804020202060201" pitchFamily="34" charset="0"/>
                <a:cs typeface="Intel Clear Pro" panose="020B0804020202060201" pitchFamily="34" charset="0"/>
              </a:rPr>
              <a:t>OPTANE GROUP</a:t>
            </a:r>
          </a:p>
        </p:txBody>
      </p:sp>
      <p:cxnSp>
        <p:nvCxnSpPr>
          <p:cNvPr id="13" name="Straight Connector 12">
            <a:extLst>
              <a:ext uri="{FF2B5EF4-FFF2-40B4-BE49-F238E27FC236}">
                <a16:creationId xmlns:a16="http://schemas.microsoft.com/office/drawing/2014/main" id="{58231769-16F8-4956-8D5C-6DB2191B2F46}"/>
              </a:ext>
            </a:extLst>
          </p:cNvPr>
          <p:cNvCxnSpPr>
            <a:cxnSpLocks/>
          </p:cNvCxnSpPr>
          <p:nvPr/>
        </p:nvCxnSpPr>
        <p:spPr>
          <a:xfrm>
            <a:off x="6923431" y="3190877"/>
            <a:ext cx="0" cy="613725"/>
          </a:xfrm>
          <a:prstGeom prst="line">
            <a:avLst/>
          </a:prstGeom>
          <a:noFill/>
          <a:ln w="19050" cap="flat" cmpd="sng" algn="ctr">
            <a:solidFill>
              <a:srgbClr val="F6CB4B"/>
            </a:solidFill>
            <a:prstDash val="solid"/>
          </a:ln>
          <a:effectLst/>
        </p:spPr>
      </p:cxnSp>
      <p:cxnSp>
        <p:nvCxnSpPr>
          <p:cNvPr id="14" name="Straight Connector 13">
            <a:extLst>
              <a:ext uri="{FF2B5EF4-FFF2-40B4-BE49-F238E27FC236}">
                <a16:creationId xmlns:a16="http://schemas.microsoft.com/office/drawing/2014/main" id="{27B724EA-EFF2-4664-9647-5B3EC4561A95}"/>
              </a:ext>
            </a:extLst>
          </p:cNvPr>
          <p:cNvCxnSpPr>
            <a:cxnSpLocks/>
          </p:cNvCxnSpPr>
          <p:nvPr/>
        </p:nvCxnSpPr>
        <p:spPr>
          <a:xfrm flipH="1">
            <a:off x="2638727" y="4872717"/>
            <a:ext cx="5457216" cy="15968"/>
          </a:xfrm>
          <a:prstGeom prst="line">
            <a:avLst/>
          </a:prstGeom>
          <a:noFill/>
          <a:ln w="19050" cap="flat" cmpd="sng" algn="ctr">
            <a:solidFill>
              <a:srgbClr val="F6CB4B"/>
            </a:solidFill>
            <a:prstDash val="solid"/>
          </a:ln>
          <a:effectLst/>
        </p:spPr>
      </p:cxnSp>
      <p:cxnSp>
        <p:nvCxnSpPr>
          <p:cNvPr id="17" name="Straight Connector 16">
            <a:extLst>
              <a:ext uri="{FF2B5EF4-FFF2-40B4-BE49-F238E27FC236}">
                <a16:creationId xmlns:a16="http://schemas.microsoft.com/office/drawing/2014/main" id="{5C70CF71-0B87-42E1-83CD-1E98CB94B9F1}"/>
              </a:ext>
            </a:extLst>
          </p:cNvPr>
          <p:cNvCxnSpPr>
            <a:cxnSpLocks/>
          </p:cNvCxnSpPr>
          <p:nvPr/>
        </p:nvCxnSpPr>
        <p:spPr>
          <a:xfrm flipH="1">
            <a:off x="744584" y="5283559"/>
            <a:ext cx="603008" cy="0"/>
          </a:xfrm>
          <a:prstGeom prst="line">
            <a:avLst/>
          </a:prstGeom>
          <a:noFill/>
          <a:ln w="19050" cap="flat" cmpd="sng" algn="ctr">
            <a:solidFill>
              <a:srgbClr val="F6CB4B"/>
            </a:solidFill>
            <a:prstDash val="solid"/>
          </a:ln>
          <a:effectLst/>
        </p:spPr>
      </p:cxnSp>
      <p:cxnSp>
        <p:nvCxnSpPr>
          <p:cNvPr id="18" name="Straight Connector 17">
            <a:extLst>
              <a:ext uri="{FF2B5EF4-FFF2-40B4-BE49-F238E27FC236}">
                <a16:creationId xmlns:a16="http://schemas.microsoft.com/office/drawing/2014/main" id="{4ACD8C01-B0E9-4B77-918E-8BB162E93CC0}"/>
              </a:ext>
            </a:extLst>
          </p:cNvPr>
          <p:cNvCxnSpPr>
            <a:cxnSpLocks/>
          </p:cNvCxnSpPr>
          <p:nvPr/>
        </p:nvCxnSpPr>
        <p:spPr>
          <a:xfrm flipH="1">
            <a:off x="741872" y="3746045"/>
            <a:ext cx="879893" cy="1506"/>
          </a:xfrm>
          <a:prstGeom prst="line">
            <a:avLst/>
          </a:prstGeom>
          <a:noFill/>
          <a:ln w="19050" cap="flat" cmpd="sng" algn="ctr">
            <a:solidFill>
              <a:srgbClr val="F6CB4B"/>
            </a:solidFill>
            <a:prstDash val="solid"/>
          </a:ln>
          <a:effectLst/>
        </p:spPr>
      </p:cxnSp>
      <p:cxnSp>
        <p:nvCxnSpPr>
          <p:cNvPr id="19" name="Straight Connector 18">
            <a:extLst>
              <a:ext uri="{FF2B5EF4-FFF2-40B4-BE49-F238E27FC236}">
                <a16:creationId xmlns:a16="http://schemas.microsoft.com/office/drawing/2014/main" id="{2D9A0415-1D35-4977-8522-E5BA95DAB392}"/>
              </a:ext>
            </a:extLst>
          </p:cNvPr>
          <p:cNvCxnSpPr>
            <a:cxnSpLocks/>
          </p:cNvCxnSpPr>
          <p:nvPr/>
        </p:nvCxnSpPr>
        <p:spPr>
          <a:xfrm flipH="1" flipV="1">
            <a:off x="750499" y="2361971"/>
            <a:ext cx="940278" cy="6636"/>
          </a:xfrm>
          <a:prstGeom prst="line">
            <a:avLst/>
          </a:prstGeom>
          <a:noFill/>
          <a:ln w="19050" cap="flat" cmpd="sng" algn="ctr">
            <a:solidFill>
              <a:srgbClr val="F6CB4B"/>
            </a:solidFill>
            <a:prstDash val="solid"/>
          </a:ln>
          <a:effectLst/>
        </p:spPr>
      </p:cxnSp>
      <p:sp>
        <p:nvSpPr>
          <p:cNvPr id="20" name="TextBox 19">
            <a:extLst>
              <a:ext uri="{FF2B5EF4-FFF2-40B4-BE49-F238E27FC236}">
                <a16:creationId xmlns:a16="http://schemas.microsoft.com/office/drawing/2014/main" id="{B36AF225-4948-43C0-AD72-AFDF0AAF9891}"/>
              </a:ext>
            </a:extLst>
          </p:cNvPr>
          <p:cNvSpPr txBox="1"/>
          <p:nvPr/>
        </p:nvSpPr>
        <p:spPr>
          <a:xfrm>
            <a:off x="821491" y="2847174"/>
            <a:ext cx="1710962" cy="352657"/>
          </a:xfrm>
          <a:prstGeom prst="rect">
            <a:avLst/>
          </a:prstGeom>
          <a:noFill/>
        </p:spPr>
        <p:txBody>
          <a:bodyPr wrap="square" lIns="76197" tIns="38098" rIns="76197" bIns="38098" rtlCol="0">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Alper Ilkbahar, VP/GM</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DPG Memory &amp; Storage</a:t>
            </a:r>
          </a:p>
        </p:txBody>
      </p:sp>
      <p:cxnSp>
        <p:nvCxnSpPr>
          <p:cNvPr id="24" name="Straight Connector 23">
            <a:extLst>
              <a:ext uri="{FF2B5EF4-FFF2-40B4-BE49-F238E27FC236}">
                <a16:creationId xmlns:a16="http://schemas.microsoft.com/office/drawing/2014/main" id="{A773E038-6514-4107-8568-27628FD5241C}"/>
              </a:ext>
            </a:extLst>
          </p:cNvPr>
          <p:cNvCxnSpPr>
            <a:cxnSpLocks/>
          </p:cNvCxnSpPr>
          <p:nvPr/>
        </p:nvCxnSpPr>
        <p:spPr>
          <a:xfrm flipH="1">
            <a:off x="741873" y="1484763"/>
            <a:ext cx="4887212" cy="0"/>
          </a:xfrm>
          <a:prstGeom prst="line">
            <a:avLst/>
          </a:prstGeom>
          <a:noFill/>
          <a:ln w="19050" cap="flat" cmpd="sng" algn="ctr">
            <a:solidFill>
              <a:srgbClr val="F6CB4B"/>
            </a:solidFill>
            <a:prstDash val="solid"/>
          </a:ln>
          <a:effectLst/>
        </p:spPr>
      </p:cxnSp>
      <p:sp>
        <p:nvSpPr>
          <p:cNvPr id="25" name="TextBox 24">
            <a:extLst>
              <a:ext uri="{FF2B5EF4-FFF2-40B4-BE49-F238E27FC236}">
                <a16:creationId xmlns:a16="http://schemas.microsoft.com/office/drawing/2014/main" id="{6958532D-BC70-4115-9660-D92ED9743238}"/>
              </a:ext>
            </a:extLst>
          </p:cNvPr>
          <p:cNvSpPr txBox="1"/>
          <p:nvPr/>
        </p:nvSpPr>
        <p:spPr>
          <a:xfrm>
            <a:off x="9095549" y="2652540"/>
            <a:ext cx="1151413"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TBD</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Legal</a:t>
            </a:r>
          </a:p>
        </p:txBody>
      </p:sp>
      <p:sp>
        <p:nvSpPr>
          <p:cNvPr id="26" name="TextBox 25">
            <a:extLst>
              <a:ext uri="{FF2B5EF4-FFF2-40B4-BE49-F238E27FC236}">
                <a16:creationId xmlns:a16="http://schemas.microsoft.com/office/drawing/2014/main" id="{7A7BACAA-DB01-4C45-863F-03FDDE4615B2}"/>
              </a:ext>
            </a:extLst>
          </p:cNvPr>
          <p:cNvSpPr txBox="1"/>
          <p:nvPr/>
        </p:nvSpPr>
        <p:spPr>
          <a:xfrm>
            <a:off x="5883280" y="2663327"/>
            <a:ext cx="1332501"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Ivan Rosinol</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Finance</a:t>
            </a:r>
          </a:p>
        </p:txBody>
      </p:sp>
      <p:sp>
        <p:nvSpPr>
          <p:cNvPr id="28" name="TextBox 33">
            <a:extLst>
              <a:ext uri="{FF2B5EF4-FFF2-40B4-BE49-F238E27FC236}">
                <a16:creationId xmlns:a16="http://schemas.microsoft.com/office/drawing/2014/main" id="{FD22AB4D-18E7-4A72-91AD-F15A90D6ED6C}"/>
              </a:ext>
            </a:extLst>
          </p:cNvPr>
          <p:cNvSpPr txBox="1"/>
          <p:nvPr/>
        </p:nvSpPr>
        <p:spPr>
          <a:xfrm>
            <a:off x="8086242" y="2672467"/>
            <a:ext cx="1115228" cy="450697"/>
          </a:xfrm>
          <a:prstGeom prst="rect">
            <a:avLst/>
          </a:prstGeom>
          <a:noFill/>
        </p:spPr>
        <p:txBody>
          <a:bodyPr wrap="square" lIns="76197" tIns="38098" rIns="76197" bIns="38098"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Genevieve Long</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HR</a:t>
            </a:r>
          </a:p>
          <a:p>
            <a:pPr marL="0" marR="0" lvl="0" indent="0" algn="ctr" defTabSz="457178" rtl="0" eaLnBrk="1" fontAlgn="auto" latinLnBrk="0" hangingPunct="1">
              <a:lnSpc>
                <a:spcPct val="8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sp>
        <p:nvSpPr>
          <p:cNvPr id="29" name="TextBox 28">
            <a:extLst>
              <a:ext uri="{FF2B5EF4-FFF2-40B4-BE49-F238E27FC236}">
                <a16:creationId xmlns:a16="http://schemas.microsoft.com/office/drawing/2014/main" id="{40C48026-F2FF-4A95-B567-778662F8F324}"/>
              </a:ext>
            </a:extLst>
          </p:cNvPr>
          <p:cNvSpPr txBox="1"/>
          <p:nvPr/>
        </p:nvSpPr>
        <p:spPr>
          <a:xfrm>
            <a:off x="4938477" y="2665480"/>
            <a:ext cx="1278152"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Jason </a:t>
            </a:r>
            <a:r>
              <a:rPr kumimoji="0" lang="en-US" sz="1000" b="0" i="0" u="none" strike="noStrike" kern="1200" cap="none" spc="0" normalizeH="0" baseline="0" noProof="0" err="1">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Fedder</a:t>
            </a:r>
            <a:endPar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Sales &amp; Marketing</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30" name="TextBox 29">
            <a:extLst>
              <a:ext uri="{FF2B5EF4-FFF2-40B4-BE49-F238E27FC236}">
                <a16:creationId xmlns:a16="http://schemas.microsoft.com/office/drawing/2014/main" id="{6571F6BA-3E71-47FB-9033-895287D9E47D}"/>
              </a:ext>
            </a:extLst>
          </p:cNvPr>
          <p:cNvSpPr txBox="1"/>
          <p:nvPr/>
        </p:nvSpPr>
        <p:spPr>
          <a:xfrm>
            <a:off x="957764" y="4220165"/>
            <a:ext cx="1376003" cy="488078"/>
          </a:xfrm>
          <a:prstGeom prst="rect">
            <a:avLst/>
          </a:prstGeom>
          <a:noFill/>
        </p:spPr>
        <p:txBody>
          <a:bodyPr wrap="square" lIns="76197" tIns="38098" rIns="76197" bIns="38098" rtlCol="0">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David Tuhy, VP/GM</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 </a:t>
            </a:r>
            <a:r>
              <a:rPr kumimoji="0" lang="en-US" sz="11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DC Optane SSD (DOD)</a:t>
            </a:r>
          </a:p>
        </p:txBody>
      </p:sp>
      <p:sp>
        <p:nvSpPr>
          <p:cNvPr id="31" name="TextBox 30">
            <a:extLst>
              <a:ext uri="{FF2B5EF4-FFF2-40B4-BE49-F238E27FC236}">
                <a16:creationId xmlns:a16="http://schemas.microsoft.com/office/drawing/2014/main" id="{D60E342C-1F26-4899-B164-D21E310B2BE4}"/>
              </a:ext>
            </a:extLst>
          </p:cNvPr>
          <p:cNvSpPr txBox="1"/>
          <p:nvPr/>
        </p:nvSpPr>
        <p:spPr>
          <a:xfrm>
            <a:off x="774438" y="5761854"/>
            <a:ext cx="1758018" cy="488078"/>
          </a:xfrm>
          <a:prstGeom prst="rect">
            <a:avLst/>
          </a:prstGeom>
          <a:noFill/>
        </p:spPr>
        <p:txBody>
          <a:bodyPr wrap="square" lIns="76197" tIns="38098" rIns="76197" bIns="38098" rtlCol="0">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Sanjay Talreja, VP/GM</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Client Hybrid SSD</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pic>
        <p:nvPicPr>
          <p:cNvPr id="33" name="Picture 4" descr="image003">
            <a:extLst>
              <a:ext uri="{FF2B5EF4-FFF2-40B4-BE49-F238E27FC236}">
                <a16:creationId xmlns:a16="http://schemas.microsoft.com/office/drawing/2014/main" id="{1CBAB61A-B8CA-43D8-8F5A-54319A8DCF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498" r="11815" b="48316"/>
          <a:stretch/>
        </p:blipFill>
        <p:spPr bwMode="auto">
          <a:xfrm>
            <a:off x="1179100" y="3313645"/>
            <a:ext cx="928415" cy="856812"/>
          </a:xfrm>
          <a:prstGeom prst="rect">
            <a:avLst/>
          </a:prstGeom>
          <a:noFill/>
          <a:ln w="19050">
            <a:solidFill>
              <a:srgbClr val="F6CB4B"/>
            </a:solidFill>
            <a:miter lim="800000"/>
            <a:headEnd/>
            <a:tailEnd/>
          </a:ln>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3E54686-80FA-46A2-BB1A-430CAAA4A240}"/>
              </a:ext>
            </a:extLst>
          </p:cNvPr>
          <p:cNvSpPr txBox="1"/>
          <p:nvPr/>
        </p:nvSpPr>
        <p:spPr>
          <a:xfrm>
            <a:off x="3728098" y="2665480"/>
            <a:ext cx="1505489"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Tim Noonan</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Operations</a:t>
            </a:r>
          </a:p>
          <a:p>
            <a:pPr marL="0" marR="0" lvl="0" indent="0" algn="ctr" defTabSz="457178" rtl="0" eaLnBrk="1" fontAlgn="auto" latinLnBrk="0" hangingPunct="1">
              <a:lnSpc>
                <a:spcPct val="8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cxnSp>
        <p:nvCxnSpPr>
          <p:cNvPr id="36" name="Straight Connector 35">
            <a:extLst>
              <a:ext uri="{FF2B5EF4-FFF2-40B4-BE49-F238E27FC236}">
                <a16:creationId xmlns:a16="http://schemas.microsoft.com/office/drawing/2014/main" id="{3C72CF53-8792-4DD5-BE2E-831C82839412}"/>
              </a:ext>
            </a:extLst>
          </p:cNvPr>
          <p:cNvCxnSpPr>
            <a:cxnSpLocks/>
          </p:cNvCxnSpPr>
          <p:nvPr/>
        </p:nvCxnSpPr>
        <p:spPr>
          <a:xfrm flipH="1">
            <a:off x="2638728" y="3171964"/>
            <a:ext cx="7945654" cy="22879"/>
          </a:xfrm>
          <a:prstGeom prst="line">
            <a:avLst/>
          </a:prstGeom>
          <a:noFill/>
          <a:ln w="19050" cap="flat" cmpd="sng" algn="ctr">
            <a:solidFill>
              <a:srgbClr val="F6CB4B"/>
            </a:solidFill>
            <a:prstDash val="solid"/>
          </a:ln>
          <a:effectLst/>
        </p:spPr>
      </p:cxnSp>
      <p:cxnSp>
        <p:nvCxnSpPr>
          <p:cNvPr id="37" name="Straight Connector 36">
            <a:extLst>
              <a:ext uri="{FF2B5EF4-FFF2-40B4-BE49-F238E27FC236}">
                <a16:creationId xmlns:a16="http://schemas.microsoft.com/office/drawing/2014/main" id="{C33B21FD-5FF4-4805-9454-949B7E85BD2D}"/>
              </a:ext>
            </a:extLst>
          </p:cNvPr>
          <p:cNvCxnSpPr>
            <a:cxnSpLocks/>
          </p:cNvCxnSpPr>
          <p:nvPr/>
        </p:nvCxnSpPr>
        <p:spPr>
          <a:xfrm>
            <a:off x="750498" y="1475595"/>
            <a:ext cx="0" cy="3811940"/>
          </a:xfrm>
          <a:prstGeom prst="line">
            <a:avLst/>
          </a:prstGeom>
          <a:noFill/>
          <a:ln w="19050" cap="flat" cmpd="sng" algn="ctr">
            <a:solidFill>
              <a:srgbClr val="F6CB4B"/>
            </a:solidFill>
            <a:prstDash val="solid"/>
          </a:ln>
          <a:effectLst/>
        </p:spPr>
      </p:cxnSp>
      <p:sp>
        <p:nvSpPr>
          <p:cNvPr id="38" name="TextBox 37">
            <a:extLst>
              <a:ext uri="{FF2B5EF4-FFF2-40B4-BE49-F238E27FC236}">
                <a16:creationId xmlns:a16="http://schemas.microsoft.com/office/drawing/2014/main" id="{71582008-2858-4FF7-BDF3-E5B45FF2A144}"/>
              </a:ext>
            </a:extLst>
          </p:cNvPr>
          <p:cNvSpPr txBox="1"/>
          <p:nvPr/>
        </p:nvSpPr>
        <p:spPr>
          <a:xfrm>
            <a:off x="679506" y="1604313"/>
            <a:ext cx="1952741" cy="229995"/>
          </a:xfrm>
          <a:prstGeom prst="rect">
            <a:avLst/>
          </a:prstGeom>
          <a:noFill/>
        </p:spPr>
        <p:txBody>
          <a:bodyPr wrap="square" lIns="76197" tIns="38098" rIns="76197" bIns="38098" rtlCol="0">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C000"/>
                </a:solidFill>
                <a:effectLst/>
                <a:uLnTx/>
                <a:uFillTx/>
                <a:latin typeface="Intel Clear" panose="020B0604020203020204" pitchFamily="34" charset="0"/>
                <a:ea typeface="Intel Clear" panose="020B0604020203020204" pitchFamily="34" charset="0"/>
                <a:cs typeface="Intel Clear" panose="020B0604020203020204" pitchFamily="34" charset="0"/>
              </a:rPr>
              <a:t>PRODUCT DIVISIONS</a:t>
            </a:r>
          </a:p>
        </p:txBody>
      </p:sp>
      <p:sp>
        <p:nvSpPr>
          <p:cNvPr id="39" name="TextBox 38">
            <a:extLst>
              <a:ext uri="{FF2B5EF4-FFF2-40B4-BE49-F238E27FC236}">
                <a16:creationId xmlns:a16="http://schemas.microsoft.com/office/drawing/2014/main" id="{2B0043AA-7FFB-4345-9C68-9F95641BE59B}"/>
              </a:ext>
            </a:extLst>
          </p:cNvPr>
          <p:cNvSpPr txBox="1"/>
          <p:nvPr/>
        </p:nvSpPr>
        <p:spPr>
          <a:xfrm>
            <a:off x="2691387" y="3726442"/>
            <a:ext cx="1174307" cy="352657"/>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C000"/>
                </a:solidFill>
                <a:effectLst/>
                <a:uLnTx/>
                <a:uFillTx/>
                <a:latin typeface="Intel Clear" panose="020B0604020203020204" pitchFamily="34" charset="0"/>
                <a:ea typeface="Intel Clear" panose="020B0604020203020204" pitchFamily="34" charset="0"/>
                <a:cs typeface="Intel Clear" panose="020B0604020203020204" pitchFamily="34" charset="0"/>
              </a:rPr>
              <a:t>SSD CORE ENGINEERING</a:t>
            </a:r>
          </a:p>
        </p:txBody>
      </p:sp>
      <p:sp>
        <p:nvSpPr>
          <p:cNvPr id="40" name="TextBox 39">
            <a:extLst>
              <a:ext uri="{FF2B5EF4-FFF2-40B4-BE49-F238E27FC236}">
                <a16:creationId xmlns:a16="http://schemas.microsoft.com/office/drawing/2014/main" id="{A52AB522-8B75-4A56-947C-DEFE1A8608EB}"/>
              </a:ext>
            </a:extLst>
          </p:cNvPr>
          <p:cNvSpPr txBox="1"/>
          <p:nvPr/>
        </p:nvSpPr>
        <p:spPr>
          <a:xfrm>
            <a:off x="4984368" y="4375015"/>
            <a:ext cx="1426741"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Daniel Elmhurst,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Storage Firmware</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41" name="TextBox 40">
            <a:extLst>
              <a:ext uri="{FF2B5EF4-FFF2-40B4-BE49-F238E27FC236}">
                <a16:creationId xmlns:a16="http://schemas.microsoft.com/office/drawing/2014/main" id="{77860366-6420-4CF4-BD21-F4DA9B3C055F}"/>
              </a:ext>
            </a:extLst>
          </p:cNvPr>
          <p:cNvSpPr txBox="1"/>
          <p:nvPr/>
        </p:nvSpPr>
        <p:spPr>
          <a:xfrm>
            <a:off x="3632124" y="4373971"/>
            <a:ext cx="1753295"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Tom Macdonald,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Storage SOC</a:t>
            </a:r>
          </a:p>
        </p:txBody>
      </p:sp>
      <p:sp>
        <p:nvSpPr>
          <p:cNvPr id="42" name="TextBox 41">
            <a:extLst>
              <a:ext uri="{FF2B5EF4-FFF2-40B4-BE49-F238E27FC236}">
                <a16:creationId xmlns:a16="http://schemas.microsoft.com/office/drawing/2014/main" id="{0CAE485F-F7EF-4D41-8899-6200A96D0AD3}"/>
              </a:ext>
            </a:extLst>
          </p:cNvPr>
          <p:cNvSpPr txBox="1"/>
          <p:nvPr/>
        </p:nvSpPr>
        <p:spPr>
          <a:xfrm>
            <a:off x="7414577" y="4376470"/>
            <a:ext cx="1388270"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Daniel Elmhurst,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Storage Tech</a:t>
            </a:r>
          </a:p>
        </p:txBody>
      </p:sp>
      <p:sp>
        <p:nvSpPr>
          <p:cNvPr id="43" name="TextBox 42">
            <a:extLst>
              <a:ext uri="{FF2B5EF4-FFF2-40B4-BE49-F238E27FC236}">
                <a16:creationId xmlns:a16="http://schemas.microsoft.com/office/drawing/2014/main" id="{7997D0C1-891D-449C-9144-395810FD95F0}"/>
              </a:ext>
            </a:extLst>
          </p:cNvPr>
          <p:cNvSpPr txBox="1"/>
          <p:nvPr/>
        </p:nvSpPr>
        <p:spPr>
          <a:xfrm>
            <a:off x="8588608" y="4369155"/>
            <a:ext cx="1525087"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Frank Hady, Fellow</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Chief Architect</a:t>
            </a:r>
          </a:p>
        </p:txBody>
      </p:sp>
      <p:cxnSp>
        <p:nvCxnSpPr>
          <p:cNvPr id="44" name="Straight Connector 43">
            <a:extLst>
              <a:ext uri="{FF2B5EF4-FFF2-40B4-BE49-F238E27FC236}">
                <a16:creationId xmlns:a16="http://schemas.microsoft.com/office/drawing/2014/main" id="{0CC8F8A8-1FEF-4E05-BB06-F940639B8487}"/>
              </a:ext>
            </a:extLst>
          </p:cNvPr>
          <p:cNvCxnSpPr>
            <a:cxnSpLocks/>
          </p:cNvCxnSpPr>
          <p:nvPr/>
        </p:nvCxnSpPr>
        <p:spPr>
          <a:xfrm flipH="1" flipV="1">
            <a:off x="4233466" y="3647541"/>
            <a:ext cx="420" cy="93300"/>
          </a:xfrm>
          <a:prstGeom prst="line">
            <a:avLst/>
          </a:prstGeom>
          <a:noFill/>
          <a:ln w="19050" cap="flat" cmpd="sng" algn="ctr">
            <a:solidFill>
              <a:srgbClr val="C4D600">
                <a:lumMod val="60000"/>
                <a:lumOff val="40000"/>
              </a:srgbClr>
            </a:solidFill>
            <a:prstDash val="solid"/>
          </a:ln>
          <a:effectLst/>
        </p:spPr>
      </p:cxnSp>
      <p:sp>
        <p:nvSpPr>
          <p:cNvPr id="45" name="TextBox 44">
            <a:extLst>
              <a:ext uri="{FF2B5EF4-FFF2-40B4-BE49-F238E27FC236}">
                <a16:creationId xmlns:a16="http://schemas.microsoft.com/office/drawing/2014/main" id="{CDEE6C9A-92C1-485E-917F-F3A83A3E6AB2}"/>
              </a:ext>
            </a:extLst>
          </p:cNvPr>
          <p:cNvSpPr txBox="1"/>
          <p:nvPr/>
        </p:nvSpPr>
        <p:spPr>
          <a:xfrm>
            <a:off x="2662667" y="2003785"/>
            <a:ext cx="1200760" cy="352657"/>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C000"/>
                </a:solidFill>
                <a:effectLst/>
                <a:uLnTx/>
                <a:uFillTx/>
                <a:latin typeface="Intel Clear" panose="020B0604020203020204" pitchFamily="34" charset="0"/>
                <a:ea typeface="Intel Clear" panose="020B0604020203020204" pitchFamily="34" charset="0"/>
                <a:cs typeface="Intel Clear" panose="020B0604020203020204" pitchFamily="34" charset="0"/>
              </a:rPr>
              <a:t>CROSS GROUP FUNCTIONS</a:t>
            </a:r>
          </a:p>
        </p:txBody>
      </p:sp>
      <p:cxnSp>
        <p:nvCxnSpPr>
          <p:cNvPr id="46" name="Straight Connector 45">
            <a:extLst>
              <a:ext uri="{FF2B5EF4-FFF2-40B4-BE49-F238E27FC236}">
                <a16:creationId xmlns:a16="http://schemas.microsoft.com/office/drawing/2014/main" id="{8BE89971-9732-4E88-B29D-C8D79718896D}"/>
              </a:ext>
            </a:extLst>
          </p:cNvPr>
          <p:cNvCxnSpPr>
            <a:cxnSpLocks/>
          </p:cNvCxnSpPr>
          <p:nvPr/>
        </p:nvCxnSpPr>
        <p:spPr>
          <a:xfrm>
            <a:off x="6914993" y="4878595"/>
            <a:ext cx="0" cy="482664"/>
          </a:xfrm>
          <a:prstGeom prst="line">
            <a:avLst/>
          </a:prstGeom>
          <a:noFill/>
          <a:ln w="19050" cap="flat" cmpd="sng" algn="ctr">
            <a:solidFill>
              <a:srgbClr val="F6CB4B"/>
            </a:solidFill>
            <a:prstDash val="solid"/>
          </a:ln>
          <a:effectLst/>
        </p:spPr>
      </p:cxnSp>
      <p:cxnSp>
        <p:nvCxnSpPr>
          <p:cNvPr id="47" name="Straight Connector 46">
            <a:extLst>
              <a:ext uri="{FF2B5EF4-FFF2-40B4-BE49-F238E27FC236}">
                <a16:creationId xmlns:a16="http://schemas.microsoft.com/office/drawing/2014/main" id="{0A51841F-FCC2-4808-823B-E4C29A158092}"/>
              </a:ext>
            </a:extLst>
          </p:cNvPr>
          <p:cNvCxnSpPr>
            <a:cxnSpLocks/>
          </p:cNvCxnSpPr>
          <p:nvPr/>
        </p:nvCxnSpPr>
        <p:spPr>
          <a:xfrm>
            <a:off x="4499154" y="4894063"/>
            <a:ext cx="0" cy="466484"/>
          </a:xfrm>
          <a:prstGeom prst="line">
            <a:avLst/>
          </a:prstGeom>
          <a:noFill/>
          <a:ln w="19050" cap="flat" cmpd="sng" algn="ctr">
            <a:solidFill>
              <a:srgbClr val="F6CB4B"/>
            </a:solidFill>
            <a:prstDash val="solid"/>
          </a:ln>
          <a:effectLst/>
        </p:spPr>
      </p:cxnSp>
      <p:cxnSp>
        <p:nvCxnSpPr>
          <p:cNvPr id="48" name="Straight Connector 47">
            <a:extLst>
              <a:ext uri="{FF2B5EF4-FFF2-40B4-BE49-F238E27FC236}">
                <a16:creationId xmlns:a16="http://schemas.microsoft.com/office/drawing/2014/main" id="{DF13D33A-3BB3-4E02-819E-FE49CA44DFD8}"/>
              </a:ext>
            </a:extLst>
          </p:cNvPr>
          <p:cNvCxnSpPr>
            <a:cxnSpLocks/>
          </p:cNvCxnSpPr>
          <p:nvPr/>
        </p:nvCxnSpPr>
        <p:spPr>
          <a:xfrm>
            <a:off x="5648365" y="4884527"/>
            <a:ext cx="0" cy="470800"/>
          </a:xfrm>
          <a:prstGeom prst="line">
            <a:avLst/>
          </a:prstGeom>
          <a:noFill/>
          <a:ln w="19050" cap="flat" cmpd="sng" algn="ctr">
            <a:solidFill>
              <a:srgbClr val="F6CB4B"/>
            </a:solidFill>
            <a:prstDash val="solid"/>
          </a:ln>
          <a:effectLst/>
        </p:spPr>
      </p:cxnSp>
      <p:cxnSp>
        <p:nvCxnSpPr>
          <p:cNvPr id="49" name="Straight Connector 48">
            <a:extLst>
              <a:ext uri="{FF2B5EF4-FFF2-40B4-BE49-F238E27FC236}">
                <a16:creationId xmlns:a16="http://schemas.microsoft.com/office/drawing/2014/main" id="{E16681DC-7A60-4889-A000-9FDDD6DD927F}"/>
              </a:ext>
            </a:extLst>
          </p:cNvPr>
          <p:cNvCxnSpPr>
            <a:cxnSpLocks/>
          </p:cNvCxnSpPr>
          <p:nvPr/>
        </p:nvCxnSpPr>
        <p:spPr>
          <a:xfrm>
            <a:off x="8095943" y="4864698"/>
            <a:ext cx="4913" cy="480674"/>
          </a:xfrm>
          <a:prstGeom prst="line">
            <a:avLst/>
          </a:prstGeom>
          <a:noFill/>
          <a:ln w="19050" cap="flat" cmpd="sng" algn="ctr">
            <a:solidFill>
              <a:srgbClr val="F6CB4B"/>
            </a:solidFill>
            <a:prstDash val="solid"/>
          </a:ln>
          <a:effectLst/>
        </p:spPr>
      </p:cxnSp>
      <p:sp>
        <p:nvSpPr>
          <p:cNvPr id="50" name="TextBox 49">
            <a:extLst>
              <a:ext uri="{FF2B5EF4-FFF2-40B4-BE49-F238E27FC236}">
                <a16:creationId xmlns:a16="http://schemas.microsoft.com/office/drawing/2014/main" id="{216D15D0-38DD-412E-8F96-8870C5E8C1C5}"/>
              </a:ext>
            </a:extLst>
          </p:cNvPr>
          <p:cNvSpPr txBox="1"/>
          <p:nvPr/>
        </p:nvSpPr>
        <p:spPr>
          <a:xfrm>
            <a:off x="7341294" y="5979929"/>
            <a:ext cx="1527087" cy="340154"/>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Al Fazio, Sr. Fellow</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Advanced Pathfinding</a:t>
            </a:r>
          </a:p>
        </p:txBody>
      </p:sp>
      <p:sp>
        <p:nvSpPr>
          <p:cNvPr id="51" name="TextBox 50">
            <a:extLst>
              <a:ext uri="{FF2B5EF4-FFF2-40B4-BE49-F238E27FC236}">
                <a16:creationId xmlns:a16="http://schemas.microsoft.com/office/drawing/2014/main" id="{5CD4392C-CB11-407A-849C-F0144589F7E2}"/>
              </a:ext>
            </a:extLst>
          </p:cNvPr>
          <p:cNvSpPr txBox="1"/>
          <p:nvPr/>
        </p:nvSpPr>
        <p:spPr>
          <a:xfrm>
            <a:off x="6345341" y="5979072"/>
            <a:ext cx="1167079"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Ted Taylor,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NVM Process</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Development</a:t>
            </a:r>
          </a:p>
        </p:txBody>
      </p:sp>
      <p:sp>
        <p:nvSpPr>
          <p:cNvPr id="52" name="TextBox 51">
            <a:extLst>
              <a:ext uri="{FF2B5EF4-FFF2-40B4-BE49-F238E27FC236}">
                <a16:creationId xmlns:a16="http://schemas.microsoft.com/office/drawing/2014/main" id="{8D87C8DD-3C16-47AE-9E22-6FAF3BB1292A}"/>
              </a:ext>
            </a:extLst>
          </p:cNvPr>
          <p:cNvSpPr txBox="1"/>
          <p:nvPr/>
        </p:nvSpPr>
        <p:spPr>
          <a:xfrm>
            <a:off x="2663636" y="5256659"/>
            <a:ext cx="1516327" cy="623500"/>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C000"/>
                </a:solidFill>
                <a:effectLst/>
                <a:uLnTx/>
                <a:uFillTx/>
                <a:latin typeface="Intel Clear" panose="020B0604020203020204" pitchFamily="34" charset="0"/>
                <a:ea typeface="Intel Clear" panose="020B0604020203020204" pitchFamily="34" charset="0"/>
                <a:cs typeface="Intel Clear" panose="020B0604020203020204" pitchFamily="34" charset="0"/>
              </a:rPr>
              <a:t>MANUFACTURING, TECHNOLOGY AND COMPONENT DEVELOPMENT</a:t>
            </a:r>
          </a:p>
        </p:txBody>
      </p:sp>
      <p:cxnSp>
        <p:nvCxnSpPr>
          <p:cNvPr id="53" name="Straight Connector 52">
            <a:extLst>
              <a:ext uri="{FF2B5EF4-FFF2-40B4-BE49-F238E27FC236}">
                <a16:creationId xmlns:a16="http://schemas.microsoft.com/office/drawing/2014/main" id="{DEB01745-5E53-41E8-BD0F-FE6D53A75531}"/>
              </a:ext>
            </a:extLst>
          </p:cNvPr>
          <p:cNvCxnSpPr>
            <a:cxnSpLocks/>
          </p:cNvCxnSpPr>
          <p:nvPr/>
        </p:nvCxnSpPr>
        <p:spPr>
          <a:xfrm>
            <a:off x="2638726" y="1477771"/>
            <a:ext cx="0" cy="3420263"/>
          </a:xfrm>
          <a:prstGeom prst="line">
            <a:avLst/>
          </a:prstGeom>
          <a:noFill/>
          <a:ln w="19050" cap="flat" cmpd="sng" algn="ctr">
            <a:solidFill>
              <a:srgbClr val="F6CB4B"/>
            </a:solidFill>
            <a:prstDash val="solid"/>
          </a:ln>
          <a:effectLst/>
        </p:spPr>
      </p:cxnSp>
      <p:cxnSp>
        <p:nvCxnSpPr>
          <p:cNvPr id="55" name="Straight Connector 54">
            <a:extLst>
              <a:ext uri="{FF2B5EF4-FFF2-40B4-BE49-F238E27FC236}">
                <a16:creationId xmlns:a16="http://schemas.microsoft.com/office/drawing/2014/main" id="{C9C41DB6-64F5-4E88-98D6-2BCF35AF70D9}"/>
              </a:ext>
            </a:extLst>
          </p:cNvPr>
          <p:cNvCxnSpPr>
            <a:cxnSpLocks/>
          </p:cNvCxnSpPr>
          <p:nvPr/>
        </p:nvCxnSpPr>
        <p:spPr>
          <a:xfrm>
            <a:off x="6517610" y="1500239"/>
            <a:ext cx="0" cy="508456"/>
          </a:xfrm>
          <a:prstGeom prst="line">
            <a:avLst/>
          </a:prstGeom>
          <a:noFill/>
          <a:ln w="19050" cap="flat" cmpd="sng" algn="ctr">
            <a:solidFill>
              <a:srgbClr val="F6CB4B"/>
            </a:solidFill>
            <a:prstDash val="dash"/>
          </a:ln>
          <a:effectLst/>
        </p:spPr>
      </p:cxnSp>
      <p:cxnSp>
        <p:nvCxnSpPr>
          <p:cNvPr id="56" name="Straight Connector 55">
            <a:extLst>
              <a:ext uri="{FF2B5EF4-FFF2-40B4-BE49-F238E27FC236}">
                <a16:creationId xmlns:a16="http://schemas.microsoft.com/office/drawing/2014/main" id="{F14F9D75-AFCF-4F9A-A9F3-CF1ED5758686}"/>
              </a:ext>
            </a:extLst>
          </p:cNvPr>
          <p:cNvCxnSpPr>
            <a:cxnSpLocks/>
          </p:cNvCxnSpPr>
          <p:nvPr/>
        </p:nvCxnSpPr>
        <p:spPr>
          <a:xfrm>
            <a:off x="8648002" y="1491776"/>
            <a:ext cx="0" cy="508456"/>
          </a:xfrm>
          <a:prstGeom prst="line">
            <a:avLst/>
          </a:prstGeom>
          <a:noFill/>
          <a:ln w="19050" cap="flat" cmpd="sng" algn="ctr">
            <a:solidFill>
              <a:srgbClr val="F6CB4B"/>
            </a:solidFill>
            <a:prstDash val="dash"/>
          </a:ln>
          <a:effectLst/>
        </p:spPr>
      </p:cxnSp>
      <p:cxnSp>
        <p:nvCxnSpPr>
          <p:cNvPr id="57" name="Straight Connector 56">
            <a:extLst>
              <a:ext uri="{FF2B5EF4-FFF2-40B4-BE49-F238E27FC236}">
                <a16:creationId xmlns:a16="http://schemas.microsoft.com/office/drawing/2014/main" id="{1BF55EDE-627C-4CDC-8DC5-E042BD43B070}"/>
              </a:ext>
            </a:extLst>
          </p:cNvPr>
          <p:cNvCxnSpPr>
            <a:cxnSpLocks/>
          </p:cNvCxnSpPr>
          <p:nvPr/>
        </p:nvCxnSpPr>
        <p:spPr>
          <a:xfrm>
            <a:off x="9660809" y="1483824"/>
            <a:ext cx="0" cy="508456"/>
          </a:xfrm>
          <a:prstGeom prst="line">
            <a:avLst/>
          </a:prstGeom>
          <a:noFill/>
          <a:ln w="19050" cap="flat" cmpd="sng" algn="ctr">
            <a:solidFill>
              <a:srgbClr val="F6CB4B"/>
            </a:solidFill>
            <a:prstDash val="dash"/>
          </a:ln>
          <a:effectLst/>
        </p:spPr>
      </p:cxnSp>
      <p:cxnSp>
        <p:nvCxnSpPr>
          <p:cNvPr id="66" name="Straight Connector 65">
            <a:extLst>
              <a:ext uri="{FF2B5EF4-FFF2-40B4-BE49-F238E27FC236}">
                <a16:creationId xmlns:a16="http://schemas.microsoft.com/office/drawing/2014/main" id="{0BA09AD1-2658-46E7-807F-50A3E6AE5F27}"/>
              </a:ext>
            </a:extLst>
          </p:cNvPr>
          <p:cNvCxnSpPr>
            <a:cxnSpLocks/>
          </p:cNvCxnSpPr>
          <p:nvPr/>
        </p:nvCxnSpPr>
        <p:spPr>
          <a:xfrm>
            <a:off x="5706913" y="3194964"/>
            <a:ext cx="0" cy="613725"/>
          </a:xfrm>
          <a:prstGeom prst="line">
            <a:avLst/>
          </a:prstGeom>
          <a:noFill/>
          <a:ln w="19050" cap="flat" cmpd="sng" algn="ctr">
            <a:solidFill>
              <a:srgbClr val="F6CB4B"/>
            </a:solidFill>
            <a:prstDash val="solid"/>
          </a:ln>
          <a:effectLst/>
        </p:spPr>
      </p:cxnSp>
      <p:cxnSp>
        <p:nvCxnSpPr>
          <p:cNvPr id="67" name="Straight Connector 66">
            <a:extLst>
              <a:ext uri="{FF2B5EF4-FFF2-40B4-BE49-F238E27FC236}">
                <a16:creationId xmlns:a16="http://schemas.microsoft.com/office/drawing/2014/main" id="{2728DC23-DFA8-44AE-9921-F415879AD4DC}"/>
              </a:ext>
            </a:extLst>
          </p:cNvPr>
          <p:cNvCxnSpPr>
            <a:cxnSpLocks/>
          </p:cNvCxnSpPr>
          <p:nvPr/>
        </p:nvCxnSpPr>
        <p:spPr>
          <a:xfrm>
            <a:off x="4496900" y="3202442"/>
            <a:ext cx="0" cy="613725"/>
          </a:xfrm>
          <a:prstGeom prst="line">
            <a:avLst/>
          </a:prstGeom>
          <a:noFill/>
          <a:ln w="19050" cap="flat" cmpd="sng" algn="ctr">
            <a:solidFill>
              <a:srgbClr val="F6CB4B"/>
            </a:solidFill>
            <a:prstDash val="solid"/>
          </a:ln>
          <a:effectLst/>
        </p:spPr>
      </p:cxnSp>
      <p:cxnSp>
        <p:nvCxnSpPr>
          <p:cNvPr id="68" name="Straight Connector 67">
            <a:extLst>
              <a:ext uri="{FF2B5EF4-FFF2-40B4-BE49-F238E27FC236}">
                <a16:creationId xmlns:a16="http://schemas.microsoft.com/office/drawing/2014/main" id="{864C1975-70C8-4299-81D3-60DA008153B0}"/>
              </a:ext>
            </a:extLst>
          </p:cNvPr>
          <p:cNvCxnSpPr>
            <a:cxnSpLocks/>
          </p:cNvCxnSpPr>
          <p:nvPr/>
        </p:nvCxnSpPr>
        <p:spPr>
          <a:xfrm>
            <a:off x="8092519" y="3190877"/>
            <a:ext cx="0" cy="613725"/>
          </a:xfrm>
          <a:prstGeom prst="line">
            <a:avLst/>
          </a:prstGeom>
          <a:noFill/>
          <a:ln w="19050" cap="flat" cmpd="sng" algn="ctr">
            <a:solidFill>
              <a:srgbClr val="F6CB4B"/>
            </a:solidFill>
            <a:prstDash val="solid"/>
          </a:ln>
          <a:effectLst/>
        </p:spPr>
      </p:cxnSp>
      <p:pic>
        <p:nvPicPr>
          <p:cNvPr id="70" name="Picture 69">
            <a:extLst>
              <a:ext uri="{FF2B5EF4-FFF2-40B4-BE49-F238E27FC236}">
                <a16:creationId xmlns:a16="http://schemas.microsoft.com/office/drawing/2014/main" id="{05D895DC-2E30-48B0-8AE1-F212ED6C59A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51783" y="3424710"/>
            <a:ext cx="878870" cy="878870"/>
          </a:xfrm>
          <a:prstGeom prst="rect">
            <a:avLst/>
          </a:prstGeom>
          <a:ln w="19050">
            <a:solidFill>
              <a:srgbClr val="F6CB4B"/>
            </a:solidFill>
          </a:ln>
        </p:spPr>
      </p:pic>
      <p:pic>
        <p:nvPicPr>
          <p:cNvPr id="71" name="Picture 70">
            <a:extLst>
              <a:ext uri="{FF2B5EF4-FFF2-40B4-BE49-F238E27FC236}">
                <a16:creationId xmlns:a16="http://schemas.microsoft.com/office/drawing/2014/main" id="{50842F42-706E-451A-A557-5470F03567EC}"/>
              </a:ext>
            </a:extLst>
          </p:cNvPr>
          <p:cNvPicPr>
            <a:picLocks noChangeAspect="1"/>
          </p:cNvPicPr>
          <p:nvPr/>
        </p:nvPicPr>
        <p:blipFill rotWithShape="1">
          <a:blip r:embed="rId7"/>
          <a:srcRect b="28027"/>
          <a:stretch/>
        </p:blipFill>
        <p:spPr>
          <a:xfrm>
            <a:off x="8855640" y="3419293"/>
            <a:ext cx="878865" cy="889247"/>
          </a:xfrm>
          <a:prstGeom prst="rect">
            <a:avLst/>
          </a:prstGeom>
          <a:ln w="19050">
            <a:solidFill>
              <a:srgbClr val="F6CB4B"/>
            </a:solidFill>
          </a:ln>
        </p:spPr>
      </p:pic>
      <p:pic>
        <p:nvPicPr>
          <p:cNvPr id="72" name="Picture 71">
            <a:extLst>
              <a:ext uri="{FF2B5EF4-FFF2-40B4-BE49-F238E27FC236}">
                <a16:creationId xmlns:a16="http://schemas.microsoft.com/office/drawing/2014/main" id="{B9A55257-E045-4B23-A7B6-633AA59590B2}"/>
              </a:ext>
            </a:extLst>
          </p:cNvPr>
          <p:cNvPicPr/>
          <p:nvPr/>
        </p:nvPicPr>
        <p:blipFill>
          <a:blip r:embed="rId8"/>
          <a:stretch>
            <a:fillRect/>
          </a:stretch>
        </p:blipFill>
        <p:spPr>
          <a:xfrm>
            <a:off x="7654919" y="3427661"/>
            <a:ext cx="885845" cy="863934"/>
          </a:xfrm>
          <a:prstGeom prst="rect">
            <a:avLst/>
          </a:prstGeom>
          <a:ln w="19050">
            <a:solidFill>
              <a:srgbClr val="F6CB4B"/>
            </a:solidFill>
          </a:ln>
        </p:spPr>
      </p:pic>
      <p:cxnSp>
        <p:nvCxnSpPr>
          <p:cNvPr id="81" name="Straight Connector 80">
            <a:extLst>
              <a:ext uri="{FF2B5EF4-FFF2-40B4-BE49-F238E27FC236}">
                <a16:creationId xmlns:a16="http://schemas.microsoft.com/office/drawing/2014/main" id="{0754816A-2E3E-4DA7-A8A6-59C9B91173BA}"/>
              </a:ext>
            </a:extLst>
          </p:cNvPr>
          <p:cNvCxnSpPr>
            <a:cxnSpLocks/>
          </p:cNvCxnSpPr>
          <p:nvPr/>
        </p:nvCxnSpPr>
        <p:spPr>
          <a:xfrm>
            <a:off x="4480842" y="1481980"/>
            <a:ext cx="0" cy="508456"/>
          </a:xfrm>
          <a:prstGeom prst="line">
            <a:avLst/>
          </a:prstGeom>
          <a:noFill/>
          <a:ln w="19050" cap="flat" cmpd="sng" algn="ctr">
            <a:solidFill>
              <a:srgbClr val="F6CB4B"/>
            </a:solidFill>
            <a:prstDash val="solid"/>
          </a:ln>
          <a:effectLst/>
        </p:spPr>
      </p:cxnSp>
      <p:pic>
        <p:nvPicPr>
          <p:cNvPr id="79" name="Picture 78">
            <a:extLst>
              <a:ext uri="{FF2B5EF4-FFF2-40B4-BE49-F238E27FC236}">
                <a16:creationId xmlns:a16="http://schemas.microsoft.com/office/drawing/2014/main" id="{3835A282-6E6D-4089-8CB4-3FF1A5D4F909}"/>
              </a:ext>
            </a:extLst>
          </p:cNvPr>
          <p:cNvPicPr>
            <a:picLocks noChangeAspect="1"/>
          </p:cNvPicPr>
          <p:nvPr/>
        </p:nvPicPr>
        <p:blipFill>
          <a:blip r:embed="rId9"/>
          <a:stretch>
            <a:fillRect/>
          </a:stretch>
        </p:blipFill>
        <p:spPr>
          <a:xfrm>
            <a:off x="4044935" y="1745001"/>
            <a:ext cx="885718" cy="885718"/>
          </a:xfrm>
          <a:prstGeom prst="rect">
            <a:avLst/>
          </a:prstGeom>
          <a:ln w="19050">
            <a:solidFill>
              <a:srgbClr val="F6CB4B"/>
            </a:solidFill>
          </a:ln>
        </p:spPr>
      </p:pic>
      <p:pic>
        <p:nvPicPr>
          <p:cNvPr id="82" name="Picture 81" descr="A person wearing a suit and tie&#10;&#10;Description automatically generated">
            <a:extLst>
              <a:ext uri="{FF2B5EF4-FFF2-40B4-BE49-F238E27FC236}">
                <a16:creationId xmlns:a16="http://schemas.microsoft.com/office/drawing/2014/main" id="{B6D2AEBF-51FA-4CEF-AEDB-97D0122DF85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6613" t="10511" r="7905" b="23645"/>
          <a:stretch/>
        </p:blipFill>
        <p:spPr>
          <a:xfrm>
            <a:off x="5158065" y="1738876"/>
            <a:ext cx="784769" cy="907064"/>
          </a:xfrm>
          <a:prstGeom prst="rect">
            <a:avLst/>
          </a:prstGeom>
          <a:ln w="19050">
            <a:solidFill>
              <a:srgbClr val="F6CB4B"/>
            </a:solidFill>
          </a:ln>
        </p:spPr>
      </p:pic>
      <p:pic>
        <p:nvPicPr>
          <p:cNvPr id="1028" name="Picture 4" descr="Female-placeholder-headshot - Life University. A World Leader in Holistic  Health and Chiropractic Education">
            <a:extLst>
              <a:ext uri="{FF2B5EF4-FFF2-40B4-BE49-F238E27FC236}">
                <a16:creationId xmlns:a16="http://schemas.microsoft.com/office/drawing/2014/main" id="{5A95BD5F-49FD-475A-88DA-6CD347F4BB9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75686" y="1745270"/>
            <a:ext cx="772705" cy="868840"/>
          </a:xfrm>
          <a:prstGeom prst="rect">
            <a:avLst/>
          </a:prstGeom>
          <a:blipFill rotWithShape="1">
            <a:blip r:embed="rId12" cstate="print">
              <a:extLst>
                <a:ext uri="{28A0092B-C50C-407E-A947-70E740481C1C}">
                  <a14:useLocalDpi xmlns:a14="http://schemas.microsoft.com/office/drawing/2010/main" val="0"/>
                </a:ext>
              </a:extLst>
            </a:blip>
            <a:srcRect/>
            <a:stretch>
              <a:fillRect l="-5000" r="-5000"/>
            </a:stretch>
          </a:blipFill>
          <a:ln w="19050">
            <a:solidFill>
              <a:schemeClr val="accent3"/>
            </a:solidFill>
          </a:ln>
        </p:spPr>
      </p:pic>
      <p:pic>
        <p:nvPicPr>
          <p:cNvPr id="88" name="Picture 87">
            <a:extLst>
              <a:ext uri="{FF2B5EF4-FFF2-40B4-BE49-F238E27FC236}">
                <a16:creationId xmlns:a16="http://schemas.microsoft.com/office/drawing/2014/main" id="{119B0764-5177-4EF9-A19E-56488532357B}"/>
              </a:ext>
            </a:extLst>
          </p:cNvPr>
          <p:cNvPicPr>
            <a:picLocks noChangeAspect="1"/>
          </p:cNvPicPr>
          <p:nvPr/>
        </p:nvPicPr>
        <p:blipFill>
          <a:blip r:embed="rId13"/>
          <a:stretch>
            <a:fillRect/>
          </a:stretch>
        </p:blipFill>
        <p:spPr>
          <a:xfrm>
            <a:off x="6200412" y="1748049"/>
            <a:ext cx="659060" cy="889306"/>
          </a:xfrm>
          <a:prstGeom prst="rect">
            <a:avLst/>
          </a:prstGeom>
          <a:ln w="19050">
            <a:solidFill>
              <a:srgbClr val="F6CB4B"/>
            </a:solidFill>
          </a:ln>
        </p:spPr>
      </p:pic>
      <p:pic>
        <p:nvPicPr>
          <p:cNvPr id="89" name="Picture 88">
            <a:extLst>
              <a:ext uri="{FF2B5EF4-FFF2-40B4-BE49-F238E27FC236}">
                <a16:creationId xmlns:a16="http://schemas.microsoft.com/office/drawing/2014/main" id="{D4DEC7F6-5C67-4507-934B-BC164754A018}"/>
              </a:ext>
            </a:extLst>
          </p:cNvPr>
          <p:cNvPicPr/>
          <p:nvPr/>
        </p:nvPicPr>
        <p:blipFill>
          <a:blip r:embed="rId8"/>
          <a:stretch>
            <a:fillRect/>
          </a:stretch>
        </p:blipFill>
        <p:spPr>
          <a:xfrm>
            <a:off x="5253514" y="3416118"/>
            <a:ext cx="885845" cy="863934"/>
          </a:xfrm>
          <a:prstGeom prst="rect">
            <a:avLst/>
          </a:prstGeom>
          <a:ln w="19050">
            <a:solidFill>
              <a:srgbClr val="F6CB4B"/>
            </a:solidFill>
          </a:ln>
        </p:spPr>
      </p:pic>
      <p:pic>
        <p:nvPicPr>
          <p:cNvPr id="90" name="Picture 89">
            <a:extLst>
              <a:ext uri="{FF2B5EF4-FFF2-40B4-BE49-F238E27FC236}">
                <a16:creationId xmlns:a16="http://schemas.microsoft.com/office/drawing/2014/main" id="{D4DAC6E4-F9FB-4B82-B547-32BBC0236FD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80034" y="3414594"/>
            <a:ext cx="890762" cy="896741"/>
          </a:xfrm>
          <a:prstGeom prst="rect">
            <a:avLst/>
          </a:prstGeom>
          <a:ln w="19050">
            <a:solidFill>
              <a:srgbClr val="F6CB4B"/>
            </a:solidFill>
          </a:ln>
        </p:spPr>
      </p:pic>
      <p:sp>
        <p:nvSpPr>
          <p:cNvPr id="91" name="TextBox 90">
            <a:extLst>
              <a:ext uri="{FF2B5EF4-FFF2-40B4-BE49-F238E27FC236}">
                <a16:creationId xmlns:a16="http://schemas.microsoft.com/office/drawing/2014/main" id="{C49570C4-F585-40BF-A9F7-296C3A892105}"/>
              </a:ext>
            </a:extLst>
          </p:cNvPr>
          <p:cNvSpPr txBox="1"/>
          <p:nvPr/>
        </p:nvSpPr>
        <p:spPr>
          <a:xfrm>
            <a:off x="6253745" y="4381040"/>
            <a:ext cx="1388270"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Deb Stromberg</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Val/HW/Int</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92" name="TextBox 91">
            <a:extLst>
              <a:ext uri="{FF2B5EF4-FFF2-40B4-BE49-F238E27FC236}">
                <a16:creationId xmlns:a16="http://schemas.microsoft.com/office/drawing/2014/main" id="{F24217A6-9E50-4C42-884F-52B6D1CC627E}"/>
              </a:ext>
            </a:extLst>
          </p:cNvPr>
          <p:cNvSpPr txBox="1"/>
          <p:nvPr/>
        </p:nvSpPr>
        <p:spPr>
          <a:xfrm>
            <a:off x="4984368" y="5979385"/>
            <a:ext cx="1289435"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Ed Fozo</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Media Engineering</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93" name="TextBox 92">
            <a:extLst>
              <a:ext uri="{FF2B5EF4-FFF2-40B4-BE49-F238E27FC236}">
                <a16:creationId xmlns:a16="http://schemas.microsoft.com/office/drawing/2014/main" id="{C5EDC789-7C87-43D4-9D02-E6848DCAD57F}"/>
              </a:ext>
            </a:extLst>
          </p:cNvPr>
          <p:cNvSpPr txBox="1"/>
          <p:nvPr/>
        </p:nvSpPr>
        <p:spPr>
          <a:xfrm>
            <a:off x="3920156" y="6000550"/>
            <a:ext cx="1167079"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Bert Blaha,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Manufacturing</a:t>
            </a:r>
          </a:p>
        </p:txBody>
      </p:sp>
      <p:pic>
        <p:nvPicPr>
          <p:cNvPr id="1030" name="Picture 6" descr="Alper Ilkbahar - Vice President &amp; General Manager, Data Center Memory and  Storage Solutions - Intel Corporation | LinkedIn">
            <a:extLst>
              <a:ext uri="{FF2B5EF4-FFF2-40B4-BE49-F238E27FC236}">
                <a16:creationId xmlns:a16="http://schemas.microsoft.com/office/drawing/2014/main" id="{3E8AB962-7C08-417E-BF94-2B2E7396F95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7155" y="1922385"/>
            <a:ext cx="889247" cy="889247"/>
          </a:xfrm>
          <a:prstGeom prst="rect">
            <a:avLst/>
          </a:prstGeom>
          <a:noFill/>
          <a:ln w="19050">
            <a:solidFill>
              <a:srgbClr val="F6CB4B"/>
            </a:solidFill>
            <a:miter lim="800000"/>
            <a:headEnd/>
            <a:tailEnd/>
          </a:ln>
          <a:extLst>
            <a:ext uri="{909E8E84-426E-40DD-AFC4-6F175D3DCCD1}">
              <a14:hiddenFill xmlns:a14="http://schemas.microsoft.com/office/drawing/2010/main">
                <a:solidFill>
                  <a:srgbClr val="FFFFFF"/>
                </a:solidFill>
              </a14:hiddenFill>
            </a:ext>
          </a:extLst>
        </p:spPr>
      </p:pic>
      <p:pic>
        <p:nvPicPr>
          <p:cNvPr id="97" name="Picture 2">
            <a:extLst>
              <a:ext uri="{FF2B5EF4-FFF2-40B4-BE49-F238E27FC236}">
                <a16:creationId xmlns:a16="http://schemas.microsoft.com/office/drawing/2014/main" id="{5FD048B4-D85A-4C71-A630-ABD39D446B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43085" y="5065496"/>
            <a:ext cx="881416" cy="913576"/>
          </a:xfrm>
          <a:prstGeom prst="rect">
            <a:avLst/>
          </a:prstGeom>
          <a:ln w="19050">
            <a:solidFill>
              <a:srgbClr val="F6CB4B"/>
            </a:solidFill>
          </a:ln>
          <a:extLst>
            <a:ext uri="{909E8E84-426E-40DD-AFC4-6F175D3DCCD1}">
              <a14:hiddenFill xmlns:a14="http://schemas.microsoft.com/office/drawing/2010/main">
                <a:solidFill>
                  <a:schemeClr val="accent1"/>
                </a:solidFill>
              </a14:hiddenFill>
            </a:ext>
          </a:extLst>
        </p:spPr>
      </p:pic>
      <p:pic>
        <p:nvPicPr>
          <p:cNvPr id="1032" name="Picture 8" descr="Ted Taylor - VP, NVM Process Development - Intel Corporation | LinkedIn">
            <a:extLst>
              <a:ext uri="{FF2B5EF4-FFF2-40B4-BE49-F238E27FC236}">
                <a16:creationId xmlns:a16="http://schemas.microsoft.com/office/drawing/2014/main" id="{26FB85EA-B85D-447B-9567-3CD1882DA95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5548" y="5059039"/>
            <a:ext cx="890749" cy="890749"/>
          </a:xfrm>
          <a:prstGeom prst="rect">
            <a:avLst/>
          </a:prstGeom>
          <a:ln w="19050">
            <a:solidFill>
              <a:srgbClr val="F6CB4B"/>
            </a:solidFill>
          </a:ln>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E080B409-0AE9-4F20-AD96-7DF6328DB46D}"/>
              </a:ext>
            </a:extLst>
          </p:cNvPr>
          <p:cNvPicPr preferRelativeResize="0">
            <a:picLocks/>
          </p:cNvPicPr>
          <p:nvPr/>
        </p:nvPicPr>
        <p:blipFill>
          <a:blip r:embed="rId18"/>
          <a:stretch>
            <a:fillRect/>
          </a:stretch>
        </p:blipFill>
        <p:spPr>
          <a:xfrm>
            <a:off x="5200218" y="5064672"/>
            <a:ext cx="901254" cy="893254"/>
          </a:xfrm>
          <a:prstGeom prst="rect">
            <a:avLst/>
          </a:prstGeom>
          <a:ln w="19050">
            <a:solidFill>
              <a:srgbClr val="F6CB4B"/>
            </a:solidFill>
          </a:ln>
        </p:spPr>
      </p:pic>
      <p:pic>
        <p:nvPicPr>
          <p:cNvPr id="73" name="Picture 2">
            <a:extLst>
              <a:ext uri="{FF2B5EF4-FFF2-40B4-BE49-F238E27FC236}">
                <a16:creationId xmlns:a16="http://schemas.microsoft.com/office/drawing/2014/main" id="{9C481261-CF2D-409A-A844-15110CA062F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481580" y="329665"/>
            <a:ext cx="999172" cy="4063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4B9D4566-1A07-4C12-8A65-E26A223DA054}"/>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6094" t="5797" r="18045" b="27311"/>
          <a:stretch/>
        </p:blipFill>
        <p:spPr>
          <a:xfrm>
            <a:off x="1198646" y="4829725"/>
            <a:ext cx="871018" cy="890036"/>
          </a:xfrm>
          <a:prstGeom prst="rect">
            <a:avLst/>
          </a:prstGeom>
          <a:ln w="19050">
            <a:solidFill>
              <a:srgbClr val="F6CB4B"/>
            </a:solidFill>
          </a:ln>
        </p:spPr>
      </p:pic>
      <p:pic>
        <p:nvPicPr>
          <p:cNvPr id="4" name="Picture 3">
            <a:extLst>
              <a:ext uri="{FF2B5EF4-FFF2-40B4-BE49-F238E27FC236}">
                <a16:creationId xmlns:a16="http://schemas.microsoft.com/office/drawing/2014/main" id="{BD5C43E5-8F7B-4097-852A-A7AF46E5DC02}"/>
              </a:ext>
            </a:extLst>
          </p:cNvPr>
          <p:cNvPicPr>
            <a:picLocks noChangeAspect="1"/>
          </p:cNvPicPr>
          <p:nvPr/>
        </p:nvPicPr>
        <p:blipFill>
          <a:blip r:embed="rId21"/>
          <a:stretch>
            <a:fillRect/>
          </a:stretch>
        </p:blipFill>
        <p:spPr>
          <a:xfrm>
            <a:off x="7171313" y="1750913"/>
            <a:ext cx="750714" cy="889306"/>
          </a:xfrm>
          <a:prstGeom prst="rect">
            <a:avLst/>
          </a:prstGeom>
          <a:ln w="19050">
            <a:solidFill>
              <a:srgbClr val="F6CB4B"/>
            </a:solidFill>
          </a:ln>
        </p:spPr>
      </p:pic>
      <p:sp>
        <p:nvSpPr>
          <p:cNvPr id="85" name="TextBox 84">
            <a:extLst>
              <a:ext uri="{FF2B5EF4-FFF2-40B4-BE49-F238E27FC236}">
                <a16:creationId xmlns:a16="http://schemas.microsoft.com/office/drawing/2014/main" id="{3737FEF1-0107-42BE-A885-14F2CF28A55A}"/>
              </a:ext>
            </a:extLst>
          </p:cNvPr>
          <p:cNvSpPr txBox="1"/>
          <p:nvPr/>
        </p:nvSpPr>
        <p:spPr>
          <a:xfrm>
            <a:off x="6859674" y="2667897"/>
            <a:ext cx="1332501"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Venkat Vasudevan</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Quality &amp; Reliability</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Engineering</a:t>
            </a:r>
          </a:p>
        </p:txBody>
      </p:sp>
      <p:pic>
        <p:nvPicPr>
          <p:cNvPr id="3" name="Picture 2">
            <a:extLst>
              <a:ext uri="{FF2B5EF4-FFF2-40B4-BE49-F238E27FC236}">
                <a16:creationId xmlns:a16="http://schemas.microsoft.com/office/drawing/2014/main" id="{3C279E32-A245-427C-907D-3D25A1452C6E}"/>
              </a:ext>
            </a:extLst>
          </p:cNvPr>
          <p:cNvPicPr>
            <a:picLocks noChangeAspect="1"/>
          </p:cNvPicPr>
          <p:nvPr/>
        </p:nvPicPr>
        <p:blipFill>
          <a:blip r:embed="rId22"/>
          <a:stretch>
            <a:fillRect/>
          </a:stretch>
        </p:blipFill>
        <p:spPr>
          <a:xfrm>
            <a:off x="7688005" y="5064672"/>
            <a:ext cx="791138" cy="890749"/>
          </a:xfrm>
          <a:prstGeom prst="rect">
            <a:avLst/>
          </a:prstGeom>
          <a:ln w="19050">
            <a:solidFill>
              <a:srgbClr val="F6CB4B"/>
            </a:solidFill>
          </a:ln>
        </p:spPr>
      </p:pic>
      <p:pic>
        <p:nvPicPr>
          <p:cNvPr id="76" name="Picture 75">
            <a:extLst>
              <a:ext uri="{FF2B5EF4-FFF2-40B4-BE49-F238E27FC236}">
                <a16:creationId xmlns:a16="http://schemas.microsoft.com/office/drawing/2014/main" id="{888054F8-FA90-4C48-A380-4E605DEF006E}"/>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10115512" y="3414594"/>
            <a:ext cx="896293" cy="878847"/>
          </a:xfrm>
          <a:prstGeom prst="rect">
            <a:avLst/>
          </a:prstGeom>
          <a:ln w="19050">
            <a:solidFill>
              <a:srgbClr val="F6CB4B"/>
            </a:solidFill>
          </a:ln>
        </p:spPr>
      </p:pic>
      <p:sp>
        <p:nvSpPr>
          <p:cNvPr id="80" name="TextBox 79">
            <a:extLst>
              <a:ext uri="{FF2B5EF4-FFF2-40B4-BE49-F238E27FC236}">
                <a16:creationId xmlns:a16="http://schemas.microsoft.com/office/drawing/2014/main" id="{CB11D755-ECF0-4F54-8708-22122652DBC8}"/>
              </a:ext>
            </a:extLst>
          </p:cNvPr>
          <p:cNvSpPr txBox="1"/>
          <p:nvPr/>
        </p:nvSpPr>
        <p:spPr>
          <a:xfrm>
            <a:off x="9862728" y="4368378"/>
            <a:ext cx="1525087"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Rick Coulson, Sr. Fellow</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Technology Acceleration</a:t>
            </a:r>
          </a:p>
        </p:txBody>
      </p:sp>
      <p:pic>
        <p:nvPicPr>
          <p:cNvPr id="16" name="Picture 15">
            <a:extLst>
              <a:ext uri="{FF2B5EF4-FFF2-40B4-BE49-F238E27FC236}">
                <a16:creationId xmlns:a16="http://schemas.microsoft.com/office/drawing/2014/main" id="{AD608F6F-CF06-411A-85D2-2EA4D65B889D}"/>
              </a:ext>
            </a:extLst>
          </p:cNvPr>
          <p:cNvPicPr>
            <a:picLocks noChangeAspect="1"/>
          </p:cNvPicPr>
          <p:nvPr/>
        </p:nvPicPr>
        <p:blipFill>
          <a:blip r:embed="rId24"/>
          <a:stretch>
            <a:fillRect/>
          </a:stretch>
        </p:blipFill>
        <p:spPr>
          <a:xfrm>
            <a:off x="8294831" y="1745270"/>
            <a:ext cx="700336" cy="894047"/>
          </a:xfrm>
          <a:prstGeom prst="rect">
            <a:avLst/>
          </a:prstGeom>
          <a:blipFill rotWithShape="1">
            <a:blip r:embed="rId12" cstate="print">
              <a:extLst>
                <a:ext uri="{28A0092B-C50C-407E-A947-70E740481C1C}">
                  <a14:useLocalDpi xmlns:a14="http://schemas.microsoft.com/office/drawing/2010/main" val="0"/>
                </a:ext>
              </a:extLst>
            </a:blip>
            <a:srcRect/>
            <a:stretch>
              <a:fillRect l="-5000" r="-5000"/>
            </a:stretch>
          </a:blipFill>
          <a:ln w="19050">
            <a:solidFill>
              <a:schemeClr val="accent3"/>
            </a:solidFill>
          </a:ln>
        </p:spPr>
      </p:pic>
      <p:sp>
        <p:nvSpPr>
          <p:cNvPr id="87" name="Rectangle 86">
            <a:extLst>
              <a:ext uri="{FF2B5EF4-FFF2-40B4-BE49-F238E27FC236}">
                <a16:creationId xmlns:a16="http://schemas.microsoft.com/office/drawing/2014/main" id="{245D9642-E7FF-415F-B90F-3FC1C843D03C}"/>
              </a:ext>
            </a:extLst>
          </p:cNvPr>
          <p:cNvSpPr/>
          <p:nvPr/>
        </p:nvSpPr>
        <p:spPr>
          <a:xfrm>
            <a:off x="8700709" y="5024337"/>
            <a:ext cx="3491291" cy="933589"/>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L1 = </a:t>
            </a:r>
            <a:r>
              <a:rPr lang="en-US" sz="1800" dirty="0">
                <a:solidFill>
                  <a:srgbClr val="FFFFFF"/>
                </a:solidFill>
                <a:latin typeface="Helvetica Neue Medium"/>
                <a:ea typeface="Helvetica Neue Medium"/>
                <a:cs typeface="Helvetica Neue Medium"/>
                <a:sym typeface="Helvetica Neue Medium"/>
              </a:rPr>
              <a:t>GM</a:t>
            </a:r>
            <a:r>
              <a:rPr kumimoji="0" lang="en-US" sz="1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’s direct reports</a:t>
            </a:r>
          </a:p>
          <a:p>
            <a:pPr marL="0" marR="0" indent="0" defTabSz="825500" rtl="0" fontAlgn="auto" latinLnBrk="0" hangingPunct="0">
              <a:lnSpc>
                <a:spcPct val="100000"/>
              </a:lnSpc>
              <a:spcBef>
                <a:spcPts val="0"/>
              </a:spcBef>
              <a:spcAft>
                <a:spcPts val="0"/>
              </a:spcAft>
              <a:buClrTx/>
              <a:buSzTx/>
              <a:buFontTx/>
              <a:buNone/>
              <a:tabLst/>
            </a:pPr>
            <a:r>
              <a:rPr lang="en-US" sz="1800" dirty="0">
                <a:solidFill>
                  <a:srgbClr val="FFFFFF"/>
                </a:solidFill>
                <a:latin typeface="Helvetica Neue Medium"/>
                <a:ea typeface="Helvetica Neue Medium"/>
                <a:cs typeface="Helvetica Neue Medium"/>
                <a:sym typeface="Helvetica Neue Medium"/>
              </a:rPr>
              <a:t>L2 = Direct reports of L1 leaders</a:t>
            </a:r>
          </a:p>
          <a:p>
            <a:pPr marL="0" marR="0" indent="0"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L3 = Direct reports </a:t>
            </a:r>
            <a:r>
              <a:rPr lang="en-US" sz="1800" dirty="0">
                <a:solidFill>
                  <a:srgbClr val="FFFFFF"/>
                </a:solidFill>
                <a:latin typeface="Helvetica Neue Medium"/>
                <a:ea typeface="Helvetica Neue Medium"/>
                <a:cs typeface="Helvetica Neue Medium"/>
                <a:sym typeface="Helvetica Neue Medium"/>
              </a:rPr>
              <a:t>of L2 leaders</a:t>
            </a:r>
            <a:endParaRPr kumimoji="0" lang="en-US" sz="18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49962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51E3EFF4-8DA0-4633-8C82-539C91C33390}"/>
              </a:ext>
            </a:extLst>
          </p:cNvPr>
          <p:cNvCxnSpPr>
            <a:cxnSpLocks/>
          </p:cNvCxnSpPr>
          <p:nvPr/>
        </p:nvCxnSpPr>
        <p:spPr>
          <a:xfrm>
            <a:off x="10999089" y="3140953"/>
            <a:ext cx="0" cy="508456"/>
          </a:xfrm>
          <a:prstGeom prst="line">
            <a:avLst/>
          </a:prstGeom>
          <a:noFill/>
          <a:ln w="19050" cap="flat" cmpd="sng" algn="ctr">
            <a:solidFill>
              <a:srgbClr val="F6CB4B"/>
            </a:solidFill>
            <a:prstDash val="solid"/>
          </a:ln>
          <a:effectLst/>
        </p:spPr>
      </p:cxnSp>
      <p:cxnSp>
        <p:nvCxnSpPr>
          <p:cNvPr id="126" name="Straight Connector 125">
            <a:extLst>
              <a:ext uri="{FF2B5EF4-FFF2-40B4-BE49-F238E27FC236}">
                <a16:creationId xmlns:a16="http://schemas.microsoft.com/office/drawing/2014/main" id="{2574BA2B-AE19-421A-9693-AAEC93FFF7BA}"/>
              </a:ext>
            </a:extLst>
          </p:cNvPr>
          <p:cNvCxnSpPr>
            <a:cxnSpLocks/>
          </p:cNvCxnSpPr>
          <p:nvPr/>
        </p:nvCxnSpPr>
        <p:spPr>
          <a:xfrm>
            <a:off x="5404065" y="2544412"/>
            <a:ext cx="0" cy="596460"/>
          </a:xfrm>
          <a:prstGeom prst="line">
            <a:avLst/>
          </a:prstGeom>
          <a:noFill/>
          <a:ln w="19050" cap="flat" cmpd="sng" algn="ctr">
            <a:solidFill>
              <a:schemeClr val="accent2"/>
            </a:solidFill>
            <a:prstDash val="solid"/>
          </a:ln>
          <a:effectLst/>
        </p:spPr>
      </p:cxnSp>
      <p:pic>
        <p:nvPicPr>
          <p:cNvPr id="6" name="Picture 5">
            <a:extLst>
              <a:ext uri="{FF2B5EF4-FFF2-40B4-BE49-F238E27FC236}">
                <a16:creationId xmlns:a16="http://schemas.microsoft.com/office/drawing/2014/main" id="{BA6E156B-DEBC-42C8-B286-6719644EE177}"/>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4907052" y="1576186"/>
            <a:ext cx="935476" cy="964859"/>
          </a:xfrm>
          <a:prstGeom prst="rect">
            <a:avLst/>
          </a:prstGeom>
          <a:ln w="19050">
            <a:solidFill>
              <a:srgbClr val="00C7FD"/>
            </a:solidFill>
          </a:ln>
        </p:spPr>
      </p:pic>
      <p:sp>
        <p:nvSpPr>
          <p:cNvPr id="7" name="TextBox 6">
            <a:extLst>
              <a:ext uri="{FF2B5EF4-FFF2-40B4-BE49-F238E27FC236}">
                <a16:creationId xmlns:a16="http://schemas.microsoft.com/office/drawing/2014/main" id="{51D4978E-7F47-43B5-8F2B-565767C84891}"/>
              </a:ext>
            </a:extLst>
          </p:cNvPr>
          <p:cNvSpPr txBox="1"/>
          <p:nvPr/>
        </p:nvSpPr>
        <p:spPr>
          <a:xfrm>
            <a:off x="5868690" y="1574186"/>
            <a:ext cx="2289528" cy="477947"/>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Rob Crooke, SVP </a:t>
            </a:r>
          </a:p>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GM</a:t>
            </a:r>
          </a:p>
        </p:txBody>
      </p:sp>
      <p:sp>
        <p:nvSpPr>
          <p:cNvPr id="8" name="TextBox 7">
            <a:extLst>
              <a:ext uri="{FF2B5EF4-FFF2-40B4-BE49-F238E27FC236}">
                <a16:creationId xmlns:a16="http://schemas.microsoft.com/office/drawing/2014/main" id="{F19A07D7-12EC-4290-88CA-6F7947F8000E}"/>
              </a:ext>
            </a:extLst>
          </p:cNvPr>
          <p:cNvSpPr txBox="1"/>
          <p:nvPr/>
        </p:nvSpPr>
        <p:spPr>
          <a:xfrm>
            <a:off x="8180614" y="2188976"/>
            <a:ext cx="1657435" cy="217235"/>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TA/COS: </a:t>
            </a:r>
            <a:r>
              <a:rPr kumimoji="0" lang="en-US" sz="11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ERIK HAMMER</a:t>
            </a:r>
          </a:p>
        </p:txBody>
      </p:sp>
      <p:sp>
        <p:nvSpPr>
          <p:cNvPr id="9" name="TextBox 8">
            <a:extLst>
              <a:ext uri="{FF2B5EF4-FFF2-40B4-BE49-F238E27FC236}">
                <a16:creationId xmlns:a16="http://schemas.microsoft.com/office/drawing/2014/main" id="{3CB21C9D-1328-4E13-A70A-ED1B2006F1B5}"/>
              </a:ext>
            </a:extLst>
          </p:cNvPr>
          <p:cNvSpPr txBox="1"/>
          <p:nvPr/>
        </p:nvSpPr>
        <p:spPr>
          <a:xfrm>
            <a:off x="8156761" y="1723110"/>
            <a:ext cx="1657435" cy="217235"/>
          </a:xfrm>
          <a:prstGeom prst="rect">
            <a:avLst/>
          </a:prstGeom>
          <a:noFill/>
        </p:spPr>
        <p:txBody>
          <a:bodyPr wrap="square" lIns="76197" tIns="38098" rIns="76197" bIns="38098" rtlCol="0">
            <a:spAutoFit/>
          </a:bodyPr>
          <a:lstStyle>
            <a:defPPr>
              <a:defRPr lang="en-US"/>
            </a:defPPr>
            <a:lvl1pPr defTabSz="609585">
              <a:lnSpc>
                <a:spcPct val="80000"/>
              </a:lnSpc>
              <a:defRPr sz="1200" b="1">
                <a:solidFill>
                  <a:prstClr val="white"/>
                </a:solidFill>
                <a:ea typeface="Intel Clear Pro" panose="020B0804020202060201" pitchFamily="34" charset="0"/>
                <a:cs typeface="Intel Clear Pro" panose="020B0804020202060201" pitchFamily="34" charset="0"/>
              </a:defRPr>
            </a:lvl1pPr>
          </a:lstStyle>
          <a:p>
            <a:pPr marL="0" marR="0" lvl="0" indent="0" algn="l" defTabSz="609570" rtl="0" eaLnBrk="1" fontAlgn="auto" latinLnBrk="0" hangingPunct="1">
              <a:lnSpc>
                <a:spcPct val="80000"/>
              </a:lnSpc>
              <a:spcBef>
                <a:spcPts val="0"/>
              </a:spcBef>
              <a:spcAft>
                <a:spcPts val="0"/>
              </a:spcAft>
              <a:buClrTx/>
              <a:buSzTx/>
              <a:buFontTx/>
              <a:buNone/>
              <a:tabLst/>
              <a:defRPr/>
            </a:pPr>
            <a:r>
              <a:rPr kumimoji="0" lang="en-US" sz="1100" b="1" i="0" u="none" strike="noStrike" kern="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EA: </a:t>
            </a:r>
            <a:r>
              <a:rPr kumimoji="0" lang="en-US" sz="1100" b="0" i="0" u="none" strike="noStrike" kern="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JENNIFER DAVIES </a:t>
            </a:r>
          </a:p>
        </p:txBody>
      </p:sp>
      <p:pic>
        <p:nvPicPr>
          <p:cNvPr id="10" name="Picture 9">
            <a:extLst>
              <a:ext uri="{FF2B5EF4-FFF2-40B4-BE49-F238E27FC236}">
                <a16:creationId xmlns:a16="http://schemas.microsoft.com/office/drawing/2014/main" id="{62713EDC-C8B8-4281-B4F8-D7D451574B8C}"/>
              </a:ext>
            </a:extLst>
          </p:cNvPr>
          <p:cNvPicPr>
            <a:picLocks noChangeAspect="1"/>
          </p:cNvPicPr>
          <p:nvPr/>
        </p:nvPicPr>
        <p:blipFill>
          <a:blip r:embed="rId3"/>
          <a:stretch>
            <a:fillRect/>
          </a:stretch>
        </p:blipFill>
        <p:spPr>
          <a:xfrm>
            <a:off x="7745790" y="1577752"/>
            <a:ext cx="437525" cy="457542"/>
          </a:xfrm>
          <a:prstGeom prst="rect">
            <a:avLst/>
          </a:prstGeom>
          <a:ln w="9525">
            <a:solidFill>
              <a:srgbClr val="00C7FD"/>
            </a:solidFill>
          </a:ln>
        </p:spPr>
      </p:pic>
      <p:pic>
        <p:nvPicPr>
          <p:cNvPr id="11" name="Picture 10">
            <a:extLst>
              <a:ext uri="{FF2B5EF4-FFF2-40B4-BE49-F238E27FC236}">
                <a16:creationId xmlns:a16="http://schemas.microsoft.com/office/drawing/2014/main" id="{1C328510-6444-497A-B9C9-60A7F1E82818}"/>
              </a:ext>
            </a:extLst>
          </p:cNvPr>
          <p:cNvPicPr>
            <a:picLocks noChangeAspect="1"/>
          </p:cNvPicPr>
          <p:nvPr/>
        </p:nvPicPr>
        <p:blipFill>
          <a:blip r:embed="rId4"/>
          <a:stretch>
            <a:fillRect/>
          </a:stretch>
        </p:blipFill>
        <p:spPr>
          <a:xfrm>
            <a:off x="7745789" y="2096636"/>
            <a:ext cx="437526" cy="424702"/>
          </a:xfrm>
          <a:prstGeom prst="rect">
            <a:avLst/>
          </a:prstGeom>
          <a:ln w="9525">
            <a:solidFill>
              <a:srgbClr val="00C7FD"/>
            </a:solidFill>
          </a:ln>
        </p:spPr>
      </p:pic>
      <p:sp>
        <p:nvSpPr>
          <p:cNvPr id="12" name="Rectangle 11">
            <a:extLst>
              <a:ext uri="{FF2B5EF4-FFF2-40B4-BE49-F238E27FC236}">
                <a16:creationId xmlns:a16="http://schemas.microsoft.com/office/drawing/2014/main" id="{C9A168DF-BF7A-49DE-8C96-611A12F4ABAD}"/>
              </a:ext>
            </a:extLst>
          </p:cNvPr>
          <p:cNvSpPr/>
          <p:nvPr/>
        </p:nvSpPr>
        <p:spPr>
          <a:xfrm>
            <a:off x="329741" y="380214"/>
            <a:ext cx="9491375" cy="587016"/>
          </a:xfrm>
          <a:prstGeom prst="rect">
            <a:avLst/>
          </a:prstGeom>
        </p:spPr>
        <p:txBody>
          <a:bodyPr wrap="none" lIns="76197" tIns="38098" rIns="76197" bIns="38098">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Intel Clear Light"/>
                <a:ea typeface="Intel Clear Pro" panose="020B0804020202060201" pitchFamily="34" charset="0"/>
                <a:cs typeface="Intel Clear Pro" panose="020B0804020202060201" pitchFamily="34" charset="0"/>
                <a:sym typeface="Helvetica Neue"/>
              </a:rPr>
              <a:t>NAND PRODUCTS &amp; SOLUTIONS GROUP</a:t>
            </a:r>
          </a:p>
        </p:txBody>
      </p:sp>
      <p:cxnSp>
        <p:nvCxnSpPr>
          <p:cNvPr id="15" name="Straight Connector 14">
            <a:extLst>
              <a:ext uri="{FF2B5EF4-FFF2-40B4-BE49-F238E27FC236}">
                <a16:creationId xmlns:a16="http://schemas.microsoft.com/office/drawing/2014/main" id="{0F171329-1F61-4064-88E2-5845DC1DB95E}"/>
              </a:ext>
            </a:extLst>
          </p:cNvPr>
          <p:cNvCxnSpPr>
            <a:cxnSpLocks/>
          </p:cNvCxnSpPr>
          <p:nvPr/>
        </p:nvCxnSpPr>
        <p:spPr>
          <a:xfrm>
            <a:off x="6650010" y="3135639"/>
            <a:ext cx="0" cy="508456"/>
          </a:xfrm>
          <a:prstGeom prst="line">
            <a:avLst/>
          </a:prstGeom>
          <a:noFill/>
          <a:ln w="19050" cap="flat" cmpd="sng" algn="ctr">
            <a:solidFill>
              <a:srgbClr val="F6CB4B"/>
            </a:solidFill>
            <a:prstDash val="solid"/>
          </a:ln>
          <a:effectLst/>
        </p:spPr>
      </p:cxnSp>
      <p:cxnSp>
        <p:nvCxnSpPr>
          <p:cNvPr id="24" name="Straight Connector 23">
            <a:extLst>
              <a:ext uri="{FF2B5EF4-FFF2-40B4-BE49-F238E27FC236}">
                <a16:creationId xmlns:a16="http://schemas.microsoft.com/office/drawing/2014/main" id="{A773E038-6514-4107-8568-27628FD5241C}"/>
              </a:ext>
            </a:extLst>
          </p:cNvPr>
          <p:cNvCxnSpPr>
            <a:cxnSpLocks/>
          </p:cNvCxnSpPr>
          <p:nvPr/>
        </p:nvCxnSpPr>
        <p:spPr>
          <a:xfrm flipH="1" flipV="1">
            <a:off x="721605" y="3118802"/>
            <a:ext cx="10288711" cy="20276"/>
          </a:xfrm>
          <a:prstGeom prst="line">
            <a:avLst/>
          </a:prstGeom>
          <a:noFill/>
          <a:ln w="19050" cap="flat" cmpd="sng" algn="ctr">
            <a:solidFill>
              <a:srgbClr val="F6CB4B"/>
            </a:solidFill>
            <a:prstDash val="solid"/>
          </a:ln>
          <a:effectLst/>
        </p:spPr>
      </p:cxnSp>
      <p:sp>
        <p:nvSpPr>
          <p:cNvPr id="25" name="TextBox 24">
            <a:extLst>
              <a:ext uri="{FF2B5EF4-FFF2-40B4-BE49-F238E27FC236}">
                <a16:creationId xmlns:a16="http://schemas.microsoft.com/office/drawing/2014/main" id="{6958532D-BC70-4115-9660-D92ED9743238}"/>
              </a:ext>
            </a:extLst>
          </p:cNvPr>
          <p:cNvSpPr txBox="1"/>
          <p:nvPr/>
        </p:nvSpPr>
        <p:spPr>
          <a:xfrm>
            <a:off x="9377978" y="4307794"/>
            <a:ext cx="1151413"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TBD</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CIO</a:t>
            </a:r>
          </a:p>
        </p:txBody>
      </p:sp>
      <p:sp>
        <p:nvSpPr>
          <p:cNvPr id="26" name="TextBox 25">
            <a:extLst>
              <a:ext uri="{FF2B5EF4-FFF2-40B4-BE49-F238E27FC236}">
                <a16:creationId xmlns:a16="http://schemas.microsoft.com/office/drawing/2014/main" id="{7A7BACAA-DB01-4C45-863F-03FDDE4615B2}"/>
              </a:ext>
            </a:extLst>
          </p:cNvPr>
          <p:cNvSpPr txBox="1"/>
          <p:nvPr/>
        </p:nvSpPr>
        <p:spPr>
          <a:xfrm>
            <a:off x="8277537" y="4311741"/>
            <a:ext cx="1039252"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Steve Muller</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Chief Legal Counsel</a:t>
            </a:r>
          </a:p>
        </p:txBody>
      </p:sp>
      <p:sp>
        <p:nvSpPr>
          <p:cNvPr id="28" name="TextBox 33">
            <a:extLst>
              <a:ext uri="{FF2B5EF4-FFF2-40B4-BE49-F238E27FC236}">
                <a16:creationId xmlns:a16="http://schemas.microsoft.com/office/drawing/2014/main" id="{FD22AB4D-18E7-4A72-91AD-F15A90D6ED6C}"/>
              </a:ext>
            </a:extLst>
          </p:cNvPr>
          <p:cNvSpPr txBox="1"/>
          <p:nvPr/>
        </p:nvSpPr>
        <p:spPr>
          <a:xfrm>
            <a:off x="7056080" y="4311741"/>
            <a:ext cx="1524114" cy="327586"/>
          </a:xfrm>
          <a:prstGeom prst="rect">
            <a:avLst/>
          </a:prstGeom>
          <a:noFill/>
        </p:spPr>
        <p:txBody>
          <a:bodyPr wrap="square" lIns="76197" tIns="38098" rIns="76197" bIns="38098"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Brian Fischer</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HR</a:t>
            </a:r>
          </a:p>
        </p:txBody>
      </p:sp>
      <p:sp>
        <p:nvSpPr>
          <p:cNvPr id="29" name="TextBox 28">
            <a:extLst>
              <a:ext uri="{FF2B5EF4-FFF2-40B4-BE49-F238E27FC236}">
                <a16:creationId xmlns:a16="http://schemas.microsoft.com/office/drawing/2014/main" id="{40C48026-F2FF-4A95-B567-778662F8F324}"/>
              </a:ext>
            </a:extLst>
          </p:cNvPr>
          <p:cNvSpPr txBox="1"/>
          <p:nvPr/>
        </p:nvSpPr>
        <p:spPr>
          <a:xfrm>
            <a:off x="6025554" y="4317470"/>
            <a:ext cx="1278152"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Laura Crone,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Sales &amp; Marketing</a:t>
            </a:r>
          </a:p>
        </p:txBody>
      </p:sp>
      <p:sp>
        <p:nvSpPr>
          <p:cNvPr id="35" name="TextBox 34">
            <a:extLst>
              <a:ext uri="{FF2B5EF4-FFF2-40B4-BE49-F238E27FC236}">
                <a16:creationId xmlns:a16="http://schemas.microsoft.com/office/drawing/2014/main" id="{83E54686-80FA-46A2-BB1A-430CAAA4A240}"/>
              </a:ext>
            </a:extLst>
          </p:cNvPr>
          <p:cNvSpPr txBox="1"/>
          <p:nvPr/>
        </p:nvSpPr>
        <p:spPr>
          <a:xfrm>
            <a:off x="5040063" y="4307549"/>
            <a:ext cx="1039252"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Chris Min, CVP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CFO</a:t>
            </a:r>
          </a:p>
        </p:txBody>
      </p:sp>
      <p:cxnSp>
        <p:nvCxnSpPr>
          <p:cNvPr id="55" name="Straight Connector 54">
            <a:extLst>
              <a:ext uri="{FF2B5EF4-FFF2-40B4-BE49-F238E27FC236}">
                <a16:creationId xmlns:a16="http://schemas.microsoft.com/office/drawing/2014/main" id="{C9C41DB6-64F5-4E88-98D6-2BCF35AF70D9}"/>
              </a:ext>
            </a:extLst>
          </p:cNvPr>
          <p:cNvCxnSpPr>
            <a:cxnSpLocks/>
          </p:cNvCxnSpPr>
          <p:nvPr/>
        </p:nvCxnSpPr>
        <p:spPr>
          <a:xfrm>
            <a:off x="8796714" y="3140878"/>
            <a:ext cx="0" cy="508456"/>
          </a:xfrm>
          <a:prstGeom prst="line">
            <a:avLst/>
          </a:prstGeom>
          <a:noFill/>
          <a:ln w="19050" cap="flat" cmpd="sng" algn="ctr">
            <a:solidFill>
              <a:srgbClr val="F6CB4B"/>
            </a:solidFill>
            <a:prstDash val="solid"/>
          </a:ln>
          <a:effectLst/>
        </p:spPr>
      </p:cxnSp>
      <p:cxnSp>
        <p:nvCxnSpPr>
          <p:cNvPr id="56" name="Straight Connector 55">
            <a:extLst>
              <a:ext uri="{FF2B5EF4-FFF2-40B4-BE49-F238E27FC236}">
                <a16:creationId xmlns:a16="http://schemas.microsoft.com/office/drawing/2014/main" id="{F14F9D75-AFCF-4F9A-A9F3-CF1ED5758686}"/>
              </a:ext>
            </a:extLst>
          </p:cNvPr>
          <p:cNvCxnSpPr>
            <a:cxnSpLocks/>
          </p:cNvCxnSpPr>
          <p:nvPr/>
        </p:nvCxnSpPr>
        <p:spPr>
          <a:xfrm>
            <a:off x="7769964" y="3148836"/>
            <a:ext cx="0" cy="508456"/>
          </a:xfrm>
          <a:prstGeom prst="line">
            <a:avLst/>
          </a:prstGeom>
          <a:noFill/>
          <a:ln w="19050" cap="flat" cmpd="sng" algn="ctr">
            <a:solidFill>
              <a:srgbClr val="F6CB4B"/>
            </a:solidFill>
            <a:prstDash val="solid"/>
          </a:ln>
          <a:effectLst/>
        </p:spPr>
      </p:cxnSp>
      <p:cxnSp>
        <p:nvCxnSpPr>
          <p:cNvPr id="57" name="Straight Connector 56">
            <a:extLst>
              <a:ext uri="{FF2B5EF4-FFF2-40B4-BE49-F238E27FC236}">
                <a16:creationId xmlns:a16="http://schemas.microsoft.com/office/drawing/2014/main" id="{1BF55EDE-627C-4CDC-8DC5-E042BD43B070}"/>
              </a:ext>
            </a:extLst>
          </p:cNvPr>
          <p:cNvCxnSpPr>
            <a:cxnSpLocks/>
          </p:cNvCxnSpPr>
          <p:nvPr/>
        </p:nvCxnSpPr>
        <p:spPr>
          <a:xfrm>
            <a:off x="9943238" y="3139078"/>
            <a:ext cx="0" cy="508456"/>
          </a:xfrm>
          <a:prstGeom prst="line">
            <a:avLst/>
          </a:prstGeom>
          <a:noFill/>
          <a:ln w="19050" cap="flat" cmpd="sng" algn="ctr">
            <a:solidFill>
              <a:srgbClr val="F6CB4B"/>
            </a:solidFill>
            <a:prstDash val="solid"/>
          </a:ln>
          <a:effectLst/>
        </p:spPr>
      </p:cxnSp>
      <p:cxnSp>
        <p:nvCxnSpPr>
          <p:cNvPr id="81" name="Straight Connector 80">
            <a:extLst>
              <a:ext uri="{FF2B5EF4-FFF2-40B4-BE49-F238E27FC236}">
                <a16:creationId xmlns:a16="http://schemas.microsoft.com/office/drawing/2014/main" id="{0754816A-2E3E-4DA7-A8A6-59C9B91173BA}"/>
              </a:ext>
            </a:extLst>
          </p:cNvPr>
          <p:cNvCxnSpPr>
            <a:cxnSpLocks/>
          </p:cNvCxnSpPr>
          <p:nvPr/>
        </p:nvCxnSpPr>
        <p:spPr>
          <a:xfrm>
            <a:off x="5520898" y="3134469"/>
            <a:ext cx="0" cy="508456"/>
          </a:xfrm>
          <a:prstGeom prst="line">
            <a:avLst/>
          </a:prstGeom>
          <a:noFill/>
          <a:ln w="19050" cap="flat" cmpd="sng" algn="ctr">
            <a:solidFill>
              <a:srgbClr val="F6CB4B"/>
            </a:solidFill>
            <a:prstDash val="solid"/>
          </a:ln>
          <a:effectLst/>
        </p:spPr>
      </p:cxnSp>
      <p:cxnSp>
        <p:nvCxnSpPr>
          <p:cNvPr id="101" name="Straight Connector 100">
            <a:extLst>
              <a:ext uri="{FF2B5EF4-FFF2-40B4-BE49-F238E27FC236}">
                <a16:creationId xmlns:a16="http://schemas.microsoft.com/office/drawing/2014/main" id="{9EA28304-26F8-4DA9-802F-437A05DC0B26}"/>
              </a:ext>
            </a:extLst>
          </p:cNvPr>
          <p:cNvCxnSpPr>
            <a:cxnSpLocks/>
          </p:cNvCxnSpPr>
          <p:nvPr/>
        </p:nvCxnSpPr>
        <p:spPr>
          <a:xfrm>
            <a:off x="4412979" y="3130849"/>
            <a:ext cx="0" cy="508456"/>
          </a:xfrm>
          <a:prstGeom prst="line">
            <a:avLst/>
          </a:prstGeom>
          <a:noFill/>
          <a:ln w="19050" cap="flat" cmpd="sng" algn="ctr">
            <a:solidFill>
              <a:srgbClr val="F6CB4B"/>
            </a:solidFill>
            <a:prstDash val="solid"/>
          </a:ln>
          <a:effectLst/>
        </p:spPr>
      </p:cxnSp>
      <p:cxnSp>
        <p:nvCxnSpPr>
          <p:cNvPr id="102" name="Straight Connector 101">
            <a:extLst>
              <a:ext uri="{FF2B5EF4-FFF2-40B4-BE49-F238E27FC236}">
                <a16:creationId xmlns:a16="http://schemas.microsoft.com/office/drawing/2014/main" id="{CED40DB4-3472-4105-9E82-5799855B256D}"/>
              </a:ext>
            </a:extLst>
          </p:cNvPr>
          <p:cNvCxnSpPr>
            <a:cxnSpLocks/>
          </p:cNvCxnSpPr>
          <p:nvPr/>
        </p:nvCxnSpPr>
        <p:spPr>
          <a:xfrm>
            <a:off x="3206155" y="3122219"/>
            <a:ext cx="0" cy="508456"/>
          </a:xfrm>
          <a:prstGeom prst="line">
            <a:avLst/>
          </a:prstGeom>
          <a:noFill/>
          <a:ln w="19050" cap="flat" cmpd="sng" algn="ctr">
            <a:solidFill>
              <a:srgbClr val="F6CB4B"/>
            </a:solidFill>
            <a:prstDash val="solid"/>
          </a:ln>
          <a:effectLst/>
        </p:spPr>
      </p:cxnSp>
      <p:cxnSp>
        <p:nvCxnSpPr>
          <p:cNvPr id="103" name="Straight Connector 102">
            <a:extLst>
              <a:ext uri="{FF2B5EF4-FFF2-40B4-BE49-F238E27FC236}">
                <a16:creationId xmlns:a16="http://schemas.microsoft.com/office/drawing/2014/main" id="{15C796D7-567F-47EE-B9E2-4217EBE0C934}"/>
              </a:ext>
            </a:extLst>
          </p:cNvPr>
          <p:cNvCxnSpPr>
            <a:cxnSpLocks/>
          </p:cNvCxnSpPr>
          <p:nvPr/>
        </p:nvCxnSpPr>
        <p:spPr>
          <a:xfrm>
            <a:off x="1959882" y="3130617"/>
            <a:ext cx="0" cy="508456"/>
          </a:xfrm>
          <a:prstGeom prst="line">
            <a:avLst/>
          </a:prstGeom>
          <a:noFill/>
          <a:ln w="19050" cap="flat" cmpd="sng" algn="ctr">
            <a:solidFill>
              <a:srgbClr val="F6CB4B"/>
            </a:solidFill>
            <a:prstDash val="solid"/>
          </a:ln>
          <a:effectLst/>
        </p:spPr>
      </p:cxnSp>
      <p:sp>
        <p:nvSpPr>
          <p:cNvPr id="109" name="TextBox 108">
            <a:extLst>
              <a:ext uri="{FF2B5EF4-FFF2-40B4-BE49-F238E27FC236}">
                <a16:creationId xmlns:a16="http://schemas.microsoft.com/office/drawing/2014/main" id="{8CCA3328-648B-40E4-85A7-AAF86B5546BF}"/>
              </a:ext>
            </a:extLst>
          </p:cNvPr>
          <p:cNvSpPr txBox="1"/>
          <p:nvPr/>
        </p:nvSpPr>
        <p:spPr>
          <a:xfrm>
            <a:off x="10345651" y="4318581"/>
            <a:ext cx="1379982" cy="57380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Stephen Keeney,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NAND Design, Technology &amp; Manufacturing Group</a:t>
            </a:r>
          </a:p>
        </p:txBody>
      </p:sp>
      <p:sp>
        <p:nvSpPr>
          <p:cNvPr id="110" name="TextBox 109">
            <a:extLst>
              <a:ext uri="{FF2B5EF4-FFF2-40B4-BE49-F238E27FC236}">
                <a16:creationId xmlns:a16="http://schemas.microsoft.com/office/drawing/2014/main" id="{46AFE51A-3A6E-4C9A-9AF2-400F0C654110}"/>
              </a:ext>
            </a:extLst>
          </p:cNvPr>
          <p:cNvSpPr txBox="1"/>
          <p:nvPr/>
        </p:nvSpPr>
        <p:spPr>
          <a:xfrm>
            <a:off x="3893353" y="4320734"/>
            <a:ext cx="1039252"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Ellen Doller,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Operations</a:t>
            </a:r>
          </a:p>
        </p:txBody>
      </p:sp>
      <p:sp>
        <p:nvSpPr>
          <p:cNvPr id="111" name="TextBox 110">
            <a:extLst>
              <a:ext uri="{FF2B5EF4-FFF2-40B4-BE49-F238E27FC236}">
                <a16:creationId xmlns:a16="http://schemas.microsoft.com/office/drawing/2014/main" id="{14B1F54C-9DBD-4F80-8C4C-52B891972DFF}"/>
              </a:ext>
            </a:extLst>
          </p:cNvPr>
          <p:cNvSpPr txBox="1"/>
          <p:nvPr/>
        </p:nvSpPr>
        <p:spPr>
          <a:xfrm>
            <a:off x="2479859" y="4318581"/>
            <a:ext cx="1440562"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Upendra Kulkarni,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Core Systems Engineering</a:t>
            </a:r>
          </a:p>
        </p:txBody>
      </p:sp>
      <p:sp>
        <p:nvSpPr>
          <p:cNvPr id="112" name="TextBox 111">
            <a:extLst>
              <a:ext uri="{FF2B5EF4-FFF2-40B4-BE49-F238E27FC236}">
                <a16:creationId xmlns:a16="http://schemas.microsoft.com/office/drawing/2014/main" id="{503C2D33-3BA3-41C0-AF18-E6DD0457DA97}"/>
              </a:ext>
            </a:extLst>
          </p:cNvPr>
          <p:cNvSpPr txBox="1"/>
          <p:nvPr/>
        </p:nvSpPr>
        <p:spPr>
          <a:xfrm>
            <a:off x="1330159" y="4333364"/>
            <a:ext cx="1259445"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Sanjay Talreja,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GM, Client</a:t>
            </a:r>
          </a:p>
        </p:txBody>
      </p:sp>
      <p:sp>
        <p:nvSpPr>
          <p:cNvPr id="113" name="TextBox 112">
            <a:extLst>
              <a:ext uri="{FF2B5EF4-FFF2-40B4-BE49-F238E27FC236}">
                <a16:creationId xmlns:a16="http://schemas.microsoft.com/office/drawing/2014/main" id="{9AAAB766-01C5-4C79-878B-4A982C73D748}"/>
              </a:ext>
            </a:extLst>
          </p:cNvPr>
          <p:cNvSpPr txBox="1"/>
          <p:nvPr/>
        </p:nvSpPr>
        <p:spPr>
          <a:xfrm>
            <a:off x="151617" y="4340882"/>
            <a:ext cx="1259445"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David Dixon,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GM, Data Center</a:t>
            </a:r>
          </a:p>
        </p:txBody>
      </p:sp>
      <p:cxnSp>
        <p:nvCxnSpPr>
          <p:cNvPr id="114" name="Straight Connector 113">
            <a:extLst>
              <a:ext uri="{FF2B5EF4-FFF2-40B4-BE49-F238E27FC236}">
                <a16:creationId xmlns:a16="http://schemas.microsoft.com/office/drawing/2014/main" id="{09005BBA-34E4-4F44-A365-D9089B7D1362}"/>
              </a:ext>
            </a:extLst>
          </p:cNvPr>
          <p:cNvCxnSpPr>
            <a:cxnSpLocks/>
          </p:cNvCxnSpPr>
          <p:nvPr/>
        </p:nvCxnSpPr>
        <p:spPr>
          <a:xfrm>
            <a:off x="721605" y="3109787"/>
            <a:ext cx="0" cy="508456"/>
          </a:xfrm>
          <a:prstGeom prst="line">
            <a:avLst/>
          </a:prstGeom>
          <a:noFill/>
          <a:ln w="19050" cap="flat" cmpd="sng" algn="ctr">
            <a:solidFill>
              <a:srgbClr val="F6CB4B"/>
            </a:solidFill>
            <a:prstDash val="solid"/>
          </a:ln>
          <a:effectLst/>
        </p:spPr>
      </p:cxnSp>
      <p:pic>
        <p:nvPicPr>
          <p:cNvPr id="116" name="Picture 4" descr="Female-placeholder-headshot - Life University. A World Leader in Holistic  Health and Chiropractic Education">
            <a:extLst>
              <a:ext uri="{FF2B5EF4-FFF2-40B4-BE49-F238E27FC236}">
                <a16:creationId xmlns:a16="http://schemas.microsoft.com/office/drawing/2014/main" id="{78F6E8C1-DA9C-4B80-A928-DBC4E98574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1308" y="3349805"/>
            <a:ext cx="783888" cy="881414"/>
          </a:xfrm>
          <a:prstGeom prst="rect">
            <a:avLst/>
          </a:prstGeom>
          <a:blipFill rotWithShape="1">
            <a:blip r:embed="rId6" cstate="print">
              <a:extLst>
                <a:ext uri="{28A0092B-C50C-407E-A947-70E740481C1C}">
                  <a14:useLocalDpi xmlns:a14="http://schemas.microsoft.com/office/drawing/2010/main" val="0"/>
                </a:ext>
              </a:extLst>
            </a:blip>
            <a:srcRect/>
            <a:stretch>
              <a:fillRect l="-5000" r="-5000"/>
            </a:stretch>
          </a:blipFill>
          <a:ln w="19050">
            <a:solidFill>
              <a:schemeClr val="accent3"/>
            </a:solidFill>
          </a:ln>
        </p:spPr>
      </p:pic>
      <p:pic>
        <p:nvPicPr>
          <p:cNvPr id="117" name="Picture 116">
            <a:extLst>
              <a:ext uri="{FF2B5EF4-FFF2-40B4-BE49-F238E27FC236}">
                <a16:creationId xmlns:a16="http://schemas.microsoft.com/office/drawing/2014/main" id="{842E1DC7-DFDA-42A5-A0C6-409728D8DB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95" b="9803"/>
          <a:stretch/>
        </p:blipFill>
        <p:spPr>
          <a:xfrm>
            <a:off x="245165" y="3337875"/>
            <a:ext cx="923879" cy="868088"/>
          </a:xfrm>
          <a:prstGeom prst="rect">
            <a:avLst/>
          </a:prstGeom>
          <a:ln w="19050">
            <a:solidFill>
              <a:srgbClr val="F6CB4B"/>
            </a:solidFill>
          </a:ln>
        </p:spPr>
      </p:pic>
      <p:pic>
        <p:nvPicPr>
          <p:cNvPr id="118" name="Picture 117">
            <a:extLst>
              <a:ext uri="{FF2B5EF4-FFF2-40B4-BE49-F238E27FC236}">
                <a16:creationId xmlns:a16="http://schemas.microsoft.com/office/drawing/2014/main" id="{3415EEB8-5097-45BD-9625-7CF278709E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94" t="5797" r="18045" b="27311"/>
          <a:stretch/>
        </p:blipFill>
        <p:spPr>
          <a:xfrm>
            <a:off x="1514118" y="3339743"/>
            <a:ext cx="871018" cy="890036"/>
          </a:xfrm>
          <a:prstGeom prst="rect">
            <a:avLst/>
          </a:prstGeom>
          <a:ln w="19050">
            <a:solidFill>
              <a:srgbClr val="F6CB4B"/>
            </a:solidFill>
          </a:ln>
        </p:spPr>
      </p:pic>
      <p:pic>
        <p:nvPicPr>
          <p:cNvPr id="119" name="Picture 118">
            <a:extLst>
              <a:ext uri="{FF2B5EF4-FFF2-40B4-BE49-F238E27FC236}">
                <a16:creationId xmlns:a16="http://schemas.microsoft.com/office/drawing/2014/main" id="{05BAA9C2-32A3-4959-87BE-920D89EC5C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7351" y="3348617"/>
            <a:ext cx="845054" cy="882602"/>
          </a:xfrm>
          <a:prstGeom prst="rect">
            <a:avLst/>
          </a:prstGeom>
          <a:ln w="19050">
            <a:solidFill>
              <a:srgbClr val="F6CB4B"/>
            </a:solidFill>
          </a:ln>
        </p:spPr>
      </p:pic>
      <p:pic>
        <p:nvPicPr>
          <p:cNvPr id="120" name="Picture 119">
            <a:extLst>
              <a:ext uri="{FF2B5EF4-FFF2-40B4-BE49-F238E27FC236}">
                <a16:creationId xmlns:a16="http://schemas.microsoft.com/office/drawing/2014/main" id="{7170B6BD-EB72-4EAD-8006-D9A48BD17DA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221" r="17846" b="47240"/>
          <a:stretch/>
        </p:blipFill>
        <p:spPr>
          <a:xfrm>
            <a:off x="6209364" y="3351611"/>
            <a:ext cx="891285" cy="863549"/>
          </a:xfrm>
          <a:prstGeom prst="rect">
            <a:avLst/>
          </a:prstGeom>
          <a:ln w="19050">
            <a:solidFill>
              <a:srgbClr val="F6CB4B"/>
            </a:solidFill>
          </a:ln>
        </p:spPr>
      </p:pic>
      <p:pic>
        <p:nvPicPr>
          <p:cNvPr id="121" name="Picture 120">
            <a:extLst>
              <a:ext uri="{FF2B5EF4-FFF2-40B4-BE49-F238E27FC236}">
                <a16:creationId xmlns:a16="http://schemas.microsoft.com/office/drawing/2014/main" id="{48FA4271-8E63-4C5E-8E0A-EAA16573DCF1}"/>
              </a:ext>
            </a:extLst>
          </p:cNvPr>
          <p:cNvPicPr>
            <a:picLocks noChangeAspect="1"/>
          </p:cNvPicPr>
          <p:nvPr/>
        </p:nvPicPr>
        <p:blipFill>
          <a:blip r:embed="rId11"/>
          <a:stretch>
            <a:fillRect/>
          </a:stretch>
        </p:blipFill>
        <p:spPr>
          <a:xfrm>
            <a:off x="5081074" y="3348372"/>
            <a:ext cx="881603" cy="861792"/>
          </a:xfrm>
          <a:prstGeom prst="rect">
            <a:avLst/>
          </a:prstGeom>
          <a:ln w="19050">
            <a:solidFill>
              <a:srgbClr val="F6CB4B"/>
            </a:solidFill>
          </a:ln>
        </p:spPr>
      </p:pic>
      <p:pic>
        <p:nvPicPr>
          <p:cNvPr id="122" name="Picture 121">
            <a:extLst>
              <a:ext uri="{FF2B5EF4-FFF2-40B4-BE49-F238E27FC236}">
                <a16:creationId xmlns:a16="http://schemas.microsoft.com/office/drawing/2014/main" id="{26884CF1-8248-4AE3-A72C-8CC0E1C340B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96655" y="3344515"/>
            <a:ext cx="856877" cy="856877"/>
          </a:xfrm>
          <a:prstGeom prst="rect">
            <a:avLst/>
          </a:prstGeom>
          <a:ln w="19050">
            <a:solidFill>
              <a:srgbClr val="F6CB4B"/>
            </a:solidFill>
          </a:ln>
        </p:spPr>
      </p:pic>
      <p:pic>
        <p:nvPicPr>
          <p:cNvPr id="123" name="Picture 1" descr="04dfc6da-e43f-47d6-a577-aeac3443e18f">
            <a:extLst>
              <a:ext uri="{FF2B5EF4-FFF2-40B4-BE49-F238E27FC236}">
                <a16:creationId xmlns:a16="http://schemas.microsoft.com/office/drawing/2014/main" id="{8161FE70-D1C9-4591-AB21-12696075250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7742" r="8007" b="22418"/>
          <a:stretch/>
        </p:blipFill>
        <p:spPr bwMode="auto">
          <a:xfrm>
            <a:off x="2734245" y="3343518"/>
            <a:ext cx="894116" cy="886261"/>
          </a:xfrm>
          <a:prstGeom prst="rect">
            <a:avLst/>
          </a:prstGeom>
          <a:ln w="19050">
            <a:solidFill>
              <a:srgbClr val="F6CB4B"/>
            </a:solidFill>
          </a:ln>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F577DB87-CF18-4905-912B-CB59EB43A70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5255" b="30122"/>
          <a:stretch/>
        </p:blipFill>
        <p:spPr>
          <a:xfrm>
            <a:off x="10597726" y="3344515"/>
            <a:ext cx="861651" cy="869304"/>
          </a:xfrm>
          <a:prstGeom prst="rect">
            <a:avLst/>
          </a:prstGeom>
          <a:ln w="19050">
            <a:solidFill>
              <a:srgbClr val="F6CB4B"/>
            </a:solidFill>
          </a:ln>
        </p:spPr>
      </p:pic>
      <p:pic>
        <p:nvPicPr>
          <p:cNvPr id="43" name="Picture 4">
            <a:extLst>
              <a:ext uri="{FF2B5EF4-FFF2-40B4-BE49-F238E27FC236}">
                <a16:creationId xmlns:a16="http://schemas.microsoft.com/office/drawing/2014/main" id="{8F403DD8-A689-4669-BD44-7C94519E759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61506" y="215043"/>
            <a:ext cx="979283" cy="51641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6DD3DC8-A8D5-4A9F-97B7-CBCF3B503B70}"/>
              </a:ext>
            </a:extLst>
          </p:cNvPr>
          <p:cNvSpPr txBox="1"/>
          <p:nvPr/>
        </p:nvSpPr>
        <p:spPr>
          <a:xfrm>
            <a:off x="9955472" y="754367"/>
            <a:ext cx="1932886" cy="369332"/>
          </a:xfrm>
          <a:prstGeom prst="rect">
            <a:avLst/>
          </a:prstGeom>
          <a:noFill/>
          <a:ln w="38100">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Intel Clear"/>
                <a:sym typeface="Helvetica Neue"/>
              </a:rPr>
              <a:t>LATE 2021</a:t>
            </a:r>
          </a:p>
        </p:txBody>
      </p:sp>
      <p:pic>
        <p:nvPicPr>
          <p:cNvPr id="46" name="Picture 1">
            <a:extLst>
              <a:ext uri="{FF2B5EF4-FFF2-40B4-BE49-F238E27FC236}">
                <a16:creationId xmlns:a16="http://schemas.microsoft.com/office/drawing/2014/main" id="{42E7B171-C75F-486B-BA8C-2A299D0D06E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76956" y="3353285"/>
            <a:ext cx="779805" cy="856879"/>
          </a:xfrm>
          <a:prstGeom prst="rect">
            <a:avLst/>
          </a:prstGeom>
          <a:ln w="19050">
            <a:solidFill>
              <a:srgbClr val="F6CB4B"/>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67C45C-545C-4C25-92C7-4DB02F86E2DF}"/>
              </a:ext>
            </a:extLst>
          </p:cNvPr>
          <p:cNvSpPr/>
          <p:nvPr/>
        </p:nvSpPr>
        <p:spPr>
          <a:xfrm>
            <a:off x="3850003" y="5128156"/>
            <a:ext cx="4191481" cy="1118255"/>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L1 = </a:t>
            </a:r>
            <a:r>
              <a:rPr lang="en-US" sz="2200" dirty="0">
                <a:solidFill>
                  <a:srgbClr val="FFFFFF"/>
                </a:solidFill>
                <a:latin typeface="Helvetica Neue Medium"/>
                <a:ea typeface="Helvetica Neue Medium"/>
                <a:cs typeface="Helvetica Neue Medium"/>
                <a:sym typeface="Helvetica Neue Medium"/>
              </a:rPr>
              <a:t>GM</a:t>
            </a:r>
            <a:r>
              <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’s direct reports</a:t>
            </a:r>
          </a:p>
          <a:p>
            <a:pPr marL="0" marR="0" indent="0" defTabSz="825500" rtl="0" fontAlgn="auto" latinLnBrk="0" hangingPunct="0">
              <a:lnSpc>
                <a:spcPct val="100000"/>
              </a:lnSpc>
              <a:spcBef>
                <a:spcPts val="0"/>
              </a:spcBef>
              <a:spcAft>
                <a:spcPts val="0"/>
              </a:spcAft>
              <a:buClrTx/>
              <a:buSzTx/>
              <a:buFontTx/>
              <a:buNone/>
              <a:tabLst/>
            </a:pPr>
            <a:r>
              <a:rPr lang="en-US" sz="2200" dirty="0">
                <a:solidFill>
                  <a:srgbClr val="FFFFFF"/>
                </a:solidFill>
                <a:latin typeface="Helvetica Neue Medium"/>
                <a:ea typeface="Helvetica Neue Medium"/>
                <a:cs typeface="Helvetica Neue Medium"/>
                <a:sym typeface="Helvetica Neue Medium"/>
              </a:rPr>
              <a:t>L2 = Direct reports of L1 leaders</a:t>
            </a:r>
          </a:p>
          <a:p>
            <a:pPr marL="0" marR="0" indent="0" defTabSz="8255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L3 = Direct reports </a:t>
            </a:r>
            <a:r>
              <a:rPr lang="en-US" sz="2200" dirty="0">
                <a:solidFill>
                  <a:srgbClr val="FFFFFF"/>
                </a:solidFill>
                <a:latin typeface="Helvetica Neue Medium"/>
                <a:ea typeface="Helvetica Neue Medium"/>
                <a:cs typeface="Helvetica Neue Medium"/>
                <a:sym typeface="Helvetica Neue Medium"/>
              </a:rPr>
              <a:t>of L2 leaders</a:t>
            </a: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4107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9E16244A-BD55-4652-8CA6-A6FBC7FD5F7D}"/>
              </a:ext>
            </a:extLst>
          </p:cNvPr>
          <p:cNvCxnSpPr>
            <a:cxnSpLocks/>
          </p:cNvCxnSpPr>
          <p:nvPr/>
        </p:nvCxnSpPr>
        <p:spPr>
          <a:xfrm>
            <a:off x="7174010" y="3356821"/>
            <a:ext cx="0" cy="508456"/>
          </a:xfrm>
          <a:prstGeom prst="line">
            <a:avLst/>
          </a:prstGeom>
          <a:noFill/>
          <a:ln w="19050" cap="flat" cmpd="sng" algn="ctr">
            <a:solidFill>
              <a:srgbClr val="F6CB4B"/>
            </a:solidFill>
            <a:prstDash val="solid"/>
          </a:ln>
          <a:effectLst/>
        </p:spPr>
      </p:cxnSp>
      <p:cxnSp>
        <p:nvCxnSpPr>
          <p:cNvPr id="78" name="Straight Connector 77">
            <a:extLst>
              <a:ext uri="{FF2B5EF4-FFF2-40B4-BE49-F238E27FC236}">
                <a16:creationId xmlns:a16="http://schemas.microsoft.com/office/drawing/2014/main" id="{F63B505E-4530-49CD-95F0-151D21A5B02E}"/>
              </a:ext>
            </a:extLst>
          </p:cNvPr>
          <p:cNvCxnSpPr>
            <a:cxnSpLocks/>
          </p:cNvCxnSpPr>
          <p:nvPr/>
        </p:nvCxnSpPr>
        <p:spPr>
          <a:xfrm>
            <a:off x="9429220" y="3353976"/>
            <a:ext cx="0" cy="508456"/>
          </a:xfrm>
          <a:prstGeom prst="line">
            <a:avLst/>
          </a:prstGeom>
          <a:noFill/>
          <a:ln w="19050" cap="flat" cmpd="sng" algn="ctr">
            <a:solidFill>
              <a:srgbClr val="F6CB4B"/>
            </a:solidFill>
            <a:prstDash val="solid"/>
          </a:ln>
          <a:effectLst/>
        </p:spPr>
      </p:cxnSp>
      <p:cxnSp>
        <p:nvCxnSpPr>
          <p:cNvPr id="76" name="Straight Connector 75">
            <a:extLst>
              <a:ext uri="{FF2B5EF4-FFF2-40B4-BE49-F238E27FC236}">
                <a16:creationId xmlns:a16="http://schemas.microsoft.com/office/drawing/2014/main" id="{1196BAC1-B2D7-47B5-8BB6-2BFC8E447744}"/>
              </a:ext>
            </a:extLst>
          </p:cNvPr>
          <p:cNvCxnSpPr>
            <a:cxnSpLocks/>
          </p:cNvCxnSpPr>
          <p:nvPr/>
        </p:nvCxnSpPr>
        <p:spPr>
          <a:xfrm>
            <a:off x="8342410" y="3367837"/>
            <a:ext cx="0" cy="508456"/>
          </a:xfrm>
          <a:prstGeom prst="line">
            <a:avLst/>
          </a:prstGeom>
          <a:noFill/>
          <a:ln w="19050" cap="flat" cmpd="sng" algn="ctr">
            <a:solidFill>
              <a:srgbClr val="F6CB4B"/>
            </a:solidFill>
            <a:prstDash val="solid"/>
          </a:ln>
          <a:effectLst/>
        </p:spPr>
      </p:cxnSp>
      <p:sp>
        <p:nvSpPr>
          <p:cNvPr id="12" name="Rectangle 11">
            <a:extLst>
              <a:ext uri="{FF2B5EF4-FFF2-40B4-BE49-F238E27FC236}">
                <a16:creationId xmlns:a16="http://schemas.microsoft.com/office/drawing/2014/main" id="{C9A168DF-BF7A-49DE-8C96-611A12F4ABAD}"/>
              </a:ext>
            </a:extLst>
          </p:cNvPr>
          <p:cNvSpPr/>
          <p:nvPr/>
        </p:nvSpPr>
        <p:spPr>
          <a:xfrm>
            <a:off x="780818" y="375291"/>
            <a:ext cx="7307386" cy="1079459"/>
          </a:xfrm>
          <a:prstGeom prst="rect">
            <a:avLst/>
          </a:prstGeom>
        </p:spPr>
        <p:txBody>
          <a:bodyPr wrap="square" lIns="76197" tIns="38098" rIns="76197" bIns="38098">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ntel Clear Light"/>
                <a:ea typeface="Intel Clear Pro" panose="020B0804020202060201" pitchFamily="34" charset="0"/>
                <a:cs typeface="Intel Clear Pro" panose="020B0804020202060201" pitchFamily="34" charset="0"/>
                <a:sym typeface="Helvetica Neue"/>
              </a:rPr>
              <a:t>NAND DESIGN, TECHNOLOGY &amp; MANUFACTURING GROUP</a:t>
            </a:r>
          </a:p>
        </p:txBody>
      </p:sp>
      <p:pic>
        <p:nvPicPr>
          <p:cNvPr id="29" name="Picture 2">
            <a:extLst>
              <a:ext uri="{FF2B5EF4-FFF2-40B4-BE49-F238E27FC236}">
                <a16:creationId xmlns:a16="http://schemas.microsoft.com/office/drawing/2014/main" id="{9070107B-0454-4CCA-8659-244E709426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0931" y="415764"/>
            <a:ext cx="999172" cy="4063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10FE9FB5-10E9-42F3-A0C5-817587173F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8896" y="360719"/>
            <a:ext cx="979283" cy="516419"/>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Right 30">
            <a:extLst>
              <a:ext uri="{FF2B5EF4-FFF2-40B4-BE49-F238E27FC236}">
                <a16:creationId xmlns:a16="http://schemas.microsoft.com/office/drawing/2014/main" id="{C9AE31CA-D66A-4FD7-998D-3A925DD877B8}"/>
              </a:ext>
            </a:extLst>
          </p:cNvPr>
          <p:cNvSpPr/>
          <p:nvPr/>
        </p:nvSpPr>
        <p:spPr>
          <a:xfrm>
            <a:off x="10208772" y="436294"/>
            <a:ext cx="272095" cy="406330"/>
          </a:xfrm>
          <a:prstGeom prst="rightArrow">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2" name="TextBox 31">
            <a:extLst>
              <a:ext uri="{FF2B5EF4-FFF2-40B4-BE49-F238E27FC236}">
                <a16:creationId xmlns:a16="http://schemas.microsoft.com/office/drawing/2014/main" id="{7A3AD0E6-383F-4F34-9E17-020862EAB239}"/>
              </a:ext>
            </a:extLst>
          </p:cNvPr>
          <p:cNvSpPr txBox="1"/>
          <p:nvPr/>
        </p:nvSpPr>
        <p:spPr>
          <a:xfrm>
            <a:off x="9378376" y="900043"/>
            <a:ext cx="1932886" cy="369332"/>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Intel Clear"/>
                <a:sym typeface="Helvetica Neue"/>
              </a:rPr>
              <a:t>MARCH 2025</a:t>
            </a:r>
          </a:p>
        </p:txBody>
      </p:sp>
      <p:cxnSp>
        <p:nvCxnSpPr>
          <p:cNvPr id="34" name="Straight Connector 33">
            <a:extLst>
              <a:ext uri="{FF2B5EF4-FFF2-40B4-BE49-F238E27FC236}">
                <a16:creationId xmlns:a16="http://schemas.microsoft.com/office/drawing/2014/main" id="{65CAEBF5-D23B-4739-8442-9B2073EAA36B}"/>
              </a:ext>
            </a:extLst>
          </p:cNvPr>
          <p:cNvCxnSpPr>
            <a:cxnSpLocks/>
          </p:cNvCxnSpPr>
          <p:nvPr/>
        </p:nvCxnSpPr>
        <p:spPr>
          <a:xfrm>
            <a:off x="2126598" y="3313630"/>
            <a:ext cx="0" cy="508456"/>
          </a:xfrm>
          <a:prstGeom prst="line">
            <a:avLst/>
          </a:prstGeom>
          <a:noFill/>
          <a:ln w="19050" cap="flat" cmpd="sng" algn="ctr">
            <a:solidFill>
              <a:srgbClr val="F6CB4B"/>
            </a:solidFill>
            <a:prstDash val="solid"/>
          </a:ln>
          <a:effectLst/>
        </p:spPr>
      </p:cxnSp>
      <p:cxnSp>
        <p:nvCxnSpPr>
          <p:cNvPr id="35" name="Straight Connector 34">
            <a:extLst>
              <a:ext uri="{FF2B5EF4-FFF2-40B4-BE49-F238E27FC236}">
                <a16:creationId xmlns:a16="http://schemas.microsoft.com/office/drawing/2014/main" id="{6CC8C429-D5E5-4A3D-B15C-39A32B374AC6}"/>
              </a:ext>
            </a:extLst>
          </p:cNvPr>
          <p:cNvCxnSpPr>
            <a:cxnSpLocks/>
          </p:cNvCxnSpPr>
          <p:nvPr/>
        </p:nvCxnSpPr>
        <p:spPr>
          <a:xfrm>
            <a:off x="5964505" y="2753844"/>
            <a:ext cx="0" cy="596460"/>
          </a:xfrm>
          <a:prstGeom prst="line">
            <a:avLst/>
          </a:prstGeom>
          <a:noFill/>
          <a:ln w="19050" cap="flat" cmpd="sng" algn="ctr">
            <a:solidFill>
              <a:schemeClr val="accent2"/>
            </a:solidFill>
            <a:prstDash val="solid"/>
          </a:ln>
          <a:effectLst/>
        </p:spPr>
      </p:cxnSp>
      <p:sp>
        <p:nvSpPr>
          <p:cNvPr id="37" name="TextBox 36">
            <a:extLst>
              <a:ext uri="{FF2B5EF4-FFF2-40B4-BE49-F238E27FC236}">
                <a16:creationId xmlns:a16="http://schemas.microsoft.com/office/drawing/2014/main" id="{79D05732-C449-41B3-B72E-24304791CC2B}"/>
              </a:ext>
            </a:extLst>
          </p:cNvPr>
          <p:cNvSpPr txBox="1"/>
          <p:nvPr/>
        </p:nvSpPr>
        <p:spPr>
          <a:xfrm>
            <a:off x="6568655" y="1816971"/>
            <a:ext cx="2289528" cy="477947"/>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Stephen Keeney, VP</a:t>
            </a:r>
          </a:p>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GM</a:t>
            </a:r>
          </a:p>
        </p:txBody>
      </p:sp>
      <p:cxnSp>
        <p:nvCxnSpPr>
          <p:cNvPr id="38" name="Straight Connector 37">
            <a:extLst>
              <a:ext uri="{FF2B5EF4-FFF2-40B4-BE49-F238E27FC236}">
                <a16:creationId xmlns:a16="http://schemas.microsoft.com/office/drawing/2014/main" id="{CC18BB63-E116-4367-8E8F-9118D0A12982}"/>
              </a:ext>
            </a:extLst>
          </p:cNvPr>
          <p:cNvCxnSpPr>
            <a:cxnSpLocks/>
          </p:cNvCxnSpPr>
          <p:nvPr/>
        </p:nvCxnSpPr>
        <p:spPr>
          <a:xfrm flipH="1" flipV="1">
            <a:off x="2126599" y="3322109"/>
            <a:ext cx="7302621" cy="39211"/>
          </a:xfrm>
          <a:prstGeom prst="line">
            <a:avLst/>
          </a:prstGeom>
          <a:noFill/>
          <a:ln w="19050" cap="flat" cmpd="sng" algn="ctr">
            <a:solidFill>
              <a:srgbClr val="F6CB4B"/>
            </a:solidFill>
            <a:prstDash val="solid"/>
          </a:ln>
          <a:effectLst/>
        </p:spPr>
      </p:cxnSp>
      <p:cxnSp>
        <p:nvCxnSpPr>
          <p:cNvPr id="41" name="Straight Connector 40">
            <a:extLst>
              <a:ext uri="{FF2B5EF4-FFF2-40B4-BE49-F238E27FC236}">
                <a16:creationId xmlns:a16="http://schemas.microsoft.com/office/drawing/2014/main" id="{CB0B8DE2-00E9-4B6E-8771-E6CE5CA19383}"/>
              </a:ext>
            </a:extLst>
          </p:cNvPr>
          <p:cNvCxnSpPr>
            <a:cxnSpLocks/>
          </p:cNvCxnSpPr>
          <p:nvPr/>
        </p:nvCxnSpPr>
        <p:spPr>
          <a:xfrm>
            <a:off x="5967107" y="3353283"/>
            <a:ext cx="0" cy="508456"/>
          </a:xfrm>
          <a:prstGeom prst="line">
            <a:avLst/>
          </a:prstGeom>
          <a:noFill/>
          <a:ln w="19050" cap="flat" cmpd="sng" algn="ctr">
            <a:solidFill>
              <a:srgbClr val="F6CB4B"/>
            </a:solidFill>
            <a:prstDash val="solid"/>
          </a:ln>
          <a:effectLst/>
        </p:spPr>
      </p:cxnSp>
      <p:cxnSp>
        <p:nvCxnSpPr>
          <p:cNvPr id="42" name="Straight Connector 41">
            <a:extLst>
              <a:ext uri="{FF2B5EF4-FFF2-40B4-BE49-F238E27FC236}">
                <a16:creationId xmlns:a16="http://schemas.microsoft.com/office/drawing/2014/main" id="{0F30A6BB-1AE6-4814-B58C-2F1EA7091341}"/>
              </a:ext>
            </a:extLst>
          </p:cNvPr>
          <p:cNvCxnSpPr>
            <a:cxnSpLocks/>
          </p:cNvCxnSpPr>
          <p:nvPr/>
        </p:nvCxnSpPr>
        <p:spPr>
          <a:xfrm>
            <a:off x="4709309" y="3347722"/>
            <a:ext cx="0" cy="508456"/>
          </a:xfrm>
          <a:prstGeom prst="line">
            <a:avLst/>
          </a:prstGeom>
          <a:noFill/>
          <a:ln w="19050" cap="flat" cmpd="sng" algn="ctr">
            <a:solidFill>
              <a:srgbClr val="F6CB4B"/>
            </a:solidFill>
            <a:prstDash val="solid"/>
          </a:ln>
          <a:effectLst/>
        </p:spPr>
      </p:cxnSp>
      <p:cxnSp>
        <p:nvCxnSpPr>
          <p:cNvPr id="44" name="Straight Connector 43">
            <a:extLst>
              <a:ext uri="{FF2B5EF4-FFF2-40B4-BE49-F238E27FC236}">
                <a16:creationId xmlns:a16="http://schemas.microsoft.com/office/drawing/2014/main" id="{216E0CBD-CFE2-402C-BC13-3F49905AE6B3}"/>
              </a:ext>
            </a:extLst>
          </p:cNvPr>
          <p:cNvCxnSpPr>
            <a:cxnSpLocks/>
          </p:cNvCxnSpPr>
          <p:nvPr/>
        </p:nvCxnSpPr>
        <p:spPr>
          <a:xfrm>
            <a:off x="3380571" y="3342623"/>
            <a:ext cx="0" cy="508456"/>
          </a:xfrm>
          <a:prstGeom prst="line">
            <a:avLst/>
          </a:prstGeom>
          <a:noFill/>
          <a:ln w="19050" cap="flat" cmpd="sng" algn="ctr">
            <a:solidFill>
              <a:srgbClr val="F6CB4B"/>
            </a:solidFill>
            <a:prstDash val="solid"/>
          </a:ln>
          <a:effectLst/>
        </p:spPr>
      </p:cxnSp>
      <p:pic>
        <p:nvPicPr>
          <p:cNvPr id="60" name="Picture 59">
            <a:extLst>
              <a:ext uri="{FF2B5EF4-FFF2-40B4-BE49-F238E27FC236}">
                <a16:creationId xmlns:a16="http://schemas.microsoft.com/office/drawing/2014/main" id="{7EC0A01F-7D7E-40F2-B8BD-DD553E6F40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55" b="30122"/>
          <a:stretch/>
        </p:blipFill>
        <p:spPr>
          <a:xfrm>
            <a:off x="5424973" y="1830567"/>
            <a:ext cx="1079064" cy="1088648"/>
          </a:xfrm>
          <a:prstGeom prst="rect">
            <a:avLst/>
          </a:prstGeom>
          <a:ln w="19050">
            <a:solidFill>
              <a:schemeClr val="accent2"/>
            </a:solidFill>
          </a:ln>
        </p:spPr>
      </p:pic>
      <p:sp>
        <p:nvSpPr>
          <p:cNvPr id="62" name="TextBox 61">
            <a:extLst>
              <a:ext uri="{FF2B5EF4-FFF2-40B4-BE49-F238E27FC236}">
                <a16:creationId xmlns:a16="http://schemas.microsoft.com/office/drawing/2014/main" id="{75C6C73E-9CAE-4D9C-8736-035AC423AF26}"/>
              </a:ext>
            </a:extLst>
          </p:cNvPr>
          <p:cNvSpPr txBox="1"/>
          <p:nvPr/>
        </p:nvSpPr>
        <p:spPr>
          <a:xfrm>
            <a:off x="5306592" y="4494040"/>
            <a:ext cx="1419911"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Pat McDonald, VP </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Central MFG/QRE</a:t>
            </a:r>
          </a:p>
        </p:txBody>
      </p:sp>
      <p:sp>
        <p:nvSpPr>
          <p:cNvPr id="63" name="TextBox 62">
            <a:extLst>
              <a:ext uri="{FF2B5EF4-FFF2-40B4-BE49-F238E27FC236}">
                <a16:creationId xmlns:a16="http://schemas.microsoft.com/office/drawing/2014/main" id="{BC3937FA-0E75-4422-8AF1-9298CACDE89F}"/>
              </a:ext>
            </a:extLst>
          </p:cNvPr>
          <p:cNvSpPr txBox="1"/>
          <p:nvPr/>
        </p:nvSpPr>
        <p:spPr>
          <a:xfrm>
            <a:off x="2849732" y="4487140"/>
            <a:ext cx="1167079"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RV Giridhar,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Technology Development</a:t>
            </a:r>
          </a:p>
        </p:txBody>
      </p:sp>
      <p:sp>
        <p:nvSpPr>
          <p:cNvPr id="64" name="TextBox 63">
            <a:extLst>
              <a:ext uri="{FF2B5EF4-FFF2-40B4-BE49-F238E27FC236}">
                <a16:creationId xmlns:a16="http://schemas.microsoft.com/office/drawing/2014/main" id="{5F9BA193-968B-4C89-9F6B-65FD99828B57}"/>
              </a:ext>
            </a:extLst>
          </p:cNvPr>
          <p:cNvSpPr txBox="1"/>
          <p:nvPr/>
        </p:nvSpPr>
        <p:spPr>
          <a:xfrm>
            <a:off x="3831963" y="4492084"/>
            <a:ext cx="1647369"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Pranav Kalavade, Fellow</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Memory Component Development </a:t>
            </a:r>
          </a:p>
        </p:txBody>
      </p:sp>
      <p:pic>
        <p:nvPicPr>
          <p:cNvPr id="65" name="Picture 64">
            <a:extLst>
              <a:ext uri="{FF2B5EF4-FFF2-40B4-BE49-F238E27FC236}">
                <a16:creationId xmlns:a16="http://schemas.microsoft.com/office/drawing/2014/main" id="{9377CA01-E9CB-4F49-9713-CEDD2ACFAAFF}"/>
              </a:ext>
            </a:extLst>
          </p:cNvPr>
          <p:cNvPicPr>
            <a:picLocks noChangeAspect="1"/>
          </p:cNvPicPr>
          <p:nvPr/>
        </p:nvPicPr>
        <p:blipFill>
          <a:blip r:embed="rId5"/>
          <a:stretch>
            <a:fillRect/>
          </a:stretch>
        </p:blipFill>
        <p:spPr>
          <a:xfrm>
            <a:off x="5594855" y="3549591"/>
            <a:ext cx="784035" cy="873183"/>
          </a:xfrm>
          <a:prstGeom prst="rect">
            <a:avLst/>
          </a:prstGeom>
          <a:ln w="19050">
            <a:solidFill>
              <a:srgbClr val="F6CB4B"/>
            </a:solidFill>
          </a:ln>
        </p:spPr>
      </p:pic>
      <p:pic>
        <p:nvPicPr>
          <p:cNvPr id="66" name="Picture 65">
            <a:extLst>
              <a:ext uri="{FF2B5EF4-FFF2-40B4-BE49-F238E27FC236}">
                <a16:creationId xmlns:a16="http://schemas.microsoft.com/office/drawing/2014/main" id="{77A220AA-16E9-4D46-99C3-3352A3C8CF2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57424" y="3542326"/>
            <a:ext cx="873183" cy="873183"/>
          </a:xfrm>
          <a:prstGeom prst="rect">
            <a:avLst/>
          </a:prstGeom>
          <a:ln w="19050">
            <a:solidFill>
              <a:srgbClr val="F6CB4B"/>
            </a:solidFill>
          </a:ln>
        </p:spPr>
      </p:pic>
      <p:sp>
        <p:nvSpPr>
          <p:cNvPr id="67" name="TextBox 66">
            <a:extLst>
              <a:ext uri="{FF2B5EF4-FFF2-40B4-BE49-F238E27FC236}">
                <a16:creationId xmlns:a16="http://schemas.microsoft.com/office/drawing/2014/main" id="{00E29EF0-A2B9-4691-9C30-C12363AE6ED3}"/>
              </a:ext>
            </a:extLst>
          </p:cNvPr>
          <p:cNvSpPr txBox="1"/>
          <p:nvPr/>
        </p:nvSpPr>
        <p:spPr>
          <a:xfrm>
            <a:off x="7781623" y="4500315"/>
            <a:ext cx="1151413"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TBD</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Legal</a:t>
            </a:r>
          </a:p>
        </p:txBody>
      </p:sp>
      <p:pic>
        <p:nvPicPr>
          <p:cNvPr id="68" name="Picture 4" descr="Female-placeholder-headshot - Life University. A World Leader in Holistic  Health and Chiropractic Education">
            <a:extLst>
              <a:ext uri="{FF2B5EF4-FFF2-40B4-BE49-F238E27FC236}">
                <a16:creationId xmlns:a16="http://schemas.microsoft.com/office/drawing/2014/main" id="{92BC0864-C469-487A-8DBC-13DEA90F97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953" y="3542326"/>
            <a:ext cx="783888" cy="881414"/>
          </a:xfrm>
          <a:prstGeom prst="rect">
            <a:avLst/>
          </a:prstGeom>
          <a:blipFill rotWithShape="1">
            <a:blip r:embed="rId8" cstate="print">
              <a:extLst>
                <a:ext uri="{28A0092B-C50C-407E-A947-70E740481C1C}">
                  <a14:useLocalDpi xmlns:a14="http://schemas.microsoft.com/office/drawing/2010/main" val="0"/>
                </a:ext>
              </a:extLst>
            </a:blip>
            <a:srcRect/>
            <a:stretch>
              <a:fillRect l="-5000" r="-5000"/>
            </a:stretch>
          </a:blipFill>
          <a:ln w="19050">
            <a:solidFill>
              <a:schemeClr val="accent3"/>
            </a:solidFill>
          </a:ln>
        </p:spPr>
      </p:pic>
      <p:sp>
        <p:nvSpPr>
          <p:cNvPr id="69" name="TextBox 68">
            <a:extLst>
              <a:ext uri="{FF2B5EF4-FFF2-40B4-BE49-F238E27FC236}">
                <a16:creationId xmlns:a16="http://schemas.microsoft.com/office/drawing/2014/main" id="{207B1F4B-A75A-419B-8792-D168158A5295}"/>
              </a:ext>
            </a:extLst>
          </p:cNvPr>
          <p:cNvSpPr txBox="1"/>
          <p:nvPr/>
        </p:nvSpPr>
        <p:spPr>
          <a:xfrm>
            <a:off x="8868690" y="4501356"/>
            <a:ext cx="1151413"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TBD</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Finance</a:t>
            </a:r>
          </a:p>
        </p:txBody>
      </p:sp>
      <p:pic>
        <p:nvPicPr>
          <p:cNvPr id="70" name="Picture 4" descr="Female-placeholder-headshot - Life University. A World Leader in Holistic  Health and Chiropractic Education">
            <a:extLst>
              <a:ext uri="{FF2B5EF4-FFF2-40B4-BE49-F238E27FC236}">
                <a16:creationId xmlns:a16="http://schemas.microsoft.com/office/drawing/2014/main" id="{14BAD49C-7568-4087-AF99-6089355404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2020" y="3543367"/>
            <a:ext cx="783888" cy="881414"/>
          </a:xfrm>
          <a:prstGeom prst="rect">
            <a:avLst/>
          </a:prstGeom>
          <a:blipFill rotWithShape="1">
            <a:blip r:embed="rId8" cstate="print">
              <a:extLst>
                <a:ext uri="{28A0092B-C50C-407E-A947-70E740481C1C}">
                  <a14:useLocalDpi xmlns:a14="http://schemas.microsoft.com/office/drawing/2010/main" val="0"/>
                </a:ext>
              </a:extLst>
            </a:blip>
            <a:srcRect/>
            <a:stretch>
              <a:fillRect l="-5000" r="-5000"/>
            </a:stretch>
          </a:blipFill>
          <a:ln w="19050">
            <a:solidFill>
              <a:schemeClr val="accent3"/>
            </a:solidFill>
          </a:ln>
        </p:spPr>
      </p:pic>
      <p:sp>
        <p:nvSpPr>
          <p:cNvPr id="71" name="TextBox 70">
            <a:extLst>
              <a:ext uri="{FF2B5EF4-FFF2-40B4-BE49-F238E27FC236}">
                <a16:creationId xmlns:a16="http://schemas.microsoft.com/office/drawing/2014/main" id="{B94677E0-EC06-4BDF-9418-153BCE64C9E9}"/>
              </a:ext>
            </a:extLst>
          </p:cNvPr>
          <p:cNvSpPr txBox="1"/>
          <p:nvPr/>
        </p:nvSpPr>
        <p:spPr>
          <a:xfrm>
            <a:off x="1543059" y="4495305"/>
            <a:ext cx="1167079" cy="340154"/>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Guangli Che,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Dalian Site GM</a:t>
            </a:r>
          </a:p>
        </p:txBody>
      </p:sp>
      <p:pic>
        <p:nvPicPr>
          <p:cNvPr id="72" name="Picture 71">
            <a:extLst>
              <a:ext uri="{FF2B5EF4-FFF2-40B4-BE49-F238E27FC236}">
                <a16:creationId xmlns:a16="http://schemas.microsoft.com/office/drawing/2014/main" id="{B4FA11C8-4407-47BE-AFE1-C32E5398EAF8}"/>
              </a:ext>
            </a:extLst>
          </p:cNvPr>
          <p:cNvPicPr>
            <a:picLocks noChangeAspect="1"/>
          </p:cNvPicPr>
          <p:nvPr/>
        </p:nvPicPr>
        <p:blipFill>
          <a:blip r:embed="rId9"/>
          <a:stretch>
            <a:fillRect/>
          </a:stretch>
        </p:blipFill>
        <p:spPr>
          <a:xfrm>
            <a:off x="1691389" y="3554568"/>
            <a:ext cx="881499" cy="873183"/>
          </a:xfrm>
          <a:prstGeom prst="rect">
            <a:avLst/>
          </a:prstGeom>
          <a:ln w="19050">
            <a:solidFill>
              <a:srgbClr val="F6CB4B"/>
            </a:solidFill>
          </a:ln>
        </p:spPr>
      </p:pic>
      <p:pic>
        <p:nvPicPr>
          <p:cNvPr id="73" name="Picture 2" descr="Profile photo of Pranav Kalavade">
            <a:extLst>
              <a:ext uri="{FF2B5EF4-FFF2-40B4-BE49-F238E27FC236}">
                <a16:creationId xmlns:a16="http://schemas.microsoft.com/office/drawing/2014/main" id="{D0935491-65C1-4098-ACDB-C6AA709966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0667" y="3554567"/>
            <a:ext cx="873183" cy="873183"/>
          </a:xfrm>
          <a:prstGeom prst="rect">
            <a:avLst/>
          </a:prstGeom>
          <a:ln w="19050">
            <a:solidFill>
              <a:srgbClr val="F6CB4B"/>
            </a:solidFill>
          </a:ln>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9FFEB215-8C2B-4E5D-8377-0479D4B65A5E}"/>
              </a:ext>
            </a:extLst>
          </p:cNvPr>
          <p:cNvSpPr txBox="1"/>
          <p:nvPr/>
        </p:nvSpPr>
        <p:spPr>
          <a:xfrm>
            <a:off x="6464824" y="4501356"/>
            <a:ext cx="1419911"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Kaitlin Hansen</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sym typeface="Helvetica Neue"/>
              </a:rPr>
              <a:t>HR</a:t>
            </a:r>
          </a:p>
        </p:txBody>
      </p:sp>
      <p:pic>
        <p:nvPicPr>
          <p:cNvPr id="2" name="Picture 1">
            <a:extLst>
              <a:ext uri="{FF2B5EF4-FFF2-40B4-BE49-F238E27FC236}">
                <a16:creationId xmlns:a16="http://schemas.microsoft.com/office/drawing/2014/main" id="{318A2199-8313-4214-8574-E074EED70DEF}"/>
              </a:ext>
            </a:extLst>
          </p:cNvPr>
          <p:cNvPicPr>
            <a:picLocks noChangeAspect="1"/>
          </p:cNvPicPr>
          <p:nvPr/>
        </p:nvPicPr>
        <p:blipFill>
          <a:blip r:embed="rId11"/>
          <a:stretch>
            <a:fillRect/>
          </a:stretch>
        </p:blipFill>
        <p:spPr>
          <a:xfrm>
            <a:off x="6769936" y="3543060"/>
            <a:ext cx="807682" cy="905583"/>
          </a:xfrm>
          <a:prstGeom prst="rect">
            <a:avLst/>
          </a:prstGeom>
          <a:ln w="19050">
            <a:solidFill>
              <a:srgbClr val="F6CB4B"/>
            </a:solidFill>
          </a:ln>
        </p:spPr>
      </p:pic>
      <p:sp>
        <p:nvSpPr>
          <p:cNvPr id="36" name="Rectangle 35">
            <a:extLst>
              <a:ext uri="{FF2B5EF4-FFF2-40B4-BE49-F238E27FC236}">
                <a16:creationId xmlns:a16="http://schemas.microsoft.com/office/drawing/2014/main" id="{31122522-A51F-430C-BE1A-C0115DC0D5E9}"/>
              </a:ext>
            </a:extLst>
          </p:cNvPr>
          <p:cNvSpPr/>
          <p:nvPr/>
        </p:nvSpPr>
        <p:spPr>
          <a:xfrm>
            <a:off x="3850003" y="5128156"/>
            <a:ext cx="4191481" cy="1118255"/>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L1 = </a:t>
            </a:r>
            <a:r>
              <a:rPr lang="en-US" sz="2200" dirty="0">
                <a:solidFill>
                  <a:srgbClr val="FFFFFF"/>
                </a:solidFill>
                <a:latin typeface="Helvetica Neue Medium"/>
                <a:ea typeface="Helvetica Neue Medium"/>
                <a:cs typeface="Helvetica Neue Medium"/>
                <a:sym typeface="Helvetica Neue Medium"/>
              </a:rPr>
              <a:t>GM</a:t>
            </a:r>
            <a:r>
              <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’s direct reports</a:t>
            </a:r>
          </a:p>
          <a:p>
            <a:pPr marL="0" marR="0" indent="0" defTabSz="825500" rtl="0" fontAlgn="auto" latinLnBrk="0" hangingPunct="0">
              <a:lnSpc>
                <a:spcPct val="100000"/>
              </a:lnSpc>
              <a:spcBef>
                <a:spcPts val="0"/>
              </a:spcBef>
              <a:spcAft>
                <a:spcPts val="0"/>
              </a:spcAft>
              <a:buClrTx/>
              <a:buSzTx/>
              <a:buFontTx/>
              <a:buNone/>
              <a:tabLst/>
            </a:pPr>
            <a:r>
              <a:rPr lang="en-US" sz="2200" dirty="0">
                <a:solidFill>
                  <a:srgbClr val="FFFFFF"/>
                </a:solidFill>
                <a:latin typeface="Helvetica Neue Medium"/>
                <a:ea typeface="Helvetica Neue Medium"/>
                <a:cs typeface="Helvetica Neue Medium"/>
                <a:sym typeface="Helvetica Neue Medium"/>
              </a:rPr>
              <a:t>L2 = Direct reports of L1 leaders</a:t>
            </a:r>
          </a:p>
          <a:p>
            <a:pPr marL="0" marR="0" indent="0" defTabSz="8255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L3 = Direct reports </a:t>
            </a:r>
            <a:r>
              <a:rPr lang="en-US" sz="2200" dirty="0">
                <a:solidFill>
                  <a:srgbClr val="FFFFFF"/>
                </a:solidFill>
                <a:latin typeface="Helvetica Neue Medium"/>
                <a:ea typeface="Helvetica Neue Medium"/>
                <a:cs typeface="Helvetica Neue Medium"/>
                <a:sym typeface="Helvetica Neue Medium"/>
              </a:rPr>
              <a:t>of L2 leaders</a:t>
            </a:r>
            <a:endParaRPr kumimoji="0" lang="en-US"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30854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A103-4F11-445C-A0C6-32B0D9867060}"/>
              </a:ext>
            </a:extLst>
          </p:cNvPr>
          <p:cNvSpPr>
            <a:spLocks noGrp="1"/>
          </p:cNvSpPr>
          <p:nvPr>
            <p:ph type="title"/>
          </p:nvPr>
        </p:nvSpPr>
        <p:spPr>
          <a:xfrm>
            <a:off x="626283" y="385233"/>
            <a:ext cx="10972801" cy="883673"/>
          </a:xfrm>
        </p:spPr>
        <p:txBody>
          <a:bodyPr/>
          <a:lstStyle/>
          <a:p>
            <a:r>
              <a:rPr lang="en-US" dirty="0"/>
              <a:t>Org Design – Focus thru EOY ‘20</a:t>
            </a:r>
          </a:p>
        </p:txBody>
      </p:sp>
      <p:sp>
        <p:nvSpPr>
          <p:cNvPr id="4" name="Rectangle 3">
            <a:extLst>
              <a:ext uri="{FF2B5EF4-FFF2-40B4-BE49-F238E27FC236}">
                <a16:creationId xmlns:a16="http://schemas.microsoft.com/office/drawing/2014/main" id="{5E52B70E-F36E-42AE-91D0-EDC9B1D14139}"/>
              </a:ext>
            </a:extLst>
          </p:cNvPr>
          <p:cNvSpPr/>
          <p:nvPr/>
        </p:nvSpPr>
        <p:spPr>
          <a:xfrm>
            <a:off x="592916" y="1268906"/>
            <a:ext cx="10625417" cy="4632037"/>
          </a:xfrm>
          <a:prstGeom prst="rect">
            <a:avLst/>
          </a:prstGeom>
        </p:spPr>
        <p:txBody>
          <a:bodyPr wrap="square">
            <a:spAutoFit/>
          </a:bodyPr>
          <a:lstStyle/>
          <a:p>
            <a:pPr defTabSz="825500">
              <a:lnSpc>
                <a:spcPct val="100000"/>
              </a:lnSpc>
              <a:spcBef>
                <a:spcPts val="0"/>
              </a:spcBef>
            </a:pPr>
            <a:r>
              <a:rPr lang="en-US" sz="2000" b="1" dirty="0">
                <a:solidFill>
                  <a:schemeClr val="accent1"/>
                </a:solidFill>
                <a:latin typeface="+mj-lt"/>
                <a:ea typeface="Helvetica Neue Medium"/>
                <a:cs typeface="Helvetica Neue Medium"/>
                <a:sym typeface="Helvetica Neue Medium"/>
              </a:rPr>
              <a:t>Pre-Announcement:</a:t>
            </a:r>
          </a:p>
          <a:p>
            <a:pPr marL="347472" indent="-342900" defTabSz="825500">
              <a:lnSpc>
                <a:spcPct val="100000"/>
              </a:lnSpc>
              <a:spcBef>
                <a:spcPts val="600"/>
              </a:spcBef>
              <a:buFont typeface="Wingdings" panose="05000000000000000000" pitchFamily="2" charset="2"/>
              <a:buChar char="§"/>
            </a:pPr>
            <a:r>
              <a:rPr lang="en-US" sz="2000" dirty="0">
                <a:solidFill>
                  <a:schemeClr val="bg2"/>
                </a:solidFill>
                <a:latin typeface="+mj-lt"/>
                <a:ea typeface="Helvetica Neue Medium"/>
                <a:cs typeface="Helvetica Neue Medium"/>
                <a:sym typeface="Helvetica Neue Medium"/>
              </a:rPr>
              <a:t>L1 structure fully defined (top-level) + L2 structure ~80% defined</a:t>
            </a:r>
          </a:p>
          <a:p>
            <a:pPr marL="347472" indent="-342900" defTabSz="825500">
              <a:lnSpc>
                <a:spcPct val="100000"/>
              </a:lnSpc>
              <a:spcBef>
                <a:spcPts val="600"/>
              </a:spcBef>
              <a:buFont typeface="Wingdings" panose="05000000000000000000" pitchFamily="2" charset="2"/>
              <a:buChar char="§"/>
            </a:pPr>
            <a:r>
              <a:rPr lang="en-US" sz="2000" dirty="0">
                <a:solidFill>
                  <a:schemeClr val="bg2"/>
                </a:solidFill>
                <a:latin typeface="+mj-lt"/>
                <a:ea typeface="Helvetica Neue Medium"/>
                <a:cs typeface="Helvetica Neue Medium"/>
                <a:sym typeface="Helvetica Neue Medium"/>
              </a:rPr>
              <a:t>Direct &amp; indirect NSG employees aligned to 1 of 3 entities (NPSG, NAND-DTM, or </a:t>
            </a:r>
            <a:r>
              <a:rPr lang="en-US" sz="2000" dirty="0" err="1">
                <a:solidFill>
                  <a:schemeClr val="bg2"/>
                </a:solidFill>
                <a:latin typeface="+mj-lt"/>
                <a:ea typeface="Helvetica Neue Medium"/>
                <a:cs typeface="Helvetica Neue Medium"/>
                <a:sym typeface="Helvetica Neue Medium"/>
              </a:rPr>
              <a:t>Optane</a:t>
            </a:r>
            <a:r>
              <a:rPr lang="en-US" sz="2000" dirty="0">
                <a:solidFill>
                  <a:schemeClr val="bg2"/>
                </a:solidFill>
                <a:latin typeface="+mj-lt"/>
                <a:ea typeface="Helvetica Neue Medium"/>
                <a:cs typeface="Helvetica Neue Medium"/>
                <a:sym typeface="Helvetica Neue Medium"/>
              </a:rPr>
              <a:t>)</a:t>
            </a:r>
          </a:p>
          <a:p>
            <a:pPr defTabSz="825500">
              <a:lnSpc>
                <a:spcPct val="100000"/>
              </a:lnSpc>
              <a:spcBef>
                <a:spcPts val="0"/>
              </a:spcBef>
            </a:pPr>
            <a:endParaRPr lang="en-US" sz="2000" b="1" dirty="0">
              <a:solidFill>
                <a:schemeClr val="accent1"/>
              </a:solidFill>
              <a:latin typeface="+mj-lt"/>
              <a:ea typeface="Helvetica Neue Medium"/>
              <a:cs typeface="Helvetica Neue Medium"/>
              <a:sym typeface="Helvetica Neue Medium"/>
            </a:endParaRPr>
          </a:p>
          <a:p>
            <a:pPr defTabSz="825500">
              <a:lnSpc>
                <a:spcPct val="100000"/>
              </a:lnSpc>
              <a:spcBef>
                <a:spcPts val="0"/>
              </a:spcBef>
            </a:pPr>
            <a:r>
              <a:rPr lang="en-US" sz="2000" b="1" dirty="0">
                <a:solidFill>
                  <a:schemeClr val="accent1"/>
                </a:solidFill>
                <a:latin typeface="+mj-lt"/>
                <a:ea typeface="Helvetica Neue Medium"/>
                <a:cs typeface="Helvetica Neue Medium"/>
                <a:sym typeface="Helvetica Neue Medium"/>
              </a:rPr>
              <a:t>Post-Announcement:</a:t>
            </a:r>
          </a:p>
          <a:p>
            <a:pPr marL="342900" indent="-342900" defTabSz="825500">
              <a:lnSpc>
                <a:spcPct val="100000"/>
              </a:lnSpc>
              <a:spcBef>
                <a:spcPts val="600"/>
              </a:spcBef>
              <a:buFont typeface="Wingdings" panose="05000000000000000000" pitchFamily="2" charset="2"/>
              <a:buChar char="§"/>
            </a:pPr>
            <a:r>
              <a:rPr lang="en-US" sz="2000" dirty="0">
                <a:solidFill>
                  <a:schemeClr val="bg2"/>
                </a:solidFill>
                <a:latin typeface="+mj-lt"/>
                <a:ea typeface="Helvetica Neue Medium"/>
                <a:cs typeface="Helvetica Neue Medium"/>
                <a:sym typeface="Helvetica Neue Medium"/>
              </a:rPr>
              <a:t>Focus </a:t>
            </a:r>
            <a:r>
              <a:rPr lang="en-US" sz="2000" dirty="0">
                <a:solidFill>
                  <a:schemeClr val="bg2"/>
                </a:solidFill>
                <a:latin typeface="+mj-lt"/>
                <a:ea typeface="Helvetica Neue Medium"/>
                <a:cs typeface="Helvetica Neue Medium"/>
                <a:sym typeface="Wingdings" panose="05000000000000000000" pitchFamily="2" charset="2"/>
              </a:rPr>
              <a:t> </a:t>
            </a:r>
            <a:r>
              <a:rPr lang="en-US" sz="2000" dirty="0">
                <a:solidFill>
                  <a:schemeClr val="bg2"/>
                </a:solidFill>
                <a:latin typeface="+mj-lt"/>
                <a:ea typeface="Helvetica Neue Medium"/>
                <a:cs typeface="Helvetica Neue Medium"/>
                <a:sym typeface="Helvetica Neue Medium"/>
              </a:rPr>
              <a:t>Quickly stabilize the environment &amp; complete org/people transitions</a:t>
            </a:r>
          </a:p>
          <a:p>
            <a:pPr marL="731520" lvl="3" indent="-342900" defTabSz="825500">
              <a:lnSpc>
                <a:spcPct val="100000"/>
              </a:lnSpc>
              <a:spcBef>
                <a:spcPts val="600"/>
              </a:spcBef>
              <a:buFont typeface="Intel Clear" panose="020B0604020203020204" pitchFamily="34" charset="0"/>
              <a:buChar char="−"/>
            </a:pPr>
            <a:r>
              <a:rPr lang="en-US" sz="2000" dirty="0">
                <a:solidFill>
                  <a:schemeClr val="bg2"/>
                </a:solidFill>
                <a:latin typeface="+mj-lt"/>
                <a:ea typeface="Helvetica Neue Medium"/>
                <a:cs typeface="Helvetica Neue Medium"/>
                <a:sym typeface="Helvetica Neue Medium"/>
              </a:rPr>
              <a:t>Ensure every affected employee has clarity/certainty regarding their new manager, role, and team assignment prior to the new year</a:t>
            </a:r>
          </a:p>
          <a:p>
            <a:pPr marL="731520" indent="-342900" defTabSz="825500">
              <a:lnSpc>
                <a:spcPct val="100000"/>
              </a:lnSpc>
              <a:spcBef>
                <a:spcPts val="600"/>
              </a:spcBef>
              <a:buFont typeface="Intel Clear" panose="020B0604020203020204" pitchFamily="34" charset="0"/>
              <a:buChar char="−"/>
            </a:pPr>
            <a:r>
              <a:rPr lang="en-US" sz="2000" dirty="0">
                <a:solidFill>
                  <a:schemeClr val="bg2"/>
                </a:solidFill>
                <a:latin typeface="+mj-lt"/>
                <a:cs typeface="Neo Sans Intel"/>
                <a:sym typeface="Helvetica Neue Medium"/>
              </a:rPr>
              <a:t>D</a:t>
            </a:r>
            <a:r>
              <a:rPr lang="en-US" sz="2000" dirty="0">
                <a:solidFill>
                  <a:schemeClr val="bg2"/>
                </a:solidFill>
                <a:latin typeface="+mj-lt"/>
                <a:cs typeface="Neo Sans Intel"/>
              </a:rPr>
              <a:t>efine future state org structures (down to the lowest level </a:t>
            </a:r>
            <a:r>
              <a:rPr lang="en-US" sz="2000" dirty="0">
                <a:solidFill>
                  <a:schemeClr val="bg2"/>
                </a:solidFill>
                <a:latin typeface="+mj-lt"/>
                <a:cs typeface="Neo Sans Intel"/>
                <a:sym typeface="Wingdings" panose="05000000000000000000" pitchFamily="2" charset="2"/>
              </a:rPr>
              <a:t> </a:t>
            </a:r>
            <a:r>
              <a:rPr lang="en-US" sz="2000" dirty="0">
                <a:solidFill>
                  <a:schemeClr val="bg2"/>
                </a:solidFill>
                <a:latin typeface="+mj-lt"/>
                <a:cs typeface="Neo Sans Intel"/>
              </a:rPr>
              <a:t>L3+) for each business group in readiness for transition</a:t>
            </a:r>
          </a:p>
          <a:p>
            <a:pPr marL="342900" indent="-342900" defTabSz="825500">
              <a:lnSpc>
                <a:spcPct val="100000"/>
              </a:lnSpc>
              <a:spcBef>
                <a:spcPts val="600"/>
              </a:spcBef>
              <a:buFont typeface="Wingdings" panose="05000000000000000000" pitchFamily="2" charset="2"/>
              <a:buChar char="§"/>
            </a:pPr>
            <a:r>
              <a:rPr lang="en-US" sz="2000" dirty="0">
                <a:solidFill>
                  <a:schemeClr val="bg2"/>
                </a:solidFill>
                <a:latin typeface="+mj-lt"/>
                <a:ea typeface="Helvetica Neue Medium"/>
                <a:cs typeface="Helvetica Neue Medium"/>
                <a:sym typeface="Helvetica Neue Medium"/>
              </a:rPr>
              <a:t>1/4/21: Transition to the new structure in </a:t>
            </a:r>
            <a:r>
              <a:rPr lang="en-US" sz="2000" dirty="0" err="1">
                <a:solidFill>
                  <a:schemeClr val="bg2"/>
                </a:solidFill>
                <a:latin typeface="+mj-lt"/>
                <a:ea typeface="Helvetica Neue Medium"/>
                <a:cs typeface="Helvetica Neue Medium"/>
                <a:sym typeface="Helvetica Neue Medium"/>
              </a:rPr>
              <a:t>WorkDay</a:t>
            </a:r>
            <a:endParaRPr lang="en-US" sz="2000" dirty="0">
              <a:solidFill>
                <a:schemeClr val="bg2"/>
              </a:solidFill>
              <a:latin typeface="+mj-lt"/>
              <a:ea typeface="Helvetica Neue Medium"/>
              <a:cs typeface="Helvetica Neue Medium"/>
              <a:sym typeface="Helvetica Neue Medium"/>
            </a:endParaRPr>
          </a:p>
          <a:p>
            <a:pPr marL="342900" indent="-342900" defTabSz="825500">
              <a:lnSpc>
                <a:spcPct val="100000"/>
              </a:lnSpc>
              <a:spcBef>
                <a:spcPts val="600"/>
              </a:spcBef>
              <a:buFont typeface="Wingdings" panose="05000000000000000000" pitchFamily="2" charset="2"/>
              <a:buChar char="§"/>
            </a:pPr>
            <a:r>
              <a:rPr lang="en-US" sz="2000" b="1" dirty="0">
                <a:solidFill>
                  <a:schemeClr val="tx1"/>
                </a:solidFill>
                <a:latin typeface="+mj-lt"/>
                <a:ea typeface="Helvetica Neue Medium"/>
                <a:cs typeface="Helvetica Neue Medium"/>
                <a:sym typeface="Helvetica Neue Medium"/>
              </a:rPr>
              <a:t>2021+: Ongoing Org Design &amp; Change Management to support transition to new operating model and drive org effectiveness</a:t>
            </a:r>
          </a:p>
        </p:txBody>
      </p:sp>
    </p:spTree>
    <p:extLst>
      <p:ext uri="{BB962C8B-B14F-4D97-AF65-F5344CB8AC3E}">
        <p14:creationId xmlns:p14="http://schemas.microsoft.com/office/powerpoint/2010/main" val="426829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5A6A-A7FB-41E8-A4BC-4A65457FF843}"/>
              </a:ext>
            </a:extLst>
          </p:cNvPr>
          <p:cNvSpPr>
            <a:spLocks noGrp="1"/>
          </p:cNvSpPr>
          <p:nvPr>
            <p:ph type="title"/>
          </p:nvPr>
        </p:nvSpPr>
        <p:spPr>
          <a:xfrm>
            <a:off x="609814" y="529167"/>
            <a:ext cx="11010816" cy="952499"/>
          </a:xfrm>
        </p:spPr>
        <p:txBody>
          <a:bodyPr/>
          <a:lstStyle/>
          <a:p>
            <a:r>
              <a:rPr lang="en-US" dirty="0"/>
              <a:t>Org Design &amp; System Change Timeline</a:t>
            </a:r>
          </a:p>
        </p:txBody>
      </p:sp>
      <p:graphicFrame>
        <p:nvGraphicFramePr>
          <p:cNvPr id="5" name="Content Placeholder 4">
            <a:extLst>
              <a:ext uri="{FF2B5EF4-FFF2-40B4-BE49-F238E27FC236}">
                <a16:creationId xmlns:a16="http://schemas.microsoft.com/office/drawing/2014/main" id="{1F162816-752C-4F0B-B012-766E5636437E}"/>
              </a:ext>
            </a:extLst>
          </p:cNvPr>
          <p:cNvGraphicFramePr>
            <a:graphicFrameLocks noGrp="1"/>
          </p:cNvGraphicFramePr>
          <p:nvPr>
            <p:ph sz="quarter" idx="28"/>
            <p:extLst>
              <p:ext uri="{D42A27DB-BD31-4B8C-83A1-F6EECF244321}">
                <p14:modId xmlns:p14="http://schemas.microsoft.com/office/powerpoint/2010/main" val="4114845727"/>
              </p:ext>
            </p:extLst>
          </p:nvPr>
        </p:nvGraphicFramePr>
        <p:xfrm>
          <a:off x="609814" y="1364158"/>
          <a:ext cx="10470562" cy="4505393"/>
        </p:xfrm>
        <a:graphic>
          <a:graphicData uri="http://schemas.openxmlformats.org/drawingml/2006/table">
            <a:tbl>
              <a:tblPr firstRow="1" firstCol="1" bandRow="1">
                <a:tableStyleId>{69012ECD-51FC-41F1-AA8D-1B2483CD663E}</a:tableStyleId>
              </a:tblPr>
              <a:tblGrid>
                <a:gridCol w="1577318">
                  <a:extLst>
                    <a:ext uri="{9D8B030D-6E8A-4147-A177-3AD203B41FA5}">
                      <a16:colId xmlns:a16="http://schemas.microsoft.com/office/drawing/2014/main" val="632387758"/>
                    </a:ext>
                  </a:extLst>
                </a:gridCol>
                <a:gridCol w="8893244">
                  <a:extLst>
                    <a:ext uri="{9D8B030D-6E8A-4147-A177-3AD203B41FA5}">
                      <a16:colId xmlns:a16="http://schemas.microsoft.com/office/drawing/2014/main" val="3795301428"/>
                    </a:ext>
                  </a:extLst>
                </a:gridCol>
              </a:tblGrid>
              <a:tr h="318696">
                <a:tc>
                  <a:txBody>
                    <a:bodyPr/>
                    <a:lstStyle/>
                    <a:p>
                      <a:pPr marL="0" marR="0" algn="ctr">
                        <a:lnSpc>
                          <a:spcPct val="107000"/>
                        </a:lnSpc>
                        <a:spcBef>
                          <a:spcPts val="0"/>
                        </a:spcBef>
                        <a:spcAft>
                          <a:spcPts val="0"/>
                        </a:spcAft>
                      </a:pPr>
                      <a:r>
                        <a:rPr lang="en-US" sz="1400" dirty="0">
                          <a:effectLst/>
                          <a:latin typeface="+mj-lt"/>
                        </a:rPr>
                        <a:t>Due Date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latin typeface="+mj-lt"/>
                        </a:rPr>
                        <a:t>Actions</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1105599"/>
                  </a:ext>
                </a:extLst>
              </a:tr>
              <a:tr h="502860">
                <a:tc>
                  <a:txBody>
                    <a:bodyPr/>
                    <a:lstStyle/>
                    <a:p>
                      <a:pPr marL="0" marR="0" algn="ctr">
                        <a:lnSpc>
                          <a:spcPct val="107000"/>
                        </a:lnSpc>
                        <a:spcBef>
                          <a:spcPts val="0"/>
                        </a:spcBef>
                        <a:spcAft>
                          <a:spcPts val="0"/>
                        </a:spcAft>
                      </a:pPr>
                      <a:r>
                        <a:rPr lang="en-US" sz="1400" dirty="0">
                          <a:solidFill>
                            <a:schemeClr val="tx1"/>
                          </a:solidFill>
                          <a:effectLst/>
                          <a:latin typeface="+mj-lt"/>
                        </a:rPr>
                        <a:t>Dec 4</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All org structure &amp; supervisory changes must be submitted to HR </a:t>
                      </a:r>
                    </a:p>
                  </a:txBody>
                  <a:tcPr marL="68580" marR="68580" marT="0" marB="0" anchor="ctr"/>
                </a:tc>
                <a:extLst>
                  <a:ext uri="{0D108BD9-81ED-4DB2-BD59-A6C34878D82A}">
                    <a16:rowId xmlns:a16="http://schemas.microsoft.com/office/drawing/2014/main" val="355236536"/>
                  </a:ext>
                </a:extLst>
              </a:tr>
              <a:tr h="503877">
                <a:tc>
                  <a:txBody>
                    <a:bodyPr/>
                    <a:lstStyle/>
                    <a:p>
                      <a:pPr marL="0" marR="0" algn="ctr">
                        <a:lnSpc>
                          <a:spcPct val="107000"/>
                        </a:lnSpc>
                        <a:spcBef>
                          <a:spcPts val="0"/>
                        </a:spcBef>
                        <a:spcAft>
                          <a:spcPts val="0"/>
                        </a:spcAft>
                      </a:pPr>
                      <a:r>
                        <a:rPr lang="en-US" sz="1400" dirty="0">
                          <a:solidFill>
                            <a:schemeClr val="tx1"/>
                          </a:solidFill>
                          <a:effectLst/>
                          <a:latin typeface="+mj-lt"/>
                        </a:rPr>
                        <a:t>Dec 11</a:t>
                      </a:r>
                    </a:p>
                  </a:txBody>
                  <a:tcPr marL="68580" marR="68580" marT="0" marB="0" anchor="ctr"/>
                </a:tc>
                <a:tc>
                  <a:txBody>
                    <a:bodyPr/>
                    <a:lstStyle/>
                    <a:p>
                      <a:pPr marL="0" marR="0" algn="l">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Final org structures and talent selection assessed by HR Legal</a:t>
                      </a:r>
                    </a:p>
                  </a:txBody>
                  <a:tcPr marL="68580" marR="68580" marT="0" marB="0" anchor="ctr"/>
                </a:tc>
                <a:extLst>
                  <a:ext uri="{0D108BD9-81ED-4DB2-BD59-A6C34878D82A}">
                    <a16:rowId xmlns:a16="http://schemas.microsoft.com/office/drawing/2014/main" val="2467999675"/>
                  </a:ext>
                </a:extLst>
              </a:tr>
              <a:tr h="502860">
                <a:tc>
                  <a:txBody>
                    <a:bodyPr/>
                    <a:lstStyle/>
                    <a:p>
                      <a:pPr marL="0" marR="0" algn="ctr">
                        <a:lnSpc>
                          <a:spcPct val="107000"/>
                        </a:lnSpc>
                        <a:spcBef>
                          <a:spcPts val="0"/>
                        </a:spcBef>
                        <a:spcAft>
                          <a:spcPts val="0"/>
                        </a:spcAft>
                      </a:pPr>
                      <a:r>
                        <a:rPr lang="en-US" sz="1400" dirty="0">
                          <a:solidFill>
                            <a:schemeClr val="tx1"/>
                          </a:solidFill>
                          <a:effectLst/>
                          <a:latin typeface="+mj-lt"/>
                        </a:rPr>
                        <a:t>Dec 17</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Final org structures reviewed by GMs – Rob (NPSG &amp; </a:t>
                      </a:r>
                      <a:r>
                        <a:rPr lang="en-US" sz="1400" dirty="0" err="1">
                          <a:solidFill>
                            <a:schemeClr val="tx1"/>
                          </a:solidFill>
                          <a:effectLst/>
                          <a:latin typeface="+mj-lt"/>
                          <a:ea typeface="Calibri" panose="020F0502020204030204" pitchFamily="34" charset="0"/>
                          <a:cs typeface="Times New Roman" panose="02020603050405020304" pitchFamily="18" charset="0"/>
                        </a:rPr>
                        <a:t>Optane</a:t>
                      </a:r>
                      <a:r>
                        <a:rPr lang="en-US" sz="1400" dirty="0">
                          <a:solidFill>
                            <a:schemeClr val="tx1"/>
                          </a:solidFill>
                          <a:effectLst/>
                          <a:latin typeface="+mj-lt"/>
                          <a:ea typeface="Calibri" panose="020F0502020204030204" pitchFamily="34" charset="0"/>
                          <a:cs typeface="Times New Roman" panose="02020603050405020304" pitchFamily="18" charset="0"/>
                        </a:rPr>
                        <a:t>); Stephen (NAND-DTM)</a:t>
                      </a:r>
                    </a:p>
                  </a:txBody>
                  <a:tcPr marL="68580" marR="68580" marT="0" marB="0" anchor="ctr"/>
                </a:tc>
                <a:extLst>
                  <a:ext uri="{0D108BD9-81ED-4DB2-BD59-A6C34878D82A}">
                    <a16:rowId xmlns:a16="http://schemas.microsoft.com/office/drawing/2014/main" val="749301141"/>
                  </a:ext>
                </a:extLst>
              </a:tr>
              <a:tr h="502860">
                <a:tc>
                  <a:txBody>
                    <a:bodyPr/>
                    <a:lstStyle/>
                    <a:p>
                      <a:pPr marL="0" marR="0" algn="ctr">
                        <a:lnSpc>
                          <a:spcPct val="107000"/>
                        </a:lnSpc>
                        <a:spcBef>
                          <a:spcPts val="0"/>
                        </a:spcBef>
                        <a:spcAft>
                          <a:spcPts val="0"/>
                        </a:spcAft>
                      </a:pPr>
                      <a:r>
                        <a:rPr lang="en-US" sz="1400" dirty="0">
                          <a:solidFill>
                            <a:schemeClr val="tx1"/>
                          </a:solidFill>
                          <a:effectLst/>
                          <a:latin typeface="+mj-lt"/>
                        </a:rPr>
                        <a:t>Dec 18</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Final census report submitted to Workday team</a:t>
                      </a:r>
                    </a:p>
                  </a:txBody>
                  <a:tcPr marL="68580" marR="68580" marT="0" marB="0" anchor="ctr"/>
                </a:tc>
                <a:extLst>
                  <a:ext uri="{0D108BD9-81ED-4DB2-BD59-A6C34878D82A}">
                    <a16:rowId xmlns:a16="http://schemas.microsoft.com/office/drawing/2014/main" val="1267015949"/>
                  </a:ext>
                </a:extLst>
              </a:tr>
              <a:tr h="741222">
                <a:tc>
                  <a:txBody>
                    <a:bodyPr/>
                    <a:lstStyle/>
                    <a:p>
                      <a:pPr marL="0" marR="0" algn="ctr">
                        <a:lnSpc>
                          <a:spcPct val="107000"/>
                        </a:lnSpc>
                        <a:spcBef>
                          <a:spcPts val="0"/>
                        </a:spcBef>
                        <a:spcAft>
                          <a:spcPts val="0"/>
                        </a:spcAft>
                      </a:pPr>
                      <a:r>
                        <a:rPr lang="en-US" sz="1400" dirty="0">
                          <a:solidFill>
                            <a:schemeClr val="tx1"/>
                          </a:solidFill>
                          <a:effectLst/>
                          <a:latin typeface="+mj-lt"/>
                        </a:rPr>
                        <a:t>Jan 4</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Workday changes to reflect updated org structure &amp; supervisory changes for </a:t>
                      </a:r>
                      <a:r>
                        <a:rPr lang="en-US" sz="1400" b="1" i="1" dirty="0">
                          <a:solidFill>
                            <a:schemeClr val="tx1"/>
                          </a:solidFill>
                          <a:effectLst/>
                          <a:latin typeface="+mj-lt"/>
                          <a:ea typeface="Calibri" panose="020F0502020204030204" pitchFamily="34" charset="0"/>
                          <a:cs typeface="Times New Roman" panose="02020603050405020304" pitchFamily="18" charset="0"/>
                        </a:rPr>
                        <a:t>direct</a:t>
                      </a:r>
                    </a:p>
                    <a:p>
                      <a:pPr marL="0" marR="0" algn="l">
                        <a:spcBef>
                          <a:spcPts val="0"/>
                        </a:spcBef>
                        <a:spcAft>
                          <a:spcPts val="0"/>
                        </a:spcAft>
                      </a:pPr>
                      <a:r>
                        <a:rPr lang="en-US" sz="1400" b="1" dirty="0">
                          <a:solidFill>
                            <a:schemeClr val="tx1"/>
                          </a:solidFill>
                          <a:effectLst/>
                          <a:latin typeface="+mj-lt"/>
                          <a:ea typeface="Calibri" panose="020F0502020204030204" pitchFamily="34" charset="0"/>
                          <a:cs typeface="Times New Roman" panose="02020603050405020304" pitchFamily="18" charset="0"/>
                        </a:rPr>
                        <a:t>NSG employees aligned to NPSG, NAND-DTM, and </a:t>
                      </a:r>
                      <a:r>
                        <a:rPr lang="en-US" sz="1400" b="1" dirty="0" err="1">
                          <a:solidFill>
                            <a:schemeClr val="tx1"/>
                          </a:solidFill>
                          <a:effectLst/>
                          <a:latin typeface="+mj-lt"/>
                          <a:ea typeface="Calibri" panose="020F0502020204030204" pitchFamily="34" charset="0"/>
                          <a:cs typeface="Times New Roman" panose="02020603050405020304" pitchFamily="18" charset="0"/>
                        </a:rPr>
                        <a:t>Optane</a:t>
                      </a:r>
                      <a:endParaRPr lang="en-US" sz="1400" b="1" dirty="0">
                        <a:solidFill>
                          <a:schemeClr val="tx1"/>
                        </a:solidFill>
                        <a:effectLst/>
                        <a:latin typeface="+mj-lt"/>
                        <a:ea typeface="Calibri" panose="020F0502020204030204" pitchFamily="34" charset="0"/>
                        <a:cs typeface="Times New Roman" panose="02020603050405020304" pitchFamily="18" charset="0"/>
                      </a:endParaRPr>
                    </a:p>
                    <a:p>
                      <a:pPr marL="0" marR="0" algn="l">
                        <a:spcBef>
                          <a:spcPts val="0"/>
                        </a:spcBef>
                        <a:spcAft>
                          <a:spcPts val="0"/>
                        </a:spcAft>
                      </a:pPr>
                      <a:r>
                        <a:rPr lang="en-US" sz="1400" b="0" dirty="0">
                          <a:solidFill>
                            <a:schemeClr val="tx1"/>
                          </a:solidFill>
                          <a:effectLst/>
                          <a:latin typeface="+mj-lt"/>
                          <a:ea typeface="Calibri" panose="020F0502020204030204" pitchFamily="34" charset="0"/>
                          <a:cs typeface="Times New Roman" panose="02020603050405020304" pitchFamily="18" charset="0"/>
                        </a:rPr>
                        <a:t>Note: </a:t>
                      </a:r>
                      <a:r>
                        <a:rPr lang="en-US" sz="1400" b="0" dirty="0" err="1">
                          <a:solidFill>
                            <a:schemeClr val="tx1"/>
                          </a:solidFill>
                          <a:effectLst/>
                          <a:latin typeface="+mj-lt"/>
                          <a:ea typeface="Calibri" panose="020F0502020204030204" pitchFamily="34" charset="0"/>
                          <a:cs typeface="Times New Roman" panose="02020603050405020304" pitchFamily="18" charset="0"/>
                        </a:rPr>
                        <a:t>WorkDay</a:t>
                      </a:r>
                      <a:r>
                        <a:rPr lang="en-US" sz="1400" b="0" dirty="0">
                          <a:solidFill>
                            <a:schemeClr val="tx1"/>
                          </a:solidFill>
                          <a:effectLst/>
                          <a:latin typeface="+mj-lt"/>
                          <a:ea typeface="Calibri" panose="020F0502020204030204" pitchFamily="34" charset="0"/>
                          <a:cs typeface="Times New Roman" panose="02020603050405020304" pitchFamily="18" charset="0"/>
                        </a:rPr>
                        <a:t> effective date still TBD for </a:t>
                      </a:r>
                      <a:r>
                        <a:rPr lang="en-US" sz="1400" b="0" i="1" dirty="0">
                          <a:solidFill>
                            <a:schemeClr val="tx1"/>
                          </a:solidFill>
                          <a:effectLst/>
                          <a:latin typeface="+mj-lt"/>
                          <a:ea typeface="Calibri" panose="020F0502020204030204" pitchFamily="34" charset="0"/>
                          <a:cs typeface="Times New Roman" panose="02020603050405020304" pitchFamily="18" charset="0"/>
                        </a:rPr>
                        <a:t>indirect </a:t>
                      </a:r>
                      <a:r>
                        <a:rPr lang="en-US" sz="1400" b="0" dirty="0">
                          <a:solidFill>
                            <a:schemeClr val="tx1"/>
                          </a:solidFill>
                          <a:effectLst/>
                          <a:latin typeface="+mj-lt"/>
                          <a:ea typeface="Calibri" panose="020F0502020204030204" pitchFamily="34" charset="0"/>
                          <a:cs typeface="Times New Roman" panose="02020603050405020304" pitchFamily="18" charset="0"/>
                        </a:rPr>
                        <a:t>NSG employees in support functions (e.g. Sales, Finance, IT, HR, Legal, GSC, CQN)</a:t>
                      </a:r>
                    </a:p>
                  </a:txBody>
                  <a:tcPr marL="68580" marR="68580" marT="0" marB="0" anchor="ctr"/>
                </a:tc>
                <a:extLst>
                  <a:ext uri="{0D108BD9-81ED-4DB2-BD59-A6C34878D82A}">
                    <a16:rowId xmlns:a16="http://schemas.microsoft.com/office/drawing/2014/main" val="1994421532"/>
                  </a:ext>
                </a:extLst>
              </a:tr>
              <a:tr h="707525">
                <a:tc>
                  <a:txBody>
                    <a:bodyPr/>
                    <a:lstStyle/>
                    <a:p>
                      <a:pPr marL="0" marR="0" algn="ctr">
                        <a:lnSpc>
                          <a:spcPct val="107000"/>
                        </a:lnSpc>
                        <a:spcBef>
                          <a:spcPts val="0"/>
                        </a:spcBef>
                        <a:spcAft>
                          <a:spcPts val="0"/>
                        </a:spcAft>
                      </a:pPr>
                      <a:r>
                        <a:rPr lang="en-US" sz="1400" dirty="0">
                          <a:solidFill>
                            <a:schemeClr val="tx1"/>
                          </a:solidFill>
                          <a:effectLst/>
                          <a:latin typeface="+mj-lt"/>
                        </a:rPr>
                        <a:t>Jan 4</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Workday changes to reflect updated cost centers for </a:t>
                      </a:r>
                      <a:r>
                        <a:rPr lang="en-US" sz="1400" i="1" dirty="0">
                          <a:solidFill>
                            <a:schemeClr val="tx1"/>
                          </a:solidFill>
                          <a:effectLst/>
                          <a:latin typeface="+mj-lt"/>
                          <a:ea typeface="Calibri" panose="020F0502020204030204" pitchFamily="34" charset="0"/>
                          <a:cs typeface="Times New Roman" panose="02020603050405020304" pitchFamily="18" charset="0"/>
                        </a:rPr>
                        <a:t>direct</a:t>
                      </a:r>
                      <a:r>
                        <a:rPr lang="en-US" sz="1400" dirty="0">
                          <a:solidFill>
                            <a:schemeClr val="tx1"/>
                          </a:solidFill>
                          <a:effectLst/>
                          <a:latin typeface="+mj-lt"/>
                          <a:ea typeface="Calibri" panose="020F0502020204030204" pitchFamily="34" charset="0"/>
                          <a:cs typeface="Times New Roman" panose="02020603050405020304" pitchFamily="18" charset="0"/>
                        </a:rPr>
                        <a:t> NSG employees aligned to </a:t>
                      </a:r>
                    </a:p>
                    <a:p>
                      <a:pPr marL="0" marR="0" algn="l">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NPSG, NAND-DTM, and </a:t>
                      </a:r>
                      <a:r>
                        <a:rPr lang="en-US" sz="1400" dirty="0" err="1">
                          <a:solidFill>
                            <a:schemeClr val="tx1"/>
                          </a:solidFill>
                          <a:effectLst/>
                          <a:latin typeface="+mj-lt"/>
                          <a:ea typeface="Calibri" panose="020F0502020204030204" pitchFamily="34" charset="0"/>
                          <a:cs typeface="Times New Roman" panose="02020603050405020304" pitchFamily="18" charset="0"/>
                        </a:rPr>
                        <a:t>Optane</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537723"/>
                  </a:ext>
                </a:extLst>
              </a:tr>
              <a:tr h="613275">
                <a:tc>
                  <a:txBody>
                    <a:bodyPr/>
                    <a:lstStyle/>
                    <a:p>
                      <a:pPr marL="0" marR="0" algn="ctr">
                        <a:lnSpc>
                          <a:spcPct val="107000"/>
                        </a:lnSpc>
                        <a:spcBef>
                          <a:spcPts val="0"/>
                        </a:spcBef>
                        <a:spcAft>
                          <a:spcPts val="0"/>
                        </a:spcAft>
                      </a:pPr>
                      <a:r>
                        <a:rPr lang="en-US" sz="1400" dirty="0">
                          <a:solidFill>
                            <a:schemeClr val="tx1"/>
                          </a:solidFill>
                          <a:effectLst/>
                          <a:latin typeface="+mj-lt"/>
                        </a:rPr>
                        <a:t>Q2 ‘21</a:t>
                      </a:r>
                      <a:endParaRPr lang="en-US"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Workday changes to reflect updated cost centers for </a:t>
                      </a:r>
                      <a:r>
                        <a:rPr lang="en-US" sz="1400" i="1" dirty="0">
                          <a:solidFill>
                            <a:schemeClr val="tx1"/>
                          </a:solidFill>
                          <a:effectLst/>
                          <a:latin typeface="+mj-lt"/>
                          <a:ea typeface="Calibri" panose="020F0502020204030204" pitchFamily="34" charset="0"/>
                          <a:cs typeface="Times New Roman" panose="02020603050405020304" pitchFamily="18" charset="0"/>
                        </a:rPr>
                        <a:t>indirect</a:t>
                      </a:r>
                      <a:r>
                        <a:rPr lang="en-US" sz="1400" dirty="0">
                          <a:solidFill>
                            <a:schemeClr val="tx1"/>
                          </a:solidFill>
                          <a:effectLst/>
                          <a:latin typeface="+mj-lt"/>
                          <a:ea typeface="Calibri" panose="020F0502020204030204" pitchFamily="34" charset="0"/>
                          <a:cs typeface="Times New Roman" panose="02020603050405020304" pitchFamily="18" charset="0"/>
                        </a:rPr>
                        <a:t> NSG employees aligned to </a:t>
                      </a:r>
                    </a:p>
                    <a:p>
                      <a:pPr marL="0" marR="0" algn="l">
                        <a:spcBef>
                          <a:spcPts val="0"/>
                        </a:spcBef>
                        <a:spcAft>
                          <a:spcPts val="0"/>
                        </a:spcAft>
                      </a:pPr>
                      <a:r>
                        <a:rPr lang="en-US" sz="1400" dirty="0">
                          <a:solidFill>
                            <a:schemeClr val="tx1"/>
                          </a:solidFill>
                          <a:effectLst/>
                          <a:latin typeface="+mj-lt"/>
                          <a:ea typeface="Calibri" panose="020F0502020204030204" pitchFamily="34" charset="0"/>
                          <a:cs typeface="Times New Roman" panose="02020603050405020304" pitchFamily="18" charset="0"/>
                        </a:rPr>
                        <a:t>support functions</a:t>
                      </a:r>
                    </a:p>
                  </a:txBody>
                  <a:tcPr marL="68580" marR="68580" marT="0" marB="0" anchor="ctr"/>
                </a:tc>
                <a:extLst>
                  <a:ext uri="{0D108BD9-81ED-4DB2-BD59-A6C34878D82A}">
                    <a16:rowId xmlns:a16="http://schemas.microsoft.com/office/drawing/2014/main" val="3742821121"/>
                  </a:ext>
                </a:extLst>
              </a:tr>
            </a:tbl>
          </a:graphicData>
        </a:graphic>
      </p:graphicFrame>
    </p:spTree>
    <p:extLst>
      <p:ext uri="{BB962C8B-B14F-4D97-AF65-F5344CB8AC3E}">
        <p14:creationId xmlns:p14="http://schemas.microsoft.com/office/powerpoint/2010/main" val="39639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5A6A-A7FB-41E8-A4BC-4A65457FF843}"/>
              </a:ext>
            </a:extLst>
          </p:cNvPr>
          <p:cNvSpPr>
            <a:spLocks noGrp="1"/>
          </p:cNvSpPr>
          <p:nvPr>
            <p:ph type="title"/>
          </p:nvPr>
        </p:nvSpPr>
        <p:spPr>
          <a:xfrm>
            <a:off x="609814" y="515071"/>
            <a:ext cx="11010816" cy="952499"/>
          </a:xfrm>
        </p:spPr>
        <p:txBody>
          <a:bodyPr/>
          <a:lstStyle/>
          <a:p>
            <a:r>
              <a:rPr lang="en-US" dirty="0"/>
              <a:t>NSG Rewards Planning Calendar</a:t>
            </a:r>
          </a:p>
        </p:txBody>
      </p:sp>
      <p:graphicFrame>
        <p:nvGraphicFramePr>
          <p:cNvPr id="5" name="Content Placeholder 4">
            <a:extLst>
              <a:ext uri="{FF2B5EF4-FFF2-40B4-BE49-F238E27FC236}">
                <a16:creationId xmlns:a16="http://schemas.microsoft.com/office/drawing/2014/main" id="{1F162816-752C-4F0B-B012-766E5636437E}"/>
              </a:ext>
            </a:extLst>
          </p:cNvPr>
          <p:cNvGraphicFramePr>
            <a:graphicFrameLocks noGrp="1"/>
          </p:cNvGraphicFramePr>
          <p:nvPr>
            <p:ph sz="quarter" idx="28"/>
          </p:nvPr>
        </p:nvGraphicFramePr>
        <p:xfrm>
          <a:off x="609814" y="1320505"/>
          <a:ext cx="9350676" cy="4546174"/>
        </p:xfrm>
        <a:graphic>
          <a:graphicData uri="http://schemas.openxmlformats.org/drawingml/2006/table">
            <a:tbl>
              <a:tblPr firstRow="1" firstCol="1" bandRow="1">
                <a:tableStyleId>{69012ECD-51FC-41F1-AA8D-1B2483CD663E}</a:tableStyleId>
              </a:tblPr>
              <a:tblGrid>
                <a:gridCol w="1408615">
                  <a:extLst>
                    <a:ext uri="{9D8B030D-6E8A-4147-A177-3AD203B41FA5}">
                      <a16:colId xmlns:a16="http://schemas.microsoft.com/office/drawing/2014/main" val="632387758"/>
                    </a:ext>
                  </a:extLst>
                </a:gridCol>
                <a:gridCol w="7942061">
                  <a:extLst>
                    <a:ext uri="{9D8B030D-6E8A-4147-A177-3AD203B41FA5}">
                      <a16:colId xmlns:a16="http://schemas.microsoft.com/office/drawing/2014/main" val="3795301428"/>
                    </a:ext>
                  </a:extLst>
                </a:gridCol>
              </a:tblGrid>
              <a:tr h="321870">
                <a:tc>
                  <a:txBody>
                    <a:bodyPr/>
                    <a:lstStyle/>
                    <a:p>
                      <a:pPr marL="0" marR="0" algn="ctr">
                        <a:lnSpc>
                          <a:spcPct val="107000"/>
                        </a:lnSpc>
                        <a:spcBef>
                          <a:spcPts val="0"/>
                        </a:spcBef>
                        <a:spcAft>
                          <a:spcPts val="0"/>
                        </a:spcAft>
                      </a:pPr>
                      <a:r>
                        <a:rPr lang="en-US" sz="1400" dirty="0">
                          <a:effectLst/>
                        </a:rPr>
                        <a:t>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400" dirty="0">
                          <a:effectLst/>
                        </a:rPr>
                        <a:t>Actions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1105599"/>
                  </a:ext>
                </a:extLst>
              </a:tr>
              <a:tr h="478025">
                <a:tc>
                  <a:txBody>
                    <a:bodyPr/>
                    <a:lstStyle/>
                    <a:p>
                      <a:pPr marL="0" marR="0" algn="ctr">
                        <a:lnSpc>
                          <a:spcPct val="107000"/>
                        </a:lnSpc>
                        <a:spcBef>
                          <a:spcPts val="0"/>
                        </a:spcBef>
                        <a:spcAft>
                          <a:spcPts val="0"/>
                        </a:spcAft>
                      </a:pPr>
                      <a:r>
                        <a:rPr lang="en-US" sz="1200" dirty="0">
                          <a:effectLst/>
                        </a:rPr>
                        <a:t>Nov 9 – 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200" dirty="0">
                          <a:effectLst/>
                        </a:rPr>
                        <a:t>Rewards Planning – 2021 Manager Overview Training. A recording is available </a:t>
                      </a:r>
                      <a:r>
                        <a:rPr lang="en-US" sz="1200" u="none" strike="noStrike" dirty="0">
                          <a:effectLst/>
                          <a:hlinkClick r:id="rId2"/>
                        </a:rPr>
                        <a:t>here</a:t>
                      </a:r>
                      <a:r>
                        <a:rPr lang="en-US" sz="1200" dirty="0">
                          <a:effectLst/>
                        </a:rPr>
                        <a:t>. Please note, recording reflects Corporate calendar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236536"/>
                  </a:ext>
                </a:extLst>
              </a:tr>
              <a:tr h="646927">
                <a:tc>
                  <a:txBody>
                    <a:bodyPr/>
                    <a:lstStyle/>
                    <a:p>
                      <a:pPr marL="0" marR="0" algn="ctr">
                        <a:lnSpc>
                          <a:spcPct val="107000"/>
                        </a:lnSpc>
                        <a:spcBef>
                          <a:spcPts val="0"/>
                        </a:spcBef>
                        <a:spcAft>
                          <a:spcPts val="0"/>
                        </a:spcAft>
                      </a:pPr>
                      <a:r>
                        <a:rPr lang="en-US" sz="1200" dirty="0">
                          <a:effectLst/>
                        </a:rPr>
                        <a:t>Nov 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200" dirty="0">
                          <a:effectLst/>
                        </a:rPr>
                        <a:t>Deadline to provide BHR with employee change requests (job profiles, current organizational structure)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7999675"/>
                  </a:ext>
                </a:extLst>
              </a:tr>
              <a:tr h="461294">
                <a:tc>
                  <a:txBody>
                    <a:bodyPr/>
                    <a:lstStyle/>
                    <a:p>
                      <a:pPr marL="0" marR="0" algn="ctr">
                        <a:lnSpc>
                          <a:spcPct val="107000"/>
                        </a:lnSpc>
                        <a:spcBef>
                          <a:spcPts val="0"/>
                        </a:spcBef>
                        <a:spcAft>
                          <a:spcPts val="0"/>
                        </a:spcAft>
                      </a:pPr>
                      <a:r>
                        <a:rPr lang="en-US" sz="1200" dirty="0">
                          <a:effectLst/>
                        </a:rPr>
                        <a:t>Nov 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200" dirty="0">
                          <a:effectLst/>
                        </a:rPr>
                        <a:t>Eligibility date for NSG Accelerated Rewards Planning: Employee job title, grade, pay, org structure frozen in Workday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9301141"/>
                  </a:ext>
                </a:extLst>
              </a:tr>
              <a:tr h="461294">
                <a:tc>
                  <a:txBody>
                    <a:bodyPr/>
                    <a:lstStyle/>
                    <a:p>
                      <a:pPr marL="0" marR="0" algn="ctr">
                        <a:lnSpc>
                          <a:spcPct val="107000"/>
                        </a:lnSpc>
                        <a:spcBef>
                          <a:spcPts val="0"/>
                        </a:spcBef>
                        <a:spcAft>
                          <a:spcPts val="0"/>
                        </a:spcAft>
                      </a:pPr>
                      <a:r>
                        <a:rPr lang="en-US" sz="1200" dirty="0">
                          <a:effectLst/>
                        </a:rPr>
                        <a:t>Nov 29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200" b="1" dirty="0" err="1">
                          <a:effectLst/>
                        </a:rPr>
                        <a:t>PeopleFluent</a:t>
                      </a:r>
                      <a:r>
                        <a:rPr lang="en-US" sz="1200" b="1" dirty="0">
                          <a:effectLst/>
                        </a:rPr>
                        <a:t> (Rewards tool) opens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7015949"/>
                  </a:ext>
                </a:extLst>
              </a:tr>
              <a:tr h="461294">
                <a:tc>
                  <a:txBody>
                    <a:bodyPr/>
                    <a:lstStyle/>
                    <a:p>
                      <a:pPr marL="0" marR="0" algn="ctr">
                        <a:lnSpc>
                          <a:spcPct val="107000"/>
                        </a:lnSpc>
                        <a:spcBef>
                          <a:spcPts val="0"/>
                        </a:spcBef>
                        <a:spcAft>
                          <a:spcPts val="0"/>
                        </a:spcAft>
                      </a:pPr>
                      <a:r>
                        <a:rPr lang="en-US" sz="1200" dirty="0">
                          <a:effectLst/>
                        </a:rPr>
                        <a:t>Dec 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200" b="1" dirty="0" err="1">
                          <a:effectLst/>
                        </a:rPr>
                        <a:t>PeopleFluent</a:t>
                      </a:r>
                      <a:r>
                        <a:rPr lang="en-US" sz="1200" b="1" dirty="0">
                          <a:effectLst/>
                        </a:rPr>
                        <a:t> (Rewards tool) closes 12:00 PM PT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4421532"/>
                  </a:ext>
                </a:extLst>
              </a:tr>
              <a:tr h="401381">
                <a:tc>
                  <a:txBody>
                    <a:bodyPr/>
                    <a:lstStyle/>
                    <a:p>
                      <a:pPr marL="0" marR="0" algn="ctr">
                        <a:lnSpc>
                          <a:spcPct val="107000"/>
                        </a:lnSpc>
                        <a:spcBef>
                          <a:spcPts val="0"/>
                        </a:spcBef>
                        <a:spcAft>
                          <a:spcPts val="0"/>
                        </a:spcAft>
                      </a:pPr>
                      <a:r>
                        <a:rPr lang="en-US" sz="1200" dirty="0">
                          <a:effectLst/>
                        </a:rPr>
                        <a:t>Jan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200" dirty="0" err="1">
                          <a:effectLst/>
                        </a:rPr>
                        <a:t>PeopleFluent</a:t>
                      </a:r>
                      <a:r>
                        <a:rPr lang="en-US" sz="1200" dirty="0">
                          <a:effectLst/>
                        </a:rPr>
                        <a:t> reopens with access to Rewards Statements; managers may begin delivering rewards decisions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537723"/>
                  </a:ext>
                </a:extLst>
              </a:tr>
              <a:tr h="306732">
                <a:tc>
                  <a:txBody>
                    <a:bodyPr/>
                    <a:lstStyle/>
                    <a:p>
                      <a:pPr marL="0" marR="0" algn="ctr">
                        <a:lnSpc>
                          <a:spcPct val="107000"/>
                        </a:lnSpc>
                        <a:spcBef>
                          <a:spcPts val="0"/>
                        </a:spcBef>
                        <a:spcAft>
                          <a:spcPts val="0"/>
                        </a:spcAft>
                      </a:pPr>
                      <a:r>
                        <a:rPr lang="en-US" sz="1200" dirty="0">
                          <a:effectLst/>
                        </a:rPr>
                        <a:t>TBD*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200" dirty="0">
                          <a:effectLst/>
                        </a:rPr>
                        <a:t>SK initial offer availability date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2821121"/>
                  </a:ext>
                </a:extLst>
              </a:tr>
              <a:tr h="605976">
                <a:tc>
                  <a:txBody>
                    <a:bodyPr/>
                    <a:lstStyle/>
                    <a:p>
                      <a:pPr marL="0" marR="0" algn="ctr">
                        <a:lnSpc>
                          <a:spcPct val="107000"/>
                        </a:lnSpc>
                        <a:spcBef>
                          <a:spcPts val="0"/>
                        </a:spcBef>
                        <a:spcAft>
                          <a:spcPts val="0"/>
                        </a:spcAft>
                      </a:pPr>
                      <a:r>
                        <a:rPr lang="en-US" sz="1200" dirty="0">
                          <a:effectLst/>
                        </a:rPr>
                        <a:t>March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200" dirty="0">
                          <a:effectLst/>
                        </a:rPr>
                        <a:t>Rewards effective date for non-exempt only. Blackout on job changes for non-exempt in U.S./CR ends. Managers must complete Rewards Conversations before this 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9323636"/>
                  </a:ext>
                </a:extLst>
              </a:tr>
              <a:tr h="401381">
                <a:tc>
                  <a:txBody>
                    <a:bodyPr/>
                    <a:lstStyle/>
                    <a:p>
                      <a:pPr marL="0" marR="0" algn="ctr">
                        <a:lnSpc>
                          <a:spcPct val="107000"/>
                        </a:lnSpc>
                        <a:spcBef>
                          <a:spcPts val="0"/>
                        </a:spcBef>
                        <a:spcAft>
                          <a:spcPts val="0"/>
                        </a:spcAft>
                      </a:pPr>
                      <a:r>
                        <a:rPr lang="en-US" sz="1200" dirty="0">
                          <a:effectLst/>
                        </a:rPr>
                        <a:t>April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07000"/>
                        </a:lnSpc>
                        <a:spcBef>
                          <a:spcPts val="0"/>
                        </a:spcBef>
                        <a:spcAft>
                          <a:spcPts val="0"/>
                        </a:spcAft>
                      </a:pPr>
                      <a:r>
                        <a:rPr lang="en-US" sz="1200" dirty="0">
                          <a:effectLst/>
                        </a:rPr>
                        <a:t>Rewards effective date. Blackout on job changes for exempt employees in U.S./CR ends. Managers must complete Rewards Conversations before this 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1837271"/>
                  </a:ext>
                </a:extLst>
              </a:tr>
            </a:tbl>
          </a:graphicData>
        </a:graphic>
      </p:graphicFrame>
    </p:spTree>
    <p:extLst>
      <p:ext uri="{BB962C8B-B14F-4D97-AF65-F5344CB8AC3E}">
        <p14:creationId xmlns:p14="http://schemas.microsoft.com/office/powerpoint/2010/main" val="407901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0516-F010-4930-A3A5-73C6AE6763C7}"/>
              </a:ext>
            </a:extLst>
          </p:cNvPr>
          <p:cNvSpPr>
            <a:spLocks noGrp="1"/>
          </p:cNvSpPr>
          <p:nvPr>
            <p:ph type="title"/>
          </p:nvPr>
        </p:nvSpPr>
        <p:spPr>
          <a:xfrm>
            <a:off x="571370" y="370022"/>
            <a:ext cx="11010816" cy="952499"/>
          </a:xfrm>
        </p:spPr>
        <p:txBody>
          <a:bodyPr/>
          <a:lstStyle/>
          <a:p>
            <a:r>
              <a:rPr lang="en-US" dirty="0"/>
              <a:t>NSG Gr10+ Talent Review </a:t>
            </a:r>
          </a:p>
        </p:txBody>
      </p:sp>
      <p:sp>
        <p:nvSpPr>
          <p:cNvPr id="3" name="Content Placeholder 2">
            <a:extLst>
              <a:ext uri="{FF2B5EF4-FFF2-40B4-BE49-F238E27FC236}">
                <a16:creationId xmlns:a16="http://schemas.microsoft.com/office/drawing/2014/main" id="{0E2B856F-196B-4FE9-8743-5A1F44064DA4}"/>
              </a:ext>
            </a:extLst>
          </p:cNvPr>
          <p:cNvSpPr>
            <a:spLocks noGrp="1"/>
          </p:cNvSpPr>
          <p:nvPr>
            <p:ph sz="quarter" idx="28"/>
          </p:nvPr>
        </p:nvSpPr>
        <p:spPr>
          <a:xfrm>
            <a:off x="590550" y="1141526"/>
            <a:ext cx="11010900" cy="4574947"/>
          </a:xfrm>
        </p:spPr>
        <p:txBody>
          <a:bodyPr/>
          <a:lstStyle/>
          <a:p>
            <a:pPr>
              <a:spcBef>
                <a:spcPts val="600"/>
              </a:spcBef>
            </a:pPr>
            <a:r>
              <a:rPr lang="en-US" dirty="0"/>
              <a:t>Objective: Align on promotions, socialize top talent for feedback</a:t>
            </a:r>
          </a:p>
          <a:p>
            <a:r>
              <a:rPr lang="en-US" dirty="0"/>
              <a:t>Structure: Each GM has 15 minutes to provide a brief overview of: </a:t>
            </a:r>
          </a:p>
          <a:p>
            <a:pPr lvl="1">
              <a:spcBef>
                <a:spcPts val="600"/>
              </a:spcBef>
            </a:pPr>
            <a:r>
              <a:rPr lang="en-US" dirty="0"/>
              <a:t>Promotions into Gr 10 (10%/45 EE) and Gr 11(3%/5 EE)</a:t>
            </a:r>
          </a:p>
          <a:p>
            <a:pPr lvl="1">
              <a:spcBef>
                <a:spcPts val="600"/>
              </a:spcBef>
            </a:pPr>
            <a:r>
              <a:rPr lang="en-US" dirty="0"/>
              <a:t>Staff-1 Top/Bottom Performers: what differentiates their performance, what's next in terms of career development</a:t>
            </a:r>
          </a:p>
          <a:p>
            <a:r>
              <a:rPr lang="en-US" dirty="0"/>
              <a:t>Prep Work:</a:t>
            </a:r>
          </a:p>
          <a:p>
            <a:pPr lvl="1">
              <a:spcBef>
                <a:spcPts val="600"/>
              </a:spcBef>
            </a:pPr>
            <a:r>
              <a:rPr lang="en-US" dirty="0"/>
              <a:t>Validate the list for your BU </a:t>
            </a:r>
          </a:p>
          <a:p>
            <a:pPr lvl="1">
              <a:spcBef>
                <a:spcPts val="600"/>
              </a:spcBef>
            </a:pPr>
            <a:r>
              <a:rPr lang="en-US" dirty="0"/>
              <a:t>Provide any updates to me by EOD Thursday 11/19</a:t>
            </a:r>
          </a:p>
          <a:p>
            <a:pPr>
              <a:spcBef>
                <a:spcPts val="600"/>
              </a:spcBef>
            </a:pPr>
            <a:endParaRPr lang="en-US" dirty="0"/>
          </a:p>
        </p:txBody>
      </p:sp>
    </p:spTree>
    <p:extLst>
      <p:ext uri="{BB962C8B-B14F-4D97-AF65-F5344CB8AC3E}">
        <p14:creationId xmlns:p14="http://schemas.microsoft.com/office/powerpoint/2010/main" val="168941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34A6-31D9-4A12-9228-5C251663F7AD}"/>
              </a:ext>
            </a:extLst>
          </p:cNvPr>
          <p:cNvSpPr>
            <a:spLocks noGrp="1"/>
          </p:cNvSpPr>
          <p:nvPr>
            <p:ph type="title"/>
          </p:nvPr>
        </p:nvSpPr>
        <p:spPr>
          <a:xfrm>
            <a:off x="603437" y="527439"/>
            <a:ext cx="10972801" cy="883673"/>
          </a:xfrm>
        </p:spPr>
        <p:txBody>
          <a:bodyPr/>
          <a:lstStyle/>
          <a:p>
            <a:r>
              <a:rPr lang="en-US" sz="3600" dirty="0"/>
              <a:t>Org Design – Guiding Principles </a:t>
            </a:r>
          </a:p>
        </p:txBody>
      </p:sp>
      <p:sp>
        <p:nvSpPr>
          <p:cNvPr id="7" name="Rectangle 6">
            <a:extLst>
              <a:ext uri="{FF2B5EF4-FFF2-40B4-BE49-F238E27FC236}">
                <a16:creationId xmlns:a16="http://schemas.microsoft.com/office/drawing/2014/main" id="{A7130182-8403-41EF-89EE-7C6C4C64F45A}"/>
              </a:ext>
            </a:extLst>
          </p:cNvPr>
          <p:cNvSpPr/>
          <p:nvPr/>
        </p:nvSpPr>
        <p:spPr>
          <a:xfrm>
            <a:off x="491314" y="1655948"/>
            <a:ext cx="8413063" cy="1210460"/>
          </a:xfrm>
          <a:prstGeom prst="rect">
            <a:avLst/>
          </a:prstGeom>
        </p:spPr>
        <p:txBody>
          <a:bodyPr wrap="square">
            <a:spAutoFit/>
          </a:bodyPr>
          <a:lstStyle/>
          <a:p>
            <a:pPr marL="285750" indent="-285750">
              <a:spcBef>
                <a:spcPts val="1800"/>
              </a:spcBef>
              <a:buFont typeface="Wingdings" panose="05000000000000000000" pitchFamily="2" charset="2"/>
              <a:buChar char="§"/>
              <a:defRPr/>
            </a:pPr>
            <a:r>
              <a:rPr lang="en-US" sz="1600" dirty="0">
                <a:solidFill>
                  <a:schemeClr val="tx1">
                    <a:lumMod val="85000"/>
                    <a:lumOff val="15000"/>
                  </a:schemeClr>
                </a:solidFill>
                <a:latin typeface="+mj-lt"/>
              </a:rPr>
              <a:t>Design an organization structure that supports a </a:t>
            </a:r>
            <a:r>
              <a:rPr lang="en-US" sz="1600" b="1" dirty="0">
                <a:solidFill>
                  <a:schemeClr val="tx1">
                    <a:lumMod val="85000"/>
                    <a:lumOff val="15000"/>
                  </a:schemeClr>
                </a:solidFill>
                <a:latin typeface="+mj-lt"/>
              </a:rPr>
              <a:t>successful transition </a:t>
            </a:r>
            <a:r>
              <a:rPr lang="en-US" sz="1600" dirty="0">
                <a:solidFill>
                  <a:schemeClr val="tx1">
                    <a:lumMod val="85000"/>
                    <a:lumOff val="15000"/>
                  </a:schemeClr>
                </a:solidFill>
                <a:latin typeface="+mj-lt"/>
              </a:rPr>
              <a:t>to the future state business/operating model. </a:t>
            </a:r>
          </a:p>
          <a:p>
            <a:pPr marL="285750" indent="-285750">
              <a:spcBef>
                <a:spcPts val="1800"/>
              </a:spcBef>
              <a:buFont typeface="Wingdings" panose="05000000000000000000" pitchFamily="2" charset="2"/>
              <a:buChar char="§"/>
              <a:defRPr/>
            </a:pPr>
            <a:r>
              <a:rPr lang="en-US" sz="1600" dirty="0">
                <a:solidFill>
                  <a:srgbClr val="000000">
                    <a:lumMod val="85000"/>
                    <a:lumOff val="15000"/>
                  </a:srgbClr>
                </a:solidFill>
                <a:latin typeface="Intel Clear Light"/>
              </a:rPr>
              <a:t>Identify </a:t>
            </a:r>
            <a:r>
              <a:rPr lang="en-US" sz="1600" b="1" dirty="0">
                <a:solidFill>
                  <a:srgbClr val="000000">
                    <a:lumMod val="85000"/>
                    <a:lumOff val="15000"/>
                  </a:srgbClr>
                </a:solidFill>
                <a:latin typeface="Intel Clear Light"/>
              </a:rPr>
              <a:t>critical</a:t>
            </a:r>
            <a:r>
              <a:rPr lang="en-US" sz="1600" dirty="0">
                <a:solidFill>
                  <a:srgbClr val="000000">
                    <a:lumMod val="85000"/>
                    <a:lumOff val="15000"/>
                  </a:srgbClr>
                </a:solidFill>
                <a:latin typeface="Intel Clear Light"/>
              </a:rPr>
              <a:t> </a:t>
            </a:r>
            <a:r>
              <a:rPr lang="en-US" sz="1600" b="1" dirty="0">
                <a:solidFill>
                  <a:srgbClr val="000000">
                    <a:lumMod val="85000"/>
                    <a:lumOff val="15000"/>
                  </a:srgbClr>
                </a:solidFill>
                <a:latin typeface="Intel Clear Light"/>
              </a:rPr>
              <a:t>new roles </a:t>
            </a:r>
            <a:r>
              <a:rPr lang="en-US" sz="1600" dirty="0">
                <a:solidFill>
                  <a:srgbClr val="000000">
                    <a:lumMod val="85000"/>
                    <a:lumOff val="15000"/>
                  </a:srgbClr>
                </a:solidFill>
                <a:latin typeface="Intel Clear Light"/>
              </a:rPr>
              <a:t>needed to support the future state operating model or provide </a:t>
            </a:r>
            <a:r>
              <a:rPr lang="en-US" sz="1600" b="1" dirty="0">
                <a:solidFill>
                  <a:srgbClr val="000000">
                    <a:lumMod val="85000"/>
                    <a:lumOff val="15000"/>
                  </a:srgbClr>
                </a:solidFill>
                <a:latin typeface="Intel Clear Light"/>
              </a:rPr>
              <a:t>critical backfills </a:t>
            </a:r>
            <a:r>
              <a:rPr lang="en-US" sz="1600" dirty="0">
                <a:solidFill>
                  <a:srgbClr val="000000">
                    <a:lumMod val="85000"/>
                    <a:lumOff val="15000"/>
                  </a:srgbClr>
                </a:solidFill>
                <a:latin typeface="Intel Clear Light"/>
              </a:rPr>
              <a:t>for previous shared resources.  </a:t>
            </a:r>
            <a:endParaRPr lang="en-US" sz="1400" kern="1200" dirty="0">
              <a:solidFill>
                <a:schemeClr val="tx1"/>
              </a:solidFill>
              <a:latin typeface="+mj-lt"/>
            </a:endParaRPr>
          </a:p>
        </p:txBody>
      </p:sp>
      <p:pic>
        <p:nvPicPr>
          <p:cNvPr id="8" name="Picture 7">
            <a:extLst>
              <a:ext uri="{FF2B5EF4-FFF2-40B4-BE49-F238E27FC236}">
                <a16:creationId xmlns:a16="http://schemas.microsoft.com/office/drawing/2014/main" id="{1499331F-AF74-421E-A562-66CF33EFC81D}"/>
              </a:ext>
            </a:extLst>
          </p:cNvPr>
          <p:cNvPicPr/>
          <p:nvPr/>
        </p:nvPicPr>
        <p:blipFill>
          <a:blip r:embed="rId3"/>
          <a:stretch>
            <a:fillRect/>
          </a:stretch>
        </p:blipFill>
        <p:spPr>
          <a:xfrm>
            <a:off x="8983133" y="75952"/>
            <a:ext cx="2717553" cy="2438648"/>
          </a:xfrm>
          <a:prstGeom prst="rect">
            <a:avLst/>
          </a:prstGeom>
        </p:spPr>
      </p:pic>
      <p:sp>
        <p:nvSpPr>
          <p:cNvPr id="9" name="Rectangle 8">
            <a:extLst>
              <a:ext uri="{FF2B5EF4-FFF2-40B4-BE49-F238E27FC236}">
                <a16:creationId xmlns:a16="http://schemas.microsoft.com/office/drawing/2014/main" id="{C0433EAD-BB31-422C-AA5D-B03DF696C320}"/>
              </a:ext>
            </a:extLst>
          </p:cNvPr>
          <p:cNvSpPr/>
          <p:nvPr/>
        </p:nvSpPr>
        <p:spPr>
          <a:xfrm>
            <a:off x="491314" y="3004271"/>
            <a:ext cx="10972800" cy="2115323"/>
          </a:xfrm>
          <a:prstGeom prst="rect">
            <a:avLst/>
          </a:prstGeom>
        </p:spPr>
        <p:txBody>
          <a:bodyPr wrap="square">
            <a:spAutoFit/>
          </a:bodyPr>
          <a:lstStyle/>
          <a:p>
            <a:pPr marL="285750" lvl="0" indent="-285750">
              <a:spcBef>
                <a:spcPts val="1800"/>
              </a:spcBef>
              <a:buFont typeface="Wingdings" panose="05000000000000000000" pitchFamily="2" charset="2"/>
              <a:buChar char="§"/>
              <a:defRPr/>
            </a:pPr>
            <a:r>
              <a:rPr lang="en-US" sz="1600" dirty="0">
                <a:solidFill>
                  <a:schemeClr val="tx1">
                    <a:lumMod val="85000"/>
                    <a:lumOff val="15000"/>
                  </a:schemeClr>
                </a:solidFill>
                <a:latin typeface="+mj-lt"/>
              </a:rPr>
              <a:t>Drive a </a:t>
            </a:r>
            <a:r>
              <a:rPr lang="en-US" sz="1600" b="1" dirty="0">
                <a:solidFill>
                  <a:schemeClr val="tx1">
                    <a:lumMod val="85000"/>
                    <a:lumOff val="15000"/>
                  </a:schemeClr>
                </a:solidFill>
                <a:latin typeface="+mj-lt"/>
              </a:rPr>
              <a:t>fair and transparent </a:t>
            </a:r>
            <a:r>
              <a:rPr lang="en-US" sz="1600" dirty="0">
                <a:solidFill>
                  <a:schemeClr val="tx1">
                    <a:lumMod val="85000"/>
                    <a:lumOff val="15000"/>
                  </a:schemeClr>
                </a:solidFill>
                <a:latin typeface="+mj-lt"/>
              </a:rPr>
              <a:t>talent assessment and selection process based on skillsets, experience, career aspirations, performance history, etc.</a:t>
            </a:r>
          </a:p>
          <a:p>
            <a:pPr marL="640080" lvl="2" indent="-285750">
              <a:spcBef>
                <a:spcPts val="1800"/>
              </a:spcBef>
              <a:buFont typeface="Wingdings" panose="05000000000000000000" pitchFamily="2" charset="2"/>
              <a:buChar char="Ø"/>
              <a:defRPr/>
            </a:pPr>
            <a:r>
              <a:rPr lang="en-US" sz="1600" i="1" dirty="0">
                <a:solidFill>
                  <a:schemeClr val="tx1">
                    <a:lumMod val="85000"/>
                    <a:lumOff val="15000"/>
                  </a:schemeClr>
                </a:solidFill>
                <a:latin typeface="+mj-lt"/>
              </a:rPr>
              <a:t>Guidance: </a:t>
            </a:r>
            <a:r>
              <a:rPr lang="en-US" sz="1600" dirty="0">
                <a:solidFill>
                  <a:schemeClr val="tx1">
                    <a:lumMod val="85000"/>
                    <a:lumOff val="15000"/>
                  </a:schemeClr>
                </a:solidFill>
                <a:latin typeface="+mj-lt"/>
              </a:rPr>
              <a:t>Post internal job req. if talent selection would result in a change to grade level, a shift from IC to Manager, or a significant change to job responsibilities (&gt;50%)</a:t>
            </a:r>
          </a:p>
          <a:p>
            <a:pPr marL="285750" lvl="0" indent="-285750">
              <a:spcBef>
                <a:spcPts val="1800"/>
              </a:spcBef>
              <a:buFont typeface="Wingdings" panose="05000000000000000000" pitchFamily="2" charset="2"/>
              <a:buChar char="§"/>
              <a:defRPr/>
            </a:pPr>
            <a:r>
              <a:rPr lang="en-US" sz="1600" dirty="0">
                <a:solidFill>
                  <a:srgbClr val="000000">
                    <a:lumMod val="85000"/>
                    <a:lumOff val="15000"/>
                  </a:srgbClr>
                </a:solidFill>
                <a:latin typeface="Intel Clear Light"/>
              </a:rPr>
              <a:t>Align talent selection decisions with </a:t>
            </a:r>
            <a:r>
              <a:rPr lang="en-US" sz="1600" b="1" dirty="0">
                <a:solidFill>
                  <a:srgbClr val="000000">
                    <a:lumMod val="85000"/>
                    <a:lumOff val="15000"/>
                  </a:srgbClr>
                </a:solidFill>
                <a:latin typeface="Intel Clear Light"/>
              </a:rPr>
              <a:t>site strategy </a:t>
            </a:r>
            <a:r>
              <a:rPr lang="en-US" sz="1600" dirty="0">
                <a:solidFill>
                  <a:srgbClr val="000000">
                    <a:lumMod val="85000"/>
                    <a:lumOff val="15000"/>
                  </a:srgbClr>
                </a:solidFill>
                <a:latin typeface="Intel Clear Light"/>
              </a:rPr>
              <a:t>and maintain </a:t>
            </a:r>
            <a:r>
              <a:rPr lang="en-US" sz="1600" b="1" dirty="0">
                <a:solidFill>
                  <a:srgbClr val="000000">
                    <a:lumMod val="85000"/>
                    <a:lumOff val="15000"/>
                  </a:srgbClr>
                </a:solidFill>
                <a:latin typeface="Intel Clear Light"/>
              </a:rPr>
              <a:t>continuity for customers </a:t>
            </a:r>
            <a:r>
              <a:rPr lang="en-US" sz="1600" dirty="0">
                <a:solidFill>
                  <a:srgbClr val="000000">
                    <a:lumMod val="85000"/>
                    <a:lumOff val="15000"/>
                  </a:srgbClr>
                </a:solidFill>
                <a:latin typeface="Intel Clear Light"/>
              </a:rPr>
              <a:t>(where possible). </a:t>
            </a:r>
          </a:p>
          <a:p>
            <a:pPr marL="285750" lvl="0" indent="-285750">
              <a:spcBef>
                <a:spcPts val="1800"/>
              </a:spcBef>
              <a:buFont typeface="Wingdings" panose="05000000000000000000" pitchFamily="2" charset="2"/>
              <a:buChar char="§"/>
              <a:defRPr/>
            </a:pPr>
            <a:r>
              <a:rPr lang="en-US" sz="1600" b="1" dirty="0">
                <a:solidFill>
                  <a:srgbClr val="000000">
                    <a:lumMod val="85000"/>
                    <a:lumOff val="15000"/>
                  </a:srgbClr>
                </a:solidFill>
                <a:latin typeface="Intel Clear Light"/>
              </a:rPr>
              <a:t>Eliminate unnecessary layers </a:t>
            </a:r>
            <a:r>
              <a:rPr lang="en-US" sz="1600" dirty="0">
                <a:solidFill>
                  <a:srgbClr val="000000">
                    <a:lumMod val="85000"/>
                    <a:lumOff val="15000"/>
                  </a:srgbClr>
                </a:solidFill>
                <a:latin typeface="Intel Clear Light"/>
              </a:rPr>
              <a:t>and </a:t>
            </a:r>
            <a:r>
              <a:rPr lang="en-US" sz="1600" b="1" dirty="0">
                <a:solidFill>
                  <a:srgbClr val="000000">
                    <a:lumMod val="85000"/>
                    <a:lumOff val="15000"/>
                  </a:srgbClr>
                </a:solidFill>
                <a:latin typeface="Intel Clear Light"/>
              </a:rPr>
              <a:t>balance manager spans of control </a:t>
            </a:r>
            <a:r>
              <a:rPr lang="en-US" sz="1600" dirty="0">
                <a:solidFill>
                  <a:srgbClr val="000000">
                    <a:lumMod val="85000"/>
                    <a:lumOff val="15000"/>
                  </a:srgbClr>
                </a:solidFill>
                <a:latin typeface="Intel Clear Light"/>
              </a:rPr>
              <a:t>(generally recommended to be 6 to 10).</a:t>
            </a:r>
          </a:p>
        </p:txBody>
      </p:sp>
      <p:sp>
        <p:nvSpPr>
          <p:cNvPr id="5" name="Oval 4">
            <a:extLst>
              <a:ext uri="{FF2B5EF4-FFF2-40B4-BE49-F238E27FC236}">
                <a16:creationId xmlns:a16="http://schemas.microsoft.com/office/drawing/2014/main" id="{7A60CDCA-BCA1-471C-8326-CB9D981F0602}"/>
              </a:ext>
            </a:extLst>
          </p:cNvPr>
          <p:cNvSpPr/>
          <p:nvPr/>
        </p:nvSpPr>
        <p:spPr>
          <a:xfrm>
            <a:off x="11049002" y="808566"/>
            <a:ext cx="634749" cy="641931"/>
          </a:xfrm>
          <a:prstGeom prst="ellipse">
            <a:avLst/>
          </a:prstGeom>
          <a:noFill/>
          <a:ln w="762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40BC52BD-0DB6-4DFE-9BE3-DEDEBE88F728}"/>
              </a:ext>
            </a:extLst>
          </p:cNvPr>
          <p:cNvSpPr txBox="1"/>
          <p:nvPr/>
        </p:nvSpPr>
        <p:spPr>
          <a:xfrm>
            <a:off x="8652685" y="203984"/>
            <a:ext cx="1689224"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400" b="1" i="1" u="none" strike="noStrike" cap="none" spc="0" normalizeH="0" baseline="0" dirty="0">
                <a:ln>
                  <a:noFill/>
                </a:ln>
                <a:solidFill>
                  <a:schemeClr val="accent1"/>
                </a:solidFill>
                <a:effectLst/>
                <a:uFillTx/>
                <a:latin typeface="+mj-lt"/>
                <a:ea typeface="+mn-ea"/>
                <a:cs typeface="+mn-cs"/>
                <a:sym typeface="Helvetica Neue"/>
              </a:rPr>
              <a:t>Org Design Framework</a:t>
            </a:r>
          </a:p>
        </p:txBody>
      </p:sp>
      <p:sp>
        <p:nvSpPr>
          <p:cNvPr id="12" name="Arrow: Down 11">
            <a:extLst>
              <a:ext uri="{FF2B5EF4-FFF2-40B4-BE49-F238E27FC236}">
                <a16:creationId xmlns:a16="http://schemas.microsoft.com/office/drawing/2014/main" id="{483646CC-C5DA-4BDA-AF8A-574C6830FEAF}"/>
              </a:ext>
            </a:extLst>
          </p:cNvPr>
          <p:cNvSpPr/>
          <p:nvPr/>
        </p:nvSpPr>
        <p:spPr>
          <a:xfrm>
            <a:off x="11144188" y="290760"/>
            <a:ext cx="444375" cy="414866"/>
          </a:xfrm>
          <a:prstGeom prst="down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29855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75">
            <a:extLst>
              <a:ext uri="{FF2B5EF4-FFF2-40B4-BE49-F238E27FC236}">
                <a16:creationId xmlns:a16="http://schemas.microsoft.com/office/drawing/2014/main" id="{E60EB61D-C895-43D0-80F5-5DD2058E23E3}"/>
              </a:ext>
            </a:extLst>
          </p:cNvPr>
          <p:cNvSpPr/>
          <p:nvPr/>
        </p:nvSpPr>
        <p:spPr>
          <a:xfrm>
            <a:off x="6586127" y="2389923"/>
            <a:ext cx="1808196" cy="1185515"/>
          </a:xfrm>
          <a:prstGeom prst="ellipse">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Arrow: Curved Up 38">
            <a:extLst>
              <a:ext uri="{FF2B5EF4-FFF2-40B4-BE49-F238E27FC236}">
                <a16:creationId xmlns:a16="http://schemas.microsoft.com/office/drawing/2014/main" id="{BD3F0F3B-20F4-4ADA-8145-5BAD483B4261}"/>
              </a:ext>
            </a:extLst>
          </p:cNvPr>
          <p:cNvSpPr/>
          <p:nvPr/>
        </p:nvSpPr>
        <p:spPr>
          <a:xfrm>
            <a:off x="2737952" y="3489339"/>
            <a:ext cx="6690037" cy="3048751"/>
          </a:xfrm>
          <a:prstGeom prst="curvedUpArrow">
            <a:avLst>
              <a:gd name="adj1" fmla="val 11999"/>
              <a:gd name="adj2" fmla="val 26705"/>
              <a:gd name="adj3" fmla="val 25000"/>
            </a:avLst>
          </a:prstGeom>
          <a:solidFill>
            <a:srgbClr val="B1BAB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ntel Clear"/>
              <a:ea typeface="+mn-ea"/>
              <a:cs typeface="+mn-cs"/>
            </a:endParaRPr>
          </a:p>
        </p:txBody>
      </p:sp>
      <p:sp>
        <p:nvSpPr>
          <p:cNvPr id="41" name="Line 27">
            <a:extLst>
              <a:ext uri="{FF2B5EF4-FFF2-40B4-BE49-F238E27FC236}">
                <a16:creationId xmlns:a16="http://schemas.microsoft.com/office/drawing/2014/main" id="{225E3B99-69A0-4E74-8406-5B09CA86D68E}"/>
              </a:ext>
            </a:extLst>
          </p:cNvPr>
          <p:cNvSpPr>
            <a:spLocks noChangeShapeType="1"/>
          </p:cNvSpPr>
          <p:nvPr/>
        </p:nvSpPr>
        <p:spPr bwMode="auto">
          <a:xfrm>
            <a:off x="6085352" y="1114440"/>
            <a:ext cx="0" cy="4683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hangingPunct="1">
              <a:lnSpc>
                <a:spcPct val="100000"/>
              </a:lnSpc>
              <a:spcBef>
                <a:spcPct val="0"/>
              </a:spcBef>
              <a:spcAft>
                <a:spcPct val="0"/>
              </a:spcAft>
              <a:defRPr/>
            </a:pPr>
            <a:endParaRPr lang="en-US" sz="1800">
              <a:latin typeface="Arial" charset="0"/>
              <a:cs typeface="Arial" charset="0"/>
            </a:endParaRPr>
          </a:p>
        </p:txBody>
      </p:sp>
      <p:cxnSp>
        <p:nvCxnSpPr>
          <p:cNvPr id="42" name="AutoShape 28">
            <a:extLst>
              <a:ext uri="{FF2B5EF4-FFF2-40B4-BE49-F238E27FC236}">
                <a16:creationId xmlns:a16="http://schemas.microsoft.com/office/drawing/2014/main" id="{50ACBBA3-B810-4F5F-9545-63F967AEC7AC}"/>
              </a:ext>
            </a:extLst>
          </p:cNvPr>
          <p:cNvCxnSpPr>
            <a:cxnSpLocks noChangeShapeType="1"/>
          </p:cNvCxnSpPr>
          <p:nvPr/>
        </p:nvCxnSpPr>
        <p:spPr bwMode="auto">
          <a:xfrm flipH="1" flipV="1">
            <a:off x="5750390" y="4654564"/>
            <a:ext cx="665162" cy="1428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3" name="AutoShape 29">
            <a:extLst>
              <a:ext uri="{FF2B5EF4-FFF2-40B4-BE49-F238E27FC236}">
                <a16:creationId xmlns:a16="http://schemas.microsoft.com/office/drawing/2014/main" id="{14DE5046-FAA3-430F-B715-605EB05BB417}"/>
              </a:ext>
            </a:extLst>
          </p:cNvPr>
          <p:cNvCxnSpPr>
            <a:cxnSpLocks noChangeShapeType="1"/>
            <a:endCxn id="54" idx="5"/>
          </p:cNvCxnSpPr>
          <p:nvPr/>
        </p:nvCxnSpPr>
        <p:spPr bwMode="auto">
          <a:xfrm flipH="1" flipV="1">
            <a:off x="5142334" y="3321813"/>
            <a:ext cx="1739128" cy="129782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30">
            <a:extLst>
              <a:ext uri="{FF2B5EF4-FFF2-40B4-BE49-F238E27FC236}">
                <a16:creationId xmlns:a16="http://schemas.microsoft.com/office/drawing/2014/main" id="{B9C8CFB9-A3BF-41A4-866B-A82BE05D40FA}"/>
              </a:ext>
            </a:extLst>
          </p:cNvPr>
          <p:cNvCxnSpPr>
            <a:cxnSpLocks noChangeShapeType="1"/>
            <a:endCxn id="53" idx="3"/>
          </p:cNvCxnSpPr>
          <p:nvPr/>
        </p:nvCxnSpPr>
        <p:spPr bwMode="auto">
          <a:xfrm flipV="1">
            <a:off x="5337641" y="3321813"/>
            <a:ext cx="1604195" cy="133195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5" name="AutoShape 31">
            <a:extLst>
              <a:ext uri="{FF2B5EF4-FFF2-40B4-BE49-F238E27FC236}">
                <a16:creationId xmlns:a16="http://schemas.microsoft.com/office/drawing/2014/main" id="{8F9C8036-5028-43C6-87FF-47C89C0C9922}"/>
              </a:ext>
            </a:extLst>
          </p:cNvPr>
          <p:cNvCxnSpPr>
            <a:cxnSpLocks noChangeShapeType="1"/>
            <a:stCxn id="54" idx="6"/>
            <a:endCxn id="53" idx="2"/>
          </p:cNvCxnSpPr>
          <p:nvPr/>
        </p:nvCxnSpPr>
        <p:spPr bwMode="auto">
          <a:xfrm>
            <a:off x="5366216" y="2971814"/>
            <a:ext cx="134778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6" name="Line 32">
            <a:extLst>
              <a:ext uri="{FF2B5EF4-FFF2-40B4-BE49-F238E27FC236}">
                <a16:creationId xmlns:a16="http://schemas.microsoft.com/office/drawing/2014/main" id="{E96A77D6-6F41-408C-8B95-0E2A01446247}"/>
              </a:ext>
            </a:extLst>
          </p:cNvPr>
          <p:cNvSpPr>
            <a:spLocks noChangeShapeType="1"/>
          </p:cNvSpPr>
          <p:nvPr/>
        </p:nvSpPr>
        <p:spPr bwMode="auto">
          <a:xfrm flipH="1" flipV="1">
            <a:off x="4864566" y="3265503"/>
            <a:ext cx="257175" cy="9350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hangingPunct="1">
              <a:lnSpc>
                <a:spcPct val="100000"/>
              </a:lnSpc>
              <a:spcBef>
                <a:spcPct val="0"/>
              </a:spcBef>
              <a:spcAft>
                <a:spcPct val="0"/>
              </a:spcAft>
              <a:defRPr/>
            </a:pPr>
            <a:endParaRPr lang="en-US" sz="1800">
              <a:latin typeface="Arial" charset="0"/>
              <a:cs typeface="Arial" charset="0"/>
            </a:endParaRPr>
          </a:p>
        </p:txBody>
      </p:sp>
      <p:sp>
        <p:nvSpPr>
          <p:cNvPr id="47" name="Line 33">
            <a:extLst>
              <a:ext uri="{FF2B5EF4-FFF2-40B4-BE49-F238E27FC236}">
                <a16:creationId xmlns:a16="http://schemas.microsoft.com/office/drawing/2014/main" id="{B8BFC7D9-8B9F-4DA7-945D-A94E39BAC490}"/>
              </a:ext>
            </a:extLst>
          </p:cNvPr>
          <p:cNvSpPr>
            <a:spLocks noChangeShapeType="1"/>
          </p:cNvSpPr>
          <p:nvPr/>
        </p:nvSpPr>
        <p:spPr bwMode="auto">
          <a:xfrm flipV="1">
            <a:off x="7034678" y="3222639"/>
            <a:ext cx="257175" cy="1028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hangingPunct="1">
              <a:lnSpc>
                <a:spcPct val="100000"/>
              </a:lnSpc>
              <a:spcBef>
                <a:spcPct val="0"/>
              </a:spcBef>
              <a:spcAft>
                <a:spcPct val="0"/>
              </a:spcAft>
              <a:defRPr/>
            </a:pPr>
            <a:endParaRPr lang="en-US" sz="1800">
              <a:latin typeface="Arial" charset="0"/>
              <a:cs typeface="Arial" charset="0"/>
            </a:endParaRPr>
          </a:p>
        </p:txBody>
      </p:sp>
      <p:sp>
        <p:nvSpPr>
          <p:cNvPr id="48" name="Line 34">
            <a:extLst>
              <a:ext uri="{FF2B5EF4-FFF2-40B4-BE49-F238E27FC236}">
                <a16:creationId xmlns:a16="http://schemas.microsoft.com/office/drawing/2014/main" id="{60005A54-4246-4B73-A5D2-4FEEE3D739CB}"/>
              </a:ext>
            </a:extLst>
          </p:cNvPr>
          <p:cNvSpPr>
            <a:spLocks noChangeShapeType="1"/>
          </p:cNvSpPr>
          <p:nvPr/>
        </p:nvSpPr>
        <p:spPr bwMode="auto">
          <a:xfrm flipV="1">
            <a:off x="4675653" y="1949465"/>
            <a:ext cx="822325" cy="6969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hangingPunct="1">
              <a:lnSpc>
                <a:spcPct val="100000"/>
              </a:lnSpc>
              <a:spcBef>
                <a:spcPct val="0"/>
              </a:spcBef>
              <a:spcAft>
                <a:spcPct val="0"/>
              </a:spcAft>
              <a:defRPr/>
            </a:pPr>
            <a:endParaRPr lang="en-US" sz="1800">
              <a:latin typeface="Arial" charset="0"/>
              <a:cs typeface="Arial" charset="0"/>
            </a:endParaRPr>
          </a:p>
        </p:txBody>
      </p:sp>
      <p:sp>
        <p:nvSpPr>
          <p:cNvPr id="49" name="Line 35">
            <a:extLst>
              <a:ext uri="{FF2B5EF4-FFF2-40B4-BE49-F238E27FC236}">
                <a16:creationId xmlns:a16="http://schemas.microsoft.com/office/drawing/2014/main" id="{654A1960-64F6-4E50-9858-42152600DB7C}"/>
              </a:ext>
            </a:extLst>
          </p:cNvPr>
          <p:cNvSpPr>
            <a:spLocks noChangeShapeType="1"/>
          </p:cNvSpPr>
          <p:nvPr/>
        </p:nvSpPr>
        <p:spPr bwMode="auto">
          <a:xfrm flipH="1" flipV="1">
            <a:off x="6728291" y="2049478"/>
            <a:ext cx="706437" cy="6556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hangingPunct="1">
              <a:lnSpc>
                <a:spcPct val="100000"/>
              </a:lnSpc>
              <a:spcBef>
                <a:spcPct val="0"/>
              </a:spcBef>
              <a:spcAft>
                <a:spcPct val="0"/>
              </a:spcAft>
              <a:defRPr/>
            </a:pPr>
            <a:endParaRPr lang="en-US" sz="1800">
              <a:latin typeface="Arial" charset="0"/>
              <a:cs typeface="Arial" charset="0"/>
            </a:endParaRPr>
          </a:p>
        </p:txBody>
      </p:sp>
      <p:sp>
        <p:nvSpPr>
          <p:cNvPr id="50" name="Line 36">
            <a:extLst>
              <a:ext uri="{FF2B5EF4-FFF2-40B4-BE49-F238E27FC236}">
                <a16:creationId xmlns:a16="http://schemas.microsoft.com/office/drawing/2014/main" id="{4FCA219E-2091-4A3C-AB56-8964460DE892}"/>
              </a:ext>
            </a:extLst>
          </p:cNvPr>
          <p:cNvSpPr>
            <a:spLocks noChangeShapeType="1"/>
          </p:cNvSpPr>
          <p:nvPr/>
        </p:nvSpPr>
        <p:spPr bwMode="auto">
          <a:xfrm flipV="1">
            <a:off x="5378915" y="2143140"/>
            <a:ext cx="577850" cy="21510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hangingPunct="1">
              <a:lnSpc>
                <a:spcPct val="100000"/>
              </a:lnSpc>
              <a:spcBef>
                <a:spcPct val="0"/>
              </a:spcBef>
              <a:spcAft>
                <a:spcPct val="0"/>
              </a:spcAft>
              <a:defRPr/>
            </a:pPr>
            <a:endParaRPr lang="en-US" sz="1800">
              <a:latin typeface="Arial" charset="0"/>
              <a:cs typeface="Arial" charset="0"/>
            </a:endParaRPr>
          </a:p>
        </p:txBody>
      </p:sp>
      <p:sp>
        <p:nvSpPr>
          <p:cNvPr id="51" name="Line 37">
            <a:extLst>
              <a:ext uri="{FF2B5EF4-FFF2-40B4-BE49-F238E27FC236}">
                <a16:creationId xmlns:a16="http://schemas.microsoft.com/office/drawing/2014/main" id="{3BC50C65-DB66-4650-8997-17DB80C4E956}"/>
              </a:ext>
            </a:extLst>
          </p:cNvPr>
          <p:cNvSpPr>
            <a:spLocks noChangeShapeType="1"/>
          </p:cNvSpPr>
          <p:nvPr/>
        </p:nvSpPr>
        <p:spPr bwMode="auto">
          <a:xfrm flipH="1" flipV="1">
            <a:off x="6199651" y="2006613"/>
            <a:ext cx="764359" cy="2613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hangingPunct="1">
              <a:lnSpc>
                <a:spcPct val="100000"/>
              </a:lnSpc>
              <a:spcBef>
                <a:spcPct val="0"/>
              </a:spcBef>
              <a:spcAft>
                <a:spcPct val="0"/>
              </a:spcAft>
              <a:defRPr/>
            </a:pPr>
            <a:endParaRPr lang="en-US" sz="1800">
              <a:latin typeface="Arial" charset="0"/>
              <a:cs typeface="Arial" charset="0"/>
            </a:endParaRPr>
          </a:p>
        </p:txBody>
      </p:sp>
      <p:sp>
        <p:nvSpPr>
          <p:cNvPr id="52" name="Oval 38">
            <a:extLst>
              <a:ext uri="{FF2B5EF4-FFF2-40B4-BE49-F238E27FC236}">
                <a16:creationId xmlns:a16="http://schemas.microsoft.com/office/drawing/2014/main" id="{DA78E71C-0939-486F-9342-51FEB70EF15C}"/>
              </a:ext>
            </a:extLst>
          </p:cNvPr>
          <p:cNvSpPr>
            <a:spLocks noChangeArrowheads="1"/>
          </p:cNvSpPr>
          <p:nvPr/>
        </p:nvSpPr>
        <p:spPr bwMode="auto">
          <a:xfrm>
            <a:off x="5330496" y="349044"/>
            <a:ext cx="1490663" cy="992188"/>
          </a:xfrm>
          <a:prstGeom prst="ellipse">
            <a:avLst/>
          </a:prstGeom>
          <a:solidFill>
            <a:srgbClr val="0070C0"/>
          </a:solidFill>
          <a:ln w="3175">
            <a:solidFill>
              <a:srgbClr val="002060"/>
            </a:solidFill>
            <a:round/>
            <a:headEnd/>
            <a:tailEnd/>
          </a:ln>
        </p:spPr>
        <p:txBody>
          <a:bodyPr wrap="none" anchor="ctr"/>
          <a:lstStyle/>
          <a:p>
            <a:pPr algn="ctr" defTabSz="914400" eaLnBrk="0" fontAlgn="base">
              <a:lnSpc>
                <a:spcPct val="100000"/>
              </a:lnSpc>
              <a:spcBef>
                <a:spcPct val="0"/>
              </a:spcBef>
              <a:spcAft>
                <a:spcPct val="0"/>
              </a:spcAft>
              <a:defRPr/>
            </a:pPr>
            <a:r>
              <a:rPr lang="en-US" altLang="en-US" sz="1400" b="1" kern="1200" dirty="0">
                <a:solidFill>
                  <a:prstClr val="white"/>
                </a:solidFill>
                <a:latin typeface="Verdana" panose="020B0604030504040204" pitchFamily="34" charset="0"/>
                <a:ea typeface="Verdana" panose="020B0604030504040204" pitchFamily="34" charset="0"/>
                <a:cs typeface="Verdana" panose="020B0604030504040204" pitchFamily="34" charset="0"/>
              </a:rPr>
              <a:t>Strategy</a:t>
            </a:r>
          </a:p>
        </p:txBody>
      </p:sp>
      <p:sp>
        <p:nvSpPr>
          <p:cNvPr id="53" name="Oval 39">
            <a:extLst>
              <a:ext uri="{FF2B5EF4-FFF2-40B4-BE49-F238E27FC236}">
                <a16:creationId xmlns:a16="http://schemas.microsoft.com/office/drawing/2014/main" id="{5B13FBD2-764D-48D2-8534-F8C7AD0602F0}"/>
              </a:ext>
            </a:extLst>
          </p:cNvPr>
          <p:cNvSpPr>
            <a:spLocks noChangeArrowheads="1"/>
          </p:cNvSpPr>
          <p:nvPr/>
        </p:nvSpPr>
        <p:spPr bwMode="auto">
          <a:xfrm>
            <a:off x="6714002" y="2474928"/>
            <a:ext cx="1555750" cy="992187"/>
          </a:xfrm>
          <a:prstGeom prst="ellipse">
            <a:avLst/>
          </a:prstGeom>
          <a:solidFill>
            <a:srgbClr val="002060"/>
          </a:solidFill>
          <a:ln w="9525">
            <a:solidFill>
              <a:srgbClr val="808080"/>
            </a:solidFill>
            <a:round/>
            <a:headEnd/>
            <a:tailEnd/>
          </a:ln>
        </p:spPr>
        <p:txBody>
          <a:bodyPr wrap="none" anchor="ctr"/>
          <a:lstStyle/>
          <a:p>
            <a:pPr algn="ctr" defTabSz="914400" eaLnBrk="0" fontAlgn="base">
              <a:lnSpc>
                <a:spcPct val="100000"/>
              </a:lnSpc>
              <a:spcBef>
                <a:spcPct val="0"/>
              </a:spcBef>
              <a:spcAft>
                <a:spcPct val="0"/>
              </a:spcAft>
              <a:defRPr/>
            </a:pPr>
            <a:r>
              <a:rPr lang="en-US" altLang="en-US" sz="1400" b="1" dirty="0">
                <a:solidFill>
                  <a:srgbClr val="FFFFFF"/>
                </a:solidFill>
                <a:effectLst>
                  <a:outerShdw blurRad="38100" dist="38100" dir="2700000" algn="tl">
                    <a:srgbClr val="000000"/>
                  </a:outerShdw>
                </a:effectLst>
                <a:latin typeface="Verdana" pitchFamily="34" charset="0"/>
                <a:cs typeface="Arial" charset="0"/>
              </a:rPr>
              <a:t>Structure</a:t>
            </a:r>
          </a:p>
        </p:txBody>
      </p:sp>
      <p:sp>
        <p:nvSpPr>
          <p:cNvPr id="54" name="Oval 42">
            <a:extLst>
              <a:ext uri="{FF2B5EF4-FFF2-40B4-BE49-F238E27FC236}">
                <a16:creationId xmlns:a16="http://schemas.microsoft.com/office/drawing/2014/main" id="{778FD552-1D57-4813-BA56-9C8D868238BD}"/>
              </a:ext>
            </a:extLst>
          </p:cNvPr>
          <p:cNvSpPr>
            <a:spLocks noChangeArrowheads="1"/>
          </p:cNvSpPr>
          <p:nvPr/>
        </p:nvSpPr>
        <p:spPr bwMode="auto">
          <a:xfrm>
            <a:off x="3837453" y="2474928"/>
            <a:ext cx="1528763" cy="992187"/>
          </a:xfrm>
          <a:prstGeom prst="ellipse">
            <a:avLst/>
          </a:prstGeom>
          <a:solidFill>
            <a:srgbClr val="002060"/>
          </a:solidFill>
          <a:ln w="9525">
            <a:solidFill>
              <a:srgbClr val="808080"/>
            </a:solidFill>
            <a:round/>
            <a:headEnd/>
            <a:tailEnd/>
          </a:ln>
        </p:spPr>
        <p:txBody>
          <a:bodyPr wrap="none" anchor="ctr"/>
          <a:lstStyle/>
          <a:p>
            <a:pPr algn="ctr" defTabSz="914400" eaLnBrk="0" fontAlgn="base">
              <a:lnSpc>
                <a:spcPct val="100000"/>
              </a:lnSpc>
              <a:spcBef>
                <a:spcPct val="0"/>
              </a:spcBef>
              <a:spcAft>
                <a:spcPct val="0"/>
              </a:spcAft>
              <a:defRPr/>
            </a:pPr>
            <a:r>
              <a:rPr lang="en-US" altLang="en-US" sz="1400" b="1" dirty="0">
                <a:solidFill>
                  <a:srgbClr val="FFFFFF"/>
                </a:solidFill>
                <a:effectLst>
                  <a:outerShdw blurRad="38100" dist="38100" dir="2700000" algn="tl">
                    <a:srgbClr val="000000"/>
                  </a:outerShdw>
                </a:effectLst>
                <a:latin typeface="Verdana" pitchFamily="34" charset="0"/>
                <a:cs typeface="Arial" charset="0"/>
              </a:rPr>
              <a:t>People </a:t>
            </a:r>
          </a:p>
          <a:p>
            <a:pPr algn="ctr" defTabSz="914400" eaLnBrk="0" fontAlgn="base">
              <a:lnSpc>
                <a:spcPct val="100000"/>
              </a:lnSpc>
              <a:spcBef>
                <a:spcPct val="0"/>
              </a:spcBef>
              <a:spcAft>
                <a:spcPct val="0"/>
              </a:spcAft>
              <a:defRPr/>
            </a:pPr>
            <a:r>
              <a:rPr lang="en-US" altLang="en-US" sz="1400" b="1" dirty="0">
                <a:solidFill>
                  <a:srgbClr val="FFFFFF"/>
                </a:solidFill>
                <a:effectLst>
                  <a:outerShdw blurRad="38100" dist="38100" dir="2700000" algn="tl">
                    <a:srgbClr val="000000"/>
                  </a:outerShdw>
                </a:effectLst>
                <a:latin typeface="Verdana" pitchFamily="34" charset="0"/>
                <a:cs typeface="Arial" charset="0"/>
              </a:rPr>
              <a:t>Practices</a:t>
            </a:r>
          </a:p>
        </p:txBody>
      </p:sp>
      <p:sp>
        <p:nvSpPr>
          <p:cNvPr id="55" name="Rectangle 43">
            <a:extLst>
              <a:ext uri="{FF2B5EF4-FFF2-40B4-BE49-F238E27FC236}">
                <a16:creationId xmlns:a16="http://schemas.microsoft.com/office/drawing/2014/main" id="{E664626A-E793-4235-B4D7-36196F03E0A4}"/>
              </a:ext>
            </a:extLst>
          </p:cNvPr>
          <p:cNvSpPr>
            <a:spLocks noChangeArrowheads="1"/>
          </p:cNvSpPr>
          <p:nvPr/>
        </p:nvSpPr>
        <p:spPr bwMode="auto">
          <a:xfrm>
            <a:off x="5296366" y="1582753"/>
            <a:ext cx="1558925" cy="744537"/>
          </a:xfrm>
          <a:prstGeom prst="rect">
            <a:avLst/>
          </a:prstGeom>
          <a:solidFill>
            <a:srgbClr val="0071C5"/>
          </a:solidFill>
          <a:ln w="9525">
            <a:solidFill>
              <a:srgbClr val="000000"/>
            </a:solidFill>
            <a:miter lim="800000"/>
            <a:headEnd/>
            <a:tailE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Org Capabilities</a:t>
            </a:r>
          </a:p>
        </p:txBody>
      </p:sp>
      <p:sp>
        <p:nvSpPr>
          <p:cNvPr id="56" name="Oval 39">
            <a:extLst>
              <a:ext uri="{FF2B5EF4-FFF2-40B4-BE49-F238E27FC236}">
                <a16:creationId xmlns:a16="http://schemas.microsoft.com/office/drawing/2014/main" id="{37623C6C-AF88-4729-8E13-6B9F9B9DD5C5}"/>
              </a:ext>
            </a:extLst>
          </p:cNvPr>
          <p:cNvSpPr>
            <a:spLocks noChangeArrowheads="1"/>
          </p:cNvSpPr>
          <p:nvPr/>
        </p:nvSpPr>
        <p:spPr bwMode="auto">
          <a:xfrm>
            <a:off x="6427103" y="4134657"/>
            <a:ext cx="1555750" cy="992187"/>
          </a:xfrm>
          <a:prstGeom prst="ellipse">
            <a:avLst/>
          </a:prstGeom>
          <a:solidFill>
            <a:srgbClr val="002060"/>
          </a:solidFill>
          <a:ln w="9525">
            <a:solidFill>
              <a:srgbClr val="808080"/>
            </a:solidFill>
            <a:round/>
            <a:headEnd/>
            <a:tailEnd/>
          </a:ln>
        </p:spPr>
        <p:txBody>
          <a:bodyPr wrap="none" anchor="ctr"/>
          <a:lstStyle/>
          <a:p>
            <a:pPr algn="ctr" defTabSz="914400" eaLnBrk="0" fontAlgn="base">
              <a:lnSpc>
                <a:spcPct val="100000"/>
              </a:lnSpc>
              <a:spcBef>
                <a:spcPct val="0"/>
              </a:spcBef>
              <a:spcAft>
                <a:spcPct val="0"/>
              </a:spcAft>
              <a:defRPr/>
            </a:pPr>
            <a:r>
              <a:rPr lang="en-US" altLang="en-US" sz="1400" b="1" dirty="0">
                <a:solidFill>
                  <a:srgbClr val="FFFFFF"/>
                </a:solidFill>
                <a:effectLst>
                  <a:outerShdw blurRad="38100" dist="38100" dir="2700000" algn="tl">
                    <a:srgbClr val="000000"/>
                  </a:outerShdw>
                </a:effectLst>
                <a:latin typeface="Verdana" pitchFamily="34" charset="0"/>
                <a:cs typeface="Arial" charset="0"/>
              </a:rPr>
              <a:t>Processes</a:t>
            </a:r>
          </a:p>
          <a:p>
            <a:pPr algn="ctr" defTabSz="914400" eaLnBrk="0" fontAlgn="base">
              <a:lnSpc>
                <a:spcPct val="100000"/>
              </a:lnSpc>
              <a:spcBef>
                <a:spcPct val="0"/>
              </a:spcBef>
              <a:spcAft>
                <a:spcPct val="0"/>
              </a:spcAft>
              <a:defRPr/>
            </a:pPr>
            <a:r>
              <a:rPr lang="en-US" altLang="en-US" sz="1400" b="1" dirty="0">
                <a:solidFill>
                  <a:srgbClr val="FFFFFF"/>
                </a:solidFill>
                <a:effectLst>
                  <a:outerShdw blurRad="38100" dist="38100" dir="2700000" algn="tl">
                    <a:srgbClr val="000000"/>
                  </a:outerShdw>
                </a:effectLst>
                <a:latin typeface="Verdana" pitchFamily="34" charset="0"/>
                <a:cs typeface="Arial" charset="0"/>
              </a:rPr>
              <a:t>&amp; Linkages</a:t>
            </a:r>
          </a:p>
        </p:txBody>
      </p:sp>
      <p:sp>
        <p:nvSpPr>
          <p:cNvPr id="57" name="Oval 39">
            <a:extLst>
              <a:ext uri="{FF2B5EF4-FFF2-40B4-BE49-F238E27FC236}">
                <a16:creationId xmlns:a16="http://schemas.microsoft.com/office/drawing/2014/main" id="{C0FAB3E8-7689-4F19-97A6-4911548B13CA}"/>
              </a:ext>
            </a:extLst>
          </p:cNvPr>
          <p:cNvSpPr>
            <a:spLocks noChangeArrowheads="1"/>
          </p:cNvSpPr>
          <p:nvPr/>
        </p:nvSpPr>
        <p:spPr bwMode="auto">
          <a:xfrm>
            <a:off x="4194640" y="4130051"/>
            <a:ext cx="1555750" cy="992187"/>
          </a:xfrm>
          <a:prstGeom prst="ellipse">
            <a:avLst/>
          </a:prstGeom>
          <a:solidFill>
            <a:srgbClr val="002060"/>
          </a:solidFill>
          <a:ln w="9525">
            <a:solidFill>
              <a:srgbClr val="808080"/>
            </a:solidFill>
            <a:round/>
            <a:headEnd/>
            <a:tailEnd/>
          </a:ln>
        </p:spPr>
        <p:txBody>
          <a:bodyPr wrap="none" anchor="ctr"/>
          <a:lstStyle/>
          <a:p>
            <a:pPr algn="ctr" defTabSz="914400" eaLnBrk="0" fontAlgn="base">
              <a:lnSpc>
                <a:spcPct val="100000"/>
              </a:lnSpc>
              <a:spcBef>
                <a:spcPct val="0"/>
              </a:spcBef>
              <a:spcAft>
                <a:spcPct val="0"/>
              </a:spcAft>
              <a:defRPr/>
            </a:pPr>
            <a:r>
              <a:rPr lang="en-US" altLang="en-US" sz="1400" b="1" dirty="0">
                <a:solidFill>
                  <a:srgbClr val="FFFFFF"/>
                </a:solidFill>
                <a:effectLst>
                  <a:outerShdw blurRad="38100" dist="38100" dir="2700000" algn="tl">
                    <a:srgbClr val="000000"/>
                  </a:outerShdw>
                </a:effectLst>
                <a:latin typeface="Verdana" pitchFamily="34" charset="0"/>
                <a:cs typeface="Arial" charset="0"/>
              </a:rPr>
              <a:t>Rewards</a:t>
            </a:r>
          </a:p>
          <a:p>
            <a:pPr algn="ctr" defTabSz="914400" eaLnBrk="0" fontAlgn="base">
              <a:lnSpc>
                <a:spcPct val="100000"/>
              </a:lnSpc>
              <a:spcBef>
                <a:spcPct val="0"/>
              </a:spcBef>
              <a:spcAft>
                <a:spcPct val="0"/>
              </a:spcAft>
              <a:defRPr/>
            </a:pPr>
            <a:r>
              <a:rPr lang="en-US" altLang="en-US" sz="1400" b="1" dirty="0">
                <a:solidFill>
                  <a:srgbClr val="FFFFFF"/>
                </a:solidFill>
                <a:effectLst>
                  <a:outerShdw blurRad="38100" dist="38100" dir="2700000" algn="tl">
                    <a:srgbClr val="000000"/>
                  </a:outerShdw>
                </a:effectLst>
                <a:latin typeface="Verdana" pitchFamily="34" charset="0"/>
                <a:cs typeface="Arial" charset="0"/>
              </a:rPr>
              <a:t>&amp; Metrics</a:t>
            </a:r>
          </a:p>
        </p:txBody>
      </p:sp>
      <p:sp>
        <p:nvSpPr>
          <p:cNvPr id="58" name="Title 4">
            <a:extLst>
              <a:ext uri="{FF2B5EF4-FFF2-40B4-BE49-F238E27FC236}">
                <a16:creationId xmlns:a16="http://schemas.microsoft.com/office/drawing/2014/main" id="{74E84BA7-D3E6-4C05-9D10-08E3001CBF5B}"/>
              </a:ext>
            </a:extLst>
          </p:cNvPr>
          <p:cNvSpPr txBox="1">
            <a:spLocks/>
          </p:cNvSpPr>
          <p:nvPr/>
        </p:nvSpPr>
        <p:spPr>
          <a:xfrm>
            <a:off x="609600" y="235782"/>
            <a:ext cx="10972800" cy="1158240"/>
          </a:xfrm>
          <a:prstGeom prst="rect">
            <a:avLst/>
          </a:prstGeom>
        </p:spPr>
        <p:txBody>
          <a:bodyPr vert="horz" lIns="0" tIns="0" rIns="0" bIns="0" rtlCol="0" anchor="t" anchorCtr="0">
            <a:normAutofit fontScale="92500" lnSpcReduction="10000"/>
          </a:bodyPr>
          <a:lstStyle>
            <a:lvl1pPr algn="l" defTabSz="609585" rtl="0" eaLnBrk="1" latinLnBrk="0" hangingPunct="1">
              <a:lnSpc>
                <a:spcPct val="100000"/>
              </a:lnSpc>
              <a:spcBef>
                <a:spcPct val="0"/>
              </a:spcBef>
              <a:buNone/>
              <a:defRPr sz="4000" b="0" i="0" kern="1200" spc="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a:ln>
                  <a:noFill/>
                </a:ln>
                <a:solidFill>
                  <a:srgbClr val="0070C0"/>
                </a:solidFill>
                <a:effectLst/>
                <a:uLnTx/>
                <a:uFillTx/>
                <a:latin typeface="Intel Clear Pro" panose="020B0804020202060201" pitchFamily="34" charset="0"/>
                <a:ea typeface="Intel Clear Pro" panose="020B0804020202060201" pitchFamily="34" charset="0"/>
                <a:cs typeface="Intel Clear Pro" panose="020B0804020202060201" pitchFamily="34" charset="0"/>
              </a:rPr>
              <a:t>Org design framework</a:t>
            </a:r>
            <a:br>
              <a:rPr kumimoji="0" lang="en-US" sz="4000" b="0" i="0" u="none" strike="noStrike" kern="1200" cap="none" spc="0" normalizeH="0" baseline="0" noProof="0" dirty="0">
                <a:ln>
                  <a:noFill/>
                </a:ln>
                <a:solidFill>
                  <a:srgbClr val="003C71"/>
                </a:solidFill>
                <a:effectLst/>
                <a:uLnTx/>
                <a:uFillTx/>
                <a:latin typeface="Intel Clear Pro" panose="020B0804020202060201" pitchFamily="34" charset="0"/>
                <a:ea typeface="Intel Clear Pro" panose="020B0804020202060201" pitchFamily="34" charset="0"/>
                <a:cs typeface="Intel Clear Pro" panose="020B0804020202060201" pitchFamily="34" charset="0"/>
              </a:rPr>
            </a:br>
            <a:r>
              <a:rPr kumimoji="0" lang="en-US" sz="2400" b="0" i="0" u="none" strike="noStrike" kern="1200" cap="none" spc="0" normalizeH="0" baseline="0" noProof="0" dirty="0">
                <a:ln>
                  <a:noFill/>
                </a:ln>
                <a:solidFill>
                  <a:srgbClr val="003C71"/>
                </a:solidFill>
                <a:effectLst/>
                <a:uLnTx/>
                <a:uFillTx/>
                <a:latin typeface="Intel Clear Pro" panose="020B0804020202060201" pitchFamily="34" charset="0"/>
                <a:ea typeface="Intel Clear Pro" panose="020B0804020202060201" pitchFamily="34" charset="0"/>
                <a:cs typeface="Intel Clear Pro" panose="020B0804020202060201" pitchFamily="34" charset="0"/>
              </a:rPr>
              <a:t>Aligning strategy and org systems</a:t>
            </a:r>
            <a:br>
              <a:rPr kumimoji="0" lang="en-US" sz="1800" b="0" i="0" u="none" strike="noStrike" kern="1200" cap="none" spc="0" normalizeH="0" baseline="0" noProof="0" dirty="0">
                <a:ln>
                  <a:noFill/>
                </a:ln>
                <a:solidFill>
                  <a:srgbClr val="003C71"/>
                </a:solidFill>
                <a:effectLst/>
                <a:uLnTx/>
                <a:uFillTx/>
                <a:latin typeface="Intel Clear Pro" panose="020B0804020202060201" pitchFamily="34" charset="0"/>
                <a:ea typeface="Intel Clear Pro" panose="020B0804020202060201" pitchFamily="34" charset="0"/>
                <a:cs typeface="Intel Clear Pro" panose="020B0804020202060201" pitchFamily="34" charset="0"/>
              </a:rPr>
            </a:br>
            <a:endParaRPr kumimoji="0" lang="en-US" sz="1800" b="0" i="0" u="none" strike="noStrike" kern="1200" cap="none" spc="0" normalizeH="0" baseline="0" noProof="0" dirty="0">
              <a:ln>
                <a:noFill/>
              </a:ln>
              <a:solidFill>
                <a:srgbClr val="003C71"/>
              </a:solidFill>
              <a:effectLst/>
              <a:uLnTx/>
              <a:uFillTx/>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59" name="Arrow: Down 58">
            <a:extLst>
              <a:ext uri="{FF2B5EF4-FFF2-40B4-BE49-F238E27FC236}">
                <a16:creationId xmlns:a16="http://schemas.microsoft.com/office/drawing/2014/main" id="{8A467C6E-419F-4DC5-BEDF-390BB19EFF30}"/>
              </a:ext>
            </a:extLst>
          </p:cNvPr>
          <p:cNvSpPr/>
          <p:nvPr/>
        </p:nvSpPr>
        <p:spPr>
          <a:xfrm>
            <a:off x="5902768" y="4753950"/>
            <a:ext cx="365168" cy="360276"/>
          </a:xfrm>
          <a:prstGeom prst="downArrow">
            <a:avLst/>
          </a:prstGeom>
          <a:solidFill>
            <a:srgbClr val="0070C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60" name="TextBox 59">
            <a:extLst>
              <a:ext uri="{FF2B5EF4-FFF2-40B4-BE49-F238E27FC236}">
                <a16:creationId xmlns:a16="http://schemas.microsoft.com/office/drawing/2014/main" id="{6D44789B-DE09-495F-A2F4-B9CEE3901130}"/>
              </a:ext>
            </a:extLst>
          </p:cNvPr>
          <p:cNvSpPr txBox="1"/>
          <p:nvPr/>
        </p:nvSpPr>
        <p:spPr>
          <a:xfrm>
            <a:off x="5521062" y="5210719"/>
            <a:ext cx="1126188" cy="312626"/>
          </a:xfrm>
          <a:prstGeom prst="rect">
            <a:avLst/>
          </a:prstGeom>
          <a:noFill/>
        </p:spPr>
        <p:txBody>
          <a:bodyPr vert="horz" wrap="square" lIns="0" tIns="0" rIns="0" bIns="0" rtlCol="0">
            <a:noAutofit/>
          </a:bodyPr>
          <a:lstStyle/>
          <a:p>
            <a:pPr algn="ctr" defTabSz="914400" hangingPunct="1">
              <a:lnSpc>
                <a:spcPct val="100000"/>
              </a:lnSpc>
              <a:spcBef>
                <a:spcPts val="0"/>
              </a:spcBef>
            </a:pPr>
            <a:r>
              <a:rPr lang="en-US" sz="1200" b="1" kern="1200" dirty="0">
                <a:solidFill>
                  <a:srgbClr val="002060"/>
                </a:solidFill>
                <a:latin typeface="Verdana" panose="020B0604030504040204" pitchFamily="34" charset="0"/>
                <a:ea typeface="Verdana" panose="020B0604030504040204" pitchFamily="34" charset="0"/>
                <a:cs typeface="Verdana" panose="020B0604030504040204" pitchFamily="34" charset="0"/>
              </a:rPr>
              <a:t>Behavior</a:t>
            </a:r>
          </a:p>
        </p:txBody>
      </p:sp>
      <p:sp>
        <p:nvSpPr>
          <p:cNvPr id="61" name="Arrow: Bent 60">
            <a:extLst>
              <a:ext uri="{FF2B5EF4-FFF2-40B4-BE49-F238E27FC236}">
                <a16:creationId xmlns:a16="http://schemas.microsoft.com/office/drawing/2014/main" id="{73CC3E27-79D2-4F79-86CA-0ED7FD3FF4C2}"/>
              </a:ext>
            </a:extLst>
          </p:cNvPr>
          <p:cNvSpPr/>
          <p:nvPr/>
        </p:nvSpPr>
        <p:spPr>
          <a:xfrm rot="10800000">
            <a:off x="5483768" y="5426459"/>
            <a:ext cx="586131" cy="584038"/>
          </a:xfrm>
          <a:prstGeom prst="bentArrow">
            <a:avLst>
              <a:gd name="adj1" fmla="val 25000"/>
              <a:gd name="adj2" fmla="val 25000"/>
              <a:gd name="adj3" fmla="val 25000"/>
              <a:gd name="adj4" fmla="val 45028"/>
            </a:avLst>
          </a:prstGeom>
          <a:solidFill>
            <a:srgbClr val="0070C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ntel Clear"/>
              <a:ea typeface="+mn-ea"/>
              <a:cs typeface="+mn-cs"/>
            </a:endParaRPr>
          </a:p>
        </p:txBody>
      </p:sp>
      <p:sp>
        <p:nvSpPr>
          <p:cNvPr id="62" name="Arrow: Bent 61">
            <a:extLst>
              <a:ext uri="{FF2B5EF4-FFF2-40B4-BE49-F238E27FC236}">
                <a16:creationId xmlns:a16="http://schemas.microsoft.com/office/drawing/2014/main" id="{5C51EF4F-0B33-42EF-B225-2FE13999193F}"/>
              </a:ext>
            </a:extLst>
          </p:cNvPr>
          <p:cNvSpPr/>
          <p:nvPr/>
        </p:nvSpPr>
        <p:spPr>
          <a:xfrm rot="10800000" flipH="1">
            <a:off x="6120014" y="5426457"/>
            <a:ext cx="578546" cy="584041"/>
          </a:xfrm>
          <a:prstGeom prst="bentArrow">
            <a:avLst>
              <a:gd name="adj1" fmla="val 25000"/>
              <a:gd name="adj2" fmla="val 24284"/>
              <a:gd name="adj3" fmla="val 25000"/>
              <a:gd name="adj4" fmla="val 45028"/>
            </a:avLst>
          </a:prstGeom>
          <a:solidFill>
            <a:srgbClr val="0070C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ntel Clear"/>
              <a:ea typeface="+mn-ea"/>
              <a:cs typeface="+mn-cs"/>
            </a:endParaRPr>
          </a:p>
        </p:txBody>
      </p:sp>
      <p:sp>
        <p:nvSpPr>
          <p:cNvPr id="63" name="TextBox 62">
            <a:extLst>
              <a:ext uri="{FF2B5EF4-FFF2-40B4-BE49-F238E27FC236}">
                <a16:creationId xmlns:a16="http://schemas.microsoft.com/office/drawing/2014/main" id="{50A91846-D450-4E47-80EA-D31748B1BA1A}"/>
              </a:ext>
            </a:extLst>
          </p:cNvPr>
          <p:cNvSpPr txBox="1"/>
          <p:nvPr/>
        </p:nvSpPr>
        <p:spPr>
          <a:xfrm>
            <a:off x="4214669" y="5720096"/>
            <a:ext cx="1335088" cy="312626"/>
          </a:xfrm>
          <a:prstGeom prst="rect">
            <a:avLst/>
          </a:prstGeom>
          <a:noFill/>
        </p:spPr>
        <p:txBody>
          <a:bodyPr vert="horz" wrap="square" lIns="0" tIns="0" rIns="0" bIns="0" rtlCol="0">
            <a:noAutofit/>
          </a:bodyPr>
          <a:lstStyle/>
          <a:p>
            <a:pPr algn="ctr" defTabSz="914400" hangingPunct="1">
              <a:lnSpc>
                <a:spcPct val="100000"/>
              </a:lnSpc>
              <a:spcBef>
                <a:spcPts val="0"/>
              </a:spcBef>
            </a:pPr>
            <a:r>
              <a:rPr lang="en-US" sz="1200" b="1" kern="1200" dirty="0">
                <a:solidFill>
                  <a:srgbClr val="002060"/>
                </a:solidFill>
                <a:latin typeface="Verdana" panose="020B0604030504040204" pitchFamily="34" charset="0"/>
                <a:ea typeface="Verdana" panose="020B0604030504040204" pitchFamily="34" charset="0"/>
                <a:cs typeface="Verdana" panose="020B0604030504040204" pitchFamily="34" charset="0"/>
              </a:rPr>
              <a:t>Performance/</a:t>
            </a:r>
          </a:p>
          <a:p>
            <a:pPr algn="ctr" defTabSz="914400" hangingPunct="1">
              <a:lnSpc>
                <a:spcPct val="100000"/>
              </a:lnSpc>
              <a:spcBef>
                <a:spcPts val="0"/>
              </a:spcBef>
            </a:pPr>
            <a:r>
              <a:rPr lang="en-US" sz="1200" b="1" kern="1200" dirty="0">
                <a:solidFill>
                  <a:srgbClr val="002060"/>
                </a:solidFill>
                <a:latin typeface="Verdana" panose="020B0604030504040204" pitchFamily="34" charset="0"/>
                <a:ea typeface="Verdana" panose="020B0604030504040204" pitchFamily="34" charset="0"/>
                <a:cs typeface="Verdana" panose="020B0604030504040204" pitchFamily="34" charset="0"/>
              </a:rPr>
              <a:t>Results</a:t>
            </a:r>
          </a:p>
        </p:txBody>
      </p:sp>
      <p:sp>
        <p:nvSpPr>
          <p:cNvPr id="64" name="TextBox 63">
            <a:extLst>
              <a:ext uri="{FF2B5EF4-FFF2-40B4-BE49-F238E27FC236}">
                <a16:creationId xmlns:a16="http://schemas.microsoft.com/office/drawing/2014/main" id="{B67F8178-CFB3-4516-99D6-1D1D4099ACCC}"/>
              </a:ext>
            </a:extLst>
          </p:cNvPr>
          <p:cNvSpPr txBox="1"/>
          <p:nvPr/>
        </p:nvSpPr>
        <p:spPr>
          <a:xfrm>
            <a:off x="6503192" y="5771061"/>
            <a:ext cx="1126188" cy="312626"/>
          </a:xfrm>
          <a:prstGeom prst="rect">
            <a:avLst/>
          </a:prstGeom>
          <a:noFill/>
        </p:spPr>
        <p:txBody>
          <a:bodyPr vert="horz" wrap="square" lIns="0" tIns="0" rIns="0" bIns="0" rtlCol="0">
            <a:noAutofit/>
          </a:bodyPr>
          <a:lstStyle/>
          <a:p>
            <a:pPr algn="ctr" defTabSz="914400" hangingPunct="1">
              <a:lnSpc>
                <a:spcPct val="100000"/>
              </a:lnSpc>
              <a:spcBef>
                <a:spcPts val="0"/>
              </a:spcBef>
            </a:pPr>
            <a:r>
              <a:rPr lang="en-US" sz="1200" b="1" kern="1200" dirty="0">
                <a:solidFill>
                  <a:srgbClr val="002060"/>
                </a:solidFill>
                <a:latin typeface="Verdana" panose="020B0604030504040204" pitchFamily="34" charset="0"/>
                <a:ea typeface="Verdana" panose="020B0604030504040204" pitchFamily="34" charset="0"/>
                <a:cs typeface="Verdana" panose="020B0604030504040204" pitchFamily="34" charset="0"/>
              </a:rPr>
              <a:t>Culture</a:t>
            </a:r>
          </a:p>
        </p:txBody>
      </p:sp>
      <p:sp>
        <p:nvSpPr>
          <p:cNvPr id="65" name="Arrow: Curved Up 64">
            <a:extLst>
              <a:ext uri="{FF2B5EF4-FFF2-40B4-BE49-F238E27FC236}">
                <a16:creationId xmlns:a16="http://schemas.microsoft.com/office/drawing/2014/main" id="{2E3D7557-DEB3-4324-B284-FAABCDB376A8}"/>
              </a:ext>
            </a:extLst>
          </p:cNvPr>
          <p:cNvSpPr/>
          <p:nvPr/>
        </p:nvSpPr>
        <p:spPr>
          <a:xfrm rot="10800000">
            <a:off x="2557749" y="281047"/>
            <a:ext cx="6690037" cy="3048751"/>
          </a:xfrm>
          <a:prstGeom prst="curvedUpArrow">
            <a:avLst>
              <a:gd name="adj1" fmla="val 11999"/>
              <a:gd name="adj2" fmla="val 26705"/>
              <a:gd name="adj3" fmla="val 25000"/>
            </a:avLst>
          </a:prstGeom>
          <a:solidFill>
            <a:srgbClr val="B1BAB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Intel Clear"/>
              <a:ea typeface="+mn-ea"/>
              <a:cs typeface="+mn-cs"/>
            </a:endParaRPr>
          </a:p>
        </p:txBody>
      </p:sp>
      <p:sp>
        <p:nvSpPr>
          <p:cNvPr id="66" name="Text Box 63">
            <a:extLst>
              <a:ext uri="{FF2B5EF4-FFF2-40B4-BE49-F238E27FC236}">
                <a16:creationId xmlns:a16="http://schemas.microsoft.com/office/drawing/2014/main" id="{06332179-1633-432B-ADFE-F0F0B59ED10D}"/>
              </a:ext>
            </a:extLst>
          </p:cNvPr>
          <p:cNvSpPr txBox="1">
            <a:spLocks noChangeArrowheads="1"/>
          </p:cNvSpPr>
          <p:nvPr/>
        </p:nvSpPr>
        <p:spPr bwMode="auto">
          <a:xfrm>
            <a:off x="7483533" y="4420692"/>
            <a:ext cx="2740118" cy="646331"/>
          </a:xfrm>
          <a:prstGeom prst="rect">
            <a:avLst/>
          </a:prstGeom>
          <a:noFill/>
          <a:ln w="9525">
            <a:noFill/>
            <a:miter lim="800000"/>
            <a:headEnd/>
            <a:tailEnd/>
          </a:ln>
        </p:spPr>
        <p:txBody>
          <a:bodyPr wrap="square">
            <a:spAutoFit/>
          </a:bodyPr>
          <a:lstStyle/>
          <a:p>
            <a:pPr algn="ctr" defTabSz="609585" eaLnBrk="0">
              <a:lnSpc>
                <a:spcPct val="100000"/>
              </a:lnSpc>
              <a:spcBef>
                <a:spcPts val="0"/>
              </a:spcBef>
            </a:pPr>
            <a:r>
              <a:rPr lang="en-US" sz="1200" b="1" kern="1200" dirty="0">
                <a:solidFill>
                  <a:srgbClr val="0070C0"/>
                </a:solidFill>
                <a:latin typeface="Verdana" panose="020B0604030504040204" pitchFamily="34" charset="0"/>
                <a:ea typeface="Verdana" panose="020B0604030504040204" pitchFamily="34" charset="0"/>
                <a:cs typeface="Verdana" panose="020B0604030504040204" pitchFamily="34" charset="0"/>
              </a:rPr>
              <a:t>Change &amp; </a:t>
            </a:r>
          </a:p>
          <a:p>
            <a:pPr algn="ctr" defTabSz="609585" eaLnBrk="0">
              <a:lnSpc>
                <a:spcPct val="100000"/>
              </a:lnSpc>
              <a:spcBef>
                <a:spcPts val="0"/>
              </a:spcBef>
            </a:pPr>
            <a:r>
              <a:rPr lang="en-US" sz="1200" b="1" kern="1200" dirty="0">
                <a:solidFill>
                  <a:srgbClr val="0070C0"/>
                </a:solidFill>
                <a:latin typeface="Verdana" panose="020B0604030504040204" pitchFamily="34" charset="0"/>
                <a:ea typeface="Verdana" panose="020B0604030504040204" pitchFamily="34" charset="0"/>
                <a:cs typeface="Verdana" panose="020B0604030504040204" pitchFamily="34" charset="0"/>
              </a:rPr>
              <a:t>Transition Mgmt.</a:t>
            </a:r>
          </a:p>
          <a:p>
            <a:pPr algn="ctr" defTabSz="609585" eaLnBrk="0">
              <a:lnSpc>
                <a:spcPct val="100000"/>
              </a:lnSpc>
              <a:spcBef>
                <a:spcPts val="0"/>
              </a:spcBef>
            </a:pPr>
            <a:r>
              <a:rPr lang="en-US" sz="1200" b="1" kern="1200" dirty="0">
                <a:solidFill>
                  <a:srgbClr val="0070C0"/>
                </a:solidFill>
                <a:latin typeface="Verdana" panose="020B0604030504040204" pitchFamily="34" charset="0"/>
                <a:ea typeface="Verdana" panose="020B0604030504040204" pitchFamily="34" charset="0"/>
                <a:cs typeface="Verdana" panose="020B0604030504040204" pitchFamily="34" charset="0"/>
              </a:rPr>
              <a:t>(CTM)</a:t>
            </a:r>
          </a:p>
        </p:txBody>
      </p:sp>
      <p:cxnSp>
        <p:nvCxnSpPr>
          <p:cNvPr id="69" name="Straight Connector 68">
            <a:extLst>
              <a:ext uri="{FF2B5EF4-FFF2-40B4-BE49-F238E27FC236}">
                <a16:creationId xmlns:a16="http://schemas.microsoft.com/office/drawing/2014/main" id="{98310BEB-BB4C-4F25-B2C9-0E5B647E8D76}"/>
              </a:ext>
            </a:extLst>
          </p:cNvPr>
          <p:cNvCxnSpPr/>
          <p:nvPr/>
        </p:nvCxnSpPr>
        <p:spPr>
          <a:xfrm>
            <a:off x="568999" y="2460606"/>
            <a:ext cx="11093042" cy="0"/>
          </a:xfrm>
          <a:prstGeom prst="line">
            <a:avLst/>
          </a:prstGeom>
          <a:noFill/>
          <a:ln w="12700" cap="flat" cmpd="sng" algn="ctr">
            <a:solidFill>
              <a:srgbClr val="003C71"/>
            </a:solidFill>
            <a:prstDash val="dash"/>
          </a:ln>
          <a:effectLst/>
        </p:spPr>
      </p:cxnSp>
      <p:cxnSp>
        <p:nvCxnSpPr>
          <p:cNvPr id="70" name="Straight Connector 69">
            <a:extLst>
              <a:ext uri="{FF2B5EF4-FFF2-40B4-BE49-F238E27FC236}">
                <a16:creationId xmlns:a16="http://schemas.microsoft.com/office/drawing/2014/main" id="{5EBEB532-A182-424A-B88C-7033732585FE}"/>
              </a:ext>
            </a:extLst>
          </p:cNvPr>
          <p:cNvCxnSpPr/>
          <p:nvPr/>
        </p:nvCxnSpPr>
        <p:spPr>
          <a:xfrm>
            <a:off x="549479" y="5241927"/>
            <a:ext cx="11093042" cy="0"/>
          </a:xfrm>
          <a:prstGeom prst="line">
            <a:avLst/>
          </a:prstGeom>
          <a:noFill/>
          <a:ln w="12700" cap="flat" cmpd="sng" algn="ctr">
            <a:solidFill>
              <a:srgbClr val="003C71"/>
            </a:solidFill>
            <a:prstDash val="dash"/>
          </a:ln>
          <a:effectLst/>
        </p:spPr>
      </p:cxnSp>
      <p:sp>
        <p:nvSpPr>
          <p:cNvPr id="71" name="TextBox 70">
            <a:extLst>
              <a:ext uri="{FF2B5EF4-FFF2-40B4-BE49-F238E27FC236}">
                <a16:creationId xmlns:a16="http://schemas.microsoft.com/office/drawing/2014/main" id="{16EE8789-DB53-4DBB-8844-3853E2328DB8}"/>
              </a:ext>
            </a:extLst>
          </p:cNvPr>
          <p:cNvSpPr txBox="1"/>
          <p:nvPr/>
        </p:nvSpPr>
        <p:spPr>
          <a:xfrm>
            <a:off x="578620" y="2102268"/>
            <a:ext cx="1112635" cy="457197"/>
          </a:xfrm>
          <a:prstGeom prst="rect">
            <a:avLst/>
          </a:prstGeom>
          <a:noFill/>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71"/>
                </a:solidFill>
                <a:effectLst/>
                <a:uLnTx/>
                <a:uFillTx/>
              </a:rPr>
              <a:t>INPUTS</a:t>
            </a:r>
          </a:p>
        </p:txBody>
      </p:sp>
      <p:sp>
        <p:nvSpPr>
          <p:cNvPr id="72" name="TextBox 71">
            <a:extLst>
              <a:ext uri="{FF2B5EF4-FFF2-40B4-BE49-F238E27FC236}">
                <a16:creationId xmlns:a16="http://schemas.microsoft.com/office/drawing/2014/main" id="{BF7C96D3-6817-41FA-B34F-CF13E5954ECF}"/>
              </a:ext>
            </a:extLst>
          </p:cNvPr>
          <p:cNvSpPr txBox="1"/>
          <p:nvPr/>
        </p:nvSpPr>
        <p:spPr>
          <a:xfrm>
            <a:off x="568999" y="3559319"/>
            <a:ext cx="1435970" cy="457197"/>
          </a:xfrm>
          <a:prstGeom prst="rect">
            <a:avLst/>
          </a:prstGeom>
          <a:noFill/>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71"/>
                </a:solidFill>
                <a:effectLst/>
                <a:uLnTx/>
                <a:uFillTx/>
              </a:rPr>
              <a:t>PROCESS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C71"/>
                </a:solidFill>
                <a:effectLst/>
                <a:uLnTx/>
                <a:uFillTx/>
              </a:rPr>
              <a:t>Org Design</a:t>
            </a:r>
          </a:p>
        </p:txBody>
      </p:sp>
      <p:sp>
        <p:nvSpPr>
          <p:cNvPr id="73" name="TextBox 72">
            <a:extLst>
              <a:ext uri="{FF2B5EF4-FFF2-40B4-BE49-F238E27FC236}">
                <a16:creationId xmlns:a16="http://schemas.microsoft.com/office/drawing/2014/main" id="{BD3BC3E9-23AF-423F-98B5-DF441C2CEF94}"/>
              </a:ext>
            </a:extLst>
          </p:cNvPr>
          <p:cNvSpPr txBox="1"/>
          <p:nvPr/>
        </p:nvSpPr>
        <p:spPr>
          <a:xfrm>
            <a:off x="549479" y="5355378"/>
            <a:ext cx="3024231" cy="457197"/>
          </a:xfrm>
          <a:prstGeom prst="rect">
            <a:avLst/>
          </a:prstGeom>
          <a:noFill/>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C71"/>
                </a:solidFill>
                <a:effectLst/>
                <a:uLnTx/>
                <a:uFillTx/>
              </a:rPr>
              <a:t>OUTPUTS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C71"/>
                </a:solidFill>
                <a:effectLst/>
                <a:uLnTx/>
                <a:uFillTx/>
              </a:rPr>
              <a:t>Alignment = Effectiveness</a:t>
            </a:r>
          </a:p>
        </p:txBody>
      </p:sp>
      <p:sp>
        <p:nvSpPr>
          <p:cNvPr id="74" name="Text Box 63">
            <a:extLst>
              <a:ext uri="{FF2B5EF4-FFF2-40B4-BE49-F238E27FC236}">
                <a16:creationId xmlns:a16="http://schemas.microsoft.com/office/drawing/2014/main" id="{2D7C414B-A018-4836-956F-9286A3A934B7}"/>
              </a:ext>
            </a:extLst>
          </p:cNvPr>
          <p:cNvSpPr txBox="1">
            <a:spLocks noChangeArrowheads="1"/>
          </p:cNvSpPr>
          <p:nvPr/>
        </p:nvSpPr>
        <p:spPr bwMode="auto">
          <a:xfrm>
            <a:off x="1805227" y="1745003"/>
            <a:ext cx="2740118" cy="461665"/>
          </a:xfrm>
          <a:prstGeom prst="rect">
            <a:avLst/>
          </a:prstGeom>
          <a:noFill/>
          <a:ln w="9525">
            <a:noFill/>
            <a:miter lim="800000"/>
            <a:headEnd/>
            <a:tailEnd/>
          </a:ln>
        </p:spPr>
        <p:txBody>
          <a:bodyPr wrap="square">
            <a:spAutoFit/>
          </a:bodyPr>
          <a:lstStyle/>
          <a:p>
            <a:pPr algn="ctr" defTabSz="609585" eaLnBrk="0">
              <a:lnSpc>
                <a:spcPct val="100000"/>
              </a:lnSpc>
              <a:spcBef>
                <a:spcPts val="0"/>
              </a:spcBef>
            </a:pPr>
            <a:r>
              <a:rPr lang="en-US" sz="1200" b="1" kern="1200" dirty="0">
                <a:solidFill>
                  <a:srgbClr val="0070C0"/>
                </a:solidFill>
                <a:latin typeface="Verdana" panose="020B0604030504040204" pitchFamily="34" charset="0"/>
                <a:ea typeface="Verdana" panose="020B0604030504040204" pitchFamily="34" charset="0"/>
                <a:cs typeface="Verdana" panose="020B0604030504040204" pitchFamily="34" charset="0"/>
              </a:rPr>
              <a:t>Organization</a:t>
            </a:r>
          </a:p>
          <a:p>
            <a:pPr algn="ctr" defTabSz="609585" eaLnBrk="0">
              <a:lnSpc>
                <a:spcPct val="100000"/>
              </a:lnSpc>
              <a:spcBef>
                <a:spcPts val="0"/>
              </a:spcBef>
            </a:pPr>
            <a:r>
              <a:rPr lang="en-US" sz="1200" b="1" kern="1200" dirty="0">
                <a:solidFill>
                  <a:srgbClr val="0070C0"/>
                </a:solidFill>
                <a:latin typeface="Verdana" panose="020B0604030504040204" pitchFamily="34" charset="0"/>
                <a:ea typeface="Verdana" panose="020B0604030504040204" pitchFamily="34" charset="0"/>
                <a:cs typeface="Verdana" panose="020B0604030504040204" pitchFamily="34" charset="0"/>
              </a:rPr>
              <a:t>Diagnosis</a:t>
            </a:r>
          </a:p>
        </p:txBody>
      </p:sp>
      <p:sp>
        <p:nvSpPr>
          <p:cNvPr id="77" name="Arrow: Right 76">
            <a:extLst>
              <a:ext uri="{FF2B5EF4-FFF2-40B4-BE49-F238E27FC236}">
                <a16:creationId xmlns:a16="http://schemas.microsoft.com/office/drawing/2014/main" id="{48529E7B-0FAD-4820-9168-192CF56ED89C}"/>
              </a:ext>
            </a:extLst>
          </p:cNvPr>
          <p:cNvSpPr/>
          <p:nvPr/>
        </p:nvSpPr>
        <p:spPr>
          <a:xfrm rot="8116291">
            <a:off x="7754446" y="1762409"/>
            <a:ext cx="1602202" cy="984937"/>
          </a:xfrm>
          <a:prstGeom prst="rightArrow">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8" name="Rectangle 77">
            <a:extLst>
              <a:ext uri="{FF2B5EF4-FFF2-40B4-BE49-F238E27FC236}">
                <a16:creationId xmlns:a16="http://schemas.microsoft.com/office/drawing/2014/main" id="{357B46F7-5B2A-421E-A818-DC2F44B81814}"/>
              </a:ext>
            </a:extLst>
          </p:cNvPr>
          <p:cNvSpPr/>
          <p:nvPr/>
        </p:nvSpPr>
        <p:spPr>
          <a:xfrm>
            <a:off x="8623997" y="189632"/>
            <a:ext cx="3100567" cy="2303195"/>
          </a:xfrm>
          <a:prstGeom prst="rect">
            <a:avLst/>
          </a:prstGeom>
          <a:solidFill>
            <a:schemeClr val="bg2">
              <a:lumMod val="20000"/>
              <a:lumOff val="80000"/>
            </a:schemeClr>
          </a:solidFill>
          <a:ln w="28575"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300" b="1" i="0" u="none" strike="noStrike" cap="none" spc="0" normalizeH="0" baseline="0" dirty="0">
                <a:ln>
                  <a:noFill/>
                </a:ln>
                <a:solidFill>
                  <a:schemeClr val="accent1"/>
                </a:solidFill>
                <a:effectLst/>
                <a:uFillTx/>
                <a:latin typeface="+mj-lt"/>
                <a:ea typeface="Helvetica Neue Medium"/>
                <a:cs typeface="Helvetica Neue Medium"/>
                <a:sym typeface="Helvetica Neue Medium"/>
              </a:rPr>
              <a:t>Pre-Announcement:</a:t>
            </a:r>
          </a:p>
          <a:p>
            <a:pPr marL="182880" marR="0" indent="-18288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300" dirty="0">
                <a:solidFill>
                  <a:srgbClr val="002060"/>
                </a:solidFill>
                <a:latin typeface="+mj-lt"/>
                <a:ea typeface="Helvetica Neue Medium"/>
                <a:cs typeface="Helvetica Neue Medium"/>
                <a:sym typeface="Helvetica Neue Medium"/>
              </a:rPr>
              <a:t>L1 structure defined (top-level)</a:t>
            </a:r>
          </a:p>
          <a:p>
            <a:pPr marL="182880" marR="0" indent="-182880"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300" b="0" i="0" u="none" strike="noStrike" cap="none" spc="0" normalizeH="0" baseline="0" dirty="0">
                <a:ln>
                  <a:noFill/>
                </a:ln>
                <a:solidFill>
                  <a:srgbClr val="002060"/>
                </a:solidFill>
                <a:effectLst/>
                <a:uFillTx/>
                <a:latin typeface="+mj-lt"/>
                <a:ea typeface="Helvetica Neue Medium"/>
                <a:cs typeface="Helvetica Neue Medium"/>
                <a:sym typeface="Helvetica Neue Medium"/>
              </a:rPr>
              <a:t>L2 structure partially defined</a:t>
            </a:r>
          </a:p>
          <a:p>
            <a:pPr marL="0" marR="0" indent="0" defTabSz="825500" rtl="0" fontAlgn="auto" latinLnBrk="0" hangingPunct="0">
              <a:lnSpc>
                <a:spcPct val="100000"/>
              </a:lnSpc>
              <a:spcBef>
                <a:spcPts val="0"/>
              </a:spcBef>
              <a:spcAft>
                <a:spcPts val="0"/>
              </a:spcAft>
              <a:buClrTx/>
              <a:buSzTx/>
              <a:buFontTx/>
              <a:buNone/>
              <a:tabLst/>
            </a:pPr>
            <a:r>
              <a:rPr kumimoji="0" lang="en-US" sz="1300" b="1" i="0" u="none" strike="noStrike" cap="none" spc="0" normalizeH="0" baseline="0" dirty="0">
                <a:ln>
                  <a:noFill/>
                </a:ln>
                <a:solidFill>
                  <a:schemeClr val="accent1"/>
                </a:solidFill>
                <a:effectLst/>
                <a:uFillTx/>
                <a:latin typeface="+mj-lt"/>
                <a:ea typeface="Helvetica Neue Medium"/>
                <a:cs typeface="Helvetica Neue Medium"/>
                <a:sym typeface="Helvetica Neue Medium"/>
              </a:rPr>
              <a:t>Post-Announcement:</a:t>
            </a:r>
            <a:endParaRPr lang="en-US" sz="1300" b="1" dirty="0">
              <a:solidFill>
                <a:schemeClr val="accent1"/>
              </a:solidFill>
              <a:latin typeface="+mj-lt"/>
              <a:ea typeface="Helvetica Neue Medium"/>
              <a:cs typeface="Helvetica Neue Medium"/>
              <a:sym typeface="Helvetica Neue Medium"/>
            </a:endParaRPr>
          </a:p>
          <a:p>
            <a:pPr marL="182880" marR="0" indent="-18288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300" dirty="0">
                <a:solidFill>
                  <a:srgbClr val="002060"/>
                </a:solidFill>
                <a:latin typeface="+mj-lt"/>
                <a:ea typeface="Helvetica Neue Medium"/>
                <a:cs typeface="Helvetica Neue Medium"/>
                <a:sym typeface="Helvetica Neue Medium"/>
              </a:rPr>
              <a:t>Focus: Quickly stabilize environment</a:t>
            </a:r>
          </a:p>
          <a:p>
            <a:pPr marL="182880" marR="0" indent="-18288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300" dirty="0">
                <a:solidFill>
                  <a:srgbClr val="002060"/>
                </a:solidFill>
                <a:latin typeface="+mj-lt"/>
                <a:ea typeface="Helvetica Neue Medium"/>
                <a:cs typeface="Helvetica Neue Medium"/>
                <a:sym typeface="Helvetica Neue Medium"/>
              </a:rPr>
              <a:t>Finalize/confirm L2 structure</a:t>
            </a:r>
          </a:p>
          <a:p>
            <a:pPr marL="182880" marR="0" indent="-18288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300" dirty="0">
                <a:solidFill>
                  <a:srgbClr val="002060"/>
                </a:solidFill>
                <a:latin typeface="+mj-lt"/>
                <a:ea typeface="Helvetica Neue Medium"/>
                <a:cs typeface="Helvetica Neue Medium"/>
                <a:sym typeface="Helvetica Neue Medium"/>
              </a:rPr>
              <a:t>Design L3+ org structures</a:t>
            </a:r>
          </a:p>
          <a:p>
            <a:pPr marL="182880" marR="0" indent="-18288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300" dirty="0">
                <a:solidFill>
                  <a:srgbClr val="002060"/>
                </a:solidFill>
                <a:latin typeface="+mj-lt"/>
                <a:ea typeface="Helvetica Neue Medium"/>
                <a:cs typeface="Helvetica Neue Medium"/>
                <a:sym typeface="Helvetica Neue Medium"/>
              </a:rPr>
              <a:t>Goal: Transition to new structure in WorkDay by 1/4/21</a:t>
            </a:r>
          </a:p>
          <a:p>
            <a:pPr marL="182880" marR="0" indent="-182880"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1300" dirty="0">
                <a:solidFill>
                  <a:srgbClr val="002060"/>
                </a:solidFill>
                <a:latin typeface="+mj-lt"/>
                <a:ea typeface="Helvetica Neue Medium"/>
                <a:cs typeface="Helvetica Neue Medium"/>
                <a:sym typeface="Helvetica Neue Medium"/>
              </a:rPr>
              <a:t>2021+: Ongoing OD &amp; CTM to enable transition &amp; drive org effectiveness</a:t>
            </a:r>
          </a:p>
        </p:txBody>
      </p:sp>
      <p:sp>
        <p:nvSpPr>
          <p:cNvPr id="2" name="Rectangle 1">
            <a:extLst>
              <a:ext uri="{FF2B5EF4-FFF2-40B4-BE49-F238E27FC236}">
                <a16:creationId xmlns:a16="http://schemas.microsoft.com/office/drawing/2014/main" id="{8BC65EA7-462B-4D46-9CEF-2187C22B2227}"/>
              </a:ext>
            </a:extLst>
          </p:cNvPr>
          <p:cNvSpPr/>
          <p:nvPr/>
        </p:nvSpPr>
        <p:spPr>
          <a:xfrm>
            <a:off x="9189794" y="2516990"/>
            <a:ext cx="2554923" cy="869533"/>
          </a:xfrm>
          <a:prstGeom prst="rect">
            <a:avLst/>
          </a:prstGeom>
          <a:noFill/>
        </p:spPr>
        <p:txBody>
          <a:bodyPr wrap="square" lIns="91440" tIns="45720" rIns="91440" bIns="45720">
            <a:spAutoFit/>
          </a:bodyPr>
          <a:lstStyle/>
          <a:p>
            <a:pPr algn="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Initial focus on structure</a:t>
            </a:r>
          </a:p>
        </p:txBody>
      </p:sp>
    </p:spTree>
    <p:extLst>
      <p:ext uri="{BB962C8B-B14F-4D97-AF65-F5344CB8AC3E}">
        <p14:creationId xmlns:p14="http://schemas.microsoft.com/office/powerpoint/2010/main" val="363903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3F9AFD-A72E-4CD0-BF69-E546AF198259}"/>
              </a:ext>
            </a:extLst>
          </p:cNvPr>
          <p:cNvSpPr txBox="1">
            <a:spLocks/>
          </p:cNvSpPr>
          <p:nvPr/>
        </p:nvSpPr>
        <p:spPr>
          <a:xfrm>
            <a:off x="607484" y="411798"/>
            <a:ext cx="10972800" cy="339889"/>
          </a:xfrm>
          <a:prstGeom prst="rect">
            <a:avLst/>
          </a:prstGeom>
        </p:spPr>
        <p:txBody>
          <a:bodyPr vert="horz" lIns="0" tIns="0" rIns="0" bIns="0" rtlCol="0" anchor="t" anchorCtr="0">
            <a:normAutofit/>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003C71"/>
                </a:solidFill>
                <a:effectLst/>
                <a:uLnTx/>
                <a:uFillTx/>
                <a:latin typeface="Intel Clear"/>
                <a:ea typeface="Intel Clear"/>
                <a:cs typeface="Intel Clear"/>
              </a:rPr>
              <a:t>Org Assessment &amp; Design </a:t>
            </a:r>
            <a:r>
              <a:rPr kumimoji="0" lang="en-US" sz="2133" b="1" i="0" u="none" strike="noStrike" kern="1200" cap="none" spc="0" normalizeH="0" baseline="0" noProof="0" dirty="0">
                <a:ln>
                  <a:noFill/>
                </a:ln>
                <a:solidFill>
                  <a:srgbClr val="002060"/>
                </a:solidFill>
                <a:effectLst/>
                <a:uLnTx/>
                <a:uFillTx/>
                <a:latin typeface="Intel Clear"/>
                <a:ea typeface="Intel Clear"/>
                <a:cs typeface="Intel Clear"/>
              </a:rPr>
              <a:t>|</a:t>
            </a:r>
            <a:r>
              <a:rPr kumimoji="0" lang="en-US" sz="2133" b="1" i="0" u="none" strike="noStrike" kern="1200" cap="none" spc="0" normalizeH="0" baseline="0" noProof="0" dirty="0">
                <a:ln>
                  <a:noFill/>
                </a:ln>
                <a:solidFill>
                  <a:srgbClr val="0070C0"/>
                </a:solidFill>
                <a:effectLst/>
                <a:uLnTx/>
                <a:uFillTx/>
                <a:latin typeface="Intel Clear"/>
                <a:ea typeface="Intel Clear"/>
                <a:cs typeface="Intel Clear"/>
              </a:rPr>
              <a:t> The Star Model</a:t>
            </a:r>
          </a:p>
        </p:txBody>
      </p:sp>
      <p:cxnSp>
        <p:nvCxnSpPr>
          <p:cNvPr id="4" name="Straight Connector 3">
            <a:extLst>
              <a:ext uri="{FF2B5EF4-FFF2-40B4-BE49-F238E27FC236}">
                <a16:creationId xmlns:a16="http://schemas.microsoft.com/office/drawing/2014/main" id="{8FDD0C3B-8F89-42CC-A395-67C8D318A4F6}"/>
              </a:ext>
            </a:extLst>
          </p:cNvPr>
          <p:cNvCxnSpPr/>
          <p:nvPr/>
        </p:nvCxnSpPr>
        <p:spPr>
          <a:xfrm>
            <a:off x="607484" y="760856"/>
            <a:ext cx="10970683" cy="0"/>
          </a:xfrm>
          <a:prstGeom prst="line">
            <a:avLst/>
          </a:prstGeom>
          <a:noFill/>
          <a:ln w="12700" cap="flat" cmpd="sng" algn="ctr">
            <a:solidFill>
              <a:srgbClr val="003C71"/>
            </a:solidFill>
            <a:prstDash val="solid"/>
          </a:ln>
          <a:effectLst/>
        </p:spPr>
      </p:cxnSp>
      <p:graphicFrame>
        <p:nvGraphicFramePr>
          <p:cNvPr id="5" name="Table 4">
            <a:extLst>
              <a:ext uri="{FF2B5EF4-FFF2-40B4-BE49-F238E27FC236}">
                <a16:creationId xmlns:a16="http://schemas.microsoft.com/office/drawing/2014/main" id="{2A1A1A22-EB31-41AF-999B-E55D124222F8}"/>
              </a:ext>
            </a:extLst>
          </p:cNvPr>
          <p:cNvGraphicFramePr>
            <a:graphicFrameLocks noGrp="1"/>
          </p:cNvGraphicFramePr>
          <p:nvPr>
            <p:extLst>
              <p:ext uri="{D42A27DB-BD31-4B8C-83A1-F6EECF244321}">
                <p14:modId xmlns:p14="http://schemas.microsoft.com/office/powerpoint/2010/main" val="702547539"/>
              </p:ext>
            </p:extLst>
          </p:nvPr>
        </p:nvGraphicFramePr>
        <p:xfrm>
          <a:off x="502706" y="1132221"/>
          <a:ext cx="5485341" cy="5466080"/>
        </p:xfrm>
        <a:graphic>
          <a:graphicData uri="http://schemas.openxmlformats.org/drawingml/2006/table">
            <a:tbl>
              <a:tblPr bandRow="1"/>
              <a:tblGrid>
                <a:gridCol w="5485341">
                  <a:extLst>
                    <a:ext uri="{9D8B030D-6E8A-4147-A177-3AD203B41FA5}">
                      <a16:colId xmlns:a16="http://schemas.microsoft.com/office/drawing/2014/main" val="20000"/>
                    </a:ext>
                  </a:extLst>
                </a:gridCol>
              </a:tblGrid>
              <a:tr h="1564640">
                <a:tc>
                  <a:txBody>
                    <a:bodyPr/>
                    <a:lst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9pPr>
                    </a:lstStyle>
                    <a:p>
                      <a:pPr lvl="0" algn="l"/>
                      <a:r>
                        <a:rPr lang="en-US" sz="1500" b="1" kern="1200" dirty="0">
                          <a:solidFill>
                            <a:srgbClr val="003C71"/>
                          </a:solidFill>
                          <a:effectLst/>
                          <a:latin typeface="Calibri" panose="020F0502020204030204" pitchFamily="34" charset="0"/>
                          <a:ea typeface="+mn-ea"/>
                          <a:cs typeface="Calibri" panose="020F0502020204030204" pitchFamily="34" charset="0"/>
                        </a:rPr>
                        <a:t>STRATEGY </a:t>
                      </a:r>
                      <a:endParaRPr lang="en-US" sz="1500" b="0" kern="1200" dirty="0">
                        <a:solidFill>
                          <a:srgbClr val="003C71"/>
                        </a:solidFill>
                        <a:effectLst/>
                        <a:latin typeface="Calibri" panose="020F0502020204030204" pitchFamily="34" charset="0"/>
                        <a:ea typeface="+mn-ea"/>
                        <a:cs typeface="Calibri" panose="020F0502020204030204" pitchFamily="34" charset="0"/>
                      </a:endParaRP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What is the business trying to accomplish?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What is the strategy to realize the objectives?</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What are the key elements of the strategy?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will we know when/if we achieve the strategy?</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Is the leadership team in alignment of the organization’s strategy?</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50000"/>
                        </a:sys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67840">
                <a:tc>
                  <a:txBody>
                    <a:bodyPr/>
                    <a:lst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9pPr>
                    </a:lstStyle>
                    <a:p>
                      <a:pPr lvl="0" algn="l"/>
                      <a:r>
                        <a:rPr lang="en-US" sz="1500" b="1" kern="1200" dirty="0">
                          <a:solidFill>
                            <a:srgbClr val="003C71"/>
                          </a:solidFill>
                          <a:effectLst/>
                          <a:latin typeface="Calibri" panose="020F0502020204030204" pitchFamily="34" charset="0"/>
                          <a:ea typeface="+mn-ea"/>
                          <a:cs typeface="Calibri" panose="020F0502020204030204" pitchFamily="34" charset="0"/>
                        </a:rPr>
                        <a:t>STRUCTURE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What is the work of your organization?</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Does the current structure help/hinder achieving your strategy?</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are jobs/roles grouped and linked together to best drive the strategy?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Are roles &amp; responsibilities (including decision rights) clearly defined?</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is the physical environment enabling the organization to achieve its strategy? (site strategy)</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50000"/>
                        </a:sysClr>
                      </a:solidFill>
                      <a:prstDash val="lgDash"/>
                      <a:round/>
                      <a:headEnd type="none" w="med" len="med"/>
                      <a:tailEnd type="none" w="med" len="med"/>
                    </a:lnT>
                    <a:lnB w="6350" cap="flat" cmpd="sng" algn="ctr">
                      <a:solidFill>
                        <a:sysClr val="window" lastClr="FFFFFF">
                          <a:lumMod val="50000"/>
                        </a:sys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71040">
                <a:tc>
                  <a:txBody>
                    <a:bodyPr/>
                    <a:lst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9pPr>
                    </a:lstStyle>
                    <a:p>
                      <a:pPr lvl="0" algn="l"/>
                      <a:r>
                        <a:rPr lang="en-US" sz="1500" b="1" kern="1200" dirty="0">
                          <a:solidFill>
                            <a:srgbClr val="003C71"/>
                          </a:solidFill>
                          <a:effectLst/>
                          <a:latin typeface="Calibri" panose="020F0502020204030204" pitchFamily="34" charset="0"/>
                          <a:ea typeface="+mn-ea"/>
                          <a:cs typeface="Calibri" panose="020F0502020204030204" pitchFamily="34" charset="0"/>
                        </a:rPr>
                        <a:t>PROCESS</a:t>
                      </a:r>
                      <a:r>
                        <a:rPr lang="en-US" sz="1500" kern="1200" dirty="0">
                          <a:solidFill>
                            <a:srgbClr val="003C71"/>
                          </a:solidFill>
                          <a:effectLst/>
                          <a:latin typeface="Calibri" panose="020F0502020204030204" pitchFamily="34" charset="0"/>
                          <a:ea typeface="+mn-ea"/>
                          <a:cs typeface="Calibri" panose="020F0502020204030204" pitchFamily="34" charset="0"/>
                        </a:rPr>
                        <a:t>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is work coordinated/integrated across work teams or groups?</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Do existing processes reinforce or get in the way of achieving the strategy?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What are the mechanisms that allow the work to get done? (e.g. decision-</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making, staff meetings, communications, etc.).</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does the work come in, get assigned, and get done? (workflow)</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are your lateral connections helping/hindering getting the work done?</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are hand-offs between organizations/roles functioning?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is knowledge and information shared across teams?</a:t>
                      </a:r>
                    </a:p>
                    <a:p>
                      <a:pPr lvl="0" algn="l"/>
                      <a:endPar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50000"/>
                        </a:sys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F845945F-F5D5-4B69-941D-5CE5AA0BEAC8}"/>
              </a:ext>
            </a:extLst>
          </p:cNvPr>
          <p:cNvSpPr/>
          <p:nvPr/>
        </p:nvSpPr>
        <p:spPr>
          <a:xfrm>
            <a:off x="9144001" y="596387"/>
            <a:ext cx="2434167" cy="332659"/>
          </a:xfrm>
          <a:prstGeom prst="rect">
            <a:avLst/>
          </a:prstGeom>
          <a:solidFill>
            <a:sysClr val="window" lastClr="FFFFFF"/>
          </a:solidFill>
          <a:ln w="9525" cap="flat" cmpd="sng" algn="ctr">
            <a:no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graphicFrame>
        <p:nvGraphicFramePr>
          <p:cNvPr id="7" name="Table 6">
            <a:extLst>
              <a:ext uri="{FF2B5EF4-FFF2-40B4-BE49-F238E27FC236}">
                <a16:creationId xmlns:a16="http://schemas.microsoft.com/office/drawing/2014/main" id="{3130F847-2543-4138-8A79-4B9681320E20}"/>
              </a:ext>
            </a:extLst>
          </p:cNvPr>
          <p:cNvGraphicFramePr>
            <a:graphicFrameLocks noGrp="1"/>
          </p:cNvGraphicFramePr>
          <p:nvPr>
            <p:extLst>
              <p:ext uri="{D42A27DB-BD31-4B8C-83A1-F6EECF244321}">
                <p14:modId xmlns:p14="http://schemas.microsoft.com/office/powerpoint/2010/main" val="858647500"/>
              </p:ext>
            </p:extLst>
          </p:nvPr>
        </p:nvGraphicFramePr>
        <p:xfrm>
          <a:off x="5988047" y="1932315"/>
          <a:ext cx="5485341" cy="4454534"/>
        </p:xfrm>
        <a:graphic>
          <a:graphicData uri="http://schemas.openxmlformats.org/drawingml/2006/table">
            <a:tbl>
              <a:tblPr bandRow="1"/>
              <a:tblGrid>
                <a:gridCol w="5485341">
                  <a:extLst>
                    <a:ext uri="{9D8B030D-6E8A-4147-A177-3AD203B41FA5}">
                      <a16:colId xmlns:a16="http://schemas.microsoft.com/office/drawing/2014/main" val="20000"/>
                    </a:ext>
                  </a:extLst>
                </a:gridCol>
              </a:tblGrid>
              <a:tr h="1561626">
                <a:tc>
                  <a:txBody>
                    <a:bodyPr/>
                    <a:lst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9pPr>
                    </a:lstStyle>
                    <a:p>
                      <a:pPr lvl="0" algn="l"/>
                      <a:endParaRPr lang="en-US" sz="1500" b="1" kern="1200" dirty="0">
                        <a:solidFill>
                          <a:srgbClr val="003C71"/>
                        </a:solidFill>
                        <a:effectLst/>
                        <a:latin typeface="Calibri" panose="020F0502020204030204" pitchFamily="34" charset="0"/>
                        <a:ea typeface="+mn-ea"/>
                        <a:cs typeface="Calibri" panose="020F0502020204030204" pitchFamily="34" charset="0"/>
                      </a:endParaRPr>
                    </a:p>
                    <a:p>
                      <a:pPr lvl="0" algn="l"/>
                      <a:r>
                        <a:rPr lang="en-US" sz="1500" b="1" kern="1200" dirty="0">
                          <a:solidFill>
                            <a:srgbClr val="003C71"/>
                          </a:solidFill>
                          <a:effectLst/>
                          <a:latin typeface="Calibri" panose="020F0502020204030204" pitchFamily="34" charset="0"/>
                          <a:ea typeface="+mn-ea"/>
                          <a:cs typeface="Calibri" panose="020F0502020204030204" pitchFamily="34" charset="0"/>
                        </a:rPr>
                        <a:t>REWARDS</a:t>
                      </a:r>
                      <a:r>
                        <a:rPr lang="en-US" sz="1500" kern="1200" dirty="0">
                          <a:solidFill>
                            <a:srgbClr val="003C71"/>
                          </a:solidFill>
                          <a:effectLst/>
                          <a:latin typeface="Calibri" panose="020F0502020204030204" pitchFamily="34" charset="0"/>
                          <a:ea typeface="+mn-ea"/>
                          <a:cs typeface="Calibri" panose="020F0502020204030204" pitchFamily="34" charset="0"/>
                        </a:rPr>
                        <a:t>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are employees being rewarded for achieving the strategy (goals &amp; objectives)? (Consider: monetary and non-monetary motivators.) </a:t>
                      </a:r>
                      <a:b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br>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Are employees’ development plans aligned with organizational goals and objectives? </a:t>
                      </a:r>
                    </a:p>
                    <a:p>
                      <a:pPr lvl="0" algn="l"/>
                      <a:endPar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endParaRPr>
                    </a:p>
                  </a:txBody>
                  <a:tcPr marL="121920" marR="121920" marT="60960" marB="60960">
                    <a:lnL w="6350" cap="flat" cmpd="sng" algn="ctr">
                      <a:solidFill>
                        <a:sysClr val="window" lastClr="FFFFFF">
                          <a:lumMod val="50000"/>
                        </a:sysClr>
                      </a:solidFill>
                      <a:prstDash val="lg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ysClr val="window" lastClr="FFFFFF">
                          <a:lumMod val="50000"/>
                        </a:sys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41814">
                <a:tc>
                  <a:txBody>
                    <a:bodyPr/>
                    <a:lst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9pPr>
                    </a:lstStyle>
                    <a:p>
                      <a:pPr lvl="0" algn="l"/>
                      <a:r>
                        <a:rPr lang="en-US" sz="1500" b="1" kern="1200" dirty="0">
                          <a:solidFill>
                            <a:srgbClr val="003C71"/>
                          </a:solidFill>
                          <a:effectLst/>
                          <a:latin typeface="Calibri" panose="020F0502020204030204" pitchFamily="34" charset="0"/>
                          <a:ea typeface="+mn-ea"/>
                          <a:cs typeface="Calibri" panose="020F0502020204030204" pitchFamily="34" charset="0"/>
                        </a:rPr>
                        <a:t>PEOPLE</a:t>
                      </a:r>
                      <a:r>
                        <a:rPr lang="en-US" sz="1500" kern="1200" dirty="0">
                          <a:solidFill>
                            <a:srgbClr val="003C71"/>
                          </a:solidFill>
                          <a:effectLst/>
                          <a:latin typeface="Calibri" panose="020F0502020204030204" pitchFamily="34" charset="0"/>
                          <a:ea typeface="+mn-ea"/>
                          <a:cs typeface="Calibri" panose="020F0502020204030204" pitchFamily="34" charset="0"/>
                        </a:rPr>
                        <a:t> </a:t>
                      </a:r>
                    </a:p>
                    <a:p>
                      <a:pPr lvl="0" algn="l"/>
                      <a:r>
                        <a:rPr lang="en-US" sz="1300" b="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What are the core capabilities you need in your organization?</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Do you have the right capabilities and skills to deliver the business strategy?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How would you assess the capability of the people in your organization?</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Do you have the right talent aligned to the critical capabilities?</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What people practices do you have in place currently? </a:t>
                      </a:r>
                    </a:p>
                    <a:p>
                      <a:pPr lvl="0" algn="l"/>
                      <a:r>
                        <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What development is available to grow your organization?</a:t>
                      </a:r>
                    </a:p>
                    <a:p>
                      <a:pPr lvl="0" algn="l"/>
                      <a:endParaRPr lang="en-US" sz="1300" kern="1200" dirty="0">
                        <a:solidFill>
                          <a:schemeClr val="tx1">
                            <a:lumMod val="75000"/>
                            <a:lumOff val="25000"/>
                          </a:schemeClr>
                        </a:solidFill>
                        <a:effectLst/>
                        <a:latin typeface="Calibri" panose="020F0502020204030204" pitchFamily="34" charset="0"/>
                        <a:ea typeface="+mn-ea"/>
                        <a:cs typeface="Calibri" panose="020F0502020204030204" pitchFamily="34" charset="0"/>
                      </a:endParaRPr>
                    </a:p>
                  </a:txBody>
                  <a:tcPr marL="121920" marR="121920" marT="60960" marB="60960">
                    <a:lnL w="6350" cap="flat" cmpd="sng" algn="ctr">
                      <a:solidFill>
                        <a:sysClr val="window" lastClr="FFFFFF">
                          <a:lumMod val="50000"/>
                        </a:sysClr>
                      </a:solidFill>
                      <a:prstDash val="lgDash"/>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50000"/>
                        </a:sysClr>
                      </a:solidFill>
                      <a:prstDash val="lgDash"/>
                      <a:round/>
                      <a:headEnd type="none" w="med" len="med"/>
                      <a:tailEnd type="none" w="med" len="med"/>
                    </a:lnT>
                    <a:lnB w="6350" cap="flat" cmpd="sng" algn="ctr">
                      <a:solidFill>
                        <a:sysClr val="window" lastClr="FFFFFF">
                          <a:lumMod val="50000"/>
                        </a:sysClr>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41189">
                <a:tc>
                  <a:txBody>
                    <a:bodyPr/>
                    <a:lst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dk1"/>
                          </a:solidFill>
                          <a:uFillTx/>
                          <a:latin typeface="Intel Clear"/>
                          <a:sym typeface="Intel Clear"/>
                        </a:defRPr>
                      </a:lvl9pPr>
                    </a:lstStyle>
                    <a:p>
                      <a:pPr marR="0" lvl="0" algn="l">
                        <a:lnSpc>
                          <a:spcPct val="100000"/>
                        </a:lnSpc>
                        <a:spcBef>
                          <a:spcPts val="0"/>
                        </a:spcBef>
                        <a:spcAft>
                          <a:spcPts val="0"/>
                        </a:spcAft>
                      </a:pPr>
                      <a:r>
                        <a:rPr lang="en-US" sz="1500" b="1" dirty="0">
                          <a:solidFill>
                            <a:srgbClr val="003C71"/>
                          </a:solidFill>
                          <a:latin typeface="Calibri" panose="020F0502020204030204" pitchFamily="34" charset="0"/>
                          <a:cs typeface="Calibri" panose="020F0502020204030204" pitchFamily="34" charset="0"/>
                        </a:rPr>
                        <a:t>CAPABILITIES  </a:t>
                      </a:r>
                    </a:p>
                    <a:p>
                      <a:pPr marR="0" lvl="0" algn="l">
                        <a:lnSpc>
                          <a:spcPct val="100000"/>
                        </a:lnSpc>
                        <a:spcBef>
                          <a:spcPts val="0"/>
                        </a:spcBef>
                        <a:spcAft>
                          <a:spcPts val="0"/>
                        </a:spcAft>
                      </a:pPr>
                      <a:r>
                        <a:rPr lang="en-US" sz="1300" dirty="0">
                          <a:solidFill>
                            <a:schemeClr val="tx1">
                              <a:lumMod val="75000"/>
                              <a:lumOff val="25000"/>
                            </a:schemeClr>
                          </a:solidFill>
                          <a:latin typeface="Calibri" panose="020F0502020204030204" pitchFamily="34" charset="0"/>
                          <a:cs typeface="Calibri" panose="020F0502020204030204" pitchFamily="34" charset="0"/>
                        </a:rPr>
                        <a:t>What do we need to be very good at to enable the strategy? </a:t>
                      </a:r>
                    </a:p>
                    <a:p>
                      <a:pPr marR="0" lvl="0" algn="l">
                        <a:lnSpc>
                          <a:spcPct val="100000"/>
                        </a:lnSpc>
                        <a:spcBef>
                          <a:spcPts val="0"/>
                        </a:spcBef>
                        <a:spcAft>
                          <a:spcPts val="0"/>
                        </a:spcAft>
                      </a:pPr>
                      <a:r>
                        <a:rPr lang="en-US" sz="1300" dirty="0">
                          <a:solidFill>
                            <a:schemeClr val="tx1">
                              <a:lumMod val="75000"/>
                              <a:lumOff val="25000"/>
                            </a:schemeClr>
                          </a:solidFill>
                          <a:latin typeface="Calibri" panose="020F0502020204030204" pitchFamily="34" charset="0"/>
                          <a:cs typeface="Calibri" panose="020F0502020204030204" pitchFamily="34" charset="0"/>
                        </a:rPr>
                        <a:t>What is the work required to enable the strategy? Which capabilities are most important? </a:t>
                      </a:r>
                    </a:p>
                    <a:p>
                      <a:pPr marR="0" lvl="0" algn="l">
                        <a:lnSpc>
                          <a:spcPct val="100000"/>
                        </a:lnSpc>
                        <a:spcBef>
                          <a:spcPts val="0"/>
                        </a:spcBef>
                        <a:spcAft>
                          <a:spcPts val="0"/>
                        </a:spcAft>
                      </a:pPr>
                      <a:endParaRPr lang="en-US" sz="1300" dirty="0">
                        <a:solidFill>
                          <a:schemeClr val="tx1">
                            <a:lumMod val="75000"/>
                            <a:lumOff val="25000"/>
                          </a:schemeClr>
                        </a:solidFill>
                        <a:latin typeface="Calibri" panose="020F0502020204030204" pitchFamily="34" charset="0"/>
                        <a:cs typeface="Calibri" panose="020F0502020204030204" pitchFamily="34" charset="0"/>
                      </a:endParaRPr>
                    </a:p>
                  </a:txBody>
                  <a:tcPr marL="121920" marR="121920" marT="60960" marB="60960">
                    <a:lnL w="6350" cap="flat" cmpd="sng" algn="ctr">
                      <a:solidFill>
                        <a:sysClr val="window" lastClr="FFFFFF">
                          <a:lumMod val="50000"/>
                        </a:sysClr>
                      </a:solidFill>
                      <a:prstDash val="lgDash"/>
                      <a:round/>
                      <a:headEnd type="none" w="med" len="med"/>
                      <a:tailEnd type="none" w="med" len="med"/>
                    </a:lnL>
                    <a:lnR w="12700" cap="flat" cmpd="sng" algn="ctr">
                      <a:noFill/>
                      <a:prstDash val="solid"/>
                      <a:round/>
                      <a:headEnd type="none" w="med" len="med"/>
                      <a:tailEnd type="none" w="med" len="med"/>
                    </a:lnR>
                    <a:lnT w="6350" cap="flat" cmpd="sng" algn="ctr">
                      <a:solidFill>
                        <a:sysClr val="window" lastClr="FFFFFF">
                          <a:lumMod val="50000"/>
                        </a:sysClr>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53F0DA1F-242E-4667-810C-E8812AB2F4EA}"/>
              </a:ext>
            </a:extLst>
          </p:cNvPr>
          <p:cNvPicPr/>
          <p:nvPr/>
        </p:nvPicPr>
        <p:blipFill>
          <a:blip r:embed="rId3"/>
          <a:stretch>
            <a:fillRect/>
          </a:stretch>
        </p:blipFill>
        <p:spPr>
          <a:xfrm>
            <a:off x="9049719" y="59018"/>
            <a:ext cx="2566104" cy="2200783"/>
          </a:xfrm>
          <a:prstGeom prst="rect">
            <a:avLst/>
          </a:prstGeom>
        </p:spPr>
      </p:pic>
      <p:sp>
        <p:nvSpPr>
          <p:cNvPr id="9" name="Slide Number Placeholder 1">
            <a:extLst>
              <a:ext uri="{FF2B5EF4-FFF2-40B4-BE49-F238E27FC236}">
                <a16:creationId xmlns:a16="http://schemas.microsoft.com/office/drawing/2014/main" id="{FBE8FC15-10AE-43C1-A0CA-C1254E97B1D5}"/>
              </a:ext>
            </a:extLst>
          </p:cNvPr>
          <p:cNvSpPr txBox="1">
            <a:spLocks/>
          </p:cNvSpPr>
          <p:nvPr/>
        </p:nvSpPr>
        <p:spPr>
          <a:xfrm>
            <a:off x="9210763" y="6461092"/>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solidFill>
                <a:effectLst/>
                <a:uLnTx/>
                <a:uFillTx/>
                <a:latin typeface="Intel Clear"/>
                <a:ea typeface="+mn-ea"/>
                <a:cs typeface="+mn-cs"/>
              </a:rPr>
              <a:t>19</a:t>
            </a:r>
            <a:endParaRPr kumimoji="0" lang="en-US" sz="1067"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10" name="Rectangle 9">
            <a:extLst>
              <a:ext uri="{FF2B5EF4-FFF2-40B4-BE49-F238E27FC236}">
                <a16:creationId xmlns:a16="http://schemas.microsoft.com/office/drawing/2014/main" id="{64F68E91-F725-4D69-9CF8-92653FB25561}"/>
              </a:ext>
            </a:extLst>
          </p:cNvPr>
          <p:cNvSpPr/>
          <p:nvPr/>
        </p:nvSpPr>
        <p:spPr>
          <a:xfrm>
            <a:off x="502706" y="2679591"/>
            <a:ext cx="5327374" cy="1645920"/>
          </a:xfrm>
          <a:prstGeom prst="rect">
            <a:avLst/>
          </a:prstGeom>
          <a:noFill/>
          <a:ln w="952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11" name="Rectangle 10">
            <a:extLst>
              <a:ext uri="{FF2B5EF4-FFF2-40B4-BE49-F238E27FC236}">
                <a16:creationId xmlns:a16="http://schemas.microsoft.com/office/drawing/2014/main" id="{D486DFF9-4BA5-4EB2-8847-C76CBC613B8A}"/>
              </a:ext>
            </a:extLst>
          </p:cNvPr>
          <p:cNvSpPr/>
          <p:nvPr/>
        </p:nvSpPr>
        <p:spPr>
          <a:xfrm>
            <a:off x="502706" y="2701303"/>
            <a:ext cx="5257753" cy="1538188"/>
          </a:xfrm>
          <a:prstGeom prst="rect">
            <a:avLst/>
          </a:prstGeom>
          <a:noFill/>
          <a:ln w="57150" cap="flat">
            <a:solidFill>
              <a:schemeClr val="accent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Arrow: Curved Right 16">
            <a:extLst>
              <a:ext uri="{FF2B5EF4-FFF2-40B4-BE49-F238E27FC236}">
                <a16:creationId xmlns:a16="http://schemas.microsoft.com/office/drawing/2014/main" id="{BA936F4B-2BD4-4D35-A653-001EA76B9568}"/>
              </a:ext>
            </a:extLst>
          </p:cNvPr>
          <p:cNvSpPr/>
          <p:nvPr/>
        </p:nvSpPr>
        <p:spPr>
          <a:xfrm>
            <a:off x="41530" y="3470104"/>
            <a:ext cx="461176" cy="1327868"/>
          </a:xfrm>
          <a:prstGeom prst="curvedRightArrow">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Arrow: Right 18">
            <a:extLst>
              <a:ext uri="{FF2B5EF4-FFF2-40B4-BE49-F238E27FC236}">
                <a16:creationId xmlns:a16="http://schemas.microsoft.com/office/drawing/2014/main" id="{09C10F38-4B9C-4368-AACD-A2774DB2B618}"/>
              </a:ext>
            </a:extLst>
          </p:cNvPr>
          <p:cNvSpPr/>
          <p:nvPr/>
        </p:nvSpPr>
        <p:spPr>
          <a:xfrm>
            <a:off x="5760459" y="3553164"/>
            <a:ext cx="306572" cy="252771"/>
          </a:xfrm>
          <a:prstGeom prst="rightArrow">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5480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Custom 1">
      <a:dk1>
        <a:srgbClr val="FFFFFF"/>
      </a:dk1>
      <a:lt1>
        <a:srgbClr val="000000"/>
      </a:lt1>
      <a:dk2>
        <a:srgbClr val="525252"/>
      </a:dk2>
      <a:lt2>
        <a:srgbClr val="004A86"/>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Custom Design">
  <a:themeElements>
    <a:clrScheme name="RBL theme">
      <a:dk1>
        <a:sysClr val="windowText" lastClr="000000"/>
      </a:dk1>
      <a:lt1>
        <a:sysClr val="window" lastClr="FFFFFF"/>
      </a:lt1>
      <a:dk2>
        <a:srgbClr val="00253B"/>
      </a:dk2>
      <a:lt2>
        <a:srgbClr val="CCCCCC"/>
      </a:lt2>
      <a:accent1>
        <a:srgbClr val="0084AC"/>
      </a:accent1>
      <a:accent2>
        <a:srgbClr val="00BCDF"/>
      </a:accent2>
      <a:accent3>
        <a:srgbClr val="008884"/>
      </a:accent3>
      <a:accent4>
        <a:srgbClr val="5EC4B6"/>
      </a:accent4>
      <a:accent5>
        <a:srgbClr val="ED1B34"/>
      </a:accent5>
      <a:accent6>
        <a:srgbClr val="E8B70B"/>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5_BasicWhite">
  <a:themeElements>
    <a:clrScheme name="Custom 1">
      <a:dk1>
        <a:srgbClr val="FFFFFF"/>
      </a:dk1>
      <a:lt1>
        <a:srgbClr val="000000"/>
      </a:lt1>
      <a:dk2>
        <a:srgbClr val="525252"/>
      </a:dk2>
      <a:lt2>
        <a:srgbClr val="004A86"/>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tel_Internal _PPT_Template_Final_Blue.pptx" id="{8750B7C5-7717-4CC8-AC27-783A0E1BA29E}" vid="{6C183B76-2606-423B-9002-A64FA49A0906}"/>
    </a:ext>
  </a:extLst>
</a:theme>
</file>

<file path=ppt/theme/theme5.xml><?xml version="1.0" encoding="utf-8"?>
<a:theme xmlns:a="http://schemas.openxmlformats.org/drawingml/2006/main" name="23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24_BasicWhite">
  <a:themeElements>
    <a:clrScheme name="Custom 1">
      <a:dk1>
        <a:srgbClr val="FFFFFF"/>
      </a:dk1>
      <a:lt1>
        <a:srgbClr val="000000"/>
      </a:lt1>
      <a:dk2>
        <a:srgbClr val="525252"/>
      </a:dk2>
      <a:lt2>
        <a:srgbClr val="004A86"/>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26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237417f-6a90-4707-b345-f61fa45bd513">
      <UserInfo>
        <DisplayName>Himes, Kathryn A</DisplayName>
        <AccountId>54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2E9F8080EF9045A3461589C8C739D0" ma:contentTypeVersion="13" ma:contentTypeDescription="Create a new document." ma:contentTypeScope="" ma:versionID="5d0ee534b09fbb3edf43e9223cd1f596">
  <xsd:schema xmlns:xsd="http://www.w3.org/2001/XMLSchema" xmlns:xs="http://www.w3.org/2001/XMLSchema" xmlns:p="http://schemas.microsoft.com/office/2006/metadata/properties" xmlns:ns3="9a6bc8ff-0751-4fb5-b019-c7731e2305e0" xmlns:ns4="9237417f-6a90-4707-b345-f61fa45bd513" targetNamespace="http://schemas.microsoft.com/office/2006/metadata/properties" ma:root="true" ma:fieldsID="4b52ca58c1bd261559aac22b22ccf70a" ns3:_="" ns4:_="">
    <xsd:import namespace="9a6bc8ff-0751-4fb5-b019-c7731e2305e0"/>
    <xsd:import namespace="9237417f-6a90-4707-b345-f61fa45bd5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bc8ff-0751-4fb5-b019-c7731e230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37417f-6a90-4707-b345-f61fa45bd5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F7D28D-CE29-4D51-8AFF-3F9D2A11CFF9}">
  <ds:schemaRefs>
    <ds:schemaRef ds:uri="http://schemas.microsoft.com/sharepoint/v3/contenttype/forms"/>
  </ds:schemaRefs>
</ds:datastoreItem>
</file>

<file path=customXml/itemProps2.xml><?xml version="1.0" encoding="utf-8"?>
<ds:datastoreItem xmlns:ds="http://schemas.openxmlformats.org/officeDocument/2006/customXml" ds:itemID="{42087702-CD1E-416C-A106-3F3143AD51E9}">
  <ds:schemaRefs>
    <ds:schemaRef ds:uri="http://schemas.microsoft.com/office/2006/metadata/properties"/>
    <ds:schemaRef ds:uri="http://schemas.microsoft.com/office/infopath/2007/PartnerControls"/>
    <ds:schemaRef ds:uri="9237417f-6a90-4707-b345-f61fa45bd513"/>
  </ds:schemaRefs>
</ds:datastoreItem>
</file>

<file path=customXml/itemProps3.xml><?xml version="1.0" encoding="utf-8"?>
<ds:datastoreItem xmlns:ds="http://schemas.openxmlformats.org/officeDocument/2006/customXml" ds:itemID="{B2EDB4EE-4047-486B-AA99-0E0532D8B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bc8ff-0751-4fb5-b019-c7731e2305e0"/>
    <ds:schemaRef ds:uri="9237417f-6a90-4707-b345-f61fa45bd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2295</TotalTime>
  <Words>2102</Words>
  <Application>Microsoft Office PowerPoint</Application>
  <PresentationFormat>Widescreen</PresentationFormat>
  <Paragraphs>296</Paragraphs>
  <Slides>14</Slides>
  <Notes>5</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14</vt:i4>
      </vt:variant>
    </vt:vector>
  </HeadingPairs>
  <TitlesOfParts>
    <vt:vector size="32" baseType="lpstr">
      <vt:lpstr>Arial</vt:lpstr>
      <vt:lpstr>Calibri</vt:lpstr>
      <vt:lpstr>Georgia</vt:lpstr>
      <vt:lpstr>Helvetica</vt:lpstr>
      <vt:lpstr>Helvetica Neue</vt:lpstr>
      <vt:lpstr>Helvetica Neue Medium</vt:lpstr>
      <vt:lpstr>Intel Clear</vt:lpstr>
      <vt:lpstr>Intel Clear Light</vt:lpstr>
      <vt:lpstr>Intel Clear Pro</vt:lpstr>
      <vt:lpstr>Verdana</vt:lpstr>
      <vt:lpstr>Wingdings</vt:lpstr>
      <vt:lpstr>21_BasicWhite</vt:lpstr>
      <vt:lpstr>22_BasicWhite</vt:lpstr>
      <vt:lpstr>Custom Design</vt:lpstr>
      <vt:lpstr>25_BasicWhite</vt:lpstr>
      <vt:lpstr>23_BasicWhite</vt:lpstr>
      <vt:lpstr>24_BasicWhite</vt:lpstr>
      <vt:lpstr>26_BasicWhite</vt:lpstr>
      <vt:lpstr>Org Design &amp; Rewards Planning Update</vt:lpstr>
      <vt:lpstr>Org Design – Focus thru EOY ‘20</vt:lpstr>
      <vt:lpstr>Org Design &amp; System Change Timeline</vt:lpstr>
      <vt:lpstr>NSG Rewards Planning Calendar</vt:lpstr>
      <vt:lpstr>NSG Gr10+ Talent Review </vt:lpstr>
      <vt:lpstr>PowerPoint Presentation</vt:lpstr>
      <vt:lpstr>Org Design – Guiding Principles </vt:lpstr>
      <vt:lpstr>PowerPoint Presentation</vt:lpstr>
      <vt:lpstr>PowerPoint Presentation</vt:lpstr>
      <vt:lpstr>Structures have two components Grouping and Linking </vt:lpstr>
      <vt:lpstr>How many direct reports? Reasons to increase/decrease the number of reports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Killeen, Kristine</dc:creator>
  <cp:keywords>CTPClassification=CTP_NT</cp:keywords>
  <cp:lastModifiedBy>Partridge, Ferris L</cp:lastModifiedBy>
  <cp:revision>27</cp:revision>
  <dcterms:modified xsi:type="dcterms:W3CDTF">2020-11-18T02:54:10Z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77294acb-f791-4422-865e-0b7527e37b89</vt:lpwstr>
  </property>
  <property fmtid="{D5CDD505-2E9C-101B-9397-08002B2CF9AE}" pid="3" name="CTP_TimeStamp">
    <vt:lpwstr>2020-09-02 23:01:26Z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ContentTypeId">
    <vt:lpwstr>0x010100C62E9F8080EF9045A3461589C8C739D0</vt:lpwstr>
  </property>
</Properties>
</file>