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9" r:id="rId6"/>
    <p:sldId id="258" r:id="rId7"/>
    <p:sldId id="2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FA837-B4BE-4CE4-9BE7-5B71DF8335E4}" v="32" dt="2020-09-04T01:42:05.469"/>
    <p1510:client id="{ABDB73CE-6B36-884D-BF49-46CCF44B5CCB}" v="1" dt="2020-09-04T05:27:28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ABDB73CE-6B36-884D-BF49-46CCF44B5CCB}"/>
    <pc:docChg chg="undo custSel modSld">
      <pc:chgData name="Kau, Derchang" userId="b9148588-e694-4445-9765-2c9aad6149ce" providerId="ADAL" clId="{ABDB73CE-6B36-884D-BF49-46CCF44B5CCB}" dt="2020-09-04T05:34:07.567" v="76" actId="1076"/>
      <pc:docMkLst>
        <pc:docMk/>
      </pc:docMkLst>
      <pc:sldChg chg="addSp delSp modSp mod">
        <pc:chgData name="Kau, Derchang" userId="b9148588-e694-4445-9765-2c9aad6149ce" providerId="ADAL" clId="{ABDB73CE-6B36-884D-BF49-46CCF44B5CCB}" dt="2020-09-04T05:34:07.567" v="76" actId="1076"/>
        <pc:sldMkLst>
          <pc:docMk/>
          <pc:sldMk cId="4167618105" sldId="259"/>
        </pc:sldMkLst>
        <pc:spChg chg="add mod">
          <ac:chgData name="Kau, Derchang" userId="b9148588-e694-4445-9765-2c9aad6149ce" providerId="ADAL" clId="{ABDB73CE-6B36-884D-BF49-46CCF44B5CCB}" dt="2020-09-04T05:31:35.608" v="39" actId="164"/>
          <ac:spMkLst>
            <pc:docMk/>
            <pc:sldMk cId="4167618105" sldId="259"/>
            <ac:spMk id="6" creationId="{5C3F16E0-450B-2445-A76C-0AD5AC4F6DB8}"/>
          </ac:spMkLst>
        </pc:spChg>
        <pc:spChg chg="add mod">
          <ac:chgData name="Kau, Derchang" userId="b9148588-e694-4445-9765-2c9aad6149ce" providerId="ADAL" clId="{ABDB73CE-6B36-884D-BF49-46CCF44B5CCB}" dt="2020-09-04T05:33:45.854" v="71" actId="164"/>
          <ac:spMkLst>
            <pc:docMk/>
            <pc:sldMk cId="4167618105" sldId="259"/>
            <ac:spMk id="7" creationId="{85FC3685-BE8E-5744-9EEC-24F95917333E}"/>
          </ac:spMkLst>
        </pc:spChg>
        <pc:spChg chg="add mod">
          <ac:chgData name="Kau, Derchang" userId="b9148588-e694-4445-9765-2c9aad6149ce" providerId="ADAL" clId="{ABDB73CE-6B36-884D-BF49-46CCF44B5CCB}" dt="2020-09-04T05:31:35.608" v="39" actId="164"/>
          <ac:spMkLst>
            <pc:docMk/>
            <pc:sldMk cId="4167618105" sldId="259"/>
            <ac:spMk id="8" creationId="{7259ACAD-5454-454C-8AF9-004D222CA195}"/>
          </ac:spMkLst>
        </pc:spChg>
        <pc:spChg chg="add mod">
          <ac:chgData name="Kau, Derchang" userId="b9148588-e694-4445-9765-2c9aad6149ce" providerId="ADAL" clId="{ABDB73CE-6B36-884D-BF49-46CCF44B5CCB}" dt="2020-09-04T05:32:33.238" v="59" actId="1037"/>
          <ac:spMkLst>
            <pc:docMk/>
            <pc:sldMk cId="4167618105" sldId="259"/>
            <ac:spMk id="9" creationId="{90CF64F9-9969-8A44-A0FD-D2938C36C655}"/>
          </ac:spMkLst>
        </pc:spChg>
        <pc:spChg chg="add mod">
          <ac:chgData name="Kau, Derchang" userId="b9148588-e694-4445-9765-2c9aad6149ce" providerId="ADAL" clId="{ABDB73CE-6B36-884D-BF49-46CCF44B5CCB}" dt="2020-09-04T05:33:45.854" v="71" actId="164"/>
          <ac:spMkLst>
            <pc:docMk/>
            <pc:sldMk cId="4167618105" sldId="259"/>
            <ac:spMk id="10" creationId="{641E94D6-F4BB-3146-8B89-3ED638600733}"/>
          </ac:spMkLst>
        </pc:spChg>
        <pc:spChg chg="add mod">
          <ac:chgData name="Kau, Derchang" userId="b9148588-e694-4445-9765-2c9aad6149ce" providerId="ADAL" clId="{ABDB73CE-6B36-884D-BF49-46CCF44B5CCB}" dt="2020-09-04T05:33:45.854" v="71" actId="164"/>
          <ac:spMkLst>
            <pc:docMk/>
            <pc:sldMk cId="4167618105" sldId="259"/>
            <ac:spMk id="11" creationId="{51067124-8BE9-4C4D-B922-928831BE6101}"/>
          </ac:spMkLst>
        </pc:spChg>
        <pc:grpChg chg="add del mod">
          <ac:chgData name="Kau, Derchang" userId="b9148588-e694-4445-9765-2c9aad6149ce" providerId="ADAL" clId="{ABDB73CE-6B36-884D-BF49-46CCF44B5CCB}" dt="2020-09-04T05:33:19.987" v="67" actId="478"/>
          <ac:grpSpMkLst>
            <pc:docMk/>
            <pc:sldMk cId="4167618105" sldId="259"/>
            <ac:grpSpMk id="12" creationId="{C22AC7EC-66E0-B44E-AB5A-559A2DF2B16F}"/>
          </ac:grpSpMkLst>
        </pc:grpChg>
        <pc:grpChg chg="add del mod">
          <ac:chgData name="Kau, Derchang" userId="b9148588-e694-4445-9765-2c9aad6149ce" providerId="ADAL" clId="{ABDB73CE-6B36-884D-BF49-46CCF44B5CCB}" dt="2020-09-04T05:33:54.330" v="74" actId="478"/>
          <ac:grpSpMkLst>
            <pc:docMk/>
            <pc:sldMk cId="4167618105" sldId="259"/>
            <ac:grpSpMk id="16" creationId="{5556920C-FD77-3A4D-A9E0-0371B2A0FFDE}"/>
          </ac:grpSpMkLst>
        </pc:grpChg>
        <pc:picChg chg="mod">
          <ac:chgData name="Kau, Derchang" userId="b9148588-e694-4445-9765-2c9aad6149ce" providerId="ADAL" clId="{ABDB73CE-6B36-884D-BF49-46CCF44B5CCB}" dt="2020-09-04T05:27:26.316" v="0" actId="1076"/>
          <ac:picMkLst>
            <pc:docMk/>
            <pc:sldMk cId="4167618105" sldId="259"/>
            <ac:picMk id="2" creationId="{4CF05C4E-D65E-4B8C-BBF3-911A64DB2DA1}"/>
          </ac:picMkLst>
        </pc:picChg>
        <pc:picChg chg="mod">
          <ac:chgData name="Kau, Derchang" userId="b9148588-e694-4445-9765-2c9aad6149ce" providerId="ADAL" clId="{ABDB73CE-6B36-884D-BF49-46CCF44B5CCB}" dt="2020-09-04T05:27:26.316" v="0" actId="1076"/>
          <ac:picMkLst>
            <pc:docMk/>
            <pc:sldMk cId="4167618105" sldId="259"/>
            <ac:picMk id="3" creationId="{907DF699-3CB5-4BA4-A125-44D8FC85BFB9}"/>
          </ac:picMkLst>
        </pc:picChg>
        <pc:picChg chg="add mod">
          <ac:chgData name="Kau, Derchang" userId="b9148588-e694-4445-9765-2c9aad6149ce" providerId="ADAL" clId="{ABDB73CE-6B36-884D-BF49-46CCF44B5CCB}" dt="2020-09-04T05:31:35.608" v="39" actId="164"/>
          <ac:picMkLst>
            <pc:docMk/>
            <pc:sldMk cId="4167618105" sldId="259"/>
            <ac:picMk id="4" creationId="{63ECA1BA-5A3A-884E-B86B-263685A12AB6}"/>
          </ac:picMkLst>
        </pc:picChg>
        <pc:picChg chg="add mod">
          <ac:chgData name="Kau, Derchang" userId="b9148588-e694-4445-9765-2c9aad6149ce" providerId="ADAL" clId="{ABDB73CE-6B36-884D-BF49-46CCF44B5CCB}" dt="2020-09-04T05:33:45.854" v="71" actId="164"/>
          <ac:picMkLst>
            <pc:docMk/>
            <pc:sldMk cId="4167618105" sldId="259"/>
            <ac:picMk id="5" creationId="{C90B8BBF-9938-DA4C-B880-C396D70E4D48}"/>
          </ac:picMkLst>
        </pc:picChg>
        <pc:picChg chg="add del mod">
          <ac:chgData name="Kau, Derchang" userId="b9148588-e694-4445-9765-2c9aad6149ce" providerId="ADAL" clId="{ABDB73CE-6B36-884D-BF49-46CCF44B5CCB}" dt="2020-09-04T05:32:24.988" v="53" actId="478"/>
          <ac:picMkLst>
            <pc:docMk/>
            <pc:sldMk cId="4167618105" sldId="259"/>
            <ac:picMk id="13" creationId="{378E9B6A-76B5-BC41-9FE5-B63C1E5C31D4}"/>
          </ac:picMkLst>
        </pc:picChg>
        <pc:picChg chg="add mod">
          <ac:chgData name="Kau, Derchang" userId="b9148588-e694-4445-9765-2c9aad6149ce" providerId="ADAL" clId="{ABDB73CE-6B36-884D-BF49-46CCF44B5CCB}" dt="2020-09-04T05:33:25.937" v="68" actId="1076"/>
          <ac:picMkLst>
            <pc:docMk/>
            <pc:sldMk cId="4167618105" sldId="259"/>
            <ac:picMk id="14" creationId="{2E960548-284B-114C-A5FB-000FFE293CCF}"/>
          </ac:picMkLst>
        </pc:picChg>
        <pc:picChg chg="add del">
          <ac:chgData name="Kau, Derchang" userId="b9148588-e694-4445-9765-2c9aad6149ce" providerId="ADAL" clId="{ABDB73CE-6B36-884D-BF49-46CCF44B5CCB}" dt="2020-09-04T05:33:37.963" v="70"/>
          <ac:picMkLst>
            <pc:docMk/>
            <pc:sldMk cId="4167618105" sldId="259"/>
            <ac:picMk id="15" creationId="{1360BD83-D47C-2746-8ED0-50A033E2F478}"/>
          </ac:picMkLst>
        </pc:picChg>
        <pc:picChg chg="add mod">
          <ac:chgData name="Kau, Derchang" userId="b9148588-e694-4445-9765-2c9aad6149ce" providerId="ADAL" clId="{ABDB73CE-6B36-884D-BF49-46CCF44B5CCB}" dt="2020-09-04T05:34:07.567" v="76" actId="1076"/>
          <ac:picMkLst>
            <pc:docMk/>
            <pc:sldMk cId="4167618105" sldId="259"/>
            <ac:picMk id="17" creationId="{C93CB037-B910-F140-8B6C-6B9496D68E7E}"/>
          </ac:picMkLst>
        </pc:picChg>
      </pc:sldChg>
    </pc:docChg>
  </pc:docChgLst>
  <pc:docChgLst>
    <pc:chgData name="Liu, Lu" userId="ef592811-8264-46e5-96c5-e364a1e380bd" providerId="ADAL" clId="{302FA837-B4BE-4CE4-9BE7-5B71DF8335E4}"/>
    <pc:docChg chg="undo redo custSel addSld modSld">
      <pc:chgData name="Liu, Lu" userId="ef592811-8264-46e5-96c5-e364a1e380bd" providerId="ADAL" clId="{302FA837-B4BE-4CE4-9BE7-5B71DF8335E4}" dt="2020-09-04T01:42:10.622" v="196" actId="1076"/>
      <pc:docMkLst>
        <pc:docMk/>
      </pc:docMkLst>
      <pc:sldChg chg="addSp delSp modSp">
        <pc:chgData name="Liu, Lu" userId="ef592811-8264-46e5-96c5-e364a1e380bd" providerId="ADAL" clId="{302FA837-B4BE-4CE4-9BE7-5B71DF8335E4}" dt="2020-09-04T01:27:16.522" v="33" actId="165"/>
        <pc:sldMkLst>
          <pc:docMk/>
          <pc:sldMk cId="3359922367" sldId="256"/>
        </pc:sldMkLst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16" creationId="{902FCED4-428B-4A35-A568-A76DF21CAF90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17" creationId="{D132AD92-EC07-426E-985C-B3939AAD8443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18" creationId="{72424009-CB6A-42DD-8774-73C66E3CB3FA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19" creationId="{32EB8642-ADC9-43A1-88C5-CBAC41CE710B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20" creationId="{C21EF622-A219-4DF6-B1FC-BCB9915E095D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21" creationId="{635751C1-BC97-4FB5-BBDF-2821E1E96043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22" creationId="{80FBFCA5-C4CC-4958-9B7B-B402167B9B9C}"/>
          </ac:spMkLst>
        </pc:spChg>
        <pc:spChg chg="add mod topLvl">
          <ac:chgData name="Liu, Lu" userId="ef592811-8264-46e5-96c5-e364a1e380bd" providerId="ADAL" clId="{302FA837-B4BE-4CE4-9BE7-5B71DF8335E4}" dt="2020-09-04T01:27:11.572" v="32" actId="165"/>
          <ac:spMkLst>
            <pc:docMk/>
            <pc:sldMk cId="3359922367" sldId="256"/>
            <ac:spMk id="26" creationId="{2E0DE7FA-6ACD-4D8C-A36C-ED792B255178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28" creationId="{31CFE315-E1D6-4BC4-9A07-3BA28047C293}"/>
          </ac:spMkLst>
        </pc:spChg>
        <pc:spChg chg="mod topLvl">
          <ac:chgData name="Liu, Lu" userId="ef592811-8264-46e5-96c5-e364a1e380bd" providerId="ADAL" clId="{302FA837-B4BE-4CE4-9BE7-5B71DF8335E4}" dt="2020-09-04T01:27:16.522" v="33" actId="165"/>
          <ac:spMkLst>
            <pc:docMk/>
            <pc:sldMk cId="3359922367" sldId="256"/>
            <ac:spMk id="31" creationId="{2BFA6804-42F6-43DB-BF1A-FB17924AFFD4}"/>
          </ac:spMkLst>
        </pc:spChg>
        <pc:grpChg chg="add del mod">
          <ac:chgData name="Liu, Lu" userId="ef592811-8264-46e5-96c5-e364a1e380bd" providerId="ADAL" clId="{302FA837-B4BE-4CE4-9BE7-5B71DF8335E4}" dt="2020-09-04T01:27:11.572" v="32" actId="165"/>
          <ac:grpSpMkLst>
            <pc:docMk/>
            <pc:sldMk cId="3359922367" sldId="256"/>
            <ac:grpSpMk id="2" creationId="{AEEF1466-C9E5-47D2-AB2E-6C44B225F4A0}"/>
          </ac:grpSpMkLst>
        </pc:grpChg>
        <pc:grpChg chg="del mod topLvl">
          <ac:chgData name="Liu, Lu" userId="ef592811-8264-46e5-96c5-e364a1e380bd" providerId="ADAL" clId="{302FA837-B4BE-4CE4-9BE7-5B71DF8335E4}" dt="2020-09-04T01:27:16.522" v="33" actId="165"/>
          <ac:grpSpMkLst>
            <pc:docMk/>
            <pc:sldMk cId="3359922367" sldId="256"/>
            <ac:grpSpMk id="35" creationId="{9A16275B-812F-4916-B1A9-51BB4DD119A6}"/>
          </ac:grpSpMkLst>
        </pc:grpChg>
        <pc:picChg chg="mod topLvl">
          <ac:chgData name="Liu, Lu" userId="ef592811-8264-46e5-96c5-e364a1e380bd" providerId="ADAL" clId="{302FA837-B4BE-4CE4-9BE7-5B71DF8335E4}" dt="2020-09-04T01:27:16.522" v="33" actId="165"/>
          <ac:picMkLst>
            <pc:docMk/>
            <pc:sldMk cId="3359922367" sldId="256"/>
            <ac:picMk id="6" creationId="{F805A38F-D558-4597-AF77-A630EC5CD337}"/>
          </ac:picMkLst>
        </pc:pic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9" creationId="{31C7B144-98F3-4305-96A3-4498C8EE6710}"/>
          </ac:cxnSpMkLst>
        </pc:cxn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11" creationId="{A5F7EE38-0356-4F13-8416-45AA183CB6C7}"/>
          </ac:cxnSpMkLst>
        </pc:cxn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12" creationId="{B99154E1-8389-4495-AD26-CB9B49824FCA}"/>
          </ac:cxnSpMkLst>
        </pc:cxn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24" creationId="{A60D2042-5C83-48A6-86CB-EBA0A63B7BCE}"/>
          </ac:cxnSpMkLst>
        </pc:cxn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25" creationId="{5F04EC18-AACA-4F5C-86F0-789FFB2B920C}"/>
          </ac:cxnSpMkLst>
        </pc:cxnChg>
        <pc:cxnChg chg="mod topLvl">
          <ac:chgData name="Liu, Lu" userId="ef592811-8264-46e5-96c5-e364a1e380bd" providerId="ADAL" clId="{302FA837-B4BE-4CE4-9BE7-5B71DF8335E4}" dt="2020-09-04T01:27:16.522" v="33" actId="165"/>
          <ac:cxnSpMkLst>
            <pc:docMk/>
            <pc:sldMk cId="3359922367" sldId="256"/>
            <ac:cxnSpMk id="29" creationId="{5DF3AB8E-6061-4BA2-901C-D4DBE934936B}"/>
          </ac:cxnSpMkLst>
        </pc:cxnChg>
      </pc:sldChg>
      <pc:sldChg chg="addSp delSp modSp add">
        <pc:chgData name="Liu, Lu" userId="ef592811-8264-46e5-96c5-e364a1e380bd" providerId="ADAL" clId="{302FA837-B4BE-4CE4-9BE7-5B71DF8335E4}" dt="2020-09-04T01:42:10.622" v="196" actId="1076"/>
        <pc:sldMkLst>
          <pc:docMk/>
          <pc:sldMk cId="549314818" sldId="257"/>
        </pc:sldMkLst>
        <pc:spChg chg="del">
          <ac:chgData name="Liu, Lu" userId="ef592811-8264-46e5-96c5-e364a1e380bd" providerId="ADAL" clId="{302FA837-B4BE-4CE4-9BE7-5B71DF8335E4}" dt="2020-09-04T01:16:02.691" v="7"/>
          <ac:spMkLst>
            <pc:docMk/>
            <pc:sldMk cId="549314818" sldId="257"/>
            <ac:spMk id="2" creationId="{7E6001DD-5FEA-4B07-B8C0-76177877A6DB}"/>
          </ac:spMkLst>
        </pc:spChg>
        <pc:spChg chg="del">
          <ac:chgData name="Liu, Lu" userId="ef592811-8264-46e5-96c5-e364a1e380bd" providerId="ADAL" clId="{302FA837-B4BE-4CE4-9BE7-5B71DF8335E4}" dt="2020-09-04T01:16:02.691" v="7"/>
          <ac:spMkLst>
            <pc:docMk/>
            <pc:sldMk cId="549314818" sldId="257"/>
            <ac:spMk id="3" creationId="{C8727FD8-A06F-4A6E-8A34-2434B6D4BD56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16" creationId="{BE21D70C-76B5-4962-94B7-AFA6AD899C9B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17" creationId="{AC2479A0-A851-4F08-89CA-ACE417B7CA9F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18" creationId="{30F5C682-2A0F-460B-891D-57E864C67B66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19" creationId="{A046408F-D212-43A8-AC77-90448E10EB6D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0" creationId="{88759113-4C41-49C9-A0BF-97B74A9EAA3C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1" creationId="{0BC057D9-503A-4B94-86FE-DC3112C9FBF1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2" creationId="{C733E1FA-E79B-40D1-835C-B4375B33D9A9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5" creationId="{6F661A61-A520-49AE-AAA3-5455D72B2F7C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7" creationId="{69FE49B2-DC37-4D27-BA6E-D4990E25F326}"/>
          </ac:spMkLst>
        </pc:spChg>
        <pc:spChg chg="add mod">
          <ac:chgData name="Liu, Lu" userId="ef592811-8264-46e5-96c5-e364a1e380bd" providerId="ADAL" clId="{302FA837-B4BE-4CE4-9BE7-5B71DF8335E4}" dt="2020-09-04T01:30:22.476" v="98" actId="164"/>
          <ac:spMkLst>
            <pc:docMk/>
            <pc:sldMk cId="549314818" sldId="257"/>
            <ac:spMk id="28" creationId="{14EC4ECF-AC66-4355-BC11-C809622F96A7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2" creationId="{11B936C9-5761-4BCA-86FD-E4132D5F5DC1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3" creationId="{C2BDF3D3-D8E6-4038-83D7-FC83CD652EAE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4" creationId="{D4F3AE13-1CFD-4604-8643-DF441409252C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5" creationId="{B84A5E19-E118-4F20-A93F-7C3BC6F9CD07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6" creationId="{310F7EB5-993C-488A-8C30-BD2F6094C6E8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7" creationId="{280D0057-62EF-4595-BA67-544A7EABBEBF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38" creationId="{F684E512-FB21-445C-8C98-B57D823F67D7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41" creationId="{6DCF5B33-D898-4CA3-BFE6-B50EABE3DE10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43" creationId="{0CDDDCBD-3B16-46F7-9820-1DB9FF1D5F6C}"/>
          </ac:spMkLst>
        </pc:spChg>
        <pc:spChg chg="add del mod">
          <ac:chgData name="Liu, Lu" userId="ef592811-8264-46e5-96c5-e364a1e380bd" providerId="ADAL" clId="{302FA837-B4BE-4CE4-9BE7-5B71DF8335E4}" dt="2020-09-04T01:30:17.282" v="97" actId="478"/>
          <ac:spMkLst>
            <pc:docMk/>
            <pc:sldMk cId="549314818" sldId="257"/>
            <ac:spMk id="44" creationId="{B6BA05CF-209C-4914-A312-3093BE0550C4}"/>
          </ac:spMkLst>
        </pc:spChg>
        <pc:grpChg chg="add mod">
          <ac:chgData name="Liu, Lu" userId="ef592811-8264-46e5-96c5-e364a1e380bd" providerId="ADAL" clId="{302FA837-B4BE-4CE4-9BE7-5B71DF8335E4}" dt="2020-09-04T01:30:22.476" v="98" actId="164"/>
          <ac:grpSpMkLst>
            <pc:docMk/>
            <pc:sldMk cId="549314818" sldId="257"/>
            <ac:grpSpMk id="47" creationId="{AC707474-F771-41DA-A2D3-F91BC39CA360}"/>
          </ac:grpSpMkLst>
        </pc:grpChg>
        <pc:grpChg chg="add mod">
          <ac:chgData name="Liu, Lu" userId="ef592811-8264-46e5-96c5-e364a1e380bd" providerId="ADAL" clId="{302FA837-B4BE-4CE4-9BE7-5B71DF8335E4}" dt="2020-09-04T01:30:36.372" v="102" actId="1036"/>
          <ac:grpSpMkLst>
            <pc:docMk/>
            <pc:sldMk cId="549314818" sldId="257"/>
            <ac:grpSpMk id="48" creationId="{5CEA1CBF-5B09-44D9-8BB1-F6E6C9E5FAF2}"/>
          </ac:grpSpMkLst>
        </pc:grpChg>
        <pc:graphicFrameChg chg="mod">
          <ac:chgData name="Liu, Lu" userId="ef592811-8264-46e5-96c5-e364a1e380bd" providerId="ADAL" clId="{302FA837-B4BE-4CE4-9BE7-5B71DF8335E4}" dt="2020-09-04T01:42:10.622" v="196" actId="1076"/>
          <ac:graphicFrameMkLst>
            <pc:docMk/>
            <pc:sldMk cId="549314818" sldId="257"/>
            <ac:graphicFrameMk id="6" creationId="{EE9F7CAB-FDF4-4071-A8FE-6DD12F25D768}"/>
          </ac:graphicFrameMkLst>
        </pc:graphicFrameChg>
        <pc:graphicFrameChg chg="del mod">
          <ac:chgData name="Liu, Lu" userId="ef592811-8264-46e5-96c5-e364a1e380bd" providerId="ADAL" clId="{302FA837-B4BE-4CE4-9BE7-5B71DF8335E4}" dt="2020-09-04T01:41:37.938" v="195" actId="478"/>
          <ac:graphicFrameMkLst>
            <pc:docMk/>
            <pc:sldMk cId="549314818" sldId="257"/>
            <ac:graphicFrameMk id="67" creationId="{95FE2644-5D54-4CF1-B4D6-22EC9F1A2739}"/>
          </ac:graphicFrameMkLst>
        </pc:graphicFrameChg>
        <pc:picChg chg="add mod ord">
          <ac:chgData name="Liu, Lu" userId="ef592811-8264-46e5-96c5-e364a1e380bd" providerId="ADAL" clId="{302FA837-B4BE-4CE4-9BE7-5B71DF8335E4}" dt="2020-09-04T01:38:46.114" v="139" actId="1038"/>
          <ac:picMkLst>
            <pc:docMk/>
            <pc:sldMk cId="549314818" sldId="257"/>
            <ac:picMk id="2" creationId="{82AA2246-A65C-4121-A7C3-A81A5AA1F7C4}"/>
          </ac:picMkLst>
        </pc:picChg>
        <pc:picChg chg="add mod ord">
          <ac:chgData name="Liu, Lu" userId="ef592811-8264-46e5-96c5-e364a1e380bd" providerId="ADAL" clId="{302FA837-B4BE-4CE4-9BE7-5B71DF8335E4}" dt="2020-09-04T01:39:11.351" v="180" actId="1035"/>
          <ac:picMkLst>
            <pc:docMk/>
            <pc:sldMk cId="549314818" sldId="257"/>
            <ac:picMk id="3" creationId="{7BA249C2-581F-4014-A82C-12DFE48B7402}"/>
          </ac:picMkLst>
        </pc:picChg>
        <pc:picChg chg="add del mod">
          <ac:chgData name="Liu, Lu" userId="ef592811-8264-46e5-96c5-e364a1e380bd" providerId="ADAL" clId="{302FA837-B4BE-4CE4-9BE7-5B71DF8335E4}" dt="2020-09-04T01:19:53.852" v="12" actId="478"/>
          <ac:picMkLst>
            <pc:docMk/>
            <pc:sldMk cId="549314818" sldId="257"/>
            <ac:picMk id="4" creationId="{12B1A8F6-2E94-4AB3-933D-B842F93446E8}"/>
          </ac:picMkLst>
        </pc:picChg>
        <pc:picChg chg="add mod">
          <ac:chgData name="Liu, Lu" userId="ef592811-8264-46e5-96c5-e364a1e380bd" providerId="ADAL" clId="{302FA837-B4BE-4CE4-9BE7-5B71DF8335E4}" dt="2020-09-04T01:39:40.206" v="187" actId="1076"/>
          <ac:picMkLst>
            <pc:docMk/>
            <pc:sldMk cId="549314818" sldId="257"/>
            <ac:picMk id="4" creationId="{B2CA4BBD-C9E5-424B-B7E1-D28FE396BCD8}"/>
          </ac:picMkLst>
        </pc:picChg>
        <pc:picChg chg="add del mod">
          <ac:chgData name="Liu, Lu" userId="ef592811-8264-46e5-96c5-e364a1e380bd" providerId="ADAL" clId="{302FA837-B4BE-4CE4-9BE7-5B71DF8335E4}" dt="2020-09-04T01:20:23.431" v="16" actId="478"/>
          <ac:picMkLst>
            <pc:docMk/>
            <pc:sldMk cId="549314818" sldId="257"/>
            <ac:picMk id="5" creationId="{0603C895-2E2C-4A6D-AFA0-0F66DC191B23}"/>
          </ac:picMkLst>
        </pc:picChg>
        <pc:picChg chg="add mod">
          <ac:chgData name="Liu, Lu" userId="ef592811-8264-46e5-96c5-e364a1e380bd" providerId="ADAL" clId="{302FA837-B4BE-4CE4-9BE7-5B71DF8335E4}" dt="2020-09-04T01:39:49.988" v="189" actId="1076"/>
          <ac:picMkLst>
            <pc:docMk/>
            <pc:sldMk cId="549314818" sldId="257"/>
            <ac:picMk id="5" creationId="{83BFCAAD-5BE7-4C5C-80A6-8FBFFD126D0A}"/>
          </ac:picMkLst>
        </pc:picChg>
        <pc:picChg chg="add del">
          <ac:chgData name="Liu, Lu" userId="ef592811-8264-46e5-96c5-e364a1e380bd" providerId="ADAL" clId="{302FA837-B4BE-4CE4-9BE7-5B71DF8335E4}" dt="2020-09-04T01:20:21.181" v="15" actId="478"/>
          <ac:picMkLst>
            <pc:docMk/>
            <pc:sldMk cId="549314818" sldId="257"/>
            <ac:picMk id="6" creationId="{EE1FFBD0-C76C-4997-B36E-B2819989691B}"/>
          </ac:picMkLst>
        </pc:picChg>
        <pc:picChg chg="add del mod">
          <ac:chgData name="Liu, Lu" userId="ef592811-8264-46e5-96c5-e364a1e380bd" providerId="ADAL" clId="{302FA837-B4BE-4CE4-9BE7-5B71DF8335E4}" dt="2020-09-04T01:23:45.350" v="21" actId="478"/>
          <ac:picMkLst>
            <pc:docMk/>
            <pc:sldMk cId="549314818" sldId="257"/>
            <ac:picMk id="7" creationId="{D7BE8EDD-CFC5-464E-8C32-88D56315DD17}"/>
          </ac:picMkLst>
        </pc:picChg>
        <pc:picChg chg="add del mod">
          <ac:chgData name="Liu, Lu" userId="ef592811-8264-46e5-96c5-e364a1e380bd" providerId="ADAL" clId="{302FA837-B4BE-4CE4-9BE7-5B71DF8335E4}" dt="2020-09-04T01:25:50.437" v="27" actId="478"/>
          <ac:picMkLst>
            <pc:docMk/>
            <pc:sldMk cId="549314818" sldId="257"/>
            <ac:picMk id="8" creationId="{AB39FDF2-6F17-43F0-9225-EAE89EDEDECD}"/>
          </ac:picMkLst>
        </pc:picChg>
        <pc:picChg chg="add del">
          <ac:chgData name="Liu, Lu" userId="ef592811-8264-46e5-96c5-e364a1e380bd" providerId="ADAL" clId="{302FA837-B4BE-4CE4-9BE7-5B71DF8335E4}" dt="2020-09-04T01:24:11.460" v="23"/>
          <ac:picMkLst>
            <pc:docMk/>
            <pc:sldMk cId="549314818" sldId="257"/>
            <ac:picMk id="9" creationId="{6CC7A4AA-465B-45E9-AC4F-53DC7014CAD6}"/>
          </ac:picMkLst>
        </pc:picChg>
        <pc:picChg chg="add del mod">
          <ac:chgData name="Liu, Lu" userId="ef592811-8264-46e5-96c5-e364a1e380bd" providerId="ADAL" clId="{302FA837-B4BE-4CE4-9BE7-5B71DF8335E4}" dt="2020-09-04T01:25:47.367" v="26" actId="478"/>
          <ac:picMkLst>
            <pc:docMk/>
            <pc:sldMk cId="549314818" sldId="257"/>
            <ac:picMk id="10" creationId="{9AE6FD63-F60E-4953-9C13-4ECCBC03E91E}"/>
          </ac:picMkLst>
        </pc:picChg>
        <pc:picChg chg="add del mod">
          <ac:chgData name="Liu, Lu" userId="ef592811-8264-46e5-96c5-e364a1e380bd" providerId="ADAL" clId="{302FA837-B4BE-4CE4-9BE7-5B71DF8335E4}" dt="2020-09-04T01:38:19.131" v="108" actId="478"/>
          <ac:picMkLst>
            <pc:docMk/>
            <pc:sldMk cId="549314818" sldId="257"/>
            <ac:picMk id="11" creationId="{22F38C34-4BD9-4070-A316-6C0AC8F1A7A2}"/>
          </ac:picMkLst>
        </pc:picChg>
        <pc:picChg chg="add del mod">
          <ac:chgData name="Liu, Lu" userId="ef592811-8264-46e5-96c5-e364a1e380bd" providerId="ADAL" clId="{302FA837-B4BE-4CE4-9BE7-5B71DF8335E4}" dt="2020-09-04T01:38:20.466" v="109" actId="478"/>
          <ac:picMkLst>
            <pc:docMk/>
            <pc:sldMk cId="549314818" sldId="257"/>
            <ac:picMk id="12" creationId="{4006D614-1A8B-4811-8A57-323744BA8E9A}"/>
          </ac:picMkLst>
        </pc:picChg>
        <pc:picChg chg="add del mod">
          <ac:chgData name="Liu, Lu" userId="ef592811-8264-46e5-96c5-e364a1e380bd" providerId="ADAL" clId="{302FA837-B4BE-4CE4-9BE7-5B71DF8335E4}" dt="2020-09-04T01:38:14.936" v="106" actId="478"/>
          <ac:picMkLst>
            <pc:docMk/>
            <pc:sldMk cId="549314818" sldId="257"/>
            <ac:picMk id="65" creationId="{B0049E74-AFC8-4432-92F0-51C9C1C8DAA8}"/>
          </ac:picMkLst>
        </pc:picChg>
        <pc:picChg chg="add del mod">
          <ac:chgData name="Liu, Lu" userId="ef592811-8264-46e5-96c5-e364a1e380bd" providerId="ADAL" clId="{302FA837-B4BE-4CE4-9BE7-5B71DF8335E4}" dt="2020-09-04T01:38:16.716" v="107" actId="478"/>
          <ac:picMkLst>
            <pc:docMk/>
            <pc:sldMk cId="549314818" sldId="257"/>
            <ac:picMk id="66" creationId="{3188E1A4-2031-4935-ACA8-50CBFD09D124}"/>
          </ac:picMkLst>
        </pc:pic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13" creationId="{470EC326-4A36-47A7-8E84-A81CAA078D4E}"/>
          </ac:cxnSpMkLst>
        </pc:cxn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14" creationId="{C920F288-7321-482F-ABDE-059C710A388B}"/>
          </ac:cxnSpMkLst>
        </pc:cxn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15" creationId="{52BEC5CF-D2DB-49A5-A1CE-3173013E716F}"/>
          </ac:cxnSpMkLst>
        </pc:cxn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23" creationId="{D53E7500-4260-4024-AB57-E87409785EB6}"/>
          </ac:cxnSpMkLst>
        </pc:cxn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24" creationId="{79FCFBA7-BC52-46F1-A043-47A901CBB522}"/>
          </ac:cxnSpMkLst>
        </pc:cxnChg>
        <pc:cxnChg chg="add mod">
          <ac:chgData name="Liu, Lu" userId="ef592811-8264-46e5-96c5-e364a1e380bd" providerId="ADAL" clId="{302FA837-B4BE-4CE4-9BE7-5B71DF8335E4}" dt="2020-09-04T01:30:22.476" v="98" actId="164"/>
          <ac:cxnSpMkLst>
            <pc:docMk/>
            <pc:sldMk cId="549314818" sldId="257"/>
            <ac:cxnSpMk id="26" creationId="{A6994D18-736C-4CB4-87C4-EB6D16BDED33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29" creationId="{715246A8-B058-4ADC-9325-D6FEB6CAC5D5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30" creationId="{029B4D7C-851E-4387-BF63-267F5AB52009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31" creationId="{3507CAB3-0BF8-41D4-A7BF-08FF7A09135D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39" creationId="{95BE2D9F-1FB1-4BED-8BC3-267151219CB8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40" creationId="{85D16CC3-21B1-41B3-BC44-70BD4AB87DFB}"/>
          </ac:cxnSpMkLst>
        </pc:cxnChg>
        <pc:cxnChg chg="add del mod">
          <ac:chgData name="Liu, Lu" userId="ef592811-8264-46e5-96c5-e364a1e380bd" providerId="ADAL" clId="{302FA837-B4BE-4CE4-9BE7-5B71DF8335E4}" dt="2020-09-04T01:30:17.282" v="97" actId="478"/>
          <ac:cxnSpMkLst>
            <pc:docMk/>
            <pc:sldMk cId="549314818" sldId="257"/>
            <ac:cxnSpMk id="42" creationId="{8FCFA978-7532-414E-9F93-11E0046B5E7A}"/>
          </ac:cxnSpMkLst>
        </pc:cxnChg>
      </pc:sldChg>
      <pc:sldChg chg="addSp modSp add">
        <pc:chgData name="Liu, Lu" userId="ef592811-8264-46e5-96c5-e364a1e380bd" providerId="ADAL" clId="{302FA837-B4BE-4CE4-9BE7-5B71DF8335E4}" dt="2020-09-04T01:39:26.229" v="185" actId="20577"/>
        <pc:sldMkLst>
          <pc:docMk/>
          <pc:sldMk cId="1355926813" sldId="258"/>
        </pc:sldMkLst>
        <pc:spChg chg="add mod">
          <ac:chgData name="Liu, Lu" userId="ef592811-8264-46e5-96c5-e364a1e380bd" providerId="ADAL" clId="{302FA837-B4BE-4CE4-9BE7-5B71DF8335E4}" dt="2020-09-04T01:39:26.229" v="185" actId="20577"/>
          <ac:spMkLst>
            <pc:docMk/>
            <pc:sldMk cId="1355926813" sldId="258"/>
            <ac:spMk id="2" creationId="{FD8D5618-D3D1-4A02-9508-1A9D6E2BDEE9}"/>
          </ac:spMkLst>
        </pc:spChg>
        <pc:spChg chg="add mod">
          <ac:chgData name="Liu, Lu" userId="ef592811-8264-46e5-96c5-e364a1e380bd" providerId="ADAL" clId="{302FA837-B4BE-4CE4-9BE7-5B71DF8335E4}" dt="2020-09-04T01:39:24.263" v="182"/>
          <ac:spMkLst>
            <pc:docMk/>
            <pc:sldMk cId="1355926813" sldId="258"/>
            <ac:spMk id="3" creationId="{12F6A5BC-636C-4577-8131-909E728754F8}"/>
          </ac:spMkLst>
        </pc:spChg>
      </pc:sldChg>
      <pc:sldChg chg="addSp modSp add">
        <pc:chgData name="Liu, Lu" userId="ef592811-8264-46e5-96c5-e364a1e380bd" providerId="ADAL" clId="{302FA837-B4BE-4CE4-9BE7-5B71DF8335E4}" dt="2020-09-04T01:41:16.459" v="194" actId="1076"/>
        <pc:sldMkLst>
          <pc:docMk/>
          <pc:sldMk cId="4167618105" sldId="259"/>
        </pc:sldMkLst>
        <pc:picChg chg="add mod">
          <ac:chgData name="Liu, Lu" userId="ef592811-8264-46e5-96c5-e364a1e380bd" providerId="ADAL" clId="{302FA837-B4BE-4CE4-9BE7-5B71DF8335E4}" dt="2020-09-04T01:41:06.312" v="192" actId="1076"/>
          <ac:picMkLst>
            <pc:docMk/>
            <pc:sldMk cId="4167618105" sldId="259"/>
            <ac:picMk id="2" creationId="{4CF05C4E-D65E-4B8C-BBF3-911A64DB2DA1}"/>
          </ac:picMkLst>
        </pc:picChg>
        <pc:picChg chg="add mod">
          <ac:chgData name="Liu, Lu" userId="ef592811-8264-46e5-96c5-e364a1e380bd" providerId="ADAL" clId="{302FA837-B4BE-4CE4-9BE7-5B71DF8335E4}" dt="2020-09-04T01:41:16.459" v="194" actId="1076"/>
          <ac:picMkLst>
            <pc:docMk/>
            <pc:sldMk cId="4167618105" sldId="259"/>
            <ac:picMk id="3" creationId="{907DF699-3CB5-4BA4-A125-44D8FC85BFB9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667" b="0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50pt Intel Clear pro Title</a:t>
            </a:r>
            <a:br>
              <a:rPr lang="en-US"/>
            </a:br>
            <a:r>
              <a:rPr lang="en-US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+mn-lt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48310" y="1289358"/>
            <a:ext cx="1320874" cy="28732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867">
                <a:solidFill>
                  <a:schemeClr val="bg1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61406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237818" y="2"/>
            <a:ext cx="5954183" cy="635846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5342467" cy="1158240"/>
          </a:xfrm>
        </p:spPr>
        <p:txBody>
          <a:bodyPr>
            <a:noAutofit/>
          </a:bodyPr>
          <a:lstStyle>
            <a:lvl1pPr>
              <a:defRPr sz="3733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766992"/>
            <a:ext cx="5342467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9112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tx2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75390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40pt Intel Clear Pro</a:t>
            </a:r>
            <a:br>
              <a:rPr lang="en-US"/>
            </a:br>
            <a:r>
              <a:rPr lang="en-US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pic>
        <p:nvPicPr>
          <p:cNvPr id="4" name="Picture 2" descr="\\.psf\Home\Desktop\Int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1790" y="6485613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 txBox="1">
            <a:spLocks/>
          </p:cNvSpPr>
          <p:nvPr/>
        </p:nvSpPr>
        <p:spPr>
          <a:xfrm>
            <a:off x="9163136" y="6477343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  Confidential           </a:t>
            </a:r>
            <a:fld id="{EE2556C5-CE8C-6547-B838-EA80C61A4AF7}" type="slidenum">
              <a:rPr lang="en-US" sz="1067" b="1" smtClean="0"/>
              <a:pPr/>
              <a:t>‹#›</a:t>
            </a:fld>
            <a:endParaRPr lang="en-US" sz="1067" b="1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72947" y="6477343"/>
            <a:ext cx="86834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NSG 3DxP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272897" y="6477343"/>
            <a:ext cx="326136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 defTabSz="1219170" fontAlgn="base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defRPr/>
            </a:pPr>
            <a:r>
              <a:rPr lang="en-US" sz="1067" b="1" kern="0">
                <a:cs typeface="Calibri" pitchFamily="34" charset="0"/>
              </a:rPr>
              <a:t>Meeting Name, 201x, </a:t>
            </a:r>
            <a:r>
              <a:rPr lang="en-US" sz="1067" b="1" kern="0" err="1">
                <a:cs typeface="Calibri" pitchFamily="34" charset="0"/>
              </a:rPr>
              <a:t>wwyy</a:t>
            </a:r>
            <a:endParaRPr lang="en-US" sz="1067" b="1" kern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16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297984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5333" b="0" baseline="0">
                <a:solidFill>
                  <a:schemeClr val="accent2"/>
                </a:solidFill>
                <a:latin typeface="Arial" panose="020B0604020202020204" pitchFamily="34" charset="0"/>
                <a:ea typeface="Intel Clear"/>
                <a:cs typeface="Arial" panose="020B0604020202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146905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tx2"/>
                </a:solidFill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233623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3013451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40pt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465049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3"/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12192000" cy="343217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pic>
        <p:nvPicPr>
          <p:cNvPr id="6" name="Picture 2" descr="\\.psf\Home\Desktop\Int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1790" y="6485613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163136" y="6477343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  Confidential           </a:t>
            </a:r>
            <a:fld id="{EE2556C5-CE8C-6547-B838-EA80C61A4AF7}" type="slidenum">
              <a:rPr lang="en-US" sz="1067" b="1" smtClean="0"/>
              <a:pPr/>
              <a:t>‹#›</a:t>
            </a:fld>
            <a:endParaRPr lang="en-US" sz="1067" b="1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72947" y="6477343"/>
            <a:ext cx="86834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NSG 3DxP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6272897" y="6477343"/>
            <a:ext cx="326136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 defTabSz="1219170" fontAlgn="base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defRPr/>
            </a:pPr>
            <a:r>
              <a:rPr lang="en-US" sz="1067" b="1" kern="0">
                <a:cs typeface="Calibri" pitchFamily="34" charset="0"/>
              </a:rPr>
              <a:t>Meeting Name, 201x, </a:t>
            </a:r>
            <a:r>
              <a:rPr lang="en-US" sz="1067" b="1" kern="0" err="1">
                <a:cs typeface="Calibri" pitchFamily="34" charset="0"/>
              </a:rPr>
              <a:t>wwyy</a:t>
            </a:r>
            <a:endParaRPr lang="en-US" sz="1067" b="1" kern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41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807403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77287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40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5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nt_experience_hrz_wht_rgb_3000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039" y="2499763"/>
            <a:ext cx="4861924" cy="201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2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fidential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7133" y="1225551"/>
            <a:ext cx="11256433" cy="4830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428108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8"/>
            <a:ext cx="10972800" cy="798437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299884"/>
            <a:ext cx="10970683" cy="487231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133">
                <a:solidFill>
                  <a:schemeClr val="tx2"/>
                </a:solidFill>
              </a:defRPr>
            </a:lvl3pPr>
            <a:lvl4pPr>
              <a:defRPr sz="1867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/>
              <a:t>14pt Intel Clear fourth level</a:t>
            </a:r>
          </a:p>
          <a:p>
            <a:pPr lvl="4"/>
            <a:r>
              <a:rPr lang="en-US" dirty="0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44075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0323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017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4406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40180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79353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70947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27102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6579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29516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900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335742"/>
            <a:ext cx="5342468" cy="483645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6"/>
            <a:ext cx="10972800" cy="780509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41018" y="1347560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  <a:endParaRPr lang="en-US" sz="1467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41018" y="3791863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  <a:endParaRPr lang="en-US" sz="1467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909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4492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5" y="914400"/>
            <a:ext cx="538903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914400"/>
            <a:ext cx="5391149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1318" y="6357938"/>
            <a:ext cx="1392629" cy="304800"/>
          </a:xfrm>
          <a:ln/>
        </p:spPr>
        <p:txBody>
          <a:bodyPr/>
          <a:lstStyle>
            <a:lvl1pPr>
              <a:defRPr/>
            </a:lvl1pPr>
          </a:lstStyle>
          <a:p>
            <a:fld id="{73FC867C-BB11-4E4A-A699-5CA054EC9F0B}" type="datetimeFigureOut">
              <a:rPr lang="en-US" smtClean="0"/>
              <a:t>9/3/20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230CD-FA26-4D51-A1EE-5F067D3AC5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73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6237817" y="1604433"/>
            <a:ext cx="5340352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8"/>
            <a:ext cx="10972800" cy="780508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7134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7485" y="1308848"/>
            <a:ext cx="10970684" cy="4863353"/>
          </a:xfrm>
        </p:spPr>
        <p:txBody>
          <a:bodyPr anchor="ctr" anchorCtr="0"/>
          <a:lstStyle>
            <a:lvl1pPr marL="253994" indent="-253994">
              <a:defRPr sz="4800" b="1" baseline="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  <a:lvl2pPr marL="556670" indent="-300559">
              <a:buFont typeface="Intel Clear" pitchFamily="34" charset="0"/>
              <a:buChar char="–"/>
              <a:defRPr sz="1600" baseline="0">
                <a:latin typeface="+mn-lt"/>
                <a:cs typeface="Arial" panose="020B0604020202020204" pitchFamily="34" charset="0"/>
              </a:defRPr>
            </a:lvl2pPr>
            <a:lvl3pPr marL="914377" indent="-304792">
              <a:buFont typeface="Intel Clear" pitchFamily="34" charset="0"/>
              <a:buChar char="–"/>
              <a:defRPr sz="1600">
                <a:latin typeface="+mn-lt"/>
              </a:defRPr>
            </a:lvl3pPr>
            <a:lvl4pPr>
              <a:buFont typeface="Intel Clear" pitchFamily="34" charset="0"/>
              <a:buChar char="–"/>
              <a:defRPr sz="1467">
                <a:latin typeface="+mn-lt"/>
              </a:defRPr>
            </a:lvl4pPr>
            <a:lvl5pPr>
              <a:buFont typeface="Intel Clear" pitchFamily="34" charset="0"/>
              <a:buChar char="–"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8"/>
            <a:ext cx="10972800" cy="798437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2541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-RM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93341"/>
            <a:ext cx="12189611" cy="18646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159232" y="133885"/>
            <a:ext cx="10972800" cy="1158240"/>
          </a:xfrm>
        </p:spPr>
        <p:txBody>
          <a:bodyPr/>
          <a:lstStyle>
            <a:lvl1pPr>
              <a:defRPr sz="32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152446" y="4383496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6" name="Rectangle 5"/>
          <p:cNvSpPr/>
          <p:nvPr/>
        </p:nvSpPr>
        <p:spPr>
          <a:xfrm>
            <a:off x="132080" y="934891"/>
            <a:ext cx="11958320" cy="318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67" b="1" u="sng" dirty="0">
                <a:latin typeface="+mj-lt"/>
                <a:cs typeface="Calibri" pitchFamily="34" charset="0"/>
              </a:rPr>
              <a:t>Phases:</a:t>
            </a:r>
            <a:r>
              <a:rPr lang="en-US" sz="1467" dirty="0">
                <a:latin typeface="+mj-lt"/>
                <a:cs typeface="Calibri" pitchFamily="34" charset="0"/>
              </a:rPr>
              <a:t>                        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1-Assumption 2-Symptom 3-Speculation</a:t>
            </a:r>
            <a:r>
              <a:rPr lang="en-US" sz="1200" i="1" baseline="0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 with limited data 4-Segmentation 5-ID’d 6-Containment deployed 7-Root cause validated</a:t>
            </a:r>
            <a:endParaRPr lang="en-US" sz="1467" dirty="0">
              <a:latin typeface="+mj-lt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2080" y="652769"/>
            <a:ext cx="9387840" cy="318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67" b="1" u="sng" dirty="0">
                <a:latin typeface="+mj-lt"/>
                <a:cs typeface="Calibri" pitchFamily="34" charset="0"/>
              </a:rPr>
              <a:t>Risk:</a:t>
            </a:r>
            <a:r>
              <a:rPr lang="en-US" sz="1467" b="0" u="none" baseline="0" dirty="0">
                <a:latin typeface="+mj-lt"/>
                <a:cs typeface="Calibri" pitchFamily="34" charset="0"/>
              </a:rPr>
              <a:t>       </a:t>
            </a:r>
            <a:r>
              <a:rPr lang="en-US" sz="1467" b="0" u="none" baseline="0" dirty="0">
                <a:solidFill>
                  <a:srgbClr val="FF0000"/>
                </a:solidFill>
                <a:latin typeface="+mj-lt"/>
                <a:cs typeface="Calibri" pitchFamily="34" charset="0"/>
              </a:rPr>
              <a:t>           </a:t>
            </a:r>
            <a:r>
              <a:rPr lang="en-US" sz="1467" b="0" u="none" baseline="0" dirty="0">
                <a:latin typeface="+mj-lt"/>
                <a:cs typeface="Calibri" pitchFamily="34" charset="0"/>
              </a:rPr>
              <a:t>           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1-Showstopper 1.5-High Risk/No Data 2-High Risk</a:t>
            </a:r>
            <a:r>
              <a:rPr lang="en-US" sz="1200" i="1" baseline="0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 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2.5-No Data 3-Med Risk 4-Low</a:t>
            </a:r>
            <a:r>
              <a:rPr lang="en-US" sz="1200" i="1" baseline="0" dirty="0">
                <a:solidFill>
                  <a:schemeClr val="bg1">
                    <a:lumMod val="65000"/>
                  </a:schemeClr>
                </a:solidFill>
                <a:latin typeface="+mj-lt"/>
                <a:cs typeface="Calibri" pitchFamily="34" charset="0"/>
              </a:rPr>
              <a:t> risk 5-cert.</a:t>
            </a:r>
            <a:endParaRPr lang="en-US" sz="1467" dirty="0">
              <a:latin typeface="+mj-lt"/>
              <a:cs typeface="Calibri" pitchFamily="34" charset="0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995925" y="721977"/>
            <a:ext cx="894080" cy="263851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67" b="1" baseline="0">
                <a:solidFill>
                  <a:srgbClr val="C00000"/>
                </a:solidFill>
              </a:defRPr>
            </a:lvl1pPr>
            <a:lvl2pPr marL="0" indent="0" algn="ctr">
              <a:buNone/>
              <a:defRPr sz="4267" baseline="30000"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995925" y="1015579"/>
            <a:ext cx="894080" cy="269303"/>
          </a:xfrm>
        </p:spPr>
        <p:txBody>
          <a:bodyPr anchor="t" anchorCtr="0"/>
          <a:lstStyle>
            <a:lvl1pPr marL="0" indent="0" algn="l">
              <a:buNone/>
              <a:defRPr sz="1467" b="1" baseline="0">
                <a:solidFill>
                  <a:srgbClr val="C0000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188254" y="4383496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23" hasCustomPrompt="1"/>
          </p:nvPr>
        </p:nvSpPr>
        <p:spPr>
          <a:xfrm>
            <a:off x="8116638" y="4383496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24" hasCustomPrompt="1"/>
          </p:nvPr>
        </p:nvSpPr>
        <p:spPr>
          <a:xfrm>
            <a:off x="4152446" y="1658225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quarter" idx="25" hasCustomPrompt="1"/>
          </p:nvPr>
        </p:nvSpPr>
        <p:spPr>
          <a:xfrm>
            <a:off x="188254" y="1658225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6" hasCustomPrompt="1"/>
          </p:nvPr>
        </p:nvSpPr>
        <p:spPr>
          <a:xfrm>
            <a:off x="8116638" y="1658225"/>
            <a:ext cx="3893073" cy="230417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12pt Intel Clear body text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130117" y="1"/>
            <a:ext cx="2061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0071C5"/>
                </a:solidFill>
                <a:latin typeface="+mj-lt"/>
                <a:cs typeface="Calibri" panose="020F0502020204030204" pitchFamily="34" charset="0"/>
              </a:rPr>
              <a:t>Intel Confidential</a:t>
            </a:r>
          </a:p>
          <a:p>
            <a:pPr algn="r">
              <a:tabLst/>
            </a:pPr>
            <a:r>
              <a:rPr lang="en-US" sz="160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3DxP</a:t>
            </a:r>
          </a:p>
        </p:txBody>
      </p:sp>
      <p:sp>
        <p:nvSpPr>
          <p:cNvPr id="18" name="Content Placeholder 8"/>
          <p:cNvSpPr>
            <a:spLocks noGrp="1"/>
          </p:cNvSpPr>
          <p:nvPr>
            <p:ph sz="quarter" idx="27" hasCustomPrompt="1"/>
          </p:nvPr>
        </p:nvSpPr>
        <p:spPr>
          <a:xfrm>
            <a:off x="8118369" y="4107258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Plan, ECD and Owner</a:t>
            </a:r>
          </a:p>
        </p:txBody>
      </p:sp>
      <p:sp>
        <p:nvSpPr>
          <p:cNvPr id="19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8119564" y="1381985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Supporting Data</a:t>
            </a:r>
          </a:p>
        </p:txBody>
      </p:sp>
      <p:sp>
        <p:nvSpPr>
          <p:cNvPr id="20" name="Content Placeholder 8"/>
          <p:cNvSpPr>
            <a:spLocks noGrp="1"/>
          </p:cNvSpPr>
          <p:nvPr>
            <p:ph sz="quarter" idx="29" hasCustomPrompt="1"/>
          </p:nvPr>
        </p:nvSpPr>
        <p:spPr>
          <a:xfrm>
            <a:off x="4151200" y="4107258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Resolution Strategy</a:t>
            </a:r>
          </a:p>
        </p:txBody>
      </p:sp>
      <p:sp>
        <p:nvSpPr>
          <p:cNvPr id="21" name="Content Placeholder 8"/>
          <p:cNvSpPr>
            <a:spLocks noGrp="1"/>
          </p:cNvSpPr>
          <p:nvPr>
            <p:ph sz="quarter" idx="30" hasCustomPrompt="1"/>
          </p:nvPr>
        </p:nvSpPr>
        <p:spPr>
          <a:xfrm>
            <a:off x="4152395" y="1381985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Model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31" hasCustomPrompt="1"/>
          </p:nvPr>
        </p:nvSpPr>
        <p:spPr>
          <a:xfrm>
            <a:off x="187909" y="4107258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Problem Characteristics</a:t>
            </a:r>
          </a:p>
        </p:txBody>
      </p:sp>
      <p:sp>
        <p:nvSpPr>
          <p:cNvPr id="23" name="Content Placeholder 8"/>
          <p:cNvSpPr>
            <a:spLocks noGrp="1"/>
          </p:cNvSpPr>
          <p:nvPr>
            <p:ph sz="quarter" idx="32" hasCustomPrompt="1"/>
          </p:nvPr>
        </p:nvSpPr>
        <p:spPr>
          <a:xfrm>
            <a:off x="189104" y="1381985"/>
            <a:ext cx="2329979" cy="26782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anchor="ctr"/>
          <a:lstStyle>
            <a:lvl1pPr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 marL="0" indent="0" algn="l">
              <a:buNone/>
              <a:defRPr sz="1467" b="1" baseline="0">
                <a:solidFill>
                  <a:srgbClr val="0071C5"/>
                </a:solidFill>
                <a:effectLst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2"/>
            <a:r>
              <a:rPr lang="en-US" dirty="0"/>
              <a:t> Gap to Goal</a:t>
            </a:r>
          </a:p>
        </p:txBody>
      </p:sp>
    </p:spTree>
    <p:extLst>
      <p:ext uri="{BB962C8B-B14F-4D97-AF65-F5344CB8AC3E}">
        <p14:creationId xmlns:p14="http://schemas.microsoft.com/office/powerpoint/2010/main" val="39407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RA-RM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93341"/>
            <a:ext cx="12189611" cy="18646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159232" y="133886"/>
            <a:ext cx="10972800" cy="726727"/>
          </a:xfrm>
        </p:spPr>
        <p:txBody>
          <a:bodyPr/>
          <a:lstStyle>
            <a:lvl1pPr>
              <a:defRPr sz="32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(Enter Heading for Topic or Problem Statement) 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quarter" idx="25" hasCustomPrompt="1"/>
          </p:nvPr>
        </p:nvSpPr>
        <p:spPr>
          <a:xfrm>
            <a:off x="188253" y="1068351"/>
            <a:ext cx="5907747" cy="2239620"/>
          </a:xfrm>
          <a:ln>
            <a:solidFill>
              <a:schemeClr val="tx1"/>
            </a:solidFill>
          </a:ln>
        </p:spPr>
        <p:txBody>
          <a:bodyPr/>
          <a:lstStyle>
            <a:lvl1pPr marL="152396" indent="0">
              <a:defRPr sz="1600">
                <a:solidFill>
                  <a:srgbClr val="0071C5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  Problem Statement and Characterization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6" hasCustomPrompt="1"/>
          </p:nvPr>
        </p:nvSpPr>
        <p:spPr>
          <a:xfrm>
            <a:off x="6096001" y="1068353"/>
            <a:ext cx="5913711" cy="4170047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lang="en-US" sz="1600" b="0" kern="1200" dirty="0" smtClean="0">
                <a:solidFill>
                  <a:srgbClr val="0071C5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marL="152396" lvl="0" indent="0" algn="l" defTabSz="609585" rtl="0" eaLnBrk="1" latinLnBrk="0" hangingPunct="1"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dirty="0"/>
              <a:t>Primary Models and Strategy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130117" y="1"/>
            <a:ext cx="2061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0071C5"/>
                </a:solidFill>
                <a:latin typeface="+mj-lt"/>
                <a:cs typeface="Calibri" panose="020F0502020204030204" pitchFamily="34" charset="0"/>
              </a:rPr>
              <a:t>Intel Confidential</a:t>
            </a:r>
          </a:p>
          <a:p>
            <a:pPr algn="r">
              <a:tabLst/>
            </a:pPr>
            <a:r>
              <a:rPr lang="en-US" sz="160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3DxP</a:t>
            </a:r>
          </a:p>
        </p:txBody>
      </p:sp>
      <p:sp>
        <p:nvSpPr>
          <p:cNvPr id="24" name="Content Placeholder 8"/>
          <p:cNvSpPr>
            <a:spLocks noGrp="1"/>
          </p:cNvSpPr>
          <p:nvPr>
            <p:ph sz="quarter" idx="27" hasCustomPrompt="1"/>
          </p:nvPr>
        </p:nvSpPr>
        <p:spPr>
          <a:xfrm>
            <a:off x="188253" y="3307971"/>
            <a:ext cx="5907747" cy="1930429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lang="en-US" sz="1600" b="0" kern="1200" dirty="0" smtClean="0">
                <a:solidFill>
                  <a:srgbClr val="0071C5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marL="152396" lvl="0" indent="0" algn="l" defTabSz="609585" rtl="0" eaLnBrk="1" latinLnBrk="0" hangingPunct="1"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dirty="0"/>
              <a:t> What We Know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25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188253" y="5238400"/>
            <a:ext cx="5907747" cy="1476165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lang="en-US" sz="1600" b="0" kern="1200" dirty="0" smtClean="0">
                <a:solidFill>
                  <a:srgbClr val="0071C5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marL="152396" lvl="0" indent="0" algn="l" defTabSz="609585" rtl="0" eaLnBrk="1" latinLnBrk="0" hangingPunct="1"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dirty="0"/>
              <a:t> What we Do NOT know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27" name="Content Placeholder 8"/>
          <p:cNvSpPr>
            <a:spLocks noGrp="1"/>
          </p:cNvSpPr>
          <p:nvPr>
            <p:ph sz="quarter" idx="29" hasCustomPrompt="1"/>
          </p:nvPr>
        </p:nvSpPr>
        <p:spPr>
          <a:xfrm>
            <a:off x="6096838" y="5238400"/>
            <a:ext cx="5913711" cy="1476165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lang="en-US" sz="1600" b="0" kern="1200" dirty="0" smtClean="0">
                <a:solidFill>
                  <a:srgbClr val="0071C5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67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333">
                <a:solidFill>
                  <a:schemeClr val="tx2"/>
                </a:solidFill>
              </a:defRPr>
            </a:lvl5pPr>
          </a:lstStyle>
          <a:p>
            <a:pPr marL="152396" lvl="0" indent="0" algn="l" defTabSz="609585" rtl="0" eaLnBrk="1" latinLnBrk="0" hangingPunct="1"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dirty="0"/>
              <a:t>Follow-ups</a:t>
            </a:r>
          </a:p>
          <a:p>
            <a:pPr lvl="2"/>
            <a:r>
              <a:rPr lang="en-US" dirty="0"/>
              <a:t>11pt Intel Clear sub-bullet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960196" y="704136"/>
            <a:ext cx="9705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+mj-lt"/>
                <a:cs typeface="Calibri" pitchFamily="34" charset="0"/>
              </a:rPr>
              <a:t>Phases:</a:t>
            </a:r>
            <a:endParaRPr lang="en-US" sz="1400" dirty="0">
              <a:latin typeface="+mj-lt"/>
              <a:cs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847317" y="704137"/>
            <a:ext cx="863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+mj-lt"/>
                <a:cs typeface="Calibri" pitchFamily="34" charset="0"/>
              </a:rPr>
              <a:t>Risk:</a:t>
            </a:r>
            <a:endParaRPr lang="en-US" sz="1400" dirty="0">
              <a:latin typeface="+mj-lt"/>
              <a:cs typeface="Calibri" pitchFamily="34" charset="0"/>
            </a:endParaRPr>
          </a:p>
        </p:txBody>
      </p:sp>
      <p:sp>
        <p:nvSpPr>
          <p:cNvPr id="30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9460151" y="768049"/>
            <a:ext cx="490763" cy="263851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C00000"/>
                </a:solidFill>
              </a:defRPr>
            </a:lvl1pPr>
            <a:lvl2pPr marL="0" indent="0" algn="ctr">
              <a:buNone/>
              <a:defRPr sz="4267" baseline="30000"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10783336" y="785206"/>
            <a:ext cx="894080" cy="269303"/>
          </a:xfrm>
        </p:spPr>
        <p:txBody>
          <a:bodyPr anchor="t" anchorCtr="0"/>
          <a:lstStyle>
            <a:lvl1pPr marL="0" indent="0" algn="l">
              <a:buNone/>
              <a:defRPr sz="1400" b="1" baseline="0">
                <a:solidFill>
                  <a:srgbClr val="C0000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Stage</a:t>
            </a:r>
          </a:p>
        </p:txBody>
      </p:sp>
    </p:spTree>
    <p:extLst>
      <p:ext uri="{BB962C8B-B14F-4D97-AF65-F5344CB8AC3E}">
        <p14:creationId xmlns:p14="http://schemas.microsoft.com/office/powerpoint/2010/main" val="122811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>
                <a:latin typeface="+mj-lt"/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48909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32175"/>
            <a:ext cx="12192000" cy="292629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237817" y="1604433"/>
            <a:ext cx="5340352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5983" y="6634394"/>
            <a:ext cx="1847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33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42456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427696"/>
            <a:ext cx="12192000" cy="430304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1790" y="6485613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77507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7877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326776"/>
            <a:ext cx="10970683" cy="48454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9163136" y="6477343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  Confidential           </a:t>
            </a:r>
            <a:fld id="{EE2556C5-CE8C-6547-B838-EA80C61A4AF7}" type="slidenum">
              <a:rPr lang="en-US" sz="1067" b="1" smtClean="0"/>
              <a:pPr/>
              <a:t>‹#›</a:t>
            </a:fld>
            <a:endParaRPr lang="en-US" sz="1067" b="1"/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72947" y="6477343"/>
            <a:ext cx="86834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b="1"/>
              <a:t>NSG 3DxP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6272897" y="6477343"/>
            <a:ext cx="326136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 defTabSz="1219170" fontAlgn="base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defRPr/>
            </a:pPr>
            <a:r>
              <a:rPr lang="en-US" sz="1067" b="1" kern="0">
                <a:cs typeface="Calibri" pitchFamily="34" charset="0"/>
              </a:rPr>
              <a:t>Meeting Name, 201x, </a:t>
            </a:r>
            <a:r>
              <a:rPr lang="en-US" sz="1067" b="1" kern="0" err="1">
                <a:cs typeface="Calibri" pitchFamily="34" charset="0"/>
              </a:rPr>
              <a:t>wwyy</a:t>
            </a:r>
            <a:endParaRPr lang="en-US" sz="1067" b="1" kern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chemeClr val="tx2"/>
          </a:solidFill>
          <a:latin typeface="+mj-lt"/>
          <a:ea typeface="Intel Clear"/>
          <a:cs typeface="Arial" panose="020B0604020202020204" pitchFamily="34" charset="0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Arial" panose="020B0604020202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A249C2-581F-4014-A82C-12DFE48B7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649" y="766788"/>
            <a:ext cx="3772227" cy="261388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2AA2246-A65C-4121-A7C3-A81A5AA1F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0986" y="792911"/>
            <a:ext cx="3772227" cy="2545301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AC707474-F771-41DA-A2D3-F91BC39CA360}"/>
              </a:ext>
            </a:extLst>
          </p:cNvPr>
          <p:cNvGrpSpPr/>
          <p:nvPr/>
        </p:nvGrpSpPr>
        <p:grpSpPr>
          <a:xfrm>
            <a:off x="2667002" y="593272"/>
            <a:ext cx="2492829" cy="2324647"/>
            <a:chOff x="2667002" y="593272"/>
            <a:chExt cx="2492829" cy="232464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70EC326-4A36-47A7-8E84-A81CAA078D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929" y="1126671"/>
              <a:ext cx="0" cy="1787978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920F288-7321-482F-ABDE-059C710A38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67002" y="669472"/>
              <a:ext cx="0" cy="2242456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2BEC5CF-D2DB-49A5-A1CE-3173013E71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0039" y="644979"/>
              <a:ext cx="0" cy="2272393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E21D70C-76B5-4962-94B7-AFA6AD899C9B}"/>
                </a:ext>
              </a:extLst>
            </p:cNvPr>
            <p:cNvSpPr txBox="1"/>
            <p:nvPr/>
          </p:nvSpPr>
          <p:spPr>
            <a:xfrm>
              <a:off x="2922814" y="1110343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C2479A0-A851-4F08-89CA-ACE417B7CA9F}"/>
                </a:ext>
              </a:extLst>
            </p:cNvPr>
            <p:cNvSpPr txBox="1"/>
            <p:nvPr/>
          </p:nvSpPr>
          <p:spPr>
            <a:xfrm>
              <a:off x="3311978" y="2748642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0F5C682-2A0F-460B-891D-57E864C67B66}"/>
                </a:ext>
              </a:extLst>
            </p:cNvPr>
            <p:cNvSpPr txBox="1"/>
            <p:nvPr/>
          </p:nvSpPr>
          <p:spPr>
            <a:xfrm>
              <a:off x="3946071" y="2729592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046408F-D212-43A8-AC77-90448E10EB6D}"/>
                </a:ext>
              </a:extLst>
            </p:cNvPr>
            <p:cNvSpPr txBox="1"/>
            <p:nvPr/>
          </p:nvSpPr>
          <p:spPr>
            <a:xfrm>
              <a:off x="4294413" y="1094015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8759113-4C41-49C9-A0BF-97B74A9EAA3C}"/>
                </a:ext>
              </a:extLst>
            </p:cNvPr>
            <p:cNvSpPr txBox="1"/>
            <p:nvPr/>
          </p:nvSpPr>
          <p:spPr>
            <a:xfrm>
              <a:off x="4718959" y="1910444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err="1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 err="1">
                  <a:solidFill>
                    <a:srgbClr val="003C71"/>
                  </a:solidFill>
                </a:rPr>
                <a:t>write</a:t>
              </a:r>
              <a:endParaRPr lang="en-US" sz="1100" baseline="-25000" dirty="0">
                <a:solidFill>
                  <a:srgbClr val="003C7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BC057D9-503A-4B94-86FE-DC3112C9FBF1}"/>
                </a:ext>
              </a:extLst>
            </p:cNvPr>
            <p:cNvSpPr txBox="1"/>
            <p:nvPr/>
          </p:nvSpPr>
          <p:spPr>
            <a:xfrm>
              <a:off x="2715986" y="1932215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>
                  <a:solidFill>
                    <a:srgbClr val="003C71"/>
                  </a:solidFill>
                </a:rPr>
                <a:t>inh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733E1FA-E79B-40D1-835C-B4375B33D9A9}"/>
                </a:ext>
              </a:extLst>
            </p:cNvPr>
            <p:cNvSpPr txBox="1"/>
            <p:nvPr/>
          </p:nvSpPr>
          <p:spPr>
            <a:xfrm>
              <a:off x="3725635" y="1921328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err="1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 err="1">
                  <a:solidFill>
                    <a:srgbClr val="003C71"/>
                  </a:solidFill>
                </a:rPr>
                <a:t>om</a:t>
              </a:r>
              <a:endParaRPr lang="en-US" sz="1100" baseline="-25000" dirty="0">
                <a:solidFill>
                  <a:srgbClr val="003C71"/>
                </a:solidFill>
              </a:endParaRP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53E7500-4260-4024-AB57-E87409785EB6}"/>
                </a:ext>
              </a:extLst>
            </p:cNvPr>
            <p:cNvCxnSpPr>
              <a:cxnSpLocks/>
            </p:cNvCxnSpPr>
            <p:nvPr/>
          </p:nvCxnSpPr>
          <p:spPr>
            <a:xfrm>
              <a:off x="2686050" y="1028700"/>
              <a:ext cx="971550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9FCFBA7-BC52-46F1-A043-47A901CBB522}"/>
                </a:ext>
              </a:extLst>
            </p:cNvPr>
            <p:cNvCxnSpPr>
              <a:cxnSpLocks/>
            </p:cNvCxnSpPr>
            <p:nvPr/>
          </p:nvCxnSpPr>
          <p:spPr>
            <a:xfrm>
              <a:off x="3695700" y="1025979"/>
              <a:ext cx="1015093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F661A61-A520-49AE-AAA3-5455D72B2F7C}"/>
                </a:ext>
              </a:extLst>
            </p:cNvPr>
            <p:cNvSpPr txBox="1"/>
            <p:nvPr/>
          </p:nvSpPr>
          <p:spPr>
            <a:xfrm>
              <a:off x="4161064" y="846364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y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6994D18-736C-4CB4-87C4-EB6D16BDED33}"/>
                </a:ext>
              </a:extLst>
            </p:cNvPr>
            <p:cNvCxnSpPr>
              <a:cxnSpLocks/>
            </p:cNvCxnSpPr>
            <p:nvPr/>
          </p:nvCxnSpPr>
          <p:spPr>
            <a:xfrm>
              <a:off x="2675164" y="789215"/>
              <a:ext cx="1978479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9FE49B2-DC37-4D27-BA6E-D4990E25F326}"/>
                </a:ext>
              </a:extLst>
            </p:cNvPr>
            <p:cNvSpPr txBox="1"/>
            <p:nvPr/>
          </p:nvSpPr>
          <p:spPr>
            <a:xfrm>
              <a:off x="3034393" y="593272"/>
              <a:ext cx="1455965" cy="338554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Window = </a:t>
              </a:r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x + </a:t>
              </a:r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y</a:t>
              </a:r>
            </a:p>
            <a:p>
              <a:endParaRPr lang="en-US" sz="1100" dirty="0">
                <a:solidFill>
                  <a:srgbClr val="003C7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4EC4ECF-AC66-4355-BC11-C809622F96A7}"/>
                </a:ext>
              </a:extLst>
            </p:cNvPr>
            <p:cNvSpPr txBox="1"/>
            <p:nvPr/>
          </p:nvSpPr>
          <p:spPr>
            <a:xfrm>
              <a:off x="3096985" y="851807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x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CEA1CBF-5B09-44D9-8BB1-F6E6C9E5FAF2}"/>
              </a:ext>
            </a:extLst>
          </p:cNvPr>
          <p:cNvGrpSpPr/>
          <p:nvPr/>
        </p:nvGrpSpPr>
        <p:grpSpPr>
          <a:xfrm>
            <a:off x="6689273" y="639536"/>
            <a:ext cx="2492829" cy="2324647"/>
            <a:chOff x="2667002" y="593272"/>
            <a:chExt cx="2492829" cy="2324647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596FCA-253F-44B0-83AF-84EB2EE07C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3929" y="1126671"/>
              <a:ext cx="0" cy="1787978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6A3C56E-E4AF-41A1-BEB0-8A28F22F55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67002" y="669472"/>
              <a:ext cx="0" cy="2242456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BB566BF-5ABB-40F5-B9B3-7BAB7ABBE7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0039" y="644979"/>
              <a:ext cx="0" cy="2272393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765B68D-4F0B-49D7-9AE6-62EE89B22C07}"/>
                </a:ext>
              </a:extLst>
            </p:cNvPr>
            <p:cNvSpPr txBox="1"/>
            <p:nvPr/>
          </p:nvSpPr>
          <p:spPr>
            <a:xfrm>
              <a:off x="2922814" y="1110343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E1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2AC1F25-CAA4-4EA6-8437-3151F377CF58}"/>
                </a:ext>
              </a:extLst>
            </p:cNvPr>
            <p:cNvSpPr txBox="1"/>
            <p:nvPr/>
          </p:nvSpPr>
          <p:spPr>
            <a:xfrm>
              <a:off x="3311978" y="2748642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E2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86789DB-C53F-4E60-AF48-ED7C109C8A8B}"/>
                </a:ext>
              </a:extLst>
            </p:cNvPr>
            <p:cNvSpPr txBox="1"/>
            <p:nvPr/>
          </p:nvSpPr>
          <p:spPr>
            <a:xfrm>
              <a:off x="3946071" y="2729592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E3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691A1E0-D2BE-4A09-9F74-ABFAA2C0F0EF}"/>
                </a:ext>
              </a:extLst>
            </p:cNvPr>
            <p:cNvSpPr txBox="1"/>
            <p:nvPr/>
          </p:nvSpPr>
          <p:spPr>
            <a:xfrm>
              <a:off x="4294413" y="1094015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E4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F93AC42-A0C2-4C21-AEEE-7DF1AB232946}"/>
                </a:ext>
              </a:extLst>
            </p:cNvPr>
            <p:cNvSpPr txBox="1"/>
            <p:nvPr/>
          </p:nvSpPr>
          <p:spPr>
            <a:xfrm>
              <a:off x="4718959" y="1910444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err="1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 err="1">
                  <a:solidFill>
                    <a:srgbClr val="003C71"/>
                  </a:solidFill>
                </a:rPr>
                <a:t>write</a:t>
              </a:r>
              <a:endParaRPr lang="en-US" sz="1100" baseline="-25000" dirty="0">
                <a:solidFill>
                  <a:srgbClr val="003C71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6E3DF4C-7C9C-4CB4-9F79-D79BBEC66015}"/>
                </a:ext>
              </a:extLst>
            </p:cNvPr>
            <p:cNvSpPr txBox="1"/>
            <p:nvPr/>
          </p:nvSpPr>
          <p:spPr>
            <a:xfrm>
              <a:off x="2715986" y="1932215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>
                  <a:solidFill>
                    <a:srgbClr val="003C71"/>
                  </a:solidFill>
                </a:rPr>
                <a:t>inh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A9C9EE1-7E63-4A74-B5CB-5E4A87B1F8CC}"/>
                </a:ext>
              </a:extLst>
            </p:cNvPr>
            <p:cNvSpPr txBox="1"/>
            <p:nvPr/>
          </p:nvSpPr>
          <p:spPr>
            <a:xfrm>
              <a:off x="3725635" y="1921328"/>
              <a:ext cx="440872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err="1">
                  <a:solidFill>
                    <a:srgbClr val="003C71"/>
                  </a:solidFill>
                </a:rPr>
                <a:t>V</a:t>
              </a:r>
              <a:r>
                <a:rPr lang="en-US" sz="1100" baseline="-25000" dirty="0" err="1">
                  <a:solidFill>
                    <a:srgbClr val="003C71"/>
                  </a:solidFill>
                </a:rPr>
                <a:t>om</a:t>
              </a:r>
              <a:endParaRPr lang="en-US" sz="1100" baseline="-25000" dirty="0">
                <a:solidFill>
                  <a:srgbClr val="003C71"/>
                </a:solidFill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A1F4D66A-033A-4E63-B688-A480F68BB72B}"/>
                </a:ext>
              </a:extLst>
            </p:cNvPr>
            <p:cNvCxnSpPr>
              <a:cxnSpLocks/>
            </p:cNvCxnSpPr>
            <p:nvPr/>
          </p:nvCxnSpPr>
          <p:spPr>
            <a:xfrm>
              <a:off x="2686050" y="1028700"/>
              <a:ext cx="971550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10D09805-334F-4CFD-8AFF-FD0D008D3841}"/>
                </a:ext>
              </a:extLst>
            </p:cNvPr>
            <p:cNvCxnSpPr>
              <a:cxnSpLocks/>
            </p:cNvCxnSpPr>
            <p:nvPr/>
          </p:nvCxnSpPr>
          <p:spPr>
            <a:xfrm>
              <a:off x="3695700" y="1025979"/>
              <a:ext cx="1015093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212C535-AFE2-46ED-A204-CDB08991B723}"/>
                </a:ext>
              </a:extLst>
            </p:cNvPr>
            <p:cNvSpPr txBox="1"/>
            <p:nvPr/>
          </p:nvSpPr>
          <p:spPr>
            <a:xfrm>
              <a:off x="4161064" y="846364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y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578A20F4-BE81-46CA-960D-F3D6267A83E9}"/>
                </a:ext>
              </a:extLst>
            </p:cNvPr>
            <p:cNvCxnSpPr>
              <a:cxnSpLocks/>
            </p:cNvCxnSpPr>
            <p:nvPr/>
          </p:nvCxnSpPr>
          <p:spPr>
            <a:xfrm>
              <a:off x="2675164" y="789215"/>
              <a:ext cx="1978479" cy="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FB92631-3AF2-4CB5-BCB2-19510065D342}"/>
                </a:ext>
              </a:extLst>
            </p:cNvPr>
            <p:cNvSpPr txBox="1"/>
            <p:nvPr/>
          </p:nvSpPr>
          <p:spPr>
            <a:xfrm>
              <a:off x="3034393" y="593272"/>
              <a:ext cx="1455965" cy="338554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>
                  <a:solidFill>
                    <a:srgbClr val="003C71"/>
                  </a:solidFill>
                </a:rPr>
                <a:t>Window = </a:t>
              </a:r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x + </a:t>
              </a:r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y</a:t>
              </a:r>
            </a:p>
            <a:p>
              <a:endParaRPr lang="en-US" sz="1100" dirty="0">
                <a:solidFill>
                  <a:srgbClr val="003C71"/>
                </a:solidFill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B3561A7-2A57-469F-88AF-154631CFA635}"/>
                </a:ext>
              </a:extLst>
            </p:cNvPr>
            <p:cNvSpPr txBox="1"/>
            <p:nvPr/>
          </p:nvSpPr>
          <p:spPr>
            <a:xfrm>
              <a:off x="3096985" y="851807"/>
              <a:ext cx="244929" cy="16927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l-GR" sz="1100" dirty="0">
                  <a:solidFill>
                    <a:srgbClr val="003C71"/>
                  </a:solidFill>
                </a:rPr>
                <a:t>Δ</a:t>
              </a:r>
              <a:r>
                <a:rPr lang="en-US" sz="1100" dirty="0">
                  <a:solidFill>
                    <a:srgbClr val="003C71"/>
                  </a:solidFill>
                </a:rPr>
                <a:t>x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2CA4BBD-C9E5-424B-B7E1-D28FE396BC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836" y="3519785"/>
            <a:ext cx="3772227" cy="25453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BFCAAD-5BE7-4C5C-80A6-8FBFFD126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6993" y="3493656"/>
            <a:ext cx="3772227" cy="261388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E9F7CAB-FDF4-4071-A8FE-6DD12F25D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417517"/>
              </p:ext>
            </p:extLst>
          </p:nvPr>
        </p:nvGraphicFramePr>
        <p:xfrm>
          <a:off x="9862911" y="2588532"/>
          <a:ext cx="68421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Packager Shell Object" showAsIcon="1" r:id="rId5" imgW="683640" imgH="392040" progId="Package">
                  <p:embed/>
                </p:oleObj>
              </mc:Choice>
              <mc:Fallback>
                <p:oleObj name="Packager Shell Object" showAsIcon="1" r:id="rId5" imgW="683640" imgH="392040" progId="Package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E9F7CAB-FDF4-4071-A8FE-6DD12F25D7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62911" y="2588532"/>
                        <a:ext cx="684213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931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F05C4E-D65E-4B8C-BBF3-911A64DB2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751" y="560736"/>
            <a:ext cx="3772227" cy="25453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07DF699-3CB5-4BA4-A125-44D8FC85B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6644" y="542772"/>
            <a:ext cx="3772227" cy="261388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E960548-284B-114C-A5FB-000FFE293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9078" y="3316648"/>
            <a:ext cx="3771900" cy="2641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93CB037-B910-F140-8B6C-6B9496D68E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6644" y="3265848"/>
            <a:ext cx="37719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1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D5618-D3D1-4A02-9508-1A9D6E2BDE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6A5BC-636C-4577-8131-909E728754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2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5F0C44-F7B5-40C2-BD0C-60AD28C4B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174" y="997580"/>
            <a:ext cx="3513124" cy="221761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DC2755-E5E1-433A-9206-D059571B5EBA}"/>
              </a:ext>
            </a:extLst>
          </p:cNvPr>
          <p:cNvSpPr/>
          <p:nvPr/>
        </p:nvSpPr>
        <p:spPr>
          <a:xfrm>
            <a:off x="1369005" y="403162"/>
            <a:ext cx="3611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Material: W003X23:054:N03:P14</a:t>
            </a:r>
          </a:p>
          <a:p>
            <a:r>
              <a:rPr lang="en-US" dirty="0"/>
              <a:t>D0/ED1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1800F7-9743-4E31-B5FC-CD4418A6B055}"/>
              </a:ext>
            </a:extLst>
          </p:cNvPr>
          <p:cNvSpPr txBox="1"/>
          <p:nvPr/>
        </p:nvSpPr>
        <p:spPr>
          <a:xfrm>
            <a:off x="5094514" y="1477736"/>
            <a:ext cx="3404507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Figure with x label (FYI)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A7AC34-CAC4-4CE3-BEFF-A03CAA3B4E04}"/>
              </a:ext>
            </a:extLst>
          </p:cNvPr>
          <p:cNvSpPr txBox="1"/>
          <p:nvPr/>
        </p:nvSpPr>
        <p:spPr>
          <a:xfrm>
            <a:off x="4928506" y="4463142"/>
            <a:ext cx="3404507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Figure without x label (to be published)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90946674-1F1A-4327-8623-D5131DCE2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845592"/>
              </p:ext>
            </p:extLst>
          </p:nvPr>
        </p:nvGraphicFramePr>
        <p:xfrm>
          <a:off x="9062811" y="514803"/>
          <a:ext cx="6778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Packager Shell Object" showAsIcon="1" r:id="rId4" imgW="677880" imgH="392040" progId="Package">
                  <p:embed/>
                </p:oleObj>
              </mc:Choice>
              <mc:Fallback>
                <p:oleObj name="Packager Shell Object" showAsIcon="1" r:id="rId4" imgW="677880" imgH="392040" progId="Package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90946674-1F1A-4327-8623-D5131DCE2D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62811" y="514803"/>
                        <a:ext cx="677863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F805A38F-D558-4597-AF77-A630EC5CD3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5174" y="3727177"/>
            <a:ext cx="3513124" cy="206519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C7B144-98F3-4305-96A3-4498C8EE6710}"/>
              </a:ext>
            </a:extLst>
          </p:cNvPr>
          <p:cNvCxnSpPr>
            <a:cxnSpLocks/>
          </p:cNvCxnSpPr>
          <p:nvPr/>
        </p:nvCxnSpPr>
        <p:spPr>
          <a:xfrm flipV="1">
            <a:off x="3110593" y="3845377"/>
            <a:ext cx="0" cy="1787978"/>
          </a:xfrm>
          <a:prstGeom prst="line">
            <a:avLst/>
          </a:prstGeom>
          <a:ln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5F7EE38-0356-4F13-8416-45AA183CB6C7}"/>
              </a:ext>
            </a:extLst>
          </p:cNvPr>
          <p:cNvCxnSpPr>
            <a:cxnSpLocks/>
          </p:cNvCxnSpPr>
          <p:nvPr/>
        </p:nvCxnSpPr>
        <p:spPr>
          <a:xfrm flipV="1">
            <a:off x="2136322" y="3388178"/>
            <a:ext cx="0" cy="2242456"/>
          </a:xfrm>
          <a:prstGeom prst="line">
            <a:avLst/>
          </a:prstGeom>
          <a:ln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9154E1-8389-4495-AD26-CB9B49824FCA}"/>
              </a:ext>
            </a:extLst>
          </p:cNvPr>
          <p:cNvCxnSpPr>
            <a:cxnSpLocks/>
          </p:cNvCxnSpPr>
          <p:nvPr/>
        </p:nvCxnSpPr>
        <p:spPr>
          <a:xfrm flipV="1">
            <a:off x="4125687" y="3363685"/>
            <a:ext cx="0" cy="2272393"/>
          </a:xfrm>
          <a:prstGeom prst="line">
            <a:avLst/>
          </a:prstGeom>
          <a:ln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02FCED4-428B-4A35-A568-A76DF21CAF90}"/>
              </a:ext>
            </a:extLst>
          </p:cNvPr>
          <p:cNvSpPr txBox="1"/>
          <p:nvPr/>
        </p:nvSpPr>
        <p:spPr>
          <a:xfrm>
            <a:off x="2245178" y="3829049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E1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32AD92-EC07-426E-985C-B3939AAD8443}"/>
              </a:ext>
            </a:extLst>
          </p:cNvPr>
          <p:cNvSpPr txBox="1"/>
          <p:nvPr/>
        </p:nvSpPr>
        <p:spPr>
          <a:xfrm>
            <a:off x="2936421" y="5246913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E2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424009-CB6A-42DD-8774-73C66E3CB3FA}"/>
              </a:ext>
            </a:extLst>
          </p:cNvPr>
          <p:cNvSpPr txBox="1"/>
          <p:nvPr/>
        </p:nvSpPr>
        <p:spPr>
          <a:xfrm>
            <a:off x="3235778" y="5252356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E3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EB8642-ADC9-43A1-88C5-CBAC41CE710B}"/>
              </a:ext>
            </a:extLst>
          </p:cNvPr>
          <p:cNvSpPr txBox="1"/>
          <p:nvPr/>
        </p:nvSpPr>
        <p:spPr>
          <a:xfrm>
            <a:off x="3886199" y="3927021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E4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1EF622-A219-4DF6-B1FC-BCB9915E095D}"/>
              </a:ext>
            </a:extLst>
          </p:cNvPr>
          <p:cNvSpPr txBox="1"/>
          <p:nvPr/>
        </p:nvSpPr>
        <p:spPr>
          <a:xfrm>
            <a:off x="4008665" y="5706835"/>
            <a:ext cx="440872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err="1">
                <a:solidFill>
                  <a:srgbClr val="003C71"/>
                </a:solidFill>
              </a:rPr>
              <a:t>V</a:t>
            </a:r>
            <a:r>
              <a:rPr lang="en-US" sz="1100" baseline="-25000" dirty="0" err="1">
                <a:solidFill>
                  <a:srgbClr val="003C71"/>
                </a:solidFill>
              </a:rPr>
              <a:t>write</a:t>
            </a:r>
            <a:endParaRPr lang="en-US" sz="1100" baseline="-25000" dirty="0">
              <a:solidFill>
                <a:srgbClr val="003C7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5751C1-BC97-4FB5-BBDF-2821E1E96043}"/>
              </a:ext>
            </a:extLst>
          </p:cNvPr>
          <p:cNvSpPr txBox="1"/>
          <p:nvPr/>
        </p:nvSpPr>
        <p:spPr>
          <a:xfrm>
            <a:off x="2071007" y="5695949"/>
            <a:ext cx="440872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V</a:t>
            </a:r>
            <a:r>
              <a:rPr lang="en-US" sz="1100" baseline="-25000" dirty="0">
                <a:solidFill>
                  <a:srgbClr val="003C71"/>
                </a:solidFill>
              </a:rPr>
              <a:t>inh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FBFCA5-C4CC-4958-9B7B-B402167B9B9C}"/>
              </a:ext>
            </a:extLst>
          </p:cNvPr>
          <p:cNvSpPr txBox="1"/>
          <p:nvPr/>
        </p:nvSpPr>
        <p:spPr>
          <a:xfrm>
            <a:off x="3007178" y="5668735"/>
            <a:ext cx="440872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err="1">
                <a:solidFill>
                  <a:srgbClr val="003C71"/>
                </a:solidFill>
              </a:rPr>
              <a:t>V</a:t>
            </a:r>
            <a:r>
              <a:rPr lang="en-US" sz="1100" baseline="-25000" dirty="0" err="1">
                <a:solidFill>
                  <a:srgbClr val="003C71"/>
                </a:solidFill>
              </a:rPr>
              <a:t>om</a:t>
            </a:r>
            <a:endParaRPr lang="en-US" sz="1100" baseline="-25000" dirty="0">
              <a:solidFill>
                <a:srgbClr val="003C71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60D2042-5C83-48A6-86CB-EBA0A63B7BCE}"/>
              </a:ext>
            </a:extLst>
          </p:cNvPr>
          <p:cNvCxnSpPr/>
          <p:nvPr/>
        </p:nvCxnSpPr>
        <p:spPr>
          <a:xfrm>
            <a:off x="2122714" y="3747406"/>
            <a:ext cx="971550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F04EC18-AACA-4F5C-86F0-789FFB2B920C}"/>
              </a:ext>
            </a:extLst>
          </p:cNvPr>
          <p:cNvCxnSpPr>
            <a:cxnSpLocks/>
          </p:cNvCxnSpPr>
          <p:nvPr/>
        </p:nvCxnSpPr>
        <p:spPr>
          <a:xfrm>
            <a:off x="3132364" y="3744685"/>
            <a:ext cx="1015093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1CFE315-E1D6-4BC4-9A07-3BA28047C293}"/>
              </a:ext>
            </a:extLst>
          </p:cNvPr>
          <p:cNvSpPr txBox="1"/>
          <p:nvPr/>
        </p:nvSpPr>
        <p:spPr>
          <a:xfrm>
            <a:off x="3597728" y="3565070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l-GR" sz="1100" dirty="0">
                <a:solidFill>
                  <a:srgbClr val="003C71"/>
                </a:solidFill>
              </a:rPr>
              <a:t>Δ</a:t>
            </a:r>
            <a:r>
              <a:rPr lang="en-US" sz="1100" dirty="0">
                <a:solidFill>
                  <a:srgbClr val="003C71"/>
                </a:solidFill>
              </a:rPr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DF3AB8E-6061-4BA2-901C-D4DBE934936B}"/>
              </a:ext>
            </a:extLst>
          </p:cNvPr>
          <p:cNvCxnSpPr>
            <a:cxnSpLocks/>
          </p:cNvCxnSpPr>
          <p:nvPr/>
        </p:nvCxnSpPr>
        <p:spPr>
          <a:xfrm>
            <a:off x="2111828" y="3507921"/>
            <a:ext cx="2011136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BFA6804-42F6-43DB-BF1A-FB17924AFFD4}"/>
              </a:ext>
            </a:extLst>
          </p:cNvPr>
          <p:cNvSpPr txBox="1"/>
          <p:nvPr/>
        </p:nvSpPr>
        <p:spPr>
          <a:xfrm>
            <a:off x="2471057" y="3311978"/>
            <a:ext cx="1455965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Window = </a:t>
            </a:r>
            <a:r>
              <a:rPr lang="el-GR" sz="1100" dirty="0">
                <a:solidFill>
                  <a:srgbClr val="003C71"/>
                </a:solidFill>
              </a:rPr>
              <a:t>Δ</a:t>
            </a:r>
            <a:r>
              <a:rPr lang="en-US" sz="1100" dirty="0">
                <a:solidFill>
                  <a:srgbClr val="003C71"/>
                </a:solidFill>
              </a:rPr>
              <a:t>x + </a:t>
            </a:r>
            <a:r>
              <a:rPr lang="el-GR" sz="1100" dirty="0">
                <a:solidFill>
                  <a:srgbClr val="003C71"/>
                </a:solidFill>
              </a:rPr>
              <a:t>Δ</a:t>
            </a:r>
            <a:r>
              <a:rPr lang="en-US" sz="1100" dirty="0">
                <a:solidFill>
                  <a:srgbClr val="003C71"/>
                </a:solidFill>
              </a:rPr>
              <a:t>y</a:t>
            </a:r>
          </a:p>
          <a:p>
            <a:endParaRPr lang="en-US" sz="1100" dirty="0">
              <a:solidFill>
                <a:srgbClr val="003C7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0DE7FA-6ACD-4D8C-A36C-ED792B255178}"/>
              </a:ext>
            </a:extLst>
          </p:cNvPr>
          <p:cNvSpPr txBox="1"/>
          <p:nvPr/>
        </p:nvSpPr>
        <p:spPr>
          <a:xfrm>
            <a:off x="2533649" y="3570513"/>
            <a:ext cx="24492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l-GR" sz="1100" dirty="0">
                <a:solidFill>
                  <a:srgbClr val="003C71"/>
                </a:solidFill>
              </a:rPr>
              <a:t>Δ</a:t>
            </a:r>
            <a:r>
              <a:rPr lang="en-US" sz="1100" dirty="0">
                <a:solidFill>
                  <a:srgbClr val="003C71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5992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xp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xp" id="{9D0523FC-1170-47A1-B62C-BFB8F1DB7850}" vid="{EB9B61B0-3A1A-407B-BF4F-A440615C2FC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B08E710E87648A47B2B8CFA5A2B85" ma:contentTypeVersion="5" ma:contentTypeDescription="Create a new document." ma:contentTypeScope="" ma:versionID="960e9ce6e9b8f31408ea559219b9d614">
  <xsd:schema xmlns:xsd="http://www.w3.org/2001/XMLSchema" xmlns:xs="http://www.w3.org/2001/XMLSchema" xmlns:p="http://schemas.microsoft.com/office/2006/metadata/properties" xmlns:ns3="422c6a2a-bdda-4a0d-a75f-5fccc6c9c4d4" xmlns:ns4="a3324683-e9d5-4bac-8775-491c2e76a476" targetNamespace="http://schemas.microsoft.com/office/2006/metadata/properties" ma:root="true" ma:fieldsID="26ee27767a82f36ea903710662df234e" ns3:_="" ns4:_="">
    <xsd:import namespace="422c6a2a-bdda-4a0d-a75f-5fccc6c9c4d4"/>
    <xsd:import namespace="a3324683-e9d5-4bac-8775-491c2e76a4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c6a2a-bdda-4a0d-a75f-5fccc6c9c4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324683-e9d5-4bac-8775-491c2e76a4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1B8C41-AF64-4847-AA48-EC1366A3E5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2c6a2a-bdda-4a0d-a75f-5fccc6c9c4d4"/>
    <ds:schemaRef ds:uri="a3324683-e9d5-4bac-8775-491c2e76a4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F6C7BB-15C8-4204-8A2E-20911F0F802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a3324683-e9d5-4bac-8775-491c2e76a476"/>
    <ds:schemaRef ds:uri="http://purl.org/dc/elements/1.1/"/>
    <ds:schemaRef ds:uri="http://schemas.microsoft.com/office/2006/metadata/properties"/>
    <ds:schemaRef ds:uri="422c6a2a-bdda-4a0d-a75f-5fccc6c9c4d4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0BFA31B-3696-4011-A72A-A5D217CC98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sxp</Template>
  <TotalTime>35</TotalTime>
  <Words>81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Intel Clear</vt:lpstr>
      <vt:lpstr>Wingdings</vt:lpstr>
      <vt:lpstr>sxp</vt:lpstr>
      <vt:lpstr>Packager Shell Object</vt:lpstr>
      <vt:lpstr>PowerPoint Presentation</vt:lpstr>
      <vt:lpstr>PowerPoint Presentation</vt:lpstr>
      <vt:lpstr>old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Liu, Lu</dc:creator>
  <cp:lastModifiedBy>Kau, Derchang</cp:lastModifiedBy>
  <cp:revision>3</cp:revision>
  <dcterms:created xsi:type="dcterms:W3CDTF">2020-09-03T01:30:13Z</dcterms:created>
  <dcterms:modified xsi:type="dcterms:W3CDTF">2020-09-04T05:34:36Z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0x010100895B08E710E87648A47B2B8CFA5A2B85</vt:lpwstr>
  </property>
</Properties>
</file>