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738E9-C316-2E4A-AEFD-E8626915368E}" v="28" dt="2020-08-20T20:03:23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4" autoAdjust="0"/>
    <p:restoredTop sz="94660"/>
  </p:normalViewPr>
  <p:slideViewPr>
    <p:cSldViewPr>
      <p:cViewPr varScale="1">
        <p:scale>
          <a:sx n="124" d="100"/>
          <a:sy n="124" d="100"/>
        </p:scale>
        <p:origin x="784" y="12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D39738E9-C316-2E4A-AEFD-E8626915368E}"/>
    <pc:docChg chg="undo custSel addSld delSld modSld">
      <pc:chgData name="Kau, Derchang" userId="b9148588-e694-4445-9765-2c9aad6149ce" providerId="ADAL" clId="{D39738E9-C316-2E4A-AEFD-E8626915368E}" dt="2020-08-20T20:04:33.540" v="427" actId="1076"/>
      <pc:docMkLst>
        <pc:docMk/>
      </pc:docMkLst>
      <pc:sldChg chg="del">
        <pc:chgData name="Kau, Derchang" userId="b9148588-e694-4445-9765-2c9aad6149ce" providerId="ADAL" clId="{D39738E9-C316-2E4A-AEFD-E8626915368E}" dt="2020-08-20T19:12:57.673" v="50" actId="2696"/>
        <pc:sldMkLst>
          <pc:docMk/>
          <pc:sldMk cId="3634505535" sldId="258"/>
        </pc:sldMkLst>
      </pc:sldChg>
      <pc:sldChg chg="del">
        <pc:chgData name="Kau, Derchang" userId="b9148588-e694-4445-9765-2c9aad6149ce" providerId="ADAL" clId="{D39738E9-C316-2E4A-AEFD-E8626915368E}" dt="2020-08-20T19:19:15.144" v="80" actId="2696"/>
        <pc:sldMkLst>
          <pc:docMk/>
          <pc:sldMk cId="1985250883" sldId="259"/>
        </pc:sldMkLst>
      </pc:sldChg>
      <pc:sldChg chg="addSp delSp modSp del mod">
        <pc:chgData name="Kau, Derchang" userId="b9148588-e694-4445-9765-2c9aad6149ce" providerId="ADAL" clId="{D39738E9-C316-2E4A-AEFD-E8626915368E}" dt="2020-08-20T19:19:08.673" v="79" actId="2696"/>
        <pc:sldMkLst>
          <pc:docMk/>
          <pc:sldMk cId="2425178749" sldId="260"/>
        </pc:sldMkLst>
        <pc:picChg chg="del">
          <ac:chgData name="Kau, Derchang" userId="b9148588-e694-4445-9765-2c9aad6149ce" providerId="ADAL" clId="{D39738E9-C316-2E4A-AEFD-E8626915368E}" dt="2020-08-20T19:13:38.048" v="51" actId="478"/>
          <ac:picMkLst>
            <pc:docMk/>
            <pc:sldMk cId="2425178749" sldId="260"/>
            <ac:picMk id="2" creationId="{F7AAB5D1-5B0F-8446-B7EB-3B7F8D280FAF}"/>
          </ac:picMkLst>
        </pc:picChg>
        <pc:picChg chg="add mod modCrop">
          <ac:chgData name="Kau, Derchang" userId="b9148588-e694-4445-9765-2c9aad6149ce" providerId="ADAL" clId="{D39738E9-C316-2E4A-AEFD-E8626915368E}" dt="2020-08-20T19:16:46.157" v="68" actId="1076"/>
          <ac:picMkLst>
            <pc:docMk/>
            <pc:sldMk cId="2425178749" sldId="260"/>
            <ac:picMk id="3" creationId="{3208C331-EC5F-114D-B7B8-19677527AC3B}"/>
          </ac:picMkLst>
        </pc:picChg>
        <pc:picChg chg="add mod">
          <ac:chgData name="Kau, Derchang" userId="b9148588-e694-4445-9765-2c9aad6149ce" providerId="ADAL" clId="{D39738E9-C316-2E4A-AEFD-E8626915368E}" dt="2020-08-20T19:15:20.248" v="60" actId="1076"/>
          <ac:picMkLst>
            <pc:docMk/>
            <pc:sldMk cId="2425178749" sldId="260"/>
            <ac:picMk id="4" creationId="{B753B492-9180-D24B-95B6-3B64DE4CB3E4}"/>
          </ac:picMkLst>
        </pc:picChg>
        <pc:picChg chg="add del mod">
          <ac:chgData name="Kau, Derchang" userId="b9148588-e694-4445-9765-2c9aad6149ce" providerId="ADAL" clId="{D39738E9-C316-2E4A-AEFD-E8626915368E}" dt="2020-08-20T19:17:42.371" v="70"/>
          <ac:picMkLst>
            <pc:docMk/>
            <pc:sldMk cId="2425178749" sldId="260"/>
            <ac:picMk id="5" creationId="{0DE24469-F679-0F47-8B89-80D4F346327B}"/>
          </ac:picMkLst>
        </pc:picChg>
      </pc:sldChg>
      <pc:sldChg chg="addSp delSp modSp mod">
        <pc:chgData name="Kau, Derchang" userId="b9148588-e694-4445-9765-2c9aad6149ce" providerId="ADAL" clId="{D39738E9-C316-2E4A-AEFD-E8626915368E}" dt="2020-08-20T20:04:33.540" v="427" actId="1076"/>
        <pc:sldMkLst>
          <pc:docMk/>
          <pc:sldMk cId="1256137337" sldId="261"/>
        </pc:sldMkLst>
        <pc:spChg chg="mod">
          <ac:chgData name="Kau, Derchang" userId="b9148588-e694-4445-9765-2c9aad6149ce" providerId="ADAL" clId="{D39738E9-C316-2E4A-AEFD-E8626915368E}" dt="2020-08-20T19:12:25.909" v="42" actId="14100"/>
          <ac:spMkLst>
            <pc:docMk/>
            <pc:sldMk cId="1256137337" sldId="261"/>
            <ac:spMk id="10" creationId="{933804E1-6BC7-844F-B6AC-775E658305A2}"/>
          </ac:spMkLst>
        </pc:spChg>
        <pc:spChg chg="mod">
          <ac:chgData name="Kau, Derchang" userId="b9148588-e694-4445-9765-2c9aad6149ce" providerId="ADAL" clId="{D39738E9-C316-2E4A-AEFD-E8626915368E}" dt="2020-08-20T19:12:34.995" v="44" actId="1076"/>
          <ac:spMkLst>
            <pc:docMk/>
            <pc:sldMk cId="1256137337" sldId="261"/>
            <ac:spMk id="11" creationId="{008E176C-B59E-3F4A-94A9-D7A07A0B0874}"/>
          </ac:spMkLst>
        </pc:spChg>
        <pc:spChg chg="del mod">
          <ac:chgData name="Kau, Derchang" userId="b9148588-e694-4445-9765-2c9aad6149ce" providerId="ADAL" clId="{D39738E9-C316-2E4A-AEFD-E8626915368E}" dt="2020-08-20T19:12:40.481" v="46" actId="478"/>
          <ac:spMkLst>
            <pc:docMk/>
            <pc:sldMk cId="1256137337" sldId="261"/>
            <ac:spMk id="12" creationId="{0C74710E-CECC-2F40-8228-A1D431FE333B}"/>
          </ac:spMkLst>
        </pc:spChg>
        <pc:spChg chg="del mod">
          <ac:chgData name="Kau, Derchang" userId="b9148588-e694-4445-9765-2c9aad6149ce" providerId="ADAL" clId="{D39738E9-C316-2E4A-AEFD-E8626915368E}" dt="2020-08-20T19:12:43.741" v="47" actId="478"/>
          <ac:spMkLst>
            <pc:docMk/>
            <pc:sldMk cId="1256137337" sldId="261"/>
            <ac:spMk id="13" creationId="{69E60DEE-1F96-2E46-B3C1-04A721658529}"/>
          </ac:spMkLst>
        </pc:spChg>
        <pc:spChg chg="mod">
          <ac:chgData name="Kau, Derchang" userId="b9148588-e694-4445-9765-2c9aad6149ce" providerId="ADAL" clId="{D39738E9-C316-2E4A-AEFD-E8626915368E}" dt="2020-08-20T19:59:15.300" v="163" actId="1076"/>
          <ac:spMkLst>
            <pc:docMk/>
            <pc:sldMk cId="1256137337" sldId="261"/>
            <ac:spMk id="20" creationId="{E0ADED35-0606-D04F-8B26-994F262789BC}"/>
          </ac:spMkLst>
        </pc:spChg>
        <pc:spChg chg="mod">
          <ac:chgData name="Kau, Derchang" userId="b9148588-e694-4445-9765-2c9aad6149ce" providerId="ADAL" clId="{D39738E9-C316-2E4A-AEFD-E8626915368E}" dt="2020-08-20T19:18:48.649" v="77" actId="1038"/>
          <ac:spMkLst>
            <pc:docMk/>
            <pc:sldMk cId="1256137337" sldId="261"/>
            <ac:spMk id="21" creationId="{6CC64EA5-CE9A-0B44-B803-41193203B32F}"/>
          </ac:spMkLst>
        </pc:spChg>
        <pc:spChg chg="add del mod">
          <ac:chgData name="Kau, Derchang" userId="b9148588-e694-4445-9765-2c9aad6149ce" providerId="ADAL" clId="{D39738E9-C316-2E4A-AEFD-E8626915368E}" dt="2020-08-20T20:03:52.459" v="424" actId="1038"/>
          <ac:spMkLst>
            <pc:docMk/>
            <pc:sldMk cId="1256137337" sldId="261"/>
            <ac:spMk id="23" creationId="{188EDDBD-C935-F543-A1FB-9852B16A2F5D}"/>
          </ac:spMkLst>
        </pc:spChg>
        <pc:spChg chg="add del mod">
          <ac:chgData name="Kau, Derchang" userId="b9148588-e694-4445-9765-2c9aad6149ce" providerId="ADAL" clId="{D39738E9-C316-2E4A-AEFD-E8626915368E}" dt="2020-08-20T20:01:49.123" v="344" actId="478"/>
          <ac:spMkLst>
            <pc:docMk/>
            <pc:sldMk cId="1256137337" sldId="261"/>
            <ac:spMk id="24" creationId="{9925A78B-99E3-DA46-BAF3-5EFDCC6CCE8D}"/>
          </ac:spMkLst>
        </pc:spChg>
        <pc:spChg chg="add del mod">
          <ac:chgData name="Kau, Derchang" userId="b9148588-e694-4445-9765-2c9aad6149ce" providerId="ADAL" clId="{D39738E9-C316-2E4A-AEFD-E8626915368E}" dt="2020-08-20T20:01:47.186" v="343" actId="478"/>
          <ac:spMkLst>
            <pc:docMk/>
            <pc:sldMk cId="1256137337" sldId="261"/>
            <ac:spMk id="25" creationId="{573F065D-8A78-CD40-A937-E4F0242CAA0A}"/>
          </ac:spMkLst>
        </pc:spChg>
        <pc:spChg chg="add mod">
          <ac:chgData name="Kau, Derchang" userId="b9148588-e694-4445-9765-2c9aad6149ce" providerId="ADAL" clId="{D39738E9-C316-2E4A-AEFD-E8626915368E}" dt="2020-08-20T20:04:19.760" v="426" actId="403"/>
          <ac:spMkLst>
            <pc:docMk/>
            <pc:sldMk cId="1256137337" sldId="261"/>
            <ac:spMk id="26" creationId="{352D1A94-A8C7-1041-8AEE-40F93D05FF14}"/>
          </ac:spMkLst>
        </pc:spChg>
        <pc:spChg chg="add mod">
          <ac:chgData name="Kau, Derchang" userId="b9148588-e694-4445-9765-2c9aad6149ce" providerId="ADAL" clId="{D39738E9-C316-2E4A-AEFD-E8626915368E}" dt="2020-08-20T20:04:19.760" v="426" actId="403"/>
          <ac:spMkLst>
            <pc:docMk/>
            <pc:sldMk cId="1256137337" sldId="261"/>
            <ac:spMk id="27" creationId="{1607EBCC-EC11-3043-81EE-23954C25CCC9}"/>
          </ac:spMkLst>
        </pc:spChg>
        <pc:spChg chg="add mod">
          <ac:chgData name="Kau, Derchang" userId="b9148588-e694-4445-9765-2c9aad6149ce" providerId="ADAL" clId="{D39738E9-C316-2E4A-AEFD-E8626915368E}" dt="2020-08-20T20:04:19.760" v="426" actId="403"/>
          <ac:spMkLst>
            <pc:docMk/>
            <pc:sldMk cId="1256137337" sldId="261"/>
            <ac:spMk id="28" creationId="{58E4BDCE-8C89-534B-A637-F025B0A22D0B}"/>
          </ac:spMkLst>
        </pc:spChg>
        <pc:spChg chg="add mod">
          <ac:chgData name="Kau, Derchang" userId="b9148588-e694-4445-9765-2c9aad6149ce" providerId="ADAL" clId="{D39738E9-C316-2E4A-AEFD-E8626915368E}" dt="2020-08-20T20:04:19.760" v="426" actId="403"/>
          <ac:spMkLst>
            <pc:docMk/>
            <pc:sldMk cId="1256137337" sldId="261"/>
            <ac:spMk id="29" creationId="{0024AE50-0E3A-1C44-A212-9E3842A3F767}"/>
          </ac:spMkLst>
        </pc:spChg>
        <pc:spChg chg="add mod">
          <ac:chgData name="Kau, Derchang" userId="b9148588-e694-4445-9765-2c9aad6149ce" providerId="ADAL" clId="{D39738E9-C316-2E4A-AEFD-E8626915368E}" dt="2020-08-20T20:03:06.337" v="375" actId="164"/>
          <ac:spMkLst>
            <pc:docMk/>
            <pc:sldMk cId="1256137337" sldId="261"/>
            <ac:spMk id="30" creationId="{4C6F84F5-5956-8943-9214-592FEB429F47}"/>
          </ac:spMkLst>
        </pc:spChg>
        <pc:spChg chg="add mod">
          <ac:chgData name="Kau, Derchang" userId="b9148588-e694-4445-9765-2c9aad6149ce" providerId="ADAL" clId="{D39738E9-C316-2E4A-AEFD-E8626915368E}" dt="2020-08-20T20:03:06.337" v="375" actId="164"/>
          <ac:spMkLst>
            <pc:docMk/>
            <pc:sldMk cId="1256137337" sldId="261"/>
            <ac:spMk id="31" creationId="{624153AB-4BFC-CE4D-BDD6-0B193B8818A5}"/>
          </ac:spMkLst>
        </pc:spChg>
        <pc:spChg chg="add mod">
          <ac:chgData name="Kau, Derchang" userId="b9148588-e694-4445-9765-2c9aad6149ce" providerId="ADAL" clId="{D39738E9-C316-2E4A-AEFD-E8626915368E}" dt="2020-08-20T20:03:36.195" v="400" actId="1035"/>
          <ac:spMkLst>
            <pc:docMk/>
            <pc:sldMk cId="1256137337" sldId="261"/>
            <ac:spMk id="32" creationId="{7844C375-B1AA-1B4D-A504-E8BC7CD29B21}"/>
          </ac:spMkLst>
        </pc:spChg>
        <pc:grpChg chg="add mod">
          <ac:chgData name="Kau, Derchang" userId="b9148588-e694-4445-9765-2c9aad6149ce" providerId="ADAL" clId="{D39738E9-C316-2E4A-AEFD-E8626915368E}" dt="2020-08-20T20:03:36.195" v="400" actId="1035"/>
          <ac:grpSpMkLst>
            <pc:docMk/>
            <pc:sldMk cId="1256137337" sldId="261"/>
            <ac:grpSpMk id="2" creationId="{23CE61BC-30E2-8E41-9599-C79BDE18CCB7}"/>
          </ac:grpSpMkLst>
        </pc:grpChg>
        <pc:grpChg chg="del mod">
          <ac:chgData name="Kau, Derchang" userId="b9148588-e694-4445-9765-2c9aad6149ce" providerId="ADAL" clId="{D39738E9-C316-2E4A-AEFD-E8626915368E}" dt="2020-08-20T19:12:45.208" v="48" actId="478"/>
          <ac:grpSpMkLst>
            <pc:docMk/>
            <pc:sldMk cId="1256137337" sldId="261"/>
            <ac:grpSpMk id="14" creationId="{F0C97F45-688C-9C4D-9B82-6AEA686C0BE6}"/>
          </ac:grpSpMkLst>
        </pc:grpChg>
        <pc:grpChg chg="add mod">
          <ac:chgData name="Kau, Derchang" userId="b9148588-e694-4445-9765-2c9aad6149ce" providerId="ADAL" clId="{D39738E9-C316-2E4A-AEFD-E8626915368E}" dt="2020-08-20T20:03:52.459" v="424" actId="1038"/>
          <ac:grpSpMkLst>
            <pc:docMk/>
            <pc:sldMk cId="1256137337" sldId="261"/>
            <ac:grpSpMk id="18" creationId="{56593F8E-D4DF-A243-A1C5-24413CBD8C40}"/>
          </ac:grpSpMkLst>
        </pc:grpChg>
        <pc:picChg chg="mod">
          <ac:chgData name="Kau, Derchang" userId="b9148588-e694-4445-9765-2c9aad6149ce" providerId="ADAL" clId="{D39738E9-C316-2E4A-AEFD-E8626915368E}" dt="2020-08-20T20:03:06.337" v="375" actId="164"/>
          <ac:picMkLst>
            <pc:docMk/>
            <pc:sldMk cId="1256137337" sldId="261"/>
            <ac:picMk id="5" creationId="{F128099A-5DDC-1447-A7DD-FE71355B5A76}"/>
          </ac:picMkLst>
        </pc:picChg>
        <pc:picChg chg="mod">
          <ac:chgData name="Kau, Derchang" userId="b9148588-e694-4445-9765-2c9aad6149ce" providerId="ADAL" clId="{D39738E9-C316-2E4A-AEFD-E8626915368E}" dt="2020-08-20T19:28:21.347" v="118" actId="1076"/>
          <ac:picMkLst>
            <pc:docMk/>
            <pc:sldMk cId="1256137337" sldId="261"/>
            <ac:picMk id="15" creationId="{24967E29-B096-C64D-979E-FEBCCAC63F2D}"/>
          </ac:picMkLst>
        </pc:picChg>
        <pc:picChg chg="mod">
          <ac:chgData name="Kau, Derchang" userId="b9148588-e694-4445-9765-2c9aad6149ce" providerId="ADAL" clId="{D39738E9-C316-2E4A-AEFD-E8626915368E}" dt="2020-08-20T20:04:33.540" v="427" actId="1076"/>
          <ac:picMkLst>
            <pc:docMk/>
            <pc:sldMk cId="1256137337" sldId="261"/>
            <ac:picMk id="16" creationId="{79235566-FE99-0A4C-A280-4C5F181DABAD}"/>
          </ac:picMkLst>
        </pc:picChg>
        <pc:picChg chg="del mod">
          <ac:chgData name="Kau, Derchang" userId="b9148588-e694-4445-9765-2c9aad6149ce" providerId="ADAL" clId="{D39738E9-C316-2E4A-AEFD-E8626915368E}" dt="2020-08-20T19:11:57.485" v="31" actId="478"/>
          <ac:picMkLst>
            <pc:docMk/>
            <pc:sldMk cId="1256137337" sldId="261"/>
            <ac:picMk id="17" creationId="{60D28082-7278-C847-A49F-093D057DFA48}"/>
          </ac:picMkLst>
        </pc:picChg>
        <pc:picChg chg="mod">
          <ac:chgData name="Kau, Derchang" userId="b9148588-e694-4445-9765-2c9aad6149ce" providerId="ADAL" clId="{D39738E9-C316-2E4A-AEFD-E8626915368E}" dt="2020-08-20T19:10:26.034" v="29"/>
          <ac:picMkLst>
            <pc:docMk/>
            <pc:sldMk cId="1256137337" sldId="261"/>
            <ac:picMk id="19" creationId="{F464D4D0-2C55-5046-B269-761B1B8916C7}"/>
          </ac:picMkLst>
        </pc:picChg>
        <pc:picChg chg="add mod">
          <ac:chgData name="Kau, Derchang" userId="b9148588-e694-4445-9765-2c9aad6149ce" providerId="ADAL" clId="{D39738E9-C316-2E4A-AEFD-E8626915368E}" dt="2020-08-20T20:03:06.337" v="375" actId="164"/>
          <ac:picMkLst>
            <pc:docMk/>
            <pc:sldMk cId="1256137337" sldId="261"/>
            <ac:picMk id="22" creationId="{D5F9E78F-E7FC-C143-95C7-1024D28BD427}"/>
          </ac:picMkLst>
        </pc:picChg>
      </pc:sldChg>
      <pc:sldChg chg="addSp delSp modSp add del mod">
        <pc:chgData name="Kau, Derchang" userId="b9148588-e694-4445-9765-2c9aad6149ce" providerId="ADAL" clId="{D39738E9-C316-2E4A-AEFD-E8626915368E}" dt="2020-08-20T19:19:00.993" v="78" actId="2696"/>
        <pc:sldMkLst>
          <pc:docMk/>
          <pc:sldMk cId="2901707640" sldId="262"/>
        </pc:sldMkLst>
        <pc:spChg chg="add mod">
          <ac:chgData name="Kau, Derchang" userId="b9148588-e694-4445-9765-2c9aad6149ce" providerId="ADAL" clId="{D39738E9-C316-2E4A-AEFD-E8626915368E}" dt="2020-08-20T19:09:46" v="26" actId="164"/>
          <ac:spMkLst>
            <pc:docMk/>
            <pc:sldMk cId="2901707640" sldId="262"/>
            <ac:spMk id="5" creationId="{128FCA7C-B0AE-7F49-A5DA-55FE89C75446}"/>
          </ac:spMkLst>
        </pc:spChg>
        <pc:spChg chg="add mod">
          <ac:chgData name="Kau, Derchang" userId="b9148588-e694-4445-9765-2c9aad6149ce" providerId="ADAL" clId="{D39738E9-C316-2E4A-AEFD-E8626915368E}" dt="2020-08-20T19:09:46" v="26" actId="164"/>
          <ac:spMkLst>
            <pc:docMk/>
            <pc:sldMk cId="2901707640" sldId="262"/>
            <ac:spMk id="6" creationId="{56B9898A-2815-CA44-84D9-7D3A002AD960}"/>
          </ac:spMkLst>
        </pc:spChg>
        <pc:spChg chg="add del mod">
          <ac:chgData name="Kau, Derchang" userId="b9148588-e694-4445-9765-2c9aad6149ce" providerId="ADAL" clId="{D39738E9-C316-2E4A-AEFD-E8626915368E}" dt="2020-08-20T19:09:01.188" v="22" actId="478"/>
          <ac:spMkLst>
            <pc:docMk/>
            <pc:sldMk cId="2901707640" sldId="262"/>
            <ac:spMk id="7" creationId="{E6B3263F-84B6-4242-BB6A-BC65BBBF5F13}"/>
          </ac:spMkLst>
        </pc:spChg>
        <pc:spChg chg="add del mod">
          <ac:chgData name="Kau, Derchang" userId="b9148588-e694-4445-9765-2c9aad6149ce" providerId="ADAL" clId="{D39738E9-C316-2E4A-AEFD-E8626915368E}" dt="2020-08-20T19:09:07.172" v="23" actId="478"/>
          <ac:spMkLst>
            <pc:docMk/>
            <pc:sldMk cId="2901707640" sldId="262"/>
            <ac:spMk id="8" creationId="{F257270D-9C10-784D-AB80-3BC13AA76E4F}"/>
          </ac:spMkLst>
        </pc:spChg>
        <pc:grpChg chg="add mod">
          <ac:chgData name="Kau, Derchang" userId="b9148588-e694-4445-9765-2c9aad6149ce" providerId="ADAL" clId="{D39738E9-C316-2E4A-AEFD-E8626915368E}" dt="2020-08-20T19:09:46" v="26" actId="164"/>
          <ac:grpSpMkLst>
            <pc:docMk/>
            <pc:sldMk cId="2901707640" sldId="262"/>
            <ac:grpSpMk id="9" creationId="{69F508F0-59C1-7848-A782-03A243C5B9CC}"/>
          </ac:grpSpMkLst>
        </pc:grpChg>
        <pc:picChg chg="add mod modCrop">
          <ac:chgData name="Kau, Derchang" userId="b9148588-e694-4445-9765-2c9aad6149ce" providerId="ADAL" clId="{D39738E9-C316-2E4A-AEFD-E8626915368E}" dt="2020-08-20T19:09:46" v="26" actId="164"/>
          <ac:picMkLst>
            <pc:docMk/>
            <pc:sldMk cId="2901707640" sldId="262"/>
            <ac:picMk id="3" creationId="{55FA6C5C-2015-8645-B0E9-1E6242E76283}"/>
          </ac:picMkLst>
        </pc:picChg>
        <pc:picChg chg="add del mod">
          <ac:chgData name="Kau, Derchang" userId="b9148588-e694-4445-9765-2c9aad6149ce" providerId="ADAL" clId="{D39738E9-C316-2E4A-AEFD-E8626915368E}" dt="2020-08-20T19:09:56.226" v="27" actId="478"/>
          <ac:picMkLst>
            <pc:docMk/>
            <pc:sldMk cId="2901707640" sldId="262"/>
            <ac:picMk id="4" creationId="{75DC16C0-2EF9-5D49-A5B5-E296D40C2309}"/>
          </ac:picMkLst>
        </pc:picChg>
      </pc:sldChg>
    </pc:docChg>
  </pc:docChgLst>
  <pc:docChgLst>
    <pc:chgData name="Kau, Derchang" userId="b9148588-e694-4445-9765-2c9aad6149ce" providerId="ADAL" clId="{914A5F31-D226-1046-8A0A-FC43D0A9A660}"/>
    <pc:docChg chg="custSel addSld modSld">
      <pc:chgData name="Kau, Derchang" userId="b9148588-e694-4445-9765-2c9aad6149ce" providerId="ADAL" clId="{914A5F31-D226-1046-8A0A-FC43D0A9A660}" dt="2020-08-19T16:53:00.690" v="92" actId="1076"/>
      <pc:docMkLst>
        <pc:docMk/>
      </pc:docMkLst>
      <pc:sldChg chg="addSp delSp modSp mod">
        <pc:chgData name="Kau, Derchang" userId="b9148588-e694-4445-9765-2c9aad6149ce" providerId="ADAL" clId="{914A5F31-D226-1046-8A0A-FC43D0A9A660}" dt="2020-08-19T16:45:15.338" v="29"/>
        <pc:sldMkLst>
          <pc:docMk/>
          <pc:sldMk cId="3634505535" sldId="258"/>
        </pc:sldMkLst>
        <pc:spChg chg="add del mod">
          <ac:chgData name="Kau, Derchang" userId="b9148588-e694-4445-9765-2c9aad6149ce" providerId="ADAL" clId="{914A5F31-D226-1046-8A0A-FC43D0A9A660}" dt="2020-08-19T16:45:15.338" v="29"/>
          <ac:spMkLst>
            <pc:docMk/>
            <pc:sldMk cId="3634505535" sldId="258"/>
            <ac:spMk id="2" creationId="{4CEBD46F-FEA3-4E43-832E-866F69D85D74}"/>
          </ac:spMkLst>
        </pc:spChg>
        <pc:grpChg chg="mod">
          <ac:chgData name="Kau, Derchang" userId="b9148588-e694-4445-9765-2c9aad6149ce" providerId="ADAL" clId="{914A5F31-D226-1046-8A0A-FC43D0A9A660}" dt="2020-08-19T15:54:08.373" v="21" actId="1036"/>
          <ac:grpSpMkLst>
            <pc:docMk/>
            <pc:sldMk cId="3634505535" sldId="258"/>
            <ac:grpSpMk id="14" creationId="{F0C97F45-688C-9C4D-9B82-6AEA686C0BE6}"/>
          </ac:grpSpMkLst>
        </pc:grpChg>
        <pc:picChg chg="mod">
          <ac:chgData name="Kau, Derchang" userId="b9148588-e694-4445-9765-2c9aad6149ce" providerId="ADAL" clId="{914A5F31-D226-1046-8A0A-FC43D0A9A660}" dt="2020-08-19T15:54:08.373" v="21" actId="1036"/>
          <ac:picMkLst>
            <pc:docMk/>
            <pc:sldMk cId="3634505535" sldId="258"/>
            <ac:picMk id="5" creationId="{F128099A-5DDC-1447-A7DD-FE71355B5A76}"/>
          </ac:picMkLst>
        </pc:picChg>
        <pc:picChg chg="add mod">
          <ac:chgData name="Kau, Derchang" userId="b9148588-e694-4445-9765-2c9aad6149ce" providerId="ADAL" clId="{914A5F31-D226-1046-8A0A-FC43D0A9A660}" dt="2020-08-19T15:54:13.805" v="26" actId="1035"/>
          <ac:picMkLst>
            <pc:docMk/>
            <pc:sldMk cId="3634505535" sldId="258"/>
            <ac:picMk id="15" creationId="{24967E29-B096-C64D-979E-FEBCCAC63F2D}"/>
          </ac:picMkLst>
        </pc:picChg>
        <pc:picChg chg="add mod">
          <ac:chgData name="Kau, Derchang" userId="b9148588-e694-4445-9765-2c9aad6149ce" providerId="ADAL" clId="{914A5F31-D226-1046-8A0A-FC43D0A9A660}" dt="2020-08-19T15:54:13.805" v="26" actId="1035"/>
          <ac:picMkLst>
            <pc:docMk/>
            <pc:sldMk cId="3634505535" sldId="258"/>
            <ac:picMk id="16" creationId="{79235566-FE99-0A4C-A280-4C5F181DABAD}"/>
          </ac:picMkLst>
        </pc:picChg>
      </pc:sldChg>
      <pc:sldChg chg="addSp delSp modSp add">
        <pc:chgData name="Kau, Derchang" userId="b9148588-e694-4445-9765-2c9aad6149ce" providerId="ADAL" clId="{914A5F31-D226-1046-8A0A-FC43D0A9A660}" dt="2020-08-19T16:45:48.483" v="33"/>
        <pc:sldMkLst>
          <pc:docMk/>
          <pc:sldMk cId="1985250883" sldId="259"/>
        </pc:sldMkLst>
        <pc:picChg chg="add mod">
          <ac:chgData name="Kau, Derchang" userId="b9148588-e694-4445-9765-2c9aad6149ce" providerId="ADAL" clId="{914A5F31-D226-1046-8A0A-FC43D0A9A660}" dt="2020-08-19T16:45:32.288" v="31"/>
          <ac:picMkLst>
            <pc:docMk/>
            <pc:sldMk cId="1985250883" sldId="259"/>
            <ac:picMk id="3" creationId="{F089014C-823A-EF42-8101-9C4ED964F15A}"/>
          </ac:picMkLst>
        </pc:picChg>
        <pc:picChg chg="add del mod">
          <ac:chgData name="Kau, Derchang" userId="b9148588-e694-4445-9765-2c9aad6149ce" providerId="ADAL" clId="{914A5F31-D226-1046-8A0A-FC43D0A9A660}" dt="2020-08-19T16:45:48.483" v="33"/>
          <ac:picMkLst>
            <pc:docMk/>
            <pc:sldMk cId="1985250883" sldId="259"/>
            <ac:picMk id="4" creationId="{002BDAE4-4962-FC4A-8CD7-33C4AE99A5F5}"/>
          </ac:picMkLst>
        </pc:picChg>
      </pc:sldChg>
      <pc:sldChg chg="addSp delSp modSp add mod">
        <pc:chgData name="Kau, Derchang" userId="b9148588-e694-4445-9765-2c9aad6149ce" providerId="ADAL" clId="{914A5F31-D226-1046-8A0A-FC43D0A9A660}" dt="2020-08-19T16:52:14.952" v="60" actId="478"/>
        <pc:sldMkLst>
          <pc:docMk/>
          <pc:sldMk cId="2425178749" sldId="260"/>
        </pc:sldMkLst>
        <pc:picChg chg="add mod modCrop">
          <ac:chgData name="Kau, Derchang" userId="b9148588-e694-4445-9765-2c9aad6149ce" providerId="ADAL" clId="{914A5F31-D226-1046-8A0A-FC43D0A9A660}" dt="2020-08-19T16:50:38.131" v="59" actId="1076"/>
          <ac:picMkLst>
            <pc:docMk/>
            <pc:sldMk cId="2425178749" sldId="260"/>
            <ac:picMk id="2" creationId="{F7AAB5D1-5B0F-8446-B7EB-3B7F8D280FAF}"/>
          </ac:picMkLst>
        </pc:picChg>
        <pc:picChg chg="add del mod">
          <ac:chgData name="Kau, Derchang" userId="b9148588-e694-4445-9765-2c9aad6149ce" providerId="ADAL" clId="{914A5F31-D226-1046-8A0A-FC43D0A9A660}" dt="2020-08-19T16:52:14.952" v="60" actId="478"/>
          <ac:picMkLst>
            <pc:docMk/>
            <pc:sldMk cId="2425178749" sldId="260"/>
            <ac:picMk id="3" creationId="{49B2A088-5797-C647-97F2-AE5382FA8C56}"/>
          </ac:picMkLst>
        </pc:picChg>
      </pc:sldChg>
      <pc:sldChg chg="addSp modSp add mod">
        <pc:chgData name="Kau, Derchang" userId="b9148588-e694-4445-9765-2c9aad6149ce" providerId="ADAL" clId="{914A5F31-D226-1046-8A0A-FC43D0A9A660}" dt="2020-08-19T16:53:00.690" v="92" actId="1076"/>
        <pc:sldMkLst>
          <pc:docMk/>
          <pc:sldMk cId="1256137337" sldId="261"/>
        </pc:sldMkLst>
        <pc:grpChg chg="mod">
          <ac:chgData name="Kau, Derchang" userId="b9148588-e694-4445-9765-2c9aad6149ce" providerId="ADAL" clId="{914A5F31-D226-1046-8A0A-FC43D0A9A660}" dt="2020-08-19T16:52:42.806" v="90" actId="1037"/>
          <ac:grpSpMkLst>
            <pc:docMk/>
            <pc:sldMk cId="1256137337" sldId="261"/>
            <ac:grpSpMk id="14" creationId="{F0C97F45-688C-9C4D-9B82-6AEA686C0BE6}"/>
          </ac:grpSpMkLst>
        </pc:grpChg>
        <pc:picChg chg="mod">
          <ac:chgData name="Kau, Derchang" userId="b9148588-e694-4445-9765-2c9aad6149ce" providerId="ADAL" clId="{914A5F31-D226-1046-8A0A-FC43D0A9A660}" dt="2020-08-19T16:52:42.806" v="90" actId="1037"/>
          <ac:picMkLst>
            <pc:docMk/>
            <pc:sldMk cId="1256137337" sldId="261"/>
            <ac:picMk id="5" creationId="{F128099A-5DDC-1447-A7DD-FE71355B5A76}"/>
          </ac:picMkLst>
        </pc:picChg>
        <pc:picChg chg="mod">
          <ac:chgData name="Kau, Derchang" userId="b9148588-e694-4445-9765-2c9aad6149ce" providerId="ADAL" clId="{914A5F31-D226-1046-8A0A-FC43D0A9A660}" dt="2020-08-19T16:52:42.806" v="90" actId="1037"/>
          <ac:picMkLst>
            <pc:docMk/>
            <pc:sldMk cId="1256137337" sldId="261"/>
            <ac:picMk id="15" creationId="{24967E29-B096-C64D-979E-FEBCCAC63F2D}"/>
          </ac:picMkLst>
        </pc:picChg>
        <pc:picChg chg="mod">
          <ac:chgData name="Kau, Derchang" userId="b9148588-e694-4445-9765-2c9aad6149ce" providerId="ADAL" clId="{914A5F31-D226-1046-8A0A-FC43D0A9A660}" dt="2020-08-19T16:52:42.806" v="90" actId="1037"/>
          <ac:picMkLst>
            <pc:docMk/>
            <pc:sldMk cId="1256137337" sldId="261"/>
            <ac:picMk id="16" creationId="{79235566-FE99-0A4C-A280-4C5F181DABAD}"/>
          </ac:picMkLst>
        </pc:picChg>
        <pc:picChg chg="add mod">
          <ac:chgData name="Kau, Derchang" userId="b9148588-e694-4445-9765-2c9aad6149ce" providerId="ADAL" clId="{914A5F31-D226-1046-8A0A-FC43D0A9A660}" dt="2020-08-19T16:53:00.690" v="92" actId="1076"/>
          <ac:picMkLst>
            <pc:docMk/>
            <pc:sldMk cId="1256137337" sldId="261"/>
            <ac:picMk id="17" creationId="{60D28082-7278-C847-A49F-093D057DFA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8/20/20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tif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967E29-B096-C64D-979E-FEBCCAC63F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510"/>
            <a:ext cx="3116580" cy="2406015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235566-FE99-0A4C-A280-4C5F181DAB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6" y="3417870"/>
            <a:ext cx="2817495" cy="2615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6593F8E-D4DF-A243-A1C5-24413CBD8C40}"/>
              </a:ext>
            </a:extLst>
          </p:cNvPr>
          <p:cNvGrpSpPr/>
          <p:nvPr/>
        </p:nvGrpSpPr>
        <p:grpSpPr>
          <a:xfrm>
            <a:off x="4359461" y="2514600"/>
            <a:ext cx="2569581" cy="2408983"/>
            <a:chOff x="5431419" y="1020016"/>
            <a:chExt cx="2569581" cy="2408983"/>
          </a:xfrm>
        </p:grpSpPr>
        <p:pic>
          <p:nvPicPr>
            <p:cNvPr id="19" name="Picture 18" descr="A close up of a store&#10;&#10;Description automatically generated">
              <a:extLst>
                <a:ext uri="{FF2B5EF4-FFF2-40B4-BE49-F238E27FC236}">
                  <a16:creationId xmlns:a16="http://schemas.microsoft.com/office/drawing/2014/main" id="{F464D4D0-2C55-5046-B269-761B1B891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2222" b="50000"/>
            <a:stretch/>
          </p:blipFill>
          <p:spPr>
            <a:xfrm>
              <a:off x="5431419" y="1020016"/>
              <a:ext cx="2569581" cy="2408983"/>
            </a:xfrm>
            <a:prstGeom prst="rect">
              <a:avLst/>
            </a:prstGeom>
          </p:spPr>
        </p:pic>
        <p:sp>
          <p:nvSpPr>
            <p:cNvPr id="20" name="Text Box 86">
              <a:extLst>
                <a:ext uri="{FF2B5EF4-FFF2-40B4-BE49-F238E27FC236}">
                  <a16:creationId xmlns:a16="http://schemas.microsoft.com/office/drawing/2014/main" id="{E0ADED35-0606-D04F-8B26-994F262789BC}"/>
                </a:ext>
              </a:extLst>
            </p:cNvPr>
            <p:cNvSpPr txBox="1"/>
            <p:nvPr/>
          </p:nvSpPr>
          <p:spPr>
            <a:xfrm>
              <a:off x="6641716" y="1350585"/>
              <a:ext cx="188074" cy="1531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BL</a:t>
              </a:r>
              <a:endParaRPr lang="en-US" sz="1200" b="1" dirty="0">
                <a:solidFill>
                  <a:schemeClr val="bg1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87">
              <a:extLst>
                <a:ext uri="{FF2B5EF4-FFF2-40B4-BE49-F238E27FC236}">
                  <a16:creationId xmlns:a16="http://schemas.microsoft.com/office/drawing/2014/main" id="{6CC64EA5-CE9A-0B44-B803-41193203B32F}"/>
                </a:ext>
              </a:extLst>
            </p:cNvPr>
            <p:cNvSpPr txBox="1"/>
            <p:nvPr/>
          </p:nvSpPr>
          <p:spPr>
            <a:xfrm>
              <a:off x="6628595" y="3048000"/>
              <a:ext cx="214317" cy="1575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WL</a:t>
              </a:r>
              <a:endParaRPr lang="en-US" sz="1200" b="1" dirty="0">
                <a:solidFill>
                  <a:schemeClr val="bg1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 Box 87">
            <a:extLst>
              <a:ext uri="{FF2B5EF4-FFF2-40B4-BE49-F238E27FC236}">
                <a16:creationId xmlns:a16="http://schemas.microsoft.com/office/drawing/2014/main" id="{188EDDBD-C935-F543-A1FB-9852B16A2F5D}"/>
              </a:ext>
            </a:extLst>
          </p:cNvPr>
          <p:cNvSpPr txBox="1"/>
          <p:nvPr/>
        </p:nvSpPr>
        <p:spPr>
          <a:xfrm>
            <a:off x="5257800" y="5220623"/>
            <a:ext cx="1981200" cy="5657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 Figure 4. </a:t>
            </a: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Option -1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CE61BC-30E2-8E41-9599-C79BDE18CCB7}"/>
              </a:ext>
            </a:extLst>
          </p:cNvPr>
          <p:cNvGrpSpPr/>
          <p:nvPr/>
        </p:nvGrpSpPr>
        <p:grpSpPr>
          <a:xfrm>
            <a:off x="7696199" y="1905000"/>
            <a:ext cx="3810001" cy="3468970"/>
            <a:chOff x="3962400" y="3124200"/>
            <a:chExt cx="3810001" cy="34689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28099A-5DDC-1447-A7DD-FE71355B5A7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0" b="14461"/>
            <a:stretch/>
          </p:blipFill>
          <p:spPr bwMode="auto">
            <a:xfrm>
              <a:off x="4345827" y="4348047"/>
              <a:ext cx="2817495" cy="198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5F9E78F-E7FC-C143-95C7-1024D28B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54" t="37711" r="57037" b="55491"/>
            <a:stretch/>
          </p:blipFill>
          <p:spPr>
            <a:xfrm>
              <a:off x="3962400" y="3124200"/>
              <a:ext cx="3810001" cy="990600"/>
            </a:xfrm>
            <a:prstGeom prst="rect">
              <a:avLst/>
            </a:prstGeom>
          </p:spPr>
        </p:pic>
        <p:sp>
          <p:nvSpPr>
            <p:cNvPr id="26" name="Text Box 86">
              <a:extLst>
                <a:ext uri="{FF2B5EF4-FFF2-40B4-BE49-F238E27FC236}">
                  <a16:creationId xmlns:a16="http://schemas.microsoft.com/office/drawing/2014/main" id="{352D1A94-A8C7-1041-8AEE-40F93D05FF14}"/>
                </a:ext>
              </a:extLst>
            </p:cNvPr>
            <p:cNvSpPr txBox="1"/>
            <p:nvPr/>
          </p:nvSpPr>
          <p:spPr>
            <a:xfrm>
              <a:off x="4079127" y="3270075"/>
              <a:ext cx="533400" cy="1531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Bit Line</a:t>
              </a:r>
              <a:endParaRPr lang="en-US" sz="1600" b="1" dirty="0">
                <a:solidFill>
                  <a:schemeClr val="bg1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86">
              <a:extLst>
                <a:ext uri="{FF2B5EF4-FFF2-40B4-BE49-F238E27FC236}">
                  <a16:creationId xmlns:a16="http://schemas.microsoft.com/office/drawing/2014/main" id="{1607EBCC-EC11-3043-81EE-23954C25CCC9}"/>
                </a:ext>
              </a:extLst>
            </p:cNvPr>
            <p:cNvSpPr txBox="1"/>
            <p:nvPr/>
          </p:nvSpPr>
          <p:spPr>
            <a:xfrm>
              <a:off x="4079127" y="3921072"/>
              <a:ext cx="721474" cy="1531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Word </a:t>
              </a:r>
              <a:r>
                <a:rPr lang="en-US" sz="11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en-US" sz="1600" b="1" dirty="0">
                <a:solidFill>
                  <a:schemeClr val="bg1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86">
              <a:extLst>
                <a:ext uri="{FF2B5EF4-FFF2-40B4-BE49-F238E27FC236}">
                  <a16:creationId xmlns:a16="http://schemas.microsoft.com/office/drawing/2014/main" id="{58E4BDCE-8C89-534B-A637-F025B0A22D0B}"/>
                </a:ext>
              </a:extLst>
            </p:cNvPr>
            <p:cNvSpPr txBox="1"/>
            <p:nvPr/>
          </p:nvSpPr>
          <p:spPr>
            <a:xfrm>
              <a:off x="4079127" y="3728742"/>
              <a:ext cx="533400" cy="1531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Selector</a:t>
              </a:r>
              <a:endParaRPr lang="en-US" sz="1600" b="1" dirty="0">
                <a:solidFill>
                  <a:schemeClr val="bg1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86">
              <a:extLst>
                <a:ext uri="{FF2B5EF4-FFF2-40B4-BE49-F238E27FC236}">
                  <a16:creationId xmlns:a16="http://schemas.microsoft.com/office/drawing/2014/main" id="{0024AE50-0E3A-1C44-A212-9E3842A3F767}"/>
                </a:ext>
              </a:extLst>
            </p:cNvPr>
            <p:cNvSpPr txBox="1"/>
            <p:nvPr/>
          </p:nvSpPr>
          <p:spPr>
            <a:xfrm>
              <a:off x="4079127" y="3536412"/>
              <a:ext cx="533400" cy="1531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Memory</a:t>
              </a:r>
              <a:endParaRPr lang="en-US" sz="1600" b="1" dirty="0">
                <a:solidFill>
                  <a:schemeClr val="bg1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4C6F84F5-5956-8943-9214-592FEB429F47}"/>
                </a:ext>
              </a:extLst>
            </p:cNvPr>
            <p:cNvSpPr txBox="1"/>
            <p:nvPr/>
          </p:nvSpPr>
          <p:spPr>
            <a:xfrm>
              <a:off x="5715000" y="4094160"/>
              <a:ext cx="304800" cy="23380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(a)</a:t>
              </a:r>
              <a:endPara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624153AB-4BFC-CE4D-BDD6-0B193B8818A5}"/>
                </a:ext>
              </a:extLst>
            </p:cNvPr>
            <p:cNvSpPr txBox="1"/>
            <p:nvPr/>
          </p:nvSpPr>
          <p:spPr>
            <a:xfrm>
              <a:off x="5715000" y="6359367"/>
              <a:ext cx="304800" cy="23380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(b)</a:t>
              </a:r>
              <a:endPara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Text Box 87">
            <a:extLst>
              <a:ext uri="{FF2B5EF4-FFF2-40B4-BE49-F238E27FC236}">
                <a16:creationId xmlns:a16="http://schemas.microsoft.com/office/drawing/2014/main" id="{7844C375-B1AA-1B4D-A504-E8BC7CD29B21}"/>
              </a:ext>
            </a:extLst>
          </p:cNvPr>
          <p:cNvSpPr txBox="1"/>
          <p:nvPr/>
        </p:nvSpPr>
        <p:spPr>
          <a:xfrm>
            <a:off x="9143999" y="5363314"/>
            <a:ext cx="1981200" cy="5657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 Figure 4. </a:t>
            </a: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Option -2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373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 Advance Pathfinding" id="{53CE7C69-6139-0948-A6AB-4607575A99AD}" vid="{791383CE-0F90-1B4A-BC7E-FC237DDE09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90b7a245-a7c3-4504-88b2-cf85318e6b7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</TotalTime>
  <Words>28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Neo Sans Intel</vt:lpstr>
      <vt:lpstr>Neo Sans Intel Medium</vt:lpstr>
      <vt:lpstr>Arial</vt:lpstr>
      <vt:lpstr>Calibri</vt:lpstr>
      <vt:lpstr>Times</vt:lpstr>
      <vt:lpstr>Times New Roman</vt:lpstr>
      <vt:lpstr>blank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4</cp:revision>
  <dcterms:created xsi:type="dcterms:W3CDTF">2020-08-19T00:42:13Z</dcterms:created>
  <dcterms:modified xsi:type="dcterms:W3CDTF">2020-08-20T20:04:37Z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