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09"/>
    <p:restoredTop sz="96327"/>
  </p:normalViewPr>
  <p:slideViewPr>
    <p:cSldViewPr snapToGrid="0" snapToObjects="1">
      <p:cViewPr varScale="1">
        <p:scale>
          <a:sx n="166" d="100"/>
          <a:sy n="166" d="100"/>
        </p:scale>
        <p:origin x="224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E4ECE-0D51-D043-9299-E613DED191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52138F-F877-9E41-85AD-D97243CBC9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FC4DFD-EBE3-D641-967B-7B31B2CAD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552D-C2E9-1B43-80C5-CDEED1CC1D4B}" type="datetimeFigureOut">
              <a:rPr lang="en-US" smtClean="0"/>
              <a:t>9/4/20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6EEB6-093E-774D-8AA4-3990C46E6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CC29E9-B6A6-544C-A4B8-5DD90CD9B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481D-7CB5-8442-800B-4C3786A54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92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241D1-ECB2-A94C-ABD8-B49CC3230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8773DA-F8DA-044B-866B-8D5C3568EB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453C79-5484-1647-91CD-CD20B3048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552D-C2E9-1B43-80C5-CDEED1CC1D4B}" type="datetimeFigureOut">
              <a:rPr lang="en-US" smtClean="0"/>
              <a:t>9/4/20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128B99-554C-5448-9091-73A01DB92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CA693C-AF28-0045-9435-257A58AAF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481D-7CB5-8442-800B-4C3786A54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071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56F1DC-72A9-BC4F-AF99-14C5AADEA2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6BEFDE-6760-D749-BA6F-2CE13B9AA6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35CC6A-0995-1A4F-BA2A-11A63AE6C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552D-C2E9-1B43-80C5-CDEED1CC1D4B}" type="datetimeFigureOut">
              <a:rPr lang="en-US" smtClean="0"/>
              <a:t>9/4/20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3DDF8D-58E6-D74D-B825-96BC6AFAC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3E3F9-5FC7-084C-AB21-DE64817E7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481D-7CB5-8442-800B-4C3786A54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542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6761D-671E-254A-8CFE-9AA3F34DC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048DF-6D4D-5C43-A045-B16B2866B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193161-BBAA-1E42-B1D8-A7188800F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552D-C2E9-1B43-80C5-CDEED1CC1D4B}" type="datetimeFigureOut">
              <a:rPr lang="en-US" smtClean="0"/>
              <a:t>9/4/20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8BE59-BCFB-2F44-A585-8EC41633B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AE3886-7757-4344-9552-F9D0E0017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481D-7CB5-8442-800B-4C3786A54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153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F55C5-7465-AA45-971A-273CC4152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311F62-BB9B-C543-AF81-67FCBAA784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654EC8-5FA6-CA41-A612-3B4D02E9B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552D-C2E9-1B43-80C5-CDEED1CC1D4B}" type="datetimeFigureOut">
              <a:rPr lang="en-US" smtClean="0"/>
              <a:t>9/4/20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11AB54-2935-7140-A21D-D8DFC4FCC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19D9F4-94D8-0D4F-BD39-542149CE7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481D-7CB5-8442-800B-4C3786A54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03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3A378-E5E1-5944-94BF-63E498D33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C91B9E-7024-FB4D-AAB0-AFF3338A41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C48142-104F-5D41-ACE9-D2F538FA5F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458212-F202-924F-B2FA-4DDCB6B47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552D-C2E9-1B43-80C5-CDEED1CC1D4B}" type="datetimeFigureOut">
              <a:rPr lang="en-US" smtClean="0"/>
              <a:t>9/4/20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CDC0B1-CBFA-184B-B122-F16420B0F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3DFE4D-8638-294A-8501-80E15E925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481D-7CB5-8442-800B-4C3786A54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451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9139C-E3B9-EC40-9E60-A487A03C1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48753D-8DB2-6E4A-95DD-A5D0A40EEF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ABF385-FF0C-3F47-8A01-55E8E9FD83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59D383-3354-4F42-82D7-A8D7B3F8BB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3D41B7-F50F-CF45-A880-E8E8B7678E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F4951C-FBAB-194B-9806-3CE8D36CB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552D-C2E9-1B43-80C5-CDEED1CC1D4B}" type="datetimeFigureOut">
              <a:rPr lang="en-US" smtClean="0"/>
              <a:t>9/4/20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5EAD9B-DC87-E549-A8C0-4157127CE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447B56-B7FE-0340-A1BE-E386E480B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481D-7CB5-8442-800B-4C3786A54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006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372E8-F37B-754F-A9E4-832629151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E2494B-BACA-0D4B-94C5-2788C65C4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552D-C2E9-1B43-80C5-CDEED1CC1D4B}" type="datetimeFigureOut">
              <a:rPr lang="en-US" smtClean="0"/>
              <a:t>9/4/20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69E4CF-4BB6-AD41-BDFF-38B72F3B8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7C627E-9D25-4D49-B24A-FC6BF65EE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481D-7CB5-8442-800B-4C3786A54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877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540DFF-9E42-4F47-9B5F-7B2E9998E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552D-C2E9-1B43-80C5-CDEED1CC1D4B}" type="datetimeFigureOut">
              <a:rPr lang="en-US" smtClean="0"/>
              <a:t>9/4/20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3F27CB-E4A0-684E-93FC-69E7A70D2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1FEFB2-616A-C34C-A892-60635574C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481D-7CB5-8442-800B-4C3786A54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376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D3819-1378-7848-A54E-D4A0FC6E3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6D7E52-A78B-7344-BD43-08ED99A5B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D437C-115C-9A46-9952-53E4185504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B0CE88-D00D-A04A-9BC5-0C8781C6C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552D-C2E9-1B43-80C5-CDEED1CC1D4B}" type="datetimeFigureOut">
              <a:rPr lang="en-US" smtClean="0"/>
              <a:t>9/4/20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D3ECAB-6821-C24F-A0C8-2A3D67B8F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F57912-87E3-2E4D-980D-7785DDC9B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481D-7CB5-8442-800B-4C3786A54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403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C58E7-30AB-6446-AA63-2FB247A23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8A0E6B-F4D3-F24C-A67D-72BD2165B0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09B136-DA87-6044-B62C-76A5482E3D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4EFF9D-6FA7-6744-A276-9F72FF413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552D-C2E9-1B43-80C5-CDEED1CC1D4B}" type="datetimeFigureOut">
              <a:rPr lang="en-US" smtClean="0"/>
              <a:t>9/4/20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6705E0-D281-F541-939B-0C247ED16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F59ABE-A114-9448-A536-A734C774E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481D-7CB5-8442-800B-4C3786A54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400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9029C3-0817-4641-82B7-41120676F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09F851-E5A8-4E42-80DC-524B596447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243828-01D0-F547-847E-A1EAE46ECB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3552D-C2E9-1B43-80C5-CDEED1CC1D4B}" type="datetimeFigureOut">
              <a:rPr lang="en-US" smtClean="0"/>
              <a:t>9/4/20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FCDCF6-35B6-5A40-8A8A-45A28DD6BC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85B09-1D61-5846-90A6-CB87D0E3FA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1481D-7CB5-8442-800B-4C3786A54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790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84098BA-2590-D24D-8217-DC29E473BA1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237"/>
          <a:stretch/>
        </p:blipFill>
        <p:spPr>
          <a:xfrm>
            <a:off x="1382411" y="247422"/>
            <a:ext cx="4940300" cy="322794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1185789-DD8F-D44B-A20E-A717226F16CC}"/>
              </a:ext>
            </a:extLst>
          </p:cNvPr>
          <p:cNvSpPr txBox="1"/>
          <p:nvPr/>
        </p:nvSpPr>
        <p:spPr>
          <a:xfrm>
            <a:off x="782567" y="1340931"/>
            <a:ext cx="59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EMF</a:t>
            </a:r>
          </a:p>
        </p:txBody>
      </p:sp>
      <p:pic>
        <p:nvPicPr>
          <p:cNvPr id="8" name="Picture 7" descr="A close up of a map&#10;&#10;Description automatically generated">
            <a:extLst>
              <a:ext uri="{FF2B5EF4-FFF2-40B4-BE49-F238E27FC236}">
                <a16:creationId xmlns:a16="http://schemas.microsoft.com/office/drawing/2014/main" id="{CF1D5683-B425-9B4F-BA87-807F4A8AE00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897"/>
          <a:stretch/>
        </p:blipFill>
        <p:spPr>
          <a:xfrm>
            <a:off x="6322711" y="247421"/>
            <a:ext cx="4927600" cy="322794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5884852-B80E-8E48-9C3F-3793C50929AB}"/>
              </a:ext>
            </a:extLst>
          </p:cNvPr>
          <p:cNvSpPr txBox="1"/>
          <p:nvPr/>
        </p:nvSpPr>
        <p:spPr>
          <a:xfrm>
            <a:off x="11250311" y="1340931"/>
            <a:ext cx="566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TIFF</a:t>
            </a:r>
          </a:p>
        </p:txBody>
      </p:sp>
      <p:pic>
        <p:nvPicPr>
          <p:cNvPr id="11" name="Picture 10" descr="A close up of a map&#10;&#10;Description automatically generated">
            <a:extLst>
              <a:ext uri="{FF2B5EF4-FFF2-40B4-BE49-F238E27FC236}">
                <a16:creationId xmlns:a16="http://schemas.microsoft.com/office/drawing/2014/main" id="{490E7953-4242-7C4C-8E9E-34F21F189EE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6897"/>
          <a:stretch/>
        </p:blipFill>
        <p:spPr>
          <a:xfrm>
            <a:off x="1388761" y="3475362"/>
            <a:ext cx="4927600" cy="322794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AB9E5FD-00C0-184F-9110-E29B0444D4A7}"/>
              </a:ext>
            </a:extLst>
          </p:cNvPr>
          <p:cNvSpPr txBox="1"/>
          <p:nvPr/>
        </p:nvSpPr>
        <p:spPr>
          <a:xfrm>
            <a:off x="865811" y="4535335"/>
            <a:ext cx="522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JPG</a:t>
            </a:r>
          </a:p>
        </p:txBody>
      </p:sp>
      <p:pic>
        <p:nvPicPr>
          <p:cNvPr id="15" name="Picture 14" descr="A close up of a map&#10;&#10;Description automatically generated">
            <a:extLst>
              <a:ext uri="{FF2B5EF4-FFF2-40B4-BE49-F238E27FC236}">
                <a16:creationId xmlns:a16="http://schemas.microsoft.com/office/drawing/2014/main" id="{BCCC85C6-F411-0C40-82CA-DDFD5962E07C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6897"/>
          <a:stretch/>
        </p:blipFill>
        <p:spPr>
          <a:xfrm>
            <a:off x="6322711" y="3475362"/>
            <a:ext cx="4927600" cy="322794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E11CF305-8C90-0D47-9487-4B5B929508BA}"/>
              </a:ext>
            </a:extLst>
          </p:cNvPr>
          <p:cNvSpPr txBox="1"/>
          <p:nvPr/>
        </p:nvSpPr>
        <p:spPr>
          <a:xfrm>
            <a:off x="11250311" y="4535335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PNG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537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</Words>
  <Application>Microsoft Macintosh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lastModifiedBy>Kau, Derchang</cp:lastModifiedBy>
  <cp:revision>1</cp:revision>
  <dcterms:created xsi:type="dcterms:W3CDTF">2020-09-05T00:00:37Z</dcterms:created>
  <dcterms:modified xsi:type="dcterms:W3CDTF">2020-09-05T00:08:09Z</dcterms:modified>
</cp:coreProperties>
</file>