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2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33" autoAdjust="0"/>
  </p:normalViewPr>
  <p:slideViewPr>
    <p:cSldViewPr snapToGrid="0">
      <p:cViewPr varScale="1">
        <p:scale>
          <a:sx n="157" d="100"/>
          <a:sy n="157" d="100"/>
        </p:scale>
        <p:origin x="162" y="294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892689"/>
              </p:ext>
            </p:extLst>
          </p:nvPr>
        </p:nvGraphicFramePr>
        <p:xfrm>
          <a:off x="0" y="1696589"/>
          <a:ext cx="9144000" cy="29975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Championed SMP FW Architecture Shift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Drove Adoption of System Flows Paradigm for HuR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ASIC Influencer for HuR and MT/YT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Advocated Flexible Features in FW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Fought for using off-the-shelf SMP RTOS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Led Initial Concordia Off Target Simulator Effort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Pushed for Feature Flows for FW Interaction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Advocated Modular, Unit-Testable Code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Actively sought out for design and debug advice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Instrumental in third party controller selection to support all future data center NAND products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Lead architect establishing new FW base with RTOS/SMP and methodologies starting with the BHB programs.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PLA defining critical system flows used for internal controller and FW design  </a:t>
                      </a: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Leverage for future internal controller development</a:t>
                      </a: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Innovation for FW/HW split and interfaces on future chips (internal and external)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Process improvement for defining ASIC and FW feature flows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Further architecture and performance optimization on future designs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090670"/>
              </p:ext>
            </p:extLst>
          </p:nvPr>
        </p:nvGraphicFramePr>
        <p:xfrm>
          <a:off x="6838679" y="407385"/>
          <a:ext cx="2073209" cy="808219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10619445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TEC1 (TEC1)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Edgington, Mike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CFE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endParaRPr lang="en-US" sz="90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71803"/>
              </p:ext>
            </p:extLst>
          </p:nvPr>
        </p:nvGraphicFramePr>
        <p:xfrm>
          <a:off x="3124200" y="399964"/>
          <a:ext cx="3645159" cy="125500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49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lvl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Firmware Engineer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Architecture &amp; Development and Debug/Verification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Mark Leinwander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Upendra Kulkarni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 dirty="0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88C334F-B2E3-41B3-8BDF-3798F2EA84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159435"/>
              </p:ext>
            </p:extLst>
          </p:nvPr>
        </p:nvGraphicFramePr>
        <p:xfrm>
          <a:off x="232112" y="999692"/>
          <a:ext cx="566924" cy="478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2112" y="999692"/>
                        <a:ext cx="566924" cy="4783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153E16-A33B-44EE-9306-3B5F62BA413D}">
  <ds:schemaRefs>
    <ds:schemaRef ds:uri="http://purl.org/dc/terms/"/>
    <ds:schemaRef ds:uri="http://schemas.openxmlformats.org/package/2006/metadata/core-properties"/>
    <ds:schemaRef ds:uri="http://purl.org/dc/dcmitype/"/>
    <ds:schemaRef ds:uri="03058a63-5a63-4987-8c81-e5bfe130bff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434a48cd-e876-4e7e-9231-cc5150ed558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A99338F-36DA-43B6-82EC-D1333BC67AB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21696</TotalTime>
  <Words>330</Words>
  <Application>Microsoft Office PowerPoint</Application>
  <PresentationFormat>On-screen Show (16:9)</PresentationFormat>
  <Paragraphs>61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Microsoft Word Document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Young, Traci</cp:lastModifiedBy>
  <cp:revision>660</cp:revision>
  <dcterms:created xsi:type="dcterms:W3CDTF">2015-03-23T21:00:27Z</dcterms:created>
  <dcterms:modified xsi:type="dcterms:W3CDTF">2020-11-11T16:31:29Z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