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413" r:id="rId5"/>
    <p:sldId id="426" r:id="rId6"/>
    <p:sldId id="427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708" y="44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Structure: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Manager Presents: 3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Q&amp;A: 7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Discussion 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91317" y="29631"/>
            <a:ext cx="8229600" cy="450042"/>
          </a:xfrm>
        </p:spPr>
        <p:txBody>
          <a:bodyPr/>
          <a:lstStyle/>
          <a:p>
            <a:r>
              <a:rPr lang="en-US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Instructions for Completing NSG PE/SPE Candidate Profile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13"/>
          </p:nvPr>
        </p:nvSpPr>
        <p:spPr>
          <a:xfrm>
            <a:off x="326692" y="661338"/>
            <a:ext cx="8490615" cy="39678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Summarize the nominee’s story on one slide including:</a:t>
            </a:r>
          </a:p>
          <a:p>
            <a:pPr lvl="1">
              <a:spcBef>
                <a:spcPts val="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Career Highlights: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Pull top examples from questions 1-3 on the application form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Technical Expertise and Leadership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and the </a:t>
            </a:r>
            <a:r>
              <a:rPr lang="en-US" sz="1400" b="1" u="sng" dirty="0">
                <a:solidFill>
                  <a:schemeClr val="tx1"/>
                </a:solidFill>
                <a:latin typeface="+mj-lt"/>
              </a:rPr>
              <a:t>critical results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achieved. What would not have happened at NSG/Intel without their leadership? 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Strategic Leadership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and the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business impact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Have they articulated a vision of future technology? How did they build alignment for their vision?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was the impact? What does Intel do differently as a result of their leadership that we didn’t do 2-3 years ago?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role modeling 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Intel Culture and Technical Leader Practices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has this candidate role modeled Intel culture attributes?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does this candidate demonstrate transfer of technical depth to others?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skills/capabilities have been introduced or developed in others as a result of this candidate? </a:t>
            </a:r>
          </a:p>
          <a:p>
            <a:pPr lvl="1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Rationale for Promotion: Business Context &amp; Future &amp; Impact</a:t>
            </a:r>
          </a:p>
          <a:p>
            <a:pPr lvl="2">
              <a:spcBef>
                <a:spcPts val="0"/>
              </a:spcBef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has changed in the business environment, technology strategy  or product roadmap to warrant a higher grade level? How has the scope and complexity of the work changed?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is next in terms of their contribution?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Does your candidate have the on-going work/project scope to support the PE/SPE criteria on a longer-term basis?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Why now - what will a promo to PE/SPE deliver for NSG/Intel?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10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422487"/>
              </p:ext>
            </p:extLst>
          </p:nvPr>
        </p:nvGraphicFramePr>
        <p:xfrm>
          <a:off x="0" y="1696589"/>
          <a:ext cx="9144000" cy="35643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Delivered ADP with high quality despite a one-quarter pull-in to the original schedule.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Consistently delivered multiple generations of SAS SSDs.  Trusted leader by WD, often called upon to present to their customers, even if the technical domain areas not owned by Intel.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Known as a go-to problem solver and leader of technical task forces.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Formed ADP Tech Leadership Committee, which was lauded from all over and now duplicated on other SSD programs.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ADP milestone swarm was able to burn down a huge bug backlog while simultaneously coordinating a large engineering team, explaining decisions with truth and transparency, while motivating the team to achieve a common but difficult goal.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Mentors more junior SI members of the team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Helped shape the SIE team and clarify roles for new PE Lead role.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Quick to proactively volunteer knowledge and expertise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Increased scope from leader of a single SSD to an overall SSD family, coaching the individual SIs on their SSD programs while maintaining an eye on how it all fits together.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Process improvements implemented are being expanded across the org, into both DND and DOD.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Already showing the “scale out” of the impact, as future SSDs are already benefiting from Jordan’s work, as he works “through” </a:t>
                      </a:r>
                      <a:r>
                        <a:rPr lang="en-US" sz="900" b="0" i="1" kern="1200" baseline="0" noProof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the junior SIs</a:t>
                      </a: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Continue to deliver critical SSD families on time with high quality.  Potential to expand into more front-end work with a potential new ASIC to SSD as part of NPSG opportunities.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Continue to develop junior Sis.  Push for potential expansion and formalization of training to larger audiences.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Refine and improve PEL role to ensure impact is equivalent to Sis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650999"/>
              </p:ext>
            </p:extLst>
          </p:nvPr>
        </p:nvGraphicFramePr>
        <p:xfrm>
          <a:off x="6838679" y="407385"/>
          <a:ext cx="2073209" cy="765823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4 </a:t>
                      </a:r>
                      <a:r>
                        <a:rPr lang="en-US" sz="800" b="0" i="0" u="none" strike="noStrike" kern="1200" dirty="0" err="1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yrs</a:t>
                      </a:r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14 </a:t>
                      </a:r>
                      <a:r>
                        <a:rPr lang="en-US" sz="800" b="0" i="0" u="none" strike="noStrike" kern="1200" dirty="0" err="1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yrs</a:t>
                      </a:r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10719997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FM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Howes, Jordan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39" y="407385"/>
            <a:ext cx="26689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NSG – Datacenter NAND Division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(Embed document here) 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799456"/>
              </p:ext>
            </p:extLst>
          </p:nvPr>
        </p:nvGraphicFramePr>
        <p:xfrm>
          <a:off x="3124200" y="399964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Chief Engineering – ADP Family – System Integration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System Integration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Robbie Frickey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Dave Dixon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08848"/>
            <a:ext cx="8229600" cy="472929"/>
          </a:xfrm>
        </p:spPr>
        <p:txBody>
          <a:bodyPr/>
          <a:lstStyle/>
          <a:p>
            <a:r>
              <a:rPr lang="en-US" sz="300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 Candidate Pre-Review Session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5613" y="1049762"/>
            <a:ext cx="8228012" cy="3425825"/>
          </a:xfrm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Pre-Review Sessions are 10 minutes.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Come prepared to present an </a:t>
            </a:r>
            <a:r>
              <a:rPr lang="en-US" b="1" dirty="0">
                <a:solidFill>
                  <a:schemeClr val="tx1"/>
                </a:solidFill>
              </a:rPr>
              <a:t>executive overview </a:t>
            </a:r>
            <a:r>
              <a:rPr lang="en-US" dirty="0">
                <a:solidFill>
                  <a:schemeClr val="tx1"/>
                </a:solidFill>
              </a:rPr>
              <a:t>of your candidate.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Profile will be presented from the facilitator’s laptop.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join the meeting precisely at your designated presentation time (if joining remotely you will be signaled by the facilitator).</a:t>
            </a:r>
            <a:endParaRPr lang="en-US" i="1" dirty="0">
              <a:solidFill>
                <a:schemeClr val="tx1"/>
              </a:solidFill>
            </a:endParaRP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have 2-3 minutes to present your key points for the nomination. </a:t>
            </a:r>
            <a:r>
              <a:rPr lang="en-US" b="1" dirty="0">
                <a:solidFill>
                  <a:schemeClr val="tx1"/>
                </a:solidFill>
              </a:rPr>
              <a:t>You will be stopped at 3 minutes.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NSG PE committee will use the remaining time to ask you questions.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95"/>
      </p:ext>
    </p:extLst>
  </p:cSld>
  <p:clrMapOvr>
    <a:masterClrMapping/>
  </p:clrMapOvr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5118C4-5680-49A0-B855-3F29F00A5B51}"/>
</file>

<file path=customXml/itemProps2.xml><?xml version="1.0" encoding="utf-8"?>
<ds:datastoreItem xmlns:ds="http://schemas.openxmlformats.org/officeDocument/2006/customXml" ds:itemID="{DE153E16-A33B-44EE-9306-3B5F62BA413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21750</TotalTime>
  <Words>844</Words>
  <Application>Microsoft Office PowerPoint</Application>
  <PresentationFormat>On-screen Show (16:9)</PresentationFormat>
  <Paragraphs>91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Lucida Grande</vt:lpstr>
      <vt:lpstr>Arial</vt:lpstr>
      <vt:lpstr>Calibri</vt:lpstr>
      <vt:lpstr>Intel Clear</vt:lpstr>
      <vt:lpstr>Intel Clear Light</vt:lpstr>
      <vt:lpstr>Intel Clear Pro</vt:lpstr>
      <vt:lpstr>Wingdings</vt:lpstr>
      <vt:lpstr>Int_PPT_Template_16X9_clr_040715</vt:lpstr>
      <vt:lpstr>Instructions for Completing NSG PE/SPE Candidate Profile</vt:lpstr>
      <vt:lpstr>PowerPoint Presentation</vt:lpstr>
      <vt:lpstr>NSG PE Candidate Pre-Review Session Structure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Frickey, Robert E</cp:lastModifiedBy>
  <cp:revision>655</cp:revision>
  <dcterms:created xsi:type="dcterms:W3CDTF">2015-03-23T21:00:27Z</dcterms:created>
  <dcterms:modified xsi:type="dcterms:W3CDTF">2020-11-12T06:54:58Z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