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2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C2E01B-71DE-421C-A2FE-E129B9481F05}" v="5" dt="2020-11-11T01:11:01.6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157" d="100"/>
          <a:sy n="157" d="100"/>
        </p:scale>
        <p:origin x="156" y="120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cdonald, Tom R" userId="004e3c9a-bedf-4cbc-ac62-159a50b86661" providerId="ADAL" clId="{22C2E01B-71DE-421C-A2FE-E129B9481F05}"/>
    <pc:docChg chg="undo redo custSel delSld modSld">
      <pc:chgData name="Macdonald, Tom R" userId="004e3c9a-bedf-4cbc-ac62-159a50b86661" providerId="ADAL" clId="{22C2E01B-71DE-421C-A2FE-E129B9481F05}" dt="2020-11-11T01:16:48.954" v="299" actId="20577"/>
      <pc:docMkLst>
        <pc:docMk/>
      </pc:docMkLst>
      <pc:sldChg chg="del">
        <pc:chgData name="Macdonald, Tom R" userId="004e3c9a-bedf-4cbc-ac62-159a50b86661" providerId="ADAL" clId="{22C2E01B-71DE-421C-A2FE-E129B9481F05}" dt="2020-11-11T01:08:46.717" v="125" actId="2696"/>
        <pc:sldMkLst>
          <pc:docMk/>
          <pc:sldMk cId="586510616" sldId="413"/>
        </pc:sldMkLst>
      </pc:sldChg>
      <pc:sldChg chg="modSp">
        <pc:chgData name="Macdonald, Tom R" userId="004e3c9a-bedf-4cbc-ac62-159a50b86661" providerId="ADAL" clId="{22C2E01B-71DE-421C-A2FE-E129B9481F05}" dt="2020-11-11T01:16:48.954" v="299" actId="20577"/>
        <pc:sldMkLst>
          <pc:docMk/>
          <pc:sldMk cId="6620459" sldId="426"/>
        </pc:sldMkLst>
        <pc:graphicFrameChg chg="mod modGraphic">
          <ac:chgData name="Macdonald, Tom R" userId="004e3c9a-bedf-4cbc-ac62-159a50b86661" providerId="ADAL" clId="{22C2E01B-71DE-421C-A2FE-E129B9481F05}" dt="2020-11-11T01:16:48.954" v="299" actId="20577"/>
          <ac:graphicFrameMkLst>
            <pc:docMk/>
            <pc:sldMk cId="6620459" sldId="426"/>
            <ac:graphicFrameMk id="8" creationId="{00000000-0000-0000-0000-000000000000}"/>
          </ac:graphicFrameMkLst>
        </pc:graphicFrameChg>
      </pc:sldChg>
      <pc:sldChg chg="del">
        <pc:chgData name="Macdonald, Tom R" userId="004e3c9a-bedf-4cbc-ac62-159a50b86661" providerId="ADAL" clId="{22C2E01B-71DE-421C-A2FE-E129B9481F05}" dt="2020-11-11T01:08:34.332" v="124" actId="2696"/>
        <pc:sldMkLst>
          <pc:docMk/>
          <pc:sldMk cId="2316738795" sldId="42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279705"/>
              </p:ext>
            </p:extLst>
          </p:nvPr>
        </p:nvGraphicFramePr>
        <p:xfrm>
          <a:off x="0" y="1696589"/>
          <a:ext cx="9144000" cy="38387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Sustained multigenerational technical leadership of NPC, Security, SATA, IME IP’s contributing to all current NSG SATA/NVMe DC controllers and  low power/low latency PCY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High Rock architecture lead, published IAS 0.3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17 patents, 3 filed/pending  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Dual Port:  Dave architected Intel’s first integrated dual port architecture for both NAND (ADP/SRP) and Optane (ADS/MRDP).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NPC Strategy:  Drove phased NPC strategy and flexibility to support Mt Evans for DPG while aligned to NSG roadmap (Hunts Rock, LKS).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SATA:  Defined direction, developed architecture, hired/trained team to deliver Painted Rock/Youngsville family enabling $B’s of NSG revenue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Dave has mentored, trained, developed successor in NPC (Jack Ellis), security team (several in </a:t>
                      </a:r>
                      <a:r>
                        <a:rPr lang="en-US" sz="900" b="0" i="1" kern="1200" baseline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FtC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), and SATA arch/design.  He leads SCE arch office and leads/coaches SCE microarchitecture community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Strong collaborator, sought out by FW and arch team for his perspectives.  Listens well and develops positive solutions like </a:t>
                      </a:r>
                      <a:r>
                        <a:rPr lang="en-US" sz="900" b="0" i="1" kern="1200" baseline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Promark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, sequences/flows,  PG to improve </a:t>
                      </a:r>
                      <a:r>
                        <a:rPr lang="en-US" sz="900" b="0" i="1" kern="1200" baseline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cross-team  quality/velocity/efficiency</a:t>
                      </a:r>
                      <a:endParaRPr lang="en-US" sz="900" b="0" i="1" kern="1200" baseline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Dave has expanded his role and influence by mentoring/delegating enabling him to take a larger role leading High Rock architecture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Dave will assume sole leadership of SCE architecture upon the split with NPSG.  (he has been co-lead.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Dave’s sustained breadth/depth of technical and strategic contributions with PRQs of ADP, ADS, YV (NPC, Security, SATA) and dual port (NPC 1.6) health evident.</a:t>
                      </a:r>
                    </a:p>
                    <a:p>
                      <a:pPr marL="173037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highlight>
                          <a:srgbClr val="FFFF00"/>
                        </a:highlight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 IOG Optane controller strategy and contribute to IOG product strategy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 SCE arch/microarchitecture team and continue to mentor/grow new technical leaders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Leading SCE path to independence from BRCM with significant IP changes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Expanded engagement with customers  to codevelop innovative solutions for Intel and accelerate Optane ramp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343569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10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4.5 years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8 years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11452436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FTC (TEC1)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Noeldner, Dave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NSG SCE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(Embed document here) 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502007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Senior 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SCE Lead SOC controller architect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ASIC/SOC Architecture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Tom Macdonald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Tom Macdonald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153E16-A33B-44EE-9306-3B5F62BA413D}">
  <ds:schemaRefs>
    <ds:schemaRef ds:uri="http://schemas.microsoft.com/office/2006/documentManagement/types"/>
    <ds:schemaRef ds:uri="http://schemas.microsoft.com/office/infopath/2007/PartnerControls"/>
    <ds:schemaRef ds:uri="a555451d-518f-4a10-969e-f3a9a0f123ff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a0881c7e-bde8-497c-bcbe-18a05f14a85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F028BC7-BF88-4498-946F-0CCC0ED15C3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27809</TotalTime>
  <Words>521</Words>
  <Application>Microsoft Office PowerPoint</Application>
  <PresentationFormat>On-screen Show (16:9)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Macdonald, Tom R</cp:lastModifiedBy>
  <cp:revision>660</cp:revision>
  <dcterms:created xsi:type="dcterms:W3CDTF">2015-03-23T21:00:27Z</dcterms:created>
  <dcterms:modified xsi:type="dcterms:W3CDTF">2020-11-11T01:16:50Z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tom.r.macdonald@intel.com</vt:lpwstr>
  </property>
  <property fmtid="{D5CDD505-2E9C-101B-9397-08002B2CF9AE}" pid="12" name="MSIP_Label_9aa06179-68b3-4e2b-b09b-a2424735516b_SetDate">
    <vt:lpwstr>2020-11-09T20:52:34.4073624Z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8c93c977-6135-48a5-9055-619ebde04e26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