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426" r:id="rId5"/>
    <p:sldId id="428" r:id="rId6"/>
    <p:sldId id="427" r:id="rId7"/>
    <p:sldId id="413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35C43E-7816-416E-A2E3-A63A430B7C44}" v="9" dt="2020-11-10T01:16:21.8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433" autoAdjust="0"/>
  </p:normalViewPr>
  <p:slideViewPr>
    <p:cSldViewPr snapToGrid="0">
      <p:cViewPr varScale="1">
        <p:scale>
          <a:sx n="96" d="100"/>
          <a:sy n="96" d="100"/>
        </p:scale>
        <p:origin x="260" y="48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ylor, Angela K" userId="b5d45c13-fb60-4bc9-a720-2b17548f6f95" providerId="ADAL" clId="{45FBDC30-ABB3-4F64-AB39-EEE345672C9B}"/>
    <pc:docChg chg="undo custSel addSld modSld sldOrd">
      <pc:chgData name="Taylor, Angela K" userId="b5d45c13-fb60-4bc9-a720-2b17548f6f95" providerId="ADAL" clId="{45FBDC30-ABB3-4F64-AB39-EEE345672C9B}" dt="2020-11-10T01:16:21.803" v="20"/>
      <pc:docMkLst>
        <pc:docMk/>
      </pc:docMkLst>
      <pc:sldChg chg="ord">
        <pc:chgData name="Taylor, Angela K" userId="b5d45c13-fb60-4bc9-a720-2b17548f6f95" providerId="ADAL" clId="{45FBDC30-ABB3-4F64-AB39-EEE345672C9B}" dt="2020-11-10T00:57:11.390" v="0"/>
        <pc:sldMkLst>
          <pc:docMk/>
          <pc:sldMk cId="586510616" sldId="413"/>
        </pc:sldMkLst>
      </pc:sldChg>
      <pc:sldChg chg="addSp delSp modSp">
        <pc:chgData name="Taylor, Angela K" userId="b5d45c13-fb60-4bc9-a720-2b17548f6f95" providerId="ADAL" clId="{45FBDC30-ABB3-4F64-AB39-EEE345672C9B}" dt="2020-11-10T01:16:21.803" v="20"/>
        <pc:sldMkLst>
          <pc:docMk/>
          <pc:sldMk cId="6620459" sldId="426"/>
        </pc:sldMkLst>
        <pc:spChg chg="add del">
          <ac:chgData name="Taylor, Angela K" userId="b5d45c13-fb60-4bc9-a720-2b17548f6f95" providerId="ADAL" clId="{45FBDC30-ABB3-4F64-AB39-EEE345672C9B}" dt="2020-11-10T01:16:18.162" v="17" actId="478"/>
          <ac:spMkLst>
            <pc:docMk/>
            <pc:sldMk cId="6620459" sldId="426"/>
            <ac:spMk id="17" creationId="{00000000-0000-0000-0000-000000000000}"/>
          </ac:spMkLst>
        </pc:spChg>
        <pc:graphicFrameChg chg="add del mod">
          <ac:chgData name="Taylor, Angela K" userId="b5d45c13-fb60-4bc9-a720-2b17548f6f95" providerId="ADAL" clId="{45FBDC30-ABB3-4F64-AB39-EEE345672C9B}" dt="2020-11-10T01:16:21.803" v="20"/>
          <ac:graphicFrameMkLst>
            <pc:docMk/>
            <pc:sldMk cId="6620459" sldId="426"/>
            <ac:graphicFrameMk id="3" creationId="{797A0138-A1A1-4B7D-AF66-66F81617D61A}"/>
          </ac:graphicFrameMkLst>
        </pc:graphicFrameChg>
      </pc:sldChg>
      <pc:sldChg chg="addSp modSp add">
        <pc:chgData name="Taylor, Angela K" userId="b5d45c13-fb60-4bc9-a720-2b17548f6f95" providerId="ADAL" clId="{45FBDC30-ABB3-4F64-AB39-EEE345672C9B}" dt="2020-11-10T00:57:37.668" v="9" actId="20577"/>
        <pc:sldMkLst>
          <pc:docMk/>
          <pc:sldMk cId="3001023378" sldId="428"/>
        </pc:sldMkLst>
        <pc:spChg chg="add mod">
          <ac:chgData name="Taylor, Angela K" userId="b5d45c13-fb60-4bc9-a720-2b17548f6f95" providerId="ADAL" clId="{45FBDC30-ABB3-4F64-AB39-EEE345672C9B}" dt="2020-11-10T00:57:37.668" v="9" actId="20577"/>
          <ac:spMkLst>
            <pc:docMk/>
            <pc:sldMk cId="3001023378" sldId="428"/>
            <ac:spMk id="3" creationId="{1CD6BD81-0A9C-41BB-ABB3-4CD035E96B3F}"/>
          </ac:spMkLst>
        </pc:spChg>
        <pc:spChg chg="add mod">
          <ac:chgData name="Taylor, Angela K" userId="b5d45c13-fb60-4bc9-a720-2b17548f6f95" providerId="ADAL" clId="{45FBDC30-ABB3-4F64-AB39-EEE345672C9B}" dt="2020-11-10T00:57:33.861" v="2"/>
          <ac:spMkLst>
            <pc:docMk/>
            <pc:sldMk cId="3001023378" sldId="428"/>
            <ac:spMk id="4" creationId="{1C3B5DF0-A173-4A73-B3A7-426210C5129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Structure: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Manager Presents: 3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Q&amp;A: 7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Discussion 10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3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679625"/>
              </p:ext>
            </p:extLst>
          </p:nvPr>
        </p:nvGraphicFramePr>
        <p:xfrm>
          <a:off x="0" y="1696589"/>
          <a:ext cx="9144000" cy="37015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IMDT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900" b="1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Fearlessly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Pioneered NSG first hypervisor technology on NSG roadmap leading to 1k unit Optane sales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CHAI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: Envisioned FPGA accelerated Optane JBOF Coherent memory, led outsourced engineering team, successful public demo, adoption and engineering investments by PSG, Ali towards 2H’21 POC deployment 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MSFT MFND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: Envisioned &amp; drove rapid, highly credible FPGA based MFND technical pivot, led to NSG investments/ included into formal response to MSFT RFI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Computational Storage (CS)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: Attracted ecosystem, uncovered $4B MSA use cases, NSG approved 1</a:t>
                      </a:r>
                      <a:r>
                        <a:rPr lang="en-US" sz="900" b="0" i="1" kern="1200" baseline="3000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FPGA based CS sample for Ali Q1’21, 1</a:t>
                      </a:r>
                      <a:r>
                        <a:rPr lang="en-US" sz="900" b="0" i="1" kern="1200" baseline="3000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ARM based Arbordale concept product Q2’21 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1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Creates innovative PE level opportunities for others, attracts talents through compelling technology vision setting (30+ DOTs) and Fail Fast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Inclusive, hands on active mentoring, creates high visibility opportunities for others (MSA, MSFT MFND led by Nilesh’s DOTs)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 or product roadmap to warrant a higher grade level? How has the scope and complexity of the work changed?</a:t>
                      </a: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Headless computing driving Computational Storage, not enough to simply build faster Optane SSDs. Emergence </a:t>
                      </a:r>
                      <a:r>
                        <a:rPr lang="en-US" sz="900" b="0" i="1" kern="1200" baseline="0" noProof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of accelerator-based </a:t>
                      </a: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solutions with better TCO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Scope requires deep expertise in heterogeneous accelerators, strong industry and XBU influence, ability to convince customer to sample early POC towards larger deployments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Nilesh’s pioneering initiatives led to customer vetted, funded and approved Computational Storage concept products, investments from other BUs and industry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FPGA based Optane Innovation platform, drive industry innovators like Scaleflux, PLIOPs, Virtunet to deploy with Optane SSD solutions with FPGAs, GPUs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Drive Ali, HPE, MSFT towards productization of prototypes like CHAI, Scaleflux based Computational SSDs via MOU engagements, co-investments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Uncover embedded ARM/RISC based use cases, influence IOG swim lanes/ controller features through ARM partnership, customer sampled prototypes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Drive software innovation (OneAPI, Virtual Objects, eBPF, Smart KV Store) to align industry on common Computational Storage stack through customer POCs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05790"/>
              </p:ext>
            </p:extLst>
          </p:nvPr>
        </p:nvGraphicFramePr>
        <p:xfrm>
          <a:off x="6838679" y="407385"/>
          <a:ext cx="2073209" cy="765823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10597422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FM4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39047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Shah, Nilesh N	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IOG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790337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(Embed document here) </a:t>
            </a: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657936"/>
              </p:ext>
            </p:extLst>
          </p:nvPr>
        </p:nvGraphicFramePr>
        <p:xfrm>
          <a:off x="3124200" y="171364"/>
          <a:ext cx="3645159" cy="139101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Solutions Engineer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Computational Storage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Angela K Taylor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David Tuhy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endParaRPr lang="en-US" sz="800" b="1" i="0" u="none" strike="noStrike" kern="1200" baseline="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baseline="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377369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 dirty="0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D6BD81-0A9C-41BB-ABB3-4CD035E96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Up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3B5DF0-A173-4A73-B3A7-426210C512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C404EC-05ED-4D44-A449-15F66E0BCA3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4824413"/>
            <a:ext cx="2133600" cy="273050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23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308848"/>
            <a:ext cx="8229600" cy="472929"/>
          </a:xfrm>
        </p:spPr>
        <p:txBody>
          <a:bodyPr/>
          <a:lstStyle/>
          <a:p>
            <a:r>
              <a:rPr lang="en-US" sz="300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 Candidate Pre-Review Session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5613" y="1049762"/>
            <a:ext cx="8228012" cy="3425825"/>
          </a:xfrm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Pre-Review Sessions are 10 minutes.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Come prepared to present an </a:t>
            </a:r>
            <a:r>
              <a:rPr lang="en-US" b="1" dirty="0">
                <a:solidFill>
                  <a:schemeClr val="tx1"/>
                </a:solidFill>
              </a:rPr>
              <a:t>executive overview </a:t>
            </a:r>
            <a:r>
              <a:rPr lang="en-US" dirty="0">
                <a:solidFill>
                  <a:schemeClr val="tx1"/>
                </a:solidFill>
              </a:rPr>
              <a:t>of your candidate.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Profile will be presented from the facilitator’s laptop.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join the meeting precisely at your designated presentation time (if joining remotely you will be signaled by the facilitator).</a:t>
            </a:r>
            <a:endParaRPr lang="en-US" i="1" dirty="0">
              <a:solidFill>
                <a:schemeClr val="tx1"/>
              </a:solidFill>
            </a:endParaRP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have 2-3 minutes to present your key points for the nomination. </a:t>
            </a:r>
            <a:r>
              <a:rPr lang="en-US" b="1" dirty="0">
                <a:solidFill>
                  <a:schemeClr val="tx1"/>
                </a:solidFill>
              </a:rPr>
              <a:t>You will be stopped at 3 minutes.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NSG PE committee will use the remaining time to ask you questions.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38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191317" y="29631"/>
            <a:ext cx="8229600" cy="450042"/>
          </a:xfrm>
        </p:spPr>
        <p:txBody>
          <a:bodyPr/>
          <a:lstStyle/>
          <a:p>
            <a:r>
              <a:rPr lang="en-US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Instructions for Completing NSG PE/SPE Candidate Profile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13"/>
          </p:nvPr>
        </p:nvSpPr>
        <p:spPr>
          <a:xfrm>
            <a:off x="326692" y="661338"/>
            <a:ext cx="8490615" cy="39678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Summarize the nominee’s story on one slide including:</a:t>
            </a:r>
          </a:p>
          <a:p>
            <a:pPr lvl="1">
              <a:spcBef>
                <a:spcPts val="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Career Highlights: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Pull top examples from questions 1-3 on the application form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Technical Expertise and Leadership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 and the </a:t>
            </a:r>
            <a:r>
              <a:rPr lang="en-US" sz="1400" b="1" u="sng" dirty="0">
                <a:solidFill>
                  <a:schemeClr val="tx1"/>
                </a:solidFill>
                <a:latin typeface="+mj-lt"/>
              </a:rPr>
              <a:t>critical results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achieved. What would not have happened at NSG/Intel without their leadership? 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Strategic Leadership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and the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business impact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Have they articulated a vision of future technology? How did they build alignment for their vision?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was the impact? What does Intel do differently as a result of their leadership that we didn’t do 2-3 years ago?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role modeling 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Intel Culture and Technical Leader Practices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has this candidate role modeled Intel culture attributes?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does this candidate demonstrate transfer of technical depth to others?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skills/capabilities have been introduced or developed in others as a result of this candidate? </a:t>
            </a:r>
          </a:p>
          <a:p>
            <a:pPr lvl="1">
              <a:spcBef>
                <a:spcPts val="60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Rationale for Promotion: Business Context &amp; Future &amp; Impact</a:t>
            </a:r>
          </a:p>
          <a:p>
            <a:pPr lvl="2">
              <a:spcBef>
                <a:spcPts val="0"/>
              </a:spcBef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has changed in the business environment, technology strategy  or product roadmap to warrant a higher grade level? How has the scope and complexity of the work changed?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is next in terms of their contribution?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Does your candidate have the on-going work/project scope to support the PE/SPE criteria on a longer-term basis?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Why now - what will a promo to PE/SPE deliver for NSG/Intel?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510616"/>
      </p:ext>
    </p:extLst>
  </p:cSld>
  <p:clrMapOvr>
    <a:masterClrMapping/>
  </p:clrMapOvr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153E16-A33B-44EE-9306-3B5F62BA413D}">
  <ds:schemaRefs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8E0F10-DD53-4B69-8294-E5CAF5B4BCB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21776</TotalTime>
  <Words>867</Words>
  <Application>Microsoft Office PowerPoint</Application>
  <PresentationFormat>On-screen Show (16:9)</PresentationFormat>
  <Paragraphs>91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Intel Clear</vt:lpstr>
      <vt:lpstr>Intel Clear Light</vt:lpstr>
      <vt:lpstr>Intel Clear Pro</vt:lpstr>
      <vt:lpstr>Lucida Grande</vt:lpstr>
      <vt:lpstr>Wingdings</vt:lpstr>
      <vt:lpstr>Int_PPT_Template_16X9_clr_040715</vt:lpstr>
      <vt:lpstr>PowerPoint Presentation</vt:lpstr>
      <vt:lpstr>Back Up</vt:lpstr>
      <vt:lpstr>NSG PE Candidate Pre-Review Session Structure</vt:lpstr>
      <vt:lpstr>Instructions for Completing NSG PE/SPE Candidate Profile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NSG PE/SPE Candidate Profile</dc:title>
  <dc:creator>Jeff;traci.young@intel.com</dc:creator>
  <cp:keywords>CTPClassification=CTP_NT</cp:keywords>
  <cp:lastModifiedBy>Taylor, Angela K</cp:lastModifiedBy>
  <cp:revision>648</cp:revision>
  <dcterms:created xsi:type="dcterms:W3CDTF">2015-03-23T21:00:27Z</dcterms:created>
  <dcterms:modified xsi:type="dcterms:W3CDTF">2020-11-10T01:16:27Z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