
<file path=[Content_Types].xml><?xml version="1.0" encoding="utf-8"?>
<Types xmlns="http://schemas.openxmlformats.org/package/2006/content-types">
  <Default Extension="docx" ContentType="application/vnd.openxmlformats-officedocument.wordprocessingml.document"/>
  <Default Extension="jp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8"/>
  </p:notesMasterIdLst>
  <p:handoutMasterIdLst>
    <p:handoutMasterId r:id="rId9"/>
  </p:handoutMasterIdLst>
  <p:sldIdLst>
    <p:sldId id="413" r:id="rId5"/>
    <p:sldId id="426" r:id="rId6"/>
    <p:sldId id="427" r:id="rId7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55">
          <p15:clr>
            <a:srgbClr val="A4A3A4"/>
          </p15:clr>
        </p15:guide>
        <p15:guide id="2" orient="horz" pos="3004">
          <p15:clr>
            <a:srgbClr val="A4A3A4"/>
          </p15:clr>
        </p15:guide>
        <p15:guide id="3" orient="horz" pos="422">
          <p15:clr>
            <a:srgbClr val="A4A3A4"/>
          </p15:clr>
        </p15:guide>
        <p15:guide id="4" orient="horz" pos="824">
          <p15:clr>
            <a:srgbClr val="A4A3A4"/>
          </p15:clr>
        </p15:guide>
        <p15:guide id="5" orient="horz" pos="2916">
          <p15:clr>
            <a:srgbClr val="A4A3A4"/>
          </p15:clr>
        </p15:guide>
        <p15:guide id="6" pos="5470">
          <p15:clr>
            <a:srgbClr val="A4A3A4"/>
          </p15:clr>
        </p15:guide>
        <p15:guide id="7" pos="287">
          <p15:clr>
            <a:srgbClr val="A4A3A4"/>
          </p15:clr>
        </p15:guide>
        <p15:guide id="8" pos="2905">
          <p15:clr>
            <a:srgbClr val="A4A3A4"/>
          </p15:clr>
        </p15:guide>
        <p15:guide id="9" pos="2811">
          <p15:clr>
            <a:srgbClr val="A4A3A4"/>
          </p15:clr>
        </p15:guide>
        <p15:guide id="10" pos="285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undi Brewer-Griffin" initials="SBG" lastIdx="1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C71"/>
    <a:srgbClr val="FD9208"/>
    <a:srgbClr val="0071C5"/>
    <a:srgbClr val="037D06"/>
    <a:srgbClr val="F83308"/>
    <a:srgbClr val="009FDF"/>
    <a:srgbClr val="F3D54E"/>
    <a:srgbClr val="F0CE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85B5426-CC7A-4A49-BA89-7444E1E14BA6}" v="10" dt="2020-11-17T18:39:09.76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651" autoAdjust="0"/>
    <p:restoredTop sz="96433" autoAdjust="0"/>
  </p:normalViewPr>
  <p:slideViewPr>
    <p:cSldViewPr snapToGrid="0">
      <p:cViewPr varScale="1">
        <p:scale>
          <a:sx n="83" d="100"/>
          <a:sy n="83" d="100"/>
        </p:scale>
        <p:origin x="952" y="52"/>
      </p:cViewPr>
      <p:guideLst>
        <p:guide orient="horz" pos="1655"/>
        <p:guide orient="horz" pos="3004"/>
        <p:guide orient="horz" pos="422"/>
        <p:guide orient="horz" pos="824"/>
        <p:guide orient="horz" pos="2916"/>
        <p:guide pos="5470"/>
        <p:guide pos="287"/>
        <p:guide pos="2905"/>
        <p:guide pos="2811"/>
        <p:guide pos="285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6" d="100"/>
        <a:sy n="86" d="100"/>
      </p:scale>
      <p:origin x="0" y="0"/>
    </p:cViewPr>
  </p:sorterViewPr>
  <p:notesViewPr>
    <p:cSldViewPr snapToGrid="0" showGuides="1">
      <p:cViewPr varScale="1">
        <p:scale>
          <a:sx n="74" d="100"/>
          <a:sy n="74" d="100"/>
        </p:scale>
        <p:origin x="-744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thak, Bharat M" userId="f02c058a-0d3b-43a3-8eeb-e1682da90904" providerId="ADAL" clId="{385B5426-CC7A-4A49-BA89-7444E1E14BA6}"/>
    <pc:docChg chg="custSel modSld">
      <pc:chgData name="Pathak, Bharat M" userId="f02c058a-0d3b-43a3-8eeb-e1682da90904" providerId="ADAL" clId="{385B5426-CC7A-4A49-BA89-7444E1E14BA6}" dt="2020-11-17T18:39:27.839" v="84" actId="1037"/>
      <pc:docMkLst>
        <pc:docMk/>
      </pc:docMkLst>
      <pc:sldChg chg="addSp delSp modSp">
        <pc:chgData name="Pathak, Bharat M" userId="f02c058a-0d3b-43a3-8eeb-e1682da90904" providerId="ADAL" clId="{385B5426-CC7A-4A49-BA89-7444E1E14BA6}" dt="2020-11-17T18:39:27.839" v="84" actId="1037"/>
        <pc:sldMkLst>
          <pc:docMk/>
          <pc:sldMk cId="6620459" sldId="426"/>
        </pc:sldMkLst>
        <pc:graphicFrameChg chg="add mod">
          <ac:chgData name="Pathak, Bharat M" userId="f02c058a-0d3b-43a3-8eeb-e1682da90904" providerId="ADAL" clId="{385B5426-CC7A-4A49-BA89-7444E1E14BA6}" dt="2020-11-17T18:39:27.839" v="84" actId="1037"/>
          <ac:graphicFrameMkLst>
            <pc:docMk/>
            <pc:sldMk cId="6620459" sldId="426"/>
            <ac:graphicFrameMk id="3" creationId="{70710A42-FE84-4E36-8DC6-AFA1415F518F}"/>
          </ac:graphicFrameMkLst>
        </pc:graphicFrameChg>
        <pc:graphicFrameChg chg="del">
          <ac:chgData name="Pathak, Bharat M" userId="f02c058a-0d3b-43a3-8eeb-e1682da90904" providerId="ADAL" clId="{385B5426-CC7A-4A49-BA89-7444E1E14BA6}" dt="2020-11-17T18:38:48.898" v="76" actId="478"/>
          <ac:graphicFrameMkLst>
            <pc:docMk/>
            <pc:sldMk cId="6620459" sldId="426"/>
            <ac:graphicFrameMk id="4" creationId="{5CFC97DE-B052-4D8D-95BD-F5714566554B}"/>
          </ac:graphicFrameMkLst>
        </pc:graphicFrameChg>
        <pc:graphicFrameChg chg="modGraphic">
          <ac:chgData name="Pathak, Bharat M" userId="f02c058a-0d3b-43a3-8eeb-e1682da90904" providerId="ADAL" clId="{385B5426-CC7A-4A49-BA89-7444E1E14BA6}" dt="2020-11-12T18:23:18.737" v="75" actId="20577"/>
          <ac:graphicFrameMkLst>
            <pc:docMk/>
            <pc:sldMk cId="6620459" sldId="426"/>
            <ac:graphicFrameMk id="8" creationId="{00000000-0000-0000-0000-000000000000}"/>
          </ac:graphicFrameMkLst>
        </pc:graphicFrameChg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CFD7B2-88A6-E34E-8EF8-CB0C7BA47ADD}" type="datetimeFigureOut">
              <a:rPr lang="en-US" smtClean="0"/>
              <a:pPr/>
              <a:t>11/17/2020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6CFA4E-18EB-6D49-8DE2-7A74038C2C1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299412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7FC5FE-6F0D-D34A-8EE6-C95B4F5F4DC8}" type="datetimeFigureOut">
              <a:rPr lang="en-US" smtClean="0"/>
              <a:pPr/>
              <a:t>11/17/2020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1C8689-8455-3546-ADF9-3B7273760F6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842922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u="sng" dirty="0"/>
              <a:t>Structure: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Manager Presents: 3 min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Q&amp;A: 7 min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Discussion 10 min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1C8689-8455-3546-ADF9-3B7273760F66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3136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b="1" dirty="0"/>
              <a:t>INSTRUCTIONS: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/>
              <a:t>Do not alter the slide.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/>
              <a:t>For end-of-year and mid-year reviews: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baseline="0" dirty="0"/>
              <a:t>Fill out this slide completely.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baseline="0" dirty="0"/>
              <a:t>Fill out the next slide for repeat candidates or candidates not meeting performance guidelines as described in the Fellow Nomination Process document.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/>
              <a:t>For mid-year pre-review: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baseline="0" dirty="0"/>
              <a:t>Fill out p. 4 of this template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643E58-32DD-45C0-B89C-0507401C415C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9866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with Radial Gradient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44687" y="2479422"/>
            <a:ext cx="8212886" cy="1102519"/>
          </a:xfrm>
        </p:spPr>
        <p:txBody>
          <a:bodyPr lIns="0" rIns="0" anchor="b" anchorCtr="0">
            <a:noAutofit/>
          </a:bodyPr>
          <a:lstStyle>
            <a:lvl1pPr>
              <a:lnSpc>
                <a:spcPct val="80000"/>
              </a:lnSpc>
              <a:defRPr sz="6500" b="0" spc="100" baseline="0">
                <a:solidFill>
                  <a:schemeClr val="bg1"/>
                </a:solidFill>
                <a:latin typeface="Intel Clear Pro" panose="020B0804020202060201" pitchFamily="34" charset="0"/>
                <a:cs typeface="Intel Clear Pro" panose="020B0804020202060201" pitchFamily="34" charset="0"/>
              </a:defRPr>
            </a:lvl1pPr>
          </a:lstStyle>
          <a:p>
            <a:r>
              <a:rPr lang="en-US" dirty="0"/>
              <a:t>60pt Intel Clear pro Title</a:t>
            </a:r>
            <a:br>
              <a:rPr lang="en-US" dirty="0"/>
            </a:br>
            <a:r>
              <a:rPr lang="en-US" dirty="0"/>
              <a:t>with radial gradient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5613" y="3493008"/>
            <a:ext cx="6330212" cy="925360"/>
          </a:xfrm>
        </p:spPr>
        <p:txBody>
          <a:bodyPr lIns="0" rIns="0">
            <a:noAutofit/>
          </a:bodyPr>
          <a:lstStyle>
            <a:lvl1pPr marL="0" indent="0" algn="l">
              <a:buNone/>
              <a:defRPr sz="1600" b="1" i="0" baseline="0">
                <a:solidFill>
                  <a:srgbClr val="F3D54E"/>
                </a:solidFill>
                <a:latin typeface="Intel Clear"/>
                <a:cs typeface="Intel Clear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16pt Intel Clear Bold Subhead, Date, Etc.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51797" y="383169"/>
            <a:ext cx="1248049" cy="829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8324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ght Half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3" hasCustomPrompt="1"/>
          </p:nvPr>
        </p:nvSpPr>
        <p:spPr>
          <a:xfrm>
            <a:off x="4678363" y="1"/>
            <a:ext cx="4465637" cy="4768849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dirty="0"/>
              <a:t>Insert Photo Here. Drag picture to placeholder or click icon to add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5613" y="308848"/>
            <a:ext cx="4006850" cy="868680"/>
          </a:xfrm>
        </p:spPr>
        <p:txBody>
          <a:bodyPr>
            <a:noAutofit/>
          </a:bodyPr>
          <a:lstStyle>
            <a:lvl1pPr>
              <a:defRPr sz="2800" baseline="0"/>
            </a:lvl1pPr>
          </a:lstStyle>
          <a:p>
            <a:r>
              <a:rPr lang="en-US" dirty="0"/>
              <a:t>28pt Intel Clear Light Headline</a:t>
            </a:r>
          </a:p>
        </p:txBody>
      </p:sp>
      <p:sp>
        <p:nvSpPr>
          <p:cNvPr id="1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824387"/>
            <a:ext cx="2895600" cy="273844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5614" y="1325244"/>
            <a:ext cx="4006850" cy="3425825"/>
          </a:xfrm>
        </p:spPr>
        <p:txBody>
          <a:bodyPr vert="horz" lIns="0" tIns="0" rIns="0" bIns="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/>
            </a:lvl2pPr>
            <a:lvl3pPr>
              <a:defRPr lang="en-US" sz="1400" dirty="0" smtClean="0"/>
            </a:lvl3pPr>
            <a:lvl4pPr>
              <a:defRPr lang="en-US" sz="1200" dirty="0" smtClean="0"/>
            </a:lvl4pPr>
            <a:lvl5pPr>
              <a:defRPr lang="en-US" sz="1200" dirty="0"/>
            </a:lvl5pPr>
          </a:lstStyle>
          <a:p>
            <a:pPr marR="0" lvl="0" fontAlgn="auto">
              <a:lnSpc>
                <a:spcPct val="100000"/>
              </a:lnSpc>
              <a:buClrTx/>
              <a:buSzTx/>
              <a:tabLst/>
            </a:pPr>
            <a:r>
              <a:rPr lang="en-US" dirty="0"/>
              <a:t>18pt Intel Clear body text</a:t>
            </a:r>
          </a:p>
          <a:p>
            <a:pPr marR="0" lvl="1" fontAlgn="auto">
              <a:lnSpc>
                <a:spcPct val="100000"/>
              </a:lnSpc>
              <a:spcAft>
                <a:spcPts val="0"/>
              </a:spcAft>
              <a:buClrTx/>
              <a:buSzTx/>
              <a:tabLst/>
            </a:pPr>
            <a:r>
              <a:rPr lang="en-US" dirty="0"/>
              <a:t>16pt Intel Clear bullet one</a:t>
            </a:r>
          </a:p>
          <a:p>
            <a:pPr lvl="2"/>
            <a:r>
              <a:rPr lang="en-US" dirty="0" err="1"/>
              <a:t>14pt</a:t>
            </a:r>
            <a:r>
              <a:rPr lang="en-US" dirty="0"/>
              <a:t> Intel Clear third level</a:t>
            </a:r>
          </a:p>
          <a:p>
            <a:pPr lvl="3"/>
            <a:r>
              <a:rPr lang="en-US" dirty="0" err="1"/>
              <a:t>12pt</a:t>
            </a:r>
            <a:r>
              <a:rPr lang="en-US" dirty="0"/>
              <a:t> Intel Clear fourth level</a:t>
            </a:r>
          </a:p>
          <a:p>
            <a:pPr lvl="4"/>
            <a:r>
              <a:rPr lang="en-US" dirty="0" err="1"/>
              <a:t>12pt</a:t>
            </a:r>
            <a:r>
              <a:rPr lang="en-US" dirty="0"/>
              <a:t> Intel Clear fifth level</a:t>
            </a:r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72352" y="4824387"/>
            <a:ext cx="2133600" cy="273844"/>
          </a:xfrm>
          <a:prstGeom prst="rect">
            <a:avLst/>
          </a:prstGeom>
        </p:spPr>
        <p:txBody>
          <a:bodyPr/>
          <a:lstStyle/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0421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White Section Bre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5613" y="1619587"/>
            <a:ext cx="7772400" cy="1021556"/>
          </a:xfrm>
        </p:spPr>
        <p:txBody>
          <a:bodyPr anchor="b" anchorCtr="0">
            <a:noAutofit/>
          </a:bodyPr>
          <a:lstStyle>
            <a:lvl1pPr algn="l">
              <a:lnSpc>
                <a:spcPct val="80000"/>
              </a:lnSpc>
              <a:defRPr sz="5400" b="0" cap="none" spc="100" baseline="0">
                <a:solidFill>
                  <a:schemeClr val="accent1"/>
                </a:solidFill>
                <a:latin typeface="Intel Clear Pro" panose="020B0804020202060201" pitchFamily="34" charset="0"/>
                <a:cs typeface="Intel Clear Pro" panose="020B0804020202060201" pitchFamily="34" charset="0"/>
              </a:defRPr>
            </a:lvl1pPr>
          </a:lstStyle>
          <a:p>
            <a:r>
              <a:rPr lang="en-US" dirty="0"/>
              <a:t>54pt Intel Clear Bold Headline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5613" y="2752675"/>
            <a:ext cx="7772400" cy="1125140"/>
          </a:xfrm>
        </p:spPr>
        <p:txBody>
          <a:bodyPr anchor="t" anchorCtr="0">
            <a:noAutofit/>
          </a:bodyPr>
          <a:lstStyle>
            <a:lvl1pPr marL="0" indent="0">
              <a:buNone/>
              <a:defRPr sz="1600" b="0" baseline="0">
                <a:solidFill>
                  <a:schemeClr val="accent2"/>
                </a:solidFill>
                <a:latin typeface="+mn-lt"/>
                <a:cs typeface="Intel Clear" panose="020B060402020302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16pt Intel Clear Regular Subhead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72352" y="4824387"/>
            <a:ext cx="2133600" cy="273844"/>
          </a:xfrm>
          <a:prstGeom prst="rect">
            <a:avLst/>
          </a:prstGeom>
        </p:spPr>
        <p:txBody>
          <a:bodyPr/>
          <a:lstStyle/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3727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lue Section Break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 userDrawn="1">
            <p:ph type="title" hasCustomPrompt="1"/>
          </p:nvPr>
        </p:nvSpPr>
        <p:spPr>
          <a:xfrm>
            <a:off x="455613" y="1619587"/>
            <a:ext cx="7772400" cy="1021556"/>
          </a:xfrm>
        </p:spPr>
        <p:txBody>
          <a:bodyPr anchor="b" anchorCtr="0">
            <a:noAutofit/>
          </a:bodyPr>
          <a:lstStyle>
            <a:lvl1pPr algn="l">
              <a:lnSpc>
                <a:spcPct val="80000"/>
              </a:lnSpc>
              <a:defRPr sz="5400" b="0" cap="none" spc="100" baseline="0">
                <a:solidFill>
                  <a:schemeClr val="bg1"/>
                </a:solidFill>
                <a:latin typeface="Intel Clear Pro" panose="020B0804020202060201" pitchFamily="34" charset="0"/>
                <a:cs typeface="Intel Clear Pro" panose="020B0804020202060201" pitchFamily="34" charset="0"/>
              </a:defRPr>
            </a:lvl1pPr>
          </a:lstStyle>
          <a:p>
            <a:r>
              <a:rPr lang="en-US" dirty="0"/>
              <a:t>54pt Intel Clear Bold Headline</a:t>
            </a:r>
          </a:p>
        </p:txBody>
      </p:sp>
      <p:sp>
        <p:nvSpPr>
          <p:cNvPr id="3" name="Text Placeholder 2"/>
          <p:cNvSpPr>
            <a:spLocks noGrp="1"/>
          </p:cNvSpPr>
          <p:nvPr userDrawn="1">
            <p:ph type="body" idx="1" hasCustomPrompt="1"/>
          </p:nvPr>
        </p:nvSpPr>
        <p:spPr>
          <a:xfrm>
            <a:off x="455613" y="2752675"/>
            <a:ext cx="7772400" cy="1125140"/>
          </a:xfrm>
        </p:spPr>
        <p:txBody>
          <a:bodyPr anchor="t" anchorCtr="0">
            <a:noAutofit/>
          </a:bodyPr>
          <a:lstStyle>
            <a:lvl1pPr marL="0" indent="0">
              <a:buNone/>
              <a:defRPr sz="1600" b="0" baseline="0">
                <a:solidFill>
                  <a:srgbClr val="F3D54E"/>
                </a:solidFill>
                <a:latin typeface="+mn-lt"/>
                <a:cs typeface="Intel Clear" panose="020B060402020302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16pt Intel Clear Regular Subhead</a:t>
            </a:r>
          </a:p>
        </p:txBody>
      </p:sp>
    </p:spTree>
    <p:extLst>
      <p:ext uri="{BB962C8B-B14F-4D97-AF65-F5344CB8AC3E}">
        <p14:creationId xmlns:p14="http://schemas.microsoft.com/office/powerpoint/2010/main" val="11101123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ero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5613" y="1101794"/>
            <a:ext cx="7772400" cy="1021556"/>
          </a:xfrm>
        </p:spPr>
        <p:txBody>
          <a:bodyPr anchor="b" anchorCtr="0">
            <a:noAutofit/>
          </a:bodyPr>
          <a:lstStyle>
            <a:lvl1pPr algn="l">
              <a:lnSpc>
                <a:spcPct val="80000"/>
              </a:lnSpc>
              <a:defRPr sz="4000" b="0" cap="none" spc="100" baseline="0">
                <a:solidFill>
                  <a:schemeClr val="accent1"/>
                </a:solidFill>
                <a:latin typeface="+mj-lt"/>
                <a:ea typeface="Intel Clear" panose="020B0604020203020204" pitchFamily="34" charset="0"/>
                <a:cs typeface="Intel Clear" panose="020B0604020203020204" pitchFamily="34" charset="0"/>
              </a:defRPr>
            </a:lvl1pPr>
          </a:lstStyle>
          <a:p>
            <a:r>
              <a:rPr lang="en-US" dirty="0"/>
              <a:t>40pt Intel Clear Heading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5613" y="2234882"/>
            <a:ext cx="7772400" cy="1125140"/>
          </a:xfrm>
        </p:spPr>
        <p:txBody>
          <a:bodyPr anchor="t" anchorCtr="0">
            <a:noAutofit/>
          </a:bodyPr>
          <a:lstStyle>
            <a:lvl1pPr marL="0" indent="0">
              <a:buNone/>
              <a:defRPr sz="4000" b="0" baseline="0">
                <a:solidFill>
                  <a:schemeClr val="accent2"/>
                </a:solidFill>
                <a:latin typeface="Intel Clear Light" panose="020B0404020203020204" pitchFamily="34" charset="0"/>
                <a:ea typeface="Intel Clear Light" panose="020B0404020203020204" pitchFamily="34" charset="0"/>
                <a:cs typeface="Intel Clear Light" panose="020B040402020302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40pt Intel Clear Light Body.</a:t>
            </a:r>
            <a:br>
              <a:rPr lang="en-US" dirty="0"/>
            </a:br>
            <a:r>
              <a:rPr lang="en-US" dirty="0"/>
              <a:t>For content that is not a section, but has a big idea in text only.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72352" y="4824387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12562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ue Section Break Image">
    <p:bg>
      <p:bgPr>
        <a:gradFill>
          <a:gsLst>
            <a:gs pos="0">
              <a:schemeClr val="tx2"/>
            </a:gs>
            <a:gs pos="50000">
              <a:schemeClr val="accent2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5613" y="2260088"/>
            <a:ext cx="7772400" cy="1021556"/>
          </a:xfrm>
        </p:spPr>
        <p:txBody>
          <a:bodyPr anchor="b" anchorCtr="0">
            <a:noAutofit/>
          </a:bodyPr>
          <a:lstStyle>
            <a:lvl1pPr algn="l">
              <a:lnSpc>
                <a:spcPct val="80000"/>
              </a:lnSpc>
              <a:defRPr sz="5400" b="0" cap="none" spc="100" baseline="0">
                <a:solidFill>
                  <a:schemeClr val="bg1"/>
                </a:solidFill>
                <a:latin typeface="Intel Clear Pro" panose="020B0804020202060201" pitchFamily="34" charset="0"/>
                <a:cs typeface="Intel Clear Pro" panose="020B0804020202060201" pitchFamily="34" charset="0"/>
              </a:defRPr>
            </a:lvl1pPr>
          </a:lstStyle>
          <a:p>
            <a:r>
              <a:rPr lang="en-US" dirty="0"/>
              <a:t>54pt Intel Clear Bold Headline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5613" y="3348787"/>
            <a:ext cx="7772400" cy="1125140"/>
          </a:xfrm>
        </p:spPr>
        <p:txBody>
          <a:bodyPr anchor="t" anchorCtr="0">
            <a:noAutofit/>
          </a:bodyPr>
          <a:lstStyle>
            <a:lvl1pPr marL="0" indent="0">
              <a:buNone/>
              <a:defRPr sz="1600" b="0">
                <a:solidFill>
                  <a:srgbClr val="F3D54E"/>
                </a:solidFill>
                <a:latin typeface="+mn-lt"/>
                <a:cs typeface="Intel Clear" panose="020B060402020302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16pt Intel Clear Regular Subhead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"/>
            <a:ext cx="9144000" cy="2574131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>
            <a:lvl1pPr>
              <a:defRPr baseline="0">
                <a:solidFill>
                  <a:srgbClr val="0071C5"/>
                </a:solidFill>
              </a:defRPr>
            </a:lvl1pPr>
          </a:lstStyle>
          <a:p>
            <a:r>
              <a:rPr lang="en-US" dirty="0"/>
              <a:t>Insert Photo Here. Drag picture to placeholder or click icon to add</a:t>
            </a:r>
          </a:p>
        </p:txBody>
      </p:sp>
    </p:spTree>
    <p:extLst>
      <p:ext uri="{BB962C8B-B14F-4D97-AF65-F5344CB8AC3E}">
        <p14:creationId xmlns:p14="http://schemas.microsoft.com/office/powerpoint/2010/main" val="38437621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5613" y="308848"/>
            <a:ext cx="8228012" cy="86868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28pt Intel Clear Light Headline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824387"/>
            <a:ext cx="2895600" cy="273844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872352" y="4824387"/>
            <a:ext cx="2133600" cy="273844"/>
          </a:xfrm>
          <a:prstGeom prst="rect">
            <a:avLst/>
          </a:prstGeom>
        </p:spPr>
        <p:txBody>
          <a:bodyPr/>
          <a:lstStyle/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7169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72352" y="4824387"/>
            <a:ext cx="2133600" cy="273844"/>
          </a:xfrm>
          <a:prstGeom prst="rect">
            <a:avLst/>
          </a:prstGeom>
        </p:spPr>
        <p:txBody>
          <a:bodyPr/>
          <a:lstStyle/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89616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ack Cover Radial Gradi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\\.psf\Home\Desktop\Intel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7432" y="1875130"/>
            <a:ext cx="2108795" cy="138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570096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1_Back Cover Radial Gradi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9807" y="1881386"/>
            <a:ext cx="3324386" cy="1380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4831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 with Radial Gradient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int_experience_hrz_wht_rgb_1500.png"/>
          <p:cNvPicPr>
            <a:picLocks noChangeAspect="1"/>
          </p:cNvPicPr>
          <p:nvPr userDrawn="1"/>
        </p:nvPicPr>
        <p:blipFill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613" y="395741"/>
            <a:ext cx="2121766" cy="887284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ctrTitle" hasCustomPrompt="1"/>
          </p:nvPr>
        </p:nvSpPr>
        <p:spPr>
          <a:xfrm>
            <a:off x="444687" y="2479422"/>
            <a:ext cx="8212886" cy="1102519"/>
          </a:xfrm>
        </p:spPr>
        <p:txBody>
          <a:bodyPr lIns="0" rIns="0" anchor="b" anchorCtr="0">
            <a:noAutofit/>
          </a:bodyPr>
          <a:lstStyle>
            <a:lvl1pPr>
              <a:lnSpc>
                <a:spcPct val="80000"/>
              </a:lnSpc>
              <a:defRPr sz="6500" b="0" spc="100" baseline="0">
                <a:solidFill>
                  <a:schemeClr val="bg1"/>
                </a:solidFill>
                <a:latin typeface="Intel Clear Pro" panose="020B0804020202060201" pitchFamily="34" charset="0"/>
                <a:cs typeface="Intel Clear Pro" panose="020B0804020202060201" pitchFamily="34" charset="0"/>
              </a:defRPr>
            </a:lvl1pPr>
          </a:lstStyle>
          <a:p>
            <a:r>
              <a:rPr lang="en-US" dirty="0"/>
              <a:t>60pt Intel Clear pro Title</a:t>
            </a:r>
            <a:br>
              <a:rPr lang="en-US" dirty="0"/>
            </a:br>
            <a:r>
              <a:rPr lang="en-US" dirty="0"/>
              <a:t>with radial gradient</a:t>
            </a:r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5613" y="3493008"/>
            <a:ext cx="6330212" cy="925360"/>
          </a:xfrm>
        </p:spPr>
        <p:txBody>
          <a:bodyPr lIns="0" rIns="0">
            <a:noAutofit/>
          </a:bodyPr>
          <a:lstStyle>
            <a:lvl1pPr marL="0" indent="0" algn="l">
              <a:buNone/>
              <a:defRPr sz="1600" b="1" i="0" baseline="0">
                <a:solidFill>
                  <a:srgbClr val="F3D54E"/>
                </a:solidFill>
                <a:latin typeface="Intel Clear"/>
                <a:cs typeface="Intel Clear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16pt Intel Clear Bold Subhead, Date, Etc.</a:t>
            </a:r>
          </a:p>
        </p:txBody>
      </p:sp>
    </p:spTree>
    <p:extLst>
      <p:ext uri="{BB962C8B-B14F-4D97-AF65-F5344CB8AC3E}">
        <p14:creationId xmlns:p14="http://schemas.microsoft.com/office/powerpoint/2010/main" val="1045068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Photo">
    <p:bg>
      <p:bgPr>
        <a:gradFill>
          <a:gsLst>
            <a:gs pos="0">
              <a:schemeClr val="tx2"/>
            </a:gs>
            <a:gs pos="50000">
              <a:schemeClr val="accent2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9144000" cy="4768850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 baseline="0"/>
            </a:lvl1pPr>
          </a:lstStyle>
          <a:p>
            <a:r>
              <a:rPr lang="en-US" dirty="0"/>
              <a:t>Insert Photo Here. Drag picture to placeholder or click icon to add</a:t>
            </a:r>
          </a:p>
        </p:txBody>
      </p:sp>
      <p:pic>
        <p:nvPicPr>
          <p:cNvPr id="9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51797" y="383169"/>
            <a:ext cx="1248049" cy="829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itle 1"/>
          <p:cNvSpPr>
            <a:spLocks noGrp="1"/>
          </p:cNvSpPr>
          <p:nvPr>
            <p:ph type="ctrTitle" hasCustomPrompt="1"/>
          </p:nvPr>
        </p:nvSpPr>
        <p:spPr>
          <a:xfrm>
            <a:off x="444687" y="2479422"/>
            <a:ext cx="8212886" cy="1102519"/>
          </a:xfrm>
        </p:spPr>
        <p:txBody>
          <a:bodyPr lIns="0" rIns="0" anchor="b" anchorCtr="0">
            <a:noAutofit/>
          </a:bodyPr>
          <a:lstStyle>
            <a:lvl1pPr>
              <a:lnSpc>
                <a:spcPct val="80000"/>
              </a:lnSpc>
              <a:defRPr sz="6500" b="0" spc="100" baseline="0">
                <a:solidFill>
                  <a:schemeClr val="bg1"/>
                </a:solidFill>
                <a:latin typeface="Intel Clear Pro" panose="020B0804020202060201" pitchFamily="34" charset="0"/>
                <a:cs typeface="Intel Clear Pro" panose="020B0804020202060201" pitchFamily="34" charset="0"/>
              </a:defRPr>
            </a:lvl1pPr>
          </a:lstStyle>
          <a:p>
            <a:r>
              <a:rPr lang="en-US" dirty="0"/>
              <a:t>60pt Intel Clear pro Title</a:t>
            </a:r>
            <a:br>
              <a:rPr lang="en-US" dirty="0"/>
            </a:br>
            <a:r>
              <a:rPr lang="en-US" dirty="0"/>
              <a:t>with radial gradient</a:t>
            </a:r>
          </a:p>
        </p:txBody>
      </p:sp>
      <p:sp>
        <p:nvSpPr>
          <p:cNvPr id="14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5613" y="3493008"/>
            <a:ext cx="6330212" cy="925360"/>
          </a:xfrm>
        </p:spPr>
        <p:txBody>
          <a:bodyPr lIns="0" rIns="0">
            <a:noAutofit/>
          </a:bodyPr>
          <a:lstStyle>
            <a:lvl1pPr marL="0" indent="0" algn="l">
              <a:buNone/>
              <a:defRPr sz="1600" b="1" i="0" baseline="0">
                <a:solidFill>
                  <a:srgbClr val="F3D54E"/>
                </a:solidFill>
                <a:latin typeface="Intel Clear"/>
                <a:cs typeface="Intel Clear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16pt Intel Clear Bold Subhead, Date, Etc.</a:t>
            </a:r>
          </a:p>
        </p:txBody>
      </p:sp>
    </p:spTree>
    <p:extLst>
      <p:ext uri="{BB962C8B-B14F-4D97-AF65-F5344CB8AC3E}">
        <p14:creationId xmlns:p14="http://schemas.microsoft.com/office/powerpoint/2010/main" val="1808324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Large Bullet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455613" y="308848"/>
            <a:ext cx="8229600" cy="868680"/>
          </a:xfrm>
        </p:spPr>
        <p:txBody>
          <a:bodyPr/>
          <a:lstStyle>
            <a:lvl1pPr>
              <a:defRPr b="1" i="0" baseline="0">
                <a:solidFill>
                  <a:schemeClr val="accent1"/>
                </a:solidFill>
                <a:latin typeface="+mj-lt"/>
                <a:cs typeface="Intel Clear"/>
              </a:defRPr>
            </a:lvl1pPr>
          </a:lstStyle>
          <a:p>
            <a:r>
              <a:rPr lang="en-US" dirty="0"/>
              <a:t>28pt Intel Clear Bold Headline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 hasCustomPrompt="1"/>
          </p:nvPr>
        </p:nvSpPr>
        <p:spPr>
          <a:xfrm>
            <a:off x="455613" y="1203325"/>
            <a:ext cx="8228012" cy="3425825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  <a:lvl2pPr>
              <a:defRPr sz="1800">
                <a:solidFill>
                  <a:schemeClr val="accent1"/>
                </a:solidFill>
              </a:defRPr>
            </a:lvl2pPr>
            <a:lvl3pPr>
              <a:defRPr sz="1800">
                <a:solidFill>
                  <a:schemeClr val="accent1"/>
                </a:solidFill>
              </a:defRPr>
            </a:lvl3pPr>
            <a:lvl4pPr>
              <a:defRPr sz="1600"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18pt Intel Clear body text</a:t>
            </a:r>
          </a:p>
          <a:p>
            <a:pPr lvl="1"/>
            <a:r>
              <a:rPr lang="en-US" dirty="0"/>
              <a:t>18pt Intel Clear bullet one</a:t>
            </a:r>
          </a:p>
          <a:p>
            <a:pPr lvl="2"/>
            <a:r>
              <a:rPr lang="en-US" dirty="0"/>
              <a:t>18pt Intel Clear sub-bullet</a:t>
            </a:r>
          </a:p>
          <a:p>
            <a:pPr lvl="3"/>
            <a:r>
              <a:rPr lang="en-US" dirty="0"/>
              <a:t>16pt Intel Clear fourth level</a:t>
            </a:r>
          </a:p>
          <a:p>
            <a:pPr lvl="4"/>
            <a:r>
              <a:rPr lang="en-US" dirty="0" err="1"/>
              <a:t>14pt</a:t>
            </a:r>
            <a:r>
              <a:rPr lang="en-US" dirty="0"/>
              <a:t> Intel Clear fifth level</a:t>
            </a:r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72352" y="4824387"/>
            <a:ext cx="2133600" cy="273844"/>
          </a:xfrm>
          <a:prstGeom prst="rect">
            <a:avLst/>
          </a:prstGeom>
        </p:spPr>
        <p:txBody>
          <a:bodyPr/>
          <a:lstStyle/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85118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455613" y="310130"/>
            <a:ext cx="8229600" cy="868680"/>
          </a:xfrm>
        </p:spPr>
        <p:txBody>
          <a:bodyPr/>
          <a:lstStyle>
            <a:lvl1pPr>
              <a:defRPr b="1" i="0">
                <a:latin typeface="+mj-lt"/>
                <a:cs typeface="Intel Clear"/>
              </a:defRPr>
            </a:lvl1pPr>
          </a:lstStyle>
          <a:p>
            <a:r>
              <a:rPr lang="en-US" dirty="0"/>
              <a:t>28pt Intel Clear Bold Headline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 hasCustomPrompt="1"/>
          </p:nvPr>
        </p:nvSpPr>
        <p:spPr>
          <a:xfrm>
            <a:off x="455613" y="1203325"/>
            <a:ext cx="8228012" cy="3425825"/>
          </a:xfrm>
        </p:spPr>
        <p:txBody>
          <a:bodyPr/>
          <a:lstStyle/>
          <a:p>
            <a:pPr lvl="0"/>
            <a:r>
              <a:rPr lang="en-US" dirty="0"/>
              <a:t>18pt Intel Clear body text</a:t>
            </a:r>
          </a:p>
          <a:p>
            <a:pPr lvl="1"/>
            <a:r>
              <a:rPr lang="en-US" dirty="0"/>
              <a:t>16pt Intel Clear bullet one</a:t>
            </a:r>
          </a:p>
          <a:p>
            <a:pPr lvl="2"/>
            <a:r>
              <a:rPr lang="en-US" dirty="0"/>
              <a:t>16pt Intel Clear sub-bullet</a:t>
            </a:r>
          </a:p>
          <a:p>
            <a:pPr lvl="3"/>
            <a:r>
              <a:rPr lang="en-US" dirty="0" err="1"/>
              <a:t>14pt</a:t>
            </a:r>
            <a:r>
              <a:rPr lang="en-US" dirty="0"/>
              <a:t> Intel Clear fourth level</a:t>
            </a:r>
          </a:p>
          <a:p>
            <a:pPr lvl="4"/>
            <a:r>
              <a:rPr lang="en-US" dirty="0" err="1"/>
              <a:t>14pt</a:t>
            </a:r>
            <a:r>
              <a:rPr lang="en-US" dirty="0"/>
              <a:t> Intel Clear fifth level</a:t>
            </a:r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72352" y="4824387"/>
            <a:ext cx="2133600" cy="273844"/>
          </a:xfrm>
          <a:prstGeom prst="rect">
            <a:avLst/>
          </a:prstGeom>
        </p:spPr>
        <p:txBody>
          <a:bodyPr/>
          <a:lstStyle/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4045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5613" y="308848"/>
            <a:ext cx="8228012" cy="868680"/>
          </a:xfrm>
        </p:spPr>
        <p:txBody>
          <a:bodyPr/>
          <a:lstStyle>
            <a:lvl1pPr>
              <a:defRPr b="1" i="0">
                <a:latin typeface="+mj-lt"/>
                <a:cs typeface="Intel Clear"/>
              </a:defRPr>
            </a:lvl1pPr>
          </a:lstStyle>
          <a:p>
            <a:r>
              <a:rPr lang="en-US" dirty="0"/>
              <a:t>28pt Intel Clear Bold Headline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5613" y="1203324"/>
            <a:ext cx="4006851" cy="3425825"/>
          </a:xfrm>
        </p:spPr>
        <p:txBody>
          <a:bodyPr vert="horz" lIns="0" tIns="0" rIns="0" bIns="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/>
            </a:lvl2pPr>
            <a:lvl3pPr>
              <a:defRPr lang="en-US" sz="1400" dirty="0" smtClean="0"/>
            </a:lvl3pPr>
            <a:lvl4pPr>
              <a:defRPr lang="en-US" sz="1200" dirty="0" smtClean="0"/>
            </a:lvl4pPr>
            <a:lvl5pPr>
              <a:defRPr lang="en-US" sz="1200" dirty="0"/>
            </a:lvl5pPr>
          </a:lstStyle>
          <a:p>
            <a:pPr marR="0" lvl="0" fontAlgn="auto">
              <a:lnSpc>
                <a:spcPct val="100000"/>
              </a:lnSpc>
              <a:buClrTx/>
              <a:buSzTx/>
              <a:tabLst/>
            </a:pPr>
            <a:r>
              <a:rPr lang="en-US" dirty="0"/>
              <a:t>18pt Intel Clear body text</a:t>
            </a:r>
          </a:p>
          <a:p>
            <a:pPr marR="0" lvl="1" fontAlgn="auto">
              <a:lnSpc>
                <a:spcPct val="100000"/>
              </a:lnSpc>
              <a:spcAft>
                <a:spcPts val="0"/>
              </a:spcAft>
              <a:buClrTx/>
              <a:buSzTx/>
              <a:tabLst/>
            </a:pPr>
            <a:r>
              <a:rPr lang="en-US" dirty="0"/>
              <a:t>16pt Intel Clear bullet one</a:t>
            </a:r>
          </a:p>
          <a:p>
            <a:pPr lvl="2"/>
            <a:r>
              <a:rPr lang="en-US" dirty="0" err="1"/>
              <a:t>14pt</a:t>
            </a:r>
            <a:r>
              <a:rPr lang="en-US" dirty="0"/>
              <a:t> Intel Clear third level</a:t>
            </a:r>
          </a:p>
          <a:p>
            <a:pPr lvl="3"/>
            <a:r>
              <a:rPr lang="en-US" dirty="0" err="1"/>
              <a:t>12pt</a:t>
            </a:r>
            <a:r>
              <a:rPr lang="en-US" dirty="0"/>
              <a:t> Intel Clear fourth level</a:t>
            </a:r>
          </a:p>
          <a:p>
            <a:pPr lvl="4"/>
            <a:r>
              <a:rPr lang="en-US" dirty="0" err="1"/>
              <a:t>12pt</a:t>
            </a:r>
            <a:r>
              <a:rPr lang="en-US" dirty="0"/>
              <a:t> Intel Clear fifth level</a:t>
            </a:r>
          </a:p>
        </p:txBody>
      </p:sp>
      <p:sp>
        <p:nvSpPr>
          <p:cNvPr id="16" name="Content Placeholder 2"/>
          <p:cNvSpPr>
            <a:spLocks noGrp="1"/>
          </p:cNvSpPr>
          <p:nvPr>
            <p:ph sz="half" idx="13" hasCustomPrompt="1"/>
          </p:nvPr>
        </p:nvSpPr>
        <p:spPr>
          <a:xfrm>
            <a:off x="4678363" y="1203324"/>
            <a:ext cx="4005264" cy="3425825"/>
          </a:xfrm>
        </p:spPr>
        <p:txBody>
          <a:bodyPr vert="horz" lIns="0" tIns="0" rIns="0" bIns="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/>
            </a:lvl2pPr>
            <a:lvl3pPr>
              <a:defRPr lang="en-US" sz="1400" dirty="0" smtClean="0"/>
            </a:lvl3pPr>
            <a:lvl4pPr>
              <a:defRPr lang="en-US" sz="1200" dirty="0" smtClean="0"/>
            </a:lvl4pPr>
            <a:lvl5pPr>
              <a:defRPr lang="en-US" sz="1200" dirty="0"/>
            </a:lvl5pPr>
          </a:lstStyle>
          <a:p>
            <a:pPr marR="0" lvl="0" fontAlgn="auto">
              <a:lnSpc>
                <a:spcPct val="100000"/>
              </a:lnSpc>
              <a:buClrTx/>
              <a:buSzTx/>
              <a:tabLst/>
            </a:pPr>
            <a:r>
              <a:rPr lang="en-US" dirty="0"/>
              <a:t>18pt Intel Clear body text</a:t>
            </a:r>
          </a:p>
          <a:p>
            <a:pPr marR="0" lvl="1" fontAlgn="auto">
              <a:lnSpc>
                <a:spcPct val="100000"/>
              </a:lnSpc>
              <a:spcAft>
                <a:spcPts val="0"/>
              </a:spcAft>
              <a:buClrTx/>
              <a:buSzTx/>
              <a:tabLst/>
            </a:pPr>
            <a:r>
              <a:rPr lang="en-US" dirty="0"/>
              <a:t>16pt Intel Clear bullet one</a:t>
            </a:r>
          </a:p>
          <a:p>
            <a:pPr lvl="2"/>
            <a:r>
              <a:rPr lang="en-US" dirty="0" err="1"/>
              <a:t>14pt</a:t>
            </a:r>
            <a:r>
              <a:rPr lang="en-US" dirty="0"/>
              <a:t> Intel Clear third level</a:t>
            </a:r>
          </a:p>
          <a:p>
            <a:pPr lvl="3"/>
            <a:r>
              <a:rPr lang="en-US" dirty="0" err="1"/>
              <a:t>12pt</a:t>
            </a:r>
            <a:r>
              <a:rPr lang="en-US" dirty="0"/>
              <a:t> Intel Clear fourth level</a:t>
            </a:r>
          </a:p>
          <a:p>
            <a:pPr lvl="4"/>
            <a:r>
              <a:rPr lang="en-US" dirty="0" err="1"/>
              <a:t>12pt</a:t>
            </a:r>
            <a:r>
              <a:rPr lang="en-US" dirty="0"/>
              <a:t> Intel Clear fifth level</a:t>
            </a:r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72352" y="4824387"/>
            <a:ext cx="2133600" cy="273844"/>
          </a:xfrm>
          <a:prstGeom prst="rect">
            <a:avLst/>
          </a:prstGeom>
        </p:spPr>
        <p:txBody>
          <a:bodyPr/>
          <a:lstStyle/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2063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Quote and Attribu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5613" y="308848"/>
            <a:ext cx="8228012" cy="868680"/>
          </a:xfrm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US" sz="2800" b="1" i="0" u="none" strike="noStrike" baseline="0" smtClean="0"/>
            </a:lvl1pPr>
          </a:lstStyle>
          <a:p>
            <a:r>
              <a:rPr lang="en-US" dirty="0"/>
              <a:t>28pt Intel Clear Light Headline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5613" y="1203325"/>
            <a:ext cx="8228013" cy="3425825"/>
          </a:xfrm>
        </p:spPr>
        <p:txBody>
          <a:bodyPr anchor="ctr" anchorCtr="0"/>
          <a:lstStyle>
            <a:lvl1pPr marL="190500" indent="-190500">
              <a:defRPr sz="3600" b="1" baseline="0">
                <a:solidFill>
                  <a:schemeClr val="accent2"/>
                </a:solidFill>
                <a:latin typeface="+mn-lt"/>
                <a:cs typeface="Intel Clear Light" panose="020B0404020203020204" pitchFamily="34" charset="0"/>
              </a:defRPr>
            </a:lvl1pPr>
            <a:lvl2pPr marL="417513" indent="-225425">
              <a:buFont typeface="Lucida Grande"/>
              <a:buChar char="−"/>
              <a:defRPr sz="1200" baseline="0">
                <a:latin typeface="+mn-lt"/>
                <a:cs typeface="Intel Clear" panose="020B0604020203020204" pitchFamily="34" charset="0"/>
              </a:defRPr>
            </a:lvl2pPr>
            <a:lvl3pPr marL="685800" indent="-228600">
              <a:defRPr sz="1200">
                <a:latin typeface="+mn-lt"/>
              </a:defRPr>
            </a:lvl3pPr>
            <a:lvl4pPr>
              <a:defRPr sz="1100">
                <a:latin typeface="+mn-lt"/>
              </a:defRPr>
            </a:lvl4pPr>
            <a:lvl5pPr>
              <a:defRPr sz="1050">
                <a:latin typeface="+mn-lt"/>
              </a:defRPr>
            </a:lvl5pPr>
          </a:lstStyle>
          <a:p>
            <a:pPr lvl="0"/>
            <a:r>
              <a:rPr lang="en-US" dirty="0"/>
              <a:t>“36pt Intel Clear Bold Text”</a:t>
            </a:r>
          </a:p>
          <a:p>
            <a:pPr lvl="1"/>
            <a:r>
              <a:rPr lang="en-US" dirty="0" err="1"/>
              <a:t>12pt</a:t>
            </a:r>
            <a:r>
              <a:rPr lang="en-US" dirty="0"/>
              <a:t> Attribution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72352" y="4824387"/>
            <a:ext cx="2133600" cy="273844"/>
          </a:xfrm>
          <a:prstGeom prst="rect">
            <a:avLst/>
          </a:prstGeom>
        </p:spPr>
        <p:txBody>
          <a:bodyPr/>
          <a:lstStyle/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29465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Blee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9144000" cy="4768850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 baseline="0"/>
            </a:lvl1pPr>
          </a:lstStyle>
          <a:p>
            <a:r>
              <a:rPr lang="en-US" dirty="0"/>
              <a:t>Insert Photo Here. Drag picture to placeholder or click icon to add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5613" y="308848"/>
            <a:ext cx="8228012" cy="868680"/>
          </a:xfrm>
        </p:spPr>
        <p:txBody>
          <a:bodyPr>
            <a:normAutofit/>
          </a:bodyPr>
          <a:lstStyle>
            <a:lvl1pPr>
              <a:defRPr sz="2800" baseline="0"/>
            </a:lvl1pPr>
          </a:lstStyle>
          <a:p>
            <a:r>
              <a:rPr lang="en-US" dirty="0"/>
              <a:t>28pt Intel Clear Light Headline</a:t>
            </a:r>
          </a:p>
        </p:txBody>
      </p:sp>
      <p:sp>
        <p:nvSpPr>
          <p:cNvPr id="1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824387"/>
            <a:ext cx="2895600" cy="273844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72352" y="4824387"/>
            <a:ext cx="2133600" cy="273844"/>
          </a:xfrm>
          <a:prstGeom prst="rect">
            <a:avLst/>
          </a:prstGeom>
        </p:spPr>
        <p:txBody>
          <a:bodyPr/>
          <a:lstStyle/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8207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ttom Half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2574131"/>
            <a:ext cx="9144000" cy="2194719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r>
              <a:rPr lang="en-US" dirty="0"/>
              <a:t>Insert Photo Here. Drag picture to placeholder or click icon to add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5613" y="308848"/>
            <a:ext cx="8228012" cy="868680"/>
          </a:xfrm>
        </p:spPr>
        <p:txBody>
          <a:bodyPr>
            <a:noAutofit/>
          </a:bodyPr>
          <a:lstStyle>
            <a:lvl1pPr>
              <a:defRPr sz="2800" b="1" baseline="0"/>
            </a:lvl1pPr>
          </a:lstStyle>
          <a:p>
            <a:r>
              <a:rPr lang="en-US" dirty="0"/>
              <a:t>28pt Intel Clear Light Headline</a:t>
            </a:r>
          </a:p>
        </p:txBody>
      </p:sp>
      <p:sp>
        <p:nvSpPr>
          <p:cNvPr id="1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824387"/>
            <a:ext cx="2895600" cy="273844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8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5613" y="1203325"/>
            <a:ext cx="4006851" cy="1309290"/>
          </a:xfrm>
        </p:spPr>
        <p:txBody>
          <a:bodyPr vert="horz" lIns="0" tIns="0" rIns="0" bIns="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/>
            </a:lvl2pPr>
            <a:lvl3pPr>
              <a:defRPr lang="en-US" sz="1400" dirty="0" smtClean="0"/>
            </a:lvl3pPr>
            <a:lvl4pPr>
              <a:defRPr lang="en-US" sz="1200" dirty="0" smtClean="0"/>
            </a:lvl4pPr>
            <a:lvl5pPr>
              <a:defRPr lang="en-US" sz="1200" dirty="0"/>
            </a:lvl5pPr>
          </a:lstStyle>
          <a:p>
            <a:pPr marR="0" lvl="0" fontAlgn="auto">
              <a:lnSpc>
                <a:spcPct val="100000"/>
              </a:lnSpc>
              <a:buClrTx/>
              <a:buSzTx/>
              <a:tabLst/>
            </a:pPr>
            <a:r>
              <a:rPr lang="en-US" dirty="0"/>
              <a:t>18pt Intel Clear body text</a:t>
            </a:r>
          </a:p>
          <a:p>
            <a:pPr marR="0" lvl="1" fontAlgn="auto">
              <a:lnSpc>
                <a:spcPct val="100000"/>
              </a:lnSpc>
              <a:spcAft>
                <a:spcPts val="0"/>
              </a:spcAft>
              <a:buClrTx/>
              <a:buSzTx/>
              <a:tabLst/>
            </a:pPr>
            <a:r>
              <a:rPr lang="en-US" dirty="0"/>
              <a:t>16pt Intel Clear bullet one</a:t>
            </a:r>
          </a:p>
          <a:p>
            <a:pPr lvl="2"/>
            <a:r>
              <a:rPr lang="en-US" dirty="0" err="1"/>
              <a:t>14pt</a:t>
            </a:r>
            <a:r>
              <a:rPr lang="en-US" dirty="0"/>
              <a:t> Intel Clear third level</a:t>
            </a:r>
          </a:p>
          <a:p>
            <a:pPr lvl="3"/>
            <a:r>
              <a:rPr lang="en-US" dirty="0" err="1"/>
              <a:t>12pt</a:t>
            </a:r>
            <a:r>
              <a:rPr lang="en-US" dirty="0"/>
              <a:t> Intel Clear fourth level</a:t>
            </a:r>
          </a:p>
          <a:p>
            <a:pPr lvl="4"/>
            <a:r>
              <a:rPr lang="en-US" dirty="0" err="1"/>
              <a:t>12pt</a:t>
            </a:r>
            <a:r>
              <a:rPr lang="en-US" dirty="0"/>
              <a:t> Intel Clear fifth level</a:t>
            </a:r>
          </a:p>
        </p:txBody>
      </p:sp>
      <p:sp>
        <p:nvSpPr>
          <p:cNvPr id="19" name="Content Placeholder 2"/>
          <p:cNvSpPr>
            <a:spLocks noGrp="1"/>
          </p:cNvSpPr>
          <p:nvPr>
            <p:ph sz="half" idx="15" hasCustomPrompt="1"/>
          </p:nvPr>
        </p:nvSpPr>
        <p:spPr>
          <a:xfrm>
            <a:off x="4678363" y="1203325"/>
            <a:ext cx="4005264" cy="1309290"/>
          </a:xfrm>
        </p:spPr>
        <p:txBody>
          <a:bodyPr vert="horz" lIns="0" tIns="0" rIns="0" bIns="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/>
            </a:lvl2pPr>
            <a:lvl3pPr>
              <a:defRPr lang="en-US" sz="1400" dirty="0" smtClean="0"/>
            </a:lvl3pPr>
            <a:lvl4pPr>
              <a:defRPr lang="en-US" sz="1200" dirty="0" smtClean="0"/>
            </a:lvl4pPr>
            <a:lvl5pPr>
              <a:defRPr lang="en-US" sz="1200" dirty="0"/>
            </a:lvl5pPr>
          </a:lstStyle>
          <a:p>
            <a:pPr marR="0" lvl="0" fontAlgn="auto">
              <a:lnSpc>
                <a:spcPct val="100000"/>
              </a:lnSpc>
              <a:buClrTx/>
              <a:buSzTx/>
              <a:tabLst/>
            </a:pPr>
            <a:r>
              <a:rPr lang="en-US" dirty="0"/>
              <a:t>18pt Intel Clear body text</a:t>
            </a:r>
          </a:p>
          <a:p>
            <a:pPr marR="0" lvl="1" fontAlgn="auto">
              <a:lnSpc>
                <a:spcPct val="100000"/>
              </a:lnSpc>
              <a:spcAft>
                <a:spcPts val="0"/>
              </a:spcAft>
              <a:buClrTx/>
              <a:buSzTx/>
              <a:tabLst/>
            </a:pPr>
            <a:r>
              <a:rPr lang="en-US" dirty="0"/>
              <a:t>16pt Intel Clear bullet one</a:t>
            </a:r>
          </a:p>
          <a:p>
            <a:pPr lvl="2"/>
            <a:r>
              <a:rPr lang="en-US" dirty="0" err="1"/>
              <a:t>14pt</a:t>
            </a:r>
            <a:r>
              <a:rPr lang="en-US" dirty="0"/>
              <a:t> Intel Clear third level</a:t>
            </a:r>
          </a:p>
          <a:p>
            <a:pPr lvl="3"/>
            <a:r>
              <a:rPr lang="en-US" dirty="0" err="1"/>
              <a:t>12pt</a:t>
            </a:r>
            <a:r>
              <a:rPr lang="en-US" dirty="0"/>
              <a:t> Intel Clear fourth level</a:t>
            </a:r>
          </a:p>
          <a:p>
            <a:pPr lvl="4"/>
            <a:r>
              <a:rPr lang="en-US" dirty="0" err="1"/>
              <a:t>12pt</a:t>
            </a:r>
            <a:r>
              <a:rPr lang="en-US" dirty="0"/>
              <a:t> Intel Clear fifth level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1009487" y="4975795"/>
            <a:ext cx="18466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000" dirty="0">
              <a:solidFill>
                <a:schemeClr val="tx2"/>
              </a:solidFill>
              <a:cs typeface="Neo Sans Intel"/>
            </a:endParaRPr>
          </a:p>
        </p:txBody>
      </p:sp>
      <p:sp>
        <p:nvSpPr>
          <p:cNvPr id="10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72352" y="4824387"/>
            <a:ext cx="2133600" cy="273844"/>
          </a:xfrm>
          <a:prstGeom prst="rect">
            <a:avLst/>
          </a:prstGeom>
        </p:spPr>
        <p:txBody>
          <a:bodyPr/>
          <a:lstStyle/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26894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-1587" y="4759452"/>
            <a:ext cx="9144000" cy="384048"/>
          </a:xfrm>
          <a:prstGeom prst="rect">
            <a:avLst/>
          </a:prstGeom>
          <a:gradFill flip="none" rotWithShape="1">
            <a:gsLst>
              <a:gs pos="0">
                <a:schemeClr val="tx2"/>
              </a:gs>
              <a:gs pos="50000">
                <a:schemeClr val="accent2"/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1" name="Picture 2" descr="\\.psf\Home\Desktop\Intel.png"/>
          <p:cNvPicPr>
            <a:picLocks noChangeAspect="1" noChangeArrowheads="1"/>
          </p:cNvPicPr>
          <p:nvPr/>
        </p:nvPicPr>
        <p:blipFill>
          <a:blip r:embed="rId20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9915" y="4830589"/>
            <a:ext cx="364336" cy="2401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2" name="Straight Connector 11"/>
          <p:cNvCxnSpPr/>
          <p:nvPr/>
        </p:nvCxnSpPr>
        <p:spPr>
          <a:xfrm>
            <a:off x="8718551" y="4824510"/>
            <a:ext cx="2381" cy="237744"/>
          </a:xfrm>
          <a:prstGeom prst="line">
            <a:avLst/>
          </a:prstGeom>
          <a:ln w="9525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5613" y="310130"/>
            <a:ext cx="8229600" cy="86868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28pt Intel Clear Light Headline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5613" y="1203325"/>
            <a:ext cx="8228012" cy="34258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18pt Intel Clear body text</a:t>
            </a:r>
          </a:p>
          <a:p>
            <a:pPr lvl="1"/>
            <a:r>
              <a:rPr lang="en-US" dirty="0"/>
              <a:t>16pt Intel Clear bullet one</a:t>
            </a:r>
          </a:p>
          <a:p>
            <a:pPr lvl="2"/>
            <a:r>
              <a:rPr lang="en-US" dirty="0"/>
              <a:t>16pt Intel Clear sub-bullet</a:t>
            </a:r>
          </a:p>
          <a:p>
            <a:pPr lvl="3"/>
            <a:r>
              <a:rPr lang="en-US" dirty="0" err="1"/>
              <a:t>14pt</a:t>
            </a:r>
            <a:r>
              <a:rPr lang="en-US" dirty="0"/>
              <a:t> Intel Clear fourth level</a:t>
            </a:r>
          </a:p>
          <a:p>
            <a:pPr lvl="4"/>
            <a:r>
              <a:rPr lang="en-US" dirty="0" err="1"/>
              <a:t>14pt</a:t>
            </a:r>
            <a:r>
              <a:rPr lang="en-US" dirty="0"/>
              <a:t> Intel Clear 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824387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872352" y="4824387"/>
            <a:ext cx="2133600" cy="273844"/>
          </a:xfrm>
          <a:prstGeom prst="rect">
            <a:avLst/>
          </a:prstGeom>
        </p:spPr>
        <p:txBody>
          <a:bodyPr anchor="ctr"/>
          <a:lstStyle>
            <a:lvl1pPr algn="r">
              <a:defRPr sz="800">
                <a:solidFill>
                  <a:schemeClr val="bg1"/>
                </a:solidFill>
              </a:defRPr>
            </a:lvl1pPr>
          </a:lstStyle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6227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9" r:id="rId2"/>
    <p:sldLayoutId id="2147483674" r:id="rId3"/>
    <p:sldLayoutId id="2147483650" r:id="rId4"/>
    <p:sldLayoutId id="2147483671" r:id="rId5"/>
    <p:sldLayoutId id="2147483652" r:id="rId6"/>
    <p:sldLayoutId id="2147483660" r:id="rId7"/>
    <p:sldLayoutId id="2147483668" r:id="rId8"/>
    <p:sldLayoutId id="2147483669" r:id="rId9"/>
    <p:sldLayoutId id="2147483670" r:id="rId10"/>
    <p:sldLayoutId id="2147483672" r:id="rId11"/>
    <p:sldLayoutId id="2147483651" r:id="rId12"/>
    <p:sldLayoutId id="2147483677" r:id="rId13"/>
    <p:sldLayoutId id="2147483665" r:id="rId14"/>
    <p:sldLayoutId id="2147483654" r:id="rId15"/>
    <p:sldLayoutId id="2147483655" r:id="rId16"/>
    <p:sldLayoutId id="2147483676" r:id="rId17"/>
    <p:sldLayoutId id="2147483681" r:id="rId18"/>
  </p:sldLayoutIdLst>
  <p:hf hdr="0" ftr="0" dt="0"/>
  <p:txStyles>
    <p:titleStyle>
      <a:lvl1pPr algn="l" defTabSz="457200" rtl="0" eaLnBrk="1" latinLnBrk="0" hangingPunct="1">
        <a:lnSpc>
          <a:spcPct val="100000"/>
        </a:lnSpc>
        <a:spcBef>
          <a:spcPct val="0"/>
        </a:spcBef>
        <a:buNone/>
        <a:defRPr sz="2800" b="1" kern="1200" spc="0" baseline="0">
          <a:solidFill>
            <a:schemeClr val="accent1"/>
          </a:solidFill>
          <a:latin typeface="+mj-lt"/>
          <a:ea typeface="Intel Clear Light" panose="020B0404020203020204" pitchFamily="34" charset="0"/>
          <a:cs typeface="Intel Clear Light" panose="020B0404020203020204" pitchFamily="34" charset="0"/>
        </a:defRPr>
      </a:lvl1pPr>
    </p:titleStyle>
    <p:bodyStyle>
      <a:lvl1pPr marL="0" indent="0" algn="l" defTabSz="457200" rtl="0" eaLnBrk="1" latinLnBrk="0" hangingPunct="1">
        <a:spcBef>
          <a:spcPts val="1200"/>
        </a:spcBef>
        <a:spcAft>
          <a:spcPts val="0"/>
        </a:spcAft>
        <a:buFont typeface="Wingdings" panose="05000000000000000000" pitchFamily="2" charset="2"/>
        <a:buNone/>
        <a:defRPr sz="1800" b="0" kern="1200">
          <a:solidFill>
            <a:schemeClr val="accent2"/>
          </a:solidFill>
          <a:latin typeface="+mn-lt"/>
          <a:ea typeface="+mn-ea"/>
          <a:cs typeface="Intel Clear" panose="020B0604020203020204" pitchFamily="34" charset="0"/>
        </a:defRPr>
      </a:lvl1pPr>
      <a:lvl2pPr marL="225425" indent="-225425" algn="l" defTabSz="457200" rtl="0" eaLnBrk="1" latinLnBrk="0" hangingPunct="1">
        <a:spcBef>
          <a:spcPts val="1200"/>
        </a:spcBef>
        <a:buFont typeface="Wingdings" charset="2"/>
        <a:buChar char="§"/>
        <a:defRPr sz="1600" kern="1200" baseline="0">
          <a:solidFill>
            <a:schemeClr val="accent1"/>
          </a:solidFill>
          <a:latin typeface="+mn-lt"/>
          <a:ea typeface="+mn-ea"/>
          <a:cs typeface="Intel Clear" panose="020B0604020203020204" pitchFamily="34" charset="0"/>
        </a:defRPr>
      </a:lvl2pPr>
      <a:lvl3pPr marL="571500" indent="-228600" algn="l" defTabSz="457200" rtl="0" eaLnBrk="1" latinLnBrk="0" hangingPunct="1">
        <a:spcBef>
          <a:spcPts val="800"/>
        </a:spcBef>
        <a:buFont typeface="Intel Clear" panose="020B0604020203020204" pitchFamily="34" charset="0"/>
        <a:buChar char="–"/>
        <a:defRPr sz="1600" kern="1200">
          <a:solidFill>
            <a:schemeClr val="accent1"/>
          </a:solidFill>
          <a:latin typeface="+mn-lt"/>
          <a:ea typeface="+mn-ea"/>
          <a:cs typeface="Intel Clear" panose="020B0604020203020204" pitchFamily="34" charset="0"/>
        </a:defRPr>
      </a:lvl3pPr>
      <a:lvl4pPr marL="969963" indent="-228600" algn="l" defTabSz="457200" rtl="0" eaLnBrk="1" latinLnBrk="0" hangingPunct="1">
        <a:spcBef>
          <a:spcPct val="20000"/>
        </a:spcBef>
        <a:buFont typeface="Arial"/>
        <a:buChar char="–"/>
        <a:defRPr sz="1400" kern="1200">
          <a:solidFill>
            <a:schemeClr val="accent1"/>
          </a:solidFill>
          <a:latin typeface="+mn-lt"/>
          <a:ea typeface="+mn-ea"/>
          <a:cs typeface="Intel Clear" panose="020B0604020203020204" pitchFamily="34" charset="0"/>
        </a:defRPr>
      </a:lvl4pPr>
      <a:lvl5pPr marL="1319213" indent="-228600" algn="l" defTabSz="457200" rtl="0" eaLnBrk="1" latinLnBrk="0" hangingPunct="1">
        <a:spcBef>
          <a:spcPct val="20000"/>
        </a:spcBef>
        <a:buFont typeface="Intel Clear" panose="020B0604020203020204" pitchFamily="34" charset="0"/>
        <a:buChar char="–"/>
        <a:defRPr sz="1400" kern="1200">
          <a:solidFill>
            <a:schemeClr val="accent1"/>
          </a:solidFill>
          <a:latin typeface="+mn-lt"/>
          <a:ea typeface="+mn-ea"/>
          <a:cs typeface="Intel Clear" panose="020B060402020302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6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8.wmf"/><Relationship Id="rId4" Type="http://schemas.openxmlformats.org/officeDocument/2006/relationships/package" Target="../embeddings/Microsoft_Word_Document.docx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itle 1"/>
          <p:cNvSpPr>
            <a:spLocks noGrp="1"/>
          </p:cNvSpPr>
          <p:nvPr>
            <p:ph type="title"/>
          </p:nvPr>
        </p:nvSpPr>
        <p:spPr>
          <a:xfrm>
            <a:off x="191317" y="29631"/>
            <a:ext cx="8229600" cy="450042"/>
          </a:xfrm>
        </p:spPr>
        <p:txBody>
          <a:bodyPr/>
          <a:lstStyle/>
          <a:p>
            <a:r>
              <a:rPr lang="en-US" b="0" dirty="0">
                <a:latin typeface="Intel Clear Pro" panose="020B0804020202060201" pitchFamily="34" charset="0"/>
                <a:ea typeface="Intel Clear Pro" panose="020B0804020202060201" pitchFamily="34" charset="0"/>
                <a:cs typeface="Intel Clear Pro" panose="020B0804020202060201" pitchFamily="34" charset="0"/>
              </a:rPr>
              <a:t>Instructions for Completing NSG PE/SPE Candidate Profile</a:t>
            </a:r>
          </a:p>
        </p:txBody>
      </p:sp>
      <p:sp>
        <p:nvSpPr>
          <p:cNvPr id="19" name="Content Placeholder 3"/>
          <p:cNvSpPr>
            <a:spLocks noGrp="1"/>
          </p:cNvSpPr>
          <p:nvPr>
            <p:ph sz="quarter" idx="13"/>
          </p:nvPr>
        </p:nvSpPr>
        <p:spPr>
          <a:xfrm>
            <a:off x="326692" y="661338"/>
            <a:ext cx="8490615" cy="3967812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sz="1600" dirty="0">
                <a:solidFill>
                  <a:schemeClr val="tx1"/>
                </a:solidFill>
                <a:latin typeface="+mj-lt"/>
              </a:rPr>
              <a:t>Summarize the nominee’s story on one slide including:</a:t>
            </a:r>
          </a:p>
          <a:p>
            <a:pPr lvl="1">
              <a:spcBef>
                <a:spcPts val="0"/>
              </a:spcBef>
            </a:pPr>
            <a:r>
              <a:rPr lang="en-US" sz="1600" b="1" dirty="0">
                <a:solidFill>
                  <a:schemeClr val="tx1"/>
                </a:solidFill>
                <a:latin typeface="+mj-lt"/>
              </a:rPr>
              <a:t>Career Highlights: </a:t>
            </a:r>
            <a:r>
              <a:rPr lang="en-US" sz="1600" dirty="0">
                <a:solidFill>
                  <a:schemeClr val="tx1"/>
                </a:solidFill>
                <a:latin typeface="+mj-lt"/>
              </a:rPr>
              <a:t>Pull top examples from questions 1-3 on the application form</a:t>
            </a:r>
          </a:p>
          <a:p>
            <a:pPr lvl="2"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+mj-lt"/>
              </a:rPr>
              <a:t>Examples of </a:t>
            </a:r>
            <a:r>
              <a:rPr lang="en-US" sz="1400" b="1" dirty="0">
                <a:solidFill>
                  <a:schemeClr val="tx1"/>
                </a:solidFill>
                <a:latin typeface="+mj-lt"/>
              </a:rPr>
              <a:t>Technical Expertise and Leadership</a:t>
            </a:r>
            <a:r>
              <a:rPr lang="en-US" sz="1400" dirty="0">
                <a:solidFill>
                  <a:schemeClr val="tx1"/>
                </a:solidFill>
                <a:latin typeface="+mj-lt"/>
              </a:rPr>
              <a:t> and the </a:t>
            </a:r>
            <a:r>
              <a:rPr lang="en-US" sz="1400" b="1" u="sng" dirty="0">
                <a:solidFill>
                  <a:schemeClr val="tx1"/>
                </a:solidFill>
                <a:latin typeface="+mj-lt"/>
              </a:rPr>
              <a:t>critical results</a:t>
            </a:r>
            <a:r>
              <a:rPr lang="en-US" sz="1400" b="1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1400" dirty="0">
                <a:solidFill>
                  <a:schemeClr val="tx1"/>
                </a:solidFill>
                <a:latin typeface="+mj-lt"/>
              </a:rPr>
              <a:t>achieved. What would not have happened at NSG/Intel without their leadership? </a:t>
            </a:r>
          </a:p>
          <a:p>
            <a:pPr lvl="2"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+mj-lt"/>
              </a:rPr>
              <a:t>Examples of </a:t>
            </a:r>
            <a:r>
              <a:rPr lang="en-US" sz="1400" b="1" dirty="0">
                <a:solidFill>
                  <a:schemeClr val="tx1"/>
                </a:solidFill>
                <a:latin typeface="+mj-lt"/>
              </a:rPr>
              <a:t>Strategic Leadership </a:t>
            </a:r>
            <a:r>
              <a:rPr lang="en-US" sz="1400" dirty="0">
                <a:solidFill>
                  <a:schemeClr val="tx1"/>
                </a:solidFill>
                <a:latin typeface="+mj-lt"/>
              </a:rPr>
              <a:t>and the </a:t>
            </a:r>
            <a:r>
              <a:rPr lang="en-US" sz="1400" b="1" dirty="0">
                <a:solidFill>
                  <a:schemeClr val="tx1"/>
                </a:solidFill>
                <a:latin typeface="+mj-lt"/>
              </a:rPr>
              <a:t>business impact</a:t>
            </a:r>
            <a:r>
              <a:rPr lang="en-US" sz="1400" dirty="0">
                <a:solidFill>
                  <a:schemeClr val="tx1"/>
                </a:solidFill>
                <a:latin typeface="+mj-lt"/>
              </a:rPr>
              <a:t>.</a:t>
            </a:r>
          </a:p>
          <a:p>
            <a:pPr lvl="3">
              <a:spcBef>
                <a:spcPts val="0"/>
              </a:spcBef>
            </a:pPr>
            <a:r>
              <a:rPr lang="en-US" sz="1200" i="1" dirty="0">
                <a:solidFill>
                  <a:schemeClr val="tx1"/>
                </a:solidFill>
                <a:latin typeface="+mj-lt"/>
              </a:rPr>
              <a:t>Have they articulated a vision of future technology? How did they build alignment for their vision?</a:t>
            </a:r>
          </a:p>
          <a:p>
            <a:pPr lvl="3">
              <a:spcBef>
                <a:spcPts val="0"/>
              </a:spcBef>
            </a:pPr>
            <a:r>
              <a:rPr lang="en-US" sz="1200" i="1" dirty="0">
                <a:solidFill>
                  <a:schemeClr val="tx1"/>
                </a:solidFill>
                <a:latin typeface="+mj-lt"/>
              </a:rPr>
              <a:t>What was the impact? What does Intel do differently as a result of their leadership that we didn’t do 2-3 years ago?</a:t>
            </a:r>
          </a:p>
          <a:p>
            <a:pPr lvl="2"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+mj-lt"/>
              </a:rPr>
              <a:t>Examples of</a:t>
            </a:r>
            <a:r>
              <a:rPr lang="en-US" sz="1400" b="1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1400" dirty="0">
                <a:solidFill>
                  <a:schemeClr val="tx1"/>
                </a:solidFill>
                <a:latin typeface="+mj-lt"/>
              </a:rPr>
              <a:t>role modeling  </a:t>
            </a:r>
            <a:r>
              <a:rPr lang="en-US" sz="1400" b="1" dirty="0">
                <a:solidFill>
                  <a:schemeClr val="tx1"/>
                </a:solidFill>
                <a:latin typeface="+mj-lt"/>
              </a:rPr>
              <a:t>Intel Culture and Technical Leader Practices</a:t>
            </a:r>
            <a:r>
              <a:rPr lang="en-US" sz="1400" dirty="0">
                <a:solidFill>
                  <a:schemeClr val="tx1"/>
                </a:solidFill>
                <a:latin typeface="+mj-lt"/>
              </a:rPr>
              <a:t>.</a:t>
            </a:r>
          </a:p>
          <a:p>
            <a:pPr lvl="3">
              <a:spcBef>
                <a:spcPts val="0"/>
              </a:spcBef>
            </a:pPr>
            <a:r>
              <a:rPr lang="en-US" sz="1200" i="1" dirty="0">
                <a:solidFill>
                  <a:schemeClr val="tx1"/>
                </a:solidFill>
                <a:latin typeface="+mj-lt"/>
              </a:rPr>
              <a:t>How has this candidate role modeled Intel culture attributes? </a:t>
            </a:r>
          </a:p>
          <a:p>
            <a:pPr lvl="3">
              <a:spcBef>
                <a:spcPts val="0"/>
              </a:spcBef>
            </a:pPr>
            <a:r>
              <a:rPr lang="en-US" sz="1200" i="1" dirty="0">
                <a:solidFill>
                  <a:schemeClr val="tx1"/>
                </a:solidFill>
                <a:latin typeface="+mj-lt"/>
              </a:rPr>
              <a:t>How does this candidate demonstrate transfer of technical depth to others? </a:t>
            </a:r>
          </a:p>
          <a:p>
            <a:pPr lvl="3">
              <a:spcBef>
                <a:spcPts val="0"/>
              </a:spcBef>
            </a:pPr>
            <a:r>
              <a:rPr lang="en-US" sz="1200" i="1" dirty="0">
                <a:solidFill>
                  <a:schemeClr val="tx1"/>
                </a:solidFill>
                <a:latin typeface="+mj-lt"/>
              </a:rPr>
              <a:t>What skills/capabilities have been introduced or developed in others as a result of this candidate? </a:t>
            </a:r>
          </a:p>
          <a:p>
            <a:pPr lvl="1">
              <a:spcBef>
                <a:spcPts val="600"/>
              </a:spcBef>
            </a:pPr>
            <a:r>
              <a:rPr lang="en-US" sz="1600" b="1" dirty="0">
                <a:solidFill>
                  <a:schemeClr val="tx1"/>
                </a:solidFill>
                <a:latin typeface="+mj-lt"/>
              </a:rPr>
              <a:t>Rationale for Promotion: Business Context &amp; Future &amp; Impact</a:t>
            </a:r>
          </a:p>
          <a:p>
            <a:pPr lvl="2">
              <a:spcBef>
                <a:spcPts val="0"/>
              </a:spcBef>
              <a:defRPr/>
            </a:pPr>
            <a:r>
              <a:rPr lang="en-US" sz="1400" dirty="0">
                <a:solidFill>
                  <a:schemeClr val="tx1"/>
                </a:solidFill>
                <a:latin typeface="+mj-lt"/>
              </a:rPr>
              <a:t>What has changed in the business environment, technology strategy  or product roadmap to warrant a higher grade level? How has the scope and complexity of the work changed?</a:t>
            </a:r>
          </a:p>
          <a:p>
            <a:pPr lvl="2"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+mj-lt"/>
              </a:rPr>
              <a:t>What is next in terms of their contribution? </a:t>
            </a:r>
          </a:p>
          <a:p>
            <a:pPr lvl="3">
              <a:spcBef>
                <a:spcPts val="0"/>
              </a:spcBef>
            </a:pPr>
            <a:r>
              <a:rPr lang="en-US" sz="1200" i="1" dirty="0">
                <a:solidFill>
                  <a:schemeClr val="tx1"/>
                </a:solidFill>
                <a:latin typeface="+mj-lt"/>
              </a:rPr>
              <a:t>Does your candidate have the on-going work/project scope to support the PE/SPE criteria on a longer-term basis? </a:t>
            </a:r>
          </a:p>
          <a:p>
            <a:pPr lvl="3">
              <a:spcBef>
                <a:spcPts val="0"/>
              </a:spcBef>
            </a:pPr>
            <a:r>
              <a:rPr lang="en-US" sz="1200" i="1" dirty="0">
                <a:solidFill>
                  <a:schemeClr val="tx1"/>
                </a:solidFill>
                <a:latin typeface="+mj-lt"/>
              </a:rPr>
              <a:t>Why now - what will a promo to PE/SPE deliver for NSG/Intel?</a:t>
            </a:r>
          </a:p>
          <a:p>
            <a:pPr>
              <a:spcBef>
                <a:spcPts val="0"/>
              </a:spcBef>
            </a:pPr>
            <a:endParaRPr lang="en-US" sz="16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556C5-CE8C-6547-B838-EA80C61A4AF7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65106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556C5-CE8C-6547-B838-EA80C61A4AF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6925279"/>
              </p:ext>
            </p:extLst>
          </p:nvPr>
        </p:nvGraphicFramePr>
        <p:xfrm>
          <a:off x="0" y="1413262"/>
          <a:ext cx="9144000" cy="38843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1462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977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0729">
                <a:tc>
                  <a:txBody>
                    <a:bodyPr/>
                    <a:lstStyle/>
                    <a:p>
                      <a:pPr algn="l">
                        <a:lnSpc>
                          <a:spcPts val="2200"/>
                        </a:lnSpc>
                      </a:pPr>
                      <a:r>
                        <a:rPr lang="en-US" sz="1800" b="0" i="0" dirty="0">
                          <a:solidFill>
                            <a:schemeClr val="accent1"/>
                          </a:solidFill>
                          <a:latin typeface="Intel Clear Pro" panose="020B0804020202060201" pitchFamily="34" charset="0"/>
                          <a:ea typeface="Intel Clear Pro" panose="020B0804020202060201" pitchFamily="34" charset="0"/>
                          <a:cs typeface="Intel Clear Pro" panose="020B0804020202060201" pitchFamily="34" charset="0"/>
                        </a:rPr>
                        <a:t>Career Highlights</a:t>
                      </a:r>
                    </a:p>
                  </a:txBody>
                  <a:tcPr marL="68580" marR="68580" marT="34290" marB="3429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200"/>
                        </a:lnSpc>
                      </a:pPr>
                      <a:r>
                        <a:rPr lang="en-US" sz="1800" b="0" kern="1200" dirty="0">
                          <a:solidFill>
                            <a:schemeClr val="accent1"/>
                          </a:solidFill>
                          <a:latin typeface="Intel Clear Pro" panose="020B0804020202060201" pitchFamily="34" charset="0"/>
                          <a:ea typeface="Intel Clear Pro" panose="020B0804020202060201" pitchFamily="34" charset="0"/>
                          <a:cs typeface="Intel Clear Pro" panose="020B0804020202060201" pitchFamily="34" charset="0"/>
                        </a:rPr>
                        <a:t>Rationale for Promotion: Business Context &amp; Future Impact</a:t>
                      </a:r>
                    </a:p>
                  </a:txBody>
                  <a:tcPr marL="68580" marR="68580" marT="34290" marB="3429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86926">
                <a:tc>
                  <a:txBody>
                    <a:bodyPr/>
                    <a:lstStyle/>
                    <a:p>
                      <a:pPr marL="171450" indent="-171450" algn="l" defTabSz="457200" rtl="0" eaLnBrk="1" latinLnBrk="0" hangingPunct="1"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sz="900" b="0" i="0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Technical Expertise</a:t>
                      </a:r>
                    </a:p>
                    <a:p>
                      <a:pPr marL="0" indent="0" algn="l" defTabSz="457200" rtl="0" eaLnBrk="1" latinLnBrk="0" hangingPunct="1">
                        <a:spcBef>
                          <a:spcPts val="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en-US" sz="900" b="0" i="0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       Chang Wan is an expert in all areas of NAND design including page buffer (PB), datapath, Core and analog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Led CuA and CoA circuit reduction (ckt) to enable N38B which is 8 mm</a:t>
                      </a:r>
                      <a:r>
                        <a:rPr lang="en-US" sz="900" b="0" i="1" kern="1200" baseline="3000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900" b="0" i="1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 smaller than N38A with additional feature IMPRO-Lite 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Enabled placement of SD under CuA, aggressive PB design thro’ further p-tap reduction and DRs to reduce N38B die size.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Led shared GWL architecture, datapath and tile_CuA ckt compaction </a:t>
                      </a:r>
                    </a:p>
                    <a:p>
                      <a:pPr marL="171450" lvl="0" indent="-171450" algn="l" defTabSz="457200" rtl="0" eaLnBrk="1" latinLnBrk="0" hangingPunct="1"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sz="900" b="0" i="0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Strategic Leadership</a:t>
                      </a:r>
                    </a:p>
                    <a:p>
                      <a:pPr marL="0" lvl="0" indent="0" algn="l" defTabSz="457200" rtl="0" eaLnBrk="1" latinLnBrk="0" hangingPunct="1">
                        <a:spcBef>
                          <a:spcPts val="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en-US" sz="900" b="0" i="0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      As N4PA lead architect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Led pathfinding work. Defined distributed architecture to improve FC routing. Challenged DP and core team on compaction ana performance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Defined half block implementation to add 4 blk/plane at 0 die size cost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Contributed to PWL scheme evaluation. Pushing DRC rules for SHV, std cell to minimize CuA and CoA ckt requirements.</a:t>
                      </a:r>
                    </a:p>
                    <a:p>
                      <a:pPr marL="171450" indent="-171450" algn="l" defTabSz="457200" rtl="0" eaLnBrk="1" latinLnBrk="0" hangingPunct="1"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sz="900" b="0" i="0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Role Modeling &amp; Mentoring  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Fearless – His out of box thinking enables other team members to implement new aggressive ckt techniques such as use GCLK vs LCLK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One Intel – Working very closely with TD to push the limits of design rules for LV, HV and SPB transistors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Mentoring senior engineers on various PB and analog ckt reduction opportunities, DP ckt optimization ideas </a:t>
                      </a:r>
                      <a:endParaRPr lang="en-US" sz="900" b="0" i="0" kern="1200" baseline="0" noProof="0" dirty="0">
                        <a:solidFill>
                          <a:schemeClr val="accent1"/>
                        </a:solidFill>
                        <a:latin typeface="Intel Clear" panose="020B0604020203020204" pitchFamily="34" charset="0"/>
                        <a:ea typeface="+mn-ea"/>
                        <a:cs typeface="+mn-cs"/>
                      </a:endParaRPr>
                    </a:p>
                    <a:p>
                      <a:pPr marL="0" marR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endParaRPr lang="en-US" sz="900" b="0" i="0" kern="1200" baseline="0" noProof="0" dirty="0">
                        <a:solidFill>
                          <a:schemeClr val="accent1"/>
                        </a:solidFill>
                        <a:latin typeface="Intel Clear" panose="020B0604020203020204" pitchFamily="34" charset="0"/>
                        <a:ea typeface="+mn-ea"/>
                        <a:cs typeface="+mn-cs"/>
                      </a:endParaRPr>
                    </a:p>
                    <a:p>
                      <a:pPr marL="0" indent="0" algn="l" defTabSz="457200" rtl="0" eaLnBrk="1" latinLnBrk="0" hangingPunct="1">
                        <a:spcBef>
                          <a:spcPts val="800"/>
                        </a:spcBef>
                        <a:buFont typeface="Wingdings" panose="05000000000000000000" pitchFamily="2" charset="2"/>
                        <a:buNone/>
                      </a:pPr>
                      <a:endParaRPr lang="en-US" sz="900" b="0" i="0" kern="1200" baseline="0" noProof="0" dirty="0">
                        <a:solidFill>
                          <a:schemeClr val="accent1"/>
                        </a:solidFill>
                        <a:latin typeface="Intel Clear" panose="020B0604020203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noProof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What has changed in the business environment, technology strategy  or product roadmap to warrant a higher grade level? How has the scope and complexity of the work changed?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noProof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N4PA distributed architecture, 8 half blocks implementation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noProof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N38B, N4PA CuA/CoA ckt reduction lead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noProof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150s Pathfinding work to enable smallest possible density and die size enabling lowest cost NAND component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noProof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His system centric view of NAND 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noProof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Expected/Future Contribution and Impact: Results, Culture &amp; Learning (“What’s Next?”)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noProof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As we scale up no of tiers, the CuA available is vanishing at a much faster pace which make zero periphery design a challenge. Chang Wan is in the best position to champion those efforts to overcome zero periphery challenge. He will be able to achieve it by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noProof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Leading 150s test chips N38C, N38T and N38S and alpha design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Collaborating with TD to push for SPB and analog ckts compaction thro’ aggressive DRs, innovative </a:t>
                      </a:r>
                      <a:r>
                        <a:rPr lang="en-US" sz="900" b="0" i="1" kern="1200" baseline="0" dirty="0" err="1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ckts</a:t>
                      </a:r>
                      <a:r>
                        <a:rPr lang="en-US" sz="900" b="0" i="1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 and layout improvements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Propose and implement  more aggressive asymmetrical HV </a:t>
                      </a:r>
                      <a:r>
                        <a:rPr lang="en-US" sz="900" b="0" i="1" kern="1200" baseline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device and EBB DRs</a:t>
                      </a:r>
                      <a:endParaRPr lang="en-US" sz="900" b="0" i="1" kern="1200" baseline="0" dirty="0">
                        <a:solidFill>
                          <a:schemeClr val="accent1"/>
                        </a:solidFill>
                        <a:latin typeface="Intel Clear" panose="020B0604020203020204" pitchFamily="34" charset="0"/>
                        <a:ea typeface="+mn-ea"/>
                        <a:cs typeface="+mn-cs"/>
                      </a:endParaRP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Redesign std cell with straight-line routing approach to reduce logic ckt footprint 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Refine overall architecture to maximize CuA usage, 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Aggressively re-eval Principal Wordline scheme to stay within 150s CuA envelope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noProof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Deliver smallest density NAND component on 150s with best aerial density in terms of Gb/mm2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endParaRPr lang="en-US" sz="900" b="0" i="1" kern="1200" baseline="0" noProof="0" dirty="0">
                        <a:solidFill>
                          <a:schemeClr val="accent1"/>
                        </a:solidFill>
                        <a:latin typeface="Intel Clear" panose="020B0604020203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6502071"/>
              </p:ext>
            </p:extLst>
          </p:nvPr>
        </p:nvGraphicFramePr>
        <p:xfrm>
          <a:off x="6907876" y="260597"/>
          <a:ext cx="2004012" cy="815063"/>
        </p:xfrm>
        <a:graphic>
          <a:graphicData uri="http://schemas.openxmlformats.org/drawingml/2006/table">
            <a:tbl>
              <a:tblPr bandRow="1"/>
              <a:tblGrid>
                <a:gridCol w="3511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09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09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09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5862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Grade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TIG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LOS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WWID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686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10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3 yrs 3 M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800" b="0" i="0" u="none" strike="noStrike" kern="1200" dirty="0">
                        <a:solidFill>
                          <a:schemeClr val="accent1"/>
                        </a:solidFill>
                        <a:effectLst/>
                        <a:latin typeface="Intel Clear Light" panose="020B0404020203020204" pitchFamily="34" charset="0"/>
                        <a:ea typeface="Intel Clear Light" panose="020B0404020203020204" pitchFamily="34" charset="0"/>
                        <a:cs typeface="Intel Clear Light" panose="020B0404020203020204" pitchFamily="34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11220352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174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Country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USA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Repeat Nominee (Y/N)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N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85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Site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SC (RNB)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en-US" sz="800" b="1" i="0" u="none" strike="noStrike" dirty="0">
                        <a:solidFill>
                          <a:schemeClr val="accent1"/>
                        </a:solidFill>
                        <a:effectLst/>
                        <a:latin typeface="Intel Clear Light" panose="020B0404020203020204" pitchFamily="34" charset="0"/>
                        <a:ea typeface="Intel Clear Light" panose="020B0404020203020204" pitchFamily="34" charset="0"/>
                        <a:cs typeface="Intel Clear Light" panose="020B0404020203020204" pitchFamily="34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800" b="0" i="0" u="none" strike="noStrike" kern="1200" dirty="0">
                        <a:solidFill>
                          <a:schemeClr val="accent1"/>
                        </a:solidFill>
                        <a:effectLst/>
                        <a:latin typeface="Intel Clear Light" panose="020B0404020203020204" pitchFamily="34" charset="0"/>
                        <a:ea typeface="Intel Clear Light" panose="020B0404020203020204" pitchFamily="34" charset="0"/>
                        <a:cs typeface="Intel Clear Light" panose="020B0404020203020204" pitchFamily="34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3" name="Rectangle 12"/>
          <p:cNvSpPr/>
          <p:nvPr/>
        </p:nvSpPr>
        <p:spPr>
          <a:xfrm>
            <a:off x="51040" y="23679"/>
            <a:ext cx="480046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accent1"/>
                </a:solidFill>
                <a:latin typeface="+mj-lt"/>
                <a:ea typeface="Intel Clear Pro" panose="020B0804020202060201" pitchFamily="34" charset="0"/>
                <a:cs typeface="Intel Clear Pro" panose="020B0804020202060201" pitchFamily="34" charset="0"/>
              </a:rPr>
              <a:t>Ha, Chang Wan</a:t>
            </a:r>
            <a:endParaRPr lang="en-US" sz="1050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1040" y="407385"/>
            <a:ext cx="233458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accent1"/>
                </a:solidFill>
                <a:latin typeface="Intel Clear Light" panose="020B0404020203020204" pitchFamily="34" charset="0"/>
                <a:ea typeface="Intel Clear Light" panose="020B0404020203020204" pitchFamily="34" charset="0"/>
                <a:cs typeface="Intel Clear Light" panose="020B0404020203020204" pitchFamily="34" charset="0"/>
              </a:rPr>
              <a:t>NSG Business Group Name  </a:t>
            </a:r>
            <a:endParaRPr lang="en-US" sz="1200" dirty="0">
              <a:solidFill>
                <a:schemeClr val="accent1"/>
              </a:solidFill>
            </a:endParaRPr>
          </a:p>
        </p:txBody>
      </p:sp>
      <p:sp>
        <p:nvSpPr>
          <p:cNvPr id="17" name="Flowchart: Process 16"/>
          <p:cNvSpPr/>
          <p:nvPr/>
        </p:nvSpPr>
        <p:spPr>
          <a:xfrm>
            <a:off x="150569" y="612813"/>
            <a:ext cx="1435636" cy="663151"/>
          </a:xfrm>
          <a:prstGeom prst="flowChartProcess">
            <a:avLst/>
          </a:prstGeom>
          <a:solidFill>
            <a:srgbClr val="EDF1F9"/>
          </a:solidFill>
          <a:ln w="3175">
            <a:solidFill>
              <a:srgbClr val="CCE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>
                <a:solidFill>
                  <a:schemeClr val="bg2">
                    <a:lumMod val="75000"/>
                  </a:schemeClr>
                </a:solidFill>
                <a:latin typeface="Intel Clear Pro" panose="020B0804020202060201" pitchFamily="34" charset="0"/>
                <a:ea typeface="Intel Clear Pro" panose="020B0804020202060201" pitchFamily="34" charset="0"/>
                <a:cs typeface="Intel Clear Pro" panose="020B0804020202060201" pitchFamily="34" charset="0"/>
              </a:rPr>
              <a:t>Nomination Form: </a:t>
            </a:r>
          </a:p>
          <a:p>
            <a:pPr>
              <a:spcAft>
                <a:spcPts val="1200"/>
              </a:spcAft>
            </a:pP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Intel Clear Light" panose="020B0404020203020204" pitchFamily="34" charset="0"/>
                <a:ea typeface="Intel Clear Light" panose="020B0404020203020204" pitchFamily="34" charset="0"/>
                <a:cs typeface="Intel Clear Light" panose="020B0404020203020204" pitchFamily="34" charset="0"/>
              </a:rPr>
              <a:t>(Embed document here) </a:t>
            </a:r>
          </a:p>
          <a:p>
            <a:pPr>
              <a:spcAft>
                <a:spcPts val="1200"/>
              </a:spcAft>
            </a:pPr>
            <a:endParaRPr lang="en-US" sz="1050" dirty="0">
              <a:solidFill>
                <a:schemeClr val="bg1">
                  <a:lumMod val="65000"/>
                </a:schemeClr>
              </a:solidFill>
              <a:latin typeface="Intel Clear Light" panose="020B0404020203020204" pitchFamily="34" charset="0"/>
              <a:ea typeface="Intel Clear Light" panose="020B0404020203020204" pitchFamily="34" charset="0"/>
              <a:cs typeface="Intel Clear Light" panose="020B0404020203020204" pitchFamily="34" charset="0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1717261"/>
              </p:ext>
            </p:extLst>
          </p:nvPr>
        </p:nvGraphicFramePr>
        <p:xfrm>
          <a:off x="3124200" y="184020"/>
          <a:ext cx="3645159" cy="1190672"/>
        </p:xfrm>
        <a:graphic>
          <a:graphicData uri="http://schemas.openxmlformats.org/drawingml/2006/table">
            <a:tbl>
              <a:tblPr bandRow="1"/>
              <a:tblGrid>
                <a:gridCol w="10309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142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54163">
                <a:tc>
                  <a:txBody>
                    <a:bodyPr/>
                    <a:lstStyle/>
                    <a:p>
                      <a:pPr marL="64008" algn="l" defTabSz="457200" rtl="0" eaLnBrk="1" fontAlgn="ctr" latinLnBrk="0" hangingPunct="1"/>
                      <a:r>
                        <a:rPr lang="en-US" sz="800" b="1" i="0" u="none" strike="noStrike" kern="1200" baseline="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Role Nominated For 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0325" marR="0" indent="0" algn="l" defTabSz="914400" rtl="0" eaLnBrk="1" fontAlgn="ctr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i="0" u="none" strike="noStrike" kern="120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SPE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3979">
                <a:tc>
                  <a:txBody>
                    <a:bodyPr/>
                    <a:lstStyle/>
                    <a:p>
                      <a:pPr marL="64008" marR="0" lvl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i="0" u="none" strike="noStrike" kern="1200" baseline="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Current Position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0325" marR="0" indent="0" algn="l" defTabSz="914400" rtl="0" eaLnBrk="1" fontAlgn="ctr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i="0" u="none" strike="noStrike" kern="120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PE</a:t>
                      </a:r>
                    </a:p>
                  </a:txBody>
                  <a:tcPr marL="68580" marR="68580" marT="0" marB="0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4163">
                <a:tc>
                  <a:txBody>
                    <a:bodyPr/>
                    <a:lstStyle/>
                    <a:p>
                      <a:pPr marL="64008" algn="l" defTabSz="457200" rtl="0" eaLnBrk="1" fontAlgn="ctr" latinLnBrk="0" hangingPunct="1"/>
                      <a:r>
                        <a:rPr lang="en-US" sz="800" b="1" i="0" u="none" strike="noStrike" kern="1200" baseline="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Technical Domain</a:t>
                      </a:r>
                      <a:endParaRPr lang="en-US" sz="800" b="1" i="0" u="none" strike="sngStrike" kern="1200" baseline="0" dirty="0">
                        <a:solidFill>
                          <a:srgbClr val="FF0000"/>
                        </a:solidFill>
                        <a:effectLst/>
                        <a:latin typeface="Intel Clear Light" panose="020B0404020203020204" pitchFamily="34" charset="0"/>
                        <a:ea typeface="Intel Clear Light" panose="020B0404020203020204" pitchFamily="34" charset="0"/>
                        <a:cs typeface="Intel Clear Light" panose="020B0404020203020204" pitchFamily="34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0325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kern="120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Chip architect/Analog Engineer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8027">
                <a:tc>
                  <a:txBody>
                    <a:bodyPr/>
                    <a:lstStyle/>
                    <a:p>
                      <a:pPr marL="64008" marR="0" lvl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i="0" u="none" strike="noStrike" kern="1200" baseline="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Manager Name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0325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kern="1200" baseline="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Bharat Pathak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0340">
                <a:tc>
                  <a:txBody>
                    <a:bodyPr/>
                    <a:lstStyle/>
                    <a:p>
                      <a:pPr marL="64008" algn="l" defTabSz="457200" rtl="0" eaLnBrk="1" fontAlgn="ctr" latinLnBrk="0" hangingPunct="1"/>
                      <a:r>
                        <a:rPr lang="en-US" sz="800" b="1" i="0" u="none" strike="noStrike" kern="1200" baseline="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Staff Sponsor 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0325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kern="1200" baseline="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Stephen Keeney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2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824387"/>
            <a:ext cx="2895600" cy="273844"/>
          </a:xfrm>
        </p:spPr>
        <p:txBody>
          <a:bodyPr/>
          <a:lstStyle/>
          <a:p>
            <a:r>
              <a:rPr lang="en-US" dirty="0"/>
              <a:t>Intel Confidential</a:t>
            </a: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6846004" y="-760"/>
            <a:ext cx="2065884" cy="309504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800" b="1" kern="1200" spc="0" baseline="0">
                <a:solidFill>
                  <a:schemeClr val="accent1"/>
                </a:solidFill>
                <a:latin typeface="+mj-lt"/>
                <a:ea typeface="Intel Clear Light" panose="020B0404020203020204" pitchFamily="34" charset="0"/>
                <a:cs typeface="Intel Clear Light" panose="020B0404020203020204" pitchFamily="34" charset="0"/>
              </a:defRPr>
            </a:lvl1pPr>
          </a:lstStyle>
          <a:p>
            <a:pPr algn="r"/>
            <a:r>
              <a:rPr lang="en-US" sz="1200" b="0" dirty="0">
                <a:latin typeface="Intel Clear Pro" panose="020B0804020202060201" pitchFamily="34" charset="0"/>
                <a:ea typeface="Intel Clear Pro" panose="020B0804020202060201" pitchFamily="34" charset="0"/>
                <a:cs typeface="Intel Clear Pro" panose="020B0804020202060201" pitchFamily="34" charset="0"/>
              </a:rPr>
              <a:t>NSG PE/SPE Candidate Profile</a:t>
            </a:r>
            <a:endParaRPr lang="en-US" sz="1400" b="0" dirty="0">
              <a:latin typeface="Intel Clear Pro" panose="020B0804020202060201" pitchFamily="34" charset="0"/>
              <a:ea typeface="Intel Clear Pro" panose="020B0804020202060201" pitchFamily="34" charset="0"/>
              <a:cs typeface="Intel Clear Pro" panose="020B0804020202060201" pitchFamily="34" charset="0"/>
            </a:endParaRP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70710A42-FE84-4E36-8DC6-AFA1415F518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7231328"/>
              </p:ext>
            </p:extLst>
          </p:nvPr>
        </p:nvGraphicFramePr>
        <p:xfrm>
          <a:off x="764218" y="606812"/>
          <a:ext cx="914400" cy="806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Document" showAsIcon="1" r:id="rId4" imgW="914400" imgH="806400" progId="Word.Document.12">
                  <p:embed/>
                </p:oleObj>
              </mc:Choice>
              <mc:Fallback>
                <p:oleObj name="Document" showAsIcon="1" r:id="rId4" imgW="914400" imgH="806400" progId="Word.Document.12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70710A42-FE84-4E36-8DC6-AFA1415F518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64218" y="606812"/>
                        <a:ext cx="914400" cy="806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620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5613" y="308848"/>
            <a:ext cx="8229600" cy="472929"/>
          </a:xfrm>
        </p:spPr>
        <p:txBody>
          <a:bodyPr/>
          <a:lstStyle/>
          <a:p>
            <a:r>
              <a:rPr lang="en-US" sz="3000" dirty="0">
                <a:latin typeface="Intel Clear Pro" panose="020B0804020202060201" pitchFamily="34" charset="0"/>
                <a:ea typeface="Intel Clear Pro" panose="020B0804020202060201" pitchFamily="34" charset="0"/>
                <a:cs typeface="Intel Clear Pro" panose="020B0804020202060201" pitchFamily="34" charset="0"/>
              </a:rPr>
              <a:t>NSG PE Candidate Pre-Review Session Structure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55613" y="1049762"/>
            <a:ext cx="8228012" cy="3425825"/>
          </a:xfrm>
        </p:spPr>
        <p:txBody>
          <a:bodyPr/>
          <a:lstStyle/>
          <a:p>
            <a:pPr marL="171450" indent="-1714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Candidate Pre-Review Sessions are 10 minutes. </a:t>
            </a:r>
          </a:p>
          <a:p>
            <a:pPr marL="171450" indent="-1714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Come prepared to present an </a:t>
            </a:r>
            <a:r>
              <a:rPr lang="en-US" b="1" dirty="0">
                <a:solidFill>
                  <a:schemeClr val="tx1"/>
                </a:solidFill>
              </a:rPr>
              <a:t>executive overview </a:t>
            </a:r>
            <a:r>
              <a:rPr lang="en-US" dirty="0">
                <a:solidFill>
                  <a:schemeClr val="tx1"/>
                </a:solidFill>
              </a:rPr>
              <a:t>of your candidate. </a:t>
            </a:r>
          </a:p>
          <a:p>
            <a:pPr marL="171450" indent="-1714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Candidate Profile will be presented from the facilitator’s laptop.</a:t>
            </a:r>
          </a:p>
          <a:p>
            <a:pPr marL="171450" indent="-1714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You will join the meeting precisely at your designated presentation time (if joining remotely you will be signaled by the facilitator).</a:t>
            </a:r>
            <a:endParaRPr lang="en-US" i="1" dirty="0">
              <a:solidFill>
                <a:schemeClr val="tx1"/>
              </a:solidFill>
            </a:endParaRPr>
          </a:p>
          <a:p>
            <a:pPr marL="171450" indent="-1714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You will have 2-3 minutes to present your key points for the nomination. </a:t>
            </a:r>
            <a:r>
              <a:rPr lang="en-US" b="1" dirty="0">
                <a:solidFill>
                  <a:schemeClr val="tx1"/>
                </a:solidFill>
              </a:rPr>
              <a:t>You will be stopped at 3 minutes. 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171450" indent="-1714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The NSG PE committee will use the remaining time to ask you questions.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556C5-CE8C-6547-B838-EA80C61A4AF7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6738795"/>
      </p:ext>
    </p:extLst>
  </p:cSld>
  <p:clrMapOvr>
    <a:masterClrMapping/>
  </p:clrMapOvr>
</p:sld>
</file>

<file path=ppt/theme/theme1.xml><?xml version="1.0" encoding="utf-8"?>
<a:theme xmlns:a="http://schemas.openxmlformats.org/drawingml/2006/main" name="Int_PPT_Template_16X9_clr_040715">
  <a:themeElements>
    <a:clrScheme name="Intel 1">
      <a:dk1>
        <a:sysClr val="windowText" lastClr="000000"/>
      </a:dk1>
      <a:lt1>
        <a:sysClr val="window" lastClr="FFFFFF"/>
      </a:lt1>
      <a:dk2>
        <a:srgbClr val="003C71"/>
      </a:dk2>
      <a:lt2>
        <a:srgbClr val="B1BABF"/>
      </a:lt2>
      <a:accent1>
        <a:srgbClr val="003C71"/>
      </a:accent1>
      <a:accent2>
        <a:srgbClr val="0071C5"/>
      </a:accent2>
      <a:accent3>
        <a:srgbClr val="009CDA"/>
      </a:accent3>
      <a:accent4>
        <a:srgbClr val="F8D44C"/>
      </a:accent4>
      <a:accent5>
        <a:srgbClr val="FFA400"/>
      </a:accent5>
      <a:accent6>
        <a:srgbClr val="FF4E00"/>
      </a:accent6>
      <a:hlink>
        <a:srgbClr val="C3D600"/>
      </a:hlink>
      <a:folHlink>
        <a:srgbClr val="0071C5"/>
      </a:folHlink>
    </a:clrScheme>
    <a:fontScheme name="Intel Clear">
      <a:majorFont>
        <a:latin typeface="Intel Clear"/>
        <a:ea typeface=""/>
        <a:cs typeface=""/>
      </a:majorFont>
      <a:minorFont>
        <a:latin typeface="Intel Clear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2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solidFill>
          <a:schemeClr val="bg2">
            <a:lumMod val="20000"/>
            <a:lumOff val="80000"/>
          </a:schemeClr>
        </a:solidFill>
      </a:spPr>
      <a:bodyPr vert="horz" lIns="0" tIns="0" rIns="0" bIns="0" rtlCol="0">
        <a:noAutofit/>
      </a:bodyPr>
      <a:lstStyle>
        <a:defPPr>
          <a:defRPr sz="1100" dirty="0" smtClean="0">
            <a:solidFill>
              <a:srgbClr val="003C71"/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B9999EB0206494AA2984221E36CA74A" ma:contentTypeVersion="4" ma:contentTypeDescription="Create a new document." ma:contentTypeScope="" ma:versionID="0aae825b994811a4e71bc0a14e389b7e">
  <xsd:schema xmlns:xsd="http://www.w3.org/2001/XMLSchema" xmlns:xs="http://www.w3.org/2001/XMLSchema" xmlns:p="http://schemas.microsoft.com/office/2006/metadata/properties" xmlns:ns2="f043de63-1b78-4565-b5cd-e5a632974ba9" targetNamespace="http://schemas.microsoft.com/office/2006/metadata/properties" ma:root="true" ma:fieldsID="48e551ca6bcd309007d35e8136b5ddcd" ns2:_="">
    <xsd:import namespace="f043de63-1b78-4565-b5cd-e5a632974ba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043de63-1b78-4565-b5cd-e5a632974ba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244537E-1C15-4998-A2D6-9A5C6B37BEEF}"/>
</file>

<file path=customXml/itemProps2.xml><?xml version="1.0" encoding="utf-8"?>
<ds:datastoreItem xmlns:ds="http://schemas.openxmlformats.org/officeDocument/2006/customXml" ds:itemID="{87329DDE-4134-4740-9424-276B375BFC3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E153E16-A33B-44EE-9306-3B5F62BA413D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31880</TotalTime>
  <Words>940</Words>
  <Application>Microsoft Office PowerPoint</Application>
  <PresentationFormat>On-screen Show (16:9)</PresentationFormat>
  <Paragraphs>98</Paragraphs>
  <Slides>3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2" baseType="lpstr">
      <vt:lpstr>Arial</vt:lpstr>
      <vt:lpstr>Calibri</vt:lpstr>
      <vt:lpstr>Intel Clear</vt:lpstr>
      <vt:lpstr>Intel Clear Light</vt:lpstr>
      <vt:lpstr>Intel Clear Pro</vt:lpstr>
      <vt:lpstr>Lucida Grande</vt:lpstr>
      <vt:lpstr>Wingdings</vt:lpstr>
      <vt:lpstr>Int_PPT_Template_16X9_clr_040715</vt:lpstr>
      <vt:lpstr>Microsoft Word Document</vt:lpstr>
      <vt:lpstr>Instructions for Completing NSG PE/SPE Candidate Profile</vt:lpstr>
      <vt:lpstr>PowerPoint Presentation</vt:lpstr>
      <vt:lpstr>NSG PE Candidate Pre-Review Session Structure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NSG PE/SPE Candidate Profile</dc:title>
  <dc:creator>Jeff;traci.young@intel.com</dc:creator>
  <cp:keywords>CTPClassification=CTP_NT</cp:keywords>
  <cp:lastModifiedBy>Pathak, Bharat M</cp:lastModifiedBy>
  <cp:revision>654</cp:revision>
  <dcterms:created xsi:type="dcterms:W3CDTF">2015-03-23T21:00:27Z</dcterms:created>
  <dcterms:modified xsi:type="dcterms:W3CDTF">2020-11-17T18:39:32Z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0x010100EB9999EB0206494AA2984221E36CA74A</vt:lpwstr>
  </property>
  <property fmtid="{D5CDD505-2E9C-101B-9397-08002B2CF9AE}" pid="3" name="TitusGUID">
    <vt:lpwstr>dfd42eb9-dde6-45b2-b0ea-8a6fcab315d7</vt:lpwstr>
  </property>
  <property fmtid="{D5CDD505-2E9C-101B-9397-08002B2CF9AE}" pid="4" name="CTP_TimeStamp">
    <vt:lpwstr>2020-05-09 01:46:19Z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</Properties>
</file>