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413" r:id="rId5"/>
    <p:sldId id="426" r:id="rId6"/>
    <p:sldId id="427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FFE36D-775A-4133-A253-6897881252AB}" v="16" dt="2020-11-17T19:31:26.9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93" autoAdjust="0"/>
    <p:restoredTop sz="96433" autoAdjust="0"/>
  </p:normalViewPr>
  <p:slideViewPr>
    <p:cSldViewPr snapToGrid="0">
      <p:cViewPr varScale="1">
        <p:scale>
          <a:sx n="166" d="100"/>
          <a:sy n="166" d="100"/>
        </p:scale>
        <p:origin x="666" y="162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Structure: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Manager Presents: 3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Q&amp;A: 7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Discussion 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package" Target="../embeddings/Microsoft_Word_Document.doc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91317" y="29631"/>
            <a:ext cx="8229600" cy="450042"/>
          </a:xfrm>
        </p:spPr>
        <p:txBody>
          <a:bodyPr/>
          <a:lstStyle/>
          <a:p>
            <a:r>
              <a:rPr lang="en-US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Instructions for Completing NSG PE/SPE Candidate Profile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13"/>
          </p:nvPr>
        </p:nvSpPr>
        <p:spPr>
          <a:xfrm>
            <a:off x="326692" y="661338"/>
            <a:ext cx="8490615" cy="39678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Summarize the nominee’s story on one slide including:</a:t>
            </a:r>
          </a:p>
          <a:p>
            <a:pPr lvl="1">
              <a:spcBef>
                <a:spcPts val="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Career Highlights: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Pull top examples from questions 1-3 on the application form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Technical Expertise and Leadership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and the </a:t>
            </a:r>
            <a:r>
              <a:rPr lang="en-US" sz="1400" b="1" u="sng" dirty="0">
                <a:solidFill>
                  <a:schemeClr val="tx1"/>
                </a:solidFill>
                <a:latin typeface="+mj-lt"/>
              </a:rPr>
              <a:t>critical results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achieved. What would not have happened at NSG/Intel without their leadership? 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Strategic Leadership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and the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business impact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Have they articulated a vision of future technology? How did they build alignment for their vision?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was the impact? What does Intel do differently as a result of their leadership that we didn’t do 2-3 years ago?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role modeling 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Intel Culture and Technical Leader Practices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has this candidate role modeled Intel culture attributes?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does this candidate demonstrate transfer of technical depth to others?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skills/capabilities have been introduced or developed in others as a result of this candidate? </a:t>
            </a:r>
          </a:p>
          <a:p>
            <a:pPr lvl="1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Rationale for Promotion: Business Context &amp; Future &amp; Impact</a:t>
            </a:r>
          </a:p>
          <a:p>
            <a:pPr lvl="2">
              <a:spcBef>
                <a:spcPts val="0"/>
              </a:spcBef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has changed in the business environment, technology strategy  or product roadmap to warrant a higher grade level? How has the scope and complexity of the work changed?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is next in terms of their contribution?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Does your candidate have the on-going work/project scope to support the PE/SPE criteria on a longer-term basis?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Why now - what will a promo to PE/SPE deliver for NSG/Intel?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10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070742"/>
              </p:ext>
            </p:extLst>
          </p:nvPr>
        </p:nvGraphicFramePr>
        <p:xfrm>
          <a:off x="0" y="1676621"/>
          <a:ext cx="9144000" cy="41130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 (ref: 17 patents/trade secrets)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Strong technical knowledge/understanding towards interaction of chemicals and drying agents on cell materials/composition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Identification and evaluation of different drying/cleans techniques to eliminate pattern collapse for ATF and ATF+ technologies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Very knowledgeable in surface kinetics with focus on interaction of N2-ambient on cell/metal-based materials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Delivered  novel chemistries in S26A towards chop cleans by tuning dissolved oxygen content and temperature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In ATF, using first principles (a) minimized toppling by understanding the rinse and drying sequences (b) matched cell composition (WG)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Identified root cause for swirl GFAs from first principles (resulted in matching F2 with respect to structural yield)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Always asks for feedback and drives projects as per customer needs and requirements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Accountable for mentoring and training multiple sr. and staff engineer within wet etch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Role model - has an attitude of “I own this problem until it is solved” </a:t>
                      </a:r>
                      <a:r>
                        <a:rPr lang="en-US" sz="900" b="0" i="1" kern="1200" baseline="0" dirty="0">
                          <a:solidFill>
                            <a:schemeClr val="bg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with a positive mindset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List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Due to Space/liner scaling and introduction of novel cell materials, N to N+2 technologies are known to exhibit pattern collapse, composition mismatches, and  selective clean challenges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Erica T is owning/contributing towards these pattern collapse and clean challenges, and is accountable to develop understandings that shall provide a path for +1 technology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Accountable for delivering “pattern collapse” free ATF technology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Owner to identify technical gaps (including equipment, equipment configurations, knowledge on a specific materials vs chemical compatibility, novel characterization techniques and training) </a:t>
                      </a:r>
                      <a:r>
                        <a:rPr lang="en-US" sz="900" b="0" i="1" kern="1200" baseline="0" noProof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upto</a:t>
                      </a: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N+2 technologies and deliver them within program required timelines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260390"/>
              </p:ext>
            </p:extLst>
          </p:nvPr>
        </p:nvGraphicFramePr>
        <p:xfrm>
          <a:off x="6838679" y="407385"/>
          <a:ext cx="2073209" cy="765823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9+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10670225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NM (RR5)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-102238" y="-23711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Thompson, Erica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NSG TD</a:t>
            </a:r>
            <a:endParaRPr lang="en-US" sz="1200" dirty="0">
              <a:solidFill>
                <a:schemeClr val="accent1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763736"/>
              </p:ext>
            </p:extLst>
          </p:nvPr>
        </p:nvGraphicFramePr>
        <p:xfrm>
          <a:off x="3124200" y="399964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TD Mod &amp; </a:t>
                      </a:r>
                      <a:r>
                        <a:rPr lang="en-US" sz="800" b="0" i="0" u="none" strike="noStrike" kern="1200" dirty="0" err="1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Integr</a:t>
                      </a: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 Yield Eng / Technologist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NVM </a:t>
                      </a:r>
                      <a:r>
                        <a:rPr lang="en-US" sz="800" b="0" i="0" u="none" strike="noStrike" kern="1200" dirty="0" err="1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Optane</a:t>
                      </a: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 Technology Development and Pathfinding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Veera Dandu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Ted Taylor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79B958-DB87-47B1-AF39-A82911B9EC9D}"/>
              </a:ext>
            </a:extLst>
          </p:cNvPr>
          <p:cNvSpPr/>
          <p:nvPr/>
        </p:nvSpPr>
        <p:spPr>
          <a:xfrm>
            <a:off x="0" y="988542"/>
            <a:ext cx="9396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0206E3A-776B-427F-BB8C-323E7CE393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33936"/>
              </p:ext>
            </p:extLst>
          </p:nvPr>
        </p:nvGraphicFramePr>
        <p:xfrm>
          <a:off x="889591" y="798473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showAsIcon="1" r:id="rId4" imgW="914400" imgH="792360" progId="Word.Document.12">
                  <p:embed/>
                </p:oleObj>
              </mc:Choice>
              <mc:Fallback>
                <p:oleObj name="Document" showAsIcon="1" r:id="rId4" imgW="914400" imgH="792360" progId="Word.Documen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0206E3A-776B-427F-BB8C-323E7CE393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9591" y="798473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08848"/>
            <a:ext cx="8229600" cy="472929"/>
          </a:xfrm>
        </p:spPr>
        <p:txBody>
          <a:bodyPr/>
          <a:lstStyle/>
          <a:p>
            <a:r>
              <a:rPr lang="en-US" sz="300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 Candidate Pre-Review Session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5613" y="1049762"/>
            <a:ext cx="8228012" cy="3425825"/>
          </a:xfrm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Pre-Review Sessions are 10 minutes.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Come prepared to present an </a:t>
            </a:r>
            <a:r>
              <a:rPr lang="en-US" b="1" dirty="0">
                <a:solidFill>
                  <a:schemeClr val="tx1"/>
                </a:solidFill>
              </a:rPr>
              <a:t>executive overview </a:t>
            </a:r>
            <a:r>
              <a:rPr lang="en-US" dirty="0">
                <a:solidFill>
                  <a:schemeClr val="tx1"/>
                </a:solidFill>
              </a:rPr>
              <a:t>of your candidate.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Profile will be presented from the facilitator’s laptop.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join the meeting precisely at your designated presentation time (if joining remotely you will be signaled by the facilitator).</a:t>
            </a:r>
            <a:endParaRPr lang="en-US" i="1" dirty="0">
              <a:solidFill>
                <a:schemeClr val="tx1"/>
              </a:solidFill>
            </a:endParaRP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have 2-3 minutes to present your key points for the nomination. </a:t>
            </a:r>
            <a:r>
              <a:rPr lang="en-US" b="1" dirty="0">
                <a:solidFill>
                  <a:schemeClr val="tx1"/>
                </a:solidFill>
              </a:rPr>
              <a:t>You will be stopped at 3 minutes.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NSG PE committee will use the remaining time to ask you questions.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95"/>
      </p:ext>
    </p:extLst>
  </p:cSld>
  <p:clrMapOvr>
    <a:masterClrMapping/>
  </p:clrMapOvr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153E16-A33B-44EE-9306-3B5F62BA413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3058a63-5a63-4987-8c81-e5bfe130bffa"/>
    <ds:schemaRef ds:uri="434a48cd-e876-4e7e-9231-cc5150ed558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86AD49-C77F-404A-813B-884BD7DB138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22720</TotalTime>
  <Words>839</Words>
  <Application>Microsoft Office PowerPoint</Application>
  <PresentationFormat>On-screen Show (16:9)</PresentationFormat>
  <Paragraphs>90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Document</vt:lpstr>
      <vt:lpstr>Instructions for Completing NSG PE/SPE Candidate Profile</vt:lpstr>
      <vt:lpstr>PowerPoint Presentation</vt:lpstr>
      <vt:lpstr>NSG PE Candidate Pre-Review Session Structure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Young, Traci</cp:lastModifiedBy>
  <cp:revision>649</cp:revision>
  <dcterms:created xsi:type="dcterms:W3CDTF">2015-03-23T21:00:27Z</dcterms:created>
  <dcterms:modified xsi:type="dcterms:W3CDTF">2020-11-17T22:03:58Z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