
<file path=[Content_Types].xml><?xml version="1.0" encoding="utf-8"?>
<Types xmlns="http://schemas.openxmlformats.org/package/2006/content-types">
  <Default Extension="docx" ContentType="application/vnd.openxmlformats-officedocument.wordprocessingml.document"/>
  <Default Extension="jp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6"/>
  </p:notesMasterIdLst>
  <p:handoutMasterIdLst>
    <p:handoutMasterId r:id="rId7"/>
  </p:handoutMasterIdLst>
  <p:sldIdLst>
    <p:sldId id="426" r:id="rId5"/>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55">
          <p15:clr>
            <a:srgbClr val="A4A3A4"/>
          </p15:clr>
        </p15:guide>
        <p15:guide id="2" orient="horz" pos="3004">
          <p15:clr>
            <a:srgbClr val="A4A3A4"/>
          </p15:clr>
        </p15:guide>
        <p15:guide id="3" orient="horz" pos="422">
          <p15:clr>
            <a:srgbClr val="A4A3A4"/>
          </p15:clr>
        </p15:guide>
        <p15:guide id="4" orient="horz" pos="824">
          <p15:clr>
            <a:srgbClr val="A4A3A4"/>
          </p15:clr>
        </p15:guide>
        <p15:guide id="5" orient="horz" pos="2916">
          <p15:clr>
            <a:srgbClr val="A4A3A4"/>
          </p15:clr>
        </p15:guide>
        <p15:guide id="6" pos="5470">
          <p15:clr>
            <a:srgbClr val="A4A3A4"/>
          </p15:clr>
        </p15:guide>
        <p15:guide id="7" pos="287">
          <p15:clr>
            <a:srgbClr val="A4A3A4"/>
          </p15:clr>
        </p15:guide>
        <p15:guide id="8" pos="2905">
          <p15:clr>
            <a:srgbClr val="A4A3A4"/>
          </p15:clr>
        </p15:guide>
        <p15:guide id="9" pos="2811">
          <p15:clr>
            <a:srgbClr val="A4A3A4"/>
          </p15:clr>
        </p15:guide>
        <p15:guide id="10" pos="2852">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undi Brewer-Griffin" initials="SBG" lastIdx="13" clrIdx="0"/>
  <p:cmAuthor id="1" name="Hineman, Max F" initials="HMF" lastIdx="1" clrIdx="1">
    <p:extLst>
      <p:ext uri="{19B8F6BF-5375-455C-9EA6-DF929625EA0E}">
        <p15:presenceInfo xmlns:p15="http://schemas.microsoft.com/office/powerpoint/2012/main" userId="S::max.f.hineman@intel.com::8defd3a1-a095-4e33-902a-52edb0fee36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C71"/>
    <a:srgbClr val="FD9208"/>
    <a:srgbClr val="0071C5"/>
    <a:srgbClr val="037D06"/>
    <a:srgbClr val="F83308"/>
    <a:srgbClr val="009FDF"/>
    <a:srgbClr val="F3D54E"/>
    <a:srgbClr val="F0CE3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F192FB5-2F84-4C97-88DA-F95D5E52CA5F}" v="15" dt="2020-11-05T18:33:26.89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523" autoAdjust="0"/>
    <p:restoredTop sz="96433" autoAdjust="0"/>
  </p:normalViewPr>
  <p:slideViewPr>
    <p:cSldViewPr snapToGrid="0">
      <p:cViewPr varScale="1">
        <p:scale>
          <a:sx n="126" d="100"/>
          <a:sy n="126" d="100"/>
        </p:scale>
        <p:origin x="558" y="108"/>
      </p:cViewPr>
      <p:guideLst>
        <p:guide orient="horz" pos="1655"/>
        <p:guide orient="horz" pos="3004"/>
        <p:guide orient="horz" pos="422"/>
        <p:guide orient="horz" pos="824"/>
        <p:guide orient="horz" pos="2916"/>
        <p:guide pos="5470"/>
        <p:guide pos="287"/>
        <p:guide pos="2905"/>
        <p:guide pos="2811"/>
        <p:guide pos="285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6" d="100"/>
        <a:sy n="86" d="100"/>
      </p:scale>
      <p:origin x="0" y="0"/>
    </p:cViewPr>
  </p:sorterViewPr>
  <p:notesViewPr>
    <p:cSldViewPr snapToGrid="0" showGuides="1">
      <p:cViewPr varScale="1">
        <p:scale>
          <a:sx n="74" d="100"/>
          <a:sy n="74" d="100"/>
        </p:scale>
        <p:origin x="-744"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ineman, Max F" userId="8defd3a1-a095-4e33-902a-52edb0fee36d" providerId="ADAL" clId="{8F192FB5-2F84-4C97-88DA-F95D5E52CA5F}"/>
    <pc:docChg chg="undo custSel delSld modSld">
      <pc:chgData name="Hineman, Max F" userId="8defd3a1-a095-4e33-902a-52edb0fee36d" providerId="ADAL" clId="{8F192FB5-2F84-4C97-88DA-F95D5E52CA5F}" dt="2020-11-08T16:58:11.781" v="2240" actId="6549"/>
      <pc:docMkLst>
        <pc:docMk/>
      </pc:docMkLst>
      <pc:sldChg chg="del">
        <pc:chgData name="Hineman, Max F" userId="8defd3a1-a095-4e33-902a-52edb0fee36d" providerId="ADAL" clId="{8F192FB5-2F84-4C97-88DA-F95D5E52CA5F}" dt="2020-11-03T21:41:18.200" v="1985" actId="2696"/>
        <pc:sldMkLst>
          <pc:docMk/>
          <pc:sldMk cId="586510616" sldId="413"/>
        </pc:sldMkLst>
      </pc:sldChg>
      <pc:sldChg chg="addSp delSp modSp addCm delCm">
        <pc:chgData name="Hineman, Max F" userId="8defd3a1-a095-4e33-902a-52edb0fee36d" providerId="ADAL" clId="{8F192FB5-2F84-4C97-88DA-F95D5E52CA5F}" dt="2020-11-08T16:58:11.781" v="2240" actId="6549"/>
        <pc:sldMkLst>
          <pc:docMk/>
          <pc:sldMk cId="6620459" sldId="426"/>
        </pc:sldMkLst>
        <pc:spChg chg="add del">
          <ac:chgData name="Hineman, Max F" userId="8defd3a1-a095-4e33-902a-52edb0fee36d" providerId="ADAL" clId="{8F192FB5-2F84-4C97-88DA-F95D5E52CA5F}" dt="2020-11-05T18:32:30.523" v="2031" actId="767"/>
          <ac:spMkLst>
            <pc:docMk/>
            <pc:sldMk cId="6620459" sldId="426"/>
            <ac:spMk id="5" creationId="{C1626B05-6980-4563-A91F-DB86D0B948CC}"/>
          </ac:spMkLst>
        </pc:spChg>
        <pc:spChg chg="add del mod">
          <ac:chgData name="Hineman, Max F" userId="8defd3a1-a095-4e33-902a-52edb0fee36d" providerId="ADAL" clId="{8F192FB5-2F84-4C97-88DA-F95D5E52CA5F}" dt="2020-11-05T18:32:44.356" v="2033" actId="478"/>
          <ac:spMkLst>
            <pc:docMk/>
            <pc:sldMk cId="6620459" sldId="426"/>
            <ac:spMk id="6" creationId="{336020A4-C08C-4C3B-B0F3-B50991862993}"/>
          </ac:spMkLst>
        </pc:spChg>
        <pc:spChg chg="add mod">
          <ac:chgData name="Hineman, Max F" userId="8defd3a1-a095-4e33-902a-52edb0fee36d" providerId="ADAL" clId="{8F192FB5-2F84-4C97-88DA-F95D5E52CA5F}" dt="2020-11-05T18:34:10.938" v="2074" actId="1076"/>
          <ac:spMkLst>
            <pc:docMk/>
            <pc:sldMk cId="6620459" sldId="426"/>
            <ac:spMk id="7" creationId="{FE4CDE97-A993-4F94-AC6E-C680CB63C17F}"/>
          </ac:spMkLst>
        </pc:spChg>
        <pc:spChg chg="mod">
          <ac:chgData name="Hineman, Max F" userId="8defd3a1-a095-4e33-902a-52edb0fee36d" providerId="ADAL" clId="{8F192FB5-2F84-4C97-88DA-F95D5E52CA5F}" dt="2020-10-15T22:52:44.693" v="13" actId="20577"/>
          <ac:spMkLst>
            <pc:docMk/>
            <pc:sldMk cId="6620459" sldId="426"/>
            <ac:spMk id="13" creationId="{00000000-0000-0000-0000-000000000000}"/>
          </ac:spMkLst>
        </pc:spChg>
        <pc:spChg chg="mod">
          <ac:chgData name="Hineman, Max F" userId="8defd3a1-a095-4e33-902a-52edb0fee36d" providerId="ADAL" clId="{8F192FB5-2F84-4C97-88DA-F95D5E52CA5F}" dt="2020-10-15T22:52:56.445" v="19" actId="20577"/>
          <ac:spMkLst>
            <pc:docMk/>
            <pc:sldMk cId="6620459" sldId="426"/>
            <ac:spMk id="14" creationId="{00000000-0000-0000-0000-000000000000}"/>
          </ac:spMkLst>
        </pc:spChg>
        <pc:spChg chg="del mod">
          <ac:chgData name="Hineman, Max F" userId="8defd3a1-a095-4e33-902a-52edb0fee36d" providerId="ADAL" clId="{8F192FB5-2F84-4C97-88DA-F95D5E52CA5F}" dt="2020-11-05T18:29:21.498" v="2026" actId="478"/>
          <ac:spMkLst>
            <pc:docMk/>
            <pc:sldMk cId="6620459" sldId="426"/>
            <ac:spMk id="17" creationId="{00000000-0000-0000-0000-000000000000}"/>
          </ac:spMkLst>
        </pc:spChg>
        <pc:graphicFrameChg chg="del">
          <ac:chgData name="Hineman, Max F" userId="8defd3a1-a095-4e33-902a-52edb0fee36d" providerId="ADAL" clId="{8F192FB5-2F84-4C97-88DA-F95D5E52CA5F}" dt="2020-11-05T18:22:38.910" v="2019"/>
          <ac:graphicFrameMkLst>
            <pc:docMk/>
            <pc:sldMk cId="6620459" sldId="426"/>
            <ac:graphicFrameMk id="3" creationId="{8B3788CC-DC69-4E2A-B071-2D4D88001DE0}"/>
          </ac:graphicFrameMkLst>
        </pc:graphicFrameChg>
        <pc:graphicFrameChg chg="add mod">
          <ac:chgData name="Hineman, Max F" userId="8defd3a1-a095-4e33-902a-52edb0fee36d" providerId="ADAL" clId="{8F192FB5-2F84-4C97-88DA-F95D5E52CA5F}" dt="2020-11-05T18:34:15.554" v="2075" actId="1076"/>
          <ac:graphicFrameMkLst>
            <pc:docMk/>
            <pc:sldMk cId="6620459" sldId="426"/>
            <ac:graphicFrameMk id="4" creationId="{19CBAC0B-3DBA-49F1-AD30-612D120427C6}"/>
          </ac:graphicFrameMkLst>
        </pc:graphicFrameChg>
        <pc:graphicFrameChg chg="mod modGraphic">
          <ac:chgData name="Hineman, Max F" userId="8defd3a1-a095-4e33-902a-52edb0fee36d" providerId="ADAL" clId="{8F192FB5-2F84-4C97-88DA-F95D5E52CA5F}" dt="2020-11-08T16:58:11.781" v="2240" actId="6549"/>
          <ac:graphicFrameMkLst>
            <pc:docMk/>
            <pc:sldMk cId="6620459" sldId="426"/>
            <ac:graphicFrameMk id="8" creationId="{00000000-0000-0000-0000-000000000000}"/>
          </ac:graphicFrameMkLst>
        </pc:graphicFrameChg>
        <pc:graphicFrameChg chg="mod modGraphic">
          <ac:chgData name="Hineman, Max F" userId="8defd3a1-a095-4e33-902a-52edb0fee36d" providerId="ADAL" clId="{8F192FB5-2F84-4C97-88DA-F95D5E52CA5F}" dt="2020-11-03T21:07:30.446" v="1976" actId="1035"/>
          <ac:graphicFrameMkLst>
            <pc:docMk/>
            <pc:sldMk cId="6620459" sldId="426"/>
            <ac:graphicFrameMk id="10" creationId="{00000000-0000-0000-0000-000000000000}"/>
          </ac:graphicFrameMkLst>
        </pc:graphicFrameChg>
        <pc:graphicFrameChg chg="mod modGraphic">
          <ac:chgData name="Hineman, Max F" userId="8defd3a1-a095-4e33-902a-52edb0fee36d" providerId="ADAL" clId="{8F192FB5-2F84-4C97-88DA-F95D5E52CA5F}" dt="2020-11-03T21:07:25.116" v="1973" actId="1035"/>
          <ac:graphicFrameMkLst>
            <pc:docMk/>
            <pc:sldMk cId="6620459" sldId="426"/>
            <ac:graphicFrameMk id="11" creationId="{00000000-0000-0000-0000-000000000000}"/>
          </ac:graphicFrameMkLst>
        </pc:graphicFrameChg>
      </pc:sldChg>
      <pc:sldChg chg="del">
        <pc:chgData name="Hineman, Max F" userId="8defd3a1-a095-4e33-902a-52edb0fee36d" providerId="ADAL" clId="{8F192FB5-2F84-4C97-88DA-F95D5E52CA5F}" dt="2020-11-03T21:41:27.949" v="1986" actId="2696"/>
        <pc:sldMkLst>
          <pc:docMk/>
          <pc:sldMk cId="2316738795" sldId="427"/>
        </pc:sldMkLst>
      </pc:sldChg>
    </pc:docChg>
  </pc:docChgLst>
</pc:chgInfo>
</file>

<file path=ppt/drawings/_rels/vmlDrawing1.vml.rels><?xml version="1.0" encoding="UTF-8" standalone="yes"?>
<Relationships xmlns="http://schemas.openxmlformats.org/package/2006/relationships"><Relationship Id="rId1" Type="http://schemas.openxmlformats.org/officeDocument/2006/relationships/image" Target="../media/image8.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ACFD7B2-88A6-E34E-8EF8-CB0C7BA47ADD}" type="datetimeFigureOut">
              <a:rPr lang="en-US" smtClean="0"/>
              <a:pPr/>
              <a:t>11/8/2020</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96CFA4E-18EB-6D49-8DE2-7A74038C2C1C}" type="slidenum">
              <a:rPr lang="en-US" smtClean="0"/>
              <a:pPr/>
              <a:t>‹#›</a:t>
            </a:fld>
            <a:endParaRPr lang="en-US" dirty="0"/>
          </a:p>
        </p:txBody>
      </p:sp>
    </p:spTree>
    <p:extLst>
      <p:ext uri="{BB962C8B-B14F-4D97-AF65-F5344CB8AC3E}">
        <p14:creationId xmlns:p14="http://schemas.microsoft.com/office/powerpoint/2010/main" val="91299412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D7FC5FE-6F0D-D34A-8EE6-C95B4F5F4DC8}" type="datetimeFigureOut">
              <a:rPr lang="en-US" smtClean="0"/>
              <a:pPr/>
              <a:t>11/8/2020</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61C8689-8455-3546-ADF9-3B7273760F66}" type="slidenum">
              <a:rPr lang="en-US" smtClean="0"/>
              <a:pPr/>
              <a:t>‹#›</a:t>
            </a:fld>
            <a:endParaRPr lang="en-US" dirty="0"/>
          </a:p>
        </p:txBody>
      </p:sp>
    </p:spTree>
    <p:extLst>
      <p:ext uri="{BB962C8B-B14F-4D97-AF65-F5344CB8AC3E}">
        <p14:creationId xmlns:p14="http://schemas.microsoft.com/office/powerpoint/2010/main" val="2608429223"/>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b="1" dirty="0"/>
              <a:t>INSTRUCTIONS: </a:t>
            </a:r>
          </a:p>
          <a:p>
            <a:pPr marL="171450" indent="-171450">
              <a:buFont typeface="Arial" panose="020B0604020202020204" pitchFamily="34" charset="0"/>
              <a:buChar char="•"/>
            </a:pPr>
            <a:r>
              <a:rPr lang="en-US" baseline="0" dirty="0"/>
              <a:t>Do not alter the slide. </a:t>
            </a:r>
          </a:p>
          <a:p>
            <a:pPr marL="171450" indent="-171450">
              <a:buFont typeface="Arial" panose="020B0604020202020204" pitchFamily="34" charset="0"/>
              <a:buChar char="•"/>
            </a:pPr>
            <a:r>
              <a:rPr lang="en-US" baseline="0" dirty="0"/>
              <a:t>For end-of-year and mid-year reviews:</a:t>
            </a:r>
          </a:p>
          <a:p>
            <a:pPr marL="628650" lvl="1" indent="-171450">
              <a:buFont typeface="Arial" panose="020B0604020202020204" pitchFamily="34" charset="0"/>
              <a:buChar char="•"/>
            </a:pPr>
            <a:r>
              <a:rPr lang="en-US" baseline="0" dirty="0"/>
              <a:t>Fill out this slide completely.</a:t>
            </a:r>
          </a:p>
          <a:p>
            <a:pPr marL="628650" lvl="1" indent="-171450">
              <a:buFont typeface="Arial" panose="020B0604020202020204" pitchFamily="34" charset="0"/>
              <a:buChar char="•"/>
            </a:pPr>
            <a:r>
              <a:rPr lang="en-US" baseline="0" dirty="0"/>
              <a:t>Fill out the next slide for repeat candidates or candidates not meeting performance guidelines as described in the Fellow Nomination Process document.</a:t>
            </a:r>
          </a:p>
          <a:p>
            <a:pPr marL="171450" indent="-171450">
              <a:buFont typeface="Arial" panose="020B0604020202020204" pitchFamily="34" charset="0"/>
              <a:buChar char="•"/>
            </a:pPr>
            <a:r>
              <a:rPr lang="en-US" baseline="0" dirty="0"/>
              <a:t>For mid-year pre-review:</a:t>
            </a:r>
          </a:p>
          <a:p>
            <a:pPr marL="628650" lvl="1" indent="-171450">
              <a:buFont typeface="Arial" panose="020B0604020202020204" pitchFamily="34" charset="0"/>
              <a:buChar char="•"/>
            </a:pPr>
            <a:r>
              <a:rPr lang="en-US" baseline="0" dirty="0"/>
              <a:t>Fill out p. 4 of this template</a:t>
            </a:r>
            <a:endParaRPr lang="en-US" dirty="0"/>
          </a:p>
        </p:txBody>
      </p:sp>
      <p:sp>
        <p:nvSpPr>
          <p:cNvPr id="4" name="Slide Number Placeholder 3"/>
          <p:cNvSpPr>
            <a:spLocks noGrp="1"/>
          </p:cNvSpPr>
          <p:nvPr>
            <p:ph type="sldNum" sz="quarter" idx="10"/>
          </p:nvPr>
        </p:nvSpPr>
        <p:spPr/>
        <p:txBody>
          <a:bodyPr/>
          <a:lstStyle/>
          <a:p>
            <a:fld id="{F5643E58-32DD-45C0-B89C-0507401C415C}" type="slidenum">
              <a:rPr lang="en-US" smtClean="0"/>
              <a:t>1</a:t>
            </a:fld>
            <a:endParaRPr lang="en-US"/>
          </a:p>
        </p:txBody>
      </p:sp>
    </p:spTree>
    <p:extLst>
      <p:ext uri="{BB962C8B-B14F-4D97-AF65-F5344CB8AC3E}">
        <p14:creationId xmlns:p14="http://schemas.microsoft.com/office/powerpoint/2010/main" val="297998663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with Radial Gradient">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44687" y="2479422"/>
            <a:ext cx="8212886" cy="1102519"/>
          </a:xfrm>
        </p:spPr>
        <p:txBody>
          <a:bodyPr lIns="0" rIns="0" anchor="b" anchorCtr="0">
            <a:noAutofit/>
          </a:bodyPr>
          <a:lstStyle>
            <a:lvl1pPr>
              <a:lnSpc>
                <a:spcPct val="80000"/>
              </a:lnSpc>
              <a:defRPr sz="6500" b="0" spc="100" baseline="0">
                <a:solidFill>
                  <a:schemeClr val="bg1"/>
                </a:solidFill>
                <a:latin typeface="Intel Clear Pro" panose="020B0804020202060201" pitchFamily="34" charset="0"/>
                <a:cs typeface="Intel Clear Pro" panose="020B0804020202060201" pitchFamily="34" charset="0"/>
              </a:defRPr>
            </a:lvl1pPr>
          </a:lstStyle>
          <a:p>
            <a:r>
              <a:rPr lang="en-US" dirty="0"/>
              <a:t>60pt Intel Clear pro Title</a:t>
            </a:r>
            <a:br>
              <a:rPr lang="en-US" dirty="0"/>
            </a:br>
            <a:r>
              <a:rPr lang="en-US" dirty="0"/>
              <a:t>with radial gradient</a:t>
            </a:r>
          </a:p>
        </p:txBody>
      </p:sp>
      <p:sp>
        <p:nvSpPr>
          <p:cNvPr id="3" name="Subtitle 2"/>
          <p:cNvSpPr>
            <a:spLocks noGrp="1"/>
          </p:cNvSpPr>
          <p:nvPr>
            <p:ph type="subTitle" idx="1" hasCustomPrompt="1"/>
          </p:nvPr>
        </p:nvSpPr>
        <p:spPr>
          <a:xfrm>
            <a:off x="455613" y="3493008"/>
            <a:ext cx="6330212" cy="925360"/>
          </a:xfrm>
        </p:spPr>
        <p:txBody>
          <a:bodyPr lIns="0" rIns="0">
            <a:noAutofit/>
          </a:bodyPr>
          <a:lstStyle>
            <a:lvl1pPr marL="0" indent="0" algn="l">
              <a:buNone/>
              <a:defRPr sz="1600" b="1" i="0" baseline="0">
                <a:solidFill>
                  <a:srgbClr val="F3D54E"/>
                </a:solidFill>
                <a:latin typeface="Intel Clear"/>
                <a:cs typeface="Intel Cle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16pt Intel Clear Bold Subhead, Date, Etc.</a:t>
            </a:r>
          </a:p>
        </p:txBody>
      </p:sp>
      <p:pic>
        <p:nvPicPr>
          <p:cNvPr id="7" name="Picture 2"/>
          <p:cNvPicPr>
            <a:picLocks noChangeAspect="1" noChangeArrowheads="1"/>
          </p:cNvPicPr>
          <p:nvPr userDrawn="1"/>
        </p:nvPicPr>
        <p:blipFill>
          <a:blip r:embed="rId3">
            <a:extLst>
              <a:ext uri="{28A0092B-C50C-407E-A947-70E740481C1C}">
                <a14:useLocalDpi xmlns:a14="http://schemas.microsoft.com/office/drawing/2010/main" val="0"/>
              </a:ext>
            </a:extLst>
          </a:blip>
          <a:stretch>
            <a:fillRect/>
          </a:stretch>
        </p:blipFill>
        <p:spPr bwMode="auto">
          <a:xfrm>
            <a:off x="451797" y="383169"/>
            <a:ext cx="1248049" cy="829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83241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Right Half Image">
    <p:spTree>
      <p:nvGrpSpPr>
        <p:cNvPr id="1" name=""/>
        <p:cNvGrpSpPr/>
        <p:nvPr/>
      </p:nvGrpSpPr>
      <p:grpSpPr>
        <a:xfrm>
          <a:off x="0" y="0"/>
          <a:ext cx="0" cy="0"/>
          <a:chOff x="0" y="0"/>
          <a:chExt cx="0" cy="0"/>
        </a:xfrm>
      </p:grpSpPr>
      <p:sp>
        <p:nvSpPr>
          <p:cNvPr id="9" name="Picture Placeholder 8"/>
          <p:cNvSpPr>
            <a:spLocks noGrp="1"/>
          </p:cNvSpPr>
          <p:nvPr>
            <p:ph type="pic" sz="quarter" idx="13" hasCustomPrompt="1"/>
          </p:nvPr>
        </p:nvSpPr>
        <p:spPr>
          <a:xfrm>
            <a:off x="4678363" y="1"/>
            <a:ext cx="4465637" cy="4768849"/>
          </a:xfrm>
          <a:solidFill>
            <a:schemeClr val="bg2">
              <a:lumMod val="60000"/>
              <a:lumOff val="40000"/>
            </a:schemeClr>
          </a:solidFill>
        </p:spPr>
        <p:txBody>
          <a:bodyPr/>
          <a:lstStyle/>
          <a:p>
            <a:r>
              <a:rPr lang="en-US" dirty="0"/>
              <a:t>Insert Photo Here. Drag picture to placeholder or click icon to add</a:t>
            </a:r>
          </a:p>
        </p:txBody>
      </p:sp>
      <p:sp>
        <p:nvSpPr>
          <p:cNvPr id="2" name="Title 1"/>
          <p:cNvSpPr>
            <a:spLocks noGrp="1"/>
          </p:cNvSpPr>
          <p:nvPr>
            <p:ph type="title" hasCustomPrompt="1"/>
          </p:nvPr>
        </p:nvSpPr>
        <p:spPr>
          <a:xfrm>
            <a:off x="455613" y="308848"/>
            <a:ext cx="4006850" cy="868680"/>
          </a:xfrm>
        </p:spPr>
        <p:txBody>
          <a:bodyPr>
            <a:noAutofit/>
          </a:bodyPr>
          <a:lstStyle>
            <a:lvl1pPr>
              <a:defRPr sz="2800" baseline="0"/>
            </a:lvl1pPr>
          </a:lstStyle>
          <a:p>
            <a:r>
              <a:rPr lang="en-US" dirty="0"/>
              <a:t>28pt Intel Clear Light Headline</a:t>
            </a:r>
          </a:p>
        </p:txBody>
      </p:sp>
      <p:sp>
        <p:nvSpPr>
          <p:cNvPr id="14" name="Footer Placeholder 2"/>
          <p:cNvSpPr>
            <a:spLocks noGrp="1"/>
          </p:cNvSpPr>
          <p:nvPr>
            <p:ph type="ftr" sz="quarter" idx="11"/>
          </p:nvPr>
        </p:nvSpPr>
        <p:spPr>
          <a:xfrm>
            <a:off x="3124200" y="4824387"/>
            <a:ext cx="2895600" cy="273844"/>
          </a:xfrm>
        </p:spPr>
        <p:txBody>
          <a:bodyPr/>
          <a:lstStyle/>
          <a:p>
            <a:endParaRPr lang="en-US" dirty="0"/>
          </a:p>
        </p:txBody>
      </p:sp>
      <p:sp>
        <p:nvSpPr>
          <p:cNvPr id="17" name="Content Placeholder 2"/>
          <p:cNvSpPr>
            <a:spLocks noGrp="1"/>
          </p:cNvSpPr>
          <p:nvPr>
            <p:ph sz="half" idx="1" hasCustomPrompt="1"/>
          </p:nvPr>
        </p:nvSpPr>
        <p:spPr>
          <a:xfrm>
            <a:off x="455614" y="1325244"/>
            <a:ext cx="4006850" cy="3425825"/>
          </a:xfrm>
        </p:spPr>
        <p:txBody>
          <a:bodyPr vert="horz" lIns="0" tIns="0" rIns="0" bIns="0" rtlCol="0">
            <a:noAutofit/>
          </a:bodyPr>
          <a:lstStyle>
            <a:lvl1pPr>
              <a:defRPr lang="en-US" dirty="0" smtClean="0"/>
            </a:lvl1pPr>
            <a:lvl2pPr>
              <a:defRPr lang="en-US" dirty="0" smtClean="0"/>
            </a:lvl2pPr>
            <a:lvl3pPr>
              <a:defRPr lang="en-US" sz="1400" dirty="0" smtClean="0"/>
            </a:lvl3pPr>
            <a:lvl4pPr>
              <a:defRPr lang="en-US" sz="1200" dirty="0" smtClean="0"/>
            </a:lvl4pPr>
            <a:lvl5pPr>
              <a:defRPr lang="en-US" sz="1200" dirty="0"/>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8" name="Slide Number Placeholder 3"/>
          <p:cNvSpPr>
            <a:spLocks noGrp="1"/>
          </p:cNvSpPr>
          <p:nvPr>
            <p:ph type="sldNum" sz="quarter" idx="12"/>
          </p:nvPr>
        </p:nvSpPr>
        <p:spPr>
          <a:xfrm>
            <a:off x="6872352" y="4824387"/>
            <a:ext cx="2133600" cy="273844"/>
          </a:xfrm>
          <a:prstGeom prst="rect">
            <a:avLst/>
          </a:prstGeom>
        </p:spPr>
        <p:txBody>
          <a:bodyPr/>
          <a:lstStyle/>
          <a:p>
            <a:fld id="{EE2556C5-CE8C-6547-B838-EA80C61A4AF7}" type="slidenum">
              <a:rPr lang="en-US" smtClean="0"/>
              <a:pPr/>
              <a:t>‹#›</a:t>
            </a:fld>
            <a:endParaRPr lang="en-US" dirty="0"/>
          </a:p>
        </p:txBody>
      </p:sp>
    </p:spTree>
    <p:extLst>
      <p:ext uri="{BB962C8B-B14F-4D97-AF65-F5344CB8AC3E}">
        <p14:creationId xmlns:p14="http://schemas.microsoft.com/office/powerpoint/2010/main" val="29004219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White Section Break">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5613" y="1619587"/>
            <a:ext cx="7772400" cy="1021556"/>
          </a:xfrm>
        </p:spPr>
        <p:txBody>
          <a:bodyPr anchor="b" anchorCtr="0">
            <a:noAutofit/>
          </a:bodyPr>
          <a:lstStyle>
            <a:lvl1pPr algn="l">
              <a:lnSpc>
                <a:spcPct val="80000"/>
              </a:lnSpc>
              <a:defRPr sz="5400" b="0" cap="none" spc="100" baseline="0">
                <a:solidFill>
                  <a:schemeClr val="accent1"/>
                </a:solidFill>
                <a:latin typeface="Intel Clear Pro" panose="020B0804020202060201" pitchFamily="34" charset="0"/>
                <a:cs typeface="Intel Clear Pro" panose="020B0804020202060201" pitchFamily="34" charset="0"/>
              </a:defRPr>
            </a:lvl1pPr>
          </a:lstStyle>
          <a:p>
            <a:r>
              <a:rPr lang="en-US" dirty="0"/>
              <a:t>54pt Intel Clear Bold Headline</a:t>
            </a:r>
          </a:p>
        </p:txBody>
      </p:sp>
      <p:sp>
        <p:nvSpPr>
          <p:cNvPr id="3" name="Text Placeholder 2"/>
          <p:cNvSpPr>
            <a:spLocks noGrp="1"/>
          </p:cNvSpPr>
          <p:nvPr>
            <p:ph type="body" idx="1" hasCustomPrompt="1"/>
          </p:nvPr>
        </p:nvSpPr>
        <p:spPr>
          <a:xfrm>
            <a:off x="455613" y="2752675"/>
            <a:ext cx="7772400" cy="1125140"/>
          </a:xfrm>
        </p:spPr>
        <p:txBody>
          <a:bodyPr anchor="t" anchorCtr="0">
            <a:noAutofit/>
          </a:bodyPr>
          <a:lstStyle>
            <a:lvl1pPr marL="0" indent="0">
              <a:buNone/>
              <a:defRPr sz="1600" b="0" baseline="0">
                <a:solidFill>
                  <a:schemeClr val="accent2"/>
                </a:solidFill>
                <a:latin typeface="+mn-lt"/>
                <a:cs typeface="Intel Clear" panose="020B0604020203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r>
              <a:rPr lang="en-US" dirty="0"/>
              <a:t>16pt Intel Clear Regular Subhead</a:t>
            </a:r>
          </a:p>
        </p:txBody>
      </p:sp>
      <p:sp>
        <p:nvSpPr>
          <p:cNvPr id="5" name="Slide Number Placeholder 3"/>
          <p:cNvSpPr>
            <a:spLocks noGrp="1"/>
          </p:cNvSpPr>
          <p:nvPr>
            <p:ph type="sldNum" sz="quarter" idx="12"/>
          </p:nvPr>
        </p:nvSpPr>
        <p:spPr>
          <a:xfrm>
            <a:off x="6872352" y="4824387"/>
            <a:ext cx="2133600" cy="273844"/>
          </a:xfrm>
          <a:prstGeom prst="rect">
            <a:avLst/>
          </a:prstGeom>
        </p:spPr>
        <p:txBody>
          <a:bodyPr/>
          <a:lstStyle/>
          <a:p>
            <a:fld id="{EE2556C5-CE8C-6547-B838-EA80C61A4AF7}" type="slidenum">
              <a:rPr lang="en-US" smtClean="0"/>
              <a:pPr/>
              <a:t>‹#›</a:t>
            </a:fld>
            <a:endParaRPr lang="en-US" dirty="0"/>
          </a:p>
        </p:txBody>
      </p:sp>
    </p:spTree>
    <p:extLst>
      <p:ext uri="{BB962C8B-B14F-4D97-AF65-F5344CB8AC3E}">
        <p14:creationId xmlns:p14="http://schemas.microsoft.com/office/powerpoint/2010/main" val="2403727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secHead" preserve="1">
  <p:cSld name="Blue Section Break">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userDrawn="1">
            <p:ph type="title" hasCustomPrompt="1"/>
          </p:nvPr>
        </p:nvSpPr>
        <p:spPr>
          <a:xfrm>
            <a:off x="455613" y="1619587"/>
            <a:ext cx="7772400" cy="1021556"/>
          </a:xfrm>
        </p:spPr>
        <p:txBody>
          <a:bodyPr anchor="b" anchorCtr="0">
            <a:noAutofit/>
          </a:bodyPr>
          <a:lstStyle>
            <a:lvl1pPr algn="l">
              <a:lnSpc>
                <a:spcPct val="80000"/>
              </a:lnSpc>
              <a:defRPr sz="5400" b="0" cap="none" spc="100" baseline="0">
                <a:solidFill>
                  <a:schemeClr val="bg1"/>
                </a:solidFill>
                <a:latin typeface="Intel Clear Pro" panose="020B0804020202060201" pitchFamily="34" charset="0"/>
                <a:cs typeface="Intel Clear Pro" panose="020B0804020202060201" pitchFamily="34" charset="0"/>
              </a:defRPr>
            </a:lvl1pPr>
          </a:lstStyle>
          <a:p>
            <a:r>
              <a:rPr lang="en-US" dirty="0"/>
              <a:t>54pt Intel Clear Bold Headline</a:t>
            </a:r>
          </a:p>
        </p:txBody>
      </p:sp>
      <p:sp>
        <p:nvSpPr>
          <p:cNvPr id="3" name="Text Placeholder 2"/>
          <p:cNvSpPr>
            <a:spLocks noGrp="1"/>
          </p:cNvSpPr>
          <p:nvPr userDrawn="1">
            <p:ph type="body" idx="1" hasCustomPrompt="1"/>
          </p:nvPr>
        </p:nvSpPr>
        <p:spPr>
          <a:xfrm>
            <a:off x="455613" y="2752675"/>
            <a:ext cx="7772400" cy="1125140"/>
          </a:xfrm>
        </p:spPr>
        <p:txBody>
          <a:bodyPr anchor="t" anchorCtr="0">
            <a:noAutofit/>
          </a:bodyPr>
          <a:lstStyle>
            <a:lvl1pPr marL="0" indent="0">
              <a:buNone/>
              <a:defRPr sz="1600" b="0" baseline="0">
                <a:solidFill>
                  <a:srgbClr val="F3D54E"/>
                </a:solidFill>
                <a:latin typeface="+mn-lt"/>
                <a:cs typeface="Intel Clear" panose="020B0604020203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r>
              <a:rPr lang="en-US" dirty="0"/>
              <a:t>16pt Intel Clear Regular Subhead</a:t>
            </a:r>
          </a:p>
        </p:txBody>
      </p:sp>
    </p:spTree>
    <p:extLst>
      <p:ext uri="{BB962C8B-B14F-4D97-AF65-F5344CB8AC3E}">
        <p14:creationId xmlns:p14="http://schemas.microsoft.com/office/powerpoint/2010/main" val="11101123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Hero Tex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5613" y="1101794"/>
            <a:ext cx="7772400" cy="1021556"/>
          </a:xfrm>
        </p:spPr>
        <p:txBody>
          <a:bodyPr anchor="b" anchorCtr="0">
            <a:noAutofit/>
          </a:bodyPr>
          <a:lstStyle>
            <a:lvl1pPr algn="l">
              <a:lnSpc>
                <a:spcPct val="80000"/>
              </a:lnSpc>
              <a:defRPr sz="4000" b="0" cap="none" spc="100" baseline="0">
                <a:solidFill>
                  <a:schemeClr val="accent1"/>
                </a:solidFill>
                <a:latin typeface="+mj-lt"/>
                <a:ea typeface="Intel Clear" panose="020B0604020203020204" pitchFamily="34" charset="0"/>
                <a:cs typeface="Intel Clear" panose="020B0604020203020204" pitchFamily="34" charset="0"/>
              </a:defRPr>
            </a:lvl1pPr>
          </a:lstStyle>
          <a:p>
            <a:r>
              <a:rPr lang="en-US" dirty="0"/>
              <a:t>40pt Intel Clear Heading</a:t>
            </a:r>
          </a:p>
        </p:txBody>
      </p:sp>
      <p:sp>
        <p:nvSpPr>
          <p:cNvPr id="3" name="Text Placeholder 2"/>
          <p:cNvSpPr>
            <a:spLocks noGrp="1"/>
          </p:cNvSpPr>
          <p:nvPr>
            <p:ph type="body" idx="1" hasCustomPrompt="1"/>
          </p:nvPr>
        </p:nvSpPr>
        <p:spPr>
          <a:xfrm>
            <a:off x="455613" y="2234882"/>
            <a:ext cx="7772400" cy="1125140"/>
          </a:xfrm>
        </p:spPr>
        <p:txBody>
          <a:bodyPr anchor="t" anchorCtr="0">
            <a:noAutofit/>
          </a:bodyPr>
          <a:lstStyle>
            <a:lvl1pPr marL="0" indent="0">
              <a:buNone/>
              <a:defRPr sz="4000" b="0" baseline="0">
                <a:solidFill>
                  <a:schemeClr val="accent2"/>
                </a:solidFill>
                <a:latin typeface="Intel Clear Light" panose="020B0404020203020204" pitchFamily="34" charset="0"/>
                <a:ea typeface="Intel Clear Light" panose="020B0404020203020204" pitchFamily="34" charset="0"/>
                <a:cs typeface="Intel Clear Light" panose="020B0404020203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r>
              <a:rPr lang="en-US" dirty="0"/>
              <a:t>40pt Intel Clear Light Body.</a:t>
            </a:r>
            <a:br>
              <a:rPr lang="en-US" dirty="0"/>
            </a:br>
            <a:r>
              <a:rPr lang="en-US" dirty="0"/>
              <a:t>For content that is not a section, but has a big idea in text only.</a:t>
            </a:r>
          </a:p>
        </p:txBody>
      </p:sp>
      <p:sp>
        <p:nvSpPr>
          <p:cNvPr id="6" name="Slide Number Placeholder 5"/>
          <p:cNvSpPr>
            <a:spLocks noGrp="1"/>
          </p:cNvSpPr>
          <p:nvPr>
            <p:ph type="sldNum" sz="quarter" idx="12"/>
          </p:nvPr>
        </p:nvSpPr>
        <p:spPr>
          <a:xfrm>
            <a:off x="6872352" y="4824387"/>
            <a:ext cx="2133600" cy="273844"/>
          </a:xfrm>
          <a:prstGeom prst="rect">
            <a:avLst/>
          </a:prstGeom>
        </p:spPr>
        <p:txBody>
          <a:bodyPr/>
          <a:lstStyle>
            <a:lvl1pPr>
              <a:defRPr>
                <a:solidFill>
                  <a:schemeClr val="bg1"/>
                </a:solidFill>
              </a:defRPr>
            </a:lvl1pPr>
          </a:lstStyle>
          <a:p>
            <a:fld id="{EE2556C5-CE8C-6547-B838-EA80C61A4AF7}" type="slidenum">
              <a:rPr lang="en-US" smtClean="0"/>
              <a:pPr/>
              <a:t>‹#›</a:t>
            </a:fld>
            <a:endParaRPr lang="en-US" dirty="0"/>
          </a:p>
        </p:txBody>
      </p:sp>
    </p:spTree>
    <p:extLst>
      <p:ext uri="{BB962C8B-B14F-4D97-AF65-F5344CB8AC3E}">
        <p14:creationId xmlns:p14="http://schemas.microsoft.com/office/powerpoint/2010/main" val="40012562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ue Section Break Image">
    <p:bg>
      <p:bgPr>
        <a:gradFill>
          <a:gsLst>
            <a:gs pos="0">
              <a:schemeClr val="tx2"/>
            </a:gs>
            <a:gs pos="50000">
              <a:schemeClr val="accent2"/>
            </a:gs>
          </a:gsLst>
          <a:lin ang="189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5613" y="2260088"/>
            <a:ext cx="7772400" cy="1021556"/>
          </a:xfrm>
        </p:spPr>
        <p:txBody>
          <a:bodyPr anchor="b" anchorCtr="0">
            <a:noAutofit/>
          </a:bodyPr>
          <a:lstStyle>
            <a:lvl1pPr algn="l">
              <a:lnSpc>
                <a:spcPct val="80000"/>
              </a:lnSpc>
              <a:defRPr sz="5400" b="0" cap="none" spc="100" baseline="0">
                <a:solidFill>
                  <a:schemeClr val="bg1"/>
                </a:solidFill>
                <a:latin typeface="Intel Clear Pro" panose="020B0804020202060201" pitchFamily="34" charset="0"/>
                <a:cs typeface="Intel Clear Pro" panose="020B0804020202060201" pitchFamily="34" charset="0"/>
              </a:defRPr>
            </a:lvl1pPr>
          </a:lstStyle>
          <a:p>
            <a:r>
              <a:rPr lang="en-US" dirty="0"/>
              <a:t>54pt Intel Clear Bold Headline</a:t>
            </a:r>
          </a:p>
        </p:txBody>
      </p:sp>
      <p:sp>
        <p:nvSpPr>
          <p:cNvPr id="3" name="Text Placeholder 2"/>
          <p:cNvSpPr>
            <a:spLocks noGrp="1"/>
          </p:cNvSpPr>
          <p:nvPr>
            <p:ph type="body" idx="1" hasCustomPrompt="1"/>
          </p:nvPr>
        </p:nvSpPr>
        <p:spPr>
          <a:xfrm>
            <a:off x="455613" y="3348787"/>
            <a:ext cx="7772400" cy="1125140"/>
          </a:xfrm>
        </p:spPr>
        <p:txBody>
          <a:bodyPr anchor="t" anchorCtr="0">
            <a:noAutofit/>
          </a:bodyPr>
          <a:lstStyle>
            <a:lvl1pPr marL="0" indent="0">
              <a:buNone/>
              <a:defRPr sz="1600" b="0">
                <a:solidFill>
                  <a:srgbClr val="F3D54E"/>
                </a:solidFill>
                <a:latin typeface="+mn-lt"/>
                <a:cs typeface="Intel Clear" panose="020B0604020203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r>
              <a:rPr lang="en-US" dirty="0"/>
              <a:t>16pt Intel Clear Regular Subhead</a:t>
            </a:r>
          </a:p>
        </p:txBody>
      </p:sp>
      <p:sp>
        <p:nvSpPr>
          <p:cNvPr id="5" name="Picture Placeholder 4"/>
          <p:cNvSpPr>
            <a:spLocks noGrp="1"/>
          </p:cNvSpPr>
          <p:nvPr>
            <p:ph type="pic" sz="quarter" idx="13" hasCustomPrompt="1"/>
          </p:nvPr>
        </p:nvSpPr>
        <p:spPr>
          <a:xfrm>
            <a:off x="0" y="1"/>
            <a:ext cx="9144000" cy="2574131"/>
          </a:xfrm>
          <a:solidFill>
            <a:schemeClr val="bg2">
              <a:lumMod val="60000"/>
              <a:lumOff val="40000"/>
            </a:schemeClr>
          </a:solidFill>
        </p:spPr>
        <p:txBody>
          <a:bodyPr/>
          <a:lstStyle>
            <a:lvl1pPr>
              <a:defRPr baseline="0">
                <a:solidFill>
                  <a:srgbClr val="0071C5"/>
                </a:solidFill>
              </a:defRPr>
            </a:lvl1pPr>
          </a:lstStyle>
          <a:p>
            <a:r>
              <a:rPr lang="en-US" dirty="0"/>
              <a:t>Insert Photo Here. Drag picture to placeholder or click icon to add</a:t>
            </a:r>
          </a:p>
        </p:txBody>
      </p:sp>
    </p:spTree>
    <p:extLst>
      <p:ext uri="{BB962C8B-B14F-4D97-AF65-F5344CB8AC3E}">
        <p14:creationId xmlns:p14="http://schemas.microsoft.com/office/powerpoint/2010/main" val="38437621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5613" y="308848"/>
            <a:ext cx="8228012" cy="868680"/>
          </a:xfrm>
        </p:spPr>
        <p:txBody>
          <a:bodyPr/>
          <a:lstStyle>
            <a:lvl1pPr>
              <a:defRPr/>
            </a:lvl1pPr>
          </a:lstStyle>
          <a:p>
            <a:r>
              <a:rPr lang="en-US" dirty="0"/>
              <a:t>28pt Intel Clear Light Headline</a:t>
            </a:r>
          </a:p>
        </p:txBody>
      </p:sp>
      <p:sp>
        <p:nvSpPr>
          <p:cNvPr id="4" name="Footer Placeholder 3"/>
          <p:cNvSpPr>
            <a:spLocks noGrp="1"/>
          </p:cNvSpPr>
          <p:nvPr>
            <p:ph type="ftr" sz="quarter" idx="11"/>
          </p:nvPr>
        </p:nvSpPr>
        <p:spPr>
          <a:xfrm>
            <a:off x="3124200" y="4824387"/>
            <a:ext cx="2895600" cy="273844"/>
          </a:xfrm>
        </p:spPr>
        <p:txBody>
          <a:bodyPr/>
          <a:lstStyle/>
          <a:p>
            <a:endParaRPr lang="en-US" dirty="0"/>
          </a:p>
        </p:txBody>
      </p:sp>
      <p:sp>
        <p:nvSpPr>
          <p:cNvPr id="5" name="Slide Number Placeholder 4"/>
          <p:cNvSpPr>
            <a:spLocks noGrp="1"/>
          </p:cNvSpPr>
          <p:nvPr>
            <p:ph type="sldNum" sz="quarter" idx="12"/>
          </p:nvPr>
        </p:nvSpPr>
        <p:spPr>
          <a:xfrm>
            <a:off x="6872352" y="4824387"/>
            <a:ext cx="2133600" cy="273844"/>
          </a:xfrm>
          <a:prstGeom prst="rect">
            <a:avLst/>
          </a:prstGeom>
        </p:spPr>
        <p:txBody>
          <a:bodyPr/>
          <a:lstStyle/>
          <a:p>
            <a:fld id="{EE2556C5-CE8C-6547-B838-EA80C61A4AF7}" type="slidenum">
              <a:rPr lang="en-US" smtClean="0"/>
              <a:pPr/>
              <a:t>‹#›</a:t>
            </a:fld>
            <a:endParaRPr lang="en-US" dirty="0"/>
          </a:p>
        </p:txBody>
      </p:sp>
    </p:spTree>
    <p:extLst>
      <p:ext uri="{BB962C8B-B14F-4D97-AF65-F5344CB8AC3E}">
        <p14:creationId xmlns:p14="http://schemas.microsoft.com/office/powerpoint/2010/main" val="4137169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6872352" y="4824387"/>
            <a:ext cx="2133600" cy="273844"/>
          </a:xfrm>
          <a:prstGeom prst="rect">
            <a:avLst/>
          </a:prstGeom>
        </p:spPr>
        <p:txBody>
          <a:bodyPr/>
          <a:lstStyle/>
          <a:p>
            <a:fld id="{EE2556C5-CE8C-6547-B838-EA80C61A4AF7}" type="slidenum">
              <a:rPr lang="en-US" smtClean="0"/>
              <a:pPr/>
              <a:t>‹#›</a:t>
            </a:fld>
            <a:endParaRPr lang="en-US" dirty="0"/>
          </a:p>
        </p:txBody>
      </p:sp>
    </p:spTree>
    <p:extLst>
      <p:ext uri="{BB962C8B-B14F-4D97-AF65-F5344CB8AC3E}">
        <p14:creationId xmlns:p14="http://schemas.microsoft.com/office/powerpoint/2010/main" val="33289616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blank" preserve="1">
  <p:cSld name="Back Cover Radial Gradi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4" name="Picture 2" descr="\\.psf\Home\Desktop\Intel.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3477432" y="1875130"/>
            <a:ext cx="2108795" cy="13898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70096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1_Back Cover Radial Gradi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909807" y="1881386"/>
            <a:ext cx="3324386" cy="1380728"/>
          </a:xfrm>
          <a:prstGeom prst="rect">
            <a:avLst/>
          </a:prstGeom>
        </p:spPr>
      </p:pic>
    </p:spTree>
    <p:extLst>
      <p:ext uri="{BB962C8B-B14F-4D97-AF65-F5344CB8AC3E}">
        <p14:creationId xmlns:p14="http://schemas.microsoft.com/office/powerpoint/2010/main" val="14748318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with Radial Gradient">
    <p:bg>
      <p:bgPr>
        <a:blipFill dpi="0" rotWithShape="1">
          <a:blip r:embed="rId2"/>
          <a:srcRect/>
          <a:stretch>
            <a:fillRect/>
          </a:stretch>
        </a:blipFill>
        <a:effectLst/>
      </p:bgPr>
    </p:bg>
    <p:spTree>
      <p:nvGrpSpPr>
        <p:cNvPr id="1" name=""/>
        <p:cNvGrpSpPr/>
        <p:nvPr/>
      </p:nvGrpSpPr>
      <p:grpSpPr>
        <a:xfrm>
          <a:off x="0" y="0"/>
          <a:ext cx="0" cy="0"/>
          <a:chOff x="0" y="0"/>
          <a:chExt cx="0" cy="0"/>
        </a:xfrm>
      </p:grpSpPr>
      <p:pic>
        <p:nvPicPr>
          <p:cNvPr id="7" name="Picture 6" descr="int_experience_hrz_wht_rgb_1500.png"/>
          <p:cNvPicPr>
            <a:picLocks noChangeAspect="1"/>
          </p:cNvPicPr>
          <p:nvPr userDrawn="1"/>
        </p:nvPicPr>
        <p:blipFill>
          <a:blip r:embed="rId3">
            <a:alphaModFix/>
            <a:extLst>
              <a:ext uri="{28A0092B-C50C-407E-A947-70E740481C1C}">
                <a14:useLocalDpi xmlns:a14="http://schemas.microsoft.com/office/drawing/2010/main" val="0"/>
              </a:ext>
            </a:extLst>
          </a:blip>
          <a:stretch>
            <a:fillRect/>
          </a:stretch>
        </p:blipFill>
        <p:spPr>
          <a:xfrm>
            <a:off x="455613" y="395741"/>
            <a:ext cx="2121766" cy="887284"/>
          </a:xfrm>
          <a:prstGeom prst="rect">
            <a:avLst/>
          </a:prstGeom>
        </p:spPr>
      </p:pic>
      <p:sp>
        <p:nvSpPr>
          <p:cNvPr id="6" name="Title 1"/>
          <p:cNvSpPr>
            <a:spLocks noGrp="1"/>
          </p:cNvSpPr>
          <p:nvPr>
            <p:ph type="ctrTitle" hasCustomPrompt="1"/>
          </p:nvPr>
        </p:nvSpPr>
        <p:spPr>
          <a:xfrm>
            <a:off x="444687" y="2479422"/>
            <a:ext cx="8212886" cy="1102519"/>
          </a:xfrm>
        </p:spPr>
        <p:txBody>
          <a:bodyPr lIns="0" rIns="0" anchor="b" anchorCtr="0">
            <a:noAutofit/>
          </a:bodyPr>
          <a:lstStyle>
            <a:lvl1pPr>
              <a:lnSpc>
                <a:spcPct val="80000"/>
              </a:lnSpc>
              <a:defRPr sz="6500" b="0" spc="100" baseline="0">
                <a:solidFill>
                  <a:schemeClr val="bg1"/>
                </a:solidFill>
                <a:latin typeface="Intel Clear Pro" panose="020B0804020202060201" pitchFamily="34" charset="0"/>
                <a:cs typeface="Intel Clear Pro" panose="020B0804020202060201" pitchFamily="34" charset="0"/>
              </a:defRPr>
            </a:lvl1pPr>
          </a:lstStyle>
          <a:p>
            <a:r>
              <a:rPr lang="en-US" dirty="0"/>
              <a:t>60pt Intel Clear pro Title</a:t>
            </a:r>
            <a:br>
              <a:rPr lang="en-US" dirty="0"/>
            </a:br>
            <a:r>
              <a:rPr lang="en-US" dirty="0"/>
              <a:t>with radial gradient</a:t>
            </a:r>
          </a:p>
        </p:txBody>
      </p:sp>
      <p:sp>
        <p:nvSpPr>
          <p:cNvPr id="9" name="Subtitle 2"/>
          <p:cNvSpPr>
            <a:spLocks noGrp="1"/>
          </p:cNvSpPr>
          <p:nvPr>
            <p:ph type="subTitle" idx="1" hasCustomPrompt="1"/>
          </p:nvPr>
        </p:nvSpPr>
        <p:spPr>
          <a:xfrm>
            <a:off x="455613" y="3493008"/>
            <a:ext cx="6330212" cy="925360"/>
          </a:xfrm>
        </p:spPr>
        <p:txBody>
          <a:bodyPr lIns="0" rIns="0">
            <a:noAutofit/>
          </a:bodyPr>
          <a:lstStyle>
            <a:lvl1pPr marL="0" indent="0" algn="l">
              <a:buNone/>
              <a:defRPr sz="1600" b="1" i="0" baseline="0">
                <a:solidFill>
                  <a:srgbClr val="F3D54E"/>
                </a:solidFill>
                <a:latin typeface="Intel Clear"/>
                <a:cs typeface="Intel Cle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16pt Intel Clear Bold Subhead, Date, Etc.</a:t>
            </a:r>
          </a:p>
        </p:txBody>
      </p:sp>
    </p:spTree>
    <p:extLst>
      <p:ext uri="{BB962C8B-B14F-4D97-AF65-F5344CB8AC3E}">
        <p14:creationId xmlns:p14="http://schemas.microsoft.com/office/powerpoint/2010/main" val="1045068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 with Photo">
    <p:bg>
      <p:bgPr>
        <a:gradFill>
          <a:gsLst>
            <a:gs pos="0">
              <a:schemeClr val="tx2"/>
            </a:gs>
            <a:gs pos="50000">
              <a:schemeClr val="accent2"/>
            </a:gs>
          </a:gsLst>
          <a:lin ang="18900000" scaled="1"/>
        </a:gradFill>
        <a:effectLst/>
      </p:bgPr>
    </p:bg>
    <p:spTree>
      <p:nvGrpSpPr>
        <p:cNvPr id="1" name=""/>
        <p:cNvGrpSpPr/>
        <p:nvPr/>
      </p:nvGrpSpPr>
      <p:grpSpPr>
        <a:xfrm>
          <a:off x="0" y="0"/>
          <a:ext cx="0" cy="0"/>
          <a:chOff x="0" y="0"/>
          <a:chExt cx="0" cy="0"/>
        </a:xfrm>
      </p:grpSpPr>
      <p:sp>
        <p:nvSpPr>
          <p:cNvPr id="10" name="Picture Placeholder 8"/>
          <p:cNvSpPr>
            <a:spLocks noGrp="1"/>
          </p:cNvSpPr>
          <p:nvPr>
            <p:ph type="pic" sz="quarter" idx="13" hasCustomPrompt="1"/>
          </p:nvPr>
        </p:nvSpPr>
        <p:spPr>
          <a:xfrm>
            <a:off x="0" y="0"/>
            <a:ext cx="9144000" cy="4768850"/>
          </a:xfrm>
          <a:solidFill>
            <a:schemeClr val="bg2">
              <a:lumMod val="60000"/>
              <a:lumOff val="40000"/>
            </a:schemeClr>
          </a:solidFill>
        </p:spPr>
        <p:txBody>
          <a:bodyPr/>
          <a:lstStyle>
            <a:lvl1pPr marL="0" marR="0" indent="0" algn="l" defTabSz="457200" rtl="0" eaLnBrk="1" fontAlgn="auto" latinLnBrk="0" hangingPunct="1">
              <a:lnSpc>
                <a:spcPct val="100000"/>
              </a:lnSpc>
              <a:spcBef>
                <a:spcPts val="1200"/>
              </a:spcBef>
              <a:spcAft>
                <a:spcPts val="0"/>
              </a:spcAft>
              <a:buClrTx/>
              <a:buSzTx/>
              <a:buFont typeface="Wingdings" panose="05000000000000000000" pitchFamily="2" charset="2"/>
              <a:buNone/>
              <a:tabLst/>
              <a:defRPr baseline="0"/>
            </a:lvl1pPr>
          </a:lstStyle>
          <a:p>
            <a:r>
              <a:rPr lang="en-US" dirty="0"/>
              <a:t>Insert Photo Here. Drag picture to placeholder or click icon to add</a:t>
            </a:r>
          </a:p>
        </p:txBody>
      </p:sp>
      <p:pic>
        <p:nvPicPr>
          <p:cNvPr id="9" name="Picture 2"/>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451797" y="383169"/>
            <a:ext cx="1248049" cy="829850"/>
          </a:xfrm>
          <a:prstGeom prst="rect">
            <a:avLst/>
          </a:prstGeom>
          <a:noFill/>
          <a:extLst>
            <a:ext uri="{909E8E84-426E-40DD-AFC4-6F175D3DCCD1}">
              <a14:hiddenFill xmlns:a14="http://schemas.microsoft.com/office/drawing/2010/main">
                <a:solidFill>
                  <a:srgbClr val="FFFFFF"/>
                </a:solidFill>
              </a14:hiddenFill>
            </a:ext>
          </a:extLst>
        </p:spPr>
      </p:pic>
      <p:sp>
        <p:nvSpPr>
          <p:cNvPr id="13" name="Title 1"/>
          <p:cNvSpPr>
            <a:spLocks noGrp="1"/>
          </p:cNvSpPr>
          <p:nvPr>
            <p:ph type="ctrTitle" hasCustomPrompt="1"/>
          </p:nvPr>
        </p:nvSpPr>
        <p:spPr>
          <a:xfrm>
            <a:off x="444687" y="2479422"/>
            <a:ext cx="8212886" cy="1102519"/>
          </a:xfrm>
        </p:spPr>
        <p:txBody>
          <a:bodyPr lIns="0" rIns="0" anchor="b" anchorCtr="0">
            <a:noAutofit/>
          </a:bodyPr>
          <a:lstStyle>
            <a:lvl1pPr>
              <a:lnSpc>
                <a:spcPct val="80000"/>
              </a:lnSpc>
              <a:defRPr sz="6500" b="0" spc="100" baseline="0">
                <a:solidFill>
                  <a:schemeClr val="bg1"/>
                </a:solidFill>
                <a:latin typeface="Intel Clear Pro" panose="020B0804020202060201" pitchFamily="34" charset="0"/>
                <a:cs typeface="Intel Clear Pro" panose="020B0804020202060201" pitchFamily="34" charset="0"/>
              </a:defRPr>
            </a:lvl1pPr>
          </a:lstStyle>
          <a:p>
            <a:r>
              <a:rPr lang="en-US" dirty="0"/>
              <a:t>60pt Intel Clear pro Title</a:t>
            </a:r>
            <a:br>
              <a:rPr lang="en-US" dirty="0"/>
            </a:br>
            <a:r>
              <a:rPr lang="en-US" dirty="0"/>
              <a:t>with radial gradient</a:t>
            </a:r>
          </a:p>
        </p:txBody>
      </p:sp>
      <p:sp>
        <p:nvSpPr>
          <p:cNvPr id="14" name="Subtitle 2"/>
          <p:cNvSpPr>
            <a:spLocks noGrp="1"/>
          </p:cNvSpPr>
          <p:nvPr>
            <p:ph type="subTitle" idx="1" hasCustomPrompt="1"/>
          </p:nvPr>
        </p:nvSpPr>
        <p:spPr>
          <a:xfrm>
            <a:off x="455613" y="3493008"/>
            <a:ext cx="6330212" cy="925360"/>
          </a:xfrm>
        </p:spPr>
        <p:txBody>
          <a:bodyPr lIns="0" rIns="0">
            <a:noAutofit/>
          </a:bodyPr>
          <a:lstStyle>
            <a:lvl1pPr marL="0" indent="0" algn="l">
              <a:buNone/>
              <a:defRPr sz="1600" b="1" i="0" baseline="0">
                <a:solidFill>
                  <a:srgbClr val="F3D54E"/>
                </a:solidFill>
                <a:latin typeface="Intel Clear"/>
                <a:cs typeface="Intel Cle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16pt Intel Clear Bold Subhead, Date, Etc.</a:t>
            </a:r>
          </a:p>
        </p:txBody>
      </p:sp>
    </p:spTree>
    <p:extLst>
      <p:ext uri="{BB962C8B-B14F-4D97-AF65-F5344CB8AC3E}">
        <p14:creationId xmlns:p14="http://schemas.microsoft.com/office/powerpoint/2010/main" val="18083241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Large Bullet Content">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US" dirty="0"/>
          </a:p>
        </p:txBody>
      </p:sp>
      <p:sp>
        <p:nvSpPr>
          <p:cNvPr id="7" name="Title 6"/>
          <p:cNvSpPr>
            <a:spLocks noGrp="1"/>
          </p:cNvSpPr>
          <p:nvPr>
            <p:ph type="title" hasCustomPrompt="1"/>
          </p:nvPr>
        </p:nvSpPr>
        <p:spPr>
          <a:xfrm>
            <a:off x="455613" y="308848"/>
            <a:ext cx="8229600" cy="868680"/>
          </a:xfrm>
        </p:spPr>
        <p:txBody>
          <a:bodyPr/>
          <a:lstStyle>
            <a:lvl1pPr>
              <a:defRPr b="1" i="0" baseline="0">
                <a:solidFill>
                  <a:schemeClr val="accent1"/>
                </a:solidFill>
                <a:latin typeface="+mj-lt"/>
                <a:cs typeface="Intel Clear"/>
              </a:defRPr>
            </a:lvl1pPr>
          </a:lstStyle>
          <a:p>
            <a:r>
              <a:rPr lang="en-US" dirty="0"/>
              <a:t>28pt Intel Clear Bold Headline</a:t>
            </a:r>
          </a:p>
        </p:txBody>
      </p:sp>
      <p:sp>
        <p:nvSpPr>
          <p:cNvPr id="9" name="Content Placeholder 8"/>
          <p:cNvSpPr>
            <a:spLocks noGrp="1"/>
          </p:cNvSpPr>
          <p:nvPr>
            <p:ph sz="quarter" idx="13" hasCustomPrompt="1"/>
          </p:nvPr>
        </p:nvSpPr>
        <p:spPr>
          <a:xfrm>
            <a:off x="455613" y="1203325"/>
            <a:ext cx="8228012" cy="3425825"/>
          </a:xfrm>
        </p:spPr>
        <p:txBody>
          <a:bodyPr/>
          <a:lstStyle>
            <a:lvl1pPr>
              <a:defRPr>
                <a:solidFill>
                  <a:schemeClr val="accent2"/>
                </a:solidFill>
              </a:defRPr>
            </a:lvl1pPr>
            <a:lvl2pPr>
              <a:defRPr sz="1800">
                <a:solidFill>
                  <a:schemeClr val="accent1"/>
                </a:solidFill>
              </a:defRPr>
            </a:lvl2pPr>
            <a:lvl3pPr>
              <a:defRPr sz="1800">
                <a:solidFill>
                  <a:schemeClr val="accent1"/>
                </a:solidFill>
              </a:defRPr>
            </a:lvl3pPr>
            <a:lvl4pPr>
              <a:defRPr sz="1600">
                <a:solidFill>
                  <a:schemeClr val="accent1"/>
                </a:solidFill>
              </a:defRPr>
            </a:lvl4pPr>
            <a:lvl5pPr>
              <a:defRPr>
                <a:solidFill>
                  <a:schemeClr val="accent1"/>
                </a:solidFill>
              </a:defRPr>
            </a:lvl5pPr>
          </a:lstStyle>
          <a:p>
            <a:pPr lvl="0"/>
            <a:r>
              <a:rPr lang="en-US" dirty="0"/>
              <a:t>18pt Intel Clear body text</a:t>
            </a:r>
          </a:p>
          <a:p>
            <a:pPr lvl="1"/>
            <a:r>
              <a:rPr lang="en-US" dirty="0"/>
              <a:t>18pt Intel Clear bullet one</a:t>
            </a:r>
          </a:p>
          <a:p>
            <a:pPr lvl="2"/>
            <a:r>
              <a:rPr lang="en-US" dirty="0"/>
              <a:t>18pt Intel Clear sub-bullet</a:t>
            </a:r>
          </a:p>
          <a:p>
            <a:pPr lvl="3"/>
            <a:r>
              <a:rPr lang="en-US" dirty="0"/>
              <a:t>16pt Intel Clear fourth level</a:t>
            </a:r>
          </a:p>
          <a:p>
            <a:pPr lvl="4"/>
            <a:r>
              <a:rPr lang="en-US" dirty="0" err="1"/>
              <a:t>14pt</a:t>
            </a:r>
            <a:r>
              <a:rPr lang="en-US" dirty="0"/>
              <a:t> Intel Clear fifth level</a:t>
            </a:r>
          </a:p>
        </p:txBody>
      </p:sp>
      <p:sp>
        <p:nvSpPr>
          <p:cNvPr id="8" name="Slide Number Placeholder 3"/>
          <p:cNvSpPr>
            <a:spLocks noGrp="1"/>
          </p:cNvSpPr>
          <p:nvPr>
            <p:ph type="sldNum" sz="quarter" idx="12"/>
          </p:nvPr>
        </p:nvSpPr>
        <p:spPr>
          <a:xfrm>
            <a:off x="6872352" y="4824387"/>
            <a:ext cx="2133600" cy="273844"/>
          </a:xfrm>
          <a:prstGeom prst="rect">
            <a:avLst/>
          </a:prstGeom>
        </p:spPr>
        <p:txBody>
          <a:bodyPr/>
          <a:lstStyle/>
          <a:p>
            <a:fld id="{EE2556C5-CE8C-6547-B838-EA80C61A4AF7}" type="slidenum">
              <a:rPr lang="en-US" smtClean="0"/>
              <a:pPr/>
              <a:t>‹#›</a:t>
            </a:fld>
            <a:endParaRPr lang="en-US" dirty="0"/>
          </a:p>
        </p:txBody>
      </p:sp>
    </p:spTree>
    <p:extLst>
      <p:ext uri="{BB962C8B-B14F-4D97-AF65-F5344CB8AC3E}">
        <p14:creationId xmlns:p14="http://schemas.microsoft.com/office/powerpoint/2010/main" val="13585118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US" dirty="0"/>
          </a:p>
        </p:txBody>
      </p:sp>
      <p:sp>
        <p:nvSpPr>
          <p:cNvPr id="7" name="Title 6"/>
          <p:cNvSpPr>
            <a:spLocks noGrp="1"/>
          </p:cNvSpPr>
          <p:nvPr>
            <p:ph type="title" hasCustomPrompt="1"/>
          </p:nvPr>
        </p:nvSpPr>
        <p:spPr>
          <a:xfrm>
            <a:off x="455613" y="310130"/>
            <a:ext cx="8229600" cy="868680"/>
          </a:xfrm>
        </p:spPr>
        <p:txBody>
          <a:bodyPr/>
          <a:lstStyle>
            <a:lvl1pPr>
              <a:defRPr b="1" i="0">
                <a:latin typeface="+mj-lt"/>
                <a:cs typeface="Intel Clear"/>
              </a:defRPr>
            </a:lvl1pPr>
          </a:lstStyle>
          <a:p>
            <a:r>
              <a:rPr lang="en-US" dirty="0"/>
              <a:t>28pt Intel Clear Bold Headline</a:t>
            </a:r>
          </a:p>
        </p:txBody>
      </p:sp>
      <p:sp>
        <p:nvSpPr>
          <p:cNvPr id="8" name="Content Placeholder 7"/>
          <p:cNvSpPr>
            <a:spLocks noGrp="1"/>
          </p:cNvSpPr>
          <p:nvPr>
            <p:ph sz="quarter" idx="13" hasCustomPrompt="1"/>
          </p:nvPr>
        </p:nvSpPr>
        <p:spPr>
          <a:xfrm>
            <a:off x="455613" y="1203325"/>
            <a:ext cx="8228012" cy="3425825"/>
          </a:xfrm>
        </p:spPr>
        <p:txBody>
          <a:bodyPr/>
          <a:lstStyle/>
          <a:p>
            <a:pPr lvl="0"/>
            <a:r>
              <a:rPr lang="en-US" dirty="0"/>
              <a:t>18pt Intel Clear body text</a:t>
            </a:r>
          </a:p>
          <a:p>
            <a:pPr lvl="1"/>
            <a:r>
              <a:rPr lang="en-US" dirty="0"/>
              <a:t>16pt Intel Clear bullet one</a:t>
            </a:r>
          </a:p>
          <a:p>
            <a:pPr lvl="2"/>
            <a:r>
              <a:rPr lang="en-US" dirty="0"/>
              <a:t>16pt Intel Clear sub-bullet</a:t>
            </a:r>
          </a:p>
          <a:p>
            <a:pPr lvl="3"/>
            <a:r>
              <a:rPr lang="en-US" dirty="0" err="1"/>
              <a:t>14pt</a:t>
            </a:r>
            <a:r>
              <a:rPr lang="en-US" dirty="0"/>
              <a:t> Intel Clear fourth level</a:t>
            </a:r>
          </a:p>
          <a:p>
            <a:pPr lvl="4"/>
            <a:r>
              <a:rPr lang="en-US" dirty="0" err="1"/>
              <a:t>14pt</a:t>
            </a:r>
            <a:r>
              <a:rPr lang="en-US" dirty="0"/>
              <a:t> Intel Clear fifth level</a:t>
            </a:r>
          </a:p>
        </p:txBody>
      </p:sp>
      <p:sp>
        <p:nvSpPr>
          <p:cNvPr id="9" name="Slide Number Placeholder 3"/>
          <p:cNvSpPr>
            <a:spLocks noGrp="1"/>
          </p:cNvSpPr>
          <p:nvPr>
            <p:ph type="sldNum" sz="quarter" idx="12"/>
          </p:nvPr>
        </p:nvSpPr>
        <p:spPr>
          <a:xfrm>
            <a:off x="6872352" y="4824387"/>
            <a:ext cx="2133600" cy="273844"/>
          </a:xfrm>
          <a:prstGeom prst="rect">
            <a:avLst/>
          </a:prstGeom>
        </p:spPr>
        <p:txBody>
          <a:bodyPr/>
          <a:lstStyle/>
          <a:p>
            <a:fld id="{EE2556C5-CE8C-6547-B838-EA80C61A4AF7}" type="slidenum">
              <a:rPr lang="en-US" smtClean="0"/>
              <a:pPr/>
              <a:t>‹#›</a:t>
            </a:fld>
            <a:endParaRPr lang="en-US" dirty="0"/>
          </a:p>
        </p:txBody>
      </p:sp>
    </p:spTree>
    <p:extLst>
      <p:ext uri="{BB962C8B-B14F-4D97-AF65-F5344CB8AC3E}">
        <p14:creationId xmlns:p14="http://schemas.microsoft.com/office/powerpoint/2010/main" val="34940459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5613" y="308848"/>
            <a:ext cx="8228012" cy="868680"/>
          </a:xfrm>
        </p:spPr>
        <p:txBody>
          <a:bodyPr/>
          <a:lstStyle>
            <a:lvl1pPr>
              <a:defRPr b="1" i="0">
                <a:latin typeface="+mj-lt"/>
                <a:cs typeface="Intel Clear"/>
              </a:defRPr>
            </a:lvl1pPr>
          </a:lstStyle>
          <a:p>
            <a:r>
              <a:rPr lang="en-US" dirty="0"/>
              <a:t>28pt Intel Clear Bold Headline</a:t>
            </a:r>
          </a:p>
        </p:txBody>
      </p:sp>
      <p:sp>
        <p:nvSpPr>
          <p:cNvPr id="6" name="Footer Placeholder 5"/>
          <p:cNvSpPr>
            <a:spLocks noGrp="1"/>
          </p:cNvSpPr>
          <p:nvPr>
            <p:ph type="ftr" sz="quarter" idx="11"/>
          </p:nvPr>
        </p:nvSpPr>
        <p:spPr/>
        <p:txBody>
          <a:bodyPr/>
          <a:lstStyle/>
          <a:p>
            <a:endParaRPr lang="en-US" dirty="0"/>
          </a:p>
        </p:txBody>
      </p:sp>
      <p:sp>
        <p:nvSpPr>
          <p:cNvPr id="15" name="Content Placeholder 2"/>
          <p:cNvSpPr>
            <a:spLocks noGrp="1"/>
          </p:cNvSpPr>
          <p:nvPr>
            <p:ph sz="half" idx="1" hasCustomPrompt="1"/>
          </p:nvPr>
        </p:nvSpPr>
        <p:spPr>
          <a:xfrm>
            <a:off x="455613" y="1203324"/>
            <a:ext cx="4006851" cy="3425825"/>
          </a:xfrm>
        </p:spPr>
        <p:txBody>
          <a:bodyPr vert="horz" lIns="0" tIns="0" rIns="0" bIns="0" rtlCol="0">
            <a:noAutofit/>
          </a:bodyPr>
          <a:lstStyle>
            <a:lvl1pPr>
              <a:defRPr lang="en-US" dirty="0" smtClean="0"/>
            </a:lvl1pPr>
            <a:lvl2pPr>
              <a:defRPr lang="en-US" dirty="0" smtClean="0"/>
            </a:lvl2pPr>
            <a:lvl3pPr>
              <a:defRPr lang="en-US" sz="1400" dirty="0" smtClean="0"/>
            </a:lvl3pPr>
            <a:lvl4pPr>
              <a:defRPr lang="en-US" sz="1200" dirty="0" smtClean="0"/>
            </a:lvl4pPr>
            <a:lvl5pPr>
              <a:defRPr lang="en-US" sz="1200" dirty="0"/>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16" name="Content Placeholder 2"/>
          <p:cNvSpPr>
            <a:spLocks noGrp="1"/>
          </p:cNvSpPr>
          <p:nvPr>
            <p:ph sz="half" idx="13" hasCustomPrompt="1"/>
          </p:nvPr>
        </p:nvSpPr>
        <p:spPr>
          <a:xfrm>
            <a:off x="4678363" y="1203324"/>
            <a:ext cx="4005264" cy="3425825"/>
          </a:xfrm>
        </p:spPr>
        <p:txBody>
          <a:bodyPr vert="horz" lIns="0" tIns="0" rIns="0" bIns="0" rtlCol="0">
            <a:noAutofit/>
          </a:bodyPr>
          <a:lstStyle>
            <a:lvl1pPr>
              <a:defRPr lang="en-US" dirty="0" smtClean="0"/>
            </a:lvl1pPr>
            <a:lvl2pPr>
              <a:defRPr lang="en-US" dirty="0" smtClean="0"/>
            </a:lvl2pPr>
            <a:lvl3pPr>
              <a:defRPr lang="en-US" sz="1400" dirty="0" smtClean="0"/>
            </a:lvl3pPr>
            <a:lvl4pPr>
              <a:defRPr lang="en-US" sz="1200" dirty="0" smtClean="0"/>
            </a:lvl4pPr>
            <a:lvl5pPr>
              <a:defRPr lang="en-US" sz="1200" dirty="0"/>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8" name="Slide Number Placeholder 3"/>
          <p:cNvSpPr>
            <a:spLocks noGrp="1"/>
          </p:cNvSpPr>
          <p:nvPr>
            <p:ph type="sldNum" sz="quarter" idx="12"/>
          </p:nvPr>
        </p:nvSpPr>
        <p:spPr>
          <a:xfrm>
            <a:off x="6872352" y="4824387"/>
            <a:ext cx="2133600" cy="273844"/>
          </a:xfrm>
          <a:prstGeom prst="rect">
            <a:avLst/>
          </a:prstGeom>
        </p:spPr>
        <p:txBody>
          <a:bodyPr/>
          <a:lstStyle/>
          <a:p>
            <a:fld id="{EE2556C5-CE8C-6547-B838-EA80C61A4AF7}" type="slidenum">
              <a:rPr lang="en-US" smtClean="0"/>
              <a:pPr/>
              <a:t>‹#›</a:t>
            </a:fld>
            <a:endParaRPr lang="en-US" dirty="0"/>
          </a:p>
        </p:txBody>
      </p:sp>
    </p:spTree>
    <p:extLst>
      <p:ext uri="{BB962C8B-B14F-4D97-AF65-F5344CB8AC3E}">
        <p14:creationId xmlns:p14="http://schemas.microsoft.com/office/powerpoint/2010/main" val="40620636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Quote and Attribut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5613" y="308848"/>
            <a:ext cx="8228012" cy="868680"/>
          </a:xfrm>
        </p:spPr>
        <p:txBody>
          <a:bodyPr/>
          <a:lstStyle>
            <a:lvl1pPr marL="0" marR="0" indent="0" algn="l" defTabSz="457200" rtl="0" eaLnBrk="1" fontAlgn="auto" latinLnBrk="0" hangingPunct="1">
              <a:lnSpc>
                <a:spcPct val="100000"/>
              </a:lnSpc>
              <a:spcBef>
                <a:spcPct val="0"/>
              </a:spcBef>
              <a:spcAft>
                <a:spcPts val="0"/>
              </a:spcAft>
              <a:buClrTx/>
              <a:buSzTx/>
              <a:buFontTx/>
              <a:buNone/>
              <a:tabLst/>
              <a:defRPr lang="en-US" sz="2800" b="1" i="0" u="none" strike="noStrike" baseline="0" smtClean="0"/>
            </a:lvl1pPr>
          </a:lstStyle>
          <a:p>
            <a:r>
              <a:rPr lang="en-US" dirty="0"/>
              <a:t>28pt Intel Clear Light Headline</a:t>
            </a:r>
          </a:p>
        </p:txBody>
      </p:sp>
      <p:sp>
        <p:nvSpPr>
          <p:cNvPr id="3" name="Content Placeholder 2"/>
          <p:cNvSpPr>
            <a:spLocks noGrp="1"/>
          </p:cNvSpPr>
          <p:nvPr>
            <p:ph idx="1" hasCustomPrompt="1"/>
          </p:nvPr>
        </p:nvSpPr>
        <p:spPr>
          <a:xfrm>
            <a:off x="455613" y="1203325"/>
            <a:ext cx="8228013" cy="3425825"/>
          </a:xfrm>
        </p:spPr>
        <p:txBody>
          <a:bodyPr anchor="ctr" anchorCtr="0"/>
          <a:lstStyle>
            <a:lvl1pPr marL="190500" indent="-190500">
              <a:defRPr sz="3600" b="1" baseline="0">
                <a:solidFill>
                  <a:schemeClr val="accent2"/>
                </a:solidFill>
                <a:latin typeface="+mn-lt"/>
                <a:cs typeface="Intel Clear Light" panose="020B0404020203020204" pitchFamily="34" charset="0"/>
              </a:defRPr>
            </a:lvl1pPr>
            <a:lvl2pPr marL="417513" indent="-225425">
              <a:buFont typeface="Lucida Grande"/>
              <a:buChar char="−"/>
              <a:defRPr sz="1200" baseline="0">
                <a:latin typeface="+mn-lt"/>
                <a:cs typeface="Intel Clear" panose="020B0604020203020204" pitchFamily="34" charset="0"/>
              </a:defRPr>
            </a:lvl2pPr>
            <a:lvl3pPr marL="685800" indent="-228600">
              <a:defRPr sz="1200">
                <a:latin typeface="+mn-lt"/>
              </a:defRPr>
            </a:lvl3pPr>
            <a:lvl4pPr>
              <a:defRPr sz="1100">
                <a:latin typeface="+mn-lt"/>
              </a:defRPr>
            </a:lvl4pPr>
            <a:lvl5pPr>
              <a:defRPr sz="1050">
                <a:latin typeface="+mn-lt"/>
              </a:defRPr>
            </a:lvl5pPr>
          </a:lstStyle>
          <a:p>
            <a:pPr lvl="0"/>
            <a:r>
              <a:rPr lang="en-US" dirty="0"/>
              <a:t>“36pt Intel Clear Bold Text”</a:t>
            </a:r>
          </a:p>
          <a:p>
            <a:pPr lvl="1"/>
            <a:r>
              <a:rPr lang="en-US" dirty="0" err="1"/>
              <a:t>12pt</a:t>
            </a:r>
            <a:r>
              <a:rPr lang="en-US" dirty="0"/>
              <a:t> Attribution</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p:txBody>
          <a:bodyPr/>
          <a:lstStyle/>
          <a:p>
            <a:endParaRPr lang="en-US" dirty="0"/>
          </a:p>
        </p:txBody>
      </p:sp>
      <p:sp>
        <p:nvSpPr>
          <p:cNvPr id="7" name="Slide Number Placeholder 3"/>
          <p:cNvSpPr>
            <a:spLocks noGrp="1"/>
          </p:cNvSpPr>
          <p:nvPr>
            <p:ph type="sldNum" sz="quarter" idx="12"/>
          </p:nvPr>
        </p:nvSpPr>
        <p:spPr>
          <a:xfrm>
            <a:off x="6872352" y="4824387"/>
            <a:ext cx="2133600" cy="273844"/>
          </a:xfrm>
          <a:prstGeom prst="rect">
            <a:avLst/>
          </a:prstGeom>
        </p:spPr>
        <p:txBody>
          <a:bodyPr/>
          <a:lstStyle/>
          <a:p>
            <a:fld id="{EE2556C5-CE8C-6547-B838-EA80C61A4AF7}" type="slidenum">
              <a:rPr lang="en-US" smtClean="0"/>
              <a:pPr/>
              <a:t>‹#›</a:t>
            </a:fld>
            <a:endParaRPr lang="en-US" dirty="0"/>
          </a:p>
        </p:txBody>
      </p:sp>
    </p:spTree>
    <p:extLst>
      <p:ext uri="{BB962C8B-B14F-4D97-AF65-F5344CB8AC3E}">
        <p14:creationId xmlns:p14="http://schemas.microsoft.com/office/powerpoint/2010/main" val="11929465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Full Bleed Image">
    <p:spTree>
      <p:nvGrpSpPr>
        <p:cNvPr id="1" name=""/>
        <p:cNvGrpSpPr/>
        <p:nvPr/>
      </p:nvGrpSpPr>
      <p:grpSpPr>
        <a:xfrm>
          <a:off x="0" y="0"/>
          <a:ext cx="0" cy="0"/>
          <a:chOff x="0" y="0"/>
          <a:chExt cx="0" cy="0"/>
        </a:xfrm>
      </p:grpSpPr>
      <p:sp>
        <p:nvSpPr>
          <p:cNvPr id="9" name="Picture Placeholder 8"/>
          <p:cNvSpPr>
            <a:spLocks noGrp="1"/>
          </p:cNvSpPr>
          <p:nvPr>
            <p:ph type="pic" sz="quarter" idx="13" hasCustomPrompt="1"/>
          </p:nvPr>
        </p:nvSpPr>
        <p:spPr>
          <a:xfrm>
            <a:off x="0" y="0"/>
            <a:ext cx="9144000" cy="4768850"/>
          </a:xfrm>
          <a:solidFill>
            <a:schemeClr val="bg2">
              <a:lumMod val="60000"/>
              <a:lumOff val="40000"/>
            </a:schemeClr>
          </a:solidFill>
        </p:spPr>
        <p:txBody>
          <a:bodyPr/>
          <a:lstStyle>
            <a:lvl1pPr marL="0" marR="0" indent="0" algn="l" defTabSz="457200" rtl="0" eaLnBrk="1" fontAlgn="auto" latinLnBrk="0" hangingPunct="1">
              <a:lnSpc>
                <a:spcPct val="100000"/>
              </a:lnSpc>
              <a:spcBef>
                <a:spcPts val="1200"/>
              </a:spcBef>
              <a:spcAft>
                <a:spcPts val="0"/>
              </a:spcAft>
              <a:buClrTx/>
              <a:buSzTx/>
              <a:buFont typeface="Wingdings" panose="05000000000000000000" pitchFamily="2" charset="2"/>
              <a:buNone/>
              <a:tabLst/>
              <a:defRPr baseline="0"/>
            </a:lvl1pPr>
          </a:lstStyle>
          <a:p>
            <a:r>
              <a:rPr lang="en-US" dirty="0"/>
              <a:t>Insert Photo Here. Drag picture to placeholder or click icon to add</a:t>
            </a:r>
          </a:p>
        </p:txBody>
      </p:sp>
      <p:sp>
        <p:nvSpPr>
          <p:cNvPr id="2" name="Title 1"/>
          <p:cNvSpPr>
            <a:spLocks noGrp="1"/>
          </p:cNvSpPr>
          <p:nvPr>
            <p:ph type="title" hasCustomPrompt="1"/>
          </p:nvPr>
        </p:nvSpPr>
        <p:spPr>
          <a:xfrm>
            <a:off x="455613" y="308848"/>
            <a:ext cx="8228012" cy="868680"/>
          </a:xfrm>
        </p:spPr>
        <p:txBody>
          <a:bodyPr>
            <a:normAutofit/>
          </a:bodyPr>
          <a:lstStyle>
            <a:lvl1pPr>
              <a:defRPr sz="2800" baseline="0"/>
            </a:lvl1pPr>
          </a:lstStyle>
          <a:p>
            <a:r>
              <a:rPr lang="en-US" dirty="0"/>
              <a:t>28pt Intel Clear Light Headline</a:t>
            </a:r>
          </a:p>
        </p:txBody>
      </p:sp>
      <p:sp>
        <p:nvSpPr>
          <p:cNvPr id="14" name="Footer Placeholder 2"/>
          <p:cNvSpPr>
            <a:spLocks noGrp="1"/>
          </p:cNvSpPr>
          <p:nvPr>
            <p:ph type="ftr" sz="quarter" idx="11"/>
          </p:nvPr>
        </p:nvSpPr>
        <p:spPr>
          <a:xfrm>
            <a:off x="3124200" y="4824387"/>
            <a:ext cx="2895600" cy="273844"/>
          </a:xfrm>
        </p:spPr>
        <p:txBody>
          <a:bodyPr/>
          <a:lstStyle/>
          <a:p>
            <a:endParaRPr lang="en-US" dirty="0"/>
          </a:p>
        </p:txBody>
      </p:sp>
      <p:sp>
        <p:nvSpPr>
          <p:cNvPr id="7" name="Slide Number Placeholder 3"/>
          <p:cNvSpPr>
            <a:spLocks noGrp="1"/>
          </p:cNvSpPr>
          <p:nvPr>
            <p:ph type="sldNum" sz="quarter" idx="12"/>
          </p:nvPr>
        </p:nvSpPr>
        <p:spPr>
          <a:xfrm>
            <a:off x="6872352" y="4824387"/>
            <a:ext cx="2133600" cy="273844"/>
          </a:xfrm>
          <a:prstGeom prst="rect">
            <a:avLst/>
          </a:prstGeom>
        </p:spPr>
        <p:txBody>
          <a:bodyPr/>
          <a:lstStyle/>
          <a:p>
            <a:fld id="{EE2556C5-CE8C-6547-B838-EA80C61A4AF7}" type="slidenum">
              <a:rPr lang="en-US" smtClean="0"/>
              <a:pPr/>
              <a:t>‹#›</a:t>
            </a:fld>
            <a:endParaRPr lang="en-US" dirty="0"/>
          </a:p>
        </p:txBody>
      </p:sp>
    </p:spTree>
    <p:extLst>
      <p:ext uri="{BB962C8B-B14F-4D97-AF65-F5344CB8AC3E}">
        <p14:creationId xmlns:p14="http://schemas.microsoft.com/office/powerpoint/2010/main" val="36382072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ttom Half Image">
    <p:spTree>
      <p:nvGrpSpPr>
        <p:cNvPr id="1" name=""/>
        <p:cNvGrpSpPr/>
        <p:nvPr/>
      </p:nvGrpSpPr>
      <p:grpSpPr>
        <a:xfrm>
          <a:off x="0" y="0"/>
          <a:ext cx="0" cy="0"/>
          <a:chOff x="0" y="0"/>
          <a:chExt cx="0" cy="0"/>
        </a:xfrm>
      </p:grpSpPr>
      <p:sp>
        <p:nvSpPr>
          <p:cNvPr id="9" name="Picture Placeholder 8"/>
          <p:cNvSpPr>
            <a:spLocks noGrp="1"/>
          </p:cNvSpPr>
          <p:nvPr>
            <p:ph type="pic" sz="quarter" idx="13" hasCustomPrompt="1"/>
          </p:nvPr>
        </p:nvSpPr>
        <p:spPr>
          <a:xfrm>
            <a:off x="0" y="2574131"/>
            <a:ext cx="9144000" cy="2194719"/>
          </a:xfrm>
          <a:solidFill>
            <a:schemeClr val="bg2">
              <a:lumMod val="60000"/>
              <a:lumOff val="40000"/>
            </a:schemeClr>
          </a:solidFill>
        </p:spPr>
        <p:txBody>
          <a:bodyPr/>
          <a:lstStyle>
            <a:lvl1pPr marL="0" marR="0" indent="0" algn="l" defTabSz="457200" rtl="0" eaLnBrk="1" fontAlgn="auto" latinLnBrk="0" hangingPunct="1">
              <a:lnSpc>
                <a:spcPct val="100000"/>
              </a:lnSpc>
              <a:spcBef>
                <a:spcPts val="1200"/>
              </a:spcBef>
              <a:spcAft>
                <a:spcPts val="0"/>
              </a:spcAft>
              <a:buClrTx/>
              <a:buSzTx/>
              <a:buFont typeface="Wingdings" panose="05000000000000000000" pitchFamily="2" charset="2"/>
              <a:buNone/>
              <a:tabLst/>
              <a:defRPr/>
            </a:lvl1pPr>
          </a:lstStyle>
          <a:p>
            <a:r>
              <a:rPr lang="en-US" dirty="0"/>
              <a:t>Insert Photo Here. Drag picture to placeholder or click icon to add</a:t>
            </a:r>
          </a:p>
        </p:txBody>
      </p:sp>
      <p:sp>
        <p:nvSpPr>
          <p:cNvPr id="2" name="Title 1"/>
          <p:cNvSpPr>
            <a:spLocks noGrp="1"/>
          </p:cNvSpPr>
          <p:nvPr>
            <p:ph type="title" hasCustomPrompt="1"/>
          </p:nvPr>
        </p:nvSpPr>
        <p:spPr>
          <a:xfrm>
            <a:off x="455613" y="308848"/>
            <a:ext cx="8228012" cy="868680"/>
          </a:xfrm>
        </p:spPr>
        <p:txBody>
          <a:bodyPr>
            <a:noAutofit/>
          </a:bodyPr>
          <a:lstStyle>
            <a:lvl1pPr>
              <a:defRPr sz="2800" b="1" baseline="0"/>
            </a:lvl1pPr>
          </a:lstStyle>
          <a:p>
            <a:r>
              <a:rPr lang="en-US" dirty="0"/>
              <a:t>28pt Intel Clear Light Headline</a:t>
            </a:r>
          </a:p>
        </p:txBody>
      </p:sp>
      <p:sp>
        <p:nvSpPr>
          <p:cNvPr id="14" name="Footer Placeholder 2"/>
          <p:cNvSpPr>
            <a:spLocks noGrp="1"/>
          </p:cNvSpPr>
          <p:nvPr>
            <p:ph type="ftr" sz="quarter" idx="11"/>
          </p:nvPr>
        </p:nvSpPr>
        <p:spPr>
          <a:xfrm>
            <a:off x="3124200" y="4824387"/>
            <a:ext cx="2895600" cy="273844"/>
          </a:xfrm>
        </p:spPr>
        <p:txBody>
          <a:bodyPr/>
          <a:lstStyle/>
          <a:p>
            <a:endParaRPr lang="en-US" dirty="0"/>
          </a:p>
        </p:txBody>
      </p:sp>
      <p:sp>
        <p:nvSpPr>
          <p:cNvPr id="18" name="Content Placeholder 2"/>
          <p:cNvSpPr>
            <a:spLocks noGrp="1"/>
          </p:cNvSpPr>
          <p:nvPr>
            <p:ph sz="half" idx="1" hasCustomPrompt="1"/>
          </p:nvPr>
        </p:nvSpPr>
        <p:spPr>
          <a:xfrm>
            <a:off x="455613" y="1203325"/>
            <a:ext cx="4006851" cy="1309290"/>
          </a:xfrm>
        </p:spPr>
        <p:txBody>
          <a:bodyPr vert="horz" lIns="0" tIns="0" rIns="0" bIns="0" rtlCol="0">
            <a:noAutofit/>
          </a:bodyPr>
          <a:lstStyle>
            <a:lvl1pPr>
              <a:defRPr lang="en-US" dirty="0" smtClean="0"/>
            </a:lvl1pPr>
            <a:lvl2pPr>
              <a:defRPr lang="en-US" dirty="0" smtClean="0"/>
            </a:lvl2pPr>
            <a:lvl3pPr>
              <a:defRPr lang="en-US" sz="1400" dirty="0" smtClean="0"/>
            </a:lvl3pPr>
            <a:lvl4pPr>
              <a:defRPr lang="en-US" sz="1200" dirty="0" smtClean="0"/>
            </a:lvl4pPr>
            <a:lvl5pPr>
              <a:defRPr lang="en-US" sz="1200" dirty="0"/>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19" name="Content Placeholder 2"/>
          <p:cNvSpPr>
            <a:spLocks noGrp="1"/>
          </p:cNvSpPr>
          <p:nvPr>
            <p:ph sz="half" idx="15" hasCustomPrompt="1"/>
          </p:nvPr>
        </p:nvSpPr>
        <p:spPr>
          <a:xfrm>
            <a:off x="4678363" y="1203325"/>
            <a:ext cx="4005264" cy="1309290"/>
          </a:xfrm>
        </p:spPr>
        <p:txBody>
          <a:bodyPr vert="horz" lIns="0" tIns="0" rIns="0" bIns="0" rtlCol="0">
            <a:noAutofit/>
          </a:bodyPr>
          <a:lstStyle>
            <a:lvl1pPr>
              <a:defRPr lang="en-US" dirty="0" smtClean="0"/>
            </a:lvl1pPr>
            <a:lvl2pPr>
              <a:defRPr lang="en-US" dirty="0" smtClean="0"/>
            </a:lvl2pPr>
            <a:lvl3pPr>
              <a:defRPr lang="en-US" sz="1400" dirty="0" smtClean="0"/>
            </a:lvl3pPr>
            <a:lvl4pPr>
              <a:defRPr lang="en-US" sz="1200" dirty="0" smtClean="0"/>
            </a:lvl4pPr>
            <a:lvl5pPr>
              <a:defRPr lang="en-US" sz="1200" dirty="0"/>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3" name="TextBox 2"/>
          <p:cNvSpPr txBox="1"/>
          <p:nvPr userDrawn="1"/>
        </p:nvSpPr>
        <p:spPr>
          <a:xfrm>
            <a:off x="1009487" y="4975795"/>
            <a:ext cx="184666" cy="246221"/>
          </a:xfrm>
          <a:prstGeom prst="rect">
            <a:avLst/>
          </a:prstGeom>
          <a:noFill/>
        </p:spPr>
        <p:txBody>
          <a:bodyPr wrap="none" rtlCol="0">
            <a:spAutoFit/>
          </a:bodyPr>
          <a:lstStyle/>
          <a:p>
            <a:endParaRPr lang="en-US" sz="1000" dirty="0">
              <a:solidFill>
                <a:schemeClr val="tx2"/>
              </a:solidFill>
              <a:cs typeface="Neo Sans Intel"/>
            </a:endParaRPr>
          </a:p>
        </p:txBody>
      </p:sp>
      <p:sp>
        <p:nvSpPr>
          <p:cNvPr id="10" name="Slide Number Placeholder 3"/>
          <p:cNvSpPr>
            <a:spLocks noGrp="1"/>
          </p:cNvSpPr>
          <p:nvPr>
            <p:ph type="sldNum" sz="quarter" idx="12"/>
          </p:nvPr>
        </p:nvSpPr>
        <p:spPr>
          <a:xfrm>
            <a:off x="6872352" y="4824387"/>
            <a:ext cx="2133600" cy="273844"/>
          </a:xfrm>
          <a:prstGeom prst="rect">
            <a:avLst/>
          </a:prstGeom>
        </p:spPr>
        <p:txBody>
          <a:bodyPr/>
          <a:lstStyle/>
          <a:p>
            <a:fld id="{EE2556C5-CE8C-6547-B838-EA80C61A4AF7}" type="slidenum">
              <a:rPr lang="en-US" smtClean="0"/>
              <a:pPr/>
              <a:t>‹#›</a:t>
            </a:fld>
            <a:endParaRPr lang="en-US" dirty="0"/>
          </a:p>
        </p:txBody>
      </p:sp>
    </p:spTree>
    <p:extLst>
      <p:ext uri="{BB962C8B-B14F-4D97-AF65-F5344CB8AC3E}">
        <p14:creationId xmlns:p14="http://schemas.microsoft.com/office/powerpoint/2010/main" val="23926894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87" y="4759452"/>
            <a:ext cx="9144000" cy="384048"/>
          </a:xfrm>
          <a:prstGeom prst="rect">
            <a:avLst/>
          </a:prstGeom>
          <a:gradFill flip="none" rotWithShape="1">
            <a:gsLst>
              <a:gs pos="0">
                <a:schemeClr val="tx2"/>
              </a:gs>
              <a:gs pos="50000">
                <a:schemeClr val="accent2"/>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1" name="Picture 2" descr="\\.psf\Home\Desktop\Intel.png"/>
          <p:cNvPicPr>
            <a:picLocks noChangeAspect="1" noChangeArrowheads="1"/>
          </p:cNvPicPr>
          <p:nvPr/>
        </p:nvPicPr>
        <p:blipFill>
          <a:blip r:embed="rId20" cstate="screen">
            <a:extLst>
              <a:ext uri="{28A0092B-C50C-407E-A947-70E740481C1C}">
                <a14:useLocalDpi xmlns:a14="http://schemas.microsoft.com/office/drawing/2010/main" val="0"/>
              </a:ext>
            </a:extLst>
          </a:blip>
          <a:srcRect/>
          <a:stretch>
            <a:fillRect/>
          </a:stretch>
        </p:blipFill>
        <p:spPr bwMode="auto">
          <a:xfrm>
            <a:off x="8239915" y="4830589"/>
            <a:ext cx="364336" cy="240131"/>
          </a:xfrm>
          <a:prstGeom prst="rect">
            <a:avLst/>
          </a:prstGeom>
          <a:noFill/>
          <a:extLst>
            <a:ext uri="{909E8E84-426E-40DD-AFC4-6F175D3DCCD1}">
              <a14:hiddenFill xmlns:a14="http://schemas.microsoft.com/office/drawing/2010/main">
                <a:solidFill>
                  <a:srgbClr val="FFFFFF"/>
                </a:solidFill>
              </a14:hiddenFill>
            </a:ext>
          </a:extLst>
        </p:spPr>
      </p:pic>
      <p:cxnSp>
        <p:nvCxnSpPr>
          <p:cNvPr id="12" name="Straight Connector 11"/>
          <p:cNvCxnSpPr/>
          <p:nvPr/>
        </p:nvCxnSpPr>
        <p:spPr>
          <a:xfrm>
            <a:off x="8718551" y="4824510"/>
            <a:ext cx="2381" cy="237744"/>
          </a:xfrm>
          <a:prstGeom prst="line">
            <a:avLst/>
          </a:prstGeom>
          <a:ln w="9525">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2" name="Title Placeholder 1"/>
          <p:cNvSpPr>
            <a:spLocks noGrp="1"/>
          </p:cNvSpPr>
          <p:nvPr>
            <p:ph type="title"/>
          </p:nvPr>
        </p:nvSpPr>
        <p:spPr>
          <a:xfrm>
            <a:off x="455613" y="310130"/>
            <a:ext cx="8229600" cy="868680"/>
          </a:xfrm>
          <a:prstGeom prst="rect">
            <a:avLst/>
          </a:prstGeom>
        </p:spPr>
        <p:txBody>
          <a:bodyPr vert="horz" lIns="0" tIns="0" rIns="0" bIns="0" rtlCol="0" anchor="t" anchorCtr="0">
            <a:noAutofit/>
          </a:bodyPr>
          <a:lstStyle/>
          <a:p>
            <a:r>
              <a:rPr lang="en-US" dirty="0"/>
              <a:t>28pt Intel Clear Light Headline</a:t>
            </a:r>
          </a:p>
        </p:txBody>
      </p:sp>
      <p:sp>
        <p:nvSpPr>
          <p:cNvPr id="3" name="Text Placeholder 2"/>
          <p:cNvSpPr>
            <a:spLocks noGrp="1"/>
          </p:cNvSpPr>
          <p:nvPr>
            <p:ph type="body" idx="1"/>
          </p:nvPr>
        </p:nvSpPr>
        <p:spPr>
          <a:xfrm>
            <a:off x="455613" y="1203325"/>
            <a:ext cx="8228012" cy="3425825"/>
          </a:xfrm>
          <a:prstGeom prst="rect">
            <a:avLst/>
          </a:prstGeom>
        </p:spPr>
        <p:txBody>
          <a:bodyPr vert="horz" lIns="0" tIns="0" rIns="0" bIns="0" rtlCol="0">
            <a:noAutofit/>
          </a:bodyPr>
          <a:lstStyle/>
          <a:p>
            <a:pPr lvl="0"/>
            <a:r>
              <a:rPr lang="en-US" dirty="0"/>
              <a:t>18pt Intel Clear body text</a:t>
            </a:r>
          </a:p>
          <a:p>
            <a:pPr lvl="1"/>
            <a:r>
              <a:rPr lang="en-US" dirty="0"/>
              <a:t>16pt Intel Clear bullet one</a:t>
            </a:r>
          </a:p>
          <a:p>
            <a:pPr lvl="2"/>
            <a:r>
              <a:rPr lang="en-US" dirty="0"/>
              <a:t>16pt Intel Clear sub-bullet</a:t>
            </a:r>
          </a:p>
          <a:p>
            <a:pPr lvl="3"/>
            <a:r>
              <a:rPr lang="en-US" dirty="0" err="1"/>
              <a:t>14pt</a:t>
            </a:r>
            <a:r>
              <a:rPr lang="en-US" dirty="0"/>
              <a:t> Intel Clear fourth level</a:t>
            </a:r>
          </a:p>
          <a:p>
            <a:pPr lvl="4"/>
            <a:r>
              <a:rPr lang="en-US" dirty="0" err="1"/>
              <a:t>14pt</a:t>
            </a:r>
            <a:r>
              <a:rPr lang="en-US" dirty="0"/>
              <a:t> Intel Clear fifth level</a:t>
            </a:r>
          </a:p>
        </p:txBody>
      </p:sp>
      <p:sp>
        <p:nvSpPr>
          <p:cNvPr id="5"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p>
        </p:txBody>
      </p:sp>
      <p:sp>
        <p:nvSpPr>
          <p:cNvPr id="14" name="Slide Number Placeholder 3"/>
          <p:cNvSpPr>
            <a:spLocks noGrp="1"/>
          </p:cNvSpPr>
          <p:nvPr>
            <p:ph type="sldNum" sz="quarter" idx="4"/>
          </p:nvPr>
        </p:nvSpPr>
        <p:spPr>
          <a:xfrm>
            <a:off x="6872352" y="4824387"/>
            <a:ext cx="2133600" cy="273844"/>
          </a:xfrm>
          <a:prstGeom prst="rect">
            <a:avLst/>
          </a:prstGeom>
        </p:spPr>
        <p:txBody>
          <a:bodyPr anchor="ctr"/>
          <a:lstStyle>
            <a:lvl1pPr algn="r">
              <a:defRPr sz="800">
                <a:solidFill>
                  <a:schemeClr val="bg1"/>
                </a:solidFill>
              </a:defRPr>
            </a:lvl1pPr>
          </a:lstStyle>
          <a:p>
            <a:fld id="{EE2556C5-CE8C-6547-B838-EA80C61A4AF7}" type="slidenum">
              <a:rPr lang="en-US" smtClean="0"/>
              <a:pPr/>
              <a:t>‹#›</a:t>
            </a:fld>
            <a:endParaRPr lang="en-US" dirty="0"/>
          </a:p>
        </p:txBody>
      </p:sp>
    </p:spTree>
    <p:extLst>
      <p:ext uri="{BB962C8B-B14F-4D97-AF65-F5344CB8AC3E}">
        <p14:creationId xmlns:p14="http://schemas.microsoft.com/office/powerpoint/2010/main" val="3786227823"/>
      </p:ext>
    </p:extLst>
  </p:cSld>
  <p:clrMap bg1="lt1" tx1="dk1" bg2="lt2" tx2="dk2" accent1="accent1" accent2="accent2" accent3="accent3" accent4="accent4" accent5="accent5" accent6="accent6" hlink="hlink" folHlink="folHlink"/>
  <p:sldLayoutIdLst>
    <p:sldLayoutId id="2147483673" r:id="rId1"/>
    <p:sldLayoutId id="2147483679" r:id="rId2"/>
    <p:sldLayoutId id="2147483674" r:id="rId3"/>
    <p:sldLayoutId id="2147483650" r:id="rId4"/>
    <p:sldLayoutId id="2147483671" r:id="rId5"/>
    <p:sldLayoutId id="2147483652" r:id="rId6"/>
    <p:sldLayoutId id="2147483660" r:id="rId7"/>
    <p:sldLayoutId id="2147483668" r:id="rId8"/>
    <p:sldLayoutId id="2147483669" r:id="rId9"/>
    <p:sldLayoutId id="2147483670" r:id="rId10"/>
    <p:sldLayoutId id="2147483672" r:id="rId11"/>
    <p:sldLayoutId id="2147483651" r:id="rId12"/>
    <p:sldLayoutId id="2147483677" r:id="rId13"/>
    <p:sldLayoutId id="2147483665" r:id="rId14"/>
    <p:sldLayoutId id="2147483654" r:id="rId15"/>
    <p:sldLayoutId id="2147483655" r:id="rId16"/>
    <p:sldLayoutId id="2147483676" r:id="rId17"/>
    <p:sldLayoutId id="2147483681" r:id="rId18"/>
  </p:sldLayoutIdLst>
  <p:hf hdr="0" ftr="0" dt="0"/>
  <p:txStyles>
    <p:titleStyle>
      <a:lvl1pPr algn="l" defTabSz="457200" rtl="0" eaLnBrk="1" latinLnBrk="0" hangingPunct="1">
        <a:lnSpc>
          <a:spcPct val="100000"/>
        </a:lnSpc>
        <a:spcBef>
          <a:spcPct val="0"/>
        </a:spcBef>
        <a:buNone/>
        <a:defRPr sz="2800" b="1" kern="1200" spc="0" baseline="0">
          <a:solidFill>
            <a:schemeClr val="accent1"/>
          </a:solidFill>
          <a:latin typeface="+mj-lt"/>
          <a:ea typeface="Intel Clear Light" panose="020B0404020203020204" pitchFamily="34" charset="0"/>
          <a:cs typeface="Intel Clear Light" panose="020B0404020203020204" pitchFamily="34" charset="0"/>
        </a:defRPr>
      </a:lvl1pPr>
    </p:titleStyle>
    <p:bodyStyle>
      <a:lvl1pPr marL="0" indent="0" algn="l" defTabSz="457200" rtl="0" eaLnBrk="1" latinLnBrk="0" hangingPunct="1">
        <a:spcBef>
          <a:spcPts val="1200"/>
        </a:spcBef>
        <a:spcAft>
          <a:spcPts val="0"/>
        </a:spcAft>
        <a:buFont typeface="Wingdings" panose="05000000000000000000" pitchFamily="2" charset="2"/>
        <a:buNone/>
        <a:defRPr sz="1800" b="0" kern="1200">
          <a:solidFill>
            <a:schemeClr val="accent2"/>
          </a:solidFill>
          <a:latin typeface="+mn-lt"/>
          <a:ea typeface="+mn-ea"/>
          <a:cs typeface="Intel Clear" panose="020B0604020203020204" pitchFamily="34" charset="0"/>
        </a:defRPr>
      </a:lvl1pPr>
      <a:lvl2pPr marL="225425" indent="-225425" algn="l" defTabSz="457200" rtl="0" eaLnBrk="1" latinLnBrk="0" hangingPunct="1">
        <a:spcBef>
          <a:spcPts val="1200"/>
        </a:spcBef>
        <a:buFont typeface="Wingdings" charset="2"/>
        <a:buChar char="§"/>
        <a:defRPr sz="1600" kern="1200" baseline="0">
          <a:solidFill>
            <a:schemeClr val="accent1"/>
          </a:solidFill>
          <a:latin typeface="+mn-lt"/>
          <a:ea typeface="+mn-ea"/>
          <a:cs typeface="Intel Clear" panose="020B0604020203020204" pitchFamily="34" charset="0"/>
        </a:defRPr>
      </a:lvl2pPr>
      <a:lvl3pPr marL="571500" indent="-228600" algn="l" defTabSz="457200" rtl="0" eaLnBrk="1" latinLnBrk="0" hangingPunct="1">
        <a:spcBef>
          <a:spcPts val="800"/>
        </a:spcBef>
        <a:buFont typeface="Intel Clear" panose="020B0604020203020204" pitchFamily="34" charset="0"/>
        <a:buChar char="–"/>
        <a:defRPr sz="1600" kern="1200">
          <a:solidFill>
            <a:schemeClr val="accent1"/>
          </a:solidFill>
          <a:latin typeface="+mn-lt"/>
          <a:ea typeface="+mn-ea"/>
          <a:cs typeface="Intel Clear" panose="020B0604020203020204" pitchFamily="34" charset="0"/>
        </a:defRPr>
      </a:lvl3pPr>
      <a:lvl4pPr marL="969963" indent="-228600" algn="l" defTabSz="457200" rtl="0" eaLnBrk="1" latinLnBrk="0" hangingPunct="1">
        <a:spcBef>
          <a:spcPct val="20000"/>
        </a:spcBef>
        <a:buFont typeface="Arial"/>
        <a:buChar char="–"/>
        <a:defRPr sz="1400" kern="1200">
          <a:solidFill>
            <a:schemeClr val="accent1"/>
          </a:solidFill>
          <a:latin typeface="+mn-lt"/>
          <a:ea typeface="+mn-ea"/>
          <a:cs typeface="Intel Clear" panose="020B0604020203020204" pitchFamily="34" charset="0"/>
        </a:defRPr>
      </a:lvl4pPr>
      <a:lvl5pPr marL="1319213" indent="-228600" algn="l" defTabSz="457200" rtl="0" eaLnBrk="1" latinLnBrk="0" hangingPunct="1">
        <a:spcBef>
          <a:spcPct val="20000"/>
        </a:spcBef>
        <a:buFont typeface="Intel Clear" panose="020B0604020203020204" pitchFamily="34" charset="0"/>
        <a:buChar char="–"/>
        <a:defRPr sz="1400" kern="1200">
          <a:solidFill>
            <a:schemeClr val="accent1"/>
          </a:solidFill>
          <a:latin typeface="+mn-lt"/>
          <a:ea typeface="+mn-ea"/>
          <a:cs typeface="Intel Clear" panose="020B0604020203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6.xml"/><Relationship Id="rId1" Type="http://schemas.openxmlformats.org/officeDocument/2006/relationships/vmlDrawing" Target="../drawings/vmlDrawing1.vml"/><Relationship Id="rId5" Type="http://schemas.openxmlformats.org/officeDocument/2006/relationships/image" Target="../media/image8.wmf"/><Relationship Id="rId4" Type="http://schemas.openxmlformats.org/officeDocument/2006/relationships/package" Target="../embeddings/Microsoft_Word_Document.docx"/></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solidFill>
                  <a:prstClr val="black">
                    <a:tint val="75000"/>
                  </a:prstClr>
                </a:solidFill>
              </a:rPr>
              <a:pPr/>
              <a:t>1</a:t>
            </a:fld>
            <a:endParaRPr lang="en-US" dirty="0">
              <a:solidFill>
                <a:prstClr val="black">
                  <a:tint val="75000"/>
                </a:prstClr>
              </a:solidFill>
            </a:endParaRPr>
          </a:p>
        </p:txBody>
      </p:sp>
      <p:graphicFrame>
        <p:nvGraphicFramePr>
          <p:cNvPr id="8" name="Table 7"/>
          <p:cNvGraphicFramePr>
            <a:graphicFrameLocks noGrp="1"/>
          </p:cNvGraphicFramePr>
          <p:nvPr>
            <p:extLst>
              <p:ext uri="{D42A27DB-BD31-4B8C-83A1-F6EECF244321}">
                <p14:modId xmlns:p14="http://schemas.microsoft.com/office/powerpoint/2010/main" val="1664524661"/>
              </p:ext>
            </p:extLst>
          </p:nvPr>
        </p:nvGraphicFramePr>
        <p:xfrm>
          <a:off x="0" y="1649422"/>
          <a:ext cx="9144000" cy="3361182"/>
        </p:xfrm>
        <a:graphic>
          <a:graphicData uri="http://schemas.openxmlformats.org/drawingml/2006/table">
            <a:tbl>
              <a:tblPr firstRow="1" bandRow="1">
                <a:tableStyleId>{2D5ABB26-0587-4C30-8999-92F81FD0307C}</a:tableStyleId>
              </a:tblPr>
              <a:tblGrid>
                <a:gridCol w="4646951">
                  <a:extLst>
                    <a:ext uri="{9D8B030D-6E8A-4147-A177-3AD203B41FA5}">
                      <a16:colId xmlns:a16="http://schemas.microsoft.com/office/drawing/2014/main" val="20000"/>
                    </a:ext>
                  </a:extLst>
                </a:gridCol>
                <a:gridCol w="4497049">
                  <a:extLst>
                    <a:ext uri="{9D8B030D-6E8A-4147-A177-3AD203B41FA5}">
                      <a16:colId xmlns:a16="http://schemas.microsoft.com/office/drawing/2014/main" val="20001"/>
                    </a:ext>
                  </a:extLst>
                </a:gridCol>
              </a:tblGrid>
              <a:tr h="291691">
                <a:tc>
                  <a:txBody>
                    <a:bodyPr/>
                    <a:lstStyle/>
                    <a:p>
                      <a:pPr algn="l">
                        <a:lnSpc>
                          <a:spcPts val="2200"/>
                        </a:lnSpc>
                      </a:pPr>
                      <a:r>
                        <a:rPr lang="en-US" sz="1800" b="0" i="0" dirty="0">
                          <a:solidFill>
                            <a:schemeClr val="accent1"/>
                          </a:solidFill>
                          <a:latin typeface="Intel Clear Pro" panose="020B0804020202060201" pitchFamily="34" charset="0"/>
                          <a:ea typeface="Intel Clear Pro" panose="020B0804020202060201" pitchFamily="34" charset="0"/>
                          <a:cs typeface="Intel Clear Pro" panose="020B0804020202060201" pitchFamily="34" charset="0"/>
                        </a:rPr>
                        <a:t>Career Highlights</a:t>
                      </a:r>
                    </a:p>
                  </a:txBody>
                  <a:tcPr marL="68580" marR="68580" marT="34290" marB="34290">
                    <a:solidFill>
                      <a:schemeClr val="accent1">
                        <a:lumMod val="20000"/>
                        <a:lumOff val="80000"/>
                      </a:schemeClr>
                    </a:solidFill>
                  </a:tcPr>
                </a:tc>
                <a:tc>
                  <a:txBody>
                    <a:bodyPr/>
                    <a:lstStyle/>
                    <a:p>
                      <a:pPr algn="l">
                        <a:lnSpc>
                          <a:spcPts val="2200"/>
                        </a:lnSpc>
                      </a:pPr>
                      <a:r>
                        <a:rPr lang="en-US" sz="1800" b="0" kern="1200" dirty="0">
                          <a:solidFill>
                            <a:schemeClr val="accent1"/>
                          </a:solidFill>
                          <a:latin typeface="Intel Clear Pro" panose="020B0804020202060201" pitchFamily="34" charset="0"/>
                          <a:ea typeface="Intel Clear Pro" panose="020B0804020202060201" pitchFamily="34" charset="0"/>
                          <a:cs typeface="Intel Clear Pro" panose="020B0804020202060201" pitchFamily="34" charset="0"/>
                        </a:rPr>
                        <a:t>Rationale for Promotion: Business Context &amp; Future Impact</a:t>
                      </a:r>
                    </a:p>
                  </a:txBody>
                  <a:tcPr marL="68580" marR="68580" marT="34290" marB="34290">
                    <a:solidFill>
                      <a:schemeClr val="accent1">
                        <a:lumMod val="20000"/>
                        <a:lumOff val="80000"/>
                      </a:schemeClr>
                    </a:solidFill>
                  </a:tcPr>
                </a:tc>
                <a:extLst>
                  <a:ext uri="{0D108BD9-81ED-4DB2-BD59-A6C34878D82A}">
                    <a16:rowId xmlns:a16="http://schemas.microsoft.com/office/drawing/2014/main" val="10000"/>
                  </a:ext>
                </a:extLst>
              </a:tr>
              <a:tr h="2686926">
                <a:tc>
                  <a:txBody>
                    <a:bodyPr/>
                    <a:lstStyle/>
                    <a:p>
                      <a:pPr marL="171450" indent="-171450" algn="l" defTabSz="457200" rtl="0" eaLnBrk="1" latinLnBrk="0" hangingPunct="1">
                        <a:spcBef>
                          <a:spcPts val="0"/>
                        </a:spcBef>
                        <a:buFont typeface="Arial" panose="020B0604020202020204" pitchFamily="34" charset="0"/>
                        <a:buChar char="•"/>
                      </a:pPr>
                      <a:r>
                        <a:rPr lang="en-US" sz="900" b="0" i="0" kern="1200" baseline="0" dirty="0">
                          <a:solidFill>
                            <a:schemeClr val="accent1"/>
                          </a:solidFill>
                          <a:latin typeface="Intel Clear" panose="020B0604020203020204" pitchFamily="34" charset="0"/>
                          <a:ea typeface="+mn-ea"/>
                          <a:cs typeface="+mn-cs"/>
                        </a:rPr>
                        <a:t>Technical Expertise</a:t>
                      </a:r>
                    </a:p>
                    <a:p>
                      <a:pPr marL="346075" marR="0" lvl="0" indent="-173038"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900" b="0" i="1" kern="1200" baseline="0" dirty="0">
                          <a:solidFill>
                            <a:schemeClr val="accent1"/>
                          </a:solidFill>
                          <a:latin typeface="Intel Clear" panose="020B0604020203020204" pitchFamily="34" charset="0"/>
                          <a:ea typeface="+mn-ea"/>
                          <a:cs typeface="+mn-cs"/>
                        </a:rPr>
                        <a:t>Physical segmentation of cell materials response to device operation.  PM, electrodes.</a:t>
                      </a:r>
                    </a:p>
                    <a:p>
                      <a:pPr marL="346075" marR="0" lvl="0" indent="-173038"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900" b="0" i="1" kern="1200" baseline="0" dirty="0">
                          <a:solidFill>
                            <a:schemeClr val="accent1"/>
                          </a:solidFill>
                          <a:latin typeface="Intel Clear" panose="020B0604020203020204" pitchFamily="34" charset="0"/>
                          <a:ea typeface="+mn-ea"/>
                          <a:cs typeface="+mn-cs"/>
                        </a:rPr>
                        <a:t>Built analysis and automation for TEM EDS systematic evaluation of </a:t>
                      </a:r>
                      <a:r>
                        <a:rPr lang="en-US" sz="900" b="0" i="1" kern="1200" baseline="0" dirty="0" err="1">
                          <a:solidFill>
                            <a:schemeClr val="accent1"/>
                          </a:solidFill>
                          <a:latin typeface="Intel Clear" panose="020B0604020203020204" pitchFamily="34" charset="0"/>
                          <a:ea typeface="+mn-ea"/>
                          <a:cs typeface="+mn-cs"/>
                        </a:rPr>
                        <a:t>Optane</a:t>
                      </a:r>
                      <a:r>
                        <a:rPr lang="en-US" sz="900" b="0" i="1" kern="1200" baseline="0" dirty="0">
                          <a:solidFill>
                            <a:schemeClr val="accent1"/>
                          </a:solidFill>
                          <a:latin typeface="Intel Clear" panose="020B0604020203020204" pitchFamily="34" charset="0"/>
                          <a:ea typeface="+mn-ea"/>
                          <a:cs typeface="+mn-cs"/>
                        </a:rPr>
                        <a:t> cells.</a:t>
                      </a:r>
                    </a:p>
                    <a:p>
                      <a:pPr marL="346075" marR="0" lvl="0" indent="-173038"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900" b="0" i="1" kern="1200" baseline="0" dirty="0">
                          <a:solidFill>
                            <a:schemeClr val="accent1"/>
                          </a:solidFill>
                          <a:latin typeface="Intel Clear" panose="020B0604020203020204" pitchFamily="34" charset="0"/>
                          <a:ea typeface="+mn-ea"/>
                          <a:cs typeface="+mn-cs"/>
                        </a:rPr>
                        <a:t>Built XRD fitting analysis software and identified high precision metrics for crystallographic morphology of the PM film due to wafer temperature shifts.</a:t>
                      </a:r>
                    </a:p>
                    <a:p>
                      <a:pPr marL="171450" lvl="0" indent="-171450" algn="l" defTabSz="457200" rtl="0" eaLnBrk="1" latinLnBrk="0" hangingPunct="1">
                        <a:spcBef>
                          <a:spcPts val="0"/>
                        </a:spcBef>
                        <a:buFont typeface="Arial" panose="020B0604020202020204" pitchFamily="34" charset="0"/>
                        <a:buChar char="•"/>
                      </a:pPr>
                      <a:r>
                        <a:rPr lang="en-US" sz="900" b="0" i="0" kern="1200" baseline="0" dirty="0">
                          <a:solidFill>
                            <a:schemeClr val="accent1"/>
                          </a:solidFill>
                          <a:latin typeface="Intel Clear" panose="020B0604020203020204" pitchFamily="34" charset="0"/>
                          <a:ea typeface="+mn-ea"/>
                          <a:cs typeface="+mn-cs"/>
                        </a:rPr>
                        <a:t>Strategic Leadership</a:t>
                      </a:r>
                    </a:p>
                    <a:p>
                      <a:pPr marL="346075" marR="0" lvl="0" indent="-173038"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900" b="0" i="1" kern="1200" baseline="0" dirty="0">
                          <a:solidFill>
                            <a:schemeClr val="accent1"/>
                          </a:solidFill>
                          <a:latin typeface="Intel Clear" panose="020B0604020203020204" pitchFamily="34" charset="0"/>
                          <a:ea typeface="+mn-ea"/>
                          <a:cs typeface="+mn-cs"/>
                        </a:rPr>
                        <a:t>Determined optimum PM composition for growth speed, setting the spec for the ATF post process composition.</a:t>
                      </a:r>
                    </a:p>
                    <a:p>
                      <a:pPr marL="346075" marR="0" lvl="0" indent="-173038"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900" b="0" i="1" kern="1200" baseline="0" dirty="0">
                          <a:solidFill>
                            <a:schemeClr val="accent1"/>
                          </a:solidFill>
                          <a:latin typeface="Intel Clear" panose="020B0604020203020204" pitchFamily="34" charset="0"/>
                          <a:ea typeface="+mn-ea"/>
                          <a:cs typeface="+mn-cs"/>
                        </a:rPr>
                        <a:t>Developed screening methodology and validated Rs variants of 1</a:t>
                      </a:r>
                      <a:r>
                        <a:rPr lang="en-US" sz="900" b="0" i="1" kern="1200" baseline="30000" dirty="0">
                          <a:solidFill>
                            <a:schemeClr val="accent1"/>
                          </a:solidFill>
                          <a:latin typeface="Intel Clear" panose="020B0604020203020204" pitchFamily="34" charset="0"/>
                          <a:ea typeface="+mn-ea"/>
                          <a:cs typeface="+mn-cs"/>
                        </a:rPr>
                        <a:t>st</a:t>
                      </a:r>
                      <a:r>
                        <a:rPr lang="en-US" sz="900" b="0" i="1" kern="1200" baseline="0" dirty="0">
                          <a:solidFill>
                            <a:schemeClr val="accent1"/>
                          </a:solidFill>
                          <a:latin typeface="Intel Clear" panose="020B0604020203020204" pitchFamily="34" charset="0"/>
                          <a:ea typeface="+mn-ea"/>
                          <a:cs typeface="+mn-cs"/>
                        </a:rPr>
                        <a:t> cut </a:t>
                      </a:r>
                      <a:r>
                        <a:rPr lang="en-US" sz="900" b="0" i="1" kern="1200" baseline="0" dirty="0" err="1">
                          <a:solidFill>
                            <a:schemeClr val="accent1"/>
                          </a:solidFill>
                          <a:latin typeface="Intel Clear" panose="020B0604020203020204" pitchFamily="34" charset="0"/>
                          <a:ea typeface="+mn-ea"/>
                          <a:cs typeface="+mn-cs"/>
                        </a:rPr>
                        <a:t>WSiN</a:t>
                      </a:r>
                      <a:r>
                        <a:rPr lang="en-US" sz="900" b="0" i="1" kern="1200" baseline="0" dirty="0">
                          <a:solidFill>
                            <a:schemeClr val="accent1"/>
                          </a:solidFill>
                          <a:latin typeface="Intel Clear" panose="020B0604020203020204" pitchFamily="34" charset="0"/>
                          <a:ea typeface="+mn-ea"/>
                          <a:cs typeface="+mn-cs"/>
                        </a:rPr>
                        <a:t> films for RD, and Von optimization.</a:t>
                      </a:r>
                    </a:p>
                    <a:p>
                      <a:pPr marL="346075" marR="0" lvl="0" indent="-173038"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900" b="0" i="1" kern="1200" baseline="0" dirty="0">
                          <a:solidFill>
                            <a:schemeClr val="accent1"/>
                          </a:solidFill>
                          <a:latin typeface="Intel Clear" panose="020B0604020203020204" pitchFamily="34" charset="0"/>
                          <a:ea typeface="+mn-ea"/>
                          <a:cs typeface="+mn-cs"/>
                        </a:rPr>
                        <a:t>Built TEM EDS and XRD analysis and automation for RTD physical metrology quantification and standardization.</a:t>
                      </a:r>
                    </a:p>
                    <a:p>
                      <a:pPr marL="346075" marR="0" lvl="0" indent="-173038"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900" b="0" i="1" kern="1200" baseline="0" dirty="0">
                          <a:solidFill>
                            <a:schemeClr val="accent1"/>
                          </a:solidFill>
                          <a:latin typeface="Intel Clear" panose="020B0604020203020204" pitchFamily="34" charset="0"/>
                          <a:ea typeface="+mn-ea"/>
                          <a:cs typeface="+mn-cs"/>
                        </a:rPr>
                        <a:t>Ran IMI materials screening effort as single POC.</a:t>
                      </a:r>
                    </a:p>
                    <a:p>
                      <a:pPr marL="171450" indent="-171450" algn="l" defTabSz="457200" rtl="0" eaLnBrk="1" latinLnBrk="0" hangingPunct="1">
                        <a:spcBef>
                          <a:spcPts val="0"/>
                        </a:spcBef>
                        <a:buFont typeface="Arial" panose="020B0604020202020204" pitchFamily="34" charset="0"/>
                        <a:buChar char="•"/>
                      </a:pPr>
                      <a:r>
                        <a:rPr lang="en-US" sz="900" b="0" i="0" kern="1200" baseline="0" dirty="0">
                          <a:solidFill>
                            <a:schemeClr val="accent1"/>
                          </a:solidFill>
                          <a:latin typeface="Intel Clear" panose="020B0604020203020204" pitchFamily="34" charset="0"/>
                          <a:ea typeface="+mn-ea"/>
                          <a:cs typeface="+mn-cs"/>
                        </a:rPr>
                        <a:t>Role Modeling &amp; Mentoring  </a:t>
                      </a:r>
                    </a:p>
                    <a:p>
                      <a:pPr marL="346075" marR="0" lvl="0" indent="-173038"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900" b="0" i="1" kern="1200" baseline="0" dirty="0">
                          <a:solidFill>
                            <a:schemeClr val="accent1"/>
                          </a:solidFill>
                          <a:latin typeface="Intel Clear" panose="020B0604020203020204" pitchFamily="34" charset="0"/>
                          <a:ea typeface="+mn-ea"/>
                          <a:cs typeface="+mn-cs"/>
                        </a:rPr>
                        <a:t>Inclusive – seeks out stakeholder feedback and builds systems to enable the entire RTD organization.</a:t>
                      </a:r>
                    </a:p>
                    <a:p>
                      <a:pPr marL="346075" marR="0" lvl="0" indent="-173038"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900" b="0" i="1" kern="1200" baseline="0" dirty="0">
                          <a:solidFill>
                            <a:schemeClr val="accent1"/>
                          </a:solidFill>
                          <a:latin typeface="Intel Clear" panose="020B0604020203020204" pitchFamily="34" charset="0"/>
                          <a:ea typeface="+mn-ea"/>
                          <a:cs typeface="+mn-cs"/>
                        </a:rPr>
                        <a:t>Provides mentoring and training of teams to interpret lab data.</a:t>
                      </a:r>
                    </a:p>
                    <a:p>
                      <a:pPr marL="346075" marR="0" lvl="0" indent="-173038"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900" b="0" i="1" kern="1200" baseline="0" dirty="0">
                          <a:solidFill>
                            <a:schemeClr val="accent1"/>
                          </a:solidFill>
                          <a:latin typeface="Intel Clear" panose="020B0604020203020204" pitchFamily="34" charset="0"/>
                          <a:ea typeface="+mn-ea"/>
                          <a:cs typeface="+mn-cs"/>
                        </a:rPr>
                        <a:t>Supervised an intern’s project on analysis automation for TEM.</a:t>
                      </a:r>
                    </a:p>
                    <a:p>
                      <a:pPr marL="0" marR="0" lvl="0" indent="0" algn="l" defTabSz="457200" rtl="0" eaLnBrk="1" fontAlgn="auto" latinLnBrk="0" hangingPunct="1">
                        <a:lnSpc>
                          <a:spcPct val="100000"/>
                        </a:lnSpc>
                        <a:spcBef>
                          <a:spcPts val="800"/>
                        </a:spcBef>
                        <a:spcAft>
                          <a:spcPts val="0"/>
                        </a:spcAft>
                        <a:buClrTx/>
                        <a:buSzTx/>
                        <a:buFont typeface="Wingdings" panose="05000000000000000000" pitchFamily="2" charset="2"/>
                        <a:buNone/>
                        <a:tabLst/>
                        <a:defRPr/>
                      </a:pPr>
                      <a:endParaRPr lang="en-US" sz="900" b="0" i="0" kern="1200" baseline="0" noProof="0" dirty="0">
                        <a:solidFill>
                          <a:schemeClr val="accent1"/>
                        </a:solidFill>
                        <a:latin typeface="Intel Clear" panose="020B0604020203020204" pitchFamily="34" charset="0"/>
                        <a:ea typeface="+mn-ea"/>
                        <a:cs typeface="+mn-cs"/>
                      </a:endParaRPr>
                    </a:p>
                  </a:txBody>
                  <a:tcPr marL="68580" marR="68580" marT="34290" marB="34290"/>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900" b="0" i="1" kern="1200" baseline="0" noProof="0" dirty="0">
                          <a:solidFill>
                            <a:schemeClr val="accent1"/>
                          </a:solidFill>
                          <a:latin typeface="Intel Clear" panose="020B0604020203020204" pitchFamily="34" charset="0"/>
                          <a:ea typeface="+mn-ea"/>
                          <a:cs typeface="+mn-cs"/>
                        </a:rPr>
                        <a:t>What has changed in the business environment, technology </a:t>
                      </a:r>
                      <a:r>
                        <a:rPr lang="en-US" sz="900" b="0" i="1" kern="1200" baseline="0" noProof="0">
                          <a:solidFill>
                            <a:schemeClr val="accent1"/>
                          </a:solidFill>
                          <a:latin typeface="Intel Clear" panose="020B0604020203020204" pitchFamily="34" charset="0"/>
                          <a:ea typeface="+mn-ea"/>
                          <a:cs typeface="+mn-cs"/>
                        </a:rPr>
                        <a:t>strategy or </a:t>
                      </a:r>
                      <a:r>
                        <a:rPr lang="en-US" sz="900" b="0" i="1" kern="1200" baseline="0" noProof="0" dirty="0">
                          <a:solidFill>
                            <a:schemeClr val="accent1"/>
                          </a:solidFill>
                          <a:latin typeface="Intel Clear" panose="020B0604020203020204" pitchFamily="34" charset="0"/>
                          <a:ea typeface="+mn-ea"/>
                          <a:cs typeface="+mn-cs"/>
                        </a:rPr>
                        <a:t>product roadmap to warrant a higher grade level? How has the scope and complexity of the work changed?</a:t>
                      </a:r>
                    </a:p>
                    <a:p>
                      <a:pPr marL="346075" marR="0" lvl="0" indent="-173038"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900" b="0" i="1" kern="1200" baseline="0" noProof="0" dirty="0">
                          <a:solidFill>
                            <a:schemeClr val="accent1"/>
                          </a:solidFill>
                          <a:latin typeface="Intel Clear" panose="020B0604020203020204" pitchFamily="34" charset="0"/>
                          <a:ea typeface="+mn-ea"/>
                          <a:cs typeface="+mn-cs"/>
                        </a:rPr>
                        <a:t>Cell scaling and alternate technologies will require greater focus on novel materials and fundamental materials understanding.</a:t>
                      </a:r>
                    </a:p>
                    <a:p>
                      <a:pPr marL="346075" marR="0" lvl="0" indent="-173038"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900" b="0" i="1" kern="1200" baseline="0" noProof="0" dirty="0">
                          <a:solidFill>
                            <a:schemeClr val="accent1"/>
                          </a:solidFill>
                          <a:latin typeface="Intel Clear" panose="020B0604020203020204" pitchFamily="34" charset="0"/>
                          <a:ea typeface="+mn-ea"/>
                          <a:cs typeface="+mn-cs"/>
                        </a:rPr>
                        <a:t>ATF set speed segmentation is becoming more complex with deck offsets requiring more nuanced models and physical understanding.  Kumar is contributing significantly to this effort, leading the physical to electrical segmentation.</a:t>
                      </a:r>
                    </a:p>
                    <a:p>
                      <a:pPr marL="346075" marR="0" lvl="0" indent="-173038"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900" b="0" i="1" kern="1200" baseline="0" noProof="0" dirty="0">
                          <a:solidFill>
                            <a:schemeClr val="accent1"/>
                          </a:solidFill>
                          <a:latin typeface="Intel Clear" panose="020B0604020203020204" pitchFamily="34" charset="0"/>
                          <a:ea typeface="+mn-ea"/>
                          <a:cs typeface="+mn-cs"/>
                        </a:rPr>
                        <a:t>Led IMI PM screening activities, achieving 1 material screened per month, a substantial improvement on JDP turn rates.</a:t>
                      </a:r>
                    </a:p>
                    <a:p>
                      <a:pPr marL="346075" marR="0" lvl="0" indent="-173038"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lang="en-US" sz="900" b="0" i="1" kern="1200" baseline="0" noProof="0" dirty="0">
                        <a:solidFill>
                          <a:schemeClr val="accent1"/>
                        </a:solidFill>
                        <a:latin typeface="Intel Clear" panose="020B0604020203020204" pitchFamily="34" charset="0"/>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900" b="0" i="1" kern="1200" baseline="0" noProof="0" dirty="0">
                          <a:solidFill>
                            <a:schemeClr val="accent1"/>
                          </a:solidFill>
                          <a:latin typeface="Intel Clear" panose="020B0604020203020204" pitchFamily="34" charset="0"/>
                          <a:ea typeface="+mn-ea"/>
                          <a:cs typeface="+mn-cs"/>
                        </a:rPr>
                        <a:t>Expected/Future Contribution and Impact: Results, Culture &amp; Learning (“What’s Next?”)</a:t>
                      </a:r>
                    </a:p>
                    <a:p>
                      <a:pPr marL="346075" marR="0" lvl="0" indent="-173038"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900" b="0" i="1" kern="1200" baseline="0" noProof="0" dirty="0">
                          <a:solidFill>
                            <a:schemeClr val="accent1"/>
                          </a:solidFill>
                          <a:latin typeface="Intel Clear" panose="020B0604020203020204" pitchFamily="34" charset="0"/>
                          <a:ea typeface="+mn-ea"/>
                          <a:cs typeface="+mn-cs"/>
                        </a:rPr>
                        <a:t>Lead MWG screening and development of novel materials for PM, SD and electrodes</a:t>
                      </a:r>
                    </a:p>
                    <a:p>
                      <a:pPr marL="346075" marR="0" lvl="0" indent="-173038"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900" b="0" i="1" kern="1200" baseline="0" noProof="0" dirty="0">
                          <a:solidFill>
                            <a:schemeClr val="accent1"/>
                          </a:solidFill>
                          <a:latin typeface="Intel Clear" panose="020B0604020203020204" pitchFamily="34" charset="0"/>
                          <a:ea typeface="+mn-ea"/>
                          <a:cs typeface="+mn-cs"/>
                        </a:rPr>
                        <a:t>Completing ATF materials validation and set speed physics segmentation.</a:t>
                      </a:r>
                    </a:p>
                    <a:p>
                      <a:pPr marL="346075" marR="0" lvl="0" indent="-173038"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900" b="0" i="1" kern="1200" baseline="0" noProof="0" dirty="0">
                          <a:solidFill>
                            <a:schemeClr val="accent1"/>
                          </a:solidFill>
                          <a:latin typeface="Intel Clear" panose="020B0604020203020204" pitchFamily="34" charset="0"/>
                          <a:ea typeface="+mn-ea"/>
                          <a:cs typeface="+mn-cs"/>
                        </a:rPr>
                        <a:t>Materials roadmap validation for Bow Falls</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lang="en-US" sz="900" b="0" i="1" kern="1200" baseline="0" noProof="0" dirty="0">
                        <a:solidFill>
                          <a:schemeClr val="accent1"/>
                        </a:solidFill>
                        <a:latin typeface="Intel Clear" panose="020B0604020203020204" pitchFamily="34" charset="0"/>
                        <a:ea typeface="+mn-ea"/>
                        <a:cs typeface="+mn-cs"/>
                      </a:endParaRPr>
                    </a:p>
                  </a:txBody>
                  <a:tcPr marL="68580" marR="68580" marT="34290" marB="34290"/>
                </a:tc>
                <a:extLst>
                  <a:ext uri="{0D108BD9-81ED-4DB2-BD59-A6C34878D82A}">
                    <a16:rowId xmlns:a16="http://schemas.microsoft.com/office/drawing/2014/main" val="10001"/>
                  </a:ext>
                </a:extLst>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106913416"/>
              </p:ext>
            </p:extLst>
          </p:nvPr>
        </p:nvGraphicFramePr>
        <p:xfrm>
          <a:off x="6838679" y="384900"/>
          <a:ext cx="2073209" cy="765823"/>
        </p:xfrm>
        <a:graphic>
          <a:graphicData uri="http://schemas.openxmlformats.org/drawingml/2006/table">
            <a:tbl>
              <a:tblPr bandRow="1"/>
              <a:tblGrid>
                <a:gridCol w="420323">
                  <a:extLst>
                    <a:ext uri="{9D8B030D-6E8A-4147-A177-3AD203B41FA5}">
                      <a16:colId xmlns:a16="http://schemas.microsoft.com/office/drawing/2014/main" val="20000"/>
                    </a:ext>
                  </a:extLst>
                </a:gridCol>
                <a:gridCol w="550962">
                  <a:extLst>
                    <a:ext uri="{9D8B030D-6E8A-4147-A177-3AD203B41FA5}">
                      <a16:colId xmlns:a16="http://schemas.microsoft.com/office/drawing/2014/main" val="20001"/>
                    </a:ext>
                  </a:extLst>
                </a:gridCol>
                <a:gridCol w="550962">
                  <a:extLst>
                    <a:ext uri="{9D8B030D-6E8A-4147-A177-3AD203B41FA5}">
                      <a16:colId xmlns:a16="http://schemas.microsoft.com/office/drawing/2014/main" val="20002"/>
                    </a:ext>
                  </a:extLst>
                </a:gridCol>
                <a:gridCol w="550962">
                  <a:extLst>
                    <a:ext uri="{9D8B030D-6E8A-4147-A177-3AD203B41FA5}">
                      <a16:colId xmlns:a16="http://schemas.microsoft.com/office/drawing/2014/main" val="20003"/>
                    </a:ext>
                  </a:extLst>
                </a:gridCol>
              </a:tblGrid>
              <a:tr h="158622">
                <a:tc>
                  <a:txBody>
                    <a:bodyPr/>
                    <a:lstStyle/>
                    <a:p>
                      <a:pPr algn="ctr" rtl="0" fontAlgn="ctr"/>
                      <a:r>
                        <a:rPr lang="en-US" sz="800" b="1" i="0" u="none" strike="noStrike"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Grade</a:t>
                      </a: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chemeClr val="accent1">
                        <a:lumMod val="20000"/>
                        <a:lumOff val="80000"/>
                      </a:schemeClr>
                    </a:solidFill>
                  </a:tcPr>
                </a:tc>
                <a:tc>
                  <a:txBody>
                    <a:bodyPr/>
                    <a:lstStyle/>
                    <a:p>
                      <a:pPr algn="ctr" rtl="0" fontAlgn="ctr"/>
                      <a:r>
                        <a:rPr lang="en-US" sz="800" b="1" i="0" u="none" strike="noStrike"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TIG</a:t>
                      </a: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chemeClr val="accent1">
                        <a:lumMod val="20000"/>
                        <a:lumOff val="80000"/>
                      </a:schemeClr>
                    </a:solidFill>
                  </a:tcPr>
                </a:tc>
                <a:tc>
                  <a:txBody>
                    <a:bodyPr/>
                    <a:lstStyle/>
                    <a:p>
                      <a:pPr algn="ctr" rtl="0" fontAlgn="ctr"/>
                      <a:r>
                        <a:rPr lang="en-US" sz="800" b="1" i="0" u="none" strike="noStrike"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LOS</a:t>
                      </a: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chemeClr val="accent1">
                        <a:lumMod val="20000"/>
                        <a:lumOff val="80000"/>
                      </a:schemeClr>
                    </a:solidFill>
                  </a:tcPr>
                </a:tc>
                <a:tc>
                  <a:txBody>
                    <a:bodyPr/>
                    <a:lstStyle/>
                    <a:p>
                      <a:pPr algn="ctr" rtl="0" fontAlgn="ctr"/>
                      <a:r>
                        <a:rPr lang="en-US" sz="800" b="1" i="0" u="none" strike="noStrike"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WWID</a:t>
                      </a: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0"/>
                  </a:ext>
                </a:extLst>
              </a:tr>
              <a:tr h="196869">
                <a:tc>
                  <a:txBody>
                    <a:bodyPr/>
                    <a:lstStyle/>
                    <a:p>
                      <a:pPr marL="0" algn="ctr" defTabSz="914400" rtl="0" eaLnBrk="1" fontAlgn="ctr" latinLnBrk="0" hangingPunct="1"/>
                      <a:r>
                        <a:rPr lang="en-US" sz="800" b="0" i="0" u="none" strike="noStrike" kern="1200"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9</a:t>
                      </a: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rgbClr val="DCE6F2"/>
                    </a:solidFill>
                  </a:tcPr>
                </a:tc>
                <a:tc>
                  <a:txBody>
                    <a:bodyPr/>
                    <a:lstStyle/>
                    <a:p>
                      <a:pPr marL="0" algn="ctr" defTabSz="914400" rtl="0" eaLnBrk="1" fontAlgn="ctr" latinLnBrk="0" hangingPunct="1"/>
                      <a:r>
                        <a:rPr lang="en-US" sz="800" b="0" i="0" u="none" strike="noStrike" kern="1200"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3 </a:t>
                      </a:r>
                      <a:r>
                        <a:rPr lang="en-US" sz="800" b="0" i="0" u="none" strike="noStrike" kern="1200" dirty="0" err="1">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yr</a:t>
                      </a:r>
                      <a:endParaRPr lang="en-US" sz="800" b="0" i="0" u="none" strike="noStrike" kern="1200"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endParaRP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rgbClr val="DCE6F2"/>
                    </a:solidFill>
                  </a:tcPr>
                </a:tc>
                <a:tc>
                  <a:txBody>
                    <a:bodyPr/>
                    <a:lstStyle/>
                    <a:p>
                      <a:pPr marL="0" algn="ctr" defTabSz="914400" rtl="0" eaLnBrk="1" fontAlgn="ctr" latinLnBrk="0" hangingPunct="1"/>
                      <a:r>
                        <a:rPr lang="en-US" sz="800" b="0" i="0" u="none" strike="noStrike" kern="1200"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3 </a:t>
                      </a:r>
                      <a:r>
                        <a:rPr lang="en-US" sz="800" b="0" i="0" u="none" strike="noStrike" kern="1200" dirty="0" err="1">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yr</a:t>
                      </a:r>
                      <a:endParaRPr lang="en-US" sz="800" b="0" i="0" u="none" strike="noStrike" kern="1200"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endParaRP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rgbClr val="DCE6F2"/>
                    </a:solidFill>
                  </a:tcPr>
                </a:tc>
                <a:tc>
                  <a:txBody>
                    <a:bodyPr/>
                    <a:lstStyle/>
                    <a:p>
                      <a:pPr algn="ctr" rtl="0" fontAlgn="ctr"/>
                      <a:r>
                        <a:rPr lang="en-US" sz="800" b="0" i="0" u="none" strike="noStrike"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11773081</a:t>
                      </a: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rgbClr val="DCE6F2"/>
                    </a:solidFill>
                  </a:tcPr>
                </a:tc>
                <a:extLst>
                  <a:ext uri="{0D108BD9-81ED-4DB2-BD59-A6C34878D82A}">
                    <a16:rowId xmlns:a16="http://schemas.microsoft.com/office/drawing/2014/main" val="10001"/>
                  </a:ext>
                </a:extLst>
              </a:tr>
              <a:tr h="201744">
                <a:tc>
                  <a:txBody>
                    <a:bodyPr/>
                    <a:lstStyle/>
                    <a:p>
                      <a:pPr algn="ctr" rtl="0" fontAlgn="ctr"/>
                      <a:r>
                        <a:rPr lang="en-US" sz="800" b="1" i="0" u="none" strike="noStrike"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Country</a:t>
                      </a: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chemeClr val="accent1">
                        <a:lumMod val="20000"/>
                        <a:lumOff val="80000"/>
                      </a:schemeClr>
                    </a:solidFill>
                  </a:tcPr>
                </a:tc>
                <a:tc>
                  <a:txBody>
                    <a:bodyPr/>
                    <a:lstStyle/>
                    <a:p>
                      <a:pPr marL="0" algn="ctr" defTabSz="914400" rtl="0" eaLnBrk="1" fontAlgn="ctr" latinLnBrk="0" hangingPunct="1"/>
                      <a:r>
                        <a:rPr lang="en-US" sz="800" b="0" i="0" u="none" strike="noStrike" kern="1200"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USA</a:t>
                      </a: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rgbClr val="DCE6F2"/>
                    </a:solidFill>
                  </a:tcPr>
                </a:tc>
                <a:tc rowSpan="2">
                  <a:txBody>
                    <a:bodyPr/>
                    <a:lstStyle/>
                    <a:p>
                      <a:pPr algn="ctr" rtl="0" fontAlgn="ctr"/>
                      <a:r>
                        <a:rPr lang="en-US" sz="800" b="1" i="0" u="none" strike="noStrike"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Repeat Nominee (Y/N)</a:t>
                      </a: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chemeClr val="accent1">
                        <a:lumMod val="20000"/>
                        <a:lumOff val="80000"/>
                      </a:schemeClr>
                    </a:solidFill>
                  </a:tcPr>
                </a:tc>
                <a:tc rowSpan="2">
                  <a:txBody>
                    <a:bodyPr/>
                    <a:lstStyle/>
                    <a:p>
                      <a:pPr marL="0" algn="ctr" defTabSz="914400" rtl="0" eaLnBrk="1" fontAlgn="ctr" latinLnBrk="0" hangingPunct="1"/>
                      <a:r>
                        <a:rPr lang="en-US" sz="800" b="0" i="0" u="none" strike="noStrike" kern="1200"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N</a:t>
                      </a: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rgbClr val="DCE6F2"/>
                    </a:solidFill>
                  </a:tcPr>
                </a:tc>
                <a:extLst>
                  <a:ext uri="{0D108BD9-81ED-4DB2-BD59-A6C34878D82A}">
                    <a16:rowId xmlns:a16="http://schemas.microsoft.com/office/drawing/2014/main" val="10005"/>
                  </a:ext>
                </a:extLst>
              </a:tr>
              <a:tr h="208588">
                <a:tc>
                  <a:txBody>
                    <a:bodyPr/>
                    <a:lstStyle/>
                    <a:p>
                      <a:pPr algn="ctr" rtl="0" fontAlgn="ctr"/>
                      <a:r>
                        <a:rPr lang="en-US" sz="800" b="1" i="0" u="none" strike="noStrike"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Site</a:t>
                      </a: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chemeClr val="accent1">
                        <a:lumMod val="20000"/>
                        <a:lumOff val="80000"/>
                      </a:schemeClr>
                    </a:solidFill>
                  </a:tcPr>
                </a:tc>
                <a:tc>
                  <a:txBody>
                    <a:bodyPr/>
                    <a:lstStyle/>
                    <a:p>
                      <a:pPr marL="0" algn="ctr" defTabSz="914400" rtl="0" eaLnBrk="1" fontAlgn="ctr" latinLnBrk="0" hangingPunct="1"/>
                      <a:r>
                        <a:rPr lang="en-US" sz="800" b="0" i="0" u="none" strike="noStrike" kern="1200"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SC</a:t>
                      </a: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rgbClr val="DCE6F2"/>
                    </a:solidFill>
                  </a:tcPr>
                </a:tc>
                <a:tc vMerge="1">
                  <a:txBody>
                    <a:bodyPr/>
                    <a:lstStyle/>
                    <a:p>
                      <a:pPr algn="ctr" rtl="0" fontAlgn="ctr"/>
                      <a:endParaRPr lang="en-US" sz="800" b="1" i="0" u="none" strike="noStrike"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endParaRP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chemeClr val="accent1">
                        <a:lumMod val="20000"/>
                        <a:lumOff val="80000"/>
                      </a:schemeClr>
                    </a:solidFill>
                  </a:tcPr>
                </a:tc>
                <a:tc vMerge="1">
                  <a:txBody>
                    <a:bodyPr/>
                    <a:lstStyle/>
                    <a:p>
                      <a:pPr marL="0" algn="ctr" defTabSz="914400" rtl="0" eaLnBrk="1" fontAlgn="ctr" latinLnBrk="0" hangingPunct="1"/>
                      <a:endParaRPr lang="en-US" sz="800" b="0" i="0" u="none" strike="noStrike" kern="1200"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endParaRP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rgbClr val="DCE6F2"/>
                    </a:solidFill>
                  </a:tcPr>
                </a:tc>
                <a:extLst>
                  <a:ext uri="{0D108BD9-81ED-4DB2-BD59-A6C34878D82A}">
                    <a16:rowId xmlns:a16="http://schemas.microsoft.com/office/drawing/2014/main" val="10006"/>
                  </a:ext>
                </a:extLst>
              </a:tr>
            </a:tbl>
          </a:graphicData>
        </a:graphic>
      </p:graphicFrame>
      <p:sp>
        <p:nvSpPr>
          <p:cNvPr id="13" name="Rectangle 12"/>
          <p:cNvSpPr/>
          <p:nvPr/>
        </p:nvSpPr>
        <p:spPr>
          <a:xfrm>
            <a:off x="51040" y="39047"/>
            <a:ext cx="4800469" cy="461665"/>
          </a:xfrm>
          <a:prstGeom prst="rect">
            <a:avLst/>
          </a:prstGeom>
        </p:spPr>
        <p:txBody>
          <a:bodyPr wrap="square">
            <a:spAutoFit/>
          </a:bodyPr>
          <a:lstStyle/>
          <a:p>
            <a:r>
              <a:rPr lang="en-US" sz="2400" dirty="0">
                <a:solidFill>
                  <a:schemeClr val="accent1"/>
                </a:solidFill>
                <a:latin typeface="+mj-lt"/>
                <a:ea typeface="Intel Clear Pro" panose="020B0804020202060201" pitchFamily="34" charset="0"/>
                <a:cs typeface="Intel Clear Pro" panose="020B0804020202060201" pitchFamily="34" charset="0"/>
              </a:rPr>
              <a:t>Virwani, Kumar</a:t>
            </a:r>
            <a:endParaRPr lang="en-US" sz="1050" dirty="0">
              <a:solidFill>
                <a:schemeClr val="accent1"/>
              </a:solidFill>
              <a:latin typeface="+mj-lt"/>
            </a:endParaRPr>
          </a:p>
        </p:txBody>
      </p:sp>
      <p:sp>
        <p:nvSpPr>
          <p:cNvPr id="14" name="Rectangle 13"/>
          <p:cNvSpPr/>
          <p:nvPr/>
        </p:nvSpPr>
        <p:spPr>
          <a:xfrm>
            <a:off x="51040" y="407385"/>
            <a:ext cx="2334586" cy="276999"/>
          </a:xfrm>
          <a:prstGeom prst="rect">
            <a:avLst/>
          </a:prstGeom>
        </p:spPr>
        <p:txBody>
          <a:bodyPr wrap="square">
            <a:spAutoFit/>
          </a:bodyPr>
          <a:lstStyle/>
          <a:p>
            <a:r>
              <a:rPr lang="en-US" sz="1200" dirty="0">
                <a:solidFill>
                  <a:schemeClr val="accent1"/>
                </a:solidFill>
                <a:latin typeface="Intel Clear Light" panose="020B0404020203020204" pitchFamily="34" charset="0"/>
                <a:ea typeface="Intel Clear Light" panose="020B0404020203020204" pitchFamily="34" charset="0"/>
                <a:cs typeface="Intel Clear Light" panose="020B0404020203020204" pitchFamily="34" charset="0"/>
              </a:rPr>
              <a:t>NSG TD</a:t>
            </a:r>
            <a:endParaRPr lang="en-US" sz="1200" dirty="0">
              <a:solidFill>
                <a:schemeClr val="accent1"/>
              </a:solidFill>
            </a:endParaRPr>
          </a:p>
        </p:txBody>
      </p:sp>
      <p:graphicFrame>
        <p:nvGraphicFramePr>
          <p:cNvPr id="11" name="Table 10"/>
          <p:cNvGraphicFramePr>
            <a:graphicFrameLocks noGrp="1"/>
          </p:cNvGraphicFramePr>
          <p:nvPr>
            <p:extLst>
              <p:ext uri="{D42A27DB-BD31-4B8C-83A1-F6EECF244321}">
                <p14:modId xmlns:p14="http://schemas.microsoft.com/office/powerpoint/2010/main" val="294292226"/>
              </p:ext>
            </p:extLst>
          </p:nvPr>
        </p:nvGraphicFramePr>
        <p:xfrm>
          <a:off x="3124200" y="369984"/>
          <a:ext cx="3645159" cy="1197677"/>
        </p:xfrm>
        <a:graphic>
          <a:graphicData uri="http://schemas.openxmlformats.org/drawingml/2006/table">
            <a:tbl>
              <a:tblPr bandRow="1"/>
              <a:tblGrid>
                <a:gridCol w="1030923">
                  <a:extLst>
                    <a:ext uri="{9D8B030D-6E8A-4147-A177-3AD203B41FA5}">
                      <a16:colId xmlns:a16="http://schemas.microsoft.com/office/drawing/2014/main" val="20000"/>
                    </a:ext>
                  </a:extLst>
                </a:gridCol>
                <a:gridCol w="2614236">
                  <a:extLst>
                    <a:ext uri="{9D8B030D-6E8A-4147-A177-3AD203B41FA5}">
                      <a16:colId xmlns:a16="http://schemas.microsoft.com/office/drawing/2014/main" val="20001"/>
                    </a:ext>
                  </a:extLst>
                </a:gridCol>
              </a:tblGrid>
              <a:tr h="254163">
                <a:tc>
                  <a:txBody>
                    <a:bodyPr/>
                    <a:lstStyle/>
                    <a:p>
                      <a:pPr marL="64008" algn="l" defTabSz="457200" rtl="0" eaLnBrk="1" fontAlgn="ctr" latinLnBrk="0" hangingPunct="1"/>
                      <a:r>
                        <a:rPr lang="en-US" sz="800" b="1" i="0" u="none" strike="noStrike" kern="1200" baseline="0"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Role Nominated For </a:t>
                      </a: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chemeClr val="accent1">
                        <a:lumMod val="20000"/>
                        <a:lumOff val="80000"/>
                      </a:schemeClr>
                    </a:solidFill>
                  </a:tcPr>
                </a:tc>
                <a:tc>
                  <a:txBody>
                    <a:bodyPr/>
                    <a:lstStyle/>
                    <a:p>
                      <a:pPr marL="60325" marR="0" indent="0" algn="l" defTabSz="914400" rtl="0" eaLnBrk="1" fontAlgn="ctr" latinLnBrk="0" hangingPunct="1">
                        <a:spcBef>
                          <a:spcPts val="0"/>
                        </a:spcBef>
                        <a:spcAft>
                          <a:spcPts val="0"/>
                        </a:spcAft>
                      </a:pPr>
                      <a:r>
                        <a:rPr lang="en-US" sz="800" b="0" i="0" u="none" strike="noStrike" kern="1200"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Principal Engineer</a:t>
                      </a: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rgbClr val="DCE6F2"/>
                    </a:solidFill>
                  </a:tcPr>
                </a:tc>
                <a:extLst>
                  <a:ext uri="{0D108BD9-81ED-4DB2-BD59-A6C34878D82A}">
                    <a16:rowId xmlns:a16="http://schemas.microsoft.com/office/drawing/2014/main" val="10000"/>
                  </a:ext>
                </a:extLst>
              </a:tr>
              <a:tr h="243979">
                <a:tc>
                  <a:txBody>
                    <a:bodyPr/>
                    <a:lstStyle/>
                    <a:p>
                      <a:pPr marL="64008" marR="0" lvl="0" indent="0" algn="l" defTabSz="457200" rtl="0" eaLnBrk="1" fontAlgn="ctr" latinLnBrk="0" hangingPunct="1">
                        <a:lnSpc>
                          <a:spcPct val="100000"/>
                        </a:lnSpc>
                        <a:spcBef>
                          <a:spcPts val="0"/>
                        </a:spcBef>
                        <a:spcAft>
                          <a:spcPts val="0"/>
                        </a:spcAft>
                        <a:buClrTx/>
                        <a:buSzTx/>
                        <a:buFontTx/>
                        <a:buNone/>
                        <a:tabLst/>
                        <a:defRPr/>
                      </a:pPr>
                      <a:r>
                        <a:rPr lang="en-US" sz="800" b="1" i="0" u="none" strike="noStrike" kern="1200" baseline="0"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Current Position</a:t>
                      </a: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chemeClr val="accent1">
                        <a:lumMod val="20000"/>
                        <a:lumOff val="80000"/>
                      </a:schemeClr>
                    </a:solidFill>
                  </a:tcPr>
                </a:tc>
                <a:tc>
                  <a:txBody>
                    <a:bodyPr/>
                    <a:lstStyle/>
                    <a:p>
                      <a:pPr marL="60325" marR="0" indent="0" algn="l" defTabSz="914400" rtl="0" eaLnBrk="1" fontAlgn="ctr" latinLnBrk="0" hangingPunct="1">
                        <a:lnSpc>
                          <a:spcPct val="100000"/>
                        </a:lnSpc>
                        <a:spcBef>
                          <a:spcPts val="0"/>
                        </a:spcBef>
                        <a:spcAft>
                          <a:spcPts val="0"/>
                        </a:spcAft>
                        <a:buClrTx/>
                        <a:buSzTx/>
                        <a:buFontTx/>
                        <a:buNone/>
                        <a:tabLst/>
                        <a:defRPr/>
                      </a:pPr>
                      <a:r>
                        <a:rPr lang="en-US" sz="800" b="0" i="0" u="none" strike="noStrike" kern="1200" baseline="0"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TD Mod &amp; </a:t>
                      </a:r>
                      <a:r>
                        <a:rPr lang="en-US" sz="800" b="0" i="0" u="none" strike="noStrike" kern="1200" baseline="0" dirty="0" err="1">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Integr</a:t>
                      </a:r>
                      <a:r>
                        <a:rPr lang="en-US" sz="800" b="0" i="0" u="none" strike="noStrike" kern="1200" baseline="0"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 Yield </a:t>
                      </a:r>
                      <a:r>
                        <a:rPr lang="en-US" sz="800" b="0" i="0" u="none" strike="noStrike" kern="1200" baseline="0" dirty="0" err="1">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Eng</a:t>
                      </a:r>
                      <a:r>
                        <a:rPr lang="en-US" sz="800" b="0" i="0" u="none" strike="noStrike" kern="1200" baseline="0"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 NSG RTD </a:t>
                      </a:r>
                      <a:r>
                        <a:rPr lang="en-US" sz="800" b="0" i="0" u="none" strike="noStrike" kern="1200" baseline="0" dirty="0" err="1">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Optane</a:t>
                      </a:r>
                      <a:r>
                        <a:rPr lang="en-US" sz="800" b="0" i="0" u="none" strike="noStrike" kern="1200" baseline="0"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 Process Architecture</a:t>
                      </a: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rgbClr val="DCE6F2"/>
                    </a:solidFill>
                  </a:tcPr>
                </a:tc>
                <a:extLst>
                  <a:ext uri="{0D108BD9-81ED-4DB2-BD59-A6C34878D82A}">
                    <a16:rowId xmlns:a16="http://schemas.microsoft.com/office/drawing/2014/main" val="10001"/>
                  </a:ext>
                </a:extLst>
              </a:tr>
              <a:tr h="254163">
                <a:tc>
                  <a:txBody>
                    <a:bodyPr/>
                    <a:lstStyle/>
                    <a:p>
                      <a:pPr marL="64008" algn="l" defTabSz="457200" rtl="0" eaLnBrk="1" fontAlgn="ctr" latinLnBrk="0" hangingPunct="1"/>
                      <a:r>
                        <a:rPr lang="en-US" sz="800" b="1" i="0" u="none" strike="noStrike" kern="1200" baseline="0"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Technical Domain</a:t>
                      </a:r>
                      <a:endParaRPr lang="en-US" sz="800" b="1" i="0" u="none" strike="sngStrike" kern="1200" baseline="0" dirty="0">
                        <a:solidFill>
                          <a:srgbClr val="FF0000"/>
                        </a:solidFill>
                        <a:effectLst/>
                        <a:latin typeface="Intel Clear Light" panose="020B0404020203020204" pitchFamily="34" charset="0"/>
                        <a:ea typeface="Intel Clear Light" panose="020B0404020203020204" pitchFamily="34" charset="0"/>
                        <a:cs typeface="Intel Clear Light" panose="020B0404020203020204" pitchFamily="34" charset="0"/>
                      </a:endParaRP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chemeClr val="accent1">
                        <a:lumMod val="20000"/>
                        <a:lumOff val="80000"/>
                      </a:schemeClr>
                    </a:solidFill>
                  </a:tcPr>
                </a:tc>
                <a:tc>
                  <a:txBody>
                    <a:bodyPr/>
                    <a:lstStyle/>
                    <a:p>
                      <a:pPr marL="60325" marR="0" indent="0" algn="l" defTabSz="914400" rtl="0" eaLnBrk="1" fontAlgn="ctr" latinLnBrk="0" hangingPunct="1">
                        <a:lnSpc>
                          <a:spcPct val="100000"/>
                        </a:lnSpc>
                        <a:spcBef>
                          <a:spcPts val="0"/>
                        </a:spcBef>
                        <a:spcAft>
                          <a:spcPts val="0"/>
                        </a:spcAft>
                        <a:buClrTx/>
                        <a:buSzTx/>
                        <a:buFontTx/>
                        <a:buNone/>
                        <a:tabLst/>
                        <a:defRPr/>
                      </a:pPr>
                      <a:r>
                        <a:rPr lang="en-US" sz="800" b="0" i="0" u="none" strike="noStrike" kern="1200" baseline="0"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3DXP PI</a:t>
                      </a: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rgbClr val="DCE6F2"/>
                    </a:solidFill>
                  </a:tcPr>
                </a:tc>
                <a:extLst>
                  <a:ext uri="{0D108BD9-81ED-4DB2-BD59-A6C34878D82A}">
                    <a16:rowId xmlns:a16="http://schemas.microsoft.com/office/drawing/2014/main" val="10002"/>
                  </a:ext>
                </a:extLst>
              </a:tr>
              <a:tr h="238027">
                <a:tc>
                  <a:txBody>
                    <a:bodyPr/>
                    <a:lstStyle/>
                    <a:p>
                      <a:pPr marL="64008" marR="0" lvl="0" indent="0" algn="l" defTabSz="457200" rtl="0" eaLnBrk="1" fontAlgn="ctr" latinLnBrk="0" hangingPunct="1">
                        <a:lnSpc>
                          <a:spcPct val="100000"/>
                        </a:lnSpc>
                        <a:spcBef>
                          <a:spcPts val="0"/>
                        </a:spcBef>
                        <a:spcAft>
                          <a:spcPts val="0"/>
                        </a:spcAft>
                        <a:buClrTx/>
                        <a:buSzTx/>
                        <a:buFontTx/>
                        <a:buNone/>
                        <a:tabLst/>
                        <a:defRPr/>
                      </a:pPr>
                      <a:r>
                        <a:rPr lang="en-US" sz="800" b="1" i="0" u="none" strike="noStrike" kern="1200" baseline="0"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Manager Name</a:t>
                      </a: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chemeClr val="accent1">
                        <a:lumMod val="20000"/>
                        <a:lumOff val="80000"/>
                      </a:schemeClr>
                    </a:solidFill>
                  </a:tcPr>
                </a:tc>
                <a:tc>
                  <a:txBody>
                    <a:bodyPr/>
                    <a:lstStyle/>
                    <a:p>
                      <a:pPr marL="60325" marR="0" indent="0" algn="l" defTabSz="914400" rtl="0" eaLnBrk="1" fontAlgn="ctr" latinLnBrk="0" hangingPunct="1">
                        <a:lnSpc>
                          <a:spcPct val="100000"/>
                        </a:lnSpc>
                        <a:spcBef>
                          <a:spcPts val="0"/>
                        </a:spcBef>
                        <a:spcAft>
                          <a:spcPts val="0"/>
                        </a:spcAft>
                        <a:buClrTx/>
                        <a:buSzTx/>
                        <a:buFontTx/>
                        <a:buNone/>
                        <a:tabLst/>
                        <a:defRPr/>
                      </a:pPr>
                      <a:r>
                        <a:rPr lang="en-US" sz="800" b="0" i="0" u="none" strike="noStrike" kern="1200" baseline="0"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Max Hineman</a:t>
                      </a: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rgbClr val="DCE6F2"/>
                    </a:solidFill>
                  </a:tcPr>
                </a:tc>
                <a:extLst>
                  <a:ext uri="{0D108BD9-81ED-4DB2-BD59-A6C34878D82A}">
                    <a16:rowId xmlns:a16="http://schemas.microsoft.com/office/drawing/2014/main" val="10003"/>
                  </a:ext>
                </a:extLst>
              </a:tr>
              <a:tr h="200340">
                <a:tc>
                  <a:txBody>
                    <a:bodyPr/>
                    <a:lstStyle/>
                    <a:p>
                      <a:pPr marL="64008" algn="l" defTabSz="457200" rtl="0" eaLnBrk="1" fontAlgn="ctr" latinLnBrk="0" hangingPunct="1"/>
                      <a:r>
                        <a:rPr lang="en-US" sz="800" b="1" i="0" u="none" strike="noStrike" kern="1200" baseline="0"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Staff Sponsor </a:t>
                      </a: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chemeClr val="accent1">
                        <a:lumMod val="20000"/>
                        <a:lumOff val="80000"/>
                      </a:schemeClr>
                    </a:solidFill>
                  </a:tcPr>
                </a:tc>
                <a:tc>
                  <a:txBody>
                    <a:bodyPr/>
                    <a:lstStyle/>
                    <a:p>
                      <a:pPr marL="60325" marR="0" indent="0" algn="l" defTabSz="914400" rtl="0" eaLnBrk="1" fontAlgn="ctr" latinLnBrk="0" hangingPunct="1">
                        <a:lnSpc>
                          <a:spcPct val="100000"/>
                        </a:lnSpc>
                        <a:spcBef>
                          <a:spcPts val="0"/>
                        </a:spcBef>
                        <a:spcAft>
                          <a:spcPts val="0"/>
                        </a:spcAft>
                        <a:buClrTx/>
                        <a:buSzTx/>
                        <a:buFontTx/>
                        <a:buNone/>
                        <a:tabLst/>
                        <a:defRPr/>
                      </a:pPr>
                      <a:r>
                        <a:rPr lang="en-US" sz="800" b="0" i="0" u="none" strike="noStrike" kern="1200" baseline="0"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Al Fazio</a:t>
                      </a: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rgbClr val="DCE6F2"/>
                    </a:solidFill>
                  </a:tcPr>
                </a:tc>
                <a:extLst>
                  <a:ext uri="{0D108BD9-81ED-4DB2-BD59-A6C34878D82A}">
                    <a16:rowId xmlns:a16="http://schemas.microsoft.com/office/drawing/2014/main" val="10004"/>
                  </a:ext>
                </a:extLst>
              </a:tr>
            </a:tbl>
          </a:graphicData>
        </a:graphic>
      </p:graphicFrame>
      <p:sp>
        <p:nvSpPr>
          <p:cNvPr id="12" name="Footer Placeholder 2"/>
          <p:cNvSpPr>
            <a:spLocks noGrp="1"/>
          </p:cNvSpPr>
          <p:nvPr>
            <p:ph type="ftr" sz="quarter" idx="11"/>
          </p:nvPr>
        </p:nvSpPr>
        <p:spPr>
          <a:xfrm>
            <a:off x="3124200" y="4824387"/>
            <a:ext cx="2895600" cy="273844"/>
          </a:xfrm>
        </p:spPr>
        <p:txBody>
          <a:bodyPr/>
          <a:lstStyle/>
          <a:p>
            <a:r>
              <a:rPr lang="en-US"/>
              <a:t>Intel Confidential</a:t>
            </a:r>
          </a:p>
        </p:txBody>
      </p:sp>
      <p:sp>
        <p:nvSpPr>
          <p:cNvPr id="15" name="Title 1"/>
          <p:cNvSpPr txBox="1">
            <a:spLocks/>
          </p:cNvSpPr>
          <p:nvPr/>
        </p:nvSpPr>
        <p:spPr>
          <a:xfrm>
            <a:off x="6846004" y="76080"/>
            <a:ext cx="2065884" cy="309504"/>
          </a:xfrm>
          <a:prstGeom prst="rect">
            <a:avLst/>
          </a:prstGeom>
        </p:spPr>
        <p:txBody>
          <a:bodyPr/>
          <a:lstStyle>
            <a:lvl1pPr algn="l" defTabSz="457200" rtl="0" eaLnBrk="1" latinLnBrk="0" hangingPunct="1">
              <a:lnSpc>
                <a:spcPct val="100000"/>
              </a:lnSpc>
              <a:spcBef>
                <a:spcPct val="0"/>
              </a:spcBef>
              <a:buNone/>
              <a:defRPr sz="2800" b="1" kern="1200" spc="0" baseline="0">
                <a:solidFill>
                  <a:schemeClr val="accent1"/>
                </a:solidFill>
                <a:latin typeface="+mj-lt"/>
                <a:ea typeface="Intel Clear Light" panose="020B0404020203020204" pitchFamily="34" charset="0"/>
                <a:cs typeface="Intel Clear Light" panose="020B0404020203020204" pitchFamily="34" charset="0"/>
              </a:defRPr>
            </a:lvl1pPr>
          </a:lstStyle>
          <a:p>
            <a:pPr algn="r"/>
            <a:r>
              <a:rPr lang="en-US" sz="1200" b="0" dirty="0">
                <a:latin typeface="Intel Clear Pro" panose="020B0804020202060201" pitchFamily="34" charset="0"/>
                <a:ea typeface="Intel Clear Pro" panose="020B0804020202060201" pitchFamily="34" charset="0"/>
                <a:cs typeface="Intel Clear Pro" panose="020B0804020202060201" pitchFamily="34" charset="0"/>
              </a:rPr>
              <a:t>NSG PE/SPE Candidate Profile</a:t>
            </a:r>
            <a:endParaRPr lang="en-US" sz="1400" b="0" dirty="0">
              <a:latin typeface="Intel Clear Pro" panose="020B0804020202060201" pitchFamily="34" charset="0"/>
              <a:ea typeface="Intel Clear Pro" panose="020B0804020202060201" pitchFamily="34" charset="0"/>
              <a:cs typeface="Intel Clear Pro" panose="020B0804020202060201" pitchFamily="34" charset="0"/>
            </a:endParaRPr>
          </a:p>
        </p:txBody>
      </p:sp>
      <p:graphicFrame>
        <p:nvGraphicFramePr>
          <p:cNvPr id="4" name="Object 3">
            <a:extLst>
              <a:ext uri="{FF2B5EF4-FFF2-40B4-BE49-F238E27FC236}">
                <a16:creationId xmlns:a16="http://schemas.microsoft.com/office/drawing/2014/main" id="{19CBAC0B-3DBA-49F1-AD30-612D120427C6}"/>
              </a:ext>
            </a:extLst>
          </p:cNvPr>
          <p:cNvGraphicFramePr>
            <a:graphicFrameLocks noChangeAspect="1"/>
          </p:cNvGraphicFramePr>
          <p:nvPr>
            <p:extLst>
              <p:ext uri="{D42A27DB-BD31-4B8C-83A1-F6EECF244321}">
                <p14:modId xmlns:p14="http://schemas.microsoft.com/office/powerpoint/2010/main" val="1451290604"/>
              </p:ext>
            </p:extLst>
          </p:nvPr>
        </p:nvGraphicFramePr>
        <p:xfrm>
          <a:off x="905178" y="897673"/>
          <a:ext cx="914400" cy="771525"/>
        </p:xfrm>
        <a:graphic>
          <a:graphicData uri="http://schemas.openxmlformats.org/presentationml/2006/ole">
            <mc:AlternateContent xmlns:mc="http://schemas.openxmlformats.org/markup-compatibility/2006">
              <mc:Choice xmlns:v="urn:schemas-microsoft-com:vml" Requires="v">
                <p:oleObj spid="_x0000_s1026" name="Document" showAsIcon="1" r:id="rId4" imgW="914400" imgH="771480" progId="Word.Document.12">
                  <p:embed/>
                </p:oleObj>
              </mc:Choice>
              <mc:Fallback>
                <p:oleObj name="Document" showAsIcon="1" r:id="rId4" imgW="914400" imgH="771480" progId="Word.Document.12">
                  <p:embed/>
                  <p:pic>
                    <p:nvPicPr>
                      <p:cNvPr id="4" name="Object 3">
                        <a:extLst>
                          <a:ext uri="{FF2B5EF4-FFF2-40B4-BE49-F238E27FC236}">
                            <a16:creationId xmlns:a16="http://schemas.microsoft.com/office/drawing/2014/main" id="{19CBAC0B-3DBA-49F1-AD30-612D120427C6}"/>
                          </a:ext>
                        </a:extLst>
                      </p:cNvPr>
                      <p:cNvPicPr/>
                      <p:nvPr/>
                    </p:nvPicPr>
                    <p:blipFill>
                      <a:blip r:embed="rId5"/>
                      <a:stretch>
                        <a:fillRect/>
                      </a:stretch>
                    </p:blipFill>
                    <p:spPr>
                      <a:xfrm>
                        <a:off x="905178" y="897673"/>
                        <a:ext cx="914400" cy="771525"/>
                      </a:xfrm>
                      <a:prstGeom prst="rect">
                        <a:avLst/>
                      </a:prstGeom>
                    </p:spPr>
                  </p:pic>
                </p:oleObj>
              </mc:Fallback>
            </mc:AlternateContent>
          </a:graphicData>
        </a:graphic>
      </p:graphicFrame>
      <p:sp>
        <p:nvSpPr>
          <p:cNvPr id="7" name="TextBox 6">
            <a:extLst>
              <a:ext uri="{FF2B5EF4-FFF2-40B4-BE49-F238E27FC236}">
                <a16:creationId xmlns:a16="http://schemas.microsoft.com/office/drawing/2014/main" id="{FE4CDE97-A993-4F94-AC6E-C680CB63C17F}"/>
              </a:ext>
            </a:extLst>
          </p:cNvPr>
          <p:cNvSpPr txBox="1"/>
          <p:nvPr/>
        </p:nvSpPr>
        <p:spPr>
          <a:xfrm>
            <a:off x="755056" y="642135"/>
            <a:ext cx="1744825" cy="178126"/>
          </a:xfrm>
          <a:prstGeom prst="rect">
            <a:avLst/>
          </a:prstGeom>
          <a:solidFill>
            <a:schemeClr val="bg2">
              <a:lumMod val="20000"/>
              <a:lumOff val="80000"/>
            </a:schemeClr>
          </a:solidFill>
        </p:spPr>
        <p:txBody>
          <a:bodyPr vert="horz" wrap="square" lIns="0" tIns="0" rIns="0" bIns="0" rtlCol="0">
            <a:noAutofit/>
          </a:bodyPr>
          <a:lstStyle/>
          <a:p>
            <a:r>
              <a:rPr lang="en-US" sz="800" dirty="0">
                <a:solidFill>
                  <a:srgbClr val="003C71"/>
                </a:solidFill>
              </a:rPr>
              <a:t>Nomination Form Kumar Virwani</a:t>
            </a:r>
          </a:p>
        </p:txBody>
      </p:sp>
    </p:spTree>
    <p:extLst>
      <p:ext uri="{BB962C8B-B14F-4D97-AF65-F5344CB8AC3E}">
        <p14:creationId xmlns:p14="http://schemas.microsoft.com/office/powerpoint/2010/main" val="66204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Int_PPT_Template_16X9_clr_040715">
  <a:themeElements>
    <a:clrScheme name="Intel 1">
      <a:dk1>
        <a:sysClr val="windowText" lastClr="000000"/>
      </a:dk1>
      <a:lt1>
        <a:sysClr val="window" lastClr="FFFFFF"/>
      </a:lt1>
      <a:dk2>
        <a:srgbClr val="003C71"/>
      </a:dk2>
      <a:lt2>
        <a:srgbClr val="B1BABF"/>
      </a:lt2>
      <a:accent1>
        <a:srgbClr val="003C71"/>
      </a:accent1>
      <a:accent2>
        <a:srgbClr val="0071C5"/>
      </a:accent2>
      <a:accent3>
        <a:srgbClr val="009CDA"/>
      </a:accent3>
      <a:accent4>
        <a:srgbClr val="F8D44C"/>
      </a:accent4>
      <a:accent5>
        <a:srgbClr val="FFA400"/>
      </a:accent5>
      <a:accent6>
        <a:srgbClr val="FF4E00"/>
      </a:accent6>
      <a:hlink>
        <a:srgbClr val="C3D600"/>
      </a:hlink>
      <a:folHlink>
        <a:srgbClr val="0071C5"/>
      </a:folHlink>
    </a:clrScheme>
    <a:fontScheme name="Intel Clear">
      <a:majorFont>
        <a:latin typeface="Intel Clear"/>
        <a:ea typeface=""/>
        <a:cs typeface=""/>
      </a:majorFont>
      <a:minorFont>
        <a:latin typeface="Intel Clear"/>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a:solidFill>
            <a:schemeClr val="tx2"/>
          </a:solidFill>
        </a:ln>
        <a:effectLst/>
      </a:spPr>
      <a:bodyPr/>
      <a:lstStyle/>
      <a:style>
        <a:lnRef idx="2">
          <a:schemeClr val="accent1"/>
        </a:lnRef>
        <a:fillRef idx="0">
          <a:schemeClr val="accent1"/>
        </a:fillRef>
        <a:effectRef idx="1">
          <a:schemeClr val="accent1"/>
        </a:effectRef>
        <a:fontRef idx="minor">
          <a:schemeClr val="tx1"/>
        </a:fontRef>
      </a:style>
    </a:lnDef>
    <a:txDef>
      <a:spPr>
        <a:solidFill>
          <a:schemeClr val="bg2">
            <a:lumMod val="20000"/>
            <a:lumOff val="80000"/>
          </a:schemeClr>
        </a:solidFill>
      </a:spPr>
      <a:bodyPr vert="horz" lIns="0" tIns="0" rIns="0" bIns="0" rtlCol="0">
        <a:noAutofit/>
      </a:bodyPr>
      <a:lstStyle>
        <a:defPPr>
          <a:defRPr sz="1100" dirty="0" smtClean="0">
            <a:solidFill>
              <a:srgbClr val="003C71"/>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B9999EB0206494AA2984221E36CA74A" ma:contentTypeVersion="4" ma:contentTypeDescription="Create a new document." ma:contentTypeScope="" ma:versionID="0aae825b994811a4e71bc0a14e389b7e">
  <xsd:schema xmlns:xsd="http://www.w3.org/2001/XMLSchema" xmlns:xs="http://www.w3.org/2001/XMLSchema" xmlns:p="http://schemas.microsoft.com/office/2006/metadata/properties" xmlns:ns2="f043de63-1b78-4565-b5cd-e5a632974ba9" targetNamespace="http://schemas.microsoft.com/office/2006/metadata/properties" ma:root="true" ma:fieldsID="48e551ca6bcd309007d35e8136b5ddcd" ns2:_="">
    <xsd:import namespace="f043de63-1b78-4565-b5cd-e5a632974ba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043de63-1b78-4565-b5cd-e5a632974ba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E153E16-A33B-44EE-9306-3B5F62BA413D}">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40C59678-3E1B-4468-AF35-DCE201655449}"/>
</file>

<file path=customXml/itemProps3.xml><?xml version="1.0" encoding="utf-8"?>
<ds:datastoreItem xmlns:ds="http://schemas.openxmlformats.org/officeDocument/2006/customXml" ds:itemID="{87329DDE-4134-4740-9424-276B375BFC3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41149</TotalTime>
  <Words>444</Words>
  <Application>Microsoft Office PowerPoint</Application>
  <PresentationFormat>On-screen Show (16:9)</PresentationFormat>
  <Paragraphs>62</Paragraphs>
  <Slides>1</Slides>
  <Notes>1</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10" baseType="lpstr">
      <vt:lpstr>Arial</vt:lpstr>
      <vt:lpstr>Calibri</vt:lpstr>
      <vt:lpstr>Intel Clear</vt:lpstr>
      <vt:lpstr>Intel Clear Light</vt:lpstr>
      <vt:lpstr>Intel Clear Pro</vt:lpstr>
      <vt:lpstr>Lucida Grande</vt:lpstr>
      <vt:lpstr>Wingdings</vt:lpstr>
      <vt:lpstr>Int_PPT_Template_16X9_clr_040715</vt:lpstr>
      <vt:lpstr>Document</vt:lpstr>
      <vt:lpstr>PowerPoint Presentation</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NSG PE/SPE Candidate Profile</dc:title>
  <dc:creator>Jeff;traci.young@intel.com</dc:creator>
  <cp:keywords>CTPClassification=CTP_NT</cp:keywords>
  <cp:lastModifiedBy>Hineman, Max F</cp:lastModifiedBy>
  <cp:revision>649</cp:revision>
  <dcterms:created xsi:type="dcterms:W3CDTF">2015-03-23T21:00:27Z</dcterms:created>
  <dcterms:modified xsi:type="dcterms:W3CDTF">2020-11-08T16:58:20Z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0x010100EB9999EB0206494AA2984221E36CA74A</vt:lpwstr>
  </property>
  <property fmtid="{D5CDD505-2E9C-101B-9397-08002B2CF9AE}" pid="3" name="TitusGUID">
    <vt:lpwstr>dfd42eb9-dde6-45b2-b0ea-8a6fcab315d7</vt:lpwstr>
  </property>
  <property fmtid="{D5CDD505-2E9C-101B-9397-08002B2CF9AE}" pid="4" name="CTP_TimeStamp">
    <vt:lpwstr>2020-05-09 01:46:19Z</vt:lpwstr>
  </property>
  <property fmtid="{D5CDD505-2E9C-101B-9397-08002B2CF9AE}" pid="5" name="CTP_BU">
    <vt:lpwstr>NA</vt:lpwstr>
  </property>
  <property fmtid="{D5CDD505-2E9C-101B-9397-08002B2CF9AE}" pid="6" name="CTP_IDSID">
    <vt:lpwstr>NA</vt:lpwstr>
  </property>
  <property fmtid="{D5CDD505-2E9C-101B-9397-08002B2CF9AE}" pid="7" name="CTP_WWID">
    <vt:lpwstr>NA</vt:lpwstr>
  </property>
  <property fmtid="{D5CDD505-2E9C-101B-9397-08002B2CF9AE}" pid="8" name="CTPClassification">
    <vt:lpwstr>CTP_NT</vt:lpwstr>
  </property>
</Properties>
</file>