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426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55">
          <p15:clr>
            <a:srgbClr val="A4A3A4"/>
          </p15:clr>
        </p15:guide>
        <p15:guide id="2" orient="horz" pos="3004">
          <p15:clr>
            <a:srgbClr val="A4A3A4"/>
          </p15:clr>
        </p15:guide>
        <p15:guide id="3" orient="horz" pos="422">
          <p15:clr>
            <a:srgbClr val="A4A3A4"/>
          </p15:clr>
        </p15:guide>
        <p15:guide id="4" orient="horz" pos="824">
          <p15:clr>
            <a:srgbClr val="A4A3A4"/>
          </p15:clr>
        </p15:guide>
        <p15:guide id="5" orient="horz" pos="2916">
          <p15:clr>
            <a:srgbClr val="A4A3A4"/>
          </p15:clr>
        </p15:guide>
        <p15:guide id="6" pos="5470">
          <p15:clr>
            <a:srgbClr val="A4A3A4"/>
          </p15:clr>
        </p15:guide>
        <p15:guide id="7" pos="287">
          <p15:clr>
            <a:srgbClr val="A4A3A4"/>
          </p15:clr>
        </p15:guide>
        <p15:guide id="8" pos="2905">
          <p15:clr>
            <a:srgbClr val="A4A3A4"/>
          </p15:clr>
        </p15:guide>
        <p15:guide id="9" pos="2811">
          <p15:clr>
            <a:srgbClr val="A4A3A4"/>
          </p15:clr>
        </p15:guide>
        <p15:guide id="10" pos="285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undi Brewer-Griffin" initials="SBG" lastIdx="13" clrIdx="0"/>
  <p:cmAuthor id="1" name="Cleereman, Brian J" initials="CBJ" lastIdx="1" clrIdx="1">
    <p:extLst>
      <p:ext uri="{19B8F6BF-5375-455C-9EA6-DF929625EA0E}">
        <p15:presenceInfo xmlns:p15="http://schemas.microsoft.com/office/powerpoint/2012/main" userId="S::brian.j.cleereman@intel.com::1aa04ad0-1164-4e89-bd63-750432207c0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C71"/>
    <a:srgbClr val="FD9208"/>
    <a:srgbClr val="0071C5"/>
    <a:srgbClr val="037D06"/>
    <a:srgbClr val="F83308"/>
    <a:srgbClr val="009FDF"/>
    <a:srgbClr val="F3D54E"/>
    <a:srgbClr val="F0C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6433" autoAdjust="0"/>
  </p:normalViewPr>
  <p:slideViewPr>
    <p:cSldViewPr snapToGrid="0">
      <p:cViewPr varScale="1">
        <p:scale>
          <a:sx n="145" d="100"/>
          <a:sy n="145" d="100"/>
        </p:scale>
        <p:origin x="492" y="120"/>
      </p:cViewPr>
      <p:guideLst>
        <p:guide orient="horz" pos="1655"/>
        <p:guide orient="horz" pos="3004"/>
        <p:guide orient="horz" pos="422"/>
        <p:guide orient="horz" pos="824"/>
        <p:guide orient="horz" pos="2916"/>
        <p:guide pos="5470"/>
        <p:guide pos="287"/>
        <p:guide pos="2905"/>
        <p:guide pos="2811"/>
        <p:guide pos="28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6" d="100"/>
        <a:sy n="86" d="100"/>
      </p:scale>
      <p:origin x="0" y="0"/>
    </p:cViewPr>
  </p:sorterViewPr>
  <p:notesViewPr>
    <p:cSldViewPr snapToGrid="0" showGuides="1">
      <p:cViewPr varScale="1">
        <p:scale>
          <a:sx n="74" d="100"/>
          <a:sy n="74" d="100"/>
        </p:scale>
        <p:origin x="-74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eereman, Brian J" userId="1aa04ad0-1164-4e89-bd63-750432207c05" providerId="ADAL" clId="{532F1B7B-1741-49BD-86B8-0CEB806B5E0E}"/>
    <pc:docChg chg="custSel delSld modSld sldOrd">
      <pc:chgData name="Cleereman, Brian J" userId="1aa04ad0-1164-4e89-bd63-750432207c05" providerId="ADAL" clId="{532F1B7B-1741-49BD-86B8-0CEB806B5E0E}" dt="2020-11-11T23:49:20.746" v="1268" actId="6549"/>
      <pc:docMkLst>
        <pc:docMk/>
      </pc:docMkLst>
      <pc:sldChg chg="del ord">
        <pc:chgData name="Cleereman, Brian J" userId="1aa04ad0-1164-4e89-bd63-750432207c05" providerId="ADAL" clId="{532F1B7B-1741-49BD-86B8-0CEB806B5E0E}" dt="2020-11-11T23:37:10.337" v="443" actId="2696"/>
        <pc:sldMkLst>
          <pc:docMk/>
          <pc:sldMk cId="586510616" sldId="413"/>
        </pc:sldMkLst>
      </pc:sldChg>
      <pc:sldChg chg="addSp delSp modSp addCm delCm">
        <pc:chgData name="Cleereman, Brian J" userId="1aa04ad0-1164-4e89-bd63-750432207c05" providerId="ADAL" clId="{532F1B7B-1741-49BD-86B8-0CEB806B5E0E}" dt="2020-11-11T23:49:20.746" v="1268" actId="6549"/>
        <pc:sldMkLst>
          <pc:docMk/>
          <pc:sldMk cId="6620459" sldId="426"/>
        </pc:sldMkLst>
        <pc:graphicFrameChg chg="del">
          <ac:chgData name="Cleereman, Brian J" userId="1aa04ad0-1164-4e89-bd63-750432207c05" providerId="ADAL" clId="{532F1B7B-1741-49BD-86B8-0CEB806B5E0E}" dt="2020-11-11T23:38:19.545" v="444"/>
          <ac:graphicFrameMkLst>
            <pc:docMk/>
            <pc:sldMk cId="6620459" sldId="426"/>
            <ac:graphicFrameMk id="3" creationId="{75BC2E4D-E381-41BE-A5FC-AEC8003E5E10}"/>
          </ac:graphicFrameMkLst>
        </pc:graphicFrameChg>
        <pc:graphicFrameChg chg="add mod">
          <ac:chgData name="Cleereman, Brian J" userId="1aa04ad0-1164-4e89-bd63-750432207c05" providerId="ADAL" clId="{532F1B7B-1741-49BD-86B8-0CEB806B5E0E}" dt="2020-11-11T23:40:41.637" v="453" actId="1076"/>
          <ac:graphicFrameMkLst>
            <pc:docMk/>
            <pc:sldMk cId="6620459" sldId="426"/>
            <ac:graphicFrameMk id="4" creationId="{82E30AFC-BFB4-424F-9836-30F3EB123824}"/>
          </ac:graphicFrameMkLst>
        </pc:graphicFrameChg>
        <pc:graphicFrameChg chg="mod modGraphic">
          <ac:chgData name="Cleereman, Brian J" userId="1aa04ad0-1164-4e89-bd63-750432207c05" providerId="ADAL" clId="{532F1B7B-1741-49BD-86B8-0CEB806B5E0E}" dt="2020-11-11T23:49:20.746" v="1268" actId="6549"/>
          <ac:graphicFrameMkLst>
            <pc:docMk/>
            <pc:sldMk cId="6620459" sldId="426"/>
            <ac:graphicFrameMk id="8" creationId="{00000000-0000-0000-0000-000000000000}"/>
          </ac:graphicFrameMkLst>
        </pc:graphicFrameChg>
      </pc:sldChg>
      <pc:sldChg chg="del">
        <pc:chgData name="Cleereman, Brian J" userId="1aa04ad0-1164-4e89-bd63-750432207c05" providerId="ADAL" clId="{532F1B7B-1741-49BD-86B8-0CEB806B5E0E}" dt="2020-11-11T23:37:09.637" v="442" actId="2696"/>
        <pc:sldMkLst>
          <pc:docMk/>
          <pc:sldMk cId="2316738795" sldId="427"/>
        </pc:sldMkLst>
      </pc:sldChg>
    </pc:docChg>
  </pc:docChgLst>
  <pc:docChgLst>
    <pc:chgData name="Cleereman, Brian J" userId="1aa04ad0-1164-4e89-bd63-750432207c05" providerId="ADAL" clId="{4C7EF1FA-F66A-4B45-A36F-D53CF6AEB54A}"/>
    <pc:docChg chg="undo custSel modSld">
      <pc:chgData name="Cleereman, Brian J" userId="1aa04ad0-1164-4e89-bd63-750432207c05" providerId="ADAL" clId="{4C7EF1FA-F66A-4B45-A36F-D53CF6AEB54A}" dt="2020-11-10T21:10:30.134" v="5878" actId="20577"/>
      <pc:docMkLst>
        <pc:docMk/>
      </pc:docMkLst>
      <pc:sldChg chg="modSp">
        <pc:chgData name="Cleereman, Brian J" userId="1aa04ad0-1164-4e89-bd63-750432207c05" providerId="ADAL" clId="{4C7EF1FA-F66A-4B45-A36F-D53CF6AEB54A}" dt="2020-11-10T21:10:30.134" v="5878" actId="20577"/>
        <pc:sldMkLst>
          <pc:docMk/>
          <pc:sldMk cId="6620459" sldId="426"/>
        </pc:sldMkLst>
        <pc:spChg chg="mod">
          <ac:chgData name="Cleereman, Brian J" userId="1aa04ad0-1164-4e89-bd63-750432207c05" providerId="ADAL" clId="{4C7EF1FA-F66A-4B45-A36F-D53CF6AEB54A}" dt="2020-11-10T17:59:22.399" v="21" actId="20577"/>
          <ac:spMkLst>
            <pc:docMk/>
            <pc:sldMk cId="6620459" sldId="426"/>
            <ac:spMk id="13" creationId="{00000000-0000-0000-0000-000000000000}"/>
          </ac:spMkLst>
        </pc:spChg>
        <pc:spChg chg="mod">
          <ac:chgData name="Cleereman, Brian J" userId="1aa04ad0-1164-4e89-bd63-750432207c05" providerId="ADAL" clId="{4C7EF1FA-F66A-4B45-A36F-D53CF6AEB54A}" dt="2020-11-10T19:48:54.357" v="99" actId="14100"/>
          <ac:spMkLst>
            <pc:docMk/>
            <pc:sldMk cId="6620459" sldId="426"/>
            <ac:spMk id="14" creationId="{00000000-0000-0000-0000-000000000000}"/>
          </ac:spMkLst>
        </pc:spChg>
        <pc:graphicFrameChg chg="mod modGraphic">
          <ac:chgData name="Cleereman, Brian J" userId="1aa04ad0-1164-4e89-bd63-750432207c05" providerId="ADAL" clId="{4C7EF1FA-F66A-4B45-A36F-D53CF6AEB54A}" dt="2020-11-10T21:10:30.134" v="5878" actId="20577"/>
          <ac:graphicFrameMkLst>
            <pc:docMk/>
            <pc:sldMk cId="6620459" sldId="426"/>
            <ac:graphicFrameMk id="8" creationId="{00000000-0000-0000-0000-000000000000}"/>
          </ac:graphicFrameMkLst>
        </pc:graphicFrameChg>
        <pc:graphicFrameChg chg="modGraphic">
          <ac:chgData name="Cleereman, Brian J" userId="1aa04ad0-1164-4e89-bd63-750432207c05" providerId="ADAL" clId="{4C7EF1FA-F66A-4B45-A36F-D53CF6AEB54A}" dt="2020-11-10T18:03:16.463" v="23" actId="20577"/>
          <ac:graphicFrameMkLst>
            <pc:docMk/>
            <pc:sldMk cId="6620459" sldId="426"/>
            <ac:graphicFrameMk id="10" creationId="{00000000-0000-0000-0000-000000000000}"/>
          </ac:graphicFrameMkLst>
        </pc:graphicFrameChg>
        <pc:graphicFrameChg chg="modGraphic">
          <ac:chgData name="Cleereman, Brian J" userId="1aa04ad0-1164-4e89-bd63-750432207c05" providerId="ADAL" clId="{4C7EF1FA-F66A-4B45-A36F-D53CF6AEB54A}" dt="2020-11-10T18:03:45.956" v="65" actId="20577"/>
          <ac:graphicFrameMkLst>
            <pc:docMk/>
            <pc:sldMk cId="6620459" sldId="426"/>
            <ac:graphicFrameMk id="11" creationId="{00000000-0000-0000-0000-000000000000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CFD7B2-88A6-E34E-8EF8-CB0C7BA47ADD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6CFA4E-18EB-6D49-8DE2-7A74038C2C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9941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7FC5FE-6F0D-D34A-8EE6-C95B4F5F4DC8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1C8689-8455-3546-ADF9-3B7273760F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292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INSTRUCTIONS: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Do not alter the slide.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For end-of-year and mid-year reviews: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this slide completely.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the next slide for repeat candidates or candidates not meeting performance guidelines as described in the Fellow Nomination Process document.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For mid-year pre-review: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p. 4 of this template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43E58-32DD-45C0-B89C-0507401C41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86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with Radial Gradi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60pt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1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Bold Subhead, Date, Etc.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797" y="383169"/>
            <a:ext cx="1248049" cy="82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8324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4678363" y="1"/>
            <a:ext cx="4465637" cy="476884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/>
              <a:t>Insert Photo Here. 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4006850" cy="868680"/>
          </a:xfrm>
        </p:spPr>
        <p:txBody>
          <a:bodyPr>
            <a:noAutofit/>
          </a:bodyPr>
          <a:lstStyle>
            <a:lvl1pPr>
              <a:defRPr sz="2800" baseline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4" y="1325244"/>
            <a:ext cx="4006850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421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White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1619587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100" baseline="0">
                <a:solidFill>
                  <a:schemeClr val="accent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Bold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2752675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baseline="0">
                <a:solidFill>
                  <a:schemeClr val="accent2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Regular Subhead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72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lue Section Brea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455613" y="1619587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Bold Headline</a:t>
            </a:r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 hasCustomPrompt="1"/>
          </p:nvPr>
        </p:nvSpPr>
        <p:spPr>
          <a:xfrm>
            <a:off x="455613" y="2752675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baseline="0">
                <a:solidFill>
                  <a:srgbClr val="F3D54E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Regular Subhead</a:t>
            </a:r>
          </a:p>
        </p:txBody>
      </p:sp>
    </p:spTree>
    <p:extLst>
      <p:ext uri="{BB962C8B-B14F-4D97-AF65-F5344CB8AC3E}">
        <p14:creationId xmlns:p14="http://schemas.microsoft.com/office/powerpoint/2010/main" val="11101123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r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1101794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4000" b="0" cap="none" spc="100" baseline="0">
                <a:solidFill>
                  <a:schemeClr val="accent1"/>
                </a:solidFill>
                <a:latin typeface="+mj-lt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40pt Intel Clear 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2234882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4000" b="0" baseline="0">
                <a:solidFill>
                  <a:schemeClr val="accent2"/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40pt Intel Clear Light Body.</a:t>
            </a:r>
            <a:br>
              <a:rPr lang="en-US" dirty="0"/>
            </a:br>
            <a:r>
              <a:rPr lang="en-US" dirty="0"/>
              <a:t>For content that is not a section, but has a big idea in text only.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256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Section Break Image">
    <p:bg>
      <p:bgPr>
        <a:gradFill>
          <a:gsLst>
            <a:gs pos="0">
              <a:schemeClr val="tx2"/>
            </a:gs>
            <a:gs pos="5000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2260088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Bold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3348787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>
                <a:solidFill>
                  <a:srgbClr val="F3D54E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Regular Subhead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9144000" cy="2574131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>
                <a:solidFill>
                  <a:srgbClr val="0071C5"/>
                </a:solidFill>
              </a:defRPr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38437621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169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9616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ack Cover Radial Gradi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.psf\Home\Desktop\Intel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7432" y="1875130"/>
            <a:ext cx="2108795" cy="138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70096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ack Cover Radial Gradi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9807" y="1881386"/>
            <a:ext cx="3324386" cy="1380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831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with Radial Gradi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_experience_hrz_wht_rgb_1500.png"/>
          <p:cNvPicPr>
            <a:picLocks noChangeAspect="1"/>
          </p:cNvPicPr>
          <p:nvPr userDrawn="1"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13" y="395741"/>
            <a:ext cx="2121766" cy="887284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60pt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1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Bold Subhead, Date, Etc.</a:t>
            </a:r>
          </a:p>
        </p:txBody>
      </p:sp>
    </p:spTree>
    <p:extLst>
      <p:ext uri="{BB962C8B-B14F-4D97-AF65-F5344CB8AC3E}">
        <p14:creationId xmlns:p14="http://schemas.microsoft.com/office/powerpoint/2010/main" val="1045068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hoto">
    <p:bg>
      <p:bgPr>
        <a:gradFill>
          <a:gsLst>
            <a:gs pos="0">
              <a:schemeClr val="tx2"/>
            </a:gs>
            <a:gs pos="5000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797" y="383169"/>
            <a:ext cx="1248049" cy="82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60pt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1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Bold Subhead, Date, Etc.</a:t>
            </a:r>
          </a:p>
        </p:txBody>
      </p:sp>
    </p:spTree>
    <p:extLst>
      <p:ext uri="{BB962C8B-B14F-4D97-AF65-F5344CB8AC3E}">
        <p14:creationId xmlns:p14="http://schemas.microsoft.com/office/powerpoint/2010/main" val="1808324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Large Bulle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1" i="0" baseline="0">
                <a:solidFill>
                  <a:schemeClr val="accent1"/>
                </a:solidFill>
                <a:latin typeface="+mj-lt"/>
                <a:cs typeface="Intel Clear"/>
              </a:defRPr>
            </a:lvl1pPr>
          </a:lstStyle>
          <a:p>
            <a:r>
              <a:rPr lang="en-US" dirty="0"/>
              <a:t>28pt Intel Clear Bold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455613" y="1203325"/>
            <a:ext cx="8228012" cy="34258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 sz="1800">
                <a:solidFill>
                  <a:schemeClr val="accent1"/>
                </a:solidFill>
              </a:defRPr>
            </a:lvl2pPr>
            <a:lvl3pPr>
              <a:defRPr sz="1800">
                <a:solidFill>
                  <a:schemeClr val="accent1"/>
                </a:solidFill>
              </a:defRPr>
            </a:lvl3pPr>
            <a:lvl4pPr>
              <a:defRPr sz="1600"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18pt Intel Clear bullet one</a:t>
            </a:r>
          </a:p>
          <a:p>
            <a:pPr lvl="2"/>
            <a:r>
              <a:rPr lang="en-US" dirty="0"/>
              <a:t>18pt Intel Clear sub-bullet</a:t>
            </a:r>
          </a:p>
          <a:p>
            <a:pPr lvl="3"/>
            <a:r>
              <a:rPr lang="en-US" dirty="0"/>
              <a:t>16pt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511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10130"/>
            <a:ext cx="8229600" cy="868680"/>
          </a:xfrm>
        </p:spPr>
        <p:txBody>
          <a:bodyPr/>
          <a:lstStyle>
            <a:lvl1pPr>
              <a:defRPr b="1" i="0">
                <a:latin typeface="+mj-lt"/>
                <a:cs typeface="Intel Clear"/>
              </a:defRPr>
            </a:lvl1pPr>
          </a:lstStyle>
          <a:p>
            <a:r>
              <a:rPr lang="en-US" dirty="0"/>
              <a:t>28pt Intel Clear Bold Headline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455613" y="1203325"/>
            <a:ext cx="8228012" cy="3425825"/>
          </a:xfrm>
        </p:spPr>
        <p:txBody>
          <a:bodyPr/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045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/>
          <a:lstStyle>
            <a:lvl1pPr>
              <a:defRPr b="1" i="0">
                <a:latin typeface="+mj-lt"/>
                <a:cs typeface="Intel Clear"/>
              </a:defRPr>
            </a:lvl1pPr>
          </a:lstStyle>
          <a:p>
            <a:r>
              <a:rPr lang="en-US" dirty="0"/>
              <a:t>28pt Intel Clear Bold Headline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203324"/>
            <a:ext cx="4006851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4678363" y="1203324"/>
            <a:ext cx="4005264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063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ote and Attribu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2800" b="1" i="0" u="none" strike="noStrike" baseline="0" smtClean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5613" y="1203325"/>
            <a:ext cx="8228013" cy="3425825"/>
          </a:xfrm>
        </p:spPr>
        <p:txBody>
          <a:bodyPr anchor="ctr" anchorCtr="0"/>
          <a:lstStyle>
            <a:lvl1pPr marL="190500" indent="-190500">
              <a:defRPr sz="3600" b="1" baseline="0">
                <a:solidFill>
                  <a:schemeClr val="accent2"/>
                </a:solidFill>
                <a:latin typeface="+mn-lt"/>
                <a:cs typeface="Intel Clear Light" panose="020B0404020203020204" pitchFamily="34" charset="0"/>
              </a:defRPr>
            </a:lvl1pPr>
            <a:lvl2pPr marL="417513" indent="-225425">
              <a:buFont typeface="Lucida Grande"/>
              <a:buChar char="−"/>
              <a:defRPr sz="1200" baseline="0">
                <a:latin typeface="+mn-lt"/>
                <a:cs typeface="Intel Clear" panose="020B0604020203020204" pitchFamily="34" charset="0"/>
              </a:defRPr>
            </a:lvl2pPr>
            <a:lvl3pPr marL="685800" indent="-228600">
              <a:defRPr sz="1200">
                <a:latin typeface="+mn-lt"/>
              </a:defRPr>
            </a:lvl3pPr>
            <a:lvl4pPr>
              <a:defRPr sz="1100">
                <a:latin typeface="+mn-lt"/>
              </a:defRPr>
            </a:lvl4pPr>
            <a:lvl5pPr>
              <a:defRPr sz="1050">
                <a:latin typeface="+mn-lt"/>
              </a:defRPr>
            </a:lvl5pPr>
          </a:lstStyle>
          <a:p>
            <a:pPr lvl="0"/>
            <a:r>
              <a:rPr lang="en-US" dirty="0"/>
              <a:t>“36pt Intel Clear Bold Text”</a:t>
            </a:r>
          </a:p>
          <a:p>
            <a:pPr lvl="1"/>
            <a:r>
              <a:rPr lang="en-US" dirty="0" err="1"/>
              <a:t>12pt</a:t>
            </a:r>
            <a:r>
              <a:rPr lang="en-US" dirty="0"/>
              <a:t> Attribution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946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>
            <a:normAutofit/>
          </a:bodyPr>
          <a:lstStyle>
            <a:lvl1pPr>
              <a:defRPr sz="2800" baseline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207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2574131"/>
            <a:ext cx="9144000" cy="219471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>
            <a:noAutofit/>
          </a:bodyPr>
          <a:lstStyle>
            <a:lvl1pPr>
              <a:defRPr sz="2800" b="1" baseline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203325"/>
            <a:ext cx="4006851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4678363" y="1203325"/>
            <a:ext cx="4005264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1009487" y="4975795"/>
            <a:ext cx="1846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000" dirty="0">
              <a:solidFill>
                <a:schemeClr val="tx2"/>
              </a:solidFill>
              <a:cs typeface="Neo Sans Intel"/>
            </a:endParaRP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68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587" y="4759452"/>
            <a:ext cx="9144000" cy="384048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2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2" descr="\\.psf\Home\Desktop\Intel.png"/>
          <p:cNvPicPr>
            <a:picLocks noChangeAspect="1" noChangeArrowheads="1"/>
          </p:cNvPicPr>
          <p:nvPr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915" y="4830589"/>
            <a:ext cx="364336" cy="240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8718551" y="4824510"/>
            <a:ext cx="2381" cy="237744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5613" y="310130"/>
            <a:ext cx="8229600" cy="8686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28pt Intel Clear Light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613" y="1203325"/>
            <a:ext cx="8228012" cy="34258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824387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22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9" r:id="rId2"/>
    <p:sldLayoutId id="2147483674" r:id="rId3"/>
    <p:sldLayoutId id="2147483650" r:id="rId4"/>
    <p:sldLayoutId id="2147483671" r:id="rId5"/>
    <p:sldLayoutId id="2147483652" r:id="rId6"/>
    <p:sldLayoutId id="2147483660" r:id="rId7"/>
    <p:sldLayoutId id="2147483668" r:id="rId8"/>
    <p:sldLayoutId id="2147483669" r:id="rId9"/>
    <p:sldLayoutId id="2147483670" r:id="rId10"/>
    <p:sldLayoutId id="2147483672" r:id="rId11"/>
    <p:sldLayoutId id="2147483651" r:id="rId12"/>
    <p:sldLayoutId id="2147483677" r:id="rId13"/>
    <p:sldLayoutId id="2147483665" r:id="rId14"/>
    <p:sldLayoutId id="2147483654" r:id="rId15"/>
    <p:sldLayoutId id="2147483655" r:id="rId16"/>
    <p:sldLayoutId id="2147483676" r:id="rId17"/>
    <p:sldLayoutId id="2147483681" r:id="rId18"/>
  </p:sldLayoutIdLst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1" kern="1200" spc="0" baseline="0">
          <a:solidFill>
            <a:schemeClr val="accent1"/>
          </a:solidFill>
          <a:latin typeface="+mj-lt"/>
          <a:ea typeface="Intel Clear Light" panose="020B0404020203020204" pitchFamily="34" charset="0"/>
          <a:cs typeface="Intel Clear Light" panose="020B0404020203020204" pitchFamily="34" charset="0"/>
        </a:defRPr>
      </a:lvl1pPr>
    </p:titleStyle>
    <p:bodyStyle>
      <a:lvl1pPr marL="0" indent="0" algn="l" defTabSz="457200" rtl="0" eaLnBrk="1" latinLnBrk="0" hangingPunct="1">
        <a:spcBef>
          <a:spcPts val="1200"/>
        </a:spcBef>
        <a:spcAft>
          <a:spcPts val="0"/>
        </a:spcAft>
        <a:buFont typeface="Wingdings" panose="05000000000000000000" pitchFamily="2" charset="2"/>
        <a:buNone/>
        <a:defRPr sz="1800" b="0" kern="1200">
          <a:solidFill>
            <a:schemeClr val="accent2"/>
          </a:solidFill>
          <a:latin typeface="+mn-lt"/>
          <a:ea typeface="+mn-ea"/>
          <a:cs typeface="Intel Clear" panose="020B0604020203020204" pitchFamily="34" charset="0"/>
        </a:defRPr>
      </a:lvl1pPr>
      <a:lvl2pPr marL="225425" indent="-225425" algn="l" defTabSz="457200" rtl="0" eaLnBrk="1" latinLnBrk="0" hangingPunct="1">
        <a:spcBef>
          <a:spcPts val="1200"/>
        </a:spcBef>
        <a:buFont typeface="Wingdings" charset="2"/>
        <a:buChar char="§"/>
        <a:defRPr sz="1600" kern="1200" baseline="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2pPr>
      <a:lvl3pPr marL="571500" indent="-228600" algn="l" defTabSz="457200" rtl="0" eaLnBrk="1" latinLnBrk="0" hangingPunct="1">
        <a:spcBef>
          <a:spcPts val="800"/>
        </a:spcBef>
        <a:buFont typeface="Intel Clear" panose="020B0604020203020204" pitchFamily="34" charset="0"/>
        <a:buChar char="–"/>
        <a:defRPr sz="1600" kern="120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3pPr>
      <a:lvl4pPr marL="969963" indent="-22860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4pPr>
      <a:lvl5pPr marL="1319213" indent="-228600" algn="l" defTabSz="457200" rtl="0" eaLnBrk="1" latinLnBrk="0" hangingPunct="1">
        <a:spcBef>
          <a:spcPct val="20000"/>
        </a:spcBef>
        <a:buFont typeface="Intel Clear" panose="020B0604020203020204" pitchFamily="34" charset="0"/>
        <a:buChar char="–"/>
        <a:defRPr sz="1400" kern="120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wmf"/><Relationship Id="rId4" Type="http://schemas.openxmlformats.org/officeDocument/2006/relationships/package" Target="../embeddings/Microsoft_Word_Document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654256"/>
              </p:ext>
            </p:extLst>
          </p:nvPr>
        </p:nvGraphicFramePr>
        <p:xfrm>
          <a:off x="0" y="1696589"/>
          <a:ext cx="9144000" cy="31224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6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977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1691">
                <a:tc>
                  <a:txBody>
                    <a:bodyPr/>
                    <a:lstStyle/>
                    <a:p>
                      <a:pPr algn="l">
                        <a:lnSpc>
                          <a:spcPts val="2200"/>
                        </a:lnSpc>
                      </a:pPr>
                      <a:r>
                        <a:rPr lang="en-US" sz="1800" b="0" i="0" dirty="0">
                          <a:solidFill>
                            <a:schemeClr val="accent1"/>
                          </a:solidFill>
                          <a:latin typeface="Intel Clear Pro" panose="020B0804020202060201" pitchFamily="34" charset="0"/>
                          <a:ea typeface="Intel Clear Pro" panose="020B0804020202060201" pitchFamily="34" charset="0"/>
                          <a:cs typeface="Intel Clear Pro" panose="020B0804020202060201" pitchFamily="34" charset="0"/>
                        </a:rPr>
                        <a:t>Career Highlights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200"/>
                        </a:lnSpc>
                      </a:pPr>
                      <a:r>
                        <a:rPr lang="en-US" sz="1800" b="0" kern="1200" dirty="0">
                          <a:solidFill>
                            <a:schemeClr val="accent1"/>
                          </a:solidFill>
                          <a:latin typeface="Intel Clear Pro" panose="020B0804020202060201" pitchFamily="34" charset="0"/>
                          <a:ea typeface="Intel Clear Pro" panose="020B0804020202060201" pitchFamily="34" charset="0"/>
                          <a:cs typeface="Intel Clear Pro" panose="020B0804020202060201" pitchFamily="34" charset="0"/>
                        </a:rPr>
                        <a:t>Rationale for Promotion: Business Context &amp; Future Impact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6926">
                <a:tc>
                  <a:txBody>
                    <a:bodyPr/>
                    <a:lstStyle/>
                    <a:p>
                      <a:pPr marL="17145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Technical Expertise – TD/HVM Process Integration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With deep background in TD/HVM, defined initial DTD Ops in HVM factory to enable velocity/quality/learning on 1-deck NPI.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Led a junior team to deliver 2-step pillar etch die functional, proving concept of FG pillar etch extendibility through integrated complexity.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Co-led x-functional/x-site 140s development, delivering thus far 35% 1-deck yield capability and readiness for N4PA NPI.</a:t>
                      </a:r>
                    </a:p>
                    <a:p>
                      <a:pPr marL="171450" lvl="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Strategic Leadership – TD Dev. Model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Takes Win-it-Inline to the next level, driving innovation across factory/vendor to drive inline improvement, such as DEBI/UEBI.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Drove x-site wafer/comms to enable ATS US team to operate with quality and velocity across vendor/DTD.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Proactively assures x-node (130s ↔ 140s ↔150s) learning through process/integration/collateral teams and Biz Processes</a:t>
                      </a:r>
                    </a:p>
                    <a:p>
                      <a:pPr marL="17145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Role Modeling &amp; Mentoring – Dev. DTD/ATS Orgs/Collaboration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Early/critical leader of both DTD and ATS Orgs, with significant growth of people and Org capabilities attributed to Prasanna’s coaching.  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Recognized for role modeling collaboration through exceptional maturity, selflessness, and objectivity.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Championed access enablement/coverage across DTD/ATS (One Intel)</a:t>
                      </a:r>
                      <a:endParaRPr lang="en-US" sz="900" b="0" i="0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What has changed in the business environment, technology strategy  or product roadmap to warrant a higher grade level? How has the scope and complexity of the work changed?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Prasanna is demonstrating influence and technical capability at PE level, having owned/delivered much of 140s capability thus far, and laying the groundwork for the lead vehicle intro in Dalian in 2021.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Org deliverables are expanding with expectation of increased DTD/SC collaboration across multiple technology nodes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Expected/Future Contribution and Impact: Results, Culture &amp; Learning (“What’s Next?”)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As 140s US Process Program Manager, Prasanna will continue to drive residual ATS support to DTD, contribute to ongoing DTD development, as well as partner with US stakeholders across MCD/PDT, TD-Collateral, and TD-Array on 140s deliverables.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As ATS Pillar GL, Prasanna will further grow his Org’s capabilities, partnering with adjacent Orgs to deliver 150s 1-deck Pillar Yield and Cell, as well as initiating 160s evaluations.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00794"/>
              </p:ext>
            </p:extLst>
          </p:nvPr>
        </p:nvGraphicFramePr>
        <p:xfrm>
          <a:off x="6838679" y="407385"/>
          <a:ext cx="2073209" cy="765823"/>
        </p:xfrm>
        <a:graphic>
          <a:graphicData uri="http://schemas.openxmlformats.org/drawingml/2006/table">
            <a:tbl>
              <a:tblPr bandRow="1"/>
              <a:tblGrid>
                <a:gridCol w="420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86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Grade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TIG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LOS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WWID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86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9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2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5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10670225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7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Country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USA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Repeat Nominee (Y/N)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N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85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Site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SC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sz="800" b="1" i="0" u="none" strike="noStrike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51040" y="39047"/>
            <a:ext cx="48004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  <a:latin typeface="+mj-lt"/>
                <a:ea typeface="Intel Clear Pro" panose="020B0804020202060201" pitchFamily="34" charset="0"/>
                <a:cs typeface="Intel Clear Pro" panose="020B0804020202060201" pitchFamily="34" charset="0"/>
              </a:rPr>
              <a:t>Srinivasan, Prasanna</a:t>
            </a:r>
            <a:endParaRPr lang="en-US" sz="105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039" y="407385"/>
            <a:ext cx="246191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rPr>
              <a:t>NAND Technology Development</a:t>
            </a:r>
            <a:endParaRPr lang="en-US" sz="1200" dirty="0">
              <a:solidFill>
                <a:schemeClr val="accent1"/>
              </a:solidFill>
            </a:endParaRPr>
          </a:p>
        </p:txBody>
      </p:sp>
      <p:sp>
        <p:nvSpPr>
          <p:cNvPr id="17" name="Flowchart: Process 16"/>
          <p:cNvSpPr/>
          <p:nvPr/>
        </p:nvSpPr>
        <p:spPr>
          <a:xfrm>
            <a:off x="150569" y="790337"/>
            <a:ext cx="1435636" cy="663151"/>
          </a:xfrm>
          <a:prstGeom prst="flowChartProcess">
            <a:avLst/>
          </a:prstGeom>
          <a:solidFill>
            <a:srgbClr val="EDF1F9"/>
          </a:solidFill>
          <a:ln w="3175">
            <a:solidFill>
              <a:srgbClr val="CCE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bg2">
                    <a:lumMod val="75000"/>
                  </a:schemeClr>
                </a:solidFill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Nomination Form: </a:t>
            </a:r>
          </a:p>
          <a:p>
            <a:pPr>
              <a:spcAft>
                <a:spcPts val="1200"/>
              </a:spcAft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rPr>
              <a:t>(Embed document here) </a:t>
            </a:r>
          </a:p>
          <a:p>
            <a:pPr>
              <a:spcAft>
                <a:spcPts val="1200"/>
              </a:spcAft>
            </a:pPr>
            <a:endParaRPr lang="en-US" sz="1050" dirty="0">
              <a:solidFill>
                <a:schemeClr val="bg1">
                  <a:lumMod val="65000"/>
                </a:schemeClr>
              </a:solidFill>
              <a:latin typeface="Intel Clear Light" panose="020B0404020203020204" pitchFamily="34" charset="0"/>
              <a:ea typeface="Intel Clear Light" panose="020B0404020203020204" pitchFamily="34" charset="0"/>
              <a:cs typeface="Intel Clear Light" panose="020B0404020203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0635395"/>
              </p:ext>
            </p:extLst>
          </p:nvPr>
        </p:nvGraphicFramePr>
        <p:xfrm>
          <a:off x="3124200" y="399964"/>
          <a:ext cx="3645159" cy="1190672"/>
        </p:xfrm>
        <a:graphic>
          <a:graphicData uri="http://schemas.openxmlformats.org/drawingml/2006/table">
            <a:tbl>
              <a:tblPr bandRow="1"/>
              <a:tblGrid>
                <a:gridCol w="1030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4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4163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Role Nominated For 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Principal Engineer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979">
                <a:tc>
                  <a:txBody>
                    <a:bodyPr/>
                    <a:lstStyle/>
                    <a:p>
                      <a:pPr marL="64008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Current Position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TD Mod &amp; </a:t>
                      </a:r>
                      <a:r>
                        <a:rPr lang="en-US" sz="800" b="0" i="0" u="none" strike="noStrike" kern="1200" dirty="0" err="1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Integr</a:t>
                      </a:r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 Yield Eng / Technologist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163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Technical Domain</a:t>
                      </a:r>
                      <a:endParaRPr lang="en-US" sz="800" b="1" i="0" u="none" strike="sngStrike" kern="1200" baseline="0" dirty="0">
                        <a:solidFill>
                          <a:srgbClr val="FF0000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NVM Technology Development and Pathfinding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27">
                <a:tc>
                  <a:txBody>
                    <a:bodyPr/>
                    <a:lstStyle/>
                    <a:p>
                      <a:pPr marL="64008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Manager Name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Brian Cleereman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340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Staff Sponsor 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R.V. Giridhar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r>
              <a:rPr lang="en-US"/>
              <a:t>Intel Confidential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6846004" y="76080"/>
            <a:ext cx="2065884" cy="30950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1" kern="1200" spc="0" baseline="0">
                <a:solidFill>
                  <a:schemeClr val="accent1"/>
                </a:solidFill>
                <a:latin typeface="+mj-lt"/>
                <a:ea typeface="Intel Clear Light" panose="020B0404020203020204" pitchFamily="34" charset="0"/>
                <a:cs typeface="Intel Clear Light" panose="020B0404020203020204" pitchFamily="34" charset="0"/>
              </a:defRPr>
            </a:lvl1pPr>
          </a:lstStyle>
          <a:p>
            <a:pPr algn="r"/>
            <a:r>
              <a:rPr lang="en-US" sz="1200" b="0" dirty="0"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NSG PE/SPE Candidate Profile</a:t>
            </a:r>
            <a:endParaRPr lang="en-US" sz="1400" b="0" dirty="0">
              <a:latin typeface="Intel Clear Pro" panose="020B0804020202060201" pitchFamily="34" charset="0"/>
              <a:ea typeface="Intel Clear Pro" panose="020B0804020202060201" pitchFamily="34" charset="0"/>
              <a:cs typeface="Intel Clear Pro" panose="020B0804020202060201" pitchFamily="34" charset="0"/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2E30AFC-BFB4-424F-9836-30F3EB1238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407634"/>
              </p:ext>
            </p:extLst>
          </p:nvPr>
        </p:nvGraphicFramePr>
        <p:xfrm>
          <a:off x="957171" y="904151"/>
          <a:ext cx="629034" cy="5307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showAsIcon="1" r:id="rId4" imgW="914400" imgH="771480" progId="Word.Document.12">
                  <p:embed/>
                </p:oleObj>
              </mc:Choice>
              <mc:Fallback>
                <p:oleObj name="Document" showAsIcon="1" r:id="rId4" imgW="914400" imgH="771480" progId="Word.Documen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2E30AFC-BFB4-424F-9836-30F3EB1238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57171" y="904151"/>
                        <a:ext cx="629034" cy="5307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620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Int_PPT_Template_16X9_clr_040715">
  <a:themeElements>
    <a:clrScheme name="Intel 1">
      <a:dk1>
        <a:sysClr val="windowText" lastClr="000000"/>
      </a:dk1>
      <a:lt1>
        <a:sysClr val="window" lastClr="FFFFFF"/>
      </a:lt1>
      <a:dk2>
        <a:srgbClr val="003C71"/>
      </a:dk2>
      <a:lt2>
        <a:srgbClr val="B1BABF"/>
      </a:lt2>
      <a:accent1>
        <a:srgbClr val="003C71"/>
      </a:accent1>
      <a:accent2>
        <a:srgbClr val="0071C5"/>
      </a:accent2>
      <a:accent3>
        <a:srgbClr val="009CDA"/>
      </a:accent3>
      <a:accent4>
        <a:srgbClr val="F8D44C"/>
      </a:accent4>
      <a:accent5>
        <a:srgbClr val="FFA400"/>
      </a:accent5>
      <a:accent6>
        <a:srgbClr val="FF4E00"/>
      </a:accent6>
      <a:hlink>
        <a:srgbClr val="C3D600"/>
      </a:hlink>
      <a:folHlink>
        <a:srgbClr val="0071C5"/>
      </a:folHlink>
    </a:clrScheme>
    <a:fontScheme name="Intel Clear">
      <a:majorFont>
        <a:latin typeface="Intel Clear"/>
        <a:ea typeface=""/>
        <a:cs typeface=""/>
      </a:majorFont>
      <a:minorFont>
        <a:latin typeface="Intel Cle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solidFill>
          <a:schemeClr val="bg2">
            <a:lumMod val="20000"/>
            <a:lumOff val="80000"/>
          </a:schemeClr>
        </a:solidFill>
      </a:spPr>
      <a:bodyPr vert="horz" lIns="0" tIns="0" rIns="0" bIns="0" rtlCol="0">
        <a:noAutofit/>
      </a:bodyPr>
      <a:lstStyle>
        <a:defPPr>
          <a:defRPr sz="1100" dirty="0" smtClean="0">
            <a:solidFill>
              <a:srgbClr val="003C7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9999EB0206494AA2984221E36CA74A" ma:contentTypeVersion="4" ma:contentTypeDescription="Create a new document." ma:contentTypeScope="" ma:versionID="0aae825b994811a4e71bc0a14e389b7e">
  <xsd:schema xmlns:xsd="http://www.w3.org/2001/XMLSchema" xmlns:xs="http://www.w3.org/2001/XMLSchema" xmlns:p="http://schemas.microsoft.com/office/2006/metadata/properties" xmlns:ns2="f043de63-1b78-4565-b5cd-e5a632974ba9" targetNamespace="http://schemas.microsoft.com/office/2006/metadata/properties" ma:root="true" ma:fieldsID="48e551ca6bcd309007d35e8136b5ddcd" ns2:_="">
    <xsd:import namespace="f043de63-1b78-4565-b5cd-e5a632974b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43de63-1b78-4565-b5cd-e5a632974b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153E16-A33B-44EE-9306-3B5F62BA413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7329DDE-4134-4740-9424-276B375BFC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FF2A126-F815-477C-AA28-ECED11A4E1E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21862</TotalTime>
  <Words>534</Words>
  <Application>Microsoft Office PowerPoint</Application>
  <PresentationFormat>On-screen Show (16:9)</PresentationFormat>
  <Paragraphs>59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Intel Clear</vt:lpstr>
      <vt:lpstr>Intel Clear Light</vt:lpstr>
      <vt:lpstr>Intel Clear Pro</vt:lpstr>
      <vt:lpstr>Lucida Grande</vt:lpstr>
      <vt:lpstr>Wingdings</vt:lpstr>
      <vt:lpstr>Int_PPT_Template_16X9_clr_040715</vt:lpstr>
      <vt:lpstr>Microsoft Word Document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NSG PE/SPE Candidate Profile</dc:title>
  <dc:creator>Jeff;traci.young@intel.com</dc:creator>
  <cp:keywords>CTPClassification=CTP_NT</cp:keywords>
  <cp:lastModifiedBy>Cleereman, Brian J</cp:lastModifiedBy>
  <cp:revision>660</cp:revision>
  <dcterms:created xsi:type="dcterms:W3CDTF">2015-03-23T21:00:27Z</dcterms:created>
  <dcterms:modified xsi:type="dcterms:W3CDTF">2020-11-11T23:49:24Z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0x010100EB9999EB0206494AA2984221E36CA74A</vt:lpwstr>
  </property>
  <property fmtid="{D5CDD505-2E9C-101B-9397-08002B2CF9AE}" pid="3" name="TitusGUID">
    <vt:lpwstr>dfd42eb9-dde6-45b2-b0ea-8a6fcab315d7</vt:lpwstr>
  </property>
  <property fmtid="{D5CDD505-2E9C-101B-9397-08002B2CF9AE}" pid="4" name="CTP_TimeStamp">
    <vt:lpwstr>2020-05-09 01:46:19Z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