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5B83"/>
    <a:srgbClr val="2A587D"/>
    <a:srgbClr val="2B587B"/>
    <a:srgbClr val="356891"/>
    <a:srgbClr val="376A94"/>
    <a:srgbClr val="006D78"/>
    <a:srgbClr val="0965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18"/>
  </p:normalViewPr>
  <p:slideViewPr>
    <p:cSldViewPr snapToGrid="0">
      <p:cViewPr varScale="1">
        <p:scale>
          <a:sx n="112" d="100"/>
          <a:sy n="112" d="100"/>
        </p:scale>
        <p:origin x="3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619B-4987-0B9E-DB26-65D86D383E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4B552D-31EA-7A0D-FE2E-651FAA1669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D0090-E977-D98B-448F-CB8F763AB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E1D-D79A-1E49-B500-E8F0AD9511D5}" type="datetimeFigureOut">
              <a:rPr lang="en-US" smtClean="0"/>
              <a:t>10/11/22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6B4B4-9B44-E1BF-E901-18642AA8D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FAA3CA-4BA9-16DF-06E4-1D0371C8A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EA34-7655-B745-8CBE-A4190CBE0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A9B34-627D-BD24-8159-3055462CA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63F2EE-CC63-C9C8-37CA-A16EA8D7F1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1D8BD-9CA4-ACF9-50DC-53329DCE7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E1D-D79A-1E49-B500-E8F0AD9511D5}" type="datetimeFigureOut">
              <a:rPr lang="en-US" smtClean="0"/>
              <a:t>10/11/22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A0824-BB05-8AA0-6C1A-1916F79B1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92C05-D78B-B1A4-CD13-86A72ABF5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EA34-7655-B745-8CBE-A4190CBE0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207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18AE00-15B5-4924-EDCE-2617C28F5F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7E5D80-0871-A225-17CF-7E04D86507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935B0-583A-6A95-9BAC-8A0DC1653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E1D-D79A-1E49-B500-E8F0AD9511D5}" type="datetimeFigureOut">
              <a:rPr lang="en-US" smtClean="0"/>
              <a:t>10/11/22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63FF8-82C4-11B9-C66C-2A2419AD9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E33DA-5F5E-9CFB-10E2-7544B69EC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EA34-7655-B745-8CBE-A4190CBE0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00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5C378-13B2-3713-2D51-3B92DF52F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CF8C3-6E47-14C8-E379-514BFEDED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BE3A7-03E4-8F5A-576E-A6C4D710B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E1D-D79A-1E49-B500-E8F0AD9511D5}" type="datetimeFigureOut">
              <a:rPr lang="en-US" smtClean="0"/>
              <a:t>10/11/22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B4D84-AFF9-22E1-359E-A123FC327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321DC-4270-E14C-CC1C-E40792E96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EA34-7655-B745-8CBE-A4190CBE0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39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BB745-97D4-BB94-50E7-1FB738561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08AA46-DC02-563B-2B62-D708C9671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476F65-390F-DA08-6BBE-6B06ABB53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E1D-D79A-1E49-B500-E8F0AD9511D5}" type="datetimeFigureOut">
              <a:rPr lang="en-US" smtClean="0"/>
              <a:t>10/11/22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A258F-CF9B-8378-E710-430D1546D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7545BE-A8AD-956B-DFED-622A1E24F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EA34-7655-B745-8CBE-A4190CBE0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36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64D8C-3A81-D61A-DC45-8CB2C3BA5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48802-1609-AD0B-4669-A4112E1C42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D1C1E0-A4D0-B258-E83D-1FB669273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26A07-AF22-653D-BD9F-4440E2DB5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E1D-D79A-1E49-B500-E8F0AD9511D5}" type="datetimeFigureOut">
              <a:rPr lang="en-US" smtClean="0"/>
              <a:t>10/11/22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6BB843-FF82-7422-4120-F505373DE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198193-106B-9384-8C88-2344450B8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EA34-7655-B745-8CBE-A4190CBE0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359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D402A-10AF-CA3D-F560-4BA615AA1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F21DE9-68C9-A648-369C-214C0CB3D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CEB31E-A437-4ED1-5ED7-259380B582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1BBC34-5137-A01C-E088-C3381C8D0C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FB5A2E-BDB2-BB61-3FF1-341AB36674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E5AD59-1407-DA8A-8CD8-51A09A3C6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E1D-D79A-1E49-B500-E8F0AD9511D5}" type="datetimeFigureOut">
              <a:rPr lang="en-US" smtClean="0"/>
              <a:t>10/11/22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D0725A-1C0E-98E7-89C3-4F668F601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4B23A8-1137-E4B3-7A86-C89293214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EA34-7655-B745-8CBE-A4190CBE0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269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DB8A8-A86F-AD5C-1F69-AD5A186D8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F4E192-B1E7-90D2-9F4B-1D0F352F8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E1D-D79A-1E49-B500-E8F0AD9511D5}" type="datetimeFigureOut">
              <a:rPr lang="en-US" smtClean="0"/>
              <a:t>10/11/22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C966BF-3974-CA0B-F1E5-3A62259F4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908E6A-9860-313B-0448-E7DD57B0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EA34-7655-B745-8CBE-A4190CBE0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3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36B9F8-4AF2-7B45-EC31-9869970F8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E1D-D79A-1E49-B500-E8F0AD9511D5}" type="datetimeFigureOut">
              <a:rPr lang="en-US" smtClean="0"/>
              <a:t>10/11/22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0BB92F-B119-DB03-FF93-C7AA871FF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25FA7-5A35-5742-BF69-353ED0783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EA34-7655-B745-8CBE-A4190CBE0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624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663C2-E4EE-7B4E-4A4B-0E85EEF5D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6C8A9-F089-D5F8-FDD8-48D187889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18BE20-77E8-DC73-F78D-5E2A1754F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8DDFA-27B3-C046-E001-C9EA8266E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E1D-D79A-1E49-B500-E8F0AD9511D5}" type="datetimeFigureOut">
              <a:rPr lang="en-US" smtClean="0"/>
              <a:t>10/11/22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03DD8-F32A-88BD-FF6E-27466E66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1E2B25-62EA-2F32-9942-3BBEB693A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EA34-7655-B745-8CBE-A4190CBE0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858FB-DDF5-E067-9B04-318E76184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C4B212-603F-BD93-D126-6A83251081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A7D274-8678-F5C4-0238-D535B3A3F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B9CBCA-1646-D1E5-8693-F4E88B78A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1DE1D-D79A-1E49-B500-E8F0AD9511D5}" type="datetimeFigureOut">
              <a:rPr lang="en-US" smtClean="0"/>
              <a:t>10/11/22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E6C828-D976-4BBB-2D51-62BA415E2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FFD006-950A-1F46-0FE3-AFC6DD14A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9EA34-7655-B745-8CBE-A4190CBE0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025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FE0851-D2D9-37C2-30BF-9C3C1488B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9509-0740-4A5B-8F8E-46E690744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AF738-FE20-10FA-10AB-18AC4917F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1DE1D-D79A-1E49-B500-E8F0AD9511D5}" type="datetimeFigureOut">
              <a:rPr lang="en-US" smtClean="0"/>
              <a:t>10/11/22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B9FDC-5473-89F5-8413-E02273B674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55917-8788-3299-4DA7-299D082B44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9EA34-7655-B745-8CBE-A4190CBE0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30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2.png@01D8D8CA.D15C4C3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5FD8E18-5019-0B97-2F97-1EB0F3781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047" y="4706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E552892C-2385-11B9-849E-8881DC24D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47" y="470647"/>
            <a:ext cx="2962275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D3AEBF1-2441-F806-F3FF-A96380544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8482" y="80682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94E904D-38E7-8139-EDC9-FAA8BF8B79C6}"/>
              </a:ext>
            </a:extLst>
          </p:cNvPr>
          <p:cNvGrpSpPr/>
          <p:nvPr/>
        </p:nvGrpSpPr>
        <p:grpSpPr>
          <a:xfrm>
            <a:off x="5338484" y="806823"/>
            <a:ext cx="2962275" cy="3886200"/>
            <a:chOff x="5338484" y="806823"/>
            <a:chExt cx="2962275" cy="3886200"/>
          </a:xfrm>
        </p:grpSpPr>
        <p:pic>
          <p:nvPicPr>
            <p:cNvPr id="1027" name="Picture 1">
              <a:extLst>
                <a:ext uri="{FF2B5EF4-FFF2-40B4-BE49-F238E27FC236}">
                  <a16:creationId xmlns:a16="http://schemas.microsoft.com/office/drawing/2014/main" id="{007F3F95-428A-931B-5D50-9129E1700C0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38484" y="806823"/>
              <a:ext cx="2962275" cy="388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A5F22CBA-81B1-CA21-F6CA-61247DDE700A}"/>
                </a:ext>
              </a:extLst>
            </p:cNvPr>
            <p:cNvGrpSpPr/>
            <p:nvPr/>
          </p:nvGrpSpPr>
          <p:grpSpPr>
            <a:xfrm>
              <a:off x="5666840" y="1355387"/>
              <a:ext cx="2362740" cy="1171849"/>
              <a:chOff x="5666840" y="1355387"/>
              <a:chExt cx="2362740" cy="1171849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639824B-6E18-ACD3-5A1D-7C290A53FBA8}"/>
                  </a:ext>
                </a:extLst>
              </p:cNvPr>
              <p:cNvSpPr txBox="1"/>
              <p:nvPr/>
            </p:nvSpPr>
            <p:spPr>
              <a:xfrm>
                <a:off x="7979886" y="1355387"/>
                <a:ext cx="49694" cy="10772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700" dirty="0">
                    <a:solidFill>
                      <a:schemeClr val="bg1">
                        <a:lumMod val="65000"/>
                      </a:schemeClr>
                    </a:solidFill>
                    <a:latin typeface="Helvetica Neue" panose="02000503000000020004" pitchFamily="2" charset="0"/>
                    <a:ea typeface="Helvetica Neue" panose="02000503000000020004" pitchFamily="2" charset="0"/>
                    <a:cs typeface="Helvetica Neue" panose="02000503000000020004" pitchFamily="2" charset="0"/>
                  </a:rPr>
                  <a:t>2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E23F512-2704-433E-86E7-114869AAB7FF}"/>
                  </a:ext>
                </a:extLst>
              </p:cNvPr>
              <p:cNvSpPr txBox="1"/>
              <p:nvPr/>
            </p:nvSpPr>
            <p:spPr>
              <a:xfrm>
                <a:off x="5666840" y="1834739"/>
                <a:ext cx="2066650" cy="69249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700" dirty="0">
                    <a:solidFill>
                      <a:schemeClr val="bg1">
                        <a:lumMod val="50000"/>
                      </a:schemeClr>
                    </a:solidFill>
                    <a:latin typeface="Helvetica Neue" panose="02000503000000020004" pitchFamily="2" charset="0"/>
                    <a:ea typeface="Helvetica Neue" panose="02000503000000020004" pitchFamily="2" charset="0"/>
                    <a:cs typeface="Helvetica Neue" panose="02000503000000020004" pitchFamily="2" charset="0"/>
                  </a:rPr>
                  <a:t>Intel Fellow, Technology Pathfinding</a:t>
                </a:r>
              </a:p>
              <a:p>
                <a:r>
                  <a:rPr lang="en-US" sz="700" dirty="0">
                    <a:solidFill>
                      <a:schemeClr val="bg1">
                        <a:lumMod val="50000"/>
                      </a:schemeClr>
                    </a:solidFill>
                    <a:latin typeface="Helvetica Neue" panose="02000503000000020004" pitchFamily="2" charset="0"/>
                    <a:ea typeface="Helvetica Neue" panose="02000503000000020004" pitchFamily="2" charset="0"/>
                    <a:cs typeface="Helvetica Neue" panose="02000503000000020004" pitchFamily="2" charset="0"/>
                  </a:rPr>
                  <a:t>Corporate Planning Group</a:t>
                </a:r>
              </a:p>
              <a:p>
                <a:r>
                  <a:rPr lang="en-US" sz="700" dirty="0">
                    <a:solidFill>
                      <a:schemeClr val="bg1">
                        <a:lumMod val="50000"/>
                      </a:schemeClr>
                    </a:solidFill>
                    <a:latin typeface="Helvetica Neue" panose="02000503000000020004" pitchFamily="2" charset="0"/>
                    <a:ea typeface="Helvetica Neue" panose="02000503000000020004" pitchFamily="2" charset="0"/>
                    <a:cs typeface="Helvetica Neue" panose="02000503000000020004" pitchFamily="2" charset="0"/>
                  </a:rPr>
                  <a:t>Foundry Technology &amp; Engineering</a:t>
                </a:r>
              </a:p>
              <a:p>
                <a:endParaRPr lang="en-US" sz="300" dirty="0">
                  <a:solidFill>
                    <a:schemeClr val="bg1">
                      <a:lumMod val="50000"/>
                    </a:schemeClr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endParaRPr>
              </a:p>
              <a:p>
                <a:r>
                  <a:rPr lang="en-US" sz="700" dirty="0" err="1">
                    <a:solidFill>
                      <a:schemeClr val="bg1">
                        <a:lumMod val="50000"/>
                      </a:schemeClr>
                    </a:solidFill>
                    <a:latin typeface="Helvetica Neue" panose="02000503000000020004" pitchFamily="2" charset="0"/>
                    <a:ea typeface="Helvetica Neue" panose="02000503000000020004" pitchFamily="2" charset="0"/>
                    <a:cs typeface="Helvetica Neue" panose="02000503000000020004" pitchFamily="2" charset="0"/>
                  </a:rPr>
                  <a:t>derchang.kau@intel.com</a:t>
                </a:r>
                <a:endParaRPr lang="en-US" sz="700" dirty="0">
                  <a:solidFill>
                    <a:schemeClr val="bg1">
                      <a:lumMod val="50000"/>
                    </a:schemeClr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endParaRPr>
              </a:p>
              <a:p>
                <a:r>
                  <a:rPr lang="en-US" sz="700" dirty="0">
                    <a:solidFill>
                      <a:schemeClr val="bg1">
                        <a:lumMod val="50000"/>
                      </a:schemeClr>
                    </a:solidFill>
                    <a:latin typeface="Helvetica Neue" panose="02000503000000020004" pitchFamily="2" charset="0"/>
                    <a:ea typeface="Helvetica Neue" panose="02000503000000020004" pitchFamily="2" charset="0"/>
                    <a:cs typeface="Helvetica Neue" panose="02000503000000020004" pitchFamily="2" charset="0"/>
                  </a:rPr>
                  <a:t>direct    +1.408.765.0266</a:t>
                </a:r>
                <a:br>
                  <a:rPr lang="en-US" sz="700" dirty="0">
                    <a:solidFill>
                      <a:schemeClr val="bg1">
                        <a:lumMod val="50000"/>
                      </a:schemeClr>
                    </a:solidFill>
                    <a:latin typeface="Helvetica Neue" panose="02000503000000020004" pitchFamily="2" charset="0"/>
                    <a:ea typeface="Helvetica Neue" panose="02000503000000020004" pitchFamily="2" charset="0"/>
                    <a:cs typeface="Helvetica Neue" panose="02000503000000020004" pitchFamily="2" charset="0"/>
                  </a:rPr>
                </a:br>
                <a:r>
                  <a:rPr lang="en-US" sz="700" dirty="0">
                    <a:solidFill>
                      <a:schemeClr val="bg1">
                        <a:lumMod val="50000"/>
                      </a:schemeClr>
                    </a:solidFill>
                    <a:latin typeface="Helvetica Neue" panose="02000503000000020004" pitchFamily="2" charset="0"/>
                    <a:ea typeface="Helvetica Neue" panose="02000503000000020004" pitchFamily="2" charset="0"/>
                    <a:cs typeface="Helvetica Neue" panose="02000503000000020004" pitchFamily="2" charset="0"/>
                  </a:rPr>
                  <a:t>cellular  +1.408.398.6086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8F97555-EC2F-5FBE-F621-5C470EB36517}"/>
                  </a:ext>
                </a:extLst>
              </p:cNvPr>
              <p:cNvSpPr txBox="1"/>
              <p:nvPr/>
            </p:nvSpPr>
            <p:spPr>
              <a:xfrm>
                <a:off x="5677162" y="1646483"/>
                <a:ext cx="2302723" cy="1692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100" dirty="0">
                    <a:solidFill>
                      <a:srgbClr val="00B0F0"/>
                    </a:solidFill>
                    <a:latin typeface="Helvetica Neue" panose="02000503000000020004" pitchFamily="2" charset="0"/>
                    <a:ea typeface="Helvetica Neue" panose="02000503000000020004" pitchFamily="2" charset="0"/>
                    <a:cs typeface="Helvetica Neue" panose="02000503000000020004" pitchFamily="2" charset="0"/>
                  </a:rPr>
                  <a:t>DerChang Kau</a:t>
                </a:r>
                <a:r>
                  <a:rPr lang="en-US" sz="1100" dirty="0">
                    <a:solidFill>
                      <a:schemeClr val="bg1"/>
                    </a:solidFill>
                    <a:latin typeface="Helvetica Neue" panose="02000503000000020004" pitchFamily="2" charset="0"/>
                    <a:ea typeface="Helvetica Neue" panose="02000503000000020004" pitchFamily="2" charset="0"/>
                    <a:cs typeface="Helvetica Neue" panose="02000503000000020004" pitchFamily="2" charset="0"/>
                  </a:rPr>
                  <a:t>……….….</a:t>
                </a:r>
                <a:endParaRPr lang="en-US" sz="1100" dirty="0">
                  <a:solidFill>
                    <a:srgbClr val="00B0F0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endParaRPr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E2C96A1-AEE1-20C2-56A5-3695A8C0D8DD}"/>
                </a:ext>
              </a:extLst>
            </p:cNvPr>
            <p:cNvSpPr txBox="1"/>
            <p:nvPr/>
          </p:nvSpPr>
          <p:spPr>
            <a:xfrm>
              <a:off x="6208161" y="3425463"/>
              <a:ext cx="1222919" cy="369332"/>
            </a:xfrm>
            <a:prstGeom prst="rect">
              <a:avLst/>
            </a:prstGeom>
            <a:solidFill>
              <a:srgbClr val="2A5B83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>
                  <a:solidFill>
                    <a:schemeClr val="bg1"/>
                  </a:solidFill>
                </a:rPr>
                <a:t>高德昌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3ACE44A-2095-6527-46B8-C23CC5150A2B}"/>
                </a:ext>
              </a:extLst>
            </p:cNvPr>
            <p:cNvSpPr txBox="1"/>
            <p:nvPr/>
          </p:nvSpPr>
          <p:spPr>
            <a:xfrm>
              <a:off x="5623916" y="3794795"/>
              <a:ext cx="2066650" cy="692497"/>
            </a:xfrm>
            <a:prstGeom prst="rect">
              <a:avLst/>
            </a:prstGeom>
            <a:solidFill>
              <a:srgbClr val="2A5B83"/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700" dirty="0">
                  <a:solidFill>
                    <a:schemeClr val="bg1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Intel Fellow, Technology Pathfinding</a:t>
              </a:r>
            </a:p>
            <a:p>
              <a:r>
                <a:rPr lang="en-US" sz="700" dirty="0">
                  <a:solidFill>
                    <a:schemeClr val="bg1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Corporate Planning Group</a:t>
              </a:r>
            </a:p>
            <a:p>
              <a:r>
                <a:rPr lang="en-US" sz="700" dirty="0">
                  <a:solidFill>
                    <a:schemeClr val="bg1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Foundry Technology &amp; Engineering</a:t>
              </a:r>
            </a:p>
            <a:p>
              <a:endParaRPr lang="en-US" sz="300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  <a:p>
              <a:r>
                <a:rPr lang="en-US" sz="700" dirty="0" err="1">
                  <a:solidFill>
                    <a:schemeClr val="bg1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derchang.kau@intel.com</a:t>
              </a:r>
              <a:endParaRPr lang="en-US" sz="700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endParaRPr>
            </a:p>
            <a:p>
              <a:r>
                <a:rPr lang="en-US" sz="700" dirty="0">
                  <a:solidFill>
                    <a:schemeClr val="bg1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direct    +1.408.765.0266</a:t>
              </a:r>
              <a:br>
                <a:rPr lang="en-US" sz="700" dirty="0">
                  <a:solidFill>
                    <a:schemeClr val="bg1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</a:br>
              <a:r>
                <a:rPr lang="en-US" sz="700" dirty="0">
                  <a:solidFill>
                    <a:schemeClr val="bg1"/>
                  </a:solidFill>
                  <a:latin typeface="Helvetica Neue" panose="02000503000000020004" pitchFamily="2" charset="0"/>
                  <a:ea typeface="Helvetica Neue" panose="02000503000000020004" pitchFamily="2" charset="0"/>
                  <a:cs typeface="Helvetica Neue" panose="02000503000000020004" pitchFamily="2" charset="0"/>
                </a:rPr>
                <a:t>cellular  +1.408.398.6086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1200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2855</TotalTime>
  <Words>58</Words>
  <Application>Microsoft Macintosh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Neue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2</cp:revision>
  <dcterms:created xsi:type="dcterms:W3CDTF">2022-10-05T22:11:35Z</dcterms:created>
  <dcterms:modified xsi:type="dcterms:W3CDTF">2022-10-13T17:29:01Z</dcterms:modified>
</cp:coreProperties>
</file>