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5"/>
  </p:sldMasterIdLst>
  <p:notesMasterIdLst>
    <p:notesMasterId r:id="rId14"/>
  </p:notesMasterIdLst>
  <p:sldIdLst>
    <p:sldId id="884" r:id="rId6"/>
    <p:sldId id="893" r:id="rId7"/>
    <p:sldId id="885" r:id="rId8"/>
    <p:sldId id="886" r:id="rId9"/>
    <p:sldId id="894" r:id="rId10"/>
    <p:sldId id="887" r:id="rId11"/>
    <p:sldId id="889" r:id="rId12"/>
    <p:sldId id="89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C0051C-D0F1-A844-9385-7845A5B96D26}" v="7" dt="2024-01-22T20:22:43.991"/>
    <p1510:client id="{67969C23-7062-4DDC-A871-F0E966B70571}" v="24" dt="2024-01-22T20:34:15.5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u, Derchang" userId="b9148588-e694-4445-9765-2c9aad6149ce" providerId="ADAL" clId="{45C0051C-D0F1-A844-9385-7845A5B96D26}"/>
    <pc:docChg chg="undo custSel modSld">
      <pc:chgData name="Kau, Derchang" userId="b9148588-e694-4445-9765-2c9aad6149ce" providerId="ADAL" clId="{45C0051C-D0F1-A844-9385-7845A5B96D26}" dt="2024-01-22T20:22:43.991" v="28"/>
      <pc:docMkLst>
        <pc:docMk/>
      </pc:docMkLst>
      <pc:sldChg chg="addSp modSp">
        <pc:chgData name="Kau, Derchang" userId="b9148588-e694-4445-9765-2c9aad6149ce" providerId="ADAL" clId="{45C0051C-D0F1-A844-9385-7845A5B96D26}" dt="2024-01-22T20:22:16.903" v="25"/>
        <pc:sldMkLst>
          <pc:docMk/>
          <pc:sldMk cId="3194491740" sldId="885"/>
        </pc:sldMkLst>
        <pc:spChg chg="add mod">
          <ac:chgData name="Kau, Derchang" userId="b9148588-e694-4445-9765-2c9aad6149ce" providerId="ADAL" clId="{45C0051C-D0F1-A844-9385-7845A5B96D26}" dt="2024-01-22T20:22:16.903" v="25"/>
          <ac:spMkLst>
            <pc:docMk/>
            <pc:sldMk cId="3194491740" sldId="885"/>
            <ac:spMk id="4" creationId="{9485DAFD-370C-1EA0-FE51-249396B0CEFD}"/>
          </ac:spMkLst>
        </pc:spChg>
      </pc:sldChg>
      <pc:sldChg chg="addSp modSp">
        <pc:chgData name="Kau, Derchang" userId="b9148588-e694-4445-9765-2c9aad6149ce" providerId="ADAL" clId="{45C0051C-D0F1-A844-9385-7845A5B96D26}" dt="2024-01-22T20:22:23.505" v="26"/>
        <pc:sldMkLst>
          <pc:docMk/>
          <pc:sldMk cId="3185708056" sldId="887"/>
        </pc:sldMkLst>
        <pc:spChg chg="add mod">
          <ac:chgData name="Kau, Derchang" userId="b9148588-e694-4445-9765-2c9aad6149ce" providerId="ADAL" clId="{45C0051C-D0F1-A844-9385-7845A5B96D26}" dt="2024-01-22T20:22:23.505" v="26"/>
          <ac:spMkLst>
            <pc:docMk/>
            <pc:sldMk cId="3185708056" sldId="887"/>
            <ac:spMk id="5" creationId="{512D9615-1EBC-A7C7-00CE-42D9C59E0979}"/>
          </ac:spMkLst>
        </pc:spChg>
      </pc:sldChg>
      <pc:sldChg chg="addSp modSp">
        <pc:chgData name="Kau, Derchang" userId="b9148588-e694-4445-9765-2c9aad6149ce" providerId="ADAL" clId="{45C0051C-D0F1-A844-9385-7845A5B96D26}" dt="2024-01-22T20:22:41.316" v="27"/>
        <pc:sldMkLst>
          <pc:docMk/>
          <pc:sldMk cId="179387556" sldId="889"/>
        </pc:sldMkLst>
        <pc:spChg chg="add mod">
          <ac:chgData name="Kau, Derchang" userId="b9148588-e694-4445-9765-2c9aad6149ce" providerId="ADAL" clId="{45C0051C-D0F1-A844-9385-7845A5B96D26}" dt="2024-01-22T20:22:41.316" v="27"/>
          <ac:spMkLst>
            <pc:docMk/>
            <pc:sldMk cId="179387556" sldId="889"/>
            <ac:spMk id="7" creationId="{595A0BFF-5C50-0870-C3C5-2072C8E089CF}"/>
          </ac:spMkLst>
        </pc:spChg>
      </pc:sldChg>
      <pc:sldChg chg="addSp modSp">
        <pc:chgData name="Kau, Derchang" userId="b9148588-e694-4445-9765-2c9aad6149ce" providerId="ADAL" clId="{45C0051C-D0F1-A844-9385-7845A5B96D26}" dt="2024-01-22T20:22:43.991" v="28"/>
        <pc:sldMkLst>
          <pc:docMk/>
          <pc:sldMk cId="3572666621" sldId="892"/>
        </pc:sldMkLst>
        <pc:spChg chg="add mod">
          <ac:chgData name="Kau, Derchang" userId="b9148588-e694-4445-9765-2c9aad6149ce" providerId="ADAL" clId="{45C0051C-D0F1-A844-9385-7845A5B96D26}" dt="2024-01-22T20:22:43.991" v="28"/>
          <ac:spMkLst>
            <pc:docMk/>
            <pc:sldMk cId="3572666621" sldId="892"/>
            <ac:spMk id="8" creationId="{3D898485-6895-9CA0-FBAE-CC7E839484BE}"/>
          </ac:spMkLst>
        </pc:spChg>
      </pc:sldChg>
      <pc:sldChg chg="addSp modSp mod">
        <pc:chgData name="Kau, Derchang" userId="b9148588-e694-4445-9765-2c9aad6149ce" providerId="ADAL" clId="{45C0051C-D0F1-A844-9385-7845A5B96D26}" dt="2024-01-22T20:20:11.114" v="23" actId="1076"/>
        <pc:sldMkLst>
          <pc:docMk/>
          <pc:sldMk cId="147070127" sldId="893"/>
        </pc:sldMkLst>
        <pc:spChg chg="add mod">
          <ac:chgData name="Kau, Derchang" userId="b9148588-e694-4445-9765-2c9aad6149ce" providerId="ADAL" clId="{45C0051C-D0F1-A844-9385-7845A5B96D26}" dt="2024-01-22T20:19:59.031" v="21" actId="167"/>
          <ac:spMkLst>
            <pc:docMk/>
            <pc:sldMk cId="147070127" sldId="893"/>
            <ac:spMk id="5" creationId="{A7965CB0-E443-1CAD-0E14-2AF4834DF4CF}"/>
          </ac:spMkLst>
        </pc:spChg>
        <pc:graphicFrameChg chg="mod">
          <ac:chgData name="Kau, Derchang" userId="b9148588-e694-4445-9765-2c9aad6149ce" providerId="ADAL" clId="{45C0051C-D0F1-A844-9385-7845A5B96D26}" dt="2024-01-22T20:20:11.114" v="23" actId="1076"/>
          <ac:graphicFrameMkLst>
            <pc:docMk/>
            <pc:sldMk cId="147070127" sldId="893"/>
            <ac:graphicFrameMk id="6" creationId="{3C95F5C8-F798-7BB5-139A-F1E4832C7313}"/>
          </ac:graphicFrameMkLst>
        </pc:graphicFrameChg>
        <pc:picChg chg="mod">
          <ac:chgData name="Kau, Derchang" userId="b9148588-e694-4445-9765-2c9aad6149ce" providerId="ADAL" clId="{45C0051C-D0F1-A844-9385-7845A5B96D26}" dt="2024-01-22T20:20:07.460" v="22" actId="167"/>
          <ac:picMkLst>
            <pc:docMk/>
            <pc:sldMk cId="147070127" sldId="893"/>
            <ac:picMk id="9" creationId="{D361928C-6B01-AA00-87EF-CFDCD6884CB4}"/>
          </ac:picMkLst>
        </pc:picChg>
      </pc:sldChg>
    </pc:docChg>
  </pc:docChgLst>
  <pc:docChgLst>
    <pc:chgData name="Kau, Derchang" userId="b9148588-e694-4445-9765-2c9aad6149ce" providerId="ADAL" clId="{67969C23-7062-4DDC-A871-F0E966B70571}"/>
    <pc:docChg chg="undo custSel addSld delSld modSld sldOrd">
      <pc:chgData name="Kau, Derchang" userId="b9148588-e694-4445-9765-2c9aad6149ce" providerId="ADAL" clId="{67969C23-7062-4DDC-A871-F0E966B70571}" dt="2024-01-22T20:34:15.526" v="106"/>
      <pc:docMkLst>
        <pc:docMk/>
      </pc:docMkLst>
      <pc:sldChg chg="addSp modSp mod ord">
        <pc:chgData name="Kau, Derchang" userId="b9148588-e694-4445-9765-2c9aad6149ce" providerId="ADAL" clId="{67969C23-7062-4DDC-A871-F0E966B70571}" dt="2024-01-22T20:34:15.526" v="106"/>
        <pc:sldMkLst>
          <pc:docMk/>
          <pc:sldMk cId="3194491740" sldId="885"/>
        </pc:sldMkLst>
        <pc:graphicFrameChg chg="add mod modGraphic">
          <ac:chgData name="Kau, Derchang" userId="b9148588-e694-4445-9765-2c9aad6149ce" providerId="ADAL" clId="{67969C23-7062-4DDC-A871-F0E966B70571}" dt="2024-01-22T20:32:57.960" v="91" actId="1076"/>
          <ac:graphicFrameMkLst>
            <pc:docMk/>
            <pc:sldMk cId="3194491740" sldId="885"/>
            <ac:graphicFrameMk id="5" creationId="{949C01EC-8D97-CF78-F92B-809CCB006943}"/>
          </ac:graphicFrameMkLst>
        </pc:graphicFrameChg>
        <pc:graphicFrameChg chg="add mod modGraphic">
          <ac:chgData name="Kau, Derchang" userId="b9148588-e694-4445-9765-2c9aad6149ce" providerId="ADAL" clId="{67969C23-7062-4DDC-A871-F0E966B70571}" dt="2024-01-22T20:33:41.609" v="99" actId="1076"/>
          <ac:graphicFrameMkLst>
            <pc:docMk/>
            <pc:sldMk cId="3194491740" sldId="885"/>
            <ac:graphicFrameMk id="8" creationId="{79691C0D-3C88-A923-387A-5F4D3BC6EA1C}"/>
          </ac:graphicFrameMkLst>
        </pc:graphicFrameChg>
        <pc:graphicFrameChg chg="add mod modGraphic">
          <ac:chgData name="Kau, Derchang" userId="b9148588-e694-4445-9765-2c9aad6149ce" providerId="ADAL" clId="{67969C23-7062-4DDC-A871-F0E966B70571}" dt="2024-01-22T20:34:02.779" v="104" actId="1076"/>
          <ac:graphicFrameMkLst>
            <pc:docMk/>
            <pc:sldMk cId="3194491740" sldId="885"/>
            <ac:graphicFrameMk id="11" creationId="{EE05A15A-FFF3-31D1-A475-B21664894F88}"/>
          </ac:graphicFrameMkLst>
        </pc:graphicFrameChg>
      </pc:sldChg>
      <pc:sldChg chg="ord">
        <pc:chgData name="Kau, Derchang" userId="b9148588-e694-4445-9765-2c9aad6149ce" providerId="ADAL" clId="{67969C23-7062-4DDC-A871-F0E966B70571}" dt="2024-01-22T20:04:25.500" v="25"/>
        <pc:sldMkLst>
          <pc:docMk/>
          <pc:sldMk cId="3096840276" sldId="886"/>
        </pc:sldMkLst>
      </pc:sldChg>
      <pc:sldChg chg="addSp modSp mod">
        <pc:chgData name="Kau, Derchang" userId="b9148588-e694-4445-9765-2c9aad6149ce" providerId="ADAL" clId="{67969C23-7062-4DDC-A871-F0E966B70571}" dt="2024-01-22T20:09:09.777" v="59"/>
        <pc:sldMkLst>
          <pc:docMk/>
          <pc:sldMk cId="3185708056" sldId="887"/>
        </pc:sldMkLst>
        <pc:graphicFrameChg chg="add mod modGraphic">
          <ac:chgData name="Kau, Derchang" userId="b9148588-e694-4445-9765-2c9aad6149ce" providerId="ADAL" clId="{67969C23-7062-4DDC-A871-F0E966B70571}" dt="2024-01-22T20:05:04.832" v="33" actId="1076"/>
          <ac:graphicFrameMkLst>
            <pc:docMk/>
            <pc:sldMk cId="3185708056" sldId="887"/>
            <ac:graphicFrameMk id="7" creationId="{D273C4D1-2465-8AD7-8B80-CFAB5BA8EDC8}"/>
          </ac:graphicFrameMkLst>
        </pc:graphicFrameChg>
        <pc:graphicFrameChg chg="add mod modGraphic">
          <ac:chgData name="Kau, Derchang" userId="b9148588-e694-4445-9765-2c9aad6149ce" providerId="ADAL" clId="{67969C23-7062-4DDC-A871-F0E966B70571}" dt="2024-01-22T20:09:09.777" v="59"/>
          <ac:graphicFrameMkLst>
            <pc:docMk/>
            <pc:sldMk cId="3185708056" sldId="887"/>
            <ac:graphicFrameMk id="9" creationId="{741A68D5-6D02-4FE3-CC23-605FDAC06E7F}"/>
          </ac:graphicFrameMkLst>
        </pc:graphicFrameChg>
      </pc:sldChg>
      <pc:sldChg chg="modSp del mod">
        <pc:chgData name="Kau, Derchang" userId="b9148588-e694-4445-9765-2c9aad6149ce" providerId="ADAL" clId="{67969C23-7062-4DDC-A871-F0E966B70571}" dt="2024-01-22T20:04:06.649" v="23" actId="47"/>
        <pc:sldMkLst>
          <pc:docMk/>
          <pc:sldMk cId="1654481975" sldId="888"/>
        </pc:sldMkLst>
        <pc:spChg chg="mod">
          <ac:chgData name="Kau, Derchang" userId="b9148588-e694-4445-9765-2c9aad6149ce" providerId="ADAL" clId="{67969C23-7062-4DDC-A871-F0E966B70571}" dt="2024-01-22T20:02:49.864" v="12" actId="14100"/>
          <ac:spMkLst>
            <pc:docMk/>
            <pc:sldMk cId="1654481975" sldId="888"/>
            <ac:spMk id="6" creationId="{7EC02AD1-8059-1800-A316-D4F6263EAD0F}"/>
          </ac:spMkLst>
        </pc:spChg>
      </pc:sldChg>
      <pc:sldChg chg="addSp modSp mod">
        <pc:chgData name="Kau, Derchang" userId="b9148588-e694-4445-9765-2c9aad6149ce" providerId="ADAL" clId="{67969C23-7062-4DDC-A871-F0E966B70571}" dt="2024-01-22T20:03:45.040" v="22" actId="14100"/>
        <pc:sldMkLst>
          <pc:docMk/>
          <pc:sldMk cId="179387556" sldId="889"/>
        </pc:sldMkLst>
        <pc:spChg chg="mod ord">
          <ac:chgData name="Kau, Derchang" userId="b9148588-e694-4445-9765-2c9aad6149ce" providerId="ADAL" clId="{67969C23-7062-4DDC-A871-F0E966B70571}" dt="2024-01-22T20:03:39.882" v="21" actId="1076"/>
          <ac:spMkLst>
            <pc:docMk/>
            <pc:sldMk cId="179387556" sldId="889"/>
            <ac:spMk id="4" creationId="{F301B697-0524-C4D2-D8B8-7FDB22AAD8E3}"/>
          </ac:spMkLst>
        </pc:spChg>
        <pc:spChg chg="add mod">
          <ac:chgData name="Kau, Derchang" userId="b9148588-e694-4445-9765-2c9aad6149ce" providerId="ADAL" clId="{67969C23-7062-4DDC-A871-F0E966B70571}" dt="2024-01-22T20:03:10.191" v="15" actId="1076"/>
          <ac:spMkLst>
            <pc:docMk/>
            <pc:sldMk cId="179387556" sldId="889"/>
            <ac:spMk id="5" creationId="{AC36A765-C776-657F-DF19-B0CDAC7C80C2}"/>
          </ac:spMkLst>
        </pc:spChg>
        <pc:picChg chg="mod">
          <ac:chgData name="Kau, Derchang" userId="b9148588-e694-4445-9765-2c9aad6149ce" providerId="ADAL" clId="{67969C23-7062-4DDC-A871-F0E966B70571}" dt="2024-01-22T20:03:45.040" v="22" actId="14100"/>
          <ac:picMkLst>
            <pc:docMk/>
            <pc:sldMk cId="179387556" sldId="889"/>
            <ac:picMk id="6" creationId="{A039EA34-1D31-2953-3967-A0D90742534B}"/>
          </ac:picMkLst>
        </pc:picChg>
      </pc:sldChg>
      <pc:sldChg chg="modSp del mod">
        <pc:chgData name="Kau, Derchang" userId="b9148588-e694-4445-9765-2c9aad6149ce" providerId="ADAL" clId="{67969C23-7062-4DDC-A871-F0E966B70571}" dt="2024-01-22T20:08:39.048" v="55" actId="47"/>
        <pc:sldMkLst>
          <pc:docMk/>
          <pc:sldMk cId="2877997049" sldId="890"/>
        </pc:sldMkLst>
        <pc:spChg chg="mod">
          <ac:chgData name="Kau, Derchang" userId="b9148588-e694-4445-9765-2c9aad6149ce" providerId="ADAL" clId="{67969C23-7062-4DDC-A871-F0E966B70571}" dt="2024-01-22T20:06:03.612" v="34" actId="14100"/>
          <ac:spMkLst>
            <pc:docMk/>
            <pc:sldMk cId="2877997049" sldId="890"/>
            <ac:spMk id="5" creationId="{77381206-7E0B-7BD3-71E6-5A33AD11EBC8}"/>
          </ac:spMkLst>
        </pc:spChg>
      </pc:sldChg>
      <pc:sldChg chg="del">
        <pc:chgData name="Kau, Derchang" userId="b9148588-e694-4445-9765-2c9aad6149ce" providerId="ADAL" clId="{67969C23-7062-4DDC-A871-F0E966B70571}" dt="2024-01-22T20:08:37.830" v="54" actId="47"/>
        <pc:sldMkLst>
          <pc:docMk/>
          <pc:sldMk cId="317101669" sldId="891"/>
        </pc:sldMkLst>
      </pc:sldChg>
      <pc:sldChg chg="addSp modSp mod">
        <pc:chgData name="Kau, Derchang" userId="b9148588-e694-4445-9765-2c9aad6149ce" providerId="ADAL" clId="{67969C23-7062-4DDC-A871-F0E966B70571}" dt="2024-01-22T20:08:29.418" v="53" actId="14100"/>
        <pc:sldMkLst>
          <pc:docMk/>
          <pc:sldMk cId="3572666621" sldId="892"/>
        </pc:sldMkLst>
        <pc:spChg chg="mod">
          <ac:chgData name="Kau, Derchang" userId="b9148588-e694-4445-9765-2c9aad6149ce" providerId="ADAL" clId="{67969C23-7062-4DDC-A871-F0E966B70571}" dt="2024-01-22T20:08:29.418" v="53" actId="14100"/>
          <ac:spMkLst>
            <pc:docMk/>
            <pc:sldMk cId="3572666621" sldId="892"/>
            <ac:spMk id="4" creationId="{E4F6B630-851D-1C23-991E-0B0DB85F277D}"/>
          </ac:spMkLst>
        </pc:spChg>
        <pc:spChg chg="add mod">
          <ac:chgData name="Kau, Derchang" userId="b9148588-e694-4445-9765-2c9aad6149ce" providerId="ADAL" clId="{67969C23-7062-4DDC-A871-F0E966B70571}" dt="2024-01-22T20:08:20.076" v="50" actId="14100"/>
          <ac:spMkLst>
            <pc:docMk/>
            <pc:sldMk cId="3572666621" sldId="892"/>
            <ac:spMk id="7" creationId="{D5F80A61-0FF9-4F1A-2625-831A9ED452D6}"/>
          </ac:spMkLst>
        </pc:spChg>
        <pc:picChg chg="add mod">
          <ac:chgData name="Kau, Derchang" userId="b9148588-e694-4445-9765-2c9aad6149ce" providerId="ADAL" clId="{67969C23-7062-4DDC-A871-F0E966B70571}" dt="2024-01-22T20:07:14.360" v="41" actId="14100"/>
          <ac:picMkLst>
            <pc:docMk/>
            <pc:sldMk cId="3572666621" sldId="892"/>
            <ac:picMk id="5" creationId="{FA2E6EDB-2CF1-EC1D-53A3-F762BF6ECB52}"/>
          </ac:picMkLst>
        </pc:picChg>
        <pc:picChg chg="mod">
          <ac:chgData name="Kau, Derchang" userId="b9148588-e694-4445-9765-2c9aad6149ce" providerId="ADAL" clId="{67969C23-7062-4DDC-A871-F0E966B70571}" dt="2024-01-22T20:07:23.733" v="42" actId="1076"/>
          <ac:picMkLst>
            <pc:docMk/>
            <pc:sldMk cId="3572666621" sldId="892"/>
            <ac:picMk id="6" creationId="{1D0EB24E-60AA-B9B9-E3C0-2B070F479973}"/>
          </ac:picMkLst>
        </pc:picChg>
      </pc:sldChg>
      <pc:sldChg chg="addSp modSp mod">
        <pc:chgData name="Kau, Derchang" userId="b9148588-e694-4445-9765-2c9aad6149ce" providerId="ADAL" clId="{67969C23-7062-4DDC-A871-F0E966B70571}" dt="2024-01-22T20:01:09.047" v="6"/>
        <pc:sldMkLst>
          <pc:docMk/>
          <pc:sldMk cId="147070127" sldId="893"/>
        </pc:sldMkLst>
        <pc:graphicFrameChg chg="add mod modGraphic">
          <ac:chgData name="Kau, Derchang" userId="b9148588-e694-4445-9765-2c9aad6149ce" providerId="ADAL" clId="{67969C23-7062-4DDC-A871-F0E966B70571}" dt="2024-01-22T20:01:09.047" v="6"/>
          <ac:graphicFrameMkLst>
            <pc:docMk/>
            <pc:sldMk cId="147070127" sldId="893"/>
            <ac:graphicFrameMk id="6" creationId="{3C95F5C8-F798-7BB5-139A-F1E4832C7313}"/>
          </ac:graphicFrameMkLst>
        </pc:graphicFrameChg>
      </pc:sldChg>
      <pc:sldChg chg="addSp delSp modSp new mod modClrScheme chgLayout">
        <pc:chgData name="Kau, Derchang" userId="b9148588-e694-4445-9765-2c9aad6149ce" providerId="ADAL" clId="{67969C23-7062-4DDC-A871-F0E966B70571}" dt="2024-01-22T20:09:59.879" v="88" actId="20577"/>
        <pc:sldMkLst>
          <pc:docMk/>
          <pc:sldMk cId="4127654408" sldId="894"/>
        </pc:sldMkLst>
        <pc:spChg chg="mod ord">
          <ac:chgData name="Kau, Derchang" userId="b9148588-e694-4445-9765-2c9aad6149ce" providerId="ADAL" clId="{67969C23-7062-4DDC-A871-F0E966B70571}" dt="2024-01-22T20:09:48.017" v="61" actId="700"/>
          <ac:spMkLst>
            <pc:docMk/>
            <pc:sldMk cId="4127654408" sldId="894"/>
            <ac:spMk id="2" creationId="{FCF3438C-8CB4-20A7-A958-C6E6D4C4B530}"/>
          </ac:spMkLst>
        </pc:spChg>
        <pc:spChg chg="mod ord">
          <ac:chgData name="Kau, Derchang" userId="b9148588-e694-4445-9765-2c9aad6149ce" providerId="ADAL" clId="{67969C23-7062-4DDC-A871-F0E966B70571}" dt="2024-01-22T20:09:48.017" v="61" actId="700"/>
          <ac:spMkLst>
            <pc:docMk/>
            <pc:sldMk cId="4127654408" sldId="894"/>
            <ac:spMk id="3" creationId="{0A7C3088-059B-90B4-AB04-E9BB54E39855}"/>
          </ac:spMkLst>
        </pc:spChg>
        <pc:spChg chg="del mod ord">
          <ac:chgData name="Kau, Derchang" userId="b9148588-e694-4445-9765-2c9aad6149ce" providerId="ADAL" clId="{67969C23-7062-4DDC-A871-F0E966B70571}" dt="2024-01-22T20:09:48.017" v="61" actId="700"/>
          <ac:spMkLst>
            <pc:docMk/>
            <pc:sldMk cId="4127654408" sldId="894"/>
            <ac:spMk id="4" creationId="{E17B015B-552F-DEF1-3A40-E7A915269C30}"/>
          </ac:spMkLst>
        </pc:spChg>
        <pc:spChg chg="del mod ord">
          <ac:chgData name="Kau, Derchang" userId="b9148588-e694-4445-9765-2c9aad6149ce" providerId="ADAL" clId="{67969C23-7062-4DDC-A871-F0E966B70571}" dt="2024-01-22T20:09:48.017" v="61" actId="700"/>
          <ac:spMkLst>
            <pc:docMk/>
            <pc:sldMk cId="4127654408" sldId="894"/>
            <ac:spMk id="5" creationId="{71F18942-4128-B526-B514-37C408AC38F7}"/>
          </ac:spMkLst>
        </pc:spChg>
        <pc:spChg chg="add mod ord">
          <ac:chgData name="Kau, Derchang" userId="b9148588-e694-4445-9765-2c9aad6149ce" providerId="ADAL" clId="{67969C23-7062-4DDC-A871-F0E966B70571}" dt="2024-01-22T20:09:48.017" v="61" actId="700"/>
          <ac:spMkLst>
            <pc:docMk/>
            <pc:sldMk cId="4127654408" sldId="894"/>
            <ac:spMk id="6" creationId="{A1F1E19A-C9A2-772B-0913-4B33E0961F6E}"/>
          </ac:spMkLst>
        </pc:spChg>
        <pc:spChg chg="add mod ord">
          <ac:chgData name="Kau, Derchang" userId="b9148588-e694-4445-9765-2c9aad6149ce" providerId="ADAL" clId="{67969C23-7062-4DDC-A871-F0E966B70571}" dt="2024-01-22T20:09:59.879" v="88" actId="20577"/>
          <ac:spMkLst>
            <pc:docMk/>
            <pc:sldMk cId="4127654408" sldId="894"/>
            <ac:spMk id="7" creationId="{3BAC5761-541C-9D92-3E88-B7E2E38777EA}"/>
          </ac:spMkLst>
        </pc:spChg>
      </pc:sldChg>
    </pc:docChg>
  </pc:docChgLst>
  <pc:docChgLst>
    <pc:chgData name="Wei, Fangxing" userId="051acf3a-a306-4f86-b1ed-16491bed3edd" providerId="ADAL" clId="{56F0E128-5991-4488-A193-F21F930B06D3}"/>
    <pc:docChg chg="undo custSel addSld delSld modSld sldOrd">
      <pc:chgData name="Wei, Fangxing" userId="051acf3a-a306-4f86-b1ed-16491bed3edd" providerId="ADAL" clId="{56F0E128-5991-4488-A193-F21F930B06D3}" dt="2023-01-10T01:07:49.641" v="3413" actId="14734"/>
      <pc:docMkLst>
        <pc:docMk/>
      </pc:docMkLst>
      <pc:sldChg chg="add del">
        <pc:chgData name="Wei, Fangxing" userId="051acf3a-a306-4f86-b1ed-16491bed3edd" providerId="ADAL" clId="{56F0E128-5991-4488-A193-F21F930B06D3}" dt="2022-12-12T18:59:55.629" v="136" actId="2696"/>
        <pc:sldMkLst>
          <pc:docMk/>
          <pc:sldMk cId="2022339593" sldId="367"/>
        </pc:sldMkLst>
      </pc:sldChg>
      <pc:sldChg chg="add del">
        <pc:chgData name="Wei, Fangxing" userId="051acf3a-a306-4f86-b1ed-16491bed3edd" providerId="ADAL" clId="{56F0E128-5991-4488-A193-F21F930B06D3}" dt="2022-12-12T18:59:59.591" v="137" actId="2696"/>
        <pc:sldMkLst>
          <pc:docMk/>
          <pc:sldMk cId="1001195327" sldId="368"/>
        </pc:sldMkLst>
      </pc:sldChg>
      <pc:sldChg chg="modSp add mod">
        <pc:chgData name="Wei, Fangxing" userId="051acf3a-a306-4f86-b1ed-16491bed3edd" providerId="ADAL" clId="{56F0E128-5991-4488-A193-F21F930B06D3}" dt="2022-12-13T00:25:12.211" v="2053" actId="20577"/>
        <pc:sldMkLst>
          <pc:docMk/>
          <pc:sldMk cId="70781292" sldId="851"/>
        </pc:sldMkLst>
        <pc:spChg chg="mod">
          <ac:chgData name="Wei, Fangxing" userId="051acf3a-a306-4f86-b1ed-16491bed3edd" providerId="ADAL" clId="{56F0E128-5991-4488-A193-F21F930B06D3}" dt="2022-12-12T18:58:30.625" v="90" actId="20577"/>
          <ac:spMkLst>
            <pc:docMk/>
            <pc:sldMk cId="70781292" sldId="851"/>
            <ac:spMk id="4" creationId="{B617A195-191B-4CD9-B66C-83911F8D8097}"/>
          </ac:spMkLst>
        </pc:spChg>
        <pc:spChg chg="mod">
          <ac:chgData name="Wei, Fangxing" userId="051acf3a-a306-4f86-b1ed-16491bed3edd" providerId="ADAL" clId="{56F0E128-5991-4488-A193-F21F930B06D3}" dt="2022-12-13T00:25:12.211" v="2053" actId="20577"/>
          <ac:spMkLst>
            <pc:docMk/>
            <pc:sldMk cId="70781292" sldId="851"/>
            <ac:spMk id="7" creationId="{FA96470B-B665-4CD7-9E8F-D15353EF0DB8}"/>
          </ac:spMkLst>
        </pc:spChg>
      </pc:sldChg>
      <pc:sldChg chg="modSp add mod ord">
        <pc:chgData name="Wei, Fangxing" userId="051acf3a-a306-4f86-b1ed-16491bed3edd" providerId="ADAL" clId="{56F0E128-5991-4488-A193-F21F930B06D3}" dt="2022-12-20T18:37:57.851" v="2408" actId="20577"/>
        <pc:sldMkLst>
          <pc:docMk/>
          <pc:sldMk cId="2551691051" sldId="854"/>
        </pc:sldMkLst>
        <pc:spChg chg="mod">
          <ac:chgData name="Wei, Fangxing" userId="051acf3a-a306-4f86-b1ed-16491bed3edd" providerId="ADAL" clId="{56F0E128-5991-4488-A193-F21F930B06D3}" dt="2022-12-20T18:37:57.851" v="2408" actId="20577"/>
          <ac:spMkLst>
            <pc:docMk/>
            <pc:sldMk cId="2551691051" sldId="854"/>
            <ac:spMk id="14" creationId="{186D27EE-5A71-41D8-9717-5C499B7D036A}"/>
          </ac:spMkLst>
        </pc:spChg>
      </pc:sldChg>
      <pc:sldChg chg="modSp mod">
        <pc:chgData name="Wei, Fangxing" userId="051acf3a-a306-4f86-b1ed-16491bed3edd" providerId="ADAL" clId="{56F0E128-5991-4488-A193-F21F930B06D3}" dt="2022-12-13T00:25:47.576" v="2057" actId="20577"/>
        <pc:sldMkLst>
          <pc:docMk/>
          <pc:sldMk cId="1565907691" sldId="884"/>
        </pc:sldMkLst>
        <pc:spChg chg="mod">
          <ac:chgData name="Wei, Fangxing" userId="051acf3a-a306-4f86-b1ed-16491bed3edd" providerId="ADAL" clId="{56F0E128-5991-4488-A193-F21F930B06D3}" dt="2022-12-13T00:25:47.576" v="2057" actId="20577"/>
          <ac:spMkLst>
            <pc:docMk/>
            <pc:sldMk cId="1565907691" sldId="884"/>
            <ac:spMk id="10" creationId="{69C8DC2E-C29B-44FA-8AAD-1D508F56E380}"/>
          </ac:spMkLst>
        </pc:spChg>
      </pc:sldChg>
      <pc:sldChg chg="del">
        <pc:chgData name="Wei, Fangxing" userId="051acf3a-a306-4f86-b1ed-16491bed3edd" providerId="ADAL" clId="{56F0E128-5991-4488-A193-F21F930B06D3}" dt="2022-12-12T18:35:47.960" v="41" actId="2696"/>
        <pc:sldMkLst>
          <pc:docMk/>
          <pc:sldMk cId="1751528114" sldId="885"/>
        </pc:sldMkLst>
      </pc:sldChg>
      <pc:sldChg chg="add del">
        <pc:chgData name="Wei, Fangxing" userId="051acf3a-a306-4f86-b1ed-16491bed3edd" providerId="ADAL" clId="{56F0E128-5991-4488-A193-F21F930B06D3}" dt="2022-12-12T19:00:32.879" v="139" actId="2696"/>
        <pc:sldMkLst>
          <pc:docMk/>
          <pc:sldMk cId="1204471692" sldId="886"/>
        </pc:sldMkLst>
      </pc:sldChg>
      <pc:sldChg chg="add del">
        <pc:chgData name="Wei, Fangxing" userId="051acf3a-a306-4f86-b1ed-16491bed3edd" providerId="ADAL" clId="{56F0E128-5991-4488-A193-F21F930B06D3}" dt="2022-12-12T19:01:59.560" v="177" actId="2696"/>
        <pc:sldMkLst>
          <pc:docMk/>
          <pc:sldMk cId="553375941" sldId="887"/>
        </pc:sldMkLst>
      </pc:sldChg>
      <pc:sldChg chg="add del">
        <pc:chgData name="Wei, Fangxing" userId="051acf3a-a306-4f86-b1ed-16491bed3edd" providerId="ADAL" clId="{56F0E128-5991-4488-A193-F21F930B06D3}" dt="2022-12-12T19:01:59.560" v="177" actId="2696"/>
        <pc:sldMkLst>
          <pc:docMk/>
          <pc:sldMk cId="269584006" sldId="888"/>
        </pc:sldMkLst>
      </pc:sldChg>
      <pc:sldChg chg="add del">
        <pc:chgData name="Wei, Fangxing" userId="051acf3a-a306-4f86-b1ed-16491bed3edd" providerId="ADAL" clId="{56F0E128-5991-4488-A193-F21F930B06D3}" dt="2022-12-12T19:01:59.560" v="177" actId="2696"/>
        <pc:sldMkLst>
          <pc:docMk/>
          <pc:sldMk cId="461926442" sldId="889"/>
        </pc:sldMkLst>
      </pc:sldChg>
      <pc:sldChg chg="modSp add mod">
        <pc:chgData name="Wei, Fangxing" userId="051acf3a-a306-4f86-b1ed-16491bed3edd" providerId="ADAL" clId="{56F0E128-5991-4488-A193-F21F930B06D3}" dt="2022-12-12T21:38:53.939" v="1456" actId="20577"/>
        <pc:sldMkLst>
          <pc:docMk/>
          <pc:sldMk cId="3570311684" sldId="890"/>
        </pc:sldMkLst>
        <pc:spChg chg="mod">
          <ac:chgData name="Wei, Fangxing" userId="051acf3a-a306-4f86-b1ed-16491bed3edd" providerId="ADAL" clId="{56F0E128-5991-4488-A193-F21F930B06D3}" dt="2022-12-12T21:37:13.811" v="1426" actId="14100"/>
          <ac:spMkLst>
            <pc:docMk/>
            <pc:sldMk cId="3570311684" sldId="890"/>
            <ac:spMk id="5" creationId="{08CA4E05-727B-4147-B2CD-786F98B6E635}"/>
          </ac:spMkLst>
        </pc:spChg>
        <pc:graphicFrameChg chg="mod modGraphic">
          <ac:chgData name="Wei, Fangxing" userId="051acf3a-a306-4f86-b1ed-16491bed3edd" providerId="ADAL" clId="{56F0E128-5991-4488-A193-F21F930B06D3}" dt="2022-12-12T21:38:53.939" v="1456" actId="20577"/>
          <ac:graphicFrameMkLst>
            <pc:docMk/>
            <pc:sldMk cId="3570311684" sldId="890"/>
            <ac:graphicFrameMk id="4" creationId="{457B6DA3-5455-4FB2-93E9-1EF105C90F81}"/>
          </ac:graphicFrameMkLst>
        </pc:graphicFrameChg>
      </pc:sldChg>
      <pc:sldChg chg="add del">
        <pc:chgData name="Wei, Fangxing" userId="051acf3a-a306-4f86-b1ed-16491bed3edd" providerId="ADAL" clId="{56F0E128-5991-4488-A193-F21F930B06D3}" dt="2022-12-12T19:01:59.560" v="177" actId="2696"/>
        <pc:sldMkLst>
          <pc:docMk/>
          <pc:sldMk cId="3649517218" sldId="891"/>
        </pc:sldMkLst>
      </pc:sldChg>
      <pc:sldChg chg="addSp delSp modSp add mod ord modClrScheme chgLayout">
        <pc:chgData name="Wei, Fangxing" userId="051acf3a-a306-4f86-b1ed-16491bed3edd" providerId="ADAL" clId="{56F0E128-5991-4488-A193-F21F930B06D3}" dt="2022-12-21T00:29:34.779" v="2472" actId="20577"/>
        <pc:sldMkLst>
          <pc:docMk/>
          <pc:sldMk cId="3082142803" sldId="892"/>
        </pc:sldMkLst>
        <pc:spChg chg="mod ord">
          <ac:chgData name="Wei, Fangxing" userId="051acf3a-a306-4f86-b1ed-16491bed3edd" providerId="ADAL" clId="{56F0E128-5991-4488-A193-F21F930B06D3}" dt="2022-12-21T00:29:34.779" v="2472" actId="20577"/>
          <ac:spMkLst>
            <pc:docMk/>
            <pc:sldMk cId="3082142803" sldId="892"/>
            <ac:spMk id="6" creationId="{76766ABD-2BD2-4C07-B6CF-99A46E687484}"/>
          </ac:spMkLst>
        </pc:spChg>
        <pc:grpChg chg="del">
          <ac:chgData name="Wei, Fangxing" userId="051acf3a-a306-4f86-b1ed-16491bed3edd" providerId="ADAL" clId="{56F0E128-5991-4488-A193-F21F930B06D3}" dt="2022-12-12T19:00:54.139" v="142" actId="478"/>
          <ac:grpSpMkLst>
            <pc:docMk/>
            <pc:sldMk cId="3082142803" sldId="892"/>
            <ac:grpSpMk id="96" creationId="{5D23E684-01F1-4279-B5B1-56166E26025F}"/>
          </ac:grpSpMkLst>
        </pc:grpChg>
        <pc:picChg chg="add mod">
          <ac:chgData name="Wei, Fangxing" userId="051acf3a-a306-4f86-b1ed-16491bed3edd" providerId="ADAL" clId="{56F0E128-5991-4488-A193-F21F930B06D3}" dt="2022-12-12T21:34:28.289" v="1408" actId="1076"/>
          <ac:picMkLst>
            <pc:docMk/>
            <pc:sldMk cId="3082142803" sldId="892"/>
            <ac:picMk id="4" creationId="{EF4BF4DF-6FBF-48CC-9424-B9A65AABD325}"/>
          </ac:picMkLst>
        </pc:picChg>
      </pc:sldChg>
      <pc:sldChg chg="modSp add del mod">
        <pc:chgData name="Wei, Fangxing" userId="051acf3a-a306-4f86-b1ed-16491bed3edd" providerId="ADAL" clId="{56F0E128-5991-4488-A193-F21F930B06D3}" dt="2022-12-12T21:47:23.250" v="1567" actId="2696"/>
        <pc:sldMkLst>
          <pc:docMk/>
          <pc:sldMk cId="3826214437" sldId="893"/>
        </pc:sldMkLst>
        <pc:spChg chg="mod">
          <ac:chgData name="Wei, Fangxing" userId="051acf3a-a306-4f86-b1ed-16491bed3edd" providerId="ADAL" clId="{56F0E128-5991-4488-A193-F21F930B06D3}" dt="2022-12-12T21:39:33.278" v="1483" actId="20577"/>
          <ac:spMkLst>
            <pc:docMk/>
            <pc:sldMk cId="3826214437" sldId="893"/>
            <ac:spMk id="6" creationId="{76766ABD-2BD2-4C07-B6CF-99A46E687484}"/>
          </ac:spMkLst>
        </pc:spChg>
      </pc:sldChg>
      <pc:sldChg chg="addSp delSp modSp add mod ord modClrScheme chgLayout">
        <pc:chgData name="Wei, Fangxing" userId="051acf3a-a306-4f86-b1ed-16491bed3edd" providerId="ADAL" clId="{56F0E128-5991-4488-A193-F21F930B06D3}" dt="2022-12-19T22:59:07.174" v="2366" actId="1076"/>
        <pc:sldMkLst>
          <pc:docMk/>
          <pc:sldMk cId="587803896" sldId="895"/>
        </pc:sldMkLst>
        <pc:spChg chg="mod ord">
          <ac:chgData name="Wei, Fangxing" userId="051acf3a-a306-4f86-b1ed-16491bed3edd" providerId="ADAL" clId="{56F0E128-5991-4488-A193-F21F930B06D3}" dt="2022-12-13T00:18:57.819" v="1879" actId="20577"/>
          <ac:spMkLst>
            <pc:docMk/>
            <pc:sldMk cId="587803896" sldId="895"/>
            <ac:spMk id="6" creationId="{76766ABD-2BD2-4C07-B6CF-99A46E687484}"/>
          </ac:spMkLst>
        </pc:spChg>
        <pc:spChg chg="add mod">
          <ac:chgData name="Wei, Fangxing" userId="051acf3a-a306-4f86-b1ed-16491bed3edd" providerId="ADAL" clId="{56F0E128-5991-4488-A193-F21F930B06D3}" dt="2022-12-19T22:58:43.867" v="2364" actId="20577"/>
          <ac:spMkLst>
            <pc:docMk/>
            <pc:sldMk cId="587803896" sldId="895"/>
            <ac:spMk id="8" creationId="{787C2D32-9F98-49AD-9961-29E168056D0E}"/>
          </ac:spMkLst>
        </pc:spChg>
        <pc:spChg chg="add mod">
          <ac:chgData name="Wei, Fangxing" userId="051acf3a-a306-4f86-b1ed-16491bed3edd" providerId="ADAL" clId="{56F0E128-5991-4488-A193-F21F930B06D3}" dt="2022-12-19T22:59:07.174" v="2366" actId="1076"/>
          <ac:spMkLst>
            <pc:docMk/>
            <pc:sldMk cId="587803896" sldId="895"/>
            <ac:spMk id="9" creationId="{789869A0-92A5-4834-A7E4-71C977E98BE9}"/>
          </ac:spMkLst>
        </pc:spChg>
        <pc:graphicFrameChg chg="del">
          <ac:chgData name="Wei, Fangxing" userId="051acf3a-a306-4f86-b1ed-16491bed3edd" providerId="ADAL" clId="{56F0E128-5991-4488-A193-F21F930B06D3}" dt="2022-12-12T19:02:42.377" v="179" actId="478"/>
          <ac:graphicFrameMkLst>
            <pc:docMk/>
            <pc:sldMk cId="587803896" sldId="895"/>
            <ac:graphicFrameMk id="4" creationId="{97365E84-EB39-40BB-8A2C-EFD7E517B16D}"/>
          </ac:graphicFrameMkLst>
        </pc:graphicFrameChg>
        <pc:picChg chg="add del">
          <ac:chgData name="Wei, Fangxing" userId="051acf3a-a306-4f86-b1ed-16491bed3edd" providerId="ADAL" clId="{56F0E128-5991-4488-A193-F21F930B06D3}" dt="2022-12-13T00:00:03.364" v="1791" actId="22"/>
          <ac:picMkLst>
            <pc:docMk/>
            <pc:sldMk cId="587803896" sldId="895"/>
            <ac:picMk id="3" creationId="{2C99C4BA-FBFF-462C-A7AB-A2819AAB2768}"/>
          </ac:picMkLst>
        </pc:picChg>
        <pc:picChg chg="add mod">
          <ac:chgData name="Wei, Fangxing" userId="051acf3a-a306-4f86-b1ed-16491bed3edd" providerId="ADAL" clId="{56F0E128-5991-4488-A193-F21F930B06D3}" dt="2022-12-13T00:04:50.364" v="1821" actId="1076"/>
          <ac:picMkLst>
            <pc:docMk/>
            <pc:sldMk cId="587803896" sldId="895"/>
            <ac:picMk id="7" creationId="{AFF03271-C845-4AC6-9FDE-8823C600E5F2}"/>
          </ac:picMkLst>
        </pc:picChg>
      </pc:sldChg>
      <pc:sldChg chg="add del">
        <pc:chgData name="Wei, Fangxing" userId="051acf3a-a306-4f86-b1ed-16491bed3edd" providerId="ADAL" clId="{56F0E128-5991-4488-A193-F21F930B06D3}" dt="2022-12-12T19:02:08.118" v="178" actId="2696"/>
        <pc:sldMkLst>
          <pc:docMk/>
          <pc:sldMk cId="3589912505" sldId="896"/>
        </pc:sldMkLst>
      </pc:sldChg>
      <pc:sldChg chg="add del">
        <pc:chgData name="Wei, Fangxing" userId="051acf3a-a306-4f86-b1ed-16491bed3edd" providerId="ADAL" clId="{56F0E128-5991-4488-A193-F21F930B06D3}" dt="2022-12-12T19:02:08.118" v="178" actId="2696"/>
        <pc:sldMkLst>
          <pc:docMk/>
          <pc:sldMk cId="1359098530" sldId="897"/>
        </pc:sldMkLst>
      </pc:sldChg>
      <pc:sldChg chg="add del">
        <pc:chgData name="Wei, Fangxing" userId="051acf3a-a306-4f86-b1ed-16491bed3edd" providerId="ADAL" clId="{56F0E128-5991-4488-A193-F21F930B06D3}" dt="2022-12-12T19:02:08.118" v="178" actId="2696"/>
        <pc:sldMkLst>
          <pc:docMk/>
          <pc:sldMk cId="467403409" sldId="898"/>
        </pc:sldMkLst>
      </pc:sldChg>
      <pc:sldChg chg="add del">
        <pc:chgData name="Wei, Fangxing" userId="051acf3a-a306-4f86-b1ed-16491bed3edd" providerId="ADAL" clId="{56F0E128-5991-4488-A193-F21F930B06D3}" dt="2022-12-12T19:02:08.118" v="178" actId="2696"/>
        <pc:sldMkLst>
          <pc:docMk/>
          <pc:sldMk cId="3439243108" sldId="899"/>
        </pc:sldMkLst>
      </pc:sldChg>
      <pc:sldChg chg="add del">
        <pc:chgData name="Wei, Fangxing" userId="051acf3a-a306-4f86-b1ed-16491bed3edd" providerId="ADAL" clId="{56F0E128-5991-4488-A193-F21F930B06D3}" dt="2022-12-12T19:02:08.118" v="178" actId="2696"/>
        <pc:sldMkLst>
          <pc:docMk/>
          <pc:sldMk cId="3595733454" sldId="900"/>
        </pc:sldMkLst>
      </pc:sldChg>
      <pc:sldChg chg="del">
        <pc:chgData name="Wei, Fangxing" userId="051acf3a-a306-4f86-b1ed-16491bed3edd" providerId="ADAL" clId="{56F0E128-5991-4488-A193-F21F930B06D3}" dt="2022-12-12T18:35:47.960" v="41" actId="2696"/>
        <pc:sldMkLst>
          <pc:docMk/>
          <pc:sldMk cId="2849716372" sldId="901"/>
        </pc:sldMkLst>
      </pc:sldChg>
      <pc:sldChg chg="del">
        <pc:chgData name="Wei, Fangxing" userId="051acf3a-a306-4f86-b1ed-16491bed3edd" providerId="ADAL" clId="{56F0E128-5991-4488-A193-F21F930B06D3}" dt="2022-12-12T18:35:47.960" v="41" actId="2696"/>
        <pc:sldMkLst>
          <pc:docMk/>
          <pc:sldMk cId="2005479696" sldId="902"/>
        </pc:sldMkLst>
      </pc:sldChg>
      <pc:sldChg chg="del">
        <pc:chgData name="Wei, Fangxing" userId="051acf3a-a306-4f86-b1ed-16491bed3edd" providerId="ADAL" clId="{56F0E128-5991-4488-A193-F21F930B06D3}" dt="2022-12-12T18:35:47.960" v="41" actId="2696"/>
        <pc:sldMkLst>
          <pc:docMk/>
          <pc:sldMk cId="2278114545" sldId="903"/>
        </pc:sldMkLst>
      </pc:sldChg>
      <pc:sldChg chg="del">
        <pc:chgData name="Wei, Fangxing" userId="051acf3a-a306-4f86-b1ed-16491bed3edd" providerId="ADAL" clId="{56F0E128-5991-4488-A193-F21F930B06D3}" dt="2022-12-12T18:35:47.960" v="41" actId="2696"/>
        <pc:sldMkLst>
          <pc:docMk/>
          <pc:sldMk cId="1675563784" sldId="904"/>
        </pc:sldMkLst>
      </pc:sldChg>
      <pc:sldChg chg="del">
        <pc:chgData name="Wei, Fangxing" userId="051acf3a-a306-4f86-b1ed-16491bed3edd" providerId="ADAL" clId="{56F0E128-5991-4488-A193-F21F930B06D3}" dt="2022-12-12T18:35:47.960" v="41" actId="2696"/>
        <pc:sldMkLst>
          <pc:docMk/>
          <pc:sldMk cId="3090148323" sldId="905"/>
        </pc:sldMkLst>
      </pc:sldChg>
      <pc:sldChg chg="del">
        <pc:chgData name="Wei, Fangxing" userId="051acf3a-a306-4f86-b1ed-16491bed3edd" providerId="ADAL" clId="{56F0E128-5991-4488-A193-F21F930B06D3}" dt="2022-12-12T18:35:47.960" v="41" actId="2696"/>
        <pc:sldMkLst>
          <pc:docMk/>
          <pc:sldMk cId="1779632996" sldId="906"/>
        </pc:sldMkLst>
      </pc:sldChg>
      <pc:sldChg chg="del">
        <pc:chgData name="Wei, Fangxing" userId="051acf3a-a306-4f86-b1ed-16491bed3edd" providerId="ADAL" clId="{56F0E128-5991-4488-A193-F21F930B06D3}" dt="2022-12-12T18:35:47.960" v="41" actId="2696"/>
        <pc:sldMkLst>
          <pc:docMk/>
          <pc:sldMk cId="974341203" sldId="907"/>
        </pc:sldMkLst>
      </pc:sldChg>
      <pc:sldChg chg="del">
        <pc:chgData name="Wei, Fangxing" userId="051acf3a-a306-4f86-b1ed-16491bed3edd" providerId="ADAL" clId="{56F0E128-5991-4488-A193-F21F930B06D3}" dt="2022-12-12T18:35:47.960" v="41" actId="2696"/>
        <pc:sldMkLst>
          <pc:docMk/>
          <pc:sldMk cId="2354228256" sldId="908"/>
        </pc:sldMkLst>
      </pc:sldChg>
      <pc:sldChg chg="add del">
        <pc:chgData name="Wei, Fangxing" userId="051acf3a-a306-4f86-b1ed-16491bed3edd" providerId="ADAL" clId="{56F0E128-5991-4488-A193-F21F930B06D3}" dt="2022-12-12T18:59:47.120" v="135" actId="2696"/>
        <pc:sldMkLst>
          <pc:docMk/>
          <pc:sldMk cId="2189621625" sldId="909"/>
        </pc:sldMkLst>
      </pc:sldChg>
      <pc:sldChg chg="modSp add del mod ord">
        <pc:chgData name="Wei, Fangxing" userId="051acf3a-a306-4f86-b1ed-16491bed3edd" providerId="ADAL" clId="{56F0E128-5991-4488-A193-F21F930B06D3}" dt="2022-12-12T20:35:37.617" v="194" actId="2696"/>
        <pc:sldMkLst>
          <pc:docMk/>
          <pc:sldMk cId="1969241387" sldId="910"/>
        </pc:sldMkLst>
        <pc:spChg chg="mod">
          <ac:chgData name="Wei, Fangxing" userId="051acf3a-a306-4f86-b1ed-16491bed3edd" providerId="ADAL" clId="{56F0E128-5991-4488-A193-F21F930B06D3}" dt="2022-12-12T18:59:31.718" v="134" actId="20577"/>
          <ac:spMkLst>
            <pc:docMk/>
            <pc:sldMk cId="1969241387" sldId="910"/>
            <ac:spMk id="7" creationId="{21641FCC-60AE-454E-AF0E-1F2B52487673}"/>
          </ac:spMkLst>
        </pc:spChg>
      </pc:sldChg>
      <pc:sldChg chg="add del">
        <pc:chgData name="Wei, Fangxing" userId="051acf3a-a306-4f86-b1ed-16491bed3edd" providerId="ADAL" clId="{56F0E128-5991-4488-A193-F21F930B06D3}" dt="2022-12-12T19:00:06.935" v="138" actId="2696"/>
        <pc:sldMkLst>
          <pc:docMk/>
          <pc:sldMk cId="3227419234" sldId="911"/>
        </pc:sldMkLst>
      </pc:sldChg>
      <pc:sldChg chg="add del">
        <pc:chgData name="Wei, Fangxing" userId="051acf3a-a306-4f86-b1ed-16491bed3edd" providerId="ADAL" clId="{56F0E128-5991-4488-A193-F21F930B06D3}" dt="2022-12-12T19:01:59.560" v="177" actId="2696"/>
        <pc:sldMkLst>
          <pc:docMk/>
          <pc:sldMk cId="2173640905" sldId="912"/>
        </pc:sldMkLst>
      </pc:sldChg>
      <pc:sldChg chg="add del">
        <pc:chgData name="Wei, Fangxing" userId="051acf3a-a306-4f86-b1ed-16491bed3edd" providerId="ADAL" clId="{56F0E128-5991-4488-A193-F21F930B06D3}" dt="2022-12-12T19:01:59.560" v="177" actId="2696"/>
        <pc:sldMkLst>
          <pc:docMk/>
          <pc:sldMk cId="111309077" sldId="913"/>
        </pc:sldMkLst>
      </pc:sldChg>
      <pc:sldChg chg="add del">
        <pc:chgData name="Wei, Fangxing" userId="051acf3a-a306-4f86-b1ed-16491bed3edd" providerId="ADAL" clId="{56F0E128-5991-4488-A193-F21F930B06D3}" dt="2022-12-12T19:01:59.560" v="177" actId="2696"/>
        <pc:sldMkLst>
          <pc:docMk/>
          <pc:sldMk cId="2339931586" sldId="914"/>
        </pc:sldMkLst>
      </pc:sldChg>
      <pc:sldChg chg="add del">
        <pc:chgData name="Wei, Fangxing" userId="051acf3a-a306-4f86-b1ed-16491bed3edd" providerId="ADAL" clId="{56F0E128-5991-4488-A193-F21F930B06D3}" dt="2022-12-12T19:01:59.560" v="177" actId="2696"/>
        <pc:sldMkLst>
          <pc:docMk/>
          <pc:sldMk cId="1438456356" sldId="915"/>
        </pc:sldMkLst>
      </pc:sldChg>
      <pc:sldChg chg="add del">
        <pc:chgData name="Wei, Fangxing" userId="051acf3a-a306-4f86-b1ed-16491bed3edd" providerId="ADAL" clId="{56F0E128-5991-4488-A193-F21F930B06D3}" dt="2022-12-12T19:01:59.560" v="177" actId="2696"/>
        <pc:sldMkLst>
          <pc:docMk/>
          <pc:sldMk cId="2271293765" sldId="916"/>
        </pc:sldMkLst>
      </pc:sldChg>
      <pc:sldChg chg="add del">
        <pc:chgData name="Wei, Fangxing" userId="051acf3a-a306-4f86-b1ed-16491bed3edd" providerId="ADAL" clId="{56F0E128-5991-4488-A193-F21F930B06D3}" dt="2022-12-12T19:01:59.560" v="177" actId="2696"/>
        <pc:sldMkLst>
          <pc:docMk/>
          <pc:sldMk cId="1339992341" sldId="917"/>
        </pc:sldMkLst>
      </pc:sldChg>
      <pc:sldChg chg="add del">
        <pc:chgData name="Wei, Fangxing" userId="051acf3a-a306-4f86-b1ed-16491bed3edd" providerId="ADAL" clId="{56F0E128-5991-4488-A193-F21F930B06D3}" dt="2022-12-12T19:01:59.560" v="177" actId="2696"/>
        <pc:sldMkLst>
          <pc:docMk/>
          <pc:sldMk cId="3095908000" sldId="918"/>
        </pc:sldMkLst>
      </pc:sldChg>
      <pc:sldChg chg="add del">
        <pc:chgData name="Wei, Fangxing" userId="051acf3a-a306-4f86-b1ed-16491bed3edd" providerId="ADAL" clId="{56F0E128-5991-4488-A193-F21F930B06D3}" dt="2022-12-12T19:01:59.560" v="177" actId="2696"/>
        <pc:sldMkLst>
          <pc:docMk/>
          <pc:sldMk cId="763156951" sldId="919"/>
        </pc:sldMkLst>
      </pc:sldChg>
      <pc:sldChg chg="add del">
        <pc:chgData name="Wei, Fangxing" userId="051acf3a-a306-4f86-b1ed-16491bed3edd" providerId="ADAL" clId="{56F0E128-5991-4488-A193-F21F930B06D3}" dt="2022-12-12T19:01:59.560" v="177" actId="2696"/>
        <pc:sldMkLst>
          <pc:docMk/>
          <pc:sldMk cId="3606341707" sldId="920"/>
        </pc:sldMkLst>
      </pc:sldChg>
      <pc:sldChg chg="modSp add mod chgLayout">
        <pc:chgData name="Wei, Fangxing" userId="051acf3a-a306-4f86-b1ed-16491bed3edd" providerId="ADAL" clId="{56F0E128-5991-4488-A193-F21F930B06D3}" dt="2022-12-19T21:01:45.873" v="2250" actId="20577"/>
        <pc:sldMkLst>
          <pc:docMk/>
          <pc:sldMk cId="2441318697" sldId="921"/>
        </pc:sldMkLst>
        <pc:spChg chg="mod ord">
          <ac:chgData name="Wei, Fangxing" userId="051acf3a-a306-4f86-b1ed-16491bed3edd" providerId="ADAL" clId="{56F0E128-5991-4488-A193-F21F930B06D3}" dt="2022-12-12T19:02:56.379" v="181" actId="700"/>
          <ac:spMkLst>
            <pc:docMk/>
            <pc:sldMk cId="2441318697" sldId="921"/>
            <ac:spMk id="4" creationId="{13DB9B81-DA57-436F-874D-79FBC48A295A}"/>
          </ac:spMkLst>
        </pc:spChg>
        <pc:spChg chg="mod ord">
          <ac:chgData name="Wei, Fangxing" userId="051acf3a-a306-4f86-b1ed-16491bed3edd" providerId="ADAL" clId="{56F0E128-5991-4488-A193-F21F930B06D3}" dt="2022-12-19T21:01:45.873" v="2250" actId="20577"/>
          <ac:spMkLst>
            <pc:docMk/>
            <pc:sldMk cId="2441318697" sldId="921"/>
            <ac:spMk id="5" creationId="{AD782ED6-0CBE-4248-A4FA-4B83B1C724AD}"/>
          </ac:spMkLst>
        </pc:spChg>
      </pc:sldChg>
      <pc:sldChg chg="addSp modSp new mod">
        <pc:chgData name="Wei, Fangxing" userId="051acf3a-a306-4f86-b1ed-16491bed3edd" providerId="ADAL" clId="{56F0E128-5991-4488-A193-F21F930B06D3}" dt="2022-12-13T00:25:38.612" v="2055" actId="20577"/>
        <pc:sldMkLst>
          <pc:docMk/>
          <pc:sldMk cId="953277169" sldId="922"/>
        </pc:sldMkLst>
        <pc:spChg chg="mod">
          <ac:chgData name="Wei, Fangxing" userId="051acf3a-a306-4f86-b1ed-16491bed3edd" providerId="ADAL" clId="{56F0E128-5991-4488-A193-F21F930B06D3}" dt="2022-12-13T00:25:38.612" v="2055" actId="20577"/>
          <ac:spMkLst>
            <pc:docMk/>
            <pc:sldMk cId="953277169" sldId="922"/>
            <ac:spMk id="4" creationId="{0140758A-5660-4EAE-AFB1-A640A7D0AF99}"/>
          </ac:spMkLst>
        </pc:spChg>
        <pc:picChg chg="add mod">
          <ac:chgData name="Wei, Fangxing" userId="051acf3a-a306-4f86-b1ed-16491bed3edd" providerId="ADAL" clId="{56F0E128-5991-4488-A193-F21F930B06D3}" dt="2022-12-12T20:37:32.197" v="306" actId="1076"/>
          <ac:picMkLst>
            <pc:docMk/>
            <pc:sldMk cId="953277169" sldId="922"/>
            <ac:picMk id="6" creationId="{BEAEEA66-9AA4-440B-BD09-24CA493AE9FD}"/>
          </ac:picMkLst>
        </pc:picChg>
      </pc:sldChg>
      <pc:sldChg chg="addSp delSp modSp new mod">
        <pc:chgData name="Wei, Fangxing" userId="051acf3a-a306-4f86-b1ed-16491bed3edd" providerId="ADAL" clId="{56F0E128-5991-4488-A193-F21F930B06D3}" dt="2022-12-19T22:56:04.199" v="2349" actId="1076"/>
        <pc:sldMkLst>
          <pc:docMk/>
          <pc:sldMk cId="2220927740" sldId="923"/>
        </pc:sldMkLst>
        <pc:spChg chg="mod">
          <ac:chgData name="Wei, Fangxing" userId="051acf3a-a306-4f86-b1ed-16491bed3edd" providerId="ADAL" clId="{56F0E128-5991-4488-A193-F21F930B06D3}" dt="2022-12-12T20:40:46.164" v="423" actId="20577"/>
          <ac:spMkLst>
            <pc:docMk/>
            <pc:sldMk cId="2220927740" sldId="923"/>
            <ac:spMk id="4" creationId="{D83140F0-F9E9-4625-ABD2-F8B28CC6766C}"/>
          </ac:spMkLst>
        </pc:spChg>
        <pc:picChg chg="add del mod">
          <ac:chgData name="Wei, Fangxing" userId="051acf3a-a306-4f86-b1ed-16491bed3edd" providerId="ADAL" clId="{56F0E128-5991-4488-A193-F21F930B06D3}" dt="2022-12-19T22:55:42.562" v="2337" actId="478"/>
          <ac:picMkLst>
            <pc:docMk/>
            <pc:sldMk cId="2220927740" sldId="923"/>
            <ac:picMk id="6" creationId="{EEA7763E-0DB4-4D1B-9BDB-1B2F1736983A}"/>
          </ac:picMkLst>
        </pc:picChg>
        <pc:picChg chg="add mod">
          <ac:chgData name="Wei, Fangxing" userId="051acf3a-a306-4f86-b1ed-16491bed3edd" providerId="ADAL" clId="{56F0E128-5991-4488-A193-F21F930B06D3}" dt="2022-12-19T22:56:04.199" v="2349" actId="1076"/>
          <ac:picMkLst>
            <pc:docMk/>
            <pc:sldMk cId="2220927740" sldId="923"/>
            <ac:picMk id="8" creationId="{41C3C5AE-86B6-411B-AE93-4EB26C2D842E}"/>
          </ac:picMkLst>
        </pc:picChg>
      </pc:sldChg>
      <pc:sldChg chg="addSp delSp modSp new mod">
        <pc:chgData name="Wei, Fangxing" userId="051acf3a-a306-4f86-b1ed-16491bed3edd" providerId="ADAL" clId="{56F0E128-5991-4488-A193-F21F930B06D3}" dt="2022-12-21T00:36:21.628" v="2475" actId="1076"/>
        <pc:sldMkLst>
          <pc:docMk/>
          <pc:sldMk cId="1745698856" sldId="924"/>
        </pc:sldMkLst>
        <pc:spChg chg="mod">
          <ac:chgData name="Wei, Fangxing" userId="051acf3a-a306-4f86-b1ed-16491bed3edd" providerId="ADAL" clId="{56F0E128-5991-4488-A193-F21F930B06D3}" dt="2022-12-12T20:41:57.783" v="496" actId="20577"/>
          <ac:spMkLst>
            <pc:docMk/>
            <pc:sldMk cId="1745698856" sldId="924"/>
            <ac:spMk id="4" creationId="{FEDF70F7-8A5D-4ADF-AB79-BDF4747C39BD}"/>
          </ac:spMkLst>
        </pc:spChg>
        <pc:picChg chg="add del mod">
          <ac:chgData name="Wei, Fangxing" userId="051acf3a-a306-4f86-b1ed-16491bed3edd" providerId="ADAL" clId="{56F0E128-5991-4488-A193-F21F930B06D3}" dt="2022-12-21T00:36:14.285" v="2473" actId="478"/>
          <ac:picMkLst>
            <pc:docMk/>
            <pc:sldMk cId="1745698856" sldId="924"/>
            <ac:picMk id="6" creationId="{0F810115-6E00-4288-A0F9-2226A63C3901}"/>
          </ac:picMkLst>
        </pc:picChg>
        <pc:picChg chg="add mod">
          <ac:chgData name="Wei, Fangxing" userId="051acf3a-a306-4f86-b1ed-16491bed3edd" providerId="ADAL" clId="{56F0E128-5991-4488-A193-F21F930B06D3}" dt="2022-12-21T00:36:21.628" v="2475" actId="1076"/>
          <ac:picMkLst>
            <pc:docMk/>
            <pc:sldMk cId="1745698856" sldId="924"/>
            <ac:picMk id="8" creationId="{253BEA3C-347F-42D3-808D-CD333AF54427}"/>
          </ac:picMkLst>
        </pc:picChg>
      </pc:sldChg>
      <pc:sldChg chg="addSp modSp new mod">
        <pc:chgData name="Wei, Fangxing" userId="051acf3a-a306-4f86-b1ed-16491bed3edd" providerId="ADAL" clId="{56F0E128-5991-4488-A193-F21F930B06D3}" dt="2022-12-13T00:26:06.252" v="2059" actId="20577"/>
        <pc:sldMkLst>
          <pc:docMk/>
          <pc:sldMk cId="3457857648" sldId="925"/>
        </pc:sldMkLst>
        <pc:spChg chg="mod">
          <ac:chgData name="Wei, Fangxing" userId="051acf3a-a306-4f86-b1ed-16491bed3edd" providerId="ADAL" clId="{56F0E128-5991-4488-A193-F21F930B06D3}" dt="2022-12-13T00:26:06.252" v="2059" actId="20577"/>
          <ac:spMkLst>
            <pc:docMk/>
            <pc:sldMk cId="3457857648" sldId="925"/>
            <ac:spMk id="4" creationId="{98626E9F-057D-428E-BC4D-B49FB1DDDB4C}"/>
          </ac:spMkLst>
        </pc:spChg>
        <pc:picChg chg="add mod">
          <ac:chgData name="Wei, Fangxing" userId="051acf3a-a306-4f86-b1ed-16491bed3edd" providerId="ADAL" clId="{56F0E128-5991-4488-A193-F21F930B06D3}" dt="2022-12-12T20:37:18.784" v="300" actId="1076"/>
          <ac:picMkLst>
            <pc:docMk/>
            <pc:sldMk cId="3457857648" sldId="925"/>
            <ac:picMk id="6" creationId="{7DBA05BC-67B2-4968-BF5E-D31C317B2710}"/>
          </ac:picMkLst>
        </pc:picChg>
      </pc:sldChg>
      <pc:sldChg chg="addSp delSp modSp new mod">
        <pc:chgData name="Wei, Fangxing" userId="051acf3a-a306-4f86-b1ed-16491bed3edd" providerId="ADAL" clId="{56F0E128-5991-4488-A193-F21F930B06D3}" dt="2023-01-09T22:23:45.386" v="2597" actId="20577"/>
        <pc:sldMkLst>
          <pc:docMk/>
          <pc:sldMk cId="63526807" sldId="926"/>
        </pc:sldMkLst>
        <pc:spChg chg="mod">
          <ac:chgData name="Wei, Fangxing" userId="051acf3a-a306-4f86-b1ed-16491bed3edd" providerId="ADAL" clId="{56F0E128-5991-4488-A193-F21F930B06D3}" dt="2023-01-09T22:23:45.386" v="2597" actId="20577"/>
          <ac:spMkLst>
            <pc:docMk/>
            <pc:sldMk cId="63526807" sldId="926"/>
            <ac:spMk id="4" creationId="{734D0D8F-9E79-426F-88CE-10536A7D7C8F}"/>
          </ac:spMkLst>
        </pc:spChg>
        <pc:picChg chg="add del mod">
          <ac:chgData name="Wei, Fangxing" userId="051acf3a-a306-4f86-b1ed-16491bed3edd" providerId="ADAL" clId="{56F0E128-5991-4488-A193-F21F930B06D3}" dt="2023-01-09T21:31:03.152" v="2570" actId="478"/>
          <ac:picMkLst>
            <pc:docMk/>
            <pc:sldMk cId="63526807" sldId="926"/>
            <ac:picMk id="6" creationId="{F74220D3-F136-4B92-AC99-F00210BC6227}"/>
          </ac:picMkLst>
        </pc:picChg>
        <pc:picChg chg="add mod">
          <ac:chgData name="Wei, Fangxing" userId="051acf3a-a306-4f86-b1ed-16491bed3edd" providerId="ADAL" clId="{56F0E128-5991-4488-A193-F21F930B06D3}" dt="2023-01-09T21:32:23.639" v="2594" actId="1076"/>
          <ac:picMkLst>
            <pc:docMk/>
            <pc:sldMk cId="63526807" sldId="926"/>
            <ac:picMk id="7" creationId="{954CA0BA-DF03-4B65-BB83-6C84128B148F}"/>
          </ac:picMkLst>
        </pc:picChg>
      </pc:sldChg>
      <pc:sldChg chg="addSp modSp new mod">
        <pc:chgData name="Wei, Fangxing" userId="051acf3a-a306-4f86-b1ed-16491bed3edd" providerId="ADAL" clId="{56F0E128-5991-4488-A193-F21F930B06D3}" dt="2023-01-10T01:07:49.641" v="3413" actId="14734"/>
        <pc:sldMkLst>
          <pc:docMk/>
          <pc:sldMk cId="4118448098" sldId="927"/>
        </pc:sldMkLst>
        <pc:spChg chg="mod">
          <ac:chgData name="Wei, Fangxing" userId="051acf3a-a306-4f86-b1ed-16491bed3edd" providerId="ADAL" clId="{56F0E128-5991-4488-A193-F21F930B06D3}" dt="2022-12-20T18:39:34.752" v="2412" actId="20577"/>
          <ac:spMkLst>
            <pc:docMk/>
            <pc:sldMk cId="4118448098" sldId="927"/>
            <ac:spMk id="4" creationId="{1310C1FA-0038-42FF-BC2E-F8ABBC7AC44C}"/>
          </ac:spMkLst>
        </pc:spChg>
        <pc:graphicFrameChg chg="add mod modGraphic">
          <ac:chgData name="Wei, Fangxing" userId="051acf3a-a306-4f86-b1ed-16491bed3edd" providerId="ADAL" clId="{56F0E128-5991-4488-A193-F21F930B06D3}" dt="2023-01-10T01:07:49.641" v="3413" actId="14734"/>
          <ac:graphicFrameMkLst>
            <pc:docMk/>
            <pc:sldMk cId="4118448098" sldId="927"/>
            <ac:graphicFrameMk id="5" creationId="{98F912B6-1ABB-4B94-829F-81F5AF205C01}"/>
          </ac:graphicFrameMkLst>
        </pc:graphicFrameChg>
      </pc:sldChg>
      <pc:sldChg chg="addSp delSp modSp add mod">
        <pc:chgData name="Wei, Fangxing" userId="051acf3a-a306-4f86-b1ed-16491bed3edd" providerId="ADAL" clId="{56F0E128-5991-4488-A193-F21F930B06D3}" dt="2022-12-13T00:28:53.983" v="2065" actId="14100"/>
        <pc:sldMkLst>
          <pc:docMk/>
          <pc:sldMk cId="254285383" sldId="928"/>
        </pc:sldMkLst>
        <pc:spChg chg="del">
          <ac:chgData name="Wei, Fangxing" userId="051acf3a-a306-4f86-b1ed-16491bed3edd" providerId="ADAL" clId="{56F0E128-5991-4488-A193-F21F930B06D3}" dt="2022-12-12T21:40:32.826" v="1487" actId="478"/>
          <ac:spMkLst>
            <pc:docMk/>
            <pc:sldMk cId="254285383" sldId="928"/>
            <ac:spMk id="5" creationId="{C5BE5881-2B0E-4611-A43C-300663806774}"/>
          </ac:spMkLst>
        </pc:spChg>
        <pc:spChg chg="del">
          <ac:chgData name="Wei, Fangxing" userId="051acf3a-a306-4f86-b1ed-16491bed3edd" providerId="ADAL" clId="{56F0E128-5991-4488-A193-F21F930B06D3}" dt="2022-12-12T21:40:32.826" v="1487" actId="478"/>
          <ac:spMkLst>
            <pc:docMk/>
            <pc:sldMk cId="254285383" sldId="928"/>
            <ac:spMk id="7" creationId="{5F9F57EA-F498-4FB5-AFFB-CAAB120650C9}"/>
          </ac:spMkLst>
        </pc:spChg>
        <pc:spChg chg="del">
          <ac:chgData name="Wei, Fangxing" userId="051acf3a-a306-4f86-b1ed-16491bed3edd" providerId="ADAL" clId="{56F0E128-5991-4488-A193-F21F930B06D3}" dt="2022-12-12T21:40:32.826" v="1487" actId="478"/>
          <ac:spMkLst>
            <pc:docMk/>
            <pc:sldMk cId="254285383" sldId="928"/>
            <ac:spMk id="8" creationId="{232C475E-D61A-4817-AE48-329249DDD9FD}"/>
          </ac:spMkLst>
        </pc:spChg>
        <pc:spChg chg="add mod">
          <ac:chgData name="Wei, Fangxing" userId="051acf3a-a306-4f86-b1ed-16491bed3edd" providerId="ADAL" clId="{56F0E128-5991-4488-A193-F21F930B06D3}" dt="2022-12-12T23:47:49.314" v="1620" actId="1076"/>
          <ac:spMkLst>
            <pc:docMk/>
            <pc:sldMk cId="254285383" sldId="928"/>
            <ac:spMk id="10" creationId="{3B743B63-5802-4005-854D-FC06386E356A}"/>
          </ac:spMkLst>
        </pc:spChg>
        <pc:spChg chg="del">
          <ac:chgData name="Wei, Fangxing" userId="051acf3a-a306-4f86-b1ed-16491bed3edd" providerId="ADAL" clId="{56F0E128-5991-4488-A193-F21F930B06D3}" dt="2022-12-12T21:40:32.826" v="1487" actId="478"/>
          <ac:spMkLst>
            <pc:docMk/>
            <pc:sldMk cId="254285383" sldId="928"/>
            <ac:spMk id="11" creationId="{E9D0FA55-ED08-4B5F-9001-489CB9A6DE69}"/>
          </ac:spMkLst>
        </pc:spChg>
        <pc:spChg chg="add mod">
          <ac:chgData name="Wei, Fangxing" userId="051acf3a-a306-4f86-b1ed-16491bed3edd" providerId="ADAL" clId="{56F0E128-5991-4488-A193-F21F930B06D3}" dt="2022-12-13T00:28:53.983" v="2065" actId="14100"/>
          <ac:spMkLst>
            <pc:docMk/>
            <pc:sldMk cId="254285383" sldId="928"/>
            <ac:spMk id="12" creationId="{9CA52FA2-4D1F-4DA1-967A-F6B38433C29E}"/>
          </ac:spMkLst>
        </pc:spChg>
        <pc:spChg chg="add del mod">
          <ac:chgData name="Wei, Fangxing" userId="051acf3a-a306-4f86-b1ed-16491bed3edd" providerId="ADAL" clId="{56F0E128-5991-4488-A193-F21F930B06D3}" dt="2022-12-12T23:47:57.324" v="1621" actId="478"/>
          <ac:spMkLst>
            <pc:docMk/>
            <pc:sldMk cId="254285383" sldId="928"/>
            <ac:spMk id="13" creationId="{E59809AF-7DF1-4656-959C-DBA445E47B59}"/>
          </ac:spMkLst>
        </pc:spChg>
        <pc:spChg chg="add mod">
          <ac:chgData name="Wei, Fangxing" userId="051acf3a-a306-4f86-b1ed-16491bed3edd" providerId="ADAL" clId="{56F0E128-5991-4488-A193-F21F930B06D3}" dt="2022-12-13T00:28:46.412" v="2064" actId="14100"/>
          <ac:spMkLst>
            <pc:docMk/>
            <pc:sldMk cId="254285383" sldId="928"/>
            <ac:spMk id="14" creationId="{082EF41B-4A8E-4401-86D4-1B3E7253397C}"/>
          </ac:spMkLst>
        </pc:spChg>
        <pc:picChg chg="del">
          <ac:chgData name="Wei, Fangxing" userId="051acf3a-a306-4f86-b1ed-16491bed3edd" providerId="ADAL" clId="{56F0E128-5991-4488-A193-F21F930B06D3}" dt="2022-12-12T21:40:32.826" v="1487" actId="478"/>
          <ac:picMkLst>
            <pc:docMk/>
            <pc:sldMk cId="254285383" sldId="928"/>
            <ac:picMk id="3" creationId="{F7EE4A6E-5E5D-4A1A-8F69-F0DE263E3865}"/>
          </ac:picMkLst>
        </pc:picChg>
        <pc:picChg chg="add mod">
          <ac:chgData name="Wei, Fangxing" userId="051acf3a-a306-4f86-b1ed-16491bed3edd" providerId="ADAL" clId="{56F0E128-5991-4488-A193-F21F930B06D3}" dt="2022-12-12T21:44:23.275" v="1528" actId="1076"/>
          <ac:picMkLst>
            <pc:docMk/>
            <pc:sldMk cId="254285383" sldId="928"/>
            <ac:picMk id="4" creationId="{F03F26C4-A74D-42DD-BE71-24192E2C0BF2}"/>
          </ac:picMkLst>
        </pc:picChg>
      </pc:sldChg>
      <pc:sldChg chg="addSp delSp modSp add mod">
        <pc:chgData name="Wei, Fangxing" userId="051acf3a-a306-4f86-b1ed-16491bed3edd" providerId="ADAL" clId="{56F0E128-5991-4488-A193-F21F930B06D3}" dt="2022-12-13T00:30:07.282" v="2067" actId="1076"/>
        <pc:sldMkLst>
          <pc:docMk/>
          <pc:sldMk cId="59090025" sldId="929"/>
        </pc:sldMkLst>
        <pc:spChg chg="del">
          <ac:chgData name="Wei, Fangxing" userId="051acf3a-a306-4f86-b1ed-16491bed3edd" providerId="ADAL" clId="{56F0E128-5991-4488-A193-F21F930B06D3}" dt="2022-12-12T21:40:46.570" v="1490" actId="478"/>
          <ac:spMkLst>
            <pc:docMk/>
            <pc:sldMk cId="59090025" sldId="929"/>
            <ac:spMk id="5" creationId="{C5BE5881-2B0E-4611-A43C-300663806774}"/>
          </ac:spMkLst>
        </pc:spChg>
        <pc:spChg chg="mod">
          <ac:chgData name="Wei, Fangxing" userId="051acf3a-a306-4f86-b1ed-16491bed3edd" providerId="ADAL" clId="{56F0E128-5991-4488-A193-F21F930B06D3}" dt="2022-12-12T21:41:43.934" v="1503" actId="20577"/>
          <ac:spMkLst>
            <pc:docMk/>
            <pc:sldMk cId="59090025" sldId="929"/>
            <ac:spMk id="6" creationId="{76766ABD-2BD2-4C07-B6CF-99A46E687484}"/>
          </ac:spMkLst>
        </pc:spChg>
        <pc:spChg chg="del">
          <ac:chgData name="Wei, Fangxing" userId="051acf3a-a306-4f86-b1ed-16491bed3edd" providerId="ADAL" clId="{56F0E128-5991-4488-A193-F21F930B06D3}" dt="2022-12-12T21:40:46.570" v="1490" actId="478"/>
          <ac:spMkLst>
            <pc:docMk/>
            <pc:sldMk cId="59090025" sldId="929"/>
            <ac:spMk id="7" creationId="{5F9F57EA-F498-4FB5-AFFB-CAAB120650C9}"/>
          </ac:spMkLst>
        </pc:spChg>
        <pc:spChg chg="del">
          <ac:chgData name="Wei, Fangxing" userId="051acf3a-a306-4f86-b1ed-16491bed3edd" providerId="ADAL" clId="{56F0E128-5991-4488-A193-F21F930B06D3}" dt="2022-12-12T21:40:46.570" v="1490" actId="478"/>
          <ac:spMkLst>
            <pc:docMk/>
            <pc:sldMk cId="59090025" sldId="929"/>
            <ac:spMk id="8" creationId="{232C475E-D61A-4817-AE48-329249DDD9FD}"/>
          </ac:spMkLst>
        </pc:spChg>
        <pc:spChg chg="add mod">
          <ac:chgData name="Wei, Fangxing" userId="051acf3a-a306-4f86-b1ed-16491bed3edd" providerId="ADAL" clId="{56F0E128-5991-4488-A193-F21F930B06D3}" dt="2022-12-12T23:48:46.707" v="1637" actId="1076"/>
          <ac:spMkLst>
            <pc:docMk/>
            <pc:sldMk cId="59090025" sldId="929"/>
            <ac:spMk id="10" creationId="{50941619-0A36-4E14-95C5-690F09620180}"/>
          </ac:spMkLst>
        </pc:spChg>
        <pc:spChg chg="del">
          <ac:chgData name="Wei, Fangxing" userId="051acf3a-a306-4f86-b1ed-16491bed3edd" providerId="ADAL" clId="{56F0E128-5991-4488-A193-F21F930B06D3}" dt="2022-12-12T21:40:46.570" v="1490" actId="478"/>
          <ac:spMkLst>
            <pc:docMk/>
            <pc:sldMk cId="59090025" sldId="929"/>
            <ac:spMk id="11" creationId="{E9D0FA55-ED08-4B5F-9001-489CB9A6DE69}"/>
          </ac:spMkLst>
        </pc:spChg>
        <pc:spChg chg="add mod">
          <ac:chgData name="Wei, Fangxing" userId="051acf3a-a306-4f86-b1ed-16491bed3edd" providerId="ADAL" clId="{56F0E128-5991-4488-A193-F21F930B06D3}" dt="2022-12-13T00:30:07.282" v="2067" actId="1076"/>
          <ac:spMkLst>
            <pc:docMk/>
            <pc:sldMk cId="59090025" sldId="929"/>
            <ac:spMk id="12" creationId="{A7098D58-E04A-4519-8DB3-1258648550EC}"/>
          </ac:spMkLst>
        </pc:spChg>
        <pc:spChg chg="add mod">
          <ac:chgData name="Wei, Fangxing" userId="051acf3a-a306-4f86-b1ed-16491bed3edd" providerId="ADAL" clId="{56F0E128-5991-4488-A193-F21F930B06D3}" dt="2022-12-12T23:48:42.811" v="1636" actId="14100"/>
          <ac:spMkLst>
            <pc:docMk/>
            <pc:sldMk cId="59090025" sldId="929"/>
            <ac:spMk id="13" creationId="{FB67031A-0B35-4D15-8720-2C7987741E11}"/>
          </ac:spMkLst>
        </pc:spChg>
        <pc:picChg chg="del">
          <ac:chgData name="Wei, Fangxing" userId="051acf3a-a306-4f86-b1ed-16491bed3edd" providerId="ADAL" clId="{56F0E128-5991-4488-A193-F21F930B06D3}" dt="2022-12-12T21:40:46.570" v="1490" actId="478"/>
          <ac:picMkLst>
            <pc:docMk/>
            <pc:sldMk cId="59090025" sldId="929"/>
            <ac:picMk id="3" creationId="{F7EE4A6E-5E5D-4A1A-8F69-F0DE263E3865}"/>
          </ac:picMkLst>
        </pc:picChg>
        <pc:picChg chg="add mod">
          <ac:chgData name="Wei, Fangxing" userId="051acf3a-a306-4f86-b1ed-16491bed3edd" providerId="ADAL" clId="{56F0E128-5991-4488-A193-F21F930B06D3}" dt="2022-12-12T21:46:57.757" v="1565" actId="1076"/>
          <ac:picMkLst>
            <pc:docMk/>
            <pc:sldMk cId="59090025" sldId="929"/>
            <ac:picMk id="4" creationId="{4FDF7582-FC4C-4650-8C0D-A6FC23696E67}"/>
          </ac:picMkLst>
        </pc:picChg>
      </pc:sldChg>
      <pc:sldChg chg="addSp delSp modSp add mod">
        <pc:chgData name="Wei, Fangxing" userId="051acf3a-a306-4f86-b1ed-16491bed3edd" providerId="ADAL" clId="{56F0E128-5991-4488-A193-F21F930B06D3}" dt="2022-12-12T23:51:09.098" v="1689" actId="1076"/>
        <pc:sldMkLst>
          <pc:docMk/>
          <pc:sldMk cId="2986867868" sldId="930"/>
        </pc:sldMkLst>
        <pc:spChg chg="del">
          <ac:chgData name="Wei, Fangxing" userId="051acf3a-a306-4f86-b1ed-16491bed3edd" providerId="ADAL" clId="{56F0E128-5991-4488-A193-F21F930B06D3}" dt="2022-12-12T21:40:51.851" v="1491" actId="478"/>
          <ac:spMkLst>
            <pc:docMk/>
            <pc:sldMk cId="2986867868" sldId="930"/>
            <ac:spMk id="5" creationId="{C5BE5881-2B0E-4611-A43C-300663806774}"/>
          </ac:spMkLst>
        </pc:spChg>
        <pc:spChg chg="mod">
          <ac:chgData name="Wei, Fangxing" userId="051acf3a-a306-4f86-b1ed-16491bed3edd" providerId="ADAL" clId="{56F0E128-5991-4488-A193-F21F930B06D3}" dt="2022-12-12T21:41:57.811" v="1516" actId="20577"/>
          <ac:spMkLst>
            <pc:docMk/>
            <pc:sldMk cId="2986867868" sldId="930"/>
            <ac:spMk id="6" creationId="{76766ABD-2BD2-4C07-B6CF-99A46E687484}"/>
          </ac:spMkLst>
        </pc:spChg>
        <pc:spChg chg="del">
          <ac:chgData name="Wei, Fangxing" userId="051acf3a-a306-4f86-b1ed-16491bed3edd" providerId="ADAL" clId="{56F0E128-5991-4488-A193-F21F930B06D3}" dt="2022-12-12T21:40:51.851" v="1491" actId="478"/>
          <ac:spMkLst>
            <pc:docMk/>
            <pc:sldMk cId="2986867868" sldId="930"/>
            <ac:spMk id="7" creationId="{5F9F57EA-F498-4FB5-AFFB-CAAB120650C9}"/>
          </ac:spMkLst>
        </pc:spChg>
        <pc:spChg chg="del">
          <ac:chgData name="Wei, Fangxing" userId="051acf3a-a306-4f86-b1ed-16491bed3edd" providerId="ADAL" clId="{56F0E128-5991-4488-A193-F21F930B06D3}" dt="2022-12-12T21:40:51.851" v="1491" actId="478"/>
          <ac:spMkLst>
            <pc:docMk/>
            <pc:sldMk cId="2986867868" sldId="930"/>
            <ac:spMk id="8" creationId="{232C475E-D61A-4817-AE48-329249DDD9FD}"/>
          </ac:spMkLst>
        </pc:spChg>
        <pc:spChg chg="add mod">
          <ac:chgData name="Wei, Fangxing" userId="051acf3a-a306-4f86-b1ed-16491bed3edd" providerId="ADAL" clId="{56F0E128-5991-4488-A193-F21F930B06D3}" dt="2022-12-12T23:51:09.098" v="1689" actId="1076"/>
          <ac:spMkLst>
            <pc:docMk/>
            <pc:sldMk cId="2986867868" sldId="930"/>
            <ac:spMk id="10" creationId="{C65182AA-E525-46FA-A5E5-D57A62994CEB}"/>
          </ac:spMkLst>
        </pc:spChg>
        <pc:spChg chg="del">
          <ac:chgData name="Wei, Fangxing" userId="051acf3a-a306-4f86-b1ed-16491bed3edd" providerId="ADAL" clId="{56F0E128-5991-4488-A193-F21F930B06D3}" dt="2022-12-12T21:40:51.851" v="1491" actId="478"/>
          <ac:spMkLst>
            <pc:docMk/>
            <pc:sldMk cId="2986867868" sldId="930"/>
            <ac:spMk id="11" creationId="{E9D0FA55-ED08-4B5F-9001-489CB9A6DE69}"/>
          </ac:spMkLst>
        </pc:spChg>
        <pc:spChg chg="add mod">
          <ac:chgData name="Wei, Fangxing" userId="051acf3a-a306-4f86-b1ed-16491bed3edd" providerId="ADAL" clId="{56F0E128-5991-4488-A193-F21F930B06D3}" dt="2022-12-12T23:50:49.150" v="1685" actId="20577"/>
          <ac:spMkLst>
            <pc:docMk/>
            <pc:sldMk cId="2986867868" sldId="930"/>
            <ac:spMk id="12" creationId="{907A6701-ED7D-482B-8FE8-1389446BDD1F}"/>
          </ac:spMkLst>
        </pc:spChg>
        <pc:spChg chg="add mod">
          <ac:chgData name="Wei, Fangxing" userId="051acf3a-a306-4f86-b1ed-16491bed3edd" providerId="ADAL" clId="{56F0E128-5991-4488-A193-F21F930B06D3}" dt="2022-12-12T23:50:58.878" v="1686" actId="14100"/>
          <ac:spMkLst>
            <pc:docMk/>
            <pc:sldMk cId="2986867868" sldId="930"/>
            <ac:spMk id="13" creationId="{919F1485-C9D5-4855-A8A6-B65BB5A53A33}"/>
          </ac:spMkLst>
        </pc:spChg>
        <pc:picChg chg="del">
          <ac:chgData name="Wei, Fangxing" userId="051acf3a-a306-4f86-b1ed-16491bed3edd" providerId="ADAL" clId="{56F0E128-5991-4488-A193-F21F930B06D3}" dt="2022-12-12T21:40:51.851" v="1491" actId="478"/>
          <ac:picMkLst>
            <pc:docMk/>
            <pc:sldMk cId="2986867868" sldId="930"/>
            <ac:picMk id="3" creationId="{F7EE4A6E-5E5D-4A1A-8F69-F0DE263E3865}"/>
          </ac:picMkLst>
        </pc:picChg>
        <pc:picChg chg="add mod">
          <ac:chgData name="Wei, Fangxing" userId="051acf3a-a306-4f86-b1ed-16491bed3edd" providerId="ADAL" clId="{56F0E128-5991-4488-A193-F21F930B06D3}" dt="2022-12-12T23:51:03.864" v="1688" actId="1076"/>
          <ac:picMkLst>
            <pc:docMk/>
            <pc:sldMk cId="2986867868" sldId="930"/>
            <ac:picMk id="4" creationId="{076BC318-A0F3-434D-A991-AADFFF11FCCC}"/>
          </ac:picMkLst>
        </pc:picChg>
      </pc:sldChg>
      <pc:sldChg chg="addSp modSp add mod">
        <pc:chgData name="Wei, Fangxing" userId="051acf3a-a306-4f86-b1ed-16491bed3edd" providerId="ADAL" clId="{56F0E128-5991-4488-A193-F21F930B06D3}" dt="2022-12-21T01:53:19.734" v="2507" actId="20577"/>
        <pc:sldMkLst>
          <pc:docMk/>
          <pc:sldMk cId="1710416327" sldId="931"/>
        </pc:sldMkLst>
        <pc:spChg chg="mod">
          <ac:chgData name="Wei, Fangxing" userId="051acf3a-a306-4f86-b1ed-16491bed3edd" providerId="ADAL" clId="{56F0E128-5991-4488-A193-F21F930B06D3}" dt="2022-12-21T01:53:19.734" v="2507" actId="20577"/>
          <ac:spMkLst>
            <pc:docMk/>
            <pc:sldMk cId="1710416327" sldId="931"/>
            <ac:spMk id="6" creationId="{76766ABD-2BD2-4C07-B6CF-99A46E687484}"/>
          </ac:spMkLst>
        </pc:spChg>
        <pc:picChg chg="add mod">
          <ac:chgData name="Wei, Fangxing" userId="051acf3a-a306-4f86-b1ed-16491bed3edd" providerId="ADAL" clId="{56F0E128-5991-4488-A193-F21F930B06D3}" dt="2022-12-12T23:54:11.394" v="1707" actId="1076"/>
          <ac:picMkLst>
            <pc:docMk/>
            <pc:sldMk cId="1710416327" sldId="931"/>
            <ac:picMk id="3" creationId="{89F579D3-5703-4071-B8DB-95F29BF9793F}"/>
          </ac:picMkLst>
        </pc:picChg>
      </pc:sldChg>
      <pc:sldChg chg="addSp modSp add mod">
        <pc:chgData name="Wei, Fangxing" userId="051acf3a-a306-4f86-b1ed-16491bed3edd" providerId="ADAL" clId="{56F0E128-5991-4488-A193-F21F930B06D3}" dt="2022-12-19T22:50:14.046" v="2270" actId="20577"/>
        <pc:sldMkLst>
          <pc:docMk/>
          <pc:sldMk cId="1379476075" sldId="932"/>
        </pc:sldMkLst>
        <pc:spChg chg="mod">
          <ac:chgData name="Wei, Fangxing" userId="051acf3a-a306-4f86-b1ed-16491bed3edd" providerId="ADAL" clId="{56F0E128-5991-4488-A193-F21F930B06D3}" dt="2022-12-19T22:50:14.046" v="2270" actId="20577"/>
          <ac:spMkLst>
            <pc:docMk/>
            <pc:sldMk cId="1379476075" sldId="932"/>
            <ac:spMk id="6" creationId="{76766ABD-2BD2-4C07-B6CF-99A46E687484}"/>
          </ac:spMkLst>
        </pc:spChg>
        <pc:picChg chg="add mod">
          <ac:chgData name="Wei, Fangxing" userId="051acf3a-a306-4f86-b1ed-16491bed3edd" providerId="ADAL" clId="{56F0E128-5991-4488-A193-F21F930B06D3}" dt="2022-12-19T20:55:55.445" v="2222" actId="1076"/>
          <ac:picMkLst>
            <pc:docMk/>
            <pc:sldMk cId="1379476075" sldId="932"/>
            <ac:picMk id="3" creationId="{6345D95F-2171-4BFB-8E5C-A7AF70352DB7}"/>
          </ac:picMkLst>
        </pc:picChg>
      </pc:sldChg>
      <pc:sldChg chg="addSp modSp add mod">
        <pc:chgData name="Wei, Fangxing" userId="051acf3a-a306-4f86-b1ed-16491bed3edd" providerId="ADAL" clId="{56F0E128-5991-4488-A193-F21F930B06D3}" dt="2022-12-13T00:21:22.496" v="2016" actId="20577"/>
        <pc:sldMkLst>
          <pc:docMk/>
          <pc:sldMk cId="1020426594" sldId="933"/>
        </pc:sldMkLst>
        <pc:spChg chg="mod">
          <ac:chgData name="Wei, Fangxing" userId="051acf3a-a306-4f86-b1ed-16491bed3edd" providerId="ADAL" clId="{56F0E128-5991-4488-A193-F21F930B06D3}" dt="2022-12-13T00:21:22.496" v="2016" actId="20577"/>
          <ac:spMkLst>
            <pc:docMk/>
            <pc:sldMk cId="1020426594" sldId="933"/>
            <ac:spMk id="6" creationId="{76766ABD-2BD2-4C07-B6CF-99A46E687484}"/>
          </ac:spMkLst>
        </pc:spChg>
        <pc:picChg chg="add mod">
          <ac:chgData name="Wei, Fangxing" userId="051acf3a-a306-4f86-b1ed-16491bed3edd" providerId="ADAL" clId="{56F0E128-5991-4488-A193-F21F930B06D3}" dt="2022-12-12T23:55:50.283" v="1726" actId="1076"/>
          <ac:picMkLst>
            <pc:docMk/>
            <pc:sldMk cId="1020426594" sldId="933"/>
            <ac:picMk id="3" creationId="{F9885D76-359D-4CB2-B623-2CD1EE671FD7}"/>
          </ac:picMkLst>
        </pc:picChg>
        <pc:picChg chg="add mod">
          <ac:chgData name="Wei, Fangxing" userId="051acf3a-a306-4f86-b1ed-16491bed3edd" providerId="ADAL" clId="{56F0E128-5991-4488-A193-F21F930B06D3}" dt="2022-12-12T23:56:57.938" v="1768" actId="1076"/>
          <ac:picMkLst>
            <pc:docMk/>
            <pc:sldMk cId="1020426594" sldId="933"/>
            <ac:picMk id="5" creationId="{92435648-E32F-44CC-B3BA-61B4443018BA}"/>
          </ac:picMkLst>
        </pc:picChg>
        <pc:picChg chg="add mod">
          <ac:chgData name="Wei, Fangxing" userId="051acf3a-a306-4f86-b1ed-16491bed3edd" providerId="ADAL" clId="{56F0E128-5991-4488-A193-F21F930B06D3}" dt="2022-12-12T23:58:39.637" v="1770" actId="1076"/>
          <ac:picMkLst>
            <pc:docMk/>
            <pc:sldMk cId="1020426594" sldId="933"/>
            <ac:picMk id="8" creationId="{004CD278-98F2-4845-A6F3-1A146B960915}"/>
          </ac:picMkLst>
        </pc:picChg>
      </pc:sldChg>
      <pc:sldChg chg="addSp modSp add mod">
        <pc:chgData name="Wei, Fangxing" userId="051acf3a-a306-4f86-b1ed-16491bed3edd" providerId="ADAL" clId="{56F0E128-5991-4488-A193-F21F930B06D3}" dt="2022-12-13T00:22:16.364" v="2027" actId="20577"/>
        <pc:sldMkLst>
          <pc:docMk/>
          <pc:sldMk cId="2188203457" sldId="934"/>
        </pc:sldMkLst>
        <pc:spChg chg="mod">
          <ac:chgData name="Wei, Fangxing" userId="051acf3a-a306-4f86-b1ed-16491bed3edd" providerId="ADAL" clId="{56F0E128-5991-4488-A193-F21F930B06D3}" dt="2022-12-13T00:22:16.364" v="2027" actId="20577"/>
          <ac:spMkLst>
            <pc:docMk/>
            <pc:sldMk cId="2188203457" sldId="934"/>
            <ac:spMk id="6" creationId="{76766ABD-2BD2-4C07-B6CF-99A46E687484}"/>
          </ac:spMkLst>
        </pc:spChg>
        <pc:picChg chg="add mod">
          <ac:chgData name="Wei, Fangxing" userId="051acf3a-a306-4f86-b1ed-16491bed3edd" providerId="ADAL" clId="{56F0E128-5991-4488-A193-F21F930B06D3}" dt="2022-12-12T23:59:45.103" v="1789" actId="1076"/>
          <ac:picMkLst>
            <pc:docMk/>
            <pc:sldMk cId="2188203457" sldId="934"/>
            <ac:picMk id="3" creationId="{9A7890CE-BD5E-4FBE-B9BC-53FE9E94C5EE}"/>
          </ac:picMkLst>
        </pc:picChg>
      </pc:sldChg>
      <pc:sldChg chg="addSp modSp add mod">
        <pc:chgData name="Wei, Fangxing" userId="051acf3a-a306-4f86-b1ed-16491bed3edd" providerId="ADAL" clId="{56F0E128-5991-4488-A193-F21F930B06D3}" dt="2022-12-21T00:40:41.664" v="2501" actId="20577"/>
        <pc:sldMkLst>
          <pc:docMk/>
          <pc:sldMk cId="2633520502" sldId="935"/>
        </pc:sldMkLst>
        <pc:spChg chg="mod">
          <ac:chgData name="Wei, Fangxing" userId="051acf3a-a306-4f86-b1ed-16491bed3edd" providerId="ADAL" clId="{56F0E128-5991-4488-A193-F21F930B06D3}" dt="2022-12-21T00:40:41.664" v="2501" actId="20577"/>
          <ac:spMkLst>
            <pc:docMk/>
            <pc:sldMk cId="2633520502" sldId="935"/>
            <ac:spMk id="6" creationId="{76766ABD-2BD2-4C07-B6CF-99A46E687484}"/>
          </ac:spMkLst>
        </pc:spChg>
        <pc:picChg chg="add mod">
          <ac:chgData name="Wei, Fangxing" userId="051acf3a-a306-4f86-b1ed-16491bed3edd" providerId="ADAL" clId="{56F0E128-5991-4488-A193-F21F930B06D3}" dt="2022-12-13T18:01:39.554" v="2126" actId="1076"/>
          <ac:picMkLst>
            <pc:docMk/>
            <pc:sldMk cId="2633520502" sldId="935"/>
            <ac:picMk id="3" creationId="{864A03B3-8F93-4125-9E9F-969460F543C8}"/>
          </ac:picMkLst>
        </pc:picChg>
      </pc:sldChg>
      <pc:sldChg chg="addSp modSp add mod">
        <pc:chgData name="Wei, Fangxing" userId="051acf3a-a306-4f86-b1ed-16491bed3edd" providerId="ADAL" clId="{56F0E128-5991-4488-A193-F21F930B06D3}" dt="2022-12-20T18:41:43.081" v="2451" actId="14100"/>
        <pc:sldMkLst>
          <pc:docMk/>
          <pc:sldMk cId="28807542" sldId="936"/>
        </pc:sldMkLst>
        <pc:spChg chg="add mod">
          <ac:chgData name="Wei, Fangxing" userId="051acf3a-a306-4f86-b1ed-16491bed3edd" providerId="ADAL" clId="{56F0E128-5991-4488-A193-F21F930B06D3}" dt="2022-12-20T18:41:06.050" v="2434" actId="14100"/>
          <ac:spMkLst>
            <pc:docMk/>
            <pc:sldMk cId="28807542" sldId="936"/>
            <ac:spMk id="5" creationId="{CAD6BB7A-00D4-4C50-B7C2-5C5E5CD1477F}"/>
          </ac:spMkLst>
        </pc:spChg>
        <pc:spChg chg="mod">
          <ac:chgData name="Wei, Fangxing" userId="051acf3a-a306-4f86-b1ed-16491bed3edd" providerId="ADAL" clId="{56F0E128-5991-4488-A193-F21F930B06D3}" dt="2022-12-13T00:19:13.369" v="1903" actId="20577"/>
          <ac:spMkLst>
            <pc:docMk/>
            <pc:sldMk cId="28807542" sldId="936"/>
            <ac:spMk id="6" creationId="{76766ABD-2BD2-4C07-B6CF-99A46E687484}"/>
          </ac:spMkLst>
        </pc:spChg>
        <pc:spChg chg="add mod">
          <ac:chgData name="Wei, Fangxing" userId="051acf3a-a306-4f86-b1ed-16491bed3edd" providerId="ADAL" clId="{56F0E128-5991-4488-A193-F21F930B06D3}" dt="2022-12-20T18:41:11.903" v="2436" actId="571"/>
          <ac:spMkLst>
            <pc:docMk/>
            <pc:sldMk cId="28807542" sldId="936"/>
            <ac:spMk id="8" creationId="{BA10A6EC-0F49-4DF8-9CC6-DEF07F992580}"/>
          </ac:spMkLst>
        </pc:spChg>
        <pc:spChg chg="add mod">
          <ac:chgData name="Wei, Fangxing" userId="051acf3a-a306-4f86-b1ed-16491bed3edd" providerId="ADAL" clId="{56F0E128-5991-4488-A193-F21F930B06D3}" dt="2022-12-20T18:41:22.492" v="2438" actId="571"/>
          <ac:spMkLst>
            <pc:docMk/>
            <pc:sldMk cId="28807542" sldId="936"/>
            <ac:spMk id="10" creationId="{3697CB16-DB0D-488C-AC2F-6F65FAFF50E3}"/>
          </ac:spMkLst>
        </pc:spChg>
        <pc:spChg chg="add mod">
          <ac:chgData name="Wei, Fangxing" userId="051acf3a-a306-4f86-b1ed-16491bed3edd" providerId="ADAL" clId="{56F0E128-5991-4488-A193-F21F930B06D3}" dt="2022-12-20T18:41:43.081" v="2451" actId="14100"/>
          <ac:spMkLst>
            <pc:docMk/>
            <pc:sldMk cId="28807542" sldId="936"/>
            <ac:spMk id="11" creationId="{4902EB82-5F72-4AA3-A9BA-AC8754AF6989}"/>
          </ac:spMkLst>
        </pc:spChg>
        <pc:picChg chg="add mod">
          <ac:chgData name="Wei, Fangxing" userId="051acf3a-a306-4f86-b1ed-16491bed3edd" providerId="ADAL" clId="{56F0E128-5991-4488-A193-F21F930B06D3}" dt="2022-12-13T00:06:21.130" v="1842" actId="1076"/>
          <ac:picMkLst>
            <pc:docMk/>
            <pc:sldMk cId="28807542" sldId="936"/>
            <ac:picMk id="3" creationId="{93A2D7A0-2FEA-4641-8F83-F2E838E0B9B2}"/>
          </ac:picMkLst>
        </pc:picChg>
        <pc:picChg chg="add mod">
          <ac:chgData name="Wei, Fangxing" userId="051acf3a-a306-4f86-b1ed-16491bed3edd" providerId="ADAL" clId="{56F0E128-5991-4488-A193-F21F930B06D3}" dt="2022-12-20T18:41:11.903" v="2436" actId="571"/>
          <ac:picMkLst>
            <pc:docMk/>
            <pc:sldMk cId="28807542" sldId="936"/>
            <ac:picMk id="7" creationId="{BB296CEA-683E-4392-9DCB-01DEDE2C6855}"/>
          </ac:picMkLst>
        </pc:picChg>
        <pc:picChg chg="add mod">
          <ac:chgData name="Wei, Fangxing" userId="051acf3a-a306-4f86-b1ed-16491bed3edd" providerId="ADAL" clId="{56F0E128-5991-4488-A193-F21F930B06D3}" dt="2022-12-20T18:41:22.492" v="2438" actId="571"/>
          <ac:picMkLst>
            <pc:docMk/>
            <pc:sldMk cId="28807542" sldId="936"/>
            <ac:picMk id="9" creationId="{B3C6FCC9-293D-4B02-B606-590B6B32D3C3}"/>
          </ac:picMkLst>
        </pc:picChg>
      </pc:sldChg>
      <pc:sldChg chg="addSp delSp modSp add mod">
        <pc:chgData name="Wei, Fangxing" userId="051acf3a-a306-4f86-b1ed-16491bed3edd" providerId="ADAL" clId="{56F0E128-5991-4488-A193-F21F930B06D3}" dt="2022-12-21T00:38:35.307" v="2491" actId="20577"/>
        <pc:sldMkLst>
          <pc:docMk/>
          <pc:sldMk cId="2191466493" sldId="937"/>
        </pc:sldMkLst>
        <pc:spChg chg="add del mod">
          <ac:chgData name="Wei, Fangxing" userId="051acf3a-a306-4f86-b1ed-16491bed3edd" providerId="ADAL" clId="{56F0E128-5991-4488-A193-F21F930B06D3}" dt="2022-12-20T18:43:08.088" v="2460" actId="478"/>
          <ac:spMkLst>
            <pc:docMk/>
            <pc:sldMk cId="2191466493" sldId="937"/>
            <ac:spMk id="5" creationId="{040DD843-1B26-4EDE-9E57-A133F896833F}"/>
          </ac:spMkLst>
        </pc:spChg>
        <pc:spChg chg="mod">
          <ac:chgData name="Wei, Fangxing" userId="051acf3a-a306-4f86-b1ed-16491bed3edd" providerId="ADAL" clId="{56F0E128-5991-4488-A193-F21F930B06D3}" dt="2022-12-13T00:19:35.095" v="1924" actId="20577"/>
          <ac:spMkLst>
            <pc:docMk/>
            <pc:sldMk cId="2191466493" sldId="937"/>
            <ac:spMk id="6" creationId="{76766ABD-2BD2-4C07-B6CF-99A46E687484}"/>
          </ac:spMkLst>
        </pc:spChg>
        <pc:spChg chg="add mod">
          <ac:chgData name="Wei, Fangxing" userId="051acf3a-a306-4f86-b1ed-16491bed3edd" providerId="ADAL" clId="{56F0E128-5991-4488-A193-F21F930B06D3}" dt="2022-12-20T18:42:44.601" v="2456" actId="571"/>
          <ac:spMkLst>
            <pc:docMk/>
            <pc:sldMk cId="2191466493" sldId="937"/>
            <ac:spMk id="7" creationId="{A8D163D7-59AC-46B2-BA4B-D36077757191}"/>
          </ac:spMkLst>
        </pc:spChg>
        <pc:spChg chg="add mod">
          <ac:chgData name="Wei, Fangxing" userId="051acf3a-a306-4f86-b1ed-16491bed3edd" providerId="ADAL" clId="{56F0E128-5991-4488-A193-F21F930B06D3}" dt="2022-12-20T18:42:47.975" v="2458" actId="571"/>
          <ac:spMkLst>
            <pc:docMk/>
            <pc:sldMk cId="2191466493" sldId="937"/>
            <ac:spMk id="9" creationId="{57E0AA56-F28F-499F-A438-E0D46DA0F9CE}"/>
          </ac:spMkLst>
        </pc:spChg>
        <pc:spChg chg="add mod">
          <ac:chgData name="Wei, Fangxing" userId="051acf3a-a306-4f86-b1ed-16491bed3edd" providerId="ADAL" clId="{56F0E128-5991-4488-A193-F21F930B06D3}" dt="2022-12-20T18:42:55.641" v="2459" actId="571"/>
          <ac:spMkLst>
            <pc:docMk/>
            <pc:sldMk cId="2191466493" sldId="937"/>
            <ac:spMk id="10" creationId="{7244CBC8-1B77-4C52-9739-30FE37DEE9E5}"/>
          </ac:spMkLst>
        </pc:spChg>
        <pc:spChg chg="add mod">
          <ac:chgData name="Wei, Fangxing" userId="051acf3a-a306-4f86-b1ed-16491bed3edd" providerId="ADAL" clId="{56F0E128-5991-4488-A193-F21F930B06D3}" dt="2022-12-21T00:38:16.922" v="2485" actId="20577"/>
          <ac:spMkLst>
            <pc:docMk/>
            <pc:sldMk cId="2191466493" sldId="937"/>
            <ac:spMk id="11" creationId="{A1BCF8A6-796E-477F-B3B3-2E3CB7A3D6F9}"/>
          </ac:spMkLst>
        </pc:spChg>
        <pc:spChg chg="add mod">
          <ac:chgData name="Wei, Fangxing" userId="051acf3a-a306-4f86-b1ed-16491bed3edd" providerId="ADAL" clId="{56F0E128-5991-4488-A193-F21F930B06D3}" dt="2022-12-21T00:38:35.307" v="2491" actId="20577"/>
          <ac:spMkLst>
            <pc:docMk/>
            <pc:sldMk cId="2191466493" sldId="937"/>
            <ac:spMk id="12" creationId="{50242EE3-11B4-4F2A-BEFB-72FAF82896A0}"/>
          </ac:spMkLst>
        </pc:spChg>
        <pc:picChg chg="add mod">
          <ac:chgData name="Wei, Fangxing" userId="051acf3a-a306-4f86-b1ed-16491bed3edd" providerId="ADAL" clId="{56F0E128-5991-4488-A193-F21F930B06D3}" dt="2022-12-13T00:07:16.796" v="1844" actId="1076"/>
          <ac:picMkLst>
            <pc:docMk/>
            <pc:sldMk cId="2191466493" sldId="937"/>
            <ac:picMk id="3" creationId="{4CB7FD8E-00A8-46F4-BD6C-2C45C435E91C}"/>
          </ac:picMkLst>
        </pc:picChg>
        <pc:picChg chg="add mod">
          <ac:chgData name="Wei, Fangxing" userId="051acf3a-a306-4f86-b1ed-16491bed3edd" providerId="ADAL" clId="{56F0E128-5991-4488-A193-F21F930B06D3}" dt="2022-12-20T18:42:47.975" v="2458" actId="571"/>
          <ac:picMkLst>
            <pc:docMk/>
            <pc:sldMk cId="2191466493" sldId="937"/>
            <ac:picMk id="8" creationId="{97A26094-E744-4763-9A55-5539DB62430A}"/>
          </ac:picMkLst>
        </pc:picChg>
      </pc:sldChg>
      <pc:sldChg chg="addSp modSp add mod">
        <pc:chgData name="Wei, Fangxing" userId="051acf3a-a306-4f86-b1ed-16491bed3edd" providerId="ADAL" clId="{56F0E128-5991-4488-A193-F21F930B06D3}" dt="2022-12-20T18:44:16.950" v="2470" actId="1076"/>
        <pc:sldMkLst>
          <pc:docMk/>
          <pc:sldMk cId="227695791" sldId="938"/>
        </pc:sldMkLst>
        <pc:spChg chg="add mod">
          <ac:chgData name="Wei, Fangxing" userId="051acf3a-a306-4f86-b1ed-16491bed3edd" providerId="ADAL" clId="{56F0E128-5991-4488-A193-F21F930B06D3}" dt="2022-12-20T18:44:12.197" v="2469" actId="1076"/>
          <ac:spMkLst>
            <pc:docMk/>
            <pc:sldMk cId="227695791" sldId="938"/>
            <ac:spMk id="5" creationId="{53CAEFDB-59A8-434A-AC65-E9CB5B3BA6C0}"/>
          </ac:spMkLst>
        </pc:spChg>
        <pc:spChg chg="mod">
          <ac:chgData name="Wei, Fangxing" userId="051acf3a-a306-4f86-b1ed-16491bed3edd" providerId="ADAL" clId="{56F0E128-5991-4488-A193-F21F930B06D3}" dt="2022-12-13T00:20:13.049" v="1949" actId="20577"/>
          <ac:spMkLst>
            <pc:docMk/>
            <pc:sldMk cId="227695791" sldId="938"/>
            <ac:spMk id="6" creationId="{76766ABD-2BD2-4C07-B6CF-99A46E687484}"/>
          </ac:spMkLst>
        </pc:spChg>
        <pc:spChg chg="add mod">
          <ac:chgData name="Wei, Fangxing" userId="051acf3a-a306-4f86-b1ed-16491bed3edd" providerId="ADAL" clId="{56F0E128-5991-4488-A193-F21F930B06D3}" dt="2022-12-20T18:44:16.950" v="2470" actId="1076"/>
          <ac:spMkLst>
            <pc:docMk/>
            <pc:sldMk cId="227695791" sldId="938"/>
            <ac:spMk id="7" creationId="{BF1E8FEC-E8CC-42A7-8048-48C0DA7C7EBE}"/>
          </ac:spMkLst>
        </pc:spChg>
        <pc:picChg chg="add mod">
          <ac:chgData name="Wei, Fangxing" userId="051acf3a-a306-4f86-b1ed-16491bed3edd" providerId="ADAL" clId="{56F0E128-5991-4488-A193-F21F930B06D3}" dt="2022-12-13T00:08:23.148" v="1849" actId="1076"/>
          <ac:picMkLst>
            <pc:docMk/>
            <pc:sldMk cId="227695791" sldId="938"/>
            <ac:picMk id="3" creationId="{6EE62906-FB09-42F0-92F4-C88A097D8D27}"/>
          </ac:picMkLst>
        </pc:picChg>
      </pc:sldChg>
      <pc:sldChg chg="addSp modSp add mod">
        <pc:chgData name="Wei, Fangxing" userId="051acf3a-a306-4f86-b1ed-16491bed3edd" providerId="ADAL" clId="{56F0E128-5991-4488-A193-F21F930B06D3}" dt="2022-12-19T22:51:08.009" v="2314" actId="20577"/>
        <pc:sldMkLst>
          <pc:docMk/>
          <pc:sldMk cId="308001731" sldId="939"/>
        </pc:sldMkLst>
        <pc:spChg chg="mod">
          <ac:chgData name="Wei, Fangxing" userId="051acf3a-a306-4f86-b1ed-16491bed3edd" providerId="ADAL" clId="{56F0E128-5991-4488-A193-F21F930B06D3}" dt="2022-12-19T22:51:08.009" v="2314" actId="20577"/>
          <ac:spMkLst>
            <pc:docMk/>
            <pc:sldMk cId="308001731" sldId="939"/>
            <ac:spMk id="6" creationId="{76766ABD-2BD2-4C07-B6CF-99A46E687484}"/>
          </ac:spMkLst>
        </pc:spChg>
        <pc:picChg chg="add mod">
          <ac:chgData name="Wei, Fangxing" userId="051acf3a-a306-4f86-b1ed-16491bed3edd" providerId="ADAL" clId="{56F0E128-5991-4488-A193-F21F930B06D3}" dt="2022-12-19T20:33:51.615" v="2211" actId="1076"/>
          <ac:picMkLst>
            <pc:docMk/>
            <pc:sldMk cId="308001731" sldId="939"/>
            <ac:picMk id="3" creationId="{BE9F9C0C-A37D-4574-9994-5C034F05BD49}"/>
          </ac:picMkLst>
        </pc:picChg>
      </pc:sldChg>
      <pc:sldChg chg="addSp modSp add mod">
        <pc:chgData name="Wei, Fangxing" userId="051acf3a-a306-4f86-b1ed-16491bed3edd" providerId="ADAL" clId="{56F0E128-5991-4488-A193-F21F930B06D3}" dt="2022-12-19T22:51:19.822" v="2336" actId="20577"/>
        <pc:sldMkLst>
          <pc:docMk/>
          <pc:sldMk cId="1256742329" sldId="940"/>
        </pc:sldMkLst>
        <pc:spChg chg="mod">
          <ac:chgData name="Wei, Fangxing" userId="051acf3a-a306-4f86-b1ed-16491bed3edd" providerId="ADAL" clId="{56F0E128-5991-4488-A193-F21F930B06D3}" dt="2022-12-19T22:51:19.822" v="2336" actId="20577"/>
          <ac:spMkLst>
            <pc:docMk/>
            <pc:sldMk cId="1256742329" sldId="940"/>
            <ac:spMk id="6" creationId="{76766ABD-2BD2-4C07-B6CF-99A46E687484}"/>
          </ac:spMkLst>
        </pc:spChg>
        <pc:picChg chg="add mod">
          <ac:chgData name="Wei, Fangxing" userId="051acf3a-a306-4f86-b1ed-16491bed3edd" providerId="ADAL" clId="{56F0E128-5991-4488-A193-F21F930B06D3}" dt="2022-12-19T20:18:19.846" v="2201" actId="1076"/>
          <ac:picMkLst>
            <pc:docMk/>
            <pc:sldMk cId="1256742329" sldId="940"/>
            <ac:picMk id="3" creationId="{5A90BBCF-1903-4A9A-927E-7DAD99AADA14}"/>
          </ac:picMkLst>
        </pc:picChg>
      </pc:sldChg>
      <pc:sldChg chg="addSp delSp modSp new mod modClrScheme chgLayout">
        <pc:chgData name="Wei, Fangxing" userId="051acf3a-a306-4f86-b1ed-16491bed3edd" providerId="ADAL" clId="{56F0E128-5991-4488-A193-F21F930B06D3}" dt="2022-12-13T00:32:13.767" v="2104" actId="20577"/>
        <pc:sldMkLst>
          <pc:docMk/>
          <pc:sldMk cId="3197238989" sldId="941"/>
        </pc:sldMkLst>
        <pc:spChg chg="mod ord">
          <ac:chgData name="Wei, Fangxing" userId="051acf3a-a306-4f86-b1ed-16491bed3edd" providerId="ADAL" clId="{56F0E128-5991-4488-A193-F21F930B06D3}" dt="2022-12-13T00:31:21.267" v="2069" actId="700"/>
          <ac:spMkLst>
            <pc:docMk/>
            <pc:sldMk cId="3197238989" sldId="941"/>
            <ac:spMk id="2" creationId="{671DD0FE-C6B4-4B97-B391-739B2E14DEAE}"/>
          </ac:spMkLst>
        </pc:spChg>
        <pc:spChg chg="mod ord">
          <ac:chgData name="Wei, Fangxing" userId="051acf3a-a306-4f86-b1ed-16491bed3edd" providerId="ADAL" clId="{56F0E128-5991-4488-A193-F21F930B06D3}" dt="2022-12-13T00:31:21.267" v="2069" actId="700"/>
          <ac:spMkLst>
            <pc:docMk/>
            <pc:sldMk cId="3197238989" sldId="941"/>
            <ac:spMk id="3" creationId="{D7C337B1-47D8-45B8-A795-B47111C8CFD7}"/>
          </ac:spMkLst>
        </pc:spChg>
        <pc:spChg chg="del mod ord">
          <ac:chgData name="Wei, Fangxing" userId="051acf3a-a306-4f86-b1ed-16491bed3edd" providerId="ADAL" clId="{56F0E128-5991-4488-A193-F21F930B06D3}" dt="2022-12-13T00:31:21.267" v="2069" actId="700"/>
          <ac:spMkLst>
            <pc:docMk/>
            <pc:sldMk cId="3197238989" sldId="941"/>
            <ac:spMk id="4" creationId="{33DA1177-8BBC-408E-93B8-4532C097C5A5}"/>
          </ac:spMkLst>
        </pc:spChg>
        <pc:spChg chg="del">
          <ac:chgData name="Wei, Fangxing" userId="051acf3a-a306-4f86-b1ed-16491bed3edd" providerId="ADAL" clId="{56F0E128-5991-4488-A193-F21F930B06D3}" dt="2022-12-13T00:31:21.267" v="2069" actId="700"/>
          <ac:spMkLst>
            <pc:docMk/>
            <pc:sldMk cId="3197238989" sldId="941"/>
            <ac:spMk id="5" creationId="{21BB9795-5A98-4E0C-95F6-67884AF7F3E9}"/>
          </ac:spMkLst>
        </pc:spChg>
        <pc:spChg chg="add mod ord">
          <ac:chgData name="Wei, Fangxing" userId="051acf3a-a306-4f86-b1ed-16491bed3edd" providerId="ADAL" clId="{56F0E128-5991-4488-A193-F21F930B06D3}" dt="2022-12-13T00:32:13.767" v="2104" actId="20577"/>
          <ac:spMkLst>
            <pc:docMk/>
            <pc:sldMk cId="3197238989" sldId="941"/>
            <ac:spMk id="6" creationId="{8CA5379E-FA7E-48D3-8A19-BA9ADF5E26A9}"/>
          </ac:spMkLst>
        </pc:spChg>
        <pc:picChg chg="add mod">
          <ac:chgData name="Wei, Fangxing" userId="051acf3a-a306-4f86-b1ed-16491bed3edd" providerId="ADAL" clId="{56F0E128-5991-4488-A193-F21F930B06D3}" dt="2022-12-13T00:31:40.186" v="2083" actId="1076"/>
          <ac:picMkLst>
            <pc:docMk/>
            <pc:sldMk cId="3197238989" sldId="941"/>
            <ac:picMk id="8" creationId="{C6875856-CC43-4E85-9E23-E2DFF6456770}"/>
          </ac:picMkLst>
        </pc:picChg>
      </pc:sldChg>
      <pc:sldChg chg="addSp modSp add mod">
        <pc:chgData name="Wei, Fangxing" userId="051acf3a-a306-4f86-b1ed-16491bed3edd" providerId="ADAL" clId="{56F0E128-5991-4488-A193-F21F930B06D3}" dt="2022-12-13T18:54:46.215" v="2187" actId="20577"/>
        <pc:sldMkLst>
          <pc:docMk/>
          <pc:sldMk cId="2945785369" sldId="942"/>
        </pc:sldMkLst>
        <pc:spChg chg="mod">
          <ac:chgData name="Wei, Fangxing" userId="051acf3a-a306-4f86-b1ed-16491bed3edd" providerId="ADAL" clId="{56F0E128-5991-4488-A193-F21F930B06D3}" dt="2022-12-13T18:54:46.215" v="2187" actId="20577"/>
          <ac:spMkLst>
            <pc:docMk/>
            <pc:sldMk cId="2945785369" sldId="942"/>
            <ac:spMk id="6" creationId="{76766ABD-2BD2-4C07-B6CF-99A46E687484}"/>
          </ac:spMkLst>
        </pc:spChg>
        <pc:picChg chg="add mod">
          <ac:chgData name="Wei, Fangxing" userId="051acf3a-a306-4f86-b1ed-16491bed3edd" providerId="ADAL" clId="{56F0E128-5991-4488-A193-F21F930B06D3}" dt="2022-12-13T18:12:18.117" v="2145" actId="1076"/>
          <ac:picMkLst>
            <pc:docMk/>
            <pc:sldMk cId="2945785369" sldId="942"/>
            <ac:picMk id="3" creationId="{A76B6828-BF35-4221-8CCE-2400A8950C98}"/>
          </ac:picMkLst>
        </pc:picChg>
      </pc:sldChg>
      <pc:sldChg chg="addSp modSp new mod">
        <pc:chgData name="Wei, Fangxing" userId="051acf3a-a306-4f86-b1ed-16491bed3edd" providerId="ADAL" clId="{56F0E128-5991-4488-A193-F21F930B06D3}" dt="2023-01-05T00:14:17.644" v="2549" actId="20577"/>
        <pc:sldMkLst>
          <pc:docMk/>
          <pc:sldMk cId="14325576" sldId="943"/>
        </pc:sldMkLst>
        <pc:spChg chg="mod">
          <ac:chgData name="Wei, Fangxing" userId="051acf3a-a306-4f86-b1ed-16491bed3edd" providerId="ADAL" clId="{56F0E128-5991-4488-A193-F21F930B06D3}" dt="2023-01-05T00:14:17.644" v="2549" actId="20577"/>
          <ac:spMkLst>
            <pc:docMk/>
            <pc:sldMk cId="14325576" sldId="943"/>
            <ac:spMk id="4" creationId="{57F58B4C-7A43-4BAE-B5E8-64D60584ADA7}"/>
          </ac:spMkLst>
        </pc:spChg>
        <pc:picChg chg="add mod">
          <ac:chgData name="Wei, Fangxing" userId="051acf3a-a306-4f86-b1ed-16491bed3edd" providerId="ADAL" clId="{56F0E128-5991-4488-A193-F21F930B06D3}" dt="2023-01-05T00:14:06.367" v="2531" actId="14100"/>
          <ac:picMkLst>
            <pc:docMk/>
            <pc:sldMk cId="14325576" sldId="943"/>
            <ac:picMk id="6" creationId="{B1E28972-F528-4AE7-9977-81EE484A268E}"/>
          </ac:picMkLst>
        </pc:picChg>
      </pc:sldChg>
      <pc:sldChg chg="addSp delSp modSp new mod">
        <pc:chgData name="Wei, Fangxing" userId="051acf3a-a306-4f86-b1ed-16491bed3edd" providerId="ADAL" clId="{56F0E128-5991-4488-A193-F21F930B06D3}" dt="2023-01-05T00:17:49.053" v="2565" actId="22"/>
        <pc:sldMkLst>
          <pc:docMk/>
          <pc:sldMk cId="884082507" sldId="944"/>
        </pc:sldMkLst>
        <pc:spChg chg="mod">
          <ac:chgData name="Wei, Fangxing" userId="051acf3a-a306-4f86-b1ed-16491bed3edd" providerId="ADAL" clId="{56F0E128-5991-4488-A193-F21F930B06D3}" dt="2023-01-05T00:15:50.879" v="2563" actId="20577"/>
          <ac:spMkLst>
            <pc:docMk/>
            <pc:sldMk cId="884082507" sldId="944"/>
            <ac:spMk id="4" creationId="{610E714D-F985-4BC3-8998-0B4B2E25B695}"/>
          </ac:spMkLst>
        </pc:spChg>
        <pc:picChg chg="add del mod">
          <ac:chgData name="Wei, Fangxing" userId="051acf3a-a306-4f86-b1ed-16491bed3edd" providerId="ADAL" clId="{56F0E128-5991-4488-A193-F21F930B06D3}" dt="2023-01-05T00:17:48.054" v="2564" actId="478"/>
          <ac:picMkLst>
            <pc:docMk/>
            <pc:sldMk cId="884082507" sldId="944"/>
            <ac:picMk id="6" creationId="{72AC3695-066C-4BA7-9E39-0768EEDECE48}"/>
          </ac:picMkLst>
        </pc:picChg>
        <pc:picChg chg="add">
          <ac:chgData name="Wei, Fangxing" userId="051acf3a-a306-4f86-b1ed-16491bed3edd" providerId="ADAL" clId="{56F0E128-5991-4488-A193-F21F930B06D3}" dt="2023-01-05T00:17:49.053" v="2565" actId="22"/>
          <ac:picMkLst>
            <pc:docMk/>
            <pc:sldMk cId="884082507" sldId="944"/>
            <ac:picMk id="8" creationId="{D019AF86-4CDE-4466-B9F3-A4B037A9430B}"/>
          </ac:picMkLst>
        </pc:picChg>
      </pc:sldChg>
      <pc:sldChg chg="addSp delSp modSp new mod">
        <pc:chgData name="Wei, Fangxing" userId="051acf3a-a306-4f86-b1ed-16491bed3edd" providerId="ADAL" clId="{56F0E128-5991-4488-A193-F21F930B06D3}" dt="2023-01-09T22:23:51.861" v="2599" actId="20577"/>
        <pc:sldMkLst>
          <pc:docMk/>
          <pc:sldMk cId="3661323983" sldId="945"/>
        </pc:sldMkLst>
        <pc:spChg chg="mod">
          <ac:chgData name="Wei, Fangxing" userId="051acf3a-a306-4f86-b1ed-16491bed3edd" providerId="ADAL" clId="{56F0E128-5991-4488-A193-F21F930B06D3}" dt="2023-01-09T22:23:51.861" v="2599" actId="20577"/>
          <ac:spMkLst>
            <pc:docMk/>
            <pc:sldMk cId="3661323983" sldId="945"/>
            <ac:spMk id="4" creationId="{2B53A5F9-825A-488E-B05A-C89CC03B5C92}"/>
          </ac:spMkLst>
        </pc:spChg>
        <pc:picChg chg="add del">
          <ac:chgData name="Wei, Fangxing" userId="051acf3a-a306-4f86-b1ed-16491bed3edd" providerId="ADAL" clId="{56F0E128-5991-4488-A193-F21F930B06D3}" dt="2023-01-09T21:31:08.077" v="2572" actId="478"/>
          <ac:picMkLst>
            <pc:docMk/>
            <pc:sldMk cId="3661323983" sldId="945"/>
            <ac:picMk id="6" creationId="{3D312652-385B-4D29-8A6B-EBB476BB858E}"/>
          </ac:picMkLst>
        </pc:picChg>
        <pc:picChg chg="add mod">
          <ac:chgData name="Wei, Fangxing" userId="051acf3a-a306-4f86-b1ed-16491bed3edd" providerId="ADAL" clId="{56F0E128-5991-4488-A193-F21F930B06D3}" dt="2023-01-09T21:31:24.814" v="2574" actId="1076"/>
          <ac:picMkLst>
            <pc:docMk/>
            <pc:sldMk cId="3661323983" sldId="945"/>
            <ac:picMk id="8" creationId="{9A5099B2-8384-44E5-BE27-959AEB0BA9C7}"/>
          </ac:picMkLst>
        </pc:picChg>
      </pc:sldChg>
      <pc:sldChg chg="addSp delSp modSp new mod modClrScheme chgLayout">
        <pc:chgData name="Wei, Fangxing" userId="051acf3a-a306-4f86-b1ed-16491bed3edd" providerId="ADAL" clId="{56F0E128-5991-4488-A193-F21F930B06D3}" dt="2023-01-09T23:45:46.010" v="3412" actId="313"/>
        <pc:sldMkLst>
          <pc:docMk/>
          <pc:sldMk cId="1458185768" sldId="946"/>
        </pc:sldMkLst>
        <pc:spChg chg="mod ord">
          <ac:chgData name="Wei, Fangxing" userId="051acf3a-a306-4f86-b1ed-16491bed3edd" providerId="ADAL" clId="{56F0E128-5991-4488-A193-F21F930B06D3}" dt="2023-01-09T21:24:24.303" v="2569" actId="700"/>
          <ac:spMkLst>
            <pc:docMk/>
            <pc:sldMk cId="1458185768" sldId="946"/>
            <ac:spMk id="2" creationId="{20D2401C-E8D6-4160-95AC-473D26A172E1}"/>
          </ac:spMkLst>
        </pc:spChg>
        <pc:spChg chg="mod ord">
          <ac:chgData name="Wei, Fangxing" userId="051acf3a-a306-4f86-b1ed-16491bed3edd" providerId="ADAL" clId="{56F0E128-5991-4488-A193-F21F930B06D3}" dt="2023-01-09T21:24:24.303" v="2569" actId="700"/>
          <ac:spMkLst>
            <pc:docMk/>
            <pc:sldMk cId="1458185768" sldId="946"/>
            <ac:spMk id="3" creationId="{0B75687D-D990-40E6-B016-3BEB99137641}"/>
          </ac:spMkLst>
        </pc:spChg>
        <pc:spChg chg="del mod ord">
          <ac:chgData name="Wei, Fangxing" userId="051acf3a-a306-4f86-b1ed-16491bed3edd" providerId="ADAL" clId="{56F0E128-5991-4488-A193-F21F930B06D3}" dt="2023-01-09T21:24:24.303" v="2569" actId="700"/>
          <ac:spMkLst>
            <pc:docMk/>
            <pc:sldMk cId="1458185768" sldId="946"/>
            <ac:spMk id="4" creationId="{FE5EFA04-6511-42DC-B5DD-B53D4B144FE4}"/>
          </ac:spMkLst>
        </pc:spChg>
        <pc:spChg chg="add mod ord">
          <ac:chgData name="Wei, Fangxing" userId="051acf3a-a306-4f86-b1ed-16491bed3edd" providerId="ADAL" clId="{56F0E128-5991-4488-A193-F21F930B06D3}" dt="2023-01-09T22:24:46.258" v="2615" actId="20577"/>
          <ac:spMkLst>
            <pc:docMk/>
            <pc:sldMk cId="1458185768" sldId="946"/>
            <ac:spMk id="5" creationId="{CFEE0519-4A8D-4A15-A41B-FA4CA2A1DF08}"/>
          </ac:spMkLst>
        </pc:spChg>
        <pc:spChg chg="add mod ord">
          <ac:chgData name="Wei, Fangxing" userId="051acf3a-a306-4f86-b1ed-16491bed3edd" providerId="ADAL" clId="{56F0E128-5991-4488-A193-F21F930B06D3}" dt="2023-01-09T23:45:46.010" v="3412" actId="313"/>
          <ac:spMkLst>
            <pc:docMk/>
            <pc:sldMk cId="1458185768" sldId="946"/>
            <ac:spMk id="6" creationId="{06B13E17-EA20-4D49-AA8B-A2100A598D0E}"/>
          </ac:spMkLst>
        </pc:spChg>
      </pc:sldChg>
      <pc:sldMasterChg chg="delSldLayout">
        <pc:chgData name="Wei, Fangxing" userId="051acf3a-a306-4f86-b1ed-16491bed3edd" providerId="ADAL" clId="{56F0E128-5991-4488-A193-F21F930B06D3}" dt="2022-12-12T18:59:59.591" v="137" actId="2696"/>
        <pc:sldMasterMkLst>
          <pc:docMk/>
          <pc:sldMasterMk cId="2964588501" sldId="2147483661"/>
        </pc:sldMasterMkLst>
        <pc:sldLayoutChg chg="del">
          <pc:chgData name="Wei, Fangxing" userId="051acf3a-a306-4f86-b1ed-16491bed3edd" providerId="ADAL" clId="{56F0E128-5991-4488-A193-F21F930B06D3}" dt="2022-12-12T18:59:59.591" v="137" actId="2696"/>
          <pc:sldLayoutMkLst>
            <pc:docMk/>
            <pc:sldMasterMk cId="2964588501" sldId="2147483661"/>
            <pc:sldLayoutMk cId="2863188258" sldId="2147483688"/>
          </pc:sldLayoutMkLst>
        </pc:sldLayoutChg>
      </pc:sldMasterChg>
    </pc:docChg>
  </pc:docChgLst>
  <pc:docChgLst>
    <pc:chgData name="Wei, Fangxing" userId="051acf3a-a306-4f86-b1ed-16491bed3edd" providerId="ADAL" clId="{5441F630-F793-4FB6-B0A9-9E8304036CAB}"/>
    <pc:docChg chg="modSld">
      <pc:chgData name="Wei, Fangxing" userId="051acf3a-a306-4f86-b1ed-16491bed3edd" providerId="ADAL" clId="{5441F630-F793-4FB6-B0A9-9E8304036CAB}" dt="2024-01-18T23:05:13.950" v="1" actId="20577"/>
      <pc:docMkLst>
        <pc:docMk/>
      </pc:docMkLst>
      <pc:sldChg chg="modSp mod">
        <pc:chgData name="Wei, Fangxing" userId="051acf3a-a306-4f86-b1ed-16491bed3edd" providerId="ADAL" clId="{5441F630-F793-4FB6-B0A9-9E8304036CAB}" dt="2024-01-18T23:05:13.950" v="1" actId="20577"/>
        <pc:sldMkLst>
          <pc:docMk/>
          <pc:sldMk cId="1565907691" sldId="884"/>
        </pc:sldMkLst>
        <pc:spChg chg="mod">
          <ac:chgData name="Wei, Fangxing" userId="051acf3a-a306-4f86-b1ed-16491bed3edd" providerId="ADAL" clId="{5441F630-F793-4FB6-B0A9-9E8304036CAB}" dt="2024-01-18T23:05:13.950" v="1" actId="20577"/>
          <ac:spMkLst>
            <pc:docMk/>
            <pc:sldMk cId="1565907691" sldId="884"/>
            <ac:spMk id="10" creationId="{69C8DC2E-C29B-44FA-8AAD-1D508F56E380}"/>
          </ac:spMkLst>
        </pc:spChg>
      </pc:sldChg>
    </pc:docChg>
  </pc:docChgLst>
  <pc:docChgLst>
    <pc:chgData name="Wei, Fangxing" userId="051acf3a-a306-4f86-b1ed-16491bed3edd" providerId="ADAL" clId="{5F8738F7-DD4A-433D-9F6D-A7072F327E99}"/>
    <pc:docChg chg="undo custSel addSld delSld modSld sldOrd delMainMaster">
      <pc:chgData name="Wei, Fangxing" userId="051acf3a-a306-4f86-b1ed-16491bed3edd" providerId="ADAL" clId="{5F8738F7-DD4A-433D-9F6D-A7072F327E99}" dt="2024-01-17T01:08:43.044" v="903" actId="20577"/>
      <pc:docMkLst>
        <pc:docMk/>
      </pc:docMkLst>
      <pc:sldChg chg="del">
        <pc:chgData name="Wei, Fangxing" userId="051acf3a-a306-4f86-b1ed-16491bed3edd" providerId="ADAL" clId="{5F8738F7-DD4A-433D-9F6D-A7072F327E99}" dt="2024-01-08T18:56:14.533" v="0" actId="2696"/>
        <pc:sldMkLst>
          <pc:docMk/>
          <pc:sldMk cId="353326080" sldId="256"/>
        </pc:sldMkLst>
      </pc:sldChg>
      <pc:sldChg chg="del">
        <pc:chgData name="Wei, Fangxing" userId="051acf3a-a306-4f86-b1ed-16491bed3edd" providerId="ADAL" clId="{5F8738F7-DD4A-433D-9F6D-A7072F327E99}" dt="2024-01-08T18:56:14.533" v="0" actId="2696"/>
        <pc:sldMkLst>
          <pc:docMk/>
          <pc:sldMk cId="2112678174" sldId="257"/>
        </pc:sldMkLst>
      </pc:sldChg>
      <pc:sldChg chg="del">
        <pc:chgData name="Wei, Fangxing" userId="051acf3a-a306-4f86-b1ed-16491bed3edd" providerId="ADAL" clId="{5F8738F7-DD4A-433D-9F6D-A7072F327E99}" dt="2024-01-08T18:56:14.533" v="0" actId="2696"/>
        <pc:sldMkLst>
          <pc:docMk/>
          <pc:sldMk cId="1691165563" sldId="258"/>
        </pc:sldMkLst>
      </pc:sldChg>
      <pc:sldChg chg="del">
        <pc:chgData name="Wei, Fangxing" userId="051acf3a-a306-4f86-b1ed-16491bed3edd" providerId="ADAL" clId="{5F8738F7-DD4A-433D-9F6D-A7072F327E99}" dt="2024-01-08T18:56:14.533" v="0" actId="2696"/>
        <pc:sldMkLst>
          <pc:docMk/>
          <pc:sldMk cId="3546596893" sldId="259"/>
        </pc:sldMkLst>
      </pc:sldChg>
      <pc:sldChg chg="del">
        <pc:chgData name="Wei, Fangxing" userId="051acf3a-a306-4f86-b1ed-16491bed3edd" providerId="ADAL" clId="{5F8738F7-DD4A-433D-9F6D-A7072F327E99}" dt="2024-01-08T18:56:14.533" v="0" actId="2696"/>
        <pc:sldMkLst>
          <pc:docMk/>
          <pc:sldMk cId="1684506072" sldId="260"/>
        </pc:sldMkLst>
      </pc:sldChg>
      <pc:sldChg chg="del">
        <pc:chgData name="Wei, Fangxing" userId="051acf3a-a306-4f86-b1ed-16491bed3edd" providerId="ADAL" clId="{5F8738F7-DD4A-433D-9F6D-A7072F327E99}" dt="2024-01-08T18:56:14.533" v="0" actId="2696"/>
        <pc:sldMkLst>
          <pc:docMk/>
          <pc:sldMk cId="70781292" sldId="851"/>
        </pc:sldMkLst>
      </pc:sldChg>
      <pc:sldChg chg="del">
        <pc:chgData name="Wei, Fangxing" userId="051acf3a-a306-4f86-b1ed-16491bed3edd" providerId="ADAL" clId="{5F8738F7-DD4A-433D-9F6D-A7072F327E99}" dt="2024-01-08T18:56:14.533" v="0" actId="2696"/>
        <pc:sldMkLst>
          <pc:docMk/>
          <pc:sldMk cId="2551691051" sldId="854"/>
        </pc:sldMkLst>
      </pc:sldChg>
      <pc:sldChg chg="modSp mod">
        <pc:chgData name="Wei, Fangxing" userId="051acf3a-a306-4f86-b1ed-16491bed3edd" providerId="ADAL" clId="{5F8738F7-DD4A-433D-9F6D-A7072F327E99}" dt="2024-01-17T01:08:43.044" v="903" actId="20577"/>
        <pc:sldMkLst>
          <pc:docMk/>
          <pc:sldMk cId="1565907691" sldId="884"/>
        </pc:sldMkLst>
        <pc:spChg chg="mod">
          <ac:chgData name="Wei, Fangxing" userId="051acf3a-a306-4f86-b1ed-16491bed3edd" providerId="ADAL" clId="{5F8738F7-DD4A-433D-9F6D-A7072F327E99}" dt="2024-01-17T01:08:43.044" v="903" actId="20577"/>
          <ac:spMkLst>
            <pc:docMk/>
            <pc:sldMk cId="1565907691" sldId="884"/>
            <ac:spMk id="10" creationId="{69C8DC2E-C29B-44FA-8AAD-1D508F56E380}"/>
          </ac:spMkLst>
        </pc:spChg>
      </pc:sldChg>
      <pc:sldChg chg="addSp delSp modSp new mod ord modClrScheme chgLayout">
        <pc:chgData name="Wei, Fangxing" userId="051acf3a-a306-4f86-b1ed-16491bed3edd" providerId="ADAL" clId="{5F8738F7-DD4A-433D-9F6D-A7072F327E99}" dt="2024-01-10T19:50:00.476" v="881"/>
        <pc:sldMkLst>
          <pc:docMk/>
          <pc:sldMk cId="3194491740" sldId="885"/>
        </pc:sldMkLst>
        <pc:spChg chg="mod ord">
          <ac:chgData name="Wei, Fangxing" userId="051acf3a-a306-4f86-b1ed-16491bed3edd" providerId="ADAL" clId="{5F8738F7-DD4A-433D-9F6D-A7072F327E99}" dt="2024-01-08T18:56:25.736" v="2" actId="700"/>
          <ac:spMkLst>
            <pc:docMk/>
            <pc:sldMk cId="3194491740" sldId="885"/>
            <ac:spMk id="2" creationId="{F50427BB-DAE7-1F05-6812-B29689F9A8DD}"/>
          </ac:spMkLst>
        </pc:spChg>
        <pc:spChg chg="mod ord">
          <ac:chgData name="Wei, Fangxing" userId="051acf3a-a306-4f86-b1ed-16491bed3edd" providerId="ADAL" clId="{5F8738F7-DD4A-433D-9F6D-A7072F327E99}" dt="2024-01-08T18:56:25.736" v="2" actId="700"/>
          <ac:spMkLst>
            <pc:docMk/>
            <pc:sldMk cId="3194491740" sldId="885"/>
            <ac:spMk id="3" creationId="{7B97EA61-F103-A8CB-0FB9-5A65646C1395}"/>
          </ac:spMkLst>
        </pc:spChg>
        <pc:spChg chg="del mod ord">
          <ac:chgData name="Wei, Fangxing" userId="051acf3a-a306-4f86-b1ed-16491bed3edd" providerId="ADAL" clId="{5F8738F7-DD4A-433D-9F6D-A7072F327E99}" dt="2024-01-08T18:56:25.736" v="2" actId="700"/>
          <ac:spMkLst>
            <pc:docMk/>
            <pc:sldMk cId="3194491740" sldId="885"/>
            <ac:spMk id="4" creationId="{9F9C9A9D-994D-0424-488B-AC9F9CEB86EE}"/>
          </ac:spMkLst>
        </pc:spChg>
        <pc:spChg chg="del">
          <ac:chgData name="Wei, Fangxing" userId="051acf3a-a306-4f86-b1ed-16491bed3edd" providerId="ADAL" clId="{5F8738F7-DD4A-433D-9F6D-A7072F327E99}" dt="2024-01-08T18:56:25.736" v="2" actId="700"/>
          <ac:spMkLst>
            <pc:docMk/>
            <pc:sldMk cId="3194491740" sldId="885"/>
            <ac:spMk id="5" creationId="{C479F190-E58E-4BBB-14BE-BDA5563433A1}"/>
          </ac:spMkLst>
        </pc:spChg>
        <pc:spChg chg="add mod ord">
          <ac:chgData name="Wei, Fangxing" userId="051acf3a-a306-4f86-b1ed-16491bed3edd" providerId="ADAL" clId="{5F8738F7-DD4A-433D-9F6D-A7072F327E99}" dt="2024-01-09T18:09:51.928" v="832" actId="20577"/>
          <ac:spMkLst>
            <pc:docMk/>
            <pc:sldMk cId="3194491740" sldId="885"/>
            <ac:spMk id="6" creationId="{D93173BD-8E9D-EFBD-8B8E-6CDA06CB0FFE}"/>
          </ac:spMkLst>
        </pc:spChg>
        <pc:picChg chg="add del">
          <ac:chgData name="Wei, Fangxing" userId="051acf3a-a306-4f86-b1ed-16491bed3edd" providerId="ADAL" clId="{5F8738F7-DD4A-433D-9F6D-A7072F327E99}" dt="2024-01-08T20:14:59.590" v="76" actId="22"/>
          <ac:picMkLst>
            <pc:docMk/>
            <pc:sldMk cId="3194491740" sldId="885"/>
            <ac:picMk id="8" creationId="{4D3C3D8C-67F9-9138-227A-139364591DAD}"/>
          </ac:picMkLst>
        </pc:picChg>
        <pc:picChg chg="add mod">
          <ac:chgData name="Wei, Fangxing" userId="051acf3a-a306-4f86-b1ed-16491bed3edd" providerId="ADAL" clId="{5F8738F7-DD4A-433D-9F6D-A7072F327E99}" dt="2024-01-09T18:54:43.486" v="840" actId="1076"/>
          <ac:picMkLst>
            <pc:docMk/>
            <pc:sldMk cId="3194491740" sldId="885"/>
            <ac:picMk id="10" creationId="{801B63BE-0052-4026-CDB5-E5224A3CF9DA}"/>
          </ac:picMkLst>
        </pc:picChg>
      </pc:sldChg>
      <pc:sldChg chg="addSp modSp new mod modClrScheme chgLayout">
        <pc:chgData name="Wei, Fangxing" userId="051acf3a-a306-4f86-b1ed-16491bed3edd" providerId="ADAL" clId="{5F8738F7-DD4A-433D-9F6D-A7072F327E99}" dt="2024-01-09T18:58:43.109" v="848" actId="20577"/>
        <pc:sldMkLst>
          <pc:docMk/>
          <pc:sldMk cId="3096840276" sldId="886"/>
        </pc:sldMkLst>
        <pc:spChg chg="mod ord">
          <ac:chgData name="Wei, Fangxing" userId="051acf3a-a306-4f86-b1ed-16491bed3edd" providerId="ADAL" clId="{5F8738F7-DD4A-433D-9F6D-A7072F327E99}" dt="2024-01-08T20:17:08.102" v="132" actId="700"/>
          <ac:spMkLst>
            <pc:docMk/>
            <pc:sldMk cId="3096840276" sldId="886"/>
            <ac:spMk id="2" creationId="{EA55F18D-7C55-6B43-4276-00CD68A9A99D}"/>
          </ac:spMkLst>
        </pc:spChg>
        <pc:spChg chg="mod ord">
          <ac:chgData name="Wei, Fangxing" userId="051acf3a-a306-4f86-b1ed-16491bed3edd" providerId="ADAL" clId="{5F8738F7-DD4A-433D-9F6D-A7072F327E99}" dt="2024-01-08T20:17:08.102" v="132" actId="700"/>
          <ac:spMkLst>
            <pc:docMk/>
            <pc:sldMk cId="3096840276" sldId="886"/>
            <ac:spMk id="3" creationId="{99B63941-1B81-DA22-FFB9-B689F8F4D5DA}"/>
          </ac:spMkLst>
        </pc:spChg>
        <pc:spChg chg="mod ord">
          <ac:chgData name="Wei, Fangxing" userId="051acf3a-a306-4f86-b1ed-16491bed3edd" providerId="ADAL" clId="{5F8738F7-DD4A-433D-9F6D-A7072F327E99}" dt="2024-01-09T18:58:43.109" v="848" actId="20577"/>
          <ac:spMkLst>
            <pc:docMk/>
            <pc:sldMk cId="3096840276" sldId="886"/>
            <ac:spMk id="4" creationId="{058DBACE-9021-AC7A-5654-A424AEF5E0F3}"/>
          </ac:spMkLst>
        </pc:spChg>
        <pc:spChg chg="add mod ord">
          <ac:chgData name="Wei, Fangxing" userId="051acf3a-a306-4f86-b1ed-16491bed3edd" providerId="ADAL" clId="{5F8738F7-DD4A-433D-9F6D-A7072F327E99}" dt="2024-01-09T18:11:59.497" v="837" actId="20577"/>
          <ac:spMkLst>
            <pc:docMk/>
            <pc:sldMk cId="3096840276" sldId="886"/>
            <ac:spMk id="5" creationId="{7C06F3F6-08F8-410A-E2E1-E0E41F5778BC}"/>
          </ac:spMkLst>
        </pc:spChg>
      </pc:sldChg>
      <pc:sldChg chg="addSp modSp new mod ord">
        <pc:chgData name="Wei, Fangxing" userId="051acf3a-a306-4f86-b1ed-16491bed3edd" providerId="ADAL" clId="{5F8738F7-DD4A-433D-9F6D-A7072F327E99}" dt="2024-01-17T01:07:31.634" v="895"/>
        <pc:sldMkLst>
          <pc:docMk/>
          <pc:sldMk cId="3185708056" sldId="887"/>
        </pc:sldMkLst>
        <pc:spChg chg="mod">
          <ac:chgData name="Wei, Fangxing" userId="051acf3a-a306-4f86-b1ed-16491bed3edd" providerId="ADAL" clId="{5F8738F7-DD4A-433D-9F6D-A7072F327E99}" dt="2024-01-09T18:23:04.559" v="839" actId="20577"/>
          <ac:spMkLst>
            <pc:docMk/>
            <pc:sldMk cId="3185708056" sldId="887"/>
            <ac:spMk id="4" creationId="{7FFFABAE-276F-F48B-2298-3C3D1B0DD44F}"/>
          </ac:spMkLst>
        </pc:spChg>
        <pc:picChg chg="add mod">
          <ac:chgData name="Wei, Fangxing" userId="051acf3a-a306-4f86-b1ed-16491bed3edd" providerId="ADAL" clId="{5F8738F7-DD4A-433D-9F6D-A7072F327E99}" dt="2024-01-09T17:33:57.019" v="583" actId="1076"/>
          <ac:picMkLst>
            <pc:docMk/>
            <pc:sldMk cId="3185708056" sldId="887"/>
            <ac:picMk id="6" creationId="{9BF1D060-591B-9DCC-A8C9-38374BDF3F91}"/>
          </ac:picMkLst>
        </pc:picChg>
      </pc:sldChg>
      <pc:sldChg chg="addSp delSp modSp new mod modClrScheme chgLayout">
        <pc:chgData name="Wei, Fangxing" userId="051acf3a-a306-4f86-b1ed-16491bed3edd" providerId="ADAL" clId="{5F8738F7-DD4A-433D-9F6D-A7072F327E99}" dt="2024-01-09T18:05:36.330" v="710" actId="20577"/>
        <pc:sldMkLst>
          <pc:docMk/>
          <pc:sldMk cId="1654481975" sldId="888"/>
        </pc:sldMkLst>
        <pc:spChg chg="mod ord">
          <ac:chgData name="Wei, Fangxing" userId="051acf3a-a306-4f86-b1ed-16491bed3edd" providerId="ADAL" clId="{5F8738F7-DD4A-433D-9F6D-A7072F327E99}" dt="2024-01-09T18:05:10.740" v="684" actId="700"/>
          <ac:spMkLst>
            <pc:docMk/>
            <pc:sldMk cId="1654481975" sldId="888"/>
            <ac:spMk id="2" creationId="{DAEFF996-BA64-C9E2-2D38-3C9D3BD1E3D3}"/>
          </ac:spMkLst>
        </pc:spChg>
        <pc:spChg chg="mod ord">
          <ac:chgData name="Wei, Fangxing" userId="051acf3a-a306-4f86-b1ed-16491bed3edd" providerId="ADAL" clId="{5F8738F7-DD4A-433D-9F6D-A7072F327E99}" dt="2024-01-09T18:05:10.740" v="684" actId="700"/>
          <ac:spMkLst>
            <pc:docMk/>
            <pc:sldMk cId="1654481975" sldId="888"/>
            <ac:spMk id="3" creationId="{CC58318C-674D-8B9D-4B33-C904CA2CF111}"/>
          </ac:spMkLst>
        </pc:spChg>
        <pc:spChg chg="del mod ord">
          <ac:chgData name="Wei, Fangxing" userId="051acf3a-a306-4f86-b1ed-16491bed3edd" providerId="ADAL" clId="{5F8738F7-DD4A-433D-9F6D-A7072F327E99}" dt="2024-01-09T17:34:41.069" v="584" actId="700"/>
          <ac:spMkLst>
            <pc:docMk/>
            <pc:sldMk cId="1654481975" sldId="888"/>
            <ac:spMk id="4" creationId="{01A21F89-A4DD-E2F9-5EB5-996CB065C0B1}"/>
          </ac:spMkLst>
        </pc:spChg>
        <pc:spChg chg="add del mod ord">
          <ac:chgData name="Wei, Fangxing" userId="051acf3a-a306-4f86-b1ed-16491bed3edd" providerId="ADAL" clId="{5F8738F7-DD4A-433D-9F6D-A7072F327E99}" dt="2024-01-09T18:04:47.449" v="682" actId="700"/>
          <ac:spMkLst>
            <pc:docMk/>
            <pc:sldMk cId="1654481975" sldId="888"/>
            <ac:spMk id="5" creationId="{1EEC3DF1-BE00-1766-5C93-C3A75728DBD8}"/>
          </ac:spMkLst>
        </pc:spChg>
        <pc:spChg chg="add mod ord">
          <ac:chgData name="Wei, Fangxing" userId="051acf3a-a306-4f86-b1ed-16491bed3edd" providerId="ADAL" clId="{5F8738F7-DD4A-433D-9F6D-A7072F327E99}" dt="2024-01-09T18:05:10.740" v="684" actId="700"/>
          <ac:spMkLst>
            <pc:docMk/>
            <pc:sldMk cId="1654481975" sldId="888"/>
            <ac:spMk id="6" creationId="{7EC02AD1-8059-1800-A316-D4F6263EAD0F}"/>
          </ac:spMkLst>
        </pc:spChg>
        <pc:spChg chg="add del mod ord">
          <ac:chgData name="Wei, Fangxing" userId="051acf3a-a306-4f86-b1ed-16491bed3edd" providerId="ADAL" clId="{5F8738F7-DD4A-433D-9F6D-A7072F327E99}" dt="2024-01-09T18:05:10.740" v="684" actId="700"/>
          <ac:spMkLst>
            <pc:docMk/>
            <pc:sldMk cId="1654481975" sldId="888"/>
            <ac:spMk id="7" creationId="{A17E74B1-64A6-29EB-7E6A-6BB8FAA3728A}"/>
          </ac:spMkLst>
        </pc:spChg>
        <pc:spChg chg="add mod ord">
          <ac:chgData name="Wei, Fangxing" userId="051acf3a-a306-4f86-b1ed-16491bed3edd" providerId="ADAL" clId="{5F8738F7-DD4A-433D-9F6D-A7072F327E99}" dt="2024-01-09T18:05:36.330" v="710" actId="20577"/>
          <ac:spMkLst>
            <pc:docMk/>
            <pc:sldMk cId="1654481975" sldId="888"/>
            <ac:spMk id="8" creationId="{5268A8C3-A177-665A-EE39-188ECCC760A3}"/>
          </ac:spMkLst>
        </pc:spChg>
      </pc:sldChg>
      <pc:sldChg chg="addSp modSp new mod">
        <pc:chgData name="Wei, Fangxing" userId="051acf3a-a306-4f86-b1ed-16491bed3edd" providerId="ADAL" clId="{5F8738F7-DD4A-433D-9F6D-A7072F327E99}" dt="2024-01-09T18:05:43.004" v="711" actId="20577"/>
        <pc:sldMkLst>
          <pc:docMk/>
          <pc:sldMk cId="179387556" sldId="889"/>
        </pc:sldMkLst>
        <pc:spChg chg="mod">
          <ac:chgData name="Wei, Fangxing" userId="051acf3a-a306-4f86-b1ed-16491bed3edd" providerId="ADAL" clId="{5F8738F7-DD4A-433D-9F6D-A7072F327E99}" dt="2024-01-09T18:05:43.004" v="711" actId="20577"/>
          <ac:spMkLst>
            <pc:docMk/>
            <pc:sldMk cId="179387556" sldId="889"/>
            <ac:spMk id="4" creationId="{F301B697-0524-C4D2-D8B8-7FDB22AAD8E3}"/>
          </ac:spMkLst>
        </pc:spChg>
        <pc:picChg chg="add mod">
          <ac:chgData name="Wei, Fangxing" userId="051acf3a-a306-4f86-b1ed-16491bed3edd" providerId="ADAL" clId="{5F8738F7-DD4A-433D-9F6D-A7072F327E99}" dt="2024-01-09T18:03:15.642" v="636" actId="1076"/>
          <ac:picMkLst>
            <pc:docMk/>
            <pc:sldMk cId="179387556" sldId="889"/>
            <ac:picMk id="6" creationId="{A039EA34-1D31-2953-3967-A0D90742534B}"/>
          </ac:picMkLst>
        </pc:picChg>
      </pc:sldChg>
      <pc:sldChg chg="modSp new mod chgLayout">
        <pc:chgData name="Wei, Fangxing" userId="051acf3a-a306-4f86-b1ed-16491bed3edd" providerId="ADAL" clId="{5F8738F7-DD4A-433D-9F6D-A7072F327E99}" dt="2024-01-09T18:08:49.707" v="827" actId="12"/>
        <pc:sldMkLst>
          <pc:docMk/>
          <pc:sldMk cId="2877997049" sldId="890"/>
        </pc:sldMkLst>
        <pc:spChg chg="mod ord">
          <ac:chgData name="Wei, Fangxing" userId="051acf3a-a306-4f86-b1ed-16491bed3edd" providerId="ADAL" clId="{5F8738F7-DD4A-433D-9F6D-A7072F327E99}" dt="2024-01-09T18:08:43.035" v="826" actId="700"/>
          <ac:spMkLst>
            <pc:docMk/>
            <pc:sldMk cId="2877997049" sldId="890"/>
            <ac:spMk id="2" creationId="{A8084D40-BAAD-2B67-F2BF-F6FBE116B5AC}"/>
          </ac:spMkLst>
        </pc:spChg>
        <pc:spChg chg="mod ord">
          <ac:chgData name="Wei, Fangxing" userId="051acf3a-a306-4f86-b1ed-16491bed3edd" providerId="ADAL" clId="{5F8738F7-DD4A-433D-9F6D-A7072F327E99}" dt="2024-01-09T18:08:43.035" v="826" actId="700"/>
          <ac:spMkLst>
            <pc:docMk/>
            <pc:sldMk cId="2877997049" sldId="890"/>
            <ac:spMk id="3" creationId="{9A72510F-88EA-A923-4BDE-A1BD2EA36539}"/>
          </ac:spMkLst>
        </pc:spChg>
        <pc:spChg chg="mod ord">
          <ac:chgData name="Wei, Fangxing" userId="051acf3a-a306-4f86-b1ed-16491bed3edd" providerId="ADAL" clId="{5F8738F7-DD4A-433D-9F6D-A7072F327E99}" dt="2024-01-09T18:08:43.035" v="826" actId="700"/>
          <ac:spMkLst>
            <pc:docMk/>
            <pc:sldMk cId="2877997049" sldId="890"/>
            <ac:spMk id="4" creationId="{455067B1-46AD-3305-A904-C7CF4FB67C59}"/>
          </ac:spMkLst>
        </pc:spChg>
        <pc:spChg chg="mod ord">
          <ac:chgData name="Wei, Fangxing" userId="051acf3a-a306-4f86-b1ed-16491bed3edd" providerId="ADAL" clId="{5F8738F7-DD4A-433D-9F6D-A7072F327E99}" dt="2024-01-09T18:08:49.707" v="827" actId="12"/>
          <ac:spMkLst>
            <pc:docMk/>
            <pc:sldMk cId="2877997049" sldId="890"/>
            <ac:spMk id="5" creationId="{77381206-7E0B-7BD3-71E6-5A33AD11EBC8}"/>
          </ac:spMkLst>
        </pc:spChg>
      </pc:sldChg>
      <pc:sldChg chg="addSp modSp new mod ord">
        <pc:chgData name="Wei, Fangxing" userId="051acf3a-a306-4f86-b1ed-16491bed3edd" providerId="ADAL" clId="{5F8738F7-DD4A-433D-9F6D-A7072F327E99}" dt="2024-01-09T18:07:14.992" v="788" actId="1076"/>
        <pc:sldMkLst>
          <pc:docMk/>
          <pc:sldMk cId="317101669" sldId="891"/>
        </pc:sldMkLst>
        <pc:spChg chg="mod">
          <ac:chgData name="Wei, Fangxing" userId="051acf3a-a306-4f86-b1ed-16491bed3edd" providerId="ADAL" clId="{5F8738F7-DD4A-433D-9F6D-A7072F327E99}" dt="2024-01-09T18:06:43.077" v="782" actId="20577"/>
          <ac:spMkLst>
            <pc:docMk/>
            <pc:sldMk cId="317101669" sldId="891"/>
            <ac:spMk id="4" creationId="{82279FFC-BF04-EE3D-9248-AC803A0C1AB2}"/>
          </ac:spMkLst>
        </pc:spChg>
        <pc:picChg chg="add mod">
          <ac:chgData name="Wei, Fangxing" userId="051acf3a-a306-4f86-b1ed-16491bed3edd" providerId="ADAL" clId="{5F8738F7-DD4A-433D-9F6D-A7072F327E99}" dt="2024-01-09T18:07:14.992" v="788" actId="1076"/>
          <ac:picMkLst>
            <pc:docMk/>
            <pc:sldMk cId="317101669" sldId="891"/>
            <ac:picMk id="6" creationId="{2C1177BD-A945-95C7-0E99-61C1B0AD7BE6}"/>
          </ac:picMkLst>
        </pc:picChg>
      </pc:sldChg>
      <pc:sldChg chg="del">
        <pc:chgData name="Wei, Fangxing" userId="051acf3a-a306-4f86-b1ed-16491bed3edd" providerId="ADAL" clId="{5F8738F7-DD4A-433D-9F6D-A7072F327E99}" dt="2024-01-08T18:56:14.533" v="0" actId="2696"/>
        <pc:sldMkLst>
          <pc:docMk/>
          <pc:sldMk cId="3082142803" sldId="892"/>
        </pc:sldMkLst>
      </pc:sldChg>
      <pc:sldChg chg="addSp modSp new mod ord">
        <pc:chgData name="Wei, Fangxing" userId="051acf3a-a306-4f86-b1ed-16491bed3edd" providerId="ADAL" clId="{5F8738F7-DD4A-433D-9F6D-A7072F327E99}" dt="2024-01-09T18:06:07.588" v="761" actId="20577"/>
        <pc:sldMkLst>
          <pc:docMk/>
          <pc:sldMk cId="3572666621" sldId="892"/>
        </pc:sldMkLst>
        <pc:spChg chg="mod">
          <ac:chgData name="Wei, Fangxing" userId="051acf3a-a306-4f86-b1ed-16491bed3edd" providerId="ADAL" clId="{5F8738F7-DD4A-433D-9F6D-A7072F327E99}" dt="2024-01-09T18:06:07.588" v="761" actId="20577"/>
          <ac:spMkLst>
            <pc:docMk/>
            <pc:sldMk cId="3572666621" sldId="892"/>
            <ac:spMk id="4" creationId="{E4F6B630-851D-1C23-991E-0B0DB85F277D}"/>
          </ac:spMkLst>
        </pc:spChg>
        <pc:picChg chg="add mod">
          <ac:chgData name="Wei, Fangxing" userId="051acf3a-a306-4f86-b1ed-16491bed3edd" providerId="ADAL" clId="{5F8738F7-DD4A-433D-9F6D-A7072F327E99}" dt="2024-01-09T17:55:44.303" v="599" actId="1076"/>
          <ac:picMkLst>
            <pc:docMk/>
            <pc:sldMk cId="3572666621" sldId="892"/>
            <ac:picMk id="6" creationId="{1D0EB24E-60AA-B9B9-E3C0-2B070F479973}"/>
          </ac:picMkLst>
        </pc:picChg>
      </pc:sldChg>
      <pc:sldChg chg="addSp delSp modSp new mod">
        <pc:chgData name="Wei, Fangxing" userId="051acf3a-a306-4f86-b1ed-16491bed3edd" providerId="ADAL" clId="{5F8738F7-DD4A-433D-9F6D-A7072F327E99}" dt="2024-01-10T19:55:17.354" v="893" actId="1076"/>
        <pc:sldMkLst>
          <pc:docMk/>
          <pc:sldMk cId="147070127" sldId="893"/>
        </pc:sldMkLst>
        <pc:spChg chg="mod">
          <ac:chgData name="Wei, Fangxing" userId="051acf3a-a306-4f86-b1ed-16491bed3edd" providerId="ADAL" clId="{5F8738F7-DD4A-433D-9F6D-A7072F327E99}" dt="2024-01-10T19:49:39.122" v="879" actId="20577"/>
          <ac:spMkLst>
            <pc:docMk/>
            <pc:sldMk cId="147070127" sldId="893"/>
            <ac:spMk id="4" creationId="{2FE5B2F8-65C5-09C1-B7CA-493568E430DD}"/>
          </ac:spMkLst>
        </pc:spChg>
        <pc:spChg chg="add del mod">
          <ac:chgData name="Wei, Fangxing" userId="051acf3a-a306-4f86-b1ed-16491bed3edd" providerId="ADAL" clId="{5F8738F7-DD4A-433D-9F6D-A7072F327E99}" dt="2024-01-10T19:49:09.639" v="856" actId="478"/>
          <ac:spMkLst>
            <pc:docMk/>
            <pc:sldMk cId="147070127" sldId="893"/>
            <ac:spMk id="5" creationId="{5EC0CE82-4549-E42C-405C-7F520C3AFC06}"/>
          </ac:spMkLst>
        </pc:spChg>
        <pc:spChg chg="add del mod">
          <ac:chgData name="Wei, Fangxing" userId="051acf3a-a306-4f86-b1ed-16491bed3edd" providerId="ADAL" clId="{5F8738F7-DD4A-433D-9F6D-A7072F327E99}" dt="2024-01-10T19:49:03.846" v="853" actId="478"/>
          <ac:spMkLst>
            <pc:docMk/>
            <pc:sldMk cId="147070127" sldId="893"/>
            <ac:spMk id="6" creationId="{9ADB4EE9-B81F-E66E-2ECE-20E78B041645}"/>
          </ac:spMkLst>
        </pc:spChg>
        <pc:picChg chg="add mod">
          <ac:chgData name="Wei, Fangxing" userId="051acf3a-a306-4f86-b1ed-16491bed3edd" providerId="ADAL" clId="{5F8738F7-DD4A-433D-9F6D-A7072F327E99}" dt="2024-01-10T19:55:17.354" v="893" actId="1076"/>
          <ac:picMkLst>
            <pc:docMk/>
            <pc:sldMk cId="147070127" sldId="893"/>
            <ac:picMk id="9" creationId="{D361928C-6B01-AA00-87EF-CFDCD6884CB4}"/>
          </ac:picMkLst>
        </pc:picChg>
        <pc:cxnChg chg="add del mod">
          <ac:chgData name="Wei, Fangxing" userId="051acf3a-a306-4f86-b1ed-16491bed3edd" providerId="ADAL" clId="{5F8738F7-DD4A-433D-9F6D-A7072F327E99}" dt="2024-01-10T19:49:07.466" v="855" actId="478"/>
          <ac:cxnSpMkLst>
            <pc:docMk/>
            <pc:sldMk cId="147070127" sldId="893"/>
            <ac:cxnSpMk id="7" creationId="{CAAFA65A-8E48-314E-29DD-779D0B22BF86}"/>
          </ac:cxnSpMkLst>
        </pc:cxnChg>
        <pc:cxnChg chg="add del mod">
          <ac:chgData name="Wei, Fangxing" userId="051acf3a-a306-4f86-b1ed-16491bed3edd" providerId="ADAL" clId="{5F8738F7-DD4A-433D-9F6D-A7072F327E99}" dt="2024-01-10T19:49:05.610" v="854" actId="478"/>
          <ac:cxnSpMkLst>
            <pc:docMk/>
            <pc:sldMk cId="147070127" sldId="893"/>
            <ac:cxnSpMk id="8" creationId="{0B792AA6-B8F6-A552-C30C-A62426BE8495}"/>
          </ac:cxnSpMkLst>
        </pc:cxnChg>
      </pc:sldChg>
      <pc:sldChg chg="del">
        <pc:chgData name="Wei, Fangxing" userId="051acf3a-a306-4f86-b1ed-16491bed3edd" providerId="ADAL" clId="{5F8738F7-DD4A-433D-9F6D-A7072F327E99}" dt="2024-01-08T18:56:14.533" v="0" actId="2696"/>
        <pc:sldMkLst>
          <pc:docMk/>
          <pc:sldMk cId="953277169" sldId="922"/>
        </pc:sldMkLst>
      </pc:sldChg>
      <pc:sldChg chg="del">
        <pc:chgData name="Wei, Fangxing" userId="051acf3a-a306-4f86-b1ed-16491bed3edd" providerId="ADAL" clId="{5F8738F7-DD4A-433D-9F6D-A7072F327E99}" dt="2024-01-08T18:56:14.533" v="0" actId="2696"/>
        <pc:sldMkLst>
          <pc:docMk/>
          <pc:sldMk cId="2220927740" sldId="923"/>
        </pc:sldMkLst>
      </pc:sldChg>
      <pc:sldChg chg="del">
        <pc:chgData name="Wei, Fangxing" userId="051acf3a-a306-4f86-b1ed-16491bed3edd" providerId="ADAL" clId="{5F8738F7-DD4A-433D-9F6D-A7072F327E99}" dt="2024-01-08T18:56:14.533" v="0" actId="2696"/>
        <pc:sldMkLst>
          <pc:docMk/>
          <pc:sldMk cId="1745698856" sldId="924"/>
        </pc:sldMkLst>
      </pc:sldChg>
      <pc:sldChg chg="del">
        <pc:chgData name="Wei, Fangxing" userId="051acf3a-a306-4f86-b1ed-16491bed3edd" providerId="ADAL" clId="{5F8738F7-DD4A-433D-9F6D-A7072F327E99}" dt="2024-01-08T18:56:14.533" v="0" actId="2696"/>
        <pc:sldMkLst>
          <pc:docMk/>
          <pc:sldMk cId="3457857648" sldId="925"/>
        </pc:sldMkLst>
      </pc:sldChg>
      <pc:sldChg chg="del">
        <pc:chgData name="Wei, Fangxing" userId="051acf3a-a306-4f86-b1ed-16491bed3edd" providerId="ADAL" clId="{5F8738F7-DD4A-433D-9F6D-A7072F327E99}" dt="2024-01-08T18:56:14.533" v="0" actId="2696"/>
        <pc:sldMkLst>
          <pc:docMk/>
          <pc:sldMk cId="63526807" sldId="926"/>
        </pc:sldMkLst>
      </pc:sldChg>
      <pc:sldChg chg="del">
        <pc:chgData name="Wei, Fangxing" userId="051acf3a-a306-4f86-b1ed-16491bed3edd" providerId="ADAL" clId="{5F8738F7-DD4A-433D-9F6D-A7072F327E99}" dt="2024-01-08T18:56:14.533" v="0" actId="2696"/>
        <pc:sldMkLst>
          <pc:docMk/>
          <pc:sldMk cId="14325576" sldId="943"/>
        </pc:sldMkLst>
      </pc:sldChg>
      <pc:sldChg chg="del">
        <pc:chgData name="Wei, Fangxing" userId="051acf3a-a306-4f86-b1ed-16491bed3edd" providerId="ADAL" clId="{5F8738F7-DD4A-433D-9F6D-A7072F327E99}" dt="2024-01-08T18:56:14.533" v="0" actId="2696"/>
        <pc:sldMkLst>
          <pc:docMk/>
          <pc:sldMk cId="884082507" sldId="944"/>
        </pc:sldMkLst>
      </pc:sldChg>
      <pc:sldChg chg="del">
        <pc:chgData name="Wei, Fangxing" userId="051acf3a-a306-4f86-b1ed-16491bed3edd" providerId="ADAL" clId="{5F8738F7-DD4A-433D-9F6D-A7072F327E99}" dt="2024-01-08T18:56:14.533" v="0" actId="2696"/>
        <pc:sldMkLst>
          <pc:docMk/>
          <pc:sldMk cId="3661323983" sldId="945"/>
        </pc:sldMkLst>
      </pc:sldChg>
      <pc:sldChg chg="del">
        <pc:chgData name="Wei, Fangxing" userId="051acf3a-a306-4f86-b1ed-16491bed3edd" providerId="ADAL" clId="{5F8738F7-DD4A-433D-9F6D-A7072F327E99}" dt="2024-01-08T18:56:14.533" v="0" actId="2696"/>
        <pc:sldMkLst>
          <pc:docMk/>
          <pc:sldMk cId="1458185768" sldId="946"/>
        </pc:sldMkLst>
      </pc:sldChg>
      <pc:sldChg chg="del">
        <pc:chgData name="Wei, Fangxing" userId="051acf3a-a306-4f86-b1ed-16491bed3edd" providerId="ADAL" clId="{5F8738F7-DD4A-433D-9F6D-A7072F327E99}" dt="2024-01-08T18:56:14.533" v="0" actId="2696"/>
        <pc:sldMkLst>
          <pc:docMk/>
          <pc:sldMk cId="1840959086" sldId="947"/>
        </pc:sldMkLst>
      </pc:sldChg>
      <pc:sldMasterChg chg="del delSldLayout">
        <pc:chgData name="Wei, Fangxing" userId="051acf3a-a306-4f86-b1ed-16491bed3edd" providerId="ADAL" clId="{5F8738F7-DD4A-433D-9F6D-A7072F327E99}" dt="2024-01-08T18:56:14.533" v="0" actId="2696"/>
        <pc:sldMasterMkLst>
          <pc:docMk/>
          <pc:sldMasterMk cId="1650120277" sldId="2147483688"/>
        </pc:sldMasterMkLst>
        <pc:sldLayoutChg chg="del">
          <pc:chgData name="Wei, Fangxing" userId="051acf3a-a306-4f86-b1ed-16491bed3edd" providerId="ADAL" clId="{5F8738F7-DD4A-433D-9F6D-A7072F327E99}" dt="2024-01-08T18:56:14.533" v="0" actId="2696"/>
          <pc:sldLayoutMkLst>
            <pc:docMk/>
            <pc:sldMasterMk cId="1650120277" sldId="2147483688"/>
            <pc:sldLayoutMk cId="1247772266" sldId="2147483689"/>
          </pc:sldLayoutMkLst>
        </pc:sldLayoutChg>
        <pc:sldLayoutChg chg="del">
          <pc:chgData name="Wei, Fangxing" userId="051acf3a-a306-4f86-b1ed-16491bed3edd" providerId="ADAL" clId="{5F8738F7-DD4A-433D-9F6D-A7072F327E99}" dt="2024-01-08T18:56:14.533" v="0" actId="2696"/>
          <pc:sldLayoutMkLst>
            <pc:docMk/>
            <pc:sldMasterMk cId="1650120277" sldId="2147483688"/>
            <pc:sldLayoutMk cId="252890762" sldId="2147483690"/>
          </pc:sldLayoutMkLst>
        </pc:sldLayoutChg>
        <pc:sldLayoutChg chg="del">
          <pc:chgData name="Wei, Fangxing" userId="051acf3a-a306-4f86-b1ed-16491bed3edd" providerId="ADAL" clId="{5F8738F7-DD4A-433D-9F6D-A7072F327E99}" dt="2024-01-08T18:56:14.533" v="0" actId="2696"/>
          <pc:sldLayoutMkLst>
            <pc:docMk/>
            <pc:sldMasterMk cId="1650120277" sldId="2147483688"/>
            <pc:sldLayoutMk cId="3055838792" sldId="2147483691"/>
          </pc:sldLayoutMkLst>
        </pc:sldLayoutChg>
        <pc:sldLayoutChg chg="del">
          <pc:chgData name="Wei, Fangxing" userId="051acf3a-a306-4f86-b1ed-16491bed3edd" providerId="ADAL" clId="{5F8738F7-DD4A-433D-9F6D-A7072F327E99}" dt="2024-01-08T18:56:14.533" v="0" actId="2696"/>
          <pc:sldLayoutMkLst>
            <pc:docMk/>
            <pc:sldMasterMk cId="1650120277" sldId="2147483688"/>
            <pc:sldLayoutMk cId="2999807237" sldId="2147483692"/>
          </pc:sldLayoutMkLst>
        </pc:sldLayoutChg>
        <pc:sldLayoutChg chg="del">
          <pc:chgData name="Wei, Fangxing" userId="051acf3a-a306-4f86-b1ed-16491bed3edd" providerId="ADAL" clId="{5F8738F7-DD4A-433D-9F6D-A7072F327E99}" dt="2024-01-08T18:56:14.533" v="0" actId="2696"/>
          <pc:sldLayoutMkLst>
            <pc:docMk/>
            <pc:sldMasterMk cId="1650120277" sldId="2147483688"/>
            <pc:sldLayoutMk cId="463555214" sldId="2147483693"/>
          </pc:sldLayoutMkLst>
        </pc:sldLayoutChg>
        <pc:sldLayoutChg chg="del">
          <pc:chgData name="Wei, Fangxing" userId="051acf3a-a306-4f86-b1ed-16491bed3edd" providerId="ADAL" clId="{5F8738F7-DD4A-433D-9F6D-A7072F327E99}" dt="2024-01-08T18:56:14.533" v="0" actId="2696"/>
          <pc:sldLayoutMkLst>
            <pc:docMk/>
            <pc:sldMasterMk cId="1650120277" sldId="2147483688"/>
            <pc:sldLayoutMk cId="182730680" sldId="2147483694"/>
          </pc:sldLayoutMkLst>
        </pc:sldLayoutChg>
        <pc:sldLayoutChg chg="del">
          <pc:chgData name="Wei, Fangxing" userId="051acf3a-a306-4f86-b1ed-16491bed3edd" providerId="ADAL" clId="{5F8738F7-DD4A-433D-9F6D-A7072F327E99}" dt="2024-01-08T18:56:14.533" v="0" actId="2696"/>
          <pc:sldLayoutMkLst>
            <pc:docMk/>
            <pc:sldMasterMk cId="1650120277" sldId="2147483688"/>
            <pc:sldLayoutMk cId="2571713299" sldId="2147483695"/>
          </pc:sldLayoutMkLst>
        </pc:sldLayoutChg>
        <pc:sldLayoutChg chg="del">
          <pc:chgData name="Wei, Fangxing" userId="051acf3a-a306-4f86-b1ed-16491bed3edd" providerId="ADAL" clId="{5F8738F7-DD4A-433D-9F6D-A7072F327E99}" dt="2024-01-08T18:56:14.533" v="0" actId="2696"/>
          <pc:sldLayoutMkLst>
            <pc:docMk/>
            <pc:sldMasterMk cId="1650120277" sldId="2147483688"/>
            <pc:sldLayoutMk cId="3852148753" sldId="2147483696"/>
          </pc:sldLayoutMkLst>
        </pc:sldLayoutChg>
        <pc:sldLayoutChg chg="del">
          <pc:chgData name="Wei, Fangxing" userId="051acf3a-a306-4f86-b1ed-16491bed3edd" providerId="ADAL" clId="{5F8738F7-DD4A-433D-9F6D-A7072F327E99}" dt="2024-01-08T18:56:14.533" v="0" actId="2696"/>
          <pc:sldLayoutMkLst>
            <pc:docMk/>
            <pc:sldMasterMk cId="1650120277" sldId="2147483688"/>
            <pc:sldLayoutMk cId="2982880292" sldId="2147483697"/>
          </pc:sldLayoutMkLst>
        </pc:sldLayoutChg>
        <pc:sldLayoutChg chg="del">
          <pc:chgData name="Wei, Fangxing" userId="051acf3a-a306-4f86-b1ed-16491bed3edd" providerId="ADAL" clId="{5F8738F7-DD4A-433D-9F6D-A7072F327E99}" dt="2024-01-08T18:56:14.533" v="0" actId="2696"/>
          <pc:sldLayoutMkLst>
            <pc:docMk/>
            <pc:sldMasterMk cId="1650120277" sldId="2147483688"/>
            <pc:sldLayoutMk cId="2966131839" sldId="2147483698"/>
          </pc:sldLayoutMkLst>
        </pc:sldLayoutChg>
        <pc:sldLayoutChg chg="del">
          <pc:chgData name="Wei, Fangxing" userId="051acf3a-a306-4f86-b1ed-16491bed3edd" providerId="ADAL" clId="{5F8738F7-DD4A-433D-9F6D-A7072F327E99}" dt="2024-01-08T18:56:14.533" v="0" actId="2696"/>
          <pc:sldLayoutMkLst>
            <pc:docMk/>
            <pc:sldMasterMk cId="1650120277" sldId="2147483688"/>
            <pc:sldLayoutMk cId="3935124011" sldId="2147483699"/>
          </pc:sldLayoutMkLst>
        </pc:sldLayoutChg>
      </pc:sldMasterChg>
    </pc:docChg>
  </pc:docChgLst>
  <pc:docChgLst>
    <pc:chgData name="Wei, Fangxing" userId="051acf3a-a306-4f86-b1ed-16491bed3edd" providerId="ADAL" clId="{2D6AB5A8-F765-4551-A857-5B3B52312641}"/>
    <pc:docChg chg="custSel addSld delSld modSld">
      <pc:chgData name="Wei, Fangxing" userId="051acf3a-a306-4f86-b1ed-16491bed3edd" providerId="ADAL" clId="{2D6AB5A8-F765-4551-A857-5B3B52312641}" dt="2022-09-06T23:51:36.656" v="2136" actId="20577"/>
      <pc:docMkLst>
        <pc:docMk/>
      </pc:docMkLst>
      <pc:sldChg chg="del">
        <pc:chgData name="Wei, Fangxing" userId="051acf3a-a306-4f86-b1ed-16491bed3edd" providerId="ADAL" clId="{2D6AB5A8-F765-4551-A857-5B3B52312641}" dt="2022-08-18T18:00:29.227" v="48" actId="2696"/>
        <pc:sldMkLst>
          <pc:docMk/>
          <pc:sldMk cId="2022339593" sldId="367"/>
        </pc:sldMkLst>
      </pc:sldChg>
      <pc:sldChg chg="del">
        <pc:chgData name="Wei, Fangxing" userId="051acf3a-a306-4f86-b1ed-16491bed3edd" providerId="ADAL" clId="{2D6AB5A8-F765-4551-A857-5B3B52312641}" dt="2022-08-18T18:00:29.227" v="48" actId="2696"/>
        <pc:sldMkLst>
          <pc:docMk/>
          <pc:sldMk cId="1001195327" sldId="368"/>
        </pc:sldMkLst>
      </pc:sldChg>
      <pc:sldChg chg="del">
        <pc:chgData name="Wei, Fangxing" userId="051acf3a-a306-4f86-b1ed-16491bed3edd" providerId="ADAL" clId="{2D6AB5A8-F765-4551-A857-5B3B52312641}" dt="2022-08-18T18:00:53.008" v="52" actId="2696"/>
        <pc:sldMkLst>
          <pc:docMk/>
          <pc:sldMk cId="70781292" sldId="851"/>
        </pc:sldMkLst>
      </pc:sldChg>
      <pc:sldChg chg="del">
        <pc:chgData name="Wei, Fangxing" userId="051acf3a-a306-4f86-b1ed-16491bed3edd" providerId="ADAL" clId="{2D6AB5A8-F765-4551-A857-5B3B52312641}" dt="2022-08-18T18:00:29.227" v="48" actId="2696"/>
        <pc:sldMkLst>
          <pc:docMk/>
          <pc:sldMk cId="2551691051" sldId="854"/>
        </pc:sldMkLst>
      </pc:sldChg>
      <pc:sldChg chg="modSp mod">
        <pc:chgData name="Wei, Fangxing" userId="051acf3a-a306-4f86-b1ed-16491bed3edd" providerId="ADAL" clId="{2D6AB5A8-F765-4551-A857-5B3B52312641}" dt="2022-09-06T23:51:36.656" v="2136" actId="20577"/>
        <pc:sldMkLst>
          <pc:docMk/>
          <pc:sldMk cId="1565907691" sldId="884"/>
        </pc:sldMkLst>
        <pc:spChg chg="mod">
          <ac:chgData name="Wei, Fangxing" userId="051acf3a-a306-4f86-b1ed-16491bed3edd" providerId="ADAL" clId="{2D6AB5A8-F765-4551-A857-5B3B52312641}" dt="2022-09-06T23:51:36.656" v="2136" actId="20577"/>
          <ac:spMkLst>
            <pc:docMk/>
            <pc:sldMk cId="1565907691" sldId="884"/>
            <ac:spMk id="10" creationId="{69C8DC2E-C29B-44FA-8AAD-1D508F56E380}"/>
          </ac:spMkLst>
        </pc:spChg>
      </pc:sldChg>
      <pc:sldChg chg="addSp delSp modSp new mod modClrScheme chgLayout">
        <pc:chgData name="Wei, Fangxing" userId="051acf3a-a306-4f86-b1ed-16491bed3edd" providerId="ADAL" clId="{2D6AB5A8-F765-4551-A857-5B3B52312641}" dt="2022-09-02T17:46:02.783" v="2023" actId="20577"/>
        <pc:sldMkLst>
          <pc:docMk/>
          <pc:sldMk cId="1751528114" sldId="885"/>
        </pc:sldMkLst>
        <pc:spChg chg="mod ord">
          <ac:chgData name="Wei, Fangxing" userId="051acf3a-a306-4f86-b1ed-16491bed3edd" providerId="ADAL" clId="{2D6AB5A8-F765-4551-A857-5B3B52312641}" dt="2022-08-31T21:21:49.158" v="318" actId="700"/>
          <ac:spMkLst>
            <pc:docMk/>
            <pc:sldMk cId="1751528114" sldId="885"/>
            <ac:spMk id="2" creationId="{0E4EEB58-9165-48C0-870C-6FCBFD24F983}"/>
          </ac:spMkLst>
        </pc:spChg>
        <pc:spChg chg="mod ord">
          <ac:chgData name="Wei, Fangxing" userId="051acf3a-a306-4f86-b1ed-16491bed3edd" providerId="ADAL" clId="{2D6AB5A8-F765-4551-A857-5B3B52312641}" dt="2022-08-31T21:21:49.158" v="318" actId="700"/>
          <ac:spMkLst>
            <pc:docMk/>
            <pc:sldMk cId="1751528114" sldId="885"/>
            <ac:spMk id="3" creationId="{9A74EEFA-8803-4349-8049-EED4F0D1DE26}"/>
          </ac:spMkLst>
        </pc:spChg>
        <pc:spChg chg="del mod ord">
          <ac:chgData name="Wei, Fangxing" userId="051acf3a-a306-4f86-b1ed-16491bed3edd" providerId="ADAL" clId="{2D6AB5A8-F765-4551-A857-5B3B52312641}" dt="2022-08-18T18:00:43.310" v="50" actId="700"/>
          <ac:spMkLst>
            <pc:docMk/>
            <pc:sldMk cId="1751528114" sldId="885"/>
            <ac:spMk id="4" creationId="{0C8B952A-330F-4696-8A33-202FE2FFC7AD}"/>
          </ac:spMkLst>
        </pc:spChg>
        <pc:spChg chg="add mod ord">
          <ac:chgData name="Wei, Fangxing" userId="051acf3a-a306-4f86-b1ed-16491bed3edd" providerId="ADAL" clId="{2D6AB5A8-F765-4551-A857-5B3B52312641}" dt="2022-09-01T23:45:21.952" v="1744" actId="20577"/>
          <ac:spMkLst>
            <pc:docMk/>
            <pc:sldMk cId="1751528114" sldId="885"/>
            <ac:spMk id="4" creationId="{6A8FFE21-522E-476B-8C7F-7F1DBA67E3E6}"/>
          </ac:spMkLst>
        </pc:spChg>
        <pc:spChg chg="del">
          <ac:chgData name="Wei, Fangxing" userId="051acf3a-a306-4f86-b1ed-16491bed3edd" providerId="ADAL" clId="{2D6AB5A8-F765-4551-A857-5B3B52312641}" dt="2022-08-18T18:00:43.310" v="50" actId="700"/>
          <ac:spMkLst>
            <pc:docMk/>
            <pc:sldMk cId="1751528114" sldId="885"/>
            <ac:spMk id="5" creationId="{0C1307D0-44DE-4052-BA71-65F1E4A43EB9}"/>
          </ac:spMkLst>
        </pc:spChg>
        <pc:spChg chg="add del mod ord">
          <ac:chgData name="Wei, Fangxing" userId="051acf3a-a306-4f86-b1ed-16491bed3edd" providerId="ADAL" clId="{2D6AB5A8-F765-4551-A857-5B3B52312641}" dt="2022-08-31T21:21:59.280" v="319" actId="478"/>
          <ac:spMkLst>
            <pc:docMk/>
            <pc:sldMk cId="1751528114" sldId="885"/>
            <ac:spMk id="5" creationId="{A80F963A-E89A-447A-813B-97C49B2125F2}"/>
          </ac:spMkLst>
        </pc:spChg>
        <pc:spChg chg="add mod ord">
          <ac:chgData name="Wei, Fangxing" userId="051acf3a-a306-4f86-b1ed-16491bed3edd" providerId="ADAL" clId="{2D6AB5A8-F765-4551-A857-5B3B52312641}" dt="2022-09-02T17:46:02.783" v="2023" actId="20577"/>
          <ac:spMkLst>
            <pc:docMk/>
            <pc:sldMk cId="1751528114" sldId="885"/>
            <ac:spMk id="6" creationId="{61F5C5AB-FE11-4AC2-9AA4-9CE877AD8EE8}"/>
          </ac:spMkLst>
        </pc:spChg>
        <pc:spChg chg="add mod">
          <ac:chgData name="Wei, Fangxing" userId="051acf3a-a306-4f86-b1ed-16491bed3edd" providerId="ADAL" clId="{2D6AB5A8-F765-4551-A857-5B3B52312641}" dt="2022-09-01T23:33:43.175" v="1505" actId="1076"/>
          <ac:spMkLst>
            <pc:docMk/>
            <pc:sldMk cId="1751528114" sldId="885"/>
            <ac:spMk id="10" creationId="{8511C979-0570-4819-A35C-A729CADA8E39}"/>
          </ac:spMkLst>
        </pc:spChg>
        <pc:spChg chg="add mod">
          <ac:chgData name="Wei, Fangxing" userId="051acf3a-a306-4f86-b1ed-16491bed3edd" providerId="ADAL" clId="{2D6AB5A8-F765-4551-A857-5B3B52312641}" dt="2022-09-01T23:33:43.175" v="1505" actId="1076"/>
          <ac:spMkLst>
            <pc:docMk/>
            <pc:sldMk cId="1751528114" sldId="885"/>
            <ac:spMk id="11" creationId="{28DF8312-2FAA-41C1-B715-5B028FC7812C}"/>
          </ac:spMkLst>
        </pc:spChg>
        <pc:graphicFrameChg chg="add del mod">
          <ac:chgData name="Wei, Fangxing" userId="051acf3a-a306-4f86-b1ed-16491bed3edd" providerId="ADAL" clId="{2D6AB5A8-F765-4551-A857-5B3B52312641}" dt="2022-08-18T22:28:08.028" v="58" actId="478"/>
          <ac:graphicFrameMkLst>
            <pc:docMk/>
            <pc:sldMk cId="1751528114" sldId="885"/>
            <ac:graphicFrameMk id="7" creationId="{C4AE0B33-77D5-4E2C-ADC3-6F449BF514DB}"/>
          </ac:graphicFrameMkLst>
        </pc:graphicFrameChg>
        <pc:graphicFrameChg chg="add mod modGraphic">
          <ac:chgData name="Wei, Fangxing" userId="051acf3a-a306-4f86-b1ed-16491bed3edd" providerId="ADAL" clId="{2D6AB5A8-F765-4551-A857-5B3B52312641}" dt="2022-09-01T23:33:43.175" v="1505" actId="1076"/>
          <ac:graphicFrameMkLst>
            <pc:docMk/>
            <pc:sldMk cId="1751528114" sldId="885"/>
            <ac:graphicFrameMk id="8" creationId="{069E0E3F-5930-4778-83C6-242F7BB1545C}"/>
          </ac:graphicFrameMkLst>
        </pc:graphicFrameChg>
        <pc:graphicFrameChg chg="add mod modGraphic">
          <ac:chgData name="Wei, Fangxing" userId="051acf3a-a306-4f86-b1ed-16491bed3edd" providerId="ADAL" clId="{2D6AB5A8-F765-4551-A857-5B3B52312641}" dt="2022-09-01T23:53:05.719" v="1863" actId="20577"/>
          <ac:graphicFrameMkLst>
            <pc:docMk/>
            <pc:sldMk cId="1751528114" sldId="885"/>
            <ac:graphicFrameMk id="9" creationId="{ED8B21C2-637B-4AE2-B529-B8CF9BF985BE}"/>
          </ac:graphicFrameMkLst>
        </pc:graphicFrameChg>
      </pc:sldChg>
      <pc:sldChg chg="del">
        <pc:chgData name="Wei, Fangxing" userId="051acf3a-a306-4f86-b1ed-16491bed3edd" providerId="ADAL" clId="{2D6AB5A8-F765-4551-A857-5B3B52312641}" dt="2022-08-18T18:00:29.227" v="48" actId="2696"/>
        <pc:sldMkLst>
          <pc:docMk/>
          <pc:sldMk cId="1969241387" sldId="885"/>
        </pc:sldMkLst>
      </pc:sldChg>
      <pc:sldChg chg="del">
        <pc:chgData name="Wei, Fangxing" userId="051acf3a-a306-4f86-b1ed-16491bed3edd" providerId="ADAL" clId="{2D6AB5A8-F765-4551-A857-5B3B52312641}" dt="2022-08-18T18:00:29.227" v="48" actId="2696"/>
        <pc:sldMkLst>
          <pc:docMk/>
          <pc:sldMk cId="1204471692" sldId="886"/>
        </pc:sldMkLst>
      </pc:sldChg>
      <pc:sldChg chg="addSp delSp modSp new del">
        <pc:chgData name="Wei, Fangxing" userId="051acf3a-a306-4f86-b1ed-16491bed3edd" providerId="ADAL" clId="{2D6AB5A8-F765-4551-A857-5B3B52312641}" dt="2022-08-18T22:36:28.380" v="94" actId="47"/>
        <pc:sldMkLst>
          <pc:docMk/>
          <pc:sldMk cId="3988063699" sldId="886"/>
        </pc:sldMkLst>
        <pc:graphicFrameChg chg="add del">
          <ac:chgData name="Wei, Fangxing" userId="051acf3a-a306-4f86-b1ed-16491bed3edd" providerId="ADAL" clId="{2D6AB5A8-F765-4551-A857-5B3B52312641}" dt="2022-08-18T20:47:57.081" v="56"/>
          <ac:graphicFrameMkLst>
            <pc:docMk/>
            <pc:sldMk cId="3988063699" sldId="886"/>
            <ac:graphicFrameMk id="5" creationId="{F534803D-4719-4C4A-9FF7-5FEADF3379FD}"/>
          </ac:graphicFrameMkLst>
        </pc:graphicFrameChg>
        <pc:graphicFrameChg chg="add mod">
          <ac:chgData name="Wei, Fangxing" userId="051acf3a-a306-4f86-b1ed-16491bed3edd" providerId="ADAL" clId="{2D6AB5A8-F765-4551-A857-5B3B52312641}" dt="2022-08-18T20:48:04.071" v="57"/>
          <ac:graphicFrameMkLst>
            <pc:docMk/>
            <pc:sldMk cId="3988063699" sldId="886"/>
            <ac:graphicFrameMk id="6" creationId="{B40F1ACB-BFAC-4390-9652-47303D6EEF11}"/>
          </ac:graphicFrameMkLst>
        </pc:graphicFrameChg>
      </pc:sldChg>
      <pc:sldChg chg="del">
        <pc:chgData name="Wei, Fangxing" userId="051acf3a-a306-4f86-b1ed-16491bed3edd" providerId="ADAL" clId="{2D6AB5A8-F765-4551-A857-5B3B52312641}" dt="2022-08-18T18:00:29.227" v="48" actId="2696"/>
        <pc:sldMkLst>
          <pc:docMk/>
          <pc:sldMk cId="553375941" sldId="887"/>
        </pc:sldMkLst>
      </pc:sldChg>
      <pc:sldChg chg="del">
        <pc:chgData name="Wei, Fangxing" userId="051acf3a-a306-4f86-b1ed-16491bed3edd" providerId="ADAL" clId="{2D6AB5A8-F765-4551-A857-5B3B52312641}" dt="2022-08-18T18:00:29.227" v="48" actId="2696"/>
        <pc:sldMkLst>
          <pc:docMk/>
          <pc:sldMk cId="269584006" sldId="888"/>
        </pc:sldMkLst>
      </pc:sldChg>
      <pc:sldChg chg="del">
        <pc:chgData name="Wei, Fangxing" userId="051acf3a-a306-4f86-b1ed-16491bed3edd" providerId="ADAL" clId="{2D6AB5A8-F765-4551-A857-5B3B52312641}" dt="2022-08-18T18:00:29.227" v="48" actId="2696"/>
        <pc:sldMkLst>
          <pc:docMk/>
          <pc:sldMk cId="461926442" sldId="889"/>
        </pc:sldMkLst>
      </pc:sldChg>
      <pc:sldChg chg="del">
        <pc:chgData name="Wei, Fangxing" userId="051acf3a-a306-4f86-b1ed-16491bed3edd" providerId="ADAL" clId="{2D6AB5A8-F765-4551-A857-5B3B52312641}" dt="2022-08-18T18:00:29.227" v="48" actId="2696"/>
        <pc:sldMkLst>
          <pc:docMk/>
          <pc:sldMk cId="3570311684" sldId="890"/>
        </pc:sldMkLst>
      </pc:sldChg>
      <pc:sldChg chg="del">
        <pc:chgData name="Wei, Fangxing" userId="051acf3a-a306-4f86-b1ed-16491bed3edd" providerId="ADAL" clId="{2D6AB5A8-F765-4551-A857-5B3B52312641}" dt="2022-08-18T18:00:29.227" v="48" actId="2696"/>
        <pc:sldMkLst>
          <pc:docMk/>
          <pc:sldMk cId="3649517218" sldId="891"/>
        </pc:sldMkLst>
      </pc:sldChg>
      <pc:sldChg chg="del">
        <pc:chgData name="Wei, Fangxing" userId="051acf3a-a306-4f86-b1ed-16491bed3edd" providerId="ADAL" clId="{2D6AB5A8-F765-4551-A857-5B3B52312641}" dt="2022-08-18T18:00:29.227" v="48" actId="2696"/>
        <pc:sldMkLst>
          <pc:docMk/>
          <pc:sldMk cId="3082142803" sldId="892"/>
        </pc:sldMkLst>
      </pc:sldChg>
      <pc:sldChg chg="del">
        <pc:chgData name="Wei, Fangxing" userId="051acf3a-a306-4f86-b1ed-16491bed3edd" providerId="ADAL" clId="{2D6AB5A8-F765-4551-A857-5B3B52312641}" dt="2022-08-18T18:00:29.227" v="48" actId="2696"/>
        <pc:sldMkLst>
          <pc:docMk/>
          <pc:sldMk cId="3826214437" sldId="893"/>
        </pc:sldMkLst>
      </pc:sldChg>
      <pc:sldChg chg="del">
        <pc:chgData name="Wei, Fangxing" userId="051acf3a-a306-4f86-b1ed-16491bed3edd" providerId="ADAL" clId="{2D6AB5A8-F765-4551-A857-5B3B52312641}" dt="2022-08-18T18:00:29.227" v="48" actId="2696"/>
        <pc:sldMkLst>
          <pc:docMk/>
          <pc:sldMk cId="587803896" sldId="895"/>
        </pc:sldMkLst>
      </pc:sldChg>
      <pc:sldChg chg="del">
        <pc:chgData name="Wei, Fangxing" userId="051acf3a-a306-4f86-b1ed-16491bed3edd" providerId="ADAL" clId="{2D6AB5A8-F765-4551-A857-5B3B52312641}" dt="2022-08-18T18:00:29.227" v="48" actId="2696"/>
        <pc:sldMkLst>
          <pc:docMk/>
          <pc:sldMk cId="3589912505" sldId="896"/>
        </pc:sldMkLst>
      </pc:sldChg>
      <pc:sldChg chg="del">
        <pc:chgData name="Wei, Fangxing" userId="051acf3a-a306-4f86-b1ed-16491bed3edd" providerId="ADAL" clId="{2D6AB5A8-F765-4551-A857-5B3B52312641}" dt="2022-08-18T18:00:29.227" v="48" actId="2696"/>
        <pc:sldMkLst>
          <pc:docMk/>
          <pc:sldMk cId="1359098530" sldId="897"/>
        </pc:sldMkLst>
      </pc:sldChg>
      <pc:sldChg chg="del">
        <pc:chgData name="Wei, Fangxing" userId="051acf3a-a306-4f86-b1ed-16491bed3edd" providerId="ADAL" clId="{2D6AB5A8-F765-4551-A857-5B3B52312641}" dt="2022-08-18T18:00:29.227" v="48" actId="2696"/>
        <pc:sldMkLst>
          <pc:docMk/>
          <pc:sldMk cId="467403409" sldId="898"/>
        </pc:sldMkLst>
      </pc:sldChg>
      <pc:sldChg chg="del">
        <pc:chgData name="Wei, Fangxing" userId="051acf3a-a306-4f86-b1ed-16491bed3edd" providerId="ADAL" clId="{2D6AB5A8-F765-4551-A857-5B3B52312641}" dt="2022-08-18T18:00:29.227" v="48" actId="2696"/>
        <pc:sldMkLst>
          <pc:docMk/>
          <pc:sldMk cId="3439243108" sldId="899"/>
        </pc:sldMkLst>
      </pc:sldChg>
      <pc:sldChg chg="del">
        <pc:chgData name="Wei, Fangxing" userId="051acf3a-a306-4f86-b1ed-16491bed3edd" providerId="ADAL" clId="{2D6AB5A8-F765-4551-A857-5B3B52312641}" dt="2022-08-18T18:00:29.227" v="48" actId="2696"/>
        <pc:sldMkLst>
          <pc:docMk/>
          <pc:sldMk cId="3595733454" sldId="900"/>
        </pc:sldMkLst>
      </pc:sldChg>
      <pc:sldChg chg="modSp add del mod">
        <pc:chgData name="Wei, Fangxing" userId="051acf3a-a306-4f86-b1ed-16491bed3edd" providerId="ADAL" clId="{2D6AB5A8-F765-4551-A857-5B3B52312641}" dt="2022-08-31T21:38:45.318" v="1121" actId="14100"/>
        <pc:sldMkLst>
          <pc:docMk/>
          <pc:sldMk cId="2849716372" sldId="901"/>
        </pc:sldMkLst>
        <pc:spChg chg="mod">
          <ac:chgData name="Wei, Fangxing" userId="051acf3a-a306-4f86-b1ed-16491bed3edd" providerId="ADAL" clId="{2D6AB5A8-F765-4551-A857-5B3B52312641}" dt="2022-08-31T21:38:45.318" v="1121" actId="14100"/>
          <ac:spMkLst>
            <pc:docMk/>
            <pc:sldMk cId="2849716372" sldId="901"/>
            <ac:spMk id="5" creationId="{413FBE52-7656-491E-8BA4-7B7DC992E37B}"/>
          </ac:spMkLst>
        </pc:spChg>
        <pc:graphicFrameChg chg="mod">
          <ac:chgData name="Wei, Fangxing" userId="051acf3a-a306-4f86-b1ed-16491bed3edd" providerId="ADAL" clId="{2D6AB5A8-F765-4551-A857-5B3B52312641}" dt="2022-08-31T21:38:17.488" v="1119" actId="1076"/>
          <ac:graphicFrameMkLst>
            <pc:docMk/>
            <pc:sldMk cId="2849716372" sldId="901"/>
            <ac:graphicFrameMk id="6" creationId="{7E3C37D1-40E9-4DDB-B373-0414455925B8}"/>
          </ac:graphicFrameMkLst>
        </pc:graphicFrameChg>
      </pc:sldChg>
      <pc:sldChg chg="addSp modSp new mod">
        <pc:chgData name="Wei, Fangxing" userId="051acf3a-a306-4f86-b1ed-16491bed3edd" providerId="ADAL" clId="{2D6AB5A8-F765-4551-A857-5B3B52312641}" dt="2022-09-01T23:43:57.618" v="1717" actId="207"/>
        <pc:sldMkLst>
          <pc:docMk/>
          <pc:sldMk cId="2005479696" sldId="902"/>
        </pc:sldMkLst>
        <pc:spChg chg="mod">
          <ac:chgData name="Wei, Fangxing" userId="051acf3a-a306-4f86-b1ed-16491bed3edd" providerId="ADAL" clId="{2D6AB5A8-F765-4551-A857-5B3B52312641}" dt="2022-08-30T18:12:00.148" v="294" actId="20577"/>
          <ac:spMkLst>
            <pc:docMk/>
            <pc:sldMk cId="2005479696" sldId="902"/>
            <ac:spMk id="4" creationId="{B159D5E2-9DEF-4AAD-AC12-3B37482FD75D}"/>
          </ac:spMkLst>
        </pc:spChg>
        <pc:spChg chg="add mod">
          <ac:chgData name="Wei, Fangxing" userId="051acf3a-a306-4f86-b1ed-16491bed3edd" providerId="ADAL" clId="{2D6AB5A8-F765-4551-A857-5B3B52312641}" dt="2022-09-01T23:43:57.618" v="1717" actId="207"/>
          <ac:spMkLst>
            <pc:docMk/>
            <pc:sldMk cId="2005479696" sldId="902"/>
            <ac:spMk id="5" creationId="{D7BC2E23-1979-4001-8207-5794A6286ABD}"/>
          </ac:spMkLst>
        </pc:spChg>
        <pc:picChg chg="add mod">
          <ac:chgData name="Wei, Fangxing" userId="051acf3a-a306-4f86-b1ed-16491bed3edd" providerId="ADAL" clId="{2D6AB5A8-F765-4551-A857-5B3B52312641}" dt="2022-08-18T23:21:32.375" v="196" actId="1076"/>
          <ac:picMkLst>
            <pc:docMk/>
            <pc:sldMk cId="2005479696" sldId="902"/>
            <ac:picMk id="6" creationId="{88D67301-C1FB-475E-A4AD-27FA4AAB2A8A}"/>
          </ac:picMkLst>
        </pc:picChg>
        <pc:picChg chg="add mod">
          <ac:chgData name="Wei, Fangxing" userId="051acf3a-a306-4f86-b1ed-16491bed3edd" providerId="ADAL" clId="{2D6AB5A8-F765-4551-A857-5B3B52312641}" dt="2022-08-18T23:21:44.895" v="221" actId="1076"/>
          <ac:picMkLst>
            <pc:docMk/>
            <pc:sldMk cId="2005479696" sldId="902"/>
            <ac:picMk id="8" creationId="{4E04FD37-9848-4F23-8914-D9A330DCADB0}"/>
          </ac:picMkLst>
        </pc:picChg>
      </pc:sldChg>
      <pc:sldChg chg="del">
        <pc:chgData name="Wei, Fangxing" userId="051acf3a-a306-4f86-b1ed-16491bed3edd" providerId="ADAL" clId="{2D6AB5A8-F765-4551-A857-5B3B52312641}" dt="2022-08-18T18:00:29.227" v="48" actId="2696"/>
        <pc:sldMkLst>
          <pc:docMk/>
          <pc:sldMk cId="2173640905" sldId="902"/>
        </pc:sldMkLst>
      </pc:sldChg>
      <pc:sldChg chg="del">
        <pc:chgData name="Wei, Fangxing" userId="051acf3a-a306-4f86-b1ed-16491bed3edd" providerId="ADAL" clId="{2D6AB5A8-F765-4551-A857-5B3B52312641}" dt="2022-08-18T18:00:29.227" v="48" actId="2696"/>
        <pc:sldMkLst>
          <pc:docMk/>
          <pc:sldMk cId="111309077" sldId="903"/>
        </pc:sldMkLst>
      </pc:sldChg>
      <pc:sldChg chg="addSp delSp modSp new mod modClrScheme chgLayout">
        <pc:chgData name="Wei, Fangxing" userId="051acf3a-a306-4f86-b1ed-16491bed3edd" providerId="ADAL" clId="{2D6AB5A8-F765-4551-A857-5B3B52312641}" dt="2022-09-02T17:50:35.188" v="2135" actId="20577"/>
        <pc:sldMkLst>
          <pc:docMk/>
          <pc:sldMk cId="2278114545" sldId="903"/>
        </pc:sldMkLst>
        <pc:spChg chg="mod ord">
          <ac:chgData name="Wei, Fangxing" userId="051acf3a-a306-4f86-b1ed-16491bed3edd" providerId="ADAL" clId="{2D6AB5A8-F765-4551-A857-5B3B52312641}" dt="2022-08-31T21:29:09.523" v="771" actId="700"/>
          <ac:spMkLst>
            <pc:docMk/>
            <pc:sldMk cId="2278114545" sldId="903"/>
            <ac:spMk id="2" creationId="{0D075A03-0404-40DF-95E7-EE75B268C8F8}"/>
          </ac:spMkLst>
        </pc:spChg>
        <pc:spChg chg="mod ord">
          <ac:chgData name="Wei, Fangxing" userId="051acf3a-a306-4f86-b1ed-16491bed3edd" providerId="ADAL" clId="{2D6AB5A8-F765-4551-A857-5B3B52312641}" dt="2022-08-31T21:29:09.523" v="771" actId="700"/>
          <ac:spMkLst>
            <pc:docMk/>
            <pc:sldMk cId="2278114545" sldId="903"/>
            <ac:spMk id="3" creationId="{AB92F72C-7D1A-4A47-A8E5-6D69CF914666}"/>
          </ac:spMkLst>
        </pc:spChg>
        <pc:spChg chg="del mod ord">
          <ac:chgData name="Wei, Fangxing" userId="051acf3a-a306-4f86-b1ed-16491bed3edd" providerId="ADAL" clId="{2D6AB5A8-F765-4551-A857-5B3B52312641}" dt="2022-08-31T21:29:09.523" v="771" actId="700"/>
          <ac:spMkLst>
            <pc:docMk/>
            <pc:sldMk cId="2278114545" sldId="903"/>
            <ac:spMk id="4" creationId="{70D4624E-7D02-406B-8A04-7E5842B2A032}"/>
          </ac:spMkLst>
        </pc:spChg>
        <pc:spChg chg="add mod ord">
          <ac:chgData name="Wei, Fangxing" userId="051acf3a-a306-4f86-b1ed-16491bed3edd" providerId="ADAL" clId="{2D6AB5A8-F765-4551-A857-5B3B52312641}" dt="2022-08-31T21:29:41.439" v="801" actId="20577"/>
          <ac:spMkLst>
            <pc:docMk/>
            <pc:sldMk cId="2278114545" sldId="903"/>
            <ac:spMk id="5" creationId="{506FFC17-9D3A-4979-8AA2-5CCCF81D4F7A}"/>
          </ac:spMkLst>
        </pc:spChg>
        <pc:spChg chg="add mod ord">
          <ac:chgData name="Wei, Fangxing" userId="051acf3a-a306-4f86-b1ed-16491bed3edd" providerId="ADAL" clId="{2D6AB5A8-F765-4551-A857-5B3B52312641}" dt="2022-09-02T17:50:35.188" v="2135" actId="20577"/>
          <ac:spMkLst>
            <pc:docMk/>
            <pc:sldMk cId="2278114545" sldId="903"/>
            <ac:spMk id="6" creationId="{110AF919-72AA-4E51-B59A-A234D21FFCE9}"/>
          </ac:spMkLst>
        </pc:spChg>
      </pc:sldChg>
      <pc:sldChg chg="addSp modSp new mod">
        <pc:chgData name="Wei, Fangxing" userId="051acf3a-a306-4f86-b1ed-16491bed3edd" providerId="ADAL" clId="{2D6AB5A8-F765-4551-A857-5B3B52312641}" dt="2022-09-01T21:53:47.532" v="1331" actId="1076"/>
        <pc:sldMkLst>
          <pc:docMk/>
          <pc:sldMk cId="1675563784" sldId="904"/>
        </pc:sldMkLst>
        <pc:spChg chg="mod">
          <ac:chgData name="Wei, Fangxing" userId="051acf3a-a306-4f86-b1ed-16491bed3edd" providerId="ADAL" clId="{2D6AB5A8-F765-4551-A857-5B3B52312641}" dt="2022-09-01T21:31:01.467" v="1277" actId="20577"/>
          <ac:spMkLst>
            <pc:docMk/>
            <pc:sldMk cId="1675563784" sldId="904"/>
            <ac:spMk id="4" creationId="{758C6D2F-6701-4891-BC81-2A7185DDCDED}"/>
          </ac:spMkLst>
        </pc:spChg>
        <pc:picChg chg="add mod">
          <ac:chgData name="Wei, Fangxing" userId="051acf3a-a306-4f86-b1ed-16491bed3edd" providerId="ADAL" clId="{2D6AB5A8-F765-4551-A857-5B3B52312641}" dt="2022-09-01T21:53:47.532" v="1331" actId="1076"/>
          <ac:picMkLst>
            <pc:docMk/>
            <pc:sldMk cId="1675563784" sldId="904"/>
            <ac:picMk id="6" creationId="{D1956EA3-94E1-4E4B-ACA9-21377F26F8C0}"/>
          </ac:picMkLst>
        </pc:picChg>
      </pc:sldChg>
      <pc:sldChg chg="del">
        <pc:chgData name="Wei, Fangxing" userId="051acf3a-a306-4f86-b1ed-16491bed3edd" providerId="ADAL" clId="{2D6AB5A8-F765-4551-A857-5B3B52312641}" dt="2022-08-18T18:00:29.227" v="48" actId="2696"/>
        <pc:sldMkLst>
          <pc:docMk/>
          <pc:sldMk cId="2339931586" sldId="904"/>
        </pc:sldMkLst>
      </pc:sldChg>
      <pc:sldChg chg="del">
        <pc:chgData name="Wei, Fangxing" userId="051acf3a-a306-4f86-b1ed-16491bed3edd" providerId="ADAL" clId="{2D6AB5A8-F765-4551-A857-5B3B52312641}" dt="2022-08-18T18:00:29.227" v="48" actId="2696"/>
        <pc:sldMkLst>
          <pc:docMk/>
          <pc:sldMk cId="1438456356" sldId="905"/>
        </pc:sldMkLst>
      </pc:sldChg>
      <pc:sldChg chg="addSp modSp new mod">
        <pc:chgData name="Wei, Fangxing" userId="051acf3a-a306-4f86-b1ed-16491bed3edd" providerId="ADAL" clId="{2D6AB5A8-F765-4551-A857-5B3B52312641}" dt="2022-09-01T21:54:05.230" v="1342" actId="1076"/>
        <pc:sldMkLst>
          <pc:docMk/>
          <pc:sldMk cId="3090148323" sldId="905"/>
        </pc:sldMkLst>
        <pc:spChg chg="mod">
          <ac:chgData name="Wei, Fangxing" userId="051acf3a-a306-4f86-b1ed-16491bed3edd" providerId="ADAL" clId="{2D6AB5A8-F765-4551-A857-5B3B52312641}" dt="2022-09-01T21:31:39.769" v="1295" actId="20577"/>
          <ac:spMkLst>
            <pc:docMk/>
            <pc:sldMk cId="3090148323" sldId="905"/>
            <ac:spMk id="4" creationId="{5CADA645-0C99-4CA6-81F6-B63A593B774C}"/>
          </ac:spMkLst>
        </pc:spChg>
        <pc:picChg chg="add mod">
          <ac:chgData name="Wei, Fangxing" userId="051acf3a-a306-4f86-b1ed-16491bed3edd" providerId="ADAL" clId="{2D6AB5A8-F765-4551-A857-5B3B52312641}" dt="2022-09-01T21:54:05.230" v="1342" actId="1076"/>
          <ac:picMkLst>
            <pc:docMk/>
            <pc:sldMk cId="3090148323" sldId="905"/>
            <ac:picMk id="6" creationId="{4C08D634-0856-4287-A419-7354B53A18C5}"/>
          </ac:picMkLst>
        </pc:picChg>
      </pc:sldChg>
      <pc:sldChg chg="addSp modSp new mod">
        <pc:chgData name="Wei, Fangxing" userId="051acf3a-a306-4f86-b1ed-16491bed3edd" providerId="ADAL" clId="{2D6AB5A8-F765-4551-A857-5B3B52312641}" dt="2022-09-01T21:40:00.738" v="1313" actId="20577"/>
        <pc:sldMkLst>
          <pc:docMk/>
          <pc:sldMk cId="1779632996" sldId="906"/>
        </pc:sldMkLst>
        <pc:spChg chg="mod">
          <ac:chgData name="Wei, Fangxing" userId="051acf3a-a306-4f86-b1ed-16491bed3edd" providerId="ADAL" clId="{2D6AB5A8-F765-4551-A857-5B3B52312641}" dt="2022-09-01T21:40:00.738" v="1313" actId="20577"/>
          <ac:spMkLst>
            <pc:docMk/>
            <pc:sldMk cId="1779632996" sldId="906"/>
            <ac:spMk id="4" creationId="{C8427CAD-F1D2-496F-8130-D5F6E7F93520}"/>
          </ac:spMkLst>
        </pc:spChg>
        <pc:picChg chg="add">
          <ac:chgData name="Wei, Fangxing" userId="051acf3a-a306-4f86-b1ed-16491bed3edd" providerId="ADAL" clId="{2D6AB5A8-F765-4551-A857-5B3B52312641}" dt="2022-09-01T21:39:47.903" v="1298" actId="22"/>
          <ac:picMkLst>
            <pc:docMk/>
            <pc:sldMk cId="1779632996" sldId="906"/>
            <ac:picMk id="6" creationId="{9B750E2A-EB1C-4515-9FBD-01B6F6558A1C}"/>
          </ac:picMkLst>
        </pc:picChg>
      </pc:sldChg>
      <pc:sldChg chg="del">
        <pc:chgData name="Wei, Fangxing" userId="051acf3a-a306-4f86-b1ed-16491bed3edd" providerId="ADAL" clId="{2D6AB5A8-F765-4551-A857-5B3B52312641}" dt="2022-08-18T18:00:29.227" v="48" actId="2696"/>
        <pc:sldMkLst>
          <pc:docMk/>
          <pc:sldMk cId="2271293765" sldId="906"/>
        </pc:sldMkLst>
      </pc:sldChg>
      <pc:sldChg chg="addSp modSp new mod">
        <pc:chgData name="Wei, Fangxing" userId="051acf3a-a306-4f86-b1ed-16491bed3edd" providerId="ADAL" clId="{2D6AB5A8-F765-4551-A857-5B3B52312641}" dt="2022-09-01T21:53:21.820" v="1320" actId="20577"/>
        <pc:sldMkLst>
          <pc:docMk/>
          <pc:sldMk cId="974341203" sldId="907"/>
        </pc:sldMkLst>
        <pc:spChg chg="mod">
          <ac:chgData name="Wei, Fangxing" userId="051acf3a-a306-4f86-b1ed-16491bed3edd" providerId="ADAL" clId="{2D6AB5A8-F765-4551-A857-5B3B52312641}" dt="2022-09-01T21:53:21.820" v="1320" actId="20577"/>
          <ac:spMkLst>
            <pc:docMk/>
            <pc:sldMk cId="974341203" sldId="907"/>
            <ac:spMk id="4" creationId="{A4F3E778-40D8-42D4-A348-4036F19BDE06}"/>
          </ac:spMkLst>
        </pc:spChg>
        <pc:picChg chg="add">
          <ac:chgData name="Wei, Fangxing" userId="051acf3a-a306-4f86-b1ed-16491bed3edd" providerId="ADAL" clId="{2D6AB5A8-F765-4551-A857-5B3B52312641}" dt="2022-09-01T21:51:47.298" v="1315" actId="22"/>
          <ac:picMkLst>
            <pc:docMk/>
            <pc:sldMk cId="974341203" sldId="907"/>
            <ac:picMk id="6" creationId="{10FABC8D-301D-4CC1-87DE-88ED2EBF009A}"/>
          </ac:picMkLst>
        </pc:picChg>
      </pc:sldChg>
      <pc:sldChg chg="del">
        <pc:chgData name="Wei, Fangxing" userId="051acf3a-a306-4f86-b1ed-16491bed3edd" providerId="ADAL" clId="{2D6AB5A8-F765-4551-A857-5B3B52312641}" dt="2022-08-18T18:00:29.227" v="48" actId="2696"/>
        <pc:sldMkLst>
          <pc:docMk/>
          <pc:sldMk cId="1339992341" sldId="907"/>
        </pc:sldMkLst>
      </pc:sldChg>
      <pc:sldChg chg="addSp modSp new mod">
        <pc:chgData name="Wei, Fangxing" userId="051acf3a-a306-4f86-b1ed-16491bed3edd" providerId="ADAL" clId="{2D6AB5A8-F765-4551-A857-5B3B52312641}" dt="2022-09-02T16:35:16.198" v="1900" actId="255"/>
        <pc:sldMkLst>
          <pc:docMk/>
          <pc:sldMk cId="2354228256" sldId="908"/>
        </pc:sldMkLst>
        <pc:spChg chg="mod">
          <ac:chgData name="Wei, Fangxing" userId="051acf3a-a306-4f86-b1ed-16491bed3edd" providerId="ADAL" clId="{2D6AB5A8-F765-4551-A857-5B3B52312641}" dt="2022-09-01T23:26:13.558" v="1394" actId="20577"/>
          <ac:spMkLst>
            <pc:docMk/>
            <pc:sldMk cId="2354228256" sldId="908"/>
            <ac:spMk id="4" creationId="{E0264DFA-6627-486A-B644-F37E62EA7EC5}"/>
          </ac:spMkLst>
        </pc:spChg>
        <pc:graphicFrameChg chg="add mod modGraphic">
          <ac:chgData name="Wei, Fangxing" userId="051acf3a-a306-4f86-b1ed-16491bed3edd" providerId="ADAL" clId="{2D6AB5A8-F765-4551-A857-5B3B52312641}" dt="2022-09-02T16:35:16.198" v="1900" actId="255"/>
          <ac:graphicFrameMkLst>
            <pc:docMk/>
            <pc:sldMk cId="2354228256" sldId="908"/>
            <ac:graphicFrameMk id="5" creationId="{740E53B5-A207-47A7-98AA-4808003ED0FD}"/>
          </ac:graphicFrameMkLst>
        </pc:graphicFrameChg>
      </pc:sldChg>
      <pc:sldChg chg="del">
        <pc:chgData name="Wei, Fangxing" userId="051acf3a-a306-4f86-b1ed-16491bed3edd" providerId="ADAL" clId="{2D6AB5A8-F765-4551-A857-5B3B52312641}" dt="2022-08-18T18:00:29.227" v="48" actId="2696"/>
        <pc:sldMkLst>
          <pc:docMk/>
          <pc:sldMk cId="3095908000" sldId="908"/>
        </pc:sldMkLst>
      </pc:sldChg>
      <pc:sldChg chg="del">
        <pc:chgData name="Wei, Fangxing" userId="051acf3a-a306-4f86-b1ed-16491bed3edd" providerId="ADAL" clId="{2D6AB5A8-F765-4551-A857-5B3B52312641}" dt="2022-08-18T18:00:29.227" v="48" actId="2696"/>
        <pc:sldMkLst>
          <pc:docMk/>
          <pc:sldMk cId="763156951" sldId="909"/>
        </pc:sldMkLst>
      </pc:sldChg>
      <pc:sldChg chg="del">
        <pc:chgData name="Wei, Fangxing" userId="051acf3a-a306-4f86-b1ed-16491bed3edd" providerId="ADAL" clId="{2D6AB5A8-F765-4551-A857-5B3B52312641}" dt="2022-08-18T18:00:29.227" v="48" actId="2696"/>
        <pc:sldMkLst>
          <pc:docMk/>
          <pc:sldMk cId="3606341707" sldId="910"/>
        </pc:sldMkLst>
      </pc:sldChg>
      <pc:sldChg chg="del">
        <pc:chgData name="Wei, Fangxing" userId="051acf3a-a306-4f86-b1ed-16491bed3edd" providerId="ADAL" clId="{2D6AB5A8-F765-4551-A857-5B3B52312641}" dt="2022-08-18T18:00:29.227" v="48" actId="2696"/>
        <pc:sldMkLst>
          <pc:docMk/>
          <pc:sldMk cId="3227419234" sldId="911"/>
        </pc:sldMkLst>
      </pc:sldChg>
      <pc:sldChg chg="del">
        <pc:chgData name="Wei, Fangxing" userId="051acf3a-a306-4f86-b1ed-16491bed3edd" providerId="ADAL" clId="{2D6AB5A8-F765-4551-A857-5B3B52312641}" dt="2022-08-18T18:00:29.227" v="48" actId="2696"/>
        <pc:sldMkLst>
          <pc:docMk/>
          <pc:sldMk cId="2441318697" sldId="913"/>
        </pc:sldMkLst>
      </pc:sldChg>
      <pc:sldMasterChg chg="delSldLayout">
        <pc:chgData name="Wei, Fangxing" userId="051acf3a-a306-4f86-b1ed-16491bed3edd" providerId="ADAL" clId="{2D6AB5A8-F765-4551-A857-5B3B52312641}" dt="2022-08-18T18:00:29.227" v="48" actId="2696"/>
        <pc:sldMasterMkLst>
          <pc:docMk/>
          <pc:sldMasterMk cId="2964588501" sldId="2147483661"/>
        </pc:sldMasterMkLst>
        <pc:sldLayoutChg chg="del">
          <pc:chgData name="Wei, Fangxing" userId="051acf3a-a306-4f86-b1ed-16491bed3edd" providerId="ADAL" clId="{2D6AB5A8-F765-4551-A857-5B3B52312641}" dt="2022-08-18T18:00:29.227" v="48" actId="2696"/>
          <pc:sldLayoutMkLst>
            <pc:docMk/>
            <pc:sldMasterMk cId="2964588501" sldId="2147483661"/>
            <pc:sldLayoutMk cId="545288259" sldId="2147483688"/>
          </pc:sldLayoutMkLst>
        </pc:sldLayoutChg>
      </pc:sldMasterChg>
    </pc:docChg>
  </pc:docChgLst>
  <pc:docChgLst>
    <pc:chgData name="Wei, Fangxing" userId="051acf3a-a306-4f86-b1ed-16491bed3edd" providerId="ADAL" clId="{2D5AFCE2-D990-48C8-B417-39E4DE9C03E7}"/>
    <pc:docChg chg="undo custSel addSld delSld modSld sldOrd delMainMaster">
      <pc:chgData name="Wei, Fangxing" userId="051acf3a-a306-4f86-b1ed-16491bed3edd" providerId="ADAL" clId="{2D5AFCE2-D990-48C8-B417-39E4DE9C03E7}" dt="2022-07-26T18:59:00.872" v="4645" actId="20577"/>
      <pc:docMkLst>
        <pc:docMk/>
      </pc:docMkLst>
      <pc:sldChg chg="add del">
        <pc:chgData name="Wei, Fangxing" userId="051acf3a-a306-4f86-b1ed-16491bed3edd" providerId="ADAL" clId="{2D5AFCE2-D990-48C8-B417-39E4DE9C03E7}" dt="2022-07-12T00:04:58.091" v="78" actId="2696"/>
        <pc:sldMkLst>
          <pc:docMk/>
          <pc:sldMk cId="4220159415" sldId="257"/>
        </pc:sldMkLst>
      </pc:sldChg>
      <pc:sldChg chg="add del">
        <pc:chgData name="Wei, Fangxing" userId="051acf3a-a306-4f86-b1ed-16491bed3edd" providerId="ADAL" clId="{2D5AFCE2-D990-48C8-B417-39E4DE9C03E7}" dt="2022-07-12T00:04:58.091" v="78" actId="2696"/>
        <pc:sldMkLst>
          <pc:docMk/>
          <pc:sldMk cId="768049055" sldId="258"/>
        </pc:sldMkLst>
      </pc:sldChg>
      <pc:sldChg chg="del">
        <pc:chgData name="Wei, Fangxing" userId="051acf3a-a306-4f86-b1ed-16491bed3edd" providerId="ADAL" clId="{2D5AFCE2-D990-48C8-B417-39E4DE9C03E7}" dt="2022-07-11T23:54:18.538" v="2" actId="2696"/>
        <pc:sldMkLst>
          <pc:docMk/>
          <pc:sldMk cId="3024771919" sldId="362"/>
        </pc:sldMkLst>
      </pc:sldChg>
      <pc:sldChg chg="del">
        <pc:chgData name="Wei, Fangxing" userId="051acf3a-a306-4f86-b1ed-16491bed3edd" providerId="ADAL" clId="{2D5AFCE2-D990-48C8-B417-39E4DE9C03E7}" dt="2022-07-11T23:54:18.538" v="2" actId="2696"/>
        <pc:sldMkLst>
          <pc:docMk/>
          <pc:sldMk cId="82036852" sldId="363"/>
        </pc:sldMkLst>
      </pc:sldChg>
      <pc:sldChg chg="modSp add del mod">
        <pc:chgData name="Wei, Fangxing" userId="051acf3a-a306-4f86-b1ed-16491bed3edd" providerId="ADAL" clId="{2D5AFCE2-D990-48C8-B417-39E4DE9C03E7}" dt="2022-07-20T17:57:16.641" v="767" actId="14100"/>
        <pc:sldMkLst>
          <pc:docMk/>
          <pc:sldMk cId="2022339593" sldId="367"/>
        </pc:sldMkLst>
        <pc:spChg chg="mod">
          <ac:chgData name="Wei, Fangxing" userId="051acf3a-a306-4f86-b1ed-16491bed3edd" providerId="ADAL" clId="{2D5AFCE2-D990-48C8-B417-39E4DE9C03E7}" dt="2022-07-20T17:57:16.641" v="767" actId="14100"/>
          <ac:spMkLst>
            <pc:docMk/>
            <pc:sldMk cId="2022339593" sldId="367"/>
            <ac:spMk id="7" creationId="{F6693991-D7EC-460B-B496-B060FA638489}"/>
          </ac:spMkLst>
        </pc:spChg>
      </pc:sldChg>
      <pc:sldChg chg="modSp add del mod">
        <pc:chgData name="Wei, Fangxing" userId="051acf3a-a306-4f86-b1ed-16491bed3edd" providerId="ADAL" clId="{2D5AFCE2-D990-48C8-B417-39E4DE9C03E7}" dt="2022-07-24T23:23:02.628" v="4466" actId="14100"/>
        <pc:sldMkLst>
          <pc:docMk/>
          <pc:sldMk cId="1001195327" sldId="368"/>
        </pc:sldMkLst>
        <pc:spChg chg="mod">
          <ac:chgData name="Wei, Fangxing" userId="051acf3a-a306-4f86-b1ed-16491bed3edd" providerId="ADAL" clId="{2D5AFCE2-D990-48C8-B417-39E4DE9C03E7}" dt="2022-07-20T18:11:01.504" v="1291" actId="14100"/>
          <ac:spMkLst>
            <pc:docMk/>
            <pc:sldMk cId="1001195327" sldId="368"/>
            <ac:spMk id="4" creationId="{2F03D85D-60D0-4B0F-BDEA-5D1EE95CB718}"/>
          </ac:spMkLst>
        </pc:spChg>
        <pc:spChg chg="mod">
          <ac:chgData name="Wei, Fangxing" userId="051acf3a-a306-4f86-b1ed-16491bed3edd" providerId="ADAL" clId="{2D5AFCE2-D990-48C8-B417-39E4DE9C03E7}" dt="2022-07-24T23:23:02.628" v="4466" actId="14100"/>
          <ac:spMkLst>
            <pc:docMk/>
            <pc:sldMk cId="1001195327" sldId="368"/>
            <ac:spMk id="14" creationId="{DDF3C173-366A-4A59-97D9-864D996FE4F2}"/>
          </ac:spMkLst>
        </pc:spChg>
        <pc:picChg chg="mod">
          <ac:chgData name="Wei, Fangxing" userId="051acf3a-a306-4f86-b1ed-16491bed3edd" providerId="ADAL" clId="{2D5AFCE2-D990-48C8-B417-39E4DE9C03E7}" dt="2022-07-23T01:05:23.927" v="2963" actId="1076"/>
          <ac:picMkLst>
            <pc:docMk/>
            <pc:sldMk cId="1001195327" sldId="368"/>
            <ac:picMk id="3" creationId="{42668FC9-03DE-4486-B967-F002F4A36236}"/>
          </ac:picMkLst>
        </pc:picChg>
      </pc:sldChg>
      <pc:sldChg chg="del">
        <pc:chgData name="Wei, Fangxing" userId="051acf3a-a306-4f86-b1ed-16491bed3edd" providerId="ADAL" clId="{2D5AFCE2-D990-48C8-B417-39E4DE9C03E7}" dt="2022-07-11T23:54:18.538" v="2" actId="2696"/>
        <pc:sldMkLst>
          <pc:docMk/>
          <pc:sldMk cId="539361124" sldId="370"/>
        </pc:sldMkLst>
      </pc:sldChg>
      <pc:sldChg chg="add del">
        <pc:chgData name="Wei, Fangxing" userId="051acf3a-a306-4f86-b1ed-16491bed3edd" providerId="ADAL" clId="{2D5AFCE2-D990-48C8-B417-39E4DE9C03E7}" dt="2022-07-12T00:04:58.091" v="78" actId="2696"/>
        <pc:sldMkLst>
          <pc:docMk/>
          <pc:sldMk cId="417740355" sldId="424"/>
        </pc:sldMkLst>
      </pc:sldChg>
      <pc:sldChg chg="add del">
        <pc:chgData name="Wei, Fangxing" userId="051acf3a-a306-4f86-b1ed-16491bed3edd" providerId="ADAL" clId="{2D5AFCE2-D990-48C8-B417-39E4DE9C03E7}" dt="2022-07-12T00:04:58.091" v="78" actId="2696"/>
        <pc:sldMkLst>
          <pc:docMk/>
          <pc:sldMk cId="795867582" sldId="425"/>
        </pc:sldMkLst>
      </pc:sldChg>
      <pc:sldChg chg="add del">
        <pc:chgData name="Wei, Fangxing" userId="051acf3a-a306-4f86-b1ed-16491bed3edd" providerId="ADAL" clId="{2D5AFCE2-D990-48C8-B417-39E4DE9C03E7}" dt="2022-07-12T00:04:58.091" v="78" actId="2696"/>
        <pc:sldMkLst>
          <pc:docMk/>
          <pc:sldMk cId="1679857808" sldId="426"/>
        </pc:sldMkLst>
      </pc:sldChg>
      <pc:sldChg chg="add del">
        <pc:chgData name="Wei, Fangxing" userId="051acf3a-a306-4f86-b1ed-16491bed3edd" providerId="ADAL" clId="{2D5AFCE2-D990-48C8-B417-39E4DE9C03E7}" dt="2022-07-12T00:04:58.091" v="78" actId="2696"/>
        <pc:sldMkLst>
          <pc:docMk/>
          <pc:sldMk cId="939877649" sldId="429"/>
        </pc:sldMkLst>
      </pc:sldChg>
      <pc:sldChg chg="add del">
        <pc:chgData name="Wei, Fangxing" userId="051acf3a-a306-4f86-b1ed-16491bed3edd" providerId="ADAL" clId="{2D5AFCE2-D990-48C8-B417-39E4DE9C03E7}" dt="2022-07-12T00:04:58.091" v="78" actId="2696"/>
        <pc:sldMkLst>
          <pc:docMk/>
          <pc:sldMk cId="2969452988" sldId="454"/>
        </pc:sldMkLst>
      </pc:sldChg>
      <pc:sldChg chg="add del">
        <pc:chgData name="Wei, Fangxing" userId="051acf3a-a306-4f86-b1ed-16491bed3edd" providerId="ADAL" clId="{2D5AFCE2-D990-48C8-B417-39E4DE9C03E7}" dt="2022-07-12T00:04:58.091" v="78" actId="2696"/>
        <pc:sldMkLst>
          <pc:docMk/>
          <pc:sldMk cId="1710965993" sldId="455"/>
        </pc:sldMkLst>
      </pc:sldChg>
      <pc:sldChg chg="add del">
        <pc:chgData name="Wei, Fangxing" userId="051acf3a-a306-4f86-b1ed-16491bed3edd" providerId="ADAL" clId="{2D5AFCE2-D990-48C8-B417-39E4DE9C03E7}" dt="2022-07-12T00:04:58.091" v="78" actId="2696"/>
        <pc:sldMkLst>
          <pc:docMk/>
          <pc:sldMk cId="2750845896" sldId="456"/>
        </pc:sldMkLst>
      </pc:sldChg>
      <pc:sldChg chg="add del">
        <pc:chgData name="Wei, Fangxing" userId="051acf3a-a306-4f86-b1ed-16491bed3edd" providerId="ADAL" clId="{2D5AFCE2-D990-48C8-B417-39E4DE9C03E7}" dt="2022-07-12T00:04:58.091" v="78" actId="2696"/>
        <pc:sldMkLst>
          <pc:docMk/>
          <pc:sldMk cId="3663812238" sldId="457"/>
        </pc:sldMkLst>
      </pc:sldChg>
      <pc:sldChg chg="add del">
        <pc:chgData name="Wei, Fangxing" userId="051acf3a-a306-4f86-b1ed-16491bed3edd" providerId="ADAL" clId="{2D5AFCE2-D990-48C8-B417-39E4DE9C03E7}" dt="2022-07-12T00:04:58.091" v="78" actId="2696"/>
        <pc:sldMkLst>
          <pc:docMk/>
          <pc:sldMk cId="4160383773" sldId="458"/>
        </pc:sldMkLst>
      </pc:sldChg>
      <pc:sldChg chg="add del">
        <pc:chgData name="Wei, Fangxing" userId="051acf3a-a306-4f86-b1ed-16491bed3edd" providerId="ADAL" clId="{2D5AFCE2-D990-48C8-B417-39E4DE9C03E7}" dt="2022-07-12T00:04:58.091" v="78" actId="2696"/>
        <pc:sldMkLst>
          <pc:docMk/>
          <pc:sldMk cId="2055790846" sldId="459"/>
        </pc:sldMkLst>
      </pc:sldChg>
      <pc:sldChg chg="add del">
        <pc:chgData name="Wei, Fangxing" userId="051acf3a-a306-4f86-b1ed-16491bed3edd" providerId="ADAL" clId="{2D5AFCE2-D990-48C8-B417-39E4DE9C03E7}" dt="2022-07-12T00:04:58.091" v="78" actId="2696"/>
        <pc:sldMkLst>
          <pc:docMk/>
          <pc:sldMk cId="2308823514" sldId="460"/>
        </pc:sldMkLst>
      </pc:sldChg>
      <pc:sldChg chg="add del">
        <pc:chgData name="Wei, Fangxing" userId="051acf3a-a306-4f86-b1ed-16491bed3edd" providerId="ADAL" clId="{2D5AFCE2-D990-48C8-B417-39E4DE9C03E7}" dt="2022-07-12T00:04:58.091" v="78" actId="2696"/>
        <pc:sldMkLst>
          <pc:docMk/>
          <pc:sldMk cId="2529754746" sldId="461"/>
        </pc:sldMkLst>
      </pc:sldChg>
      <pc:sldChg chg="add del">
        <pc:chgData name="Wei, Fangxing" userId="051acf3a-a306-4f86-b1ed-16491bed3edd" providerId="ADAL" clId="{2D5AFCE2-D990-48C8-B417-39E4DE9C03E7}" dt="2022-07-12T00:04:58.091" v="78" actId="2696"/>
        <pc:sldMkLst>
          <pc:docMk/>
          <pc:sldMk cId="3598197617" sldId="462"/>
        </pc:sldMkLst>
      </pc:sldChg>
      <pc:sldChg chg="add del">
        <pc:chgData name="Wei, Fangxing" userId="051acf3a-a306-4f86-b1ed-16491bed3edd" providerId="ADAL" clId="{2D5AFCE2-D990-48C8-B417-39E4DE9C03E7}" dt="2022-07-12T00:04:58.091" v="78" actId="2696"/>
        <pc:sldMkLst>
          <pc:docMk/>
          <pc:sldMk cId="1345013218" sldId="463"/>
        </pc:sldMkLst>
      </pc:sldChg>
      <pc:sldChg chg="add del">
        <pc:chgData name="Wei, Fangxing" userId="051acf3a-a306-4f86-b1ed-16491bed3edd" providerId="ADAL" clId="{2D5AFCE2-D990-48C8-B417-39E4DE9C03E7}" dt="2022-07-12T00:04:58.091" v="78" actId="2696"/>
        <pc:sldMkLst>
          <pc:docMk/>
          <pc:sldMk cId="3703087676" sldId="464"/>
        </pc:sldMkLst>
      </pc:sldChg>
      <pc:sldChg chg="add del">
        <pc:chgData name="Wei, Fangxing" userId="051acf3a-a306-4f86-b1ed-16491bed3edd" providerId="ADAL" clId="{2D5AFCE2-D990-48C8-B417-39E4DE9C03E7}" dt="2022-07-12T00:04:58.091" v="78" actId="2696"/>
        <pc:sldMkLst>
          <pc:docMk/>
          <pc:sldMk cId="917974717" sldId="465"/>
        </pc:sldMkLst>
      </pc:sldChg>
      <pc:sldChg chg="add del">
        <pc:chgData name="Wei, Fangxing" userId="051acf3a-a306-4f86-b1ed-16491bed3edd" providerId="ADAL" clId="{2D5AFCE2-D990-48C8-B417-39E4DE9C03E7}" dt="2022-07-12T00:04:58.091" v="78" actId="2696"/>
        <pc:sldMkLst>
          <pc:docMk/>
          <pc:sldMk cId="367980562" sldId="466"/>
        </pc:sldMkLst>
      </pc:sldChg>
      <pc:sldChg chg="add del">
        <pc:chgData name="Wei, Fangxing" userId="051acf3a-a306-4f86-b1ed-16491bed3edd" providerId="ADAL" clId="{2D5AFCE2-D990-48C8-B417-39E4DE9C03E7}" dt="2022-07-12T00:04:58.091" v="78" actId="2696"/>
        <pc:sldMkLst>
          <pc:docMk/>
          <pc:sldMk cId="2532795410" sldId="467"/>
        </pc:sldMkLst>
      </pc:sldChg>
      <pc:sldChg chg="add del">
        <pc:chgData name="Wei, Fangxing" userId="051acf3a-a306-4f86-b1ed-16491bed3edd" providerId="ADAL" clId="{2D5AFCE2-D990-48C8-B417-39E4DE9C03E7}" dt="2022-07-12T00:04:58.091" v="78" actId="2696"/>
        <pc:sldMkLst>
          <pc:docMk/>
          <pc:sldMk cId="4276648425" sldId="468"/>
        </pc:sldMkLst>
      </pc:sldChg>
      <pc:sldChg chg="add del">
        <pc:chgData name="Wei, Fangxing" userId="051acf3a-a306-4f86-b1ed-16491bed3edd" providerId="ADAL" clId="{2D5AFCE2-D990-48C8-B417-39E4DE9C03E7}" dt="2022-07-12T00:04:58.091" v="78" actId="2696"/>
        <pc:sldMkLst>
          <pc:docMk/>
          <pc:sldMk cId="852842020" sldId="469"/>
        </pc:sldMkLst>
      </pc:sldChg>
      <pc:sldChg chg="add del">
        <pc:chgData name="Wei, Fangxing" userId="051acf3a-a306-4f86-b1ed-16491bed3edd" providerId="ADAL" clId="{2D5AFCE2-D990-48C8-B417-39E4DE9C03E7}" dt="2022-07-12T00:04:58.091" v="78" actId="2696"/>
        <pc:sldMkLst>
          <pc:docMk/>
          <pc:sldMk cId="858591760" sldId="470"/>
        </pc:sldMkLst>
      </pc:sldChg>
      <pc:sldChg chg="add del">
        <pc:chgData name="Wei, Fangxing" userId="051acf3a-a306-4f86-b1ed-16491bed3edd" providerId="ADAL" clId="{2D5AFCE2-D990-48C8-B417-39E4DE9C03E7}" dt="2022-07-11T23:55:22.721" v="4" actId="2696"/>
        <pc:sldMkLst>
          <pc:docMk/>
          <pc:sldMk cId="1194169829" sldId="815"/>
        </pc:sldMkLst>
      </pc:sldChg>
      <pc:sldChg chg="modSp add del mod ord">
        <pc:chgData name="Wei, Fangxing" userId="051acf3a-a306-4f86-b1ed-16491bed3edd" providerId="ADAL" clId="{2D5AFCE2-D990-48C8-B417-39E4DE9C03E7}" dt="2022-07-22T15:49:29.671" v="2220" actId="20577"/>
        <pc:sldMkLst>
          <pc:docMk/>
          <pc:sldMk cId="70781292" sldId="851"/>
        </pc:sldMkLst>
        <pc:spChg chg="mod">
          <ac:chgData name="Wei, Fangxing" userId="051acf3a-a306-4f86-b1ed-16491bed3edd" providerId="ADAL" clId="{2D5AFCE2-D990-48C8-B417-39E4DE9C03E7}" dt="2022-07-22T15:49:29.671" v="2220" actId="20577"/>
          <ac:spMkLst>
            <pc:docMk/>
            <pc:sldMk cId="70781292" sldId="851"/>
            <ac:spMk id="4" creationId="{B617A195-191B-4CD9-B66C-83911F8D8097}"/>
          </ac:spMkLst>
        </pc:spChg>
        <pc:spChg chg="mod">
          <ac:chgData name="Wei, Fangxing" userId="051acf3a-a306-4f86-b1ed-16491bed3edd" providerId="ADAL" clId="{2D5AFCE2-D990-48C8-B417-39E4DE9C03E7}" dt="2022-07-22T15:48:43.038" v="2215" actId="20577"/>
          <ac:spMkLst>
            <pc:docMk/>
            <pc:sldMk cId="70781292" sldId="851"/>
            <ac:spMk id="7" creationId="{FA96470B-B665-4CD7-9E8F-D15353EF0DB8}"/>
          </ac:spMkLst>
        </pc:spChg>
      </pc:sldChg>
      <pc:sldChg chg="add del">
        <pc:chgData name="Wei, Fangxing" userId="051acf3a-a306-4f86-b1ed-16491bed3edd" providerId="ADAL" clId="{2D5AFCE2-D990-48C8-B417-39E4DE9C03E7}" dt="2022-07-11T23:54:18.538" v="2" actId="2696"/>
        <pc:sldMkLst>
          <pc:docMk/>
          <pc:sldMk cId="2195461158" sldId="852"/>
        </pc:sldMkLst>
      </pc:sldChg>
      <pc:sldChg chg="add del">
        <pc:chgData name="Wei, Fangxing" userId="051acf3a-a306-4f86-b1ed-16491bed3edd" providerId="ADAL" clId="{2D5AFCE2-D990-48C8-B417-39E4DE9C03E7}" dt="2022-07-11T23:54:18.538" v="2" actId="2696"/>
        <pc:sldMkLst>
          <pc:docMk/>
          <pc:sldMk cId="1124656534" sldId="853"/>
        </pc:sldMkLst>
      </pc:sldChg>
      <pc:sldChg chg="modSp add del mod">
        <pc:chgData name="Wei, Fangxing" userId="051acf3a-a306-4f86-b1ed-16491bed3edd" providerId="ADAL" clId="{2D5AFCE2-D990-48C8-B417-39E4DE9C03E7}" dt="2022-07-22T16:44:46.808" v="2609" actId="20577"/>
        <pc:sldMkLst>
          <pc:docMk/>
          <pc:sldMk cId="2551691051" sldId="854"/>
        </pc:sldMkLst>
        <pc:spChg chg="mod">
          <ac:chgData name="Wei, Fangxing" userId="051acf3a-a306-4f86-b1ed-16491bed3edd" providerId="ADAL" clId="{2D5AFCE2-D990-48C8-B417-39E4DE9C03E7}" dt="2022-07-22T16:44:46.808" v="2609" actId="20577"/>
          <ac:spMkLst>
            <pc:docMk/>
            <pc:sldMk cId="2551691051" sldId="854"/>
            <ac:spMk id="14" creationId="{186D27EE-5A71-41D8-9717-5C499B7D036A}"/>
          </ac:spMkLst>
        </pc:spChg>
      </pc:sldChg>
      <pc:sldChg chg="modSp add del mod">
        <pc:chgData name="Wei, Fangxing" userId="051acf3a-a306-4f86-b1ed-16491bed3edd" providerId="ADAL" clId="{2D5AFCE2-D990-48C8-B417-39E4DE9C03E7}" dt="2022-07-25T21:26:00.251" v="4529" actId="2696"/>
        <pc:sldMkLst>
          <pc:docMk/>
          <pc:sldMk cId="34346783" sldId="855"/>
        </pc:sldMkLst>
        <pc:spChg chg="mod">
          <ac:chgData name="Wei, Fangxing" userId="051acf3a-a306-4f86-b1ed-16491bed3edd" providerId="ADAL" clId="{2D5AFCE2-D990-48C8-B417-39E4DE9C03E7}" dt="2022-07-20T18:31:48.689" v="2020" actId="14100"/>
          <ac:spMkLst>
            <pc:docMk/>
            <pc:sldMk cId="34346783" sldId="855"/>
            <ac:spMk id="4" creationId="{2F03D85D-60D0-4B0F-BDEA-5D1EE95CB718}"/>
          </ac:spMkLst>
        </pc:spChg>
        <pc:spChg chg="mod">
          <ac:chgData name="Wei, Fangxing" userId="051acf3a-a306-4f86-b1ed-16491bed3edd" providerId="ADAL" clId="{2D5AFCE2-D990-48C8-B417-39E4DE9C03E7}" dt="2022-07-20T18:35:15.919" v="2062" actId="20577"/>
          <ac:spMkLst>
            <pc:docMk/>
            <pc:sldMk cId="34346783" sldId="855"/>
            <ac:spMk id="14" creationId="{DDF3C173-366A-4A59-97D9-864D996FE4F2}"/>
          </ac:spMkLst>
        </pc:spChg>
      </pc:sldChg>
      <pc:sldChg chg="add del">
        <pc:chgData name="Wei, Fangxing" userId="051acf3a-a306-4f86-b1ed-16491bed3edd" providerId="ADAL" clId="{2D5AFCE2-D990-48C8-B417-39E4DE9C03E7}" dt="2022-07-11T23:54:18.538" v="2" actId="2696"/>
        <pc:sldMkLst>
          <pc:docMk/>
          <pc:sldMk cId="2758984426" sldId="856"/>
        </pc:sldMkLst>
      </pc:sldChg>
      <pc:sldChg chg="add del">
        <pc:chgData name="Wei, Fangxing" userId="051acf3a-a306-4f86-b1ed-16491bed3edd" providerId="ADAL" clId="{2D5AFCE2-D990-48C8-B417-39E4DE9C03E7}" dt="2022-07-11T23:55:22.721" v="4" actId="2696"/>
        <pc:sldMkLst>
          <pc:docMk/>
          <pc:sldMk cId="3853228160" sldId="857"/>
        </pc:sldMkLst>
      </pc:sldChg>
      <pc:sldChg chg="add del">
        <pc:chgData name="Wei, Fangxing" userId="051acf3a-a306-4f86-b1ed-16491bed3edd" providerId="ADAL" clId="{2D5AFCE2-D990-48C8-B417-39E4DE9C03E7}" dt="2022-07-12T00:04:58.091" v="78" actId="2696"/>
        <pc:sldMkLst>
          <pc:docMk/>
          <pc:sldMk cId="837745965" sldId="858"/>
        </pc:sldMkLst>
      </pc:sldChg>
      <pc:sldChg chg="add del">
        <pc:chgData name="Wei, Fangxing" userId="051acf3a-a306-4f86-b1ed-16491bed3edd" providerId="ADAL" clId="{2D5AFCE2-D990-48C8-B417-39E4DE9C03E7}" dt="2022-07-12T00:04:58.091" v="78" actId="2696"/>
        <pc:sldMkLst>
          <pc:docMk/>
          <pc:sldMk cId="616221174" sldId="859"/>
        </pc:sldMkLst>
      </pc:sldChg>
      <pc:sldChg chg="add del">
        <pc:chgData name="Wei, Fangxing" userId="051acf3a-a306-4f86-b1ed-16491bed3edd" providerId="ADAL" clId="{2D5AFCE2-D990-48C8-B417-39E4DE9C03E7}" dt="2022-07-12T00:04:58.091" v="78" actId="2696"/>
        <pc:sldMkLst>
          <pc:docMk/>
          <pc:sldMk cId="2979462775" sldId="860"/>
        </pc:sldMkLst>
      </pc:sldChg>
      <pc:sldChg chg="add del">
        <pc:chgData name="Wei, Fangxing" userId="051acf3a-a306-4f86-b1ed-16491bed3edd" providerId="ADAL" clId="{2D5AFCE2-D990-48C8-B417-39E4DE9C03E7}" dt="2022-07-25T18:15:42.344" v="4510" actId="2696"/>
        <pc:sldMkLst>
          <pc:docMk/>
          <pc:sldMk cId="3651126356" sldId="861"/>
        </pc:sldMkLst>
      </pc:sldChg>
      <pc:sldChg chg="add del">
        <pc:chgData name="Wei, Fangxing" userId="051acf3a-a306-4f86-b1ed-16491bed3edd" providerId="ADAL" clId="{2D5AFCE2-D990-48C8-B417-39E4DE9C03E7}" dt="2022-07-25T18:15:42.344" v="4510" actId="2696"/>
        <pc:sldMkLst>
          <pc:docMk/>
          <pc:sldMk cId="1181730830" sldId="862"/>
        </pc:sldMkLst>
      </pc:sldChg>
      <pc:sldChg chg="add del">
        <pc:chgData name="Wei, Fangxing" userId="051acf3a-a306-4f86-b1ed-16491bed3edd" providerId="ADAL" clId="{2D5AFCE2-D990-48C8-B417-39E4DE9C03E7}" dt="2022-07-25T18:15:42.344" v="4510" actId="2696"/>
        <pc:sldMkLst>
          <pc:docMk/>
          <pc:sldMk cId="2788464974" sldId="863"/>
        </pc:sldMkLst>
      </pc:sldChg>
      <pc:sldChg chg="add del">
        <pc:chgData name="Wei, Fangxing" userId="051acf3a-a306-4f86-b1ed-16491bed3edd" providerId="ADAL" clId="{2D5AFCE2-D990-48C8-B417-39E4DE9C03E7}" dt="2022-07-25T18:15:42.344" v="4510" actId="2696"/>
        <pc:sldMkLst>
          <pc:docMk/>
          <pc:sldMk cId="1057314781" sldId="864"/>
        </pc:sldMkLst>
      </pc:sldChg>
      <pc:sldChg chg="add del">
        <pc:chgData name="Wei, Fangxing" userId="051acf3a-a306-4f86-b1ed-16491bed3edd" providerId="ADAL" clId="{2D5AFCE2-D990-48C8-B417-39E4DE9C03E7}" dt="2022-07-25T18:15:42.344" v="4510" actId="2696"/>
        <pc:sldMkLst>
          <pc:docMk/>
          <pc:sldMk cId="246592901" sldId="865"/>
        </pc:sldMkLst>
      </pc:sldChg>
      <pc:sldChg chg="add del">
        <pc:chgData name="Wei, Fangxing" userId="051acf3a-a306-4f86-b1ed-16491bed3edd" providerId="ADAL" clId="{2D5AFCE2-D990-48C8-B417-39E4DE9C03E7}" dt="2022-07-25T18:15:42.344" v="4510" actId="2696"/>
        <pc:sldMkLst>
          <pc:docMk/>
          <pc:sldMk cId="297103203" sldId="866"/>
        </pc:sldMkLst>
      </pc:sldChg>
      <pc:sldChg chg="add del">
        <pc:chgData name="Wei, Fangxing" userId="051acf3a-a306-4f86-b1ed-16491bed3edd" providerId="ADAL" clId="{2D5AFCE2-D990-48C8-B417-39E4DE9C03E7}" dt="2022-07-25T18:15:42.344" v="4510" actId="2696"/>
        <pc:sldMkLst>
          <pc:docMk/>
          <pc:sldMk cId="2860506567" sldId="867"/>
        </pc:sldMkLst>
      </pc:sldChg>
      <pc:sldChg chg="add del">
        <pc:chgData name="Wei, Fangxing" userId="051acf3a-a306-4f86-b1ed-16491bed3edd" providerId="ADAL" clId="{2D5AFCE2-D990-48C8-B417-39E4DE9C03E7}" dt="2022-07-25T18:15:42.344" v="4510" actId="2696"/>
        <pc:sldMkLst>
          <pc:docMk/>
          <pc:sldMk cId="546251240" sldId="868"/>
        </pc:sldMkLst>
      </pc:sldChg>
      <pc:sldChg chg="add del">
        <pc:chgData name="Wei, Fangxing" userId="051acf3a-a306-4f86-b1ed-16491bed3edd" providerId="ADAL" clId="{2D5AFCE2-D990-48C8-B417-39E4DE9C03E7}" dt="2022-07-25T18:15:42.344" v="4510" actId="2696"/>
        <pc:sldMkLst>
          <pc:docMk/>
          <pc:sldMk cId="3972973136" sldId="869"/>
        </pc:sldMkLst>
      </pc:sldChg>
      <pc:sldChg chg="add del">
        <pc:chgData name="Wei, Fangxing" userId="051acf3a-a306-4f86-b1ed-16491bed3edd" providerId="ADAL" clId="{2D5AFCE2-D990-48C8-B417-39E4DE9C03E7}" dt="2022-07-25T18:15:42.344" v="4510" actId="2696"/>
        <pc:sldMkLst>
          <pc:docMk/>
          <pc:sldMk cId="2910665567" sldId="870"/>
        </pc:sldMkLst>
      </pc:sldChg>
      <pc:sldChg chg="add del">
        <pc:chgData name="Wei, Fangxing" userId="051acf3a-a306-4f86-b1ed-16491bed3edd" providerId="ADAL" clId="{2D5AFCE2-D990-48C8-B417-39E4DE9C03E7}" dt="2022-07-25T18:15:42.344" v="4510" actId="2696"/>
        <pc:sldMkLst>
          <pc:docMk/>
          <pc:sldMk cId="2728889914" sldId="871"/>
        </pc:sldMkLst>
      </pc:sldChg>
      <pc:sldChg chg="add del">
        <pc:chgData name="Wei, Fangxing" userId="051acf3a-a306-4f86-b1ed-16491bed3edd" providerId="ADAL" clId="{2D5AFCE2-D990-48C8-B417-39E4DE9C03E7}" dt="2022-07-25T18:15:42.344" v="4510" actId="2696"/>
        <pc:sldMkLst>
          <pc:docMk/>
          <pc:sldMk cId="3190727950" sldId="872"/>
        </pc:sldMkLst>
      </pc:sldChg>
      <pc:sldChg chg="add del">
        <pc:chgData name="Wei, Fangxing" userId="051acf3a-a306-4f86-b1ed-16491bed3edd" providerId="ADAL" clId="{2D5AFCE2-D990-48C8-B417-39E4DE9C03E7}" dt="2022-07-25T18:15:42.344" v="4510" actId="2696"/>
        <pc:sldMkLst>
          <pc:docMk/>
          <pc:sldMk cId="448685558" sldId="873"/>
        </pc:sldMkLst>
      </pc:sldChg>
      <pc:sldChg chg="add del">
        <pc:chgData name="Wei, Fangxing" userId="051acf3a-a306-4f86-b1ed-16491bed3edd" providerId="ADAL" clId="{2D5AFCE2-D990-48C8-B417-39E4DE9C03E7}" dt="2022-07-25T18:15:42.344" v="4510" actId="2696"/>
        <pc:sldMkLst>
          <pc:docMk/>
          <pc:sldMk cId="3945696629" sldId="874"/>
        </pc:sldMkLst>
      </pc:sldChg>
      <pc:sldChg chg="add del">
        <pc:chgData name="Wei, Fangxing" userId="051acf3a-a306-4f86-b1ed-16491bed3edd" providerId="ADAL" clId="{2D5AFCE2-D990-48C8-B417-39E4DE9C03E7}" dt="2022-07-25T18:15:42.344" v="4510" actId="2696"/>
        <pc:sldMkLst>
          <pc:docMk/>
          <pc:sldMk cId="1637671775" sldId="875"/>
        </pc:sldMkLst>
      </pc:sldChg>
      <pc:sldChg chg="add del">
        <pc:chgData name="Wei, Fangxing" userId="051acf3a-a306-4f86-b1ed-16491bed3edd" providerId="ADAL" clId="{2D5AFCE2-D990-48C8-B417-39E4DE9C03E7}" dt="2022-07-25T18:15:42.344" v="4510" actId="2696"/>
        <pc:sldMkLst>
          <pc:docMk/>
          <pc:sldMk cId="1499387897" sldId="876"/>
        </pc:sldMkLst>
      </pc:sldChg>
      <pc:sldChg chg="add del">
        <pc:chgData name="Wei, Fangxing" userId="051acf3a-a306-4f86-b1ed-16491bed3edd" providerId="ADAL" clId="{2D5AFCE2-D990-48C8-B417-39E4DE9C03E7}" dt="2022-07-25T18:15:42.344" v="4510" actId="2696"/>
        <pc:sldMkLst>
          <pc:docMk/>
          <pc:sldMk cId="3982437189" sldId="877"/>
        </pc:sldMkLst>
      </pc:sldChg>
      <pc:sldChg chg="modSp add del mod">
        <pc:chgData name="Wei, Fangxing" userId="051acf3a-a306-4f86-b1ed-16491bed3edd" providerId="ADAL" clId="{2D5AFCE2-D990-48C8-B417-39E4DE9C03E7}" dt="2022-07-25T18:15:42.344" v="4510" actId="2696"/>
        <pc:sldMkLst>
          <pc:docMk/>
          <pc:sldMk cId="423101030" sldId="878"/>
        </pc:sldMkLst>
        <pc:grpChg chg="mod">
          <ac:chgData name="Wei, Fangxing" userId="051acf3a-a306-4f86-b1ed-16491bed3edd" providerId="ADAL" clId="{2D5AFCE2-D990-48C8-B417-39E4DE9C03E7}" dt="2022-07-12T22:29:08.318" v="162" actId="1076"/>
          <ac:grpSpMkLst>
            <pc:docMk/>
            <pc:sldMk cId="423101030" sldId="878"/>
            <ac:grpSpMk id="96" creationId="{5D23E684-01F1-4279-B5B1-56166E26025F}"/>
          </ac:grpSpMkLst>
        </pc:grpChg>
      </pc:sldChg>
      <pc:sldChg chg="add del">
        <pc:chgData name="Wei, Fangxing" userId="051acf3a-a306-4f86-b1ed-16491bed3edd" providerId="ADAL" clId="{2D5AFCE2-D990-48C8-B417-39E4DE9C03E7}" dt="2022-07-25T18:15:42.344" v="4510" actId="2696"/>
        <pc:sldMkLst>
          <pc:docMk/>
          <pc:sldMk cId="1196390687" sldId="879"/>
        </pc:sldMkLst>
      </pc:sldChg>
      <pc:sldChg chg="add del">
        <pc:chgData name="Wei, Fangxing" userId="051acf3a-a306-4f86-b1ed-16491bed3edd" providerId="ADAL" clId="{2D5AFCE2-D990-48C8-B417-39E4DE9C03E7}" dt="2022-07-25T18:15:42.344" v="4510" actId="2696"/>
        <pc:sldMkLst>
          <pc:docMk/>
          <pc:sldMk cId="1858921901" sldId="880"/>
        </pc:sldMkLst>
      </pc:sldChg>
      <pc:sldChg chg="add del">
        <pc:chgData name="Wei, Fangxing" userId="051acf3a-a306-4f86-b1ed-16491bed3edd" providerId="ADAL" clId="{2D5AFCE2-D990-48C8-B417-39E4DE9C03E7}" dt="2022-07-25T18:15:42.344" v="4510" actId="2696"/>
        <pc:sldMkLst>
          <pc:docMk/>
          <pc:sldMk cId="3552175192" sldId="881"/>
        </pc:sldMkLst>
      </pc:sldChg>
      <pc:sldChg chg="add del">
        <pc:chgData name="Wei, Fangxing" userId="051acf3a-a306-4f86-b1ed-16491bed3edd" providerId="ADAL" clId="{2D5AFCE2-D990-48C8-B417-39E4DE9C03E7}" dt="2022-07-25T18:15:42.344" v="4510" actId="2696"/>
        <pc:sldMkLst>
          <pc:docMk/>
          <pc:sldMk cId="3993953140" sldId="882"/>
        </pc:sldMkLst>
      </pc:sldChg>
      <pc:sldChg chg="add del">
        <pc:chgData name="Wei, Fangxing" userId="051acf3a-a306-4f86-b1ed-16491bed3edd" providerId="ADAL" clId="{2D5AFCE2-D990-48C8-B417-39E4DE9C03E7}" dt="2022-07-25T18:15:42.344" v="4510" actId="2696"/>
        <pc:sldMkLst>
          <pc:docMk/>
          <pc:sldMk cId="1217150758" sldId="883"/>
        </pc:sldMkLst>
      </pc:sldChg>
      <pc:sldChg chg="addSp delSp modSp new mod modClrScheme chgLayout">
        <pc:chgData name="Wei, Fangxing" userId="051acf3a-a306-4f86-b1ed-16491bed3edd" providerId="ADAL" clId="{2D5AFCE2-D990-48C8-B417-39E4DE9C03E7}" dt="2022-07-12T00:00:52.925" v="77" actId="14100"/>
        <pc:sldMkLst>
          <pc:docMk/>
          <pc:sldMk cId="1565907691" sldId="884"/>
        </pc:sldMkLst>
        <pc:spChg chg="del mod ord">
          <ac:chgData name="Wei, Fangxing" userId="051acf3a-a306-4f86-b1ed-16491bed3edd" providerId="ADAL" clId="{2D5AFCE2-D990-48C8-B417-39E4DE9C03E7}" dt="2022-07-11T23:57:31.256" v="10" actId="478"/>
          <ac:spMkLst>
            <pc:docMk/>
            <pc:sldMk cId="1565907691" sldId="884"/>
            <ac:spMk id="2" creationId="{DC78588B-37A9-48B5-B464-FED5AD397B0A}"/>
          </ac:spMkLst>
        </pc:spChg>
        <pc:spChg chg="mod ord">
          <ac:chgData name="Wei, Fangxing" userId="051acf3a-a306-4f86-b1ed-16491bed3edd" providerId="ADAL" clId="{2D5AFCE2-D990-48C8-B417-39E4DE9C03E7}" dt="2022-07-12T00:00:39.662" v="75" actId="700"/>
          <ac:spMkLst>
            <pc:docMk/>
            <pc:sldMk cId="1565907691" sldId="884"/>
            <ac:spMk id="3" creationId="{2B6CEBBC-8117-4057-9694-DAC36E81D617}"/>
          </ac:spMkLst>
        </pc:spChg>
        <pc:spChg chg="del mod ord">
          <ac:chgData name="Wei, Fangxing" userId="051acf3a-a306-4f86-b1ed-16491bed3edd" providerId="ADAL" clId="{2D5AFCE2-D990-48C8-B417-39E4DE9C03E7}" dt="2022-07-11T23:57:06.409" v="8" actId="700"/>
          <ac:spMkLst>
            <pc:docMk/>
            <pc:sldMk cId="1565907691" sldId="884"/>
            <ac:spMk id="4" creationId="{6A5E1C1E-B3E3-4695-A7C8-F47694ACCD14}"/>
          </ac:spMkLst>
        </pc:spChg>
        <pc:spChg chg="del mod ord">
          <ac:chgData name="Wei, Fangxing" userId="051acf3a-a306-4f86-b1ed-16491bed3edd" providerId="ADAL" clId="{2D5AFCE2-D990-48C8-B417-39E4DE9C03E7}" dt="2022-07-11T23:57:06.409" v="8" actId="700"/>
          <ac:spMkLst>
            <pc:docMk/>
            <pc:sldMk cId="1565907691" sldId="884"/>
            <ac:spMk id="5" creationId="{29229C14-FA66-46C7-95D3-E10764D5719C}"/>
          </ac:spMkLst>
        </pc:spChg>
        <pc:spChg chg="add del mod ord">
          <ac:chgData name="Wei, Fangxing" userId="051acf3a-a306-4f86-b1ed-16491bed3edd" providerId="ADAL" clId="{2D5AFCE2-D990-48C8-B417-39E4DE9C03E7}" dt="2022-07-11T23:57:17.363" v="9" actId="700"/>
          <ac:spMkLst>
            <pc:docMk/>
            <pc:sldMk cId="1565907691" sldId="884"/>
            <ac:spMk id="6" creationId="{AEF049F8-C989-4E50-86E6-BD3C7A292F8C}"/>
          </ac:spMkLst>
        </pc:spChg>
        <pc:spChg chg="add del mod ord">
          <ac:chgData name="Wei, Fangxing" userId="051acf3a-a306-4f86-b1ed-16491bed3edd" providerId="ADAL" clId="{2D5AFCE2-D990-48C8-B417-39E4DE9C03E7}" dt="2022-07-11T23:57:17.363" v="9" actId="700"/>
          <ac:spMkLst>
            <pc:docMk/>
            <pc:sldMk cId="1565907691" sldId="884"/>
            <ac:spMk id="7" creationId="{B7F3F65A-9599-4E77-BD05-65D301073471}"/>
          </ac:spMkLst>
        </pc:spChg>
        <pc:spChg chg="add del mod ord">
          <ac:chgData name="Wei, Fangxing" userId="051acf3a-a306-4f86-b1ed-16491bed3edd" providerId="ADAL" clId="{2D5AFCE2-D990-48C8-B417-39E4DE9C03E7}" dt="2022-07-11T23:57:52.189" v="11" actId="700"/>
          <ac:spMkLst>
            <pc:docMk/>
            <pc:sldMk cId="1565907691" sldId="884"/>
            <ac:spMk id="8" creationId="{D7F43BCE-5E15-4C9C-8F29-083FB0F1033B}"/>
          </ac:spMkLst>
        </pc:spChg>
        <pc:spChg chg="add del mod ord">
          <ac:chgData name="Wei, Fangxing" userId="051acf3a-a306-4f86-b1ed-16491bed3edd" providerId="ADAL" clId="{2D5AFCE2-D990-48C8-B417-39E4DE9C03E7}" dt="2022-07-11T23:57:52.189" v="11" actId="700"/>
          <ac:spMkLst>
            <pc:docMk/>
            <pc:sldMk cId="1565907691" sldId="884"/>
            <ac:spMk id="9" creationId="{F59E5185-767D-427C-A745-C3620DC5CE0C}"/>
          </ac:spMkLst>
        </pc:spChg>
        <pc:spChg chg="add mod ord">
          <ac:chgData name="Wei, Fangxing" userId="051acf3a-a306-4f86-b1ed-16491bed3edd" providerId="ADAL" clId="{2D5AFCE2-D990-48C8-B417-39E4DE9C03E7}" dt="2022-07-12T00:00:39.662" v="75" actId="700"/>
          <ac:spMkLst>
            <pc:docMk/>
            <pc:sldMk cId="1565907691" sldId="884"/>
            <ac:spMk id="10" creationId="{69C8DC2E-C29B-44FA-8AAD-1D508F56E380}"/>
          </ac:spMkLst>
        </pc:spChg>
        <pc:spChg chg="add mod ord">
          <ac:chgData name="Wei, Fangxing" userId="051acf3a-a306-4f86-b1ed-16491bed3edd" providerId="ADAL" clId="{2D5AFCE2-D990-48C8-B417-39E4DE9C03E7}" dt="2022-07-12T00:00:52.925" v="77" actId="14100"/>
          <ac:spMkLst>
            <pc:docMk/>
            <pc:sldMk cId="1565907691" sldId="884"/>
            <ac:spMk id="11" creationId="{C0232E4C-6E8B-4FB1-9B32-AC8E4202AADB}"/>
          </ac:spMkLst>
        </pc:spChg>
      </pc:sldChg>
      <pc:sldChg chg="addSp delSp modSp new mod ord modClrScheme chgLayout">
        <pc:chgData name="Wei, Fangxing" userId="051acf3a-a306-4f86-b1ed-16491bed3edd" providerId="ADAL" clId="{2D5AFCE2-D990-48C8-B417-39E4DE9C03E7}" dt="2022-07-22T16:41:57.032" v="2594" actId="20577"/>
        <pc:sldMkLst>
          <pc:docMk/>
          <pc:sldMk cId="1969241387" sldId="885"/>
        </pc:sldMkLst>
        <pc:spChg chg="del mod ord">
          <ac:chgData name="Wei, Fangxing" userId="051acf3a-a306-4f86-b1ed-16491bed3edd" providerId="ADAL" clId="{2D5AFCE2-D990-48C8-B417-39E4DE9C03E7}" dt="2022-07-12T19:58:45.192" v="80" actId="700"/>
          <ac:spMkLst>
            <pc:docMk/>
            <pc:sldMk cId="1969241387" sldId="885"/>
            <ac:spMk id="2" creationId="{BBB84F6D-F2D2-45BB-9353-D959B09E0FBB}"/>
          </ac:spMkLst>
        </pc:spChg>
        <pc:spChg chg="add del mod">
          <ac:chgData name="Wei, Fangxing" userId="051acf3a-a306-4f86-b1ed-16491bed3edd" providerId="ADAL" clId="{2D5AFCE2-D990-48C8-B417-39E4DE9C03E7}" dt="2022-07-20T18:03:41.933" v="1132" actId="478"/>
          <ac:spMkLst>
            <pc:docMk/>
            <pc:sldMk cId="1969241387" sldId="885"/>
            <ac:spMk id="2" creationId="{E4C93B31-29F8-4E68-B184-B65FE64C97E4}"/>
          </ac:spMkLst>
        </pc:spChg>
        <pc:spChg chg="del">
          <ac:chgData name="Wei, Fangxing" userId="051acf3a-a306-4f86-b1ed-16491bed3edd" providerId="ADAL" clId="{2D5AFCE2-D990-48C8-B417-39E4DE9C03E7}" dt="2022-07-12T19:58:45.192" v="80" actId="700"/>
          <ac:spMkLst>
            <pc:docMk/>
            <pc:sldMk cId="1969241387" sldId="885"/>
            <ac:spMk id="3" creationId="{8E3E06AC-3699-430E-B4AF-7C2113AFD78B}"/>
          </ac:spMkLst>
        </pc:spChg>
        <pc:spChg chg="del">
          <ac:chgData name="Wei, Fangxing" userId="051acf3a-a306-4f86-b1ed-16491bed3edd" providerId="ADAL" clId="{2D5AFCE2-D990-48C8-B417-39E4DE9C03E7}" dt="2022-07-12T19:58:45.192" v="80" actId="700"/>
          <ac:spMkLst>
            <pc:docMk/>
            <pc:sldMk cId="1969241387" sldId="885"/>
            <ac:spMk id="4" creationId="{D85F89F5-3ADD-468F-9E5D-C4FC4F355676}"/>
          </ac:spMkLst>
        </pc:spChg>
        <pc:spChg chg="mod ord">
          <ac:chgData name="Wei, Fangxing" userId="051acf3a-a306-4f86-b1ed-16491bed3edd" providerId="ADAL" clId="{2D5AFCE2-D990-48C8-B417-39E4DE9C03E7}" dt="2022-07-12T19:58:45.192" v="80" actId="700"/>
          <ac:spMkLst>
            <pc:docMk/>
            <pc:sldMk cId="1969241387" sldId="885"/>
            <ac:spMk id="5" creationId="{A79A9881-D454-4EC4-9863-FC53EFDD6989}"/>
          </ac:spMkLst>
        </pc:spChg>
        <pc:spChg chg="mod ord">
          <ac:chgData name="Wei, Fangxing" userId="051acf3a-a306-4f86-b1ed-16491bed3edd" providerId="ADAL" clId="{2D5AFCE2-D990-48C8-B417-39E4DE9C03E7}" dt="2022-07-12T19:58:45.192" v="80" actId="700"/>
          <ac:spMkLst>
            <pc:docMk/>
            <pc:sldMk cId="1969241387" sldId="885"/>
            <ac:spMk id="6" creationId="{CA2F2DDC-8E75-4F7C-8BEE-BD3FE2B1886E}"/>
          </ac:spMkLst>
        </pc:spChg>
        <pc:spChg chg="add mod ord">
          <ac:chgData name="Wei, Fangxing" userId="051acf3a-a306-4f86-b1ed-16491bed3edd" providerId="ADAL" clId="{2D5AFCE2-D990-48C8-B417-39E4DE9C03E7}" dt="2022-07-18T18:42:18.948" v="192" actId="20577"/>
          <ac:spMkLst>
            <pc:docMk/>
            <pc:sldMk cId="1969241387" sldId="885"/>
            <ac:spMk id="7" creationId="{21641FCC-60AE-454E-AF0E-1F2B52487673}"/>
          </ac:spMkLst>
        </pc:spChg>
        <pc:spChg chg="add mod">
          <ac:chgData name="Wei, Fangxing" userId="051acf3a-a306-4f86-b1ed-16491bed3edd" providerId="ADAL" clId="{2D5AFCE2-D990-48C8-B417-39E4DE9C03E7}" dt="2022-07-22T16:41:57.032" v="2594" actId="20577"/>
          <ac:spMkLst>
            <pc:docMk/>
            <pc:sldMk cId="1969241387" sldId="885"/>
            <ac:spMk id="8" creationId="{96717D52-AAD0-417E-BF06-C1D64890AAF1}"/>
          </ac:spMkLst>
        </pc:spChg>
        <pc:picChg chg="add mod">
          <ac:chgData name="Wei, Fangxing" userId="051acf3a-a306-4f86-b1ed-16491bed3edd" providerId="ADAL" clId="{2D5AFCE2-D990-48C8-B417-39E4DE9C03E7}" dt="2022-07-20T17:58:02.227" v="768" actId="1076"/>
          <ac:picMkLst>
            <pc:docMk/>
            <pc:sldMk cId="1969241387" sldId="885"/>
            <ac:picMk id="9" creationId="{7A338C97-1D9E-47F3-8312-9ACAE9E0A47F}"/>
          </ac:picMkLst>
        </pc:picChg>
      </pc:sldChg>
      <pc:sldChg chg="modSp add mod modClrScheme chgLayout">
        <pc:chgData name="Wei, Fangxing" userId="051acf3a-a306-4f86-b1ed-16491bed3edd" providerId="ADAL" clId="{2D5AFCE2-D990-48C8-B417-39E4DE9C03E7}" dt="2022-07-12T20:19:48.802" v="110" actId="122"/>
        <pc:sldMkLst>
          <pc:docMk/>
          <pc:sldMk cId="1204471692" sldId="886"/>
        </pc:sldMkLst>
        <pc:spChg chg="mod ord">
          <ac:chgData name="Wei, Fangxing" userId="051acf3a-a306-4f86-b1ed-16491bed3edd" providerId="ADAL" clId="{2D5AFCE2-D990-48C8-B417-39E4DE9C03E7}" dt="2022-07-12T20:19:48.802" v="110" actId="122"/>
          <ac:spMkLst>
            <pc:docMk/>
            <pc:sldMk cId="1204471692" sldId="886"/>
            <ac:spMk id="2" creationId="{1AD5104F-456E-4A33-996D-E06045BC6154}"/>
          </ac:spMkLst>
        </pc:spChg>
        <pc:spChg chg="mod ord">
          <ac:chgData name="Wei, Fangxing" userId="051acf3a-a306-4f86-b1ed-16491bed3edd" providerId="ADAL" clId="{2D5AFCE2-D990-48C8-B417-39E4DE9C03E7}" dt="2022-07-12T20:18:44.401" v="106" actId="700"/>
          <ac:spMkLst>
            <pc:docMk/>
            <pc:sldMk cId="1204471692" sldId="886"/>
            <ac:spMk id="6" creationId="{76766ABD-2BD2-4C07-B6CF-99A46E687484}"/>
          </ac:spMkLst>
        </pc:spChg>
      </pc:sldChg>
      <pc:sldChg chg="modSp add mod modClrScheme chgLayout">
        <pc:chgData name="Wei, Fangxing" userId="051acf3a-a306-4f86-b1ed-16491bed3edd" providerId="ADAL" clId="{2D5AFCE2-D990-48C8-B417-39E4DE9C03E7}" dt="2022-07-12T20:19:38.441" v="109" actId="122"/>
        <pc:sldMkLst>
          <pc:docMk/>
          <pc:sldMk cId="553375941" sldId="887"/>
        </pc:sldMkLst>
        <pc:spChg chg="mod ord">
          <ac:chgData name="Wei, Fangxing" userId="051acf3a-a306-4f86-b1ed-16491bed3edd" providerId="ADAL" clId="{2D5AFCE2-D990-48C8-B417-39E4DE9C03E7}" dt="2022-07-12T20:19:38.441" v="109" actId="122"/>
          <ac:spMkLst>
            <pc:docMk/>
            <pc:sldMk cId="553375941" sldId="887"/>
            <ac:spMk id="2" creationId="{1AD5104F-456E-4A33-996D-E06045BC6154}"/>
          </ac:spMkLst>
        </pc:spChg>
        <pc:spChg chg="mod ord">
          <ac:chgData name="Wei, Fangxing" userId="051acf3a-a306-4f86-b1ed-16491bed3edd" providerId="ADAL" clId="{2D5AFCE2-D990-48C8-B417-39E4DE9C03E7}" dt="2022-07-12T20:19:33.587" v="108" actId="700"/>
          <ac:spMkLst>
            <pc:docMk/>
            <pc:sldMk cId="553375941" sldId="887"/>
            <ac:spMk id="6" creationId="{76766ABD-2BD2-4C07-B6CF-99A46E687484}"/>
          </ac:spMkLst>
        </pc:spChg>
      </pc:sldChg>
      <pc:sldChg chg="addSp delSp modSp new mod ord modClrScheme chgLayout">
        <pc:chgData name="Wei, Fangxing" userId="051acf3a-a306-4f86-b1ed-16491bed3edd" providerId="ADAL" clId="{2D5AFCE2-D990-48C8-B417-39E4DE9C03E7}" dt="2022-07-22T18:41:06.575" v="2854" actId="20577"/>
        <pc:sldMkLst>
          <pc:docMk/>
          <pc:sldMk cId="269584006" sldId="888"/>
        </pc:sldMkLst>
        <pc:spChg chg="del mod ord">
          <ac:chgData name="Wei, Fangxing" userId="051acf3a-a306-4f86-b1ed-16491bed3edd" providerId="ADAL" clId="{2D5AFCE2-D990-48C8-B417-39E4DE9C03E7}" dt="2022-07-12T20:50:10.719" v="114" actId="700"/>
          <ac:spMkLst>
            <pc:docMk/>
            <pc:sldMk cId="269584006" sldId="888"/>
            <ac:spMk id="2" creationId="{EAABBA87-F89F-4C84-B94B-7D91D31BD3CF}"/>
          </ac:spMkLst>
        </pc:spChg>
        <pc:spChg chg="del">
          <ac:chgData name="Wei, Fangxing" userId="051acf3a-a306-4f86-b1ed-16491bed3edd" providerId="ADAL" clId="{2D5AFCE2-D990-48C8-B417-39E4DE9C03E7}" dt="2022-07-12T20:50:10.719" v="114" actId="700"/>
          <ac:spMkLst>
            <pc:docMk/>
            <pc:sldMk cId="269584006" sldId="888"/>
            <ac:spMk id="3" creationId="{9494C876-882D-418A-B57B-5EC994E0A11C}"/>
          </ac:spMkLst>
        </pc:spChg>
        <pc:spChg chg="add mod ord">
          <ac:chgData name="Wei, Fangxing" userId="051acf3a-a306-4f86-b1ed-16491bed3edd" providerId="ADAL" clId="{2D5AFCE2-D990-48C8-B417-39E4DE9C03E7}" dt="2022-07-22T18:36:52.206" v="2740" actId="20577"/>
          <ac:spMkLst>
            <pc:docMk/>
            <pc:sldMk cId="269584006" sldId="888"/>
            <ac:spMk id="4" creationId="{29C295AC-E98C-411E-B65B-07397133FC16}"/>
          </ac:spMkLst>
        </pc:spChg>
        <pc:spChg chg="add mod">
          <ac:chgData name="Wei, Fangxing" userId="051acf3a-a306-4f86-b1ed-16491bed3edd" providerId="ADAL" clId="{2D5AFCE2-D990-48C8-B417-39E4DE9C03E7}" dt="2022-07-22T18:40:13.377" v="2830" actId="1076"/>
          <ac:spMkLst>
            <pc:docMk/>
            <pc:sldMk cId="269584006" sldId="888"/>
            <ac:spMk id="5" creationId="{26B97D75-5086-4E29-B5FF-E70844B7B86B}"/>
          </ac:spMkLst>
        </pc:spChg>
        <pc:spChg chg="add mod">
          <ac:chgData name="Wei, Fangxing" userId="051acf3a-a306-4f86-b1ed-16491bed3edd" providerId="ADAL" clId="{2D5AFCE2-D990-48C8-B417-39E4DE9C03E7}" dt="2022-07-22T18:40:40.345" v="2836" actId="14100"/>
          <ac:spMkLst>
            <pc:docMk/>
            <pc:sldMk cId="269584006" sldId="888"/>
            <ac:spMk id="6" creationId="{818E8FD5-0D87-4965-85EF-253AE02AF845}"/>
          </ac:spMkLst>
        </pc:spChg>
        <pc:spChg chg="add mod">
          <ac:chgData name="Wei, Fangxing" userId="051acf3a-a306-4f86-b1ed-16491bed3edd" providerId="ADAL" clId="{2D5AFCE2-D990-48C8-B417-39E4DE9C03E7}" dt="2022-07-22T18:40:51.816" v="2845" actId="20577"/>
          <ac:spMkLst>
            <pc:docMk/>
            <pc:sldMk cId="269584006" sldId="888"/>
            <ac:spMk id="7" creationId="{CA5B3983-B97D-41E8-86EE-851A80C9D843}"/>
          </ac:spMkLst>
        </pc:spChg>
        <pc:spChg chg="add mod">
          <ac:chgData name="Wei, Fangxing" userId="051acf3a-a306-4f86-b1ed-16491bed3edd" providerId="ADAL" clId="{2D5AFCE2-D990-48C8-B417-39E4DE9C03E7}" dt="2022-07-22T18:41:06.575" v="2854" actId="20577"/>
          <ac:spMkLst>
            <pc:docMk/>
            <pc:sldMk cId="269584006" sldId="888"/>
            <ac:spMk id="8" creationId="{77FB7649-533A-43FD-9D82-9787F322B675}"/>
          </ac:spMkLst>
        </pc:spChg>
        <pc:graphicFrameChg chg="add del mod">
          <ac:chgData name="Wei, Fangxing" userId="051acf3a-a306-4f86-b1ed-16491bed3edd" providerId="ADAL" clId="{2D5AFCE2-D990-48C8-B417-39E4DE9C03E7}" dt="2022-07-12T22:08:52.295" v="130" actId="478"/>
          <ac:graphicFrameMkLst>
            <pc:docMk/>
            <pc:sldMk cId="269584006" sldId="888"/>
            <ac:graphicFrameMk id="5" creationId="{DFFAF739-FEF6-47DF-8C10-C82A127F79C7}"/>
          </ac:graphicFrameMkLst>
        </pc:graphicFrameChg>
        <pc:graphicFrameChg chg="add del mod">
          <ac:chgData name="Wei, Fangxing" userId="051acf3a-a306-4f86-b1ed-16491bed3edd" providerId="ADAL" clId="{2D5AFCE2-D990-48C8-B417-39E4DE9C03E7}" dt="2022-07-12T22:08:53.389" v="131" actId="478"/>
          <ac:graphicFrameMkLst>
            <pc:docMk/>
            <pc:sldMk cId="269584006" sldId="888"/>
            <ac:graphicFrameMk id="6" creationId="{D01896F2-C795-4860-B150-A4B8721ECFFC}"/>
          </ac:graphicFrameMkLst>
        </pc:graphicFrameChg>
        <pc:graphicFrameChg chg="add del mod">
          <ac:chgData name="Wei, Fangxing" userId="051acf3a-a306-4f86-b1ed-16491bed3edd" providerId="ADAL" clId="{2D5AFCE2-D990-48C8-B417-39E4DE9C03E7}" dt="2022-07-12T22:09:20.485" v="134" actId="478"/>
          <ac:graphicFrameMkLst>
            <pc:docMk/>
            <pc:sldMk cId="269584006" sldId="888"/>
            <ac:graphicFrameMk id="7" creationId="{046776F0-1B9A-4037-BEFC-E5E3D0C56363}"/>
          </ac:graphicFrameMkLst>
        </pc:graphicFrameChg>
        <pc:graphicFrameChg chg="add del mod">
          <ac:chgData name="Wei, Fangxing" userId="051acf3a-a306-4f86-b1ed-16491bed3edd" providerId="ADAL" clId="{2D5AFCE2-D990-48C8-B417-39E4DE9C03E7}" dt="2022-07-12T22:09:18.565" v="133" actId="478"/>
          <ac:graphicFrameMkLst>
            <pc:docMk/>
            <pc:sldMk cId="269584006" sldId="888"/>
            <ac:graphicFrameMk id="8" creationId="{69F024D3-B123-46D5-91A8-764B4297BBEC}"/>
          </ac:graphicFrameMkLst>
        </pc:graphicFrameChg>
        <pc:graphicFrameChg chg="add del mod">
          <ac:chgData name="Wei, Fangxing" userId="051acf3a-a306-4f86-b1ed-16491bed3edd" providerId="ADAL" clId="{2D5AFCE2-D990-48C8-B417-39E4DE9C03E7}" dt="2022-07-12T22:10:22.989" v="136" actId="478"/>
          <ac:graphicFrameMkLst>
            <pc:docMk/>
            <pc:sldMk cId="269584006" sldId="888"/>
            <ac:graphicFrameMk id="9" creationId="{E97C13B7-562F-4C9C-9AC0-5E04D62032B7}"/>
          </ac:graphicFrameMkLst>
        </pc:graphicFrameChg>
        <pc:picChg chg="add mod">
          <ac:chgData name="Wei, Fangxing" userId="051acf3a-a306-4f86-b1ed-16491bed3edd" providerId="ADAL" clId="{2D5AFCE2-D990-48C8-B417-39E4DE9C03E7}" dt="2022-07-22T18:36:36.170" v="2717" actId="1076"/>
          <ac:picMkLst>
            <pc:docMk/>
            <pc:sldMk cId="269584006" sldId="888"/>
            <ac:picMk id="3" creationId="{8DDD7779-BD4C-430F-8F2A-7F2CBC771D6D}"/>
          </ac:picMkLst>
        </pc:picChg>
      </pc:sldChg>
      <pc:sldChg chg="addSp delSp modSp new mod ord modClrScheme chgLayout">
        <pc:chgData name="Wei, Fangxing" userId="051acf3a-a306-4f86-b1ed-16491bed3edd" providerId="ADAL" clId="{2D5AFCE2-D990-48C8-B417-39E4DE9C03E7}" dt="2022-07-22T18:38:47.936" v="2790" actId="1076"/>
        <pc:sldMkLst>
          <pc:docMk/>
          <pc:sldMk cId="461926442" sldId="889"/>
        </pc:sldMkLst>
        <pc:spChg chg="del mod ord">
          <ac:chgData name="Wei, Fangxing" userId="051acf3a-a306-4f86-b1ed-16491bed3edd" providerId="ADAL" clId="{2D5AFCE2-D990-48C8-B417-39E4DE9C03E7}" dt="2022-07-12T20:50:01.979" v="113" actId="700"/>
          <ac:spMkLst>
            <pc:docMk/>
            <pc:sldMk cId="461926442" sldId="889"/>
            <ac:spMk id="2" creationId="{2C445B05-B1BB-4BD3-ADB1-FF0E267336B9}"/>
          </ac:spMkLst>
        </pc:spChg>
        <pc:spChg chg="del">
          <ac:chgData name="Wei, Fangxing" userId="051acf3a-a306-4f86-b1ed-16491bed3edd" providerId="ADAL" clId="{2D5AFCE2-D990-48C8-B417-39E4DE9C03E7}" dt="2022-07-12T20:50:01.979" v="113" actId="700"/>
          <ac:spMkLst>
            <pc:docMk/>
            <pc:sldMk cId="461926442" sldId="889"/>
            <ac:spMk id="3" creationId="{E8A85ECE-579C-4C21-B22A-301A403CB8D6}"/>
          </ac:spMkLst>
        </pc:spChg>
        <pc:spChg chg="add mod ord">
          <ac:chgData name="Wei, Fangxing" userId="051acf3a-a306-4f86-b1ed-16491bed3edd" providerId="ADAL" clId="{2D5AFCE2-D990-48C8-B417-39E4DE9C03E7}" dt="2022-07-22T18:35:06.117" v="2660" actId="20577"/>
          <ac:spMkLst>
            <pc:docMk/>
            <pc:sldMk cId="461926442" sldId="889"/>
            <ac:spMk id="4" creationId="{A7BFE851-E7CF-4B9A-9F96-42E75DE37F0F}"/>
          </ac:spMkLst>
        </pc:spChg>
        <pc:spChg chg="add mod">
          <ac:chgData name="Wei, Fangxing" userId="051acf3a-a306-4f86-b1ed-16491bed3edd" providerId="ADAL" clId="{2D5AFCE2-D990-48C8-B417-39E4DE9C03E7}" dt="2022-07-22T18:38:01.079" v="2761" actId="1076"/>
          <ac:spMkLst>
            <pc:docMk/>
            <pc:sldMk cId="461926442" sldId="889"/>
            <ac:spMk id="5" creationId="{CCFF359B-563D-4C84-BF2F-8AFC6F11D4DD}"/>
          </ac:spMkLst>
        </pc:spChg>
        <pc:spChg chg="add mod">
          <ac:chgData name="Wei, Fangxing" userId="051acf3a-a306-4f86-b1ed-16491bed3edd" providerId="ADAL" clId="{2D5AFCE2-D990-48C8-B417-39E4DE9C03E7}" dt="2022-07-22T18:38:47.936" v="2790" actId="1076"/>
          <ac:spMkLst>
            <pc:docMk/>
            <pc:sldMk cId="461926442" sldId="889"/>
            <ac:spMk id="6" creationId="{D20B67B4-482B-419C-B9FC-D71687D9D16C}"/>
          </ac:spMkLst>
        </pc:spChg>
        <pc:picChg chg="add mod">
          <ac:chgData name="Wei, Fangxing" userId="051acf3a-a306-4f86-b1ed-16491bed3edd" providerId="ADAL" clId="{2D5AFCE2-D990-48C8-B417-39E4DE9C03E7}" dt="2022-07-22T18:34:51.201" v="2633" actId="1076"/>
          <ac:picMkLst>
            <pc:docMk/>
            <pc:sldMk cId="461926442" sldId="889"/>
            <ac:picMk id="3" creationId="{E14F2340-2E65-4A24-8389-5E306331C961}"/>
          </ac:picMkLst>
        </pc:picChg>
      </pc:sldChg>
      <pc:sldChg chg="addSp delSp modSp new mod modClrScheme chgLayout">
        <pc:chgData name="Wei, Fangxing" userId="051acf3a-a306-4f86-b1ed-16491bed3edd" providerId="ADAL" clId="{2D5AFCE2-D990-48C8-B417-39E4DE9C03E7}" dt="2022-07-19T18:14:09.687" v="454" actId="1076"/>
        <pc:sldMkLst>
          <pc:docMk/>
          <pc:sldMk cId="3570311684" sldId="890"/>
        </pc:sldMkLst>
        <pc:spChg chg="mod ord">
          <ac:chgData name="Wei, Fangxing" userId="051acf3a-a306-4f86-b1ed-16491bed3edd" providerId="ADAL" clId="{2D5AFCE2-D990-48C8-B417-39E4DE9C03E7}" dt="2022-07-12T22:25:26.144" v="138" actId="700"/>
          <ac:spMkLst>
            <pc:docMk/>
            <pc:sldMk cId="3570311684" sldId="890"/>
            <ac:spMk id="2" creationId="{176A9409-2E55-474A-82D7-D40EB9935181}"/>
          </ac:spMkLst>
        </pc:spChg>
        <pc:spChg chg="mod ord">
          <ac:chgData name="Wei, Fangxing" userId="051acf3a-a306-4f86-b1ed-16491bed3edd" providerId="ADAL" clId="{2D5AFCE2-D990-48C8-B417-39E4DE9C03E7}" dt="2022-07-12T22:25:26.144" v="138" actId="700"/>
          <ac:spMkLst>
            <pc:docMk/>
            <pc:sldMk cId="3570311684" sldId="890"/>
            <ac:spMk id="3" creationId="{32EDC721-8F08-4750-B786-7D81D5332112}"/>
          </ac:spMkLst>
        </pc:spChg>
        <pc:spChg chg="del mod ord">
          <ac:chgData name="Wei, Fangxing" userId="051acf3a-a306-4f86-b1ed-16491bed3edd" providerId="ADAL" clId="{2D5AFCE2-D990-48C8-B417-39E4DE9C03E7}" dt="2022-07-12T22:25:26.144" v="138" actId="700"/>
          <ac:spMkLst>
            <pc:docMk/>
            <pc:sldMk cId="3570311684" sldId="890"/>
            <ac:spMk id="4" creationId="{CDC2E4AC-1BFB-493B-B5BA-572D1058F86D}"/>
          </ac:spMkLst>
        </pc:spChg>
        <pc:spChg chg="add mod">
          <ac:chgData name="Wei, Fangxing" userId="051acf3a-a306-4f86-b1ed-16491bed3edd" providerId="ADAL" clId="{2D5AFCE2-D990-48C8-B417-39E4DE9C03E7}" dt="2022-07-19T18:14:09.687" v="454" actId="1076"/>
          <ac:spMkLst>
            <pc:docMk/>
            <pc:sldMk cId="3570311684" sldId="890"/>
            <ac:spMk id="5" creationId="{08CA4E05-727B-4147-B2CD-786F98B6E635}"/>
          </ac:spMkLst>
        </pc:spChg>
        <pc:spChg chg="del">
          <ac:chgData name="Wei, Fangxing" userId="051acf3a-a306-4f86-b1ed-16491bed3edd" providerId="ADAL" clId="{2D5AFCE2-D990-48C8-B417-39E4DE9C03E7}" dt="2022-07-12T22:25:26.144" v="138" actId="700"/>
          <ac:spMkLst>
            <pc:docMk/>
            <pc:sldMk cId="3570311684" sldId="890"/>
            <ac:spMk id="5" creationId="{B18050A3-2AC0-4152-8B4E-F46BDE1CBA5F}"/>
          </ac:spMkLst>
        </pc:spChg>
        <pc:spChg chg="add mod ord">
          <ac:chgData name="Wei, Fangxing" userId="051acf3a-a306-4f86-b1ed-16491bed3edd" providerId="ADAL" clId="{2D5AFCE2-D990-48C8-B417-39E4DE9C03E7}" dt="2022-07-12T22:25:33.677" v="155" actId="20577"/>
          <ac:spMkLst>
            <pc:docMk/>
            <pc:sldMk cId="3570311684" sldId="890"/>
            <ac:spMk id="6" creationId="{5EE9464B-F6D0-44D4-823D-69EF43125375}"/>
          </ac:spMkLst>
        </pc:spChg>
        <pc:graphicFrameChg chg="add mod modGraphic">
          <ac:chgData name="Wei, Fangxing" userId="051acf3a-a306-4f86-b1ed-16491bed3edd" providerId="ADAL" clId="{2D5AFCE2-D990-48C8-B417-39E4DE9C03E7}" dt="2022-07-19T18:12:42.461" v="447" actId="255"/>
          <ac:graphicFrameMkLst>
            <pc:docMk/>
            <pc:sldMk cId="3570311684" sldId="890"/>
            <ac:graphicFrameMk id="4" creationId="{457B6DA3-5455-4FB2-93E9-1EF105C90F81}"/>
          </ac:graphicFrameMkLst>
        </pc:graphicFrameChg>
      </pc:sldChg>
      <pc:sldChg chg="addSp delSp modSp add mod ord modClrScheme chgLayout">
        <pc:chgData name="Wei, Fangxing" userId="051acf3a-a306-4f86-b1ed-16491bed3edd" providerId="ADAL" clId="{2D5AFCE2-D990-48C8-B417-39E4DE9C03E7}" dt="2022-07-22T18:34:18.501" v="2618"/>
        <pc:sldMkLst>
          <pc:docMk/>
          <pc:sldMk cId="3649517218" sldId="891"/>
        </pc:sldMkLst>
        <pc:spChg chg="mod ord">
          <ac:chgData name="Wei, Fangxing" userId="051acf3a-a306-4f86-b1ed-16491bed3edd" providerId="ADAL" clId="{2D5AFCE2-D990-48C8-B417-39E4DE9C03E7}" dt="2022-07-21T22:38:34.948" v="2192" actId="20577"/>
          <ac:spMkLst>
            <pc:docMk/>
            <pc:sldMk cId="3649517218" sldId="891"/>
            <ac:spMk id="6" creationId="{76766ABD-2BD2-4C07-B6CF-99A46E687484}"/>
          </ac:spMkLst>
        </pc:spChg>
        <pc:spChg chg="del">
          <ac:chgData name="Wei, Fangxing" userId="051acf3a-a306-4f86-b1ed-16491bed3edd" providerId="ADAL" clId="{2D5AFCE2-D990-48C8-B417-39E4DE9C03E7}" dt="2022-07-21T22:38:19.701" v="2183" actId="478"/>
          <ac:spMkLst>
            <pc:docMk/>
            <pc:sldMk cId="3649517218" sldId="891"/>
            <ac:spMk id="19" creationId="{9FF3081C-9EAC-4112-9330-BFE8DEC45F19}"/>
          </ac:spMkLst>
        </pc:spChg>
        <pc:picChg chg="add mod">
          <ac:chgData name="Wei, Fangxing" userId="051acf3a-a306-4f86-b1ed-16491bed3edd" providerId="ADAL" clId="{2D5AFCE2-D990-48C8-B417-39E4DE9C03E7}" dt="2022-07-21T22:40:33.221" v="2204" actId="1076"/>
          <ac:picMkLst>
            <pc:docMk/>
            <pc:sldMk cId="3649517218" sldId="891"/>
            <ac:picMk id="3" creationId="{5728F811-6556-4414-A7F7-62BE6A5ACA22}"/>
          </ac:picMkLst>
        </pc:picChg>
        <pc:picChg chg="del mod">
          <ac:chgData name="Wei, Fangxing" userId="051acf3a-a306-4f86-b1ed-16491bed3edd" providerId="ADAL" clId="{2D5AFCE2-D990-48C8-B417-39E4DE9C03E7}" dt="2022-07-21T22:38:38.171" v="2193" actId="478"/>
          <ac:picMkLst>
            <pc:docMk/>
            <pc:sldMk cId="3649517218" sldId="891"/>
            <ac:picMk id="4" creationId="{643486FC-711C-44EF-9419-D8EB1B5DC7CF}"/>
          </ac:picMkLst>
        </pc:picChg>
      </pc:sldChg>
      <pc:sldChg chg="modSp add mod">
        <pc:chgData name="Wei, Fangxing" userId="051acf3a-a306-4f86-b1ed-16491bed3edd" providerId="ADAL" clId="{2D5AFCE2-D990-48C8-B417-39E4DE9C03E7}" dt="2022-07-20T18:37:02.911" v="2070" actId="20577"/>
        <pc:sldMkLst>
          <pc:docMk/>
          <pc:sldMk cId="3082142803" sldId="892"/>
        </pc:sldMkLst>
        <pc:spChg chg="mod">
          <ac:chgData name="Wei, Fangxing" userId="051acf3a-a306-4f86-b1ed-16491bed3edd" providerId="ADAL" clId="{2D5AFCE2-D990-48C8-B417-39E4DE9C03E7}" dt="2022-07-20T18:37:02.911" v="2070" actId="20577"/>
          <ac:spMkLst>
            <pc:docMk/>
            <pc:sldMk cId="3082142803" sldId="892"/>
            <ac:spMk id="6" creationId="{76766ABD-2BD2-4C07-B6CF-99A46E687484}"/>
          </ac:spMkLst>
        </pc:spChg>
      </pc:sldChg>
      <pc:sldChg chg="addSp delSp modSp add mod">
        <pc:chgData name="Wei, Fangxing" userId="051acf3a-a306-4f86-b1ed-16491bed3edd" providerId="ADAL" clId="{2D5AFCE2-D990-48C8-B417-39E4DE9C03E7}" dt="2022-07-20T18:37:49.744" v="2088" actId="1076"/>
        <pc:sldMkLst>
          <pc:docMk/>
          <pc:sldMk cId="3826214437" sldId="893"/>
        </pc:sldMkLst>
        <pc:spChg chg="add mod">
          <ac:chgData name="Wei, Fangxing" userId="051acf3a-a306-4f86-b1ed-16491bed3edd" providerId="ADAL" clId="{2D5AFCE2-D990-48C8-B417-39E4DE9C03E7}" dt="2022-07-20T18:37:49.744" v="2088" actId="1076"/>
          <ac:spMkLst>
            <pc:docMk/>
            <pc:sldMk cId="3826214437" sldId="893"/>
            <ac:spMk id="5" creationId="{C5BE5881-2B0E-4611-A43C-300663806774}"/>
          </ac:spMkLst>
        </pc:spChg>
        <pc:spChg chg="add mod">
          <ac:chgData name="Wei, Fangxing" userId="051acf3a-a306-4f86-b1ed-16491bed3edd" providerId="ADAL" clId="{2D5AFCE2-D990-48C8-B417-39E4DE9C03E7}" dt="2022-07-18T20:23:01.783" v="260" actId="14100"/>
          <ac:spMkLst>
            <pc:docMk/>
            <pc:sldMk cId="3826214437" sldId="893"/>
            <ac:spMk id="7" creationId="{5F9F57EA-F498-4FB5-AFFB-CAAB120650C9}"/>
          </ac:spMkLst>
        </pc:spChg>
        <pc:spChg chg="add mod">
          <ac:chgData name="Wei, Fangxing" userId="051acf3a-a306-4f86-b1ed-16491bed3edd" providerId="ADAL" clId="{2D5AFCE2-D990-48C8-B417-39E4DE9C03E7}" dt="2022-07-18T20:24:21.463" v="281" actId="692"/>
          <ac:spMkLst>
            <pc:docMk/>
            <pc:sldMk cId="3826214437" sldId="893"/>
            <ac:spMk id="8" creationId="{232C475E-D61A-4817-AE48-329249DDD9FD}"/>
          </ac:spMkLst>
        </pc:spChg>
        <pc:spChg chg="add mod">
          <ac:chgData name="Wei, Fangxing" userId="051acf3a-a306-4f86-b1ed-16491bed3edd" providerId="ADAL" clId="{2D5AFCE2-D990-48C8-B417-39E4DE9C03E7}" dt="2022-07-18T20:23:09.606" v="262" actId="20577"/>
          <ac:spMkLst>
            <pc:docMk/>
            <pc:sldMk cId="3826214437" sldId="893"/>
            <ac:spMk id="11" creationId="{E9D0FA55-ED08-4B5F-9001-489CB9A6DE69}"/>
          </ac:spMkLst>
        </pc:spChg>
        <pc:spChg chg="add mod">
          <ac:chgData name="Wei, Fangxing" userId="051acf3a-a306-4f86-b1ed-16491bed3edd" providerId="ADAL" clId="{2D5AFCE2-D990-48C8-B417-39E4DE9C03E7}" dt="2022-07-18T20:23:17.721" v="264" actId="571"/>
          <ac:spMkLst>
            <pc:docMk/>
            <pc:sldMk cId="3826214437" sldId="893"/>
            <ac:spMk id="15" creationId="{F31A8E17-D5FD-47C0-A330-3A462DDAF94A}"/>
          </ac:spMkLst>
        </pc:spChg>
        <pc:spChg chg="add mod">
          <ac:chgData name="Wei, Fangxing" userId="051acf3a-a306-4f86-b1ed-16491bed3edd" providerId="ADAL" clId="{2D5AFCE2-D990-48C8-B417-39E4DE9C03E7}" dt="2022-07-18T20:23:24.507" v="266" actId="571"/>
          <ac:spMkLst>
            <pc:docMk/>
            <pc:sldMk cId="3826214437" sldId="893"/>
            <ac:spMk id="19" creationId="{D2B82B3D-1D89-4D3A-ADF7-D44145844408}"/>
          </ac:spMkLst>
        </pc:spChg>
        <pc:spChg chg="add mod">
          <ac:chgData name="Wei, Fangxing" userId="051acf3a-a306-4f86-b1ed-16491bed3edd" providerId="ADAL" clId="{2D5AFCE2-D990-48C8-B417-39E4DE9C03E7}" dt="2022-07-18T20:23:43.209" v="268" actId="571"/>
          <ac:spMkLst>
            <pc:docMk/>
            <pc:sldMk cId="3826214437" sldId="893"/>
            <ac:spMk id="21" creationId="{983E98F1-B71C-499C-BEE6-52F9BFCC797A}"/>
          </ac:spMkLst>
        </pc:spChg>
        <pc:grpChg chg="del">
          <ac:chgData name="Wei, Fangxing" userId="051acf3a-a306-4f86-b1ed-16491bed3edd" providerId="ADAL" clId="{2D5AFCE2-D990-48C8-B417-39E4DE9C03E7}" dt="2022-07-18T20:19:17.150" v="194" actId="478"/>
          <ac:grpSpMkLst>
            <pc:docMk/>
            <pc:sldMk cId="3826214437" sldId="893"/>
            <ac:grpSpMk id="17" creationId="{EEB6B45A-3EDF-4270-81D2-04DC7E8B0DA6}"/>
          </ac:grpSpMkLst>
        </pc:grpChg>
        <pc:picChg chg="add del mod">
          <ac:chgData name="Wei, Fangxing" userId="051acf3a-a306-4f86-b1ed-16491bed3edd" providerId="ADAL" clId="{2D5AFCE2-D990-48C8-B417-39E4DE9C03E7}" dt="2022-07-18T20:23:49.991" v="270" actId="478"/>
          <ac:picMkLst>
            <pc:docMk/>
            <pc:sldMk cId="3826214437" sldId="893"/>
            <ac:picMk id="3" creationId="{F7EE4A6E-5E5D-4A1A-8F69-F0DE263E3865}"/>
          </ac:picMkLst>
        </pc:picChg>
        <pc:picChg chg="add mod">
          <ac:chgData name="Wei, Fangxing" userId="051acf3a-a306-4f86-b1ed-16491bed3edd" providerId="ADAL" clId="{2D5AFCE2-D990-48C8-B417-39E4DE9C03E7}" dt="2022-07-18T20:23:17.721" v="264" actId="571"/>
          <ac:picMkLst>
            <pc:docMk/>
            <pc:sldMk cId="3826214437" sldId="893"/>
            <ac:picMk id="13" creationId="{81E0E03D-B204-4279-9FB1-95750F96F5CE}"/>
          </ac:picMkLst>
        </pc:picChg>
        <pc:picChg chg="add mod">
          <ac:chgData name="Wei, Fangxing" userId="051acf3a-a306-4f86-b1ed-16491bed3edd" providerId="ADAL" clId="{2D5AFCE2-D990-48C8-B417-39E4DE9C03E7}" dt="2022-07-18T20:23:24.507" v="266" actId="571"/>
          <ac:picMkLst>
            <pc:docMk/>
            <pc:sldMk cId="3826214437" sldId="893"/>
            <ac:picMk id="18" creationId="{5C41B634-FFB2-44AD-8105-FCC3B4EA9FA9}"/>
          </ac:picMkLst>
        </pc:picChg>
        <pc:picChg chg="add mod">
          <ac:chgData name="Wei, Fangxing" userId="051acf3a-a306-4f86-b1ed-16491bed3edd" providerId="ADAL" clId="{2D5AFCE2-D990-48C8-B417-39E4DE9C03E7}" dt="2022-07-18T20:23:43.209" v="268" actId="571"/>
          <ac:picMkLst>
            <pc:docMk/>
            <pc:sldMk cId="3826214437" sldId="893"/>
            <ac:picMk id="20" creationId="{E1650BCC-93FD-4325-95BF-BF949B04DA7A}"/>
          </ac:picMkLst>
        </pc:picChg>
      </pc:sldChg>
      <pc:sldChg chg="add del">
        <pc:chgData name="Wei, Fangxing" userId="051acf3a-a306-4f86-b1ed-16491bed3edd" providerId="ADAL" clId="{2D5AFCE2-D990-48C8-B417-39E4DE9C03E7}" dt="2022-07-18T20:25:03.688" v="282" actId="2696"/>
        <pc:sldMkLst>
          <pc:docMk/>
          <pc:sldMk cId="3184465783" sldId="894"/>
        </pc:sldMkLst>
      </pc:sldChg>
      <pc:sldChg chg="addSp delSp modSp add mod">
        <pc:chgData name="Wei, Fangxing" userId="051acf3a-a306-4f86-b1ed-16491bed3edd" providerId="ADAL" clId="{2D5AFCE2-D990-48C8-B417-39E4DE9C03E7}" dt="2022-07-19T18:08:46.230" v="429" actId="14100"/>
        <pc:sldMkLst>
          <pc:docMk/>
          <pc:sldMk cId="587803896" sldId="895"/>
        </pc:sldMkLst>
        <pc:spChg chg="mod">
          <ac:chgData name="Wei, Fangxing" userId="051acf3a-a306-4f86-b1ed-16491bed3edd" providerId="ADAL" clId="{2D5AFCE2-D990-48C8-B417-39E4DE9C03E7}" dt="2022-07-18T22:14:49.329" v="365" actId="20577"/>
          <ac:spMkLst>
            <pc:docMk/>
            <pc:sldMk cId="587803896" sldId="895"/>
            <ac:spMk id="6" creationId="{76766ABD-2BD2-4C07-B6CF-99A46E687484}"/>
          </ac:spMkLst>
        </pc:spChg>
        <pc:graphicFrameChg chg="add mod">
          <ac:chgData name="Wei, Fangxing" userId="051acf3a-a306-4f86-b1ed-16491bed3edd" providerId="ADAL" clId="{2D5AFCE2-D990-48C8-B417-39E4DE9C03E7}" dt="2022-07-19T18:08:46.230" v="429" actId="14100"/>
          <ac:graphicFrameMkLst>
            <pc:docMk/>
            <pc:sldMk cId="587803896" sldId="895"/>
            <ac:graphicFrameMk id="4" creationId="{97365E84-EB39-40BB-8A2C-EFD7E517B16D}"/>
          </ac:graphicFrameMkLst>
        </pc:graphicFrameChg>
        <pc:picChg chg="del">
          <ac:chgData name="Wei, Fangxing" userId="051acf3a-a306-4f86-b1ed-16491bed3edd" providerId="ADAL" clId="{2D5AFCE2-D990-48C8-B417-39E4DE9C03E7}" dt="2022-07-18T22:13:04.018" v="283" actId="478"/>
          <ac:picMkLst>
            <pc:docMk/>
            <pc:sldMk cId="587803896" sldId="895"/>
            <ac:picMk id="7" creationId="{8D20BDEB-85AF-41C3-99EC-B193621433D8}"/>
          </ac:picMkLst>
        </pc:picChg>
      </pc:sldChg>
      <pc:sldChg chg="addSp delSp modSp add mod">
        <pc:chgData name="Wei, Fangxing" userId="051acf3a-a306-4f86-b1ed-16491bed3edd" providerId="ADAL" clId="{2D5AFCE2-D990-48C8-B417-39E4DE9C03E7}" dt="2022-07-18T22:16:43.701" v="398" actId="14100"/>
        <pc:sldMkLst>
          <pc:docMk/>
          <pc:sldMk cId="3589912505" sldId="896"/>
        </pc:sldMkLst>
        <pc:spChg chg="mod">
          <ac:chgData name="Wei, Fangxing" userId="051acf3a-a306-4f86-b1ed-16491bed3edd" providerId="ADAL" clId="{2D5AFCE2-D990-48C8-B417-39E4DE9C03E7}" dt="2022-07-18T22:14:43.178" v="357" actId="20577"/>
          <ac:spMkLst>
            <pc:docMk/>
            <pc:sldMk cId="3589912505" sldId="896"/>
            <ac:spMk id="6" creationId="{76766ABD-2BD2-4C07-B6CF-99A46E687484}"/>
          </ac:spMkLst>
        </pc:spChg>
        <pc:spChg chg="del">
          <ac:chgData name="Wei, Fangxing" userId="051acf3a-a306-4f86-b1ed-16491bed3edd" providerId="ADAL" clId="{2D5AFCE2-D990-48C8-B417-39E4DE9C03E7}" dt="2022-07-18T22:13:16.699" v="287" actId="478"/>
          <ac:spMkLst>
            <pc:docMk/>
            <pc:sldMk cId="3589912505" sldId="896"/>
            <ac:spMk id="15" creationId="{5BEF3159-608F-40AB-8C5C-85989AC75D92}"/>
          </ac:spMkLst>
        </pc:spChg>
        <pc:spChg chg="del">
          <ac:chgData name="Wei, Fangxing" userId="051acf3a-a306-4f86-b1ed-16491bed3edd" providerId="ADAL" clId="{2D5AFCE2-D990-48C8-B417-39E4DE9C03E7}" dt="2022-07-18T22:13:15.105" v="286" actId="478"/>
          <ac:spMkLst>
            <pc:docMk/>
            <pc:sldMk cId="3589912505" sldId="896"/>
            <ac:spMk id="18" creationId="{02F95BF6-8E22-414C-A4A3-FC3BCE6F135F}"/>
          </ac:spMkLst>
        </pc:spChg>
        <pc:graphicFrameChg chg="add mod">
          <ac:chgData name="Wei, Fangxing" userId="051acf3a-a306-4f86-b1ed-16491bed3edd" providerId="ADAL" clId="{2D5AFCE2-D990-48C8-B417-39E4DE9C03E7}" dt="2022-07-18T22:16:43.701" v="398" actId="14100"/>
          <ac:graphicFrameMkLst>
            <pc:docMk/>
            <pc:sldMk cId="3589912505" sldId="896"/>
            <ac:graphicFrameMk id="9" creationId="{6B6849AB-E14B-4BFA-A2B9-96F4A7232F71}"/>
          </ac:graphicFrameMkLst>
        </pc:graphicFrameChg>
        <pc:graphicFrameChg chg="del">
          <ac:chgData name="Wei, Fangxing" userId="051acf3a-a306-4f86-b1ed-16491bed3edd" providerId="ADAL" clId="{2D5AFCE2-D990-48C8-B417-39E4DE9C03E7}" dt="2022-07-18T22:13:08.119" v="284" actId="478"/>
          <ac:graphicFrameMkLst>
            <pc:docMk/>
            <pc:sldMk cId="3589912505" sldId="896"/>
            <ac:graphicFrameMk id="16" creationId="{55ADA201-5F25-4E3E-BA06-8D9A21F0E699}"/>
          </ac:graphicFrameMkLst>
        </pc:graphicFrameChg>
        <pc:graphicFrameChg chg="del">
          <ac:chgData name="Wei, Fangxing" userId="051acf3a-a306-4f86-b1ed-16491bed3edd" providerId="ADAL" clId="{2D5AFCE2-D990-48C8-B417-39E4DE9C03E7}" dt="2022-07-18T22:13:12.651" v="285" actId="478"/>
          <ac:graphicFrameMkLst>
            <pc:docMk/>
            <pc:sldMk cId="3589912505" sldId="896"/>
            <ac:graphicFrameMk id="17" creationId="{55ADA201-5F25-4E3E-BA06-8D9A21F0E699}"/>
          </ac:graphicFrameMkLst>
        </pc:graphicFrameChg>
      </pc:sldChg>
      <pc:sldChg chg="addSp delSp modSp add mod">
        <pc:chgData name="Wei, Fangxing" userId="051acf3a-a306-4f86-b1ed-16491bed3edd" providerId="ADAL" clId="{2D5AFCE2-D990-48C8-B417-39E4DE9C03E7}" dt="2022-07-19T18:08:19.464" v="421" actId="14100"/>
        <pc:sldMkLst>
          <pc:docMk/>
          <pc:sldMk cId="1359098530" sldId="897"/>
        </pc:sldMkLst>
        <pc:spChg chg="mod">
          <ac:chgData name="Wei, Fangxing" userId="051acf3a-a306-4f86-b1ed-16491bed3edd" providerId="ADAL" clId="{2D5AFCE2-D990-48C8-B417-39E4DE9C03E7}" dt="2022-07-18T22:14:37.132" v="349" actId="20577"/>
          <ac:spMkLst>
            <pc:docMk/>
            <pc:sldMk cId="1359098530" sldId="897"/>
            <ac:spMk id="6" creationId="{76766ABD-2BD2-4C07-B6CF-99A46E687484}"/>
          </ac:spMkLst>
        </pc:spChg>
        <pc:spChg chg="del">
          <ac:chgData name="Wei, Fangxing" userId="051acf3a-a306-4f86-b1ed-16491bed3edd" providerId="ADAL" clId="{2D5AFCE2-D990-48C8-B417-39E4DE9C03E7}" dt="2022-07-18T22:13:21.871" v="288" actId="478"/>
          <ac:spMkLst>
            <pc:docMk/>
            <pc:sldMk cId="1359098530" sldId="897"/>
            <ac:spMk id="15" creationId="{5BEF3159-608F-40AB-8C5C-85989AC75D92}"/>
          </ac:spMkLst>
        </pc:spChg>
        <pc:graphicFrameChg chg="add mod">
          <ac:chgData name="Wei, Fangxing" userId="051acf3a-a306-4f86-b1ed-16491bed3edd" providerId="ADAL" clId="{2D5AFCE2-D990-48C8-B417-39E4DE9C03E7}" dt="2022-07-19T18:08:19.464" v="421" actId="14100"/>
          <ac:graphicFrameMkLst>
            <pc:docMk/>
            <pc:sldMk cId="1359098530" sldId="897"/>
            <ac:graphicFrameMk id="7" creationId="{41877964-D149-4EF7-968F-CB9DC86FEC65}"/>
          </ac:graphicFrameMkLst>
        </pc:graphicFrameChg>
        <pc:graphicFrameChg chg="del">
          <ac:chgData name="Wei, Fangxing" userId="051acf3a-a306-4f86-b1ed-16491bed3edd" providerId="ADAL" clId="{2D5AFCE2-D990-48C8-B417-39E4DE9C03E7}" dt="2022-07-18T22:13:23.014" v="289" actId="478"/>
          <ac:graphicFrameMkLst>
            <pc:docMk/>
            <pc:sldMk cId="1359098530" sldId="897"/>
            <ac:graphicFrameMk id="9" creationId="{4FFFA96E-A261-42DC-8E2C-F0DF6A1AC40C}"/>
          </ac:graphicFrameMkLst>
        </pc:graphicFrameChg>
      </pc:sldChg>
      <pc:sldChg chg="addSp modSp add mod">
        <pc:chgData name="Wei, Fangxing" userId="051acf3a-a306-4f86-b1ed-16491bed3edd" providerId="ADAL" clId="{2D5AFCE2-D990-48C8-B417-39E4DE9C03E7}" dt="2022-07-19T18:10:35.688" v="445" actId="14100"/>
        <pc:sldMkLst>
          <pc:docMk/>
          <pc:sldMk cId="467403409" sldId="898"/>
        </pc:sldMkLst>
        <pc:spChg chg="mod">
          <ac:chgData name="Wei, Fangxing" userId="051acf3a-a306-4f86-b1ed-16491bed3edd" providerId="ADAL" clId="{2D5AFCE2-D990-48C8-B417-39E4DE9C03E7}" dt="2022-07-18T22:15:05.822" v="374" actId="20577"/>
          <ac:spMkLst>
            <pc:docMk/>
            <pc:sldMk cId="467403409" sldId="898"/>
            <ac:spMk id="6" creationId="{76766ABD-2BD2-4C07-B6CF-99A46E687484}"/>
          </ac:spMkLst>
        </pc:spChg>
        <pc:graphicFrameChg chg="add mod">
          <ac:chgData name="Wei, Fangxing" userId="051acf3a-a306-4f86-b1ed-16491bed3edd" providerId="ADAL" clId="{2D5AFCE2-D990-48C8-B417-39E4DE9C03E7}" dt="2022-07-19T18:10:35.688" v="445" actId="14100"/>
          <ac:graphicFrameMkLst>
            <pc:docMk/>
            <pc:sldMk cId="467403409" sldId="898"/>
            <ac:graphicFrameMk id="3" creationId="{60F19B01-60F0-4A32-8E52-8A63D233DF6D}"/>
          </ac:graphicFrameMkLst>
        </pc:graphicFrameChg>
      </pc:sldChg>
      <pc:sldChg chg="addSp modSp add mod">
        <pc:chgData name="Wei, Fangxing" userId="051acf3a-a306-4f86-b1ed-16491bed3edd" providerId="ADAL" clId="{2D5AFCE2-D990-48C8-B417-39E4DE9C03E7}" dt="2022-07-19T18:08:06.324" v="418" actId="14100"/>
        <pc:sldMkLst>
          <pc:docMk/>
          <pc:sldMk cId="3439243108" sldId="899"/>
        </pc:sldMkLst>
        <pc:spChg chg="mod">
          <ac:chgData name="Wei, Fangxing" userId="051acf3a-a306-4f86-b1ed-16491bed3edd" providerId="ADAL" clId="{2D5AFCE2-D990-48C8-B417-39E4DE9C03E7}" dt="2022-07-18T22:15:11.437" v="382" actId="20577"/>
          <ac:spMkLst>
            <pc:docMk/>
            <pc:sldMk cId="3439243108" sldId="899"/>
            <ac:spMk id="6" creationId="{76766ABD-2BD2-4C07-B6CF-99A46E687484}"/>
          </ac:spMkLst>
        </pc:spChg>
        <pc:graphicFrameChg chg="add mod">
          <ac:chgData name="Wei, Fangxing" userId="051acf3a-a306-4f86-b1ed-16491bed3edd" providerId="ADAL" clId="{2D5AFCE2-D990-48C8-B417-39E4DE9C03E7}" dt="2022-07-19T18:08:06.324" v="418" actId="14100"/>
          <ac:graphicFrameMkLst>
            <pc:docMk/>
            <pc:sldMk cId="3439243108" sldId="899"/>
            <ac:graphicFrameMk id="5" creationId="{4F852C67-AFF6-4FBF-B5E9-A93F4222442B}"/>
          </ac:graphicFrameMkLst>
        </pc:graphicFrameChg>
      </pc:sldChg>
      <pc:sldChg chg="addSp modSp add mod">
        <pc:chgData name="Wei, Fangxing" userId="051acf3a-a306-4f86-b1ed-16491bed3edd" providerId="ADAL" clId="{2D5AFCE2-D990-48C8-B417-39E4DE9C03E7}" dt="2022-07-26T18:48:38.937" v="4641" actId="20577"/>
        <pc:sldMkLst>
          <pc:docMk/>
          <pc:sldMk cId="3595733454" sldId="900"/>
        </pc:sldMkLst>
        <pc:spChg chg="mod">
          <ac:chgData name="Wei, Fangxing" userId="051acf3a-a306-4f86-b1ed-16491bed3edd" providerId="ADAL" clId="{2D5AFCE2-D990-48C8-B417-39E4DE9C03E7}" dt="2022-07-18T22:15:16.901" v="390" actId="20577"/>
          <ac:spMkLst>
            <pc:docMk/>
            <pc:sldMk cId="3595733454" sldId="900"/>
            <ac:spMk id="6" creationId="{76766ABD-2BD2-4C07-B6CF-99A46E687484}"/>
          </ac:spMkLst>
        </pc:spChg>
        <pc:graphicFrameChg chg="add mod">
          <ac:chgData name="Wei, Fangxing" userId="051acf3a-a306-4f86-b1ed-16491bed3edd" providerId="ADAL" clId="{2D5AFCE2-D990-48C8-B417-39E4DE9C03E7}" dt="2022-07-26T18:48:38.937" v="4641" actId="20577"/>
          <ac:graphicFrameMkLst>
            <pc:docMk/>
            <pc:sldMk cId="3595733454" sldId="900"/>
            <ac:graphicFrameMk id="5" creationId="{865DB4AA-8163-422A-B204-F1A05185C939}"/>
          </ac:graphicFrameMkLst>
        </pc:graphicFrameChg>
      </pc:sldChg>
      <pc:sldChg chg="addSp modSp new mod">
        <pc:chgData name="Wei, Fangxing" userId="051acf3a-a306-4f86-b1ed-16491bed3edd" providerId="ADAL" clId="{2D5AFCE2-D990-48C8-B417-39E4DE9C03E7}" dt="2022-07-22T16:40:41.905" v="2582" actId="20577"/>
        <pc:sldMkLst>
          <pc:docMk/>
          <pc:sldMk cId="2849716372" sldId="901"/>
        </pc:sldMkLst>
        <pc:spChg chg="mod">
          <ac:chgData name="Wei, Fangxing" userId="051acf3a-a306-4f86-b1ed-16491bed3edd" providerId="ADAL" clId="{2D5AFCE2-D990-48C8-B417-39E4DE9C03E7}" dt="2022-07-22T15:50:06.189" v="2244" actId="20577"/>
          <ac:spMkLst>
            <pc:docMk/>
            <pc:sldMk cId="2849716372" sldId="901"/>
            <ac:spMk id="4" creationId="{738A7C38-9F90-4FA6-8B01-42FEBFF52E31}"/>
          </ac:spMkLst>
        </pc:spChg>
        <pc:spChg chg="mod">
          <ac:chgData name="Wei, Fangxing" userId="051acf3a-a306-4f86-b1ed-16491bed3edd" providerId="ADAL" clId="{2D5AFCE2-D990-48C8-B417-39E4DE9C03E7}" dt="2022-07-22T16:40:41.905" v="2582" actId="20577"/>
          <ac:spMkLst>
            <pc:docMk/>
            <pc:sldMk cId="2849716372" sldId="901"/>
            <ac:spMk id="5" creationId="{413FBE52-7656-491E-8BA4-7B7DC992E37B}"/>
          </ac:spMkLst>
        </pc:spChg>
        <pc:graphicFrameChg chg="add mod">
          <ac:chgData name="Wei, Fangxing" userId="051acf3a-a306-4f86-b1ed-16491bed3edd" providerId="ADAL" clId="{2D5AFCE2-D990-48C8-B417-39E4DE9C03E7}" dt="2022-07-22T15:57:54.766" v="2573" actId="1076"/>
          <ac:graphicFrameMkLst>
            <pc:docMk/>
            <pc:sldMk cId="2849716372" sldId="901"/>
            <ac:graphicFrameMk id="6" creationId="{7E3C37D1-40E9-4DDB-B373-0414455925B8}"/>
          </ac:graphicFrameMkLst>
        </pc:graphicFrameChg>
      </pc:sldChg>
      <pc:sldChg chg="addSp modSp add mod">
        <pc:chgData name="Wei, Fangxing" userId="051acf3a-a306-4f86-b1ed-16491bed3edd" providerId="ADAL" clId="{2D5AFCE2-D990-48C8-B417-39E4DE9C03E7}" dt="2022-07-22T18:39:50.201" v="2828" actId="1076"/>
        <pc:sldMkLst>
          <pc:docMk/>
          <pc:sldMk cId="2173640905" sldId="902"/>
        </pc:sldMkLst>
        <pc:spChg chg="mod">
          <ac:chgData name="Wei, Fangxing" userId="051acf3a-a306-4f86-b1ed-16491bed3edd" providerId="ADAL" clId="{2D5AFCE2-D990-48C8-B417-39E4DE9C03E7}" dt="2022-07-22T18:35:47.315" v="2694" actId="20577"/>
          <ac:spMkLst>
            <pc:docMk/>
            <pc:sldMk cId="2173640905" sldId="902"/>
            <ac:spMk id="4" creationId="{A7BFE851-E7CF-4B9A-9F96-42E75DE37F0F}"/>
          </ac:spMkLst>
        </pc:spChg>
        <pc:spChg chg="add mod">
          <ac:chgData name="Wei, Fangxing" userId="051acf3a-a306-4f86-b1ed-16491bed3edd" providerId="ADAL" clId="{2D5AFCE2-D990-48C8-B417-39E4DE9C03E7}" dt="2022-07-22T18:39:37.137" v="2819" actId="14100"/>
          <ac:spMkLst>
            <pc:docMk/>
            <pc:sldMk cId="2173640905" sldId="902"/>
            <ac:spMk id="5" creationId="{6E3BDC78-685E-42D1-BA55-919EF8EBE82C}"/>
          </ac:spMkLst>
        </pc:spChg>
        <pc:spChg chg="add mod">
          <ac:chgData name="Wei, Fangxing" userId="051acf3a-a306-4f86-b1ed-16491bed3edd" providerId="ADAL" clId="{2D5AFCE2-D990-48C8-B417-39E4DE9C03E7}" dt="2022-07-22T18:39:27.313" v="2809" actId="1076"/>
          <ac:spMkLst>
            <pc:docMk/>
            <pc:sldMk cId="2173640905" sldId="902"/>
            <ac:spMk id="6" creationId="{F42C3DE7-A870-406C-9526-20EB41EC1C40}"/>
          </ac:spMkLst>
        </pc:spChg>
        <pc:spChg chg="add mod">
          <ac:chgData name="Wei, Fangxing" userId="051acf3a-a306-4f86-b1ed-16491bed3edd" providerId="ADAL" clId="{2D5AFCE2-D990-48C8-B417-39E4DE9C03E7}" dt="2022-07-22T18:39:06.824" v="2795" actId="571"/>
          <ac:spMkLst>
            <pc:docMk/>
            <pc:sldMk cId="2173640905" sldId="902"/>
            <ac:spMk id="8" creationId="{FA24BE41-C339-4F9D-85FA-0AC7BAD559B6}"/>
          </ac:spMkLst>
        </pc:spChg>
        <pc:spChg chg="add mod">
          <ac:chgData name="Wei, Fangxing" userId="051acf3a-a306-4f86-b1ed-16491bed3edd" providerId="ADAL" clId="{2D5AFCE2-D990-48C8-B417-39E4DE9C03E7}" dt="2022-07-22T18:39:50.201" v="2828" actId="1076"/>
          <ac:spMkLst>
            <pc:docMk/>
            <pc:sldMk cId="2173640905" sldId="902"/>
            <ac:spMk id="9" creationId="{03F7E3B7-A858-4322-BE6E-C239ABBEEBE9}"/>
          </ac:spMkLst>
        </pc:spChg>
        <pc:picChg chg="add mod">
          <ac:chgData name="Wei, Fangxing" userId="051acf3a-a306-4f86-b1ed-16491bed3edd" providerId="ADAL" clId="{2D5AFCE2-D990-48C8-B417-39E4DE9C03E7}" dt="2022-07-22T18:35:59.913" v="2700" actId="1076"/>
          <ac:picMkLst>
            <pc:docMk/>
            <pc:sldMk cId="2173640905" sldId="902"/>
            <ac:picMk id="3" creationId="{CA0561C8-1051-484C-835A-925177C43EF9}"/>
          </ac:picMkLst>
        </pc:picChg>
        <pc:picChg chg="add mod">
          <ac:chgData name="Wei, Fangxing" userId="051acf3a-a306-4f86-b1ed-16491bed3edd" providerId="ADAL" clId="{2D5AFCE2-D990-48C8-B417-39E4DE9C03E7}" dt="2022-07-22T18:39:06.824" v="2795" actId="571"/>
          <ac:picMkLst>
            <pc:docMk/>
            <pc:sldMk cId="2173640905" sldId="902"/>
            <ac:picMk id="7" creationId="{2241B2BC-4D73-4645-AF12-6454DB112F38}"/>
          </ac:picMkLst>
        </pc:picChg>
      </pc:sldChg>
      <pc:sldChg chg="addSp modSp add mod">
        <pc:chgData name="Wei, Fangxing" userId="051acf3a-a306-4f86-b1ed-16491bed3edd" providerId="ADAL" clId="{2D5AFCE2-D990-48C8-B417-39E4DE9C03E7}" dt="2022-07-24T22:47:05.438" v="4434" actId="13822"/>
        <pc:sldMkLst>
          <pc:docMk/>
          <pc:sldMk cId="111309077" sldId="903"/>
        </pc:sldMkLst>
        <pc:spChg chg="add mod">
          <ac:chgData name="Wei, Fangxing" userId="051acf3a-a306-4f86-b1ed-16491bed3edd" providerId="ADAL" clId="{2D5AFCE2-D990-48C8-B417-39E4DE9C03E7}" dt="2022-07-24T22:46:31.559" v="4430" actId="1076"/>
          <ac:spMkLst>
            <pc:docMk/>
            <pc:sldMk cId="111309077" sldId="903"/>
            <ac:spMk id="2" creationId="{9D1E97FF-7396-4BB9-8840-1F7DE9292E58}"/>
          </ac:spMkLst>
        </pc:spChg>
        <pc:spChg chg="mod">
          <ac:chgData name="Wei, Fangxing" userId="051acf3a-a306-4f86-b1ed-16491bed3edd" providerId="ADAL" clId="{2D5AFCE2-D990-48C8-B417-39E4DE9C03E7}" dt="2022-07-24T19:42:04.791" v="3416" actId="20577"/>
          <ac:spMkLst>
            <pc:docMk/>
            <pc:sldMk cId="111309077" sldId="903"/>
            <ac:spMk id="4" creationId="{29C295AC-E98C-411E-B65B-07397133FC16}"/>
          </ac:spMkLst>
        </pc:spChg>
        <pc:picChg chg="add mod">
          <ac:chgData name="Wei, Fangxing" userId="051acf3a-a306-4f86-b1ed-16491bed3edd" providerId="ADAL" clId="{2D5AFCE2-D990-48C8-B417-39E4DE9C03E7}" dt="2022-07-23T18:25:09.878" v="3088" actId="1076"/>
          <ac:picMkLst>
            <pc:docMk/>
            <pc:sldMk cId="111309077" sldId="903"/>
            <ac:picMk id="3" creationId="{F953C5E9-EB37-489D-851F-F38D0C7C00C6}"/>
          </ac:picMkLst>
        </pc:picChg>
        <pc:cxnChg chg="add mod">
          <ac:chgData name="Wei, Fangxing" userId="051acf3a-a306-4f86-b1ed-16491bed3edd" providerId="ADAL" clId="{2D5AFCE2-D990-48C8-B417-39E4DE9C03E7}" dt="2022-07-24T22:46:45.947" v="4432" actId="13822"/>
          <ac:cxnSpMkLst>
            <pc:docMk/>
            <pc:sldMk cId="111309077" sldId="903"/>
            <ac:cxnSpMk id="6" creationId="{3AE3E173-E016-4C48-8907-2E164F5F6F4A}"/>
          </ac:cxnSpMkLst>
        </pc:cxnChg>
        <pc:cxnChg chg="add mod">
          <ac:chgData name="Wei, Fangxing" userId="051acf3a-a306-4f86-b1ed-16491bed3edd" providerId="ADAL" clId="{2D5AFCE2-D990-48C8-B417-39E4DE9C03E7}" dt="2022-07-24T22:47:05.438" v="4434" actId="13822"/>
          <ac:cxnSpMkLst>
            <pc:docMk/>
            <pc:sldMk cId="111309077" sldId="903"/>
            <ac:cxnSpMk id="8" creationId="{7A46168D-08CE-4FF8-BC0A-4E084257118D}"/>
          </ac:cxnSpMkLst>
        </pc:cxnChg>
      </pc:sldChg>
      <pc:sldChg chg="addSp modSp add mod">
        <pc:chgData name="Wei, Fangxing" userId="051acf3a-a306-4f86-b1ed-16491bed3edd" providerId="ADAL" clId="{2D5AFCE2-D990-48C8-B417-39E4DE9C03E7}" dt="2022-07-24T19:42:13.077" v="3417"/>
        <pc:sldMkLst>
          <pc:docMk/>
          <pc:sldMk cId="2339931586" sldId="904"/>
        </pc:sldMkLst>
        <pc:spChg chg="mod">
          <ac:chgData name="Wei, Fangxing" userId="051acf3a-a306-4f86-b1ed-16491bed3edd" providerId="ADAL" clId="{2D5AFCE2-D990-48C8-B417-39E4DE9C03E7}" dt="2022-07-24T19:42:13.077" v="3417"/>
          <ac:spMkLst>
            <pc:docMk/>
            <pc:sldMk cId="2339931586" sldId="904"/>
            <ac:spMk id="4" creationId="{A7BFE851-E7CF-4B9A-9F96-42E75DE37F0F}"/>
          </ac:spMkLst>
        </pc:spChg>
        <pc:picChg chg="add mod">
          <ac:chgData name="Wei, Fangxing" userId="051acf3a-a306-4f86-b1ed-16491bed3edd" providerId="ADAL" clId="{2D5AFCE2-D990-48C8-B417-39E4DE9C03E7}" dt="2022-07-23T18:41:19.127" v="3096" actId="1076"/>
          <ac:picMkLst>
            <pc:docMk/>
            <pc:sldMk cId="2339931586" sldId="904"/>
            <ac:picMk id="3" creationId="{628F31D8-57AB-491F-A468-7D8C76486EE4}"/>
          </ac:picMkLst>
        </pc:picChg>
      </pc:sldChg>
      <pc:sldChg chg="addSp delSp modSp add mod">
        <pc:chgData name="Wei, Fangxing" userId="051acf3a-a306-4f86-b1ed-16491bed3edd" providerId="ADAL" clId="{2D5AFCE2-D990-48C8-B417-39E4DE9C03E7}" dt="2022-07-24T19:09:27.854" v="3381" actId="14100"/>
        <pc:sldMkLst>
          <pc:docMk/>
          <pc:sldMk cId="1438456356" sldId="905"/>
        </pc:sldMkLst>
        <pc:spChg chg="mod">
          <ac:chgData name="Wei, Fangxing" userId="051acf3a-a306-4f86-b1ed-16491bed3edd" providerId="ADAL" clId="{2D5AFCE2-D990-48C8-B417-39E4DE9C03E7}" dt="2022-07-24T18:51:49.072" v="3283" actId="20577"/>
          <ac:spMkLst>
            <pc:docMk/>
            <pc:sldMk cId="1438456356" sldId="905"/>
            <ac:spMk id="4" creationId="{29C295AC-E98C-411E-B65B-07397133FC16}"/>
          </ac:spMkLst>
        </pc:spChg>
        <pc:graphicFrameChg chg="add del mod">
          <ac:chgData name="Wei, Fangxing" userId="051acf3a-a306-4f86-b1ed-16491bed3edd" providerId="ADAL" clId="{2D5AFCE2-D990-48C8-B417-39E4DE9C03E7}" dt="2022-07-24T19:02:40.071" v="3334" actId="478"/>
          <ac:graphicFrameMkLst>
            <pc:docMk/>
            <pc:sldMk cId="1438456356" sldId="905"/>
            <ac:graphicFrameMk id="3" creationId="{FA479DEA-531A-491C-BDC8-B9405700AE69}"/>
          </ac:graphicFrameMkLst>
        </pc:graphicFrameChg>
        <pc:graphicFrameChg chg="add del mod">
          <ac:chgData name="Wei, Fangxing" userId="051acf3a-a306-4f86-b1ed-16491bed3edd" providerId="ADAL" clId="{2D5AFCE2-D990-48C8-B417-39E4DE9C03E7}" dt="2022-07-24T19:02:38.898" v="3333" actId="478"/>
          <ac:graphicFrameMkLst>
            <pc:docMk/>
            <pc:sldMk cId="1438456356" sldId="905"/>
            <ac:graphicFrameMk id="5" creationId="{831DD7F3-B1EC-4974-BE42-9B42265D61E6}"/>
          </ac:graphicFrameMkLst>
        </pc:graphicFrameChg>
        <pc:graphicFrameChg chg="add del mod">
          <ac:chgData name="Wei, Fangxing" userId="051acf3a-a306-4f86-b1ed-16491bed3edd" providerId="ADAL" clId="{2D5AFCE2-D990-48C8-B417-39E4DE9C03E7}" dt="2022-07-24T19:00:08.369" v="3321" actId="478"/>
          <ac:graphicFrameMkLst>
            <pc:docMk/>
            <pc:sldMk cId="1438456356" sldId="905"/>
            <ac:graphicFrameMk id="6" creationId="{FA479DEA-531A-491C-BDC8-B9405700AE69}"/>
          </ac:graphicFrameMkLst>
        </pc:graphicFrameChg>
        <pc:picChg chg="add mod">
          <ac:chgData name="Wei, Fangxing" userId="051acf3a-a306-4f86-b1ed-16491bed3edd" providerId="ADAL" clId="{2D5AFCE2-D990-48C8-B417-39E4DE9C03E7}" dt="2022-07-24T19:03:41.868" v="3339" actId="14100"/>
          <ac:picMkLst>
            <pc:docMk/>
            <pc:sldMk cId="1438456356" sldId="905"/>
            <ac:picMk id="2" creationId="{4921D8F4-1AFD-4DE2-A631-1AD53D677CD2}"/>
          </ac:picMkLst>
        </pc:picChg>
        <pc:picChg chg="add mod">
          <ac:chgData name="Wei, Fangxing" userId="051acf3a-a306-4f86-b1ed-16491bed3edd" providerId="ADAL" clId="{2D5AFCE2-D990-48C8-B417-39E4DE9C03E7}" dt="2022-07-24T19:09:27.854" v="3381" actId="14100"/>
          <ac:picMkLst>
            <pc:docMk/>
            <pc:sldMk cId="1438456356" sldId="905"/>
            <ac:picMk id="7" creationId="{E5E40B6F-5AC9-4364-907E-36724C32DD0F}"/>
          </ac:picMkLst>
        </pc:picChg>
      </pc:sldChg>
      <pc:sldChg chg="addSp delSp modSp add mod">
        <pc:chgData name="Wei, Fangxing" userId="051acf3a-a306-4f86-b1ed-16491bed3edd" providerId="ADAL" clId="{2D5AFCE2-D990-48C8-B417-39E4DE9C03E7}" dt="2022-07-24T19:06:53.667" v="3355" actId="14100"/>
        <pc:sldMkLst>
          <pc:docMk/>
          <pc:sldMk cId="2271293765" sldId="906"/>
        </pc:sldMkLst>
        <pc:spChg chg="mod">
          <ac:chgData name="Wei, Fangxing" userId="051acf3a-a306-4f86-b1ed-16491bed3edd" providerId="ADAL" clId="{2D5AFCE2-D990-48C8-B417-39E4DE9C03E7}" dt="2022-07-24T18:52:10.106" v="3287" actId="20577"/>
          <ac:spMkLst>
            <pc:docMk/>
            <pc:sldMk cId="2271293765" sldId="906"/>
            <ac:spMk id="4" creationId="{A7BFE851-E7CF-4B9A-9F96-42E75DE37F0F}"/>
          </ac:spMkLst>
        </pc:spChg>
        <pc:graphicFrameChg chg="add del mod">
          <ac:chgData name="Wei, Fangxing" userId="051acf3a-a306-4f86-b1ed-16491bed3edd" providerId="ADAL" clId="{2D5AFCE2-D990-48C8-B417-39E4DE9C03E7}" dt="2022-07-24T19:05:47.301" v="3345" actId="478"/>
          <ac:graphicFrameMkLst>
            <pc:docMk/>
            <pc:sldMk cId="2271293765" sldId="906"/>
            <ac:graphicFrameMk id="3" creationId="{56D40939-8FCE-4468-9A93-8C92F4F10EBE}"/>
          </ac:graphicFrameMkLst>
        </pc:graphicFrameChg>
        <pc:graphicFrameChg chg="add del mod">
          <ac:chgData name="Wei, Fangxing" userId="051acf3a-a306-4f86-b1ed-16491bed3edd" providerId="ADAL" clId="{2D5AFCE2-D990-48C8-B417-39E4DE9C03E7}" dt="2022-07-24T19:05:48.070" v="3346" actId="478"/>
          <ac:graphicFrameMkLst>
            <pc:docMk/>
            <pc:sldMk cId="2271293765" sldId="906"/>
            <ac:graphicFrameMk id="5" creationId="{B0F5653B-CC35-4F50-A128-6352634F5E7C}"/>
          </ac:graphicFrameMkLst>
        </pc:graphicFrameChg>
        <pc:picChg chg="add mod">
          <ac:chgData name="Wei, Fangxing" userId="051acf3a-a306-4f86-b1ed-16491bed3edd" providerId="ADAL" clId="{2D5AFCE2-D990-48C8-B417-39E4DE9C03E7}" dt="2022-07-24T19:06:16.059" v="3351" actId="14100"/>
          <ac:picMkLst>
            <pc:docMk/>
            <pc:sldMk cId="2271293765" sldId="906"/>
            <ac:picMk id="2" creationId="{4157BAD3-0D38-45DD-98F6-D485D152D637}"/>
          </ac:picMkLst>
        </pc:picChg>
        <pc:picChg chg="add mod">
          <ac:chgData name="Wei, Fangxing" userId="051acf3a-a306-4f86-b1ed-16491bed3edd" providerId="ADAL" clId="{2D5AFCE2-D990-48C8-B417-39E4DE9C03E7}" dt="2022-07-24T19:06:53.667" v="3355" actId="14100"/>
          <ac:picMkLst>
            <pc:docMk/>
            <pc:sldMk cId="2271293765" sldId="906"/>
            <ac:picMk id="6" creationId="{3370E73B-2B68-43C7-9E8A-6EEED3D7C23F}"/>
          </ac:picMkLst>
        </pc:picChg>
      </pc:sldChg>
      <pc:sldChg chg="addSp delSp modSp add mod">
        <pc:chgData name="Wei, Fangxing" userId="051acf3a-a306-4f86-b1ed-16491bed3edd" providerId="ADAL" clId="{2D5AFCE2-D990-48C8-B417-39E4DE9C03E7}" dt="2022-07-24T19:08:20.909" v="3367" actId="14100"/>
        <pc:sldMkLst>
          <pc:docMk/>
          <pc:sldMk cId="1339992341" sldId="907"/>
        </pc:sldMkLst>
        <pc:spChg chg="mod">
          <ac:chgData name="Wei, Fangxing" userId="051acf3a-a306-4f86-b1ed-16491bed3edd" providerId="ADAL" clId="{2D5AFCE2-D990-48C8-B417-39E4DE9C03E7}" dt="2022-07-24T18:52:45.091" v="3300" actId="20577"/>
          <ac:spMkLst>
            <pc:docMk/>
            <pc:sldMk cId="1339992341" sldId="907"/>
            <ac:spMk id="4" creationId="{29C295AC-E98C-411E-B65B-07397133FC16}"/>
          </ac:spMkLst>
        </pc:spChg>
        <pc:graphicFrameChg chg="add del mod">
          <ac:chgData name="Wei, Fangxing" userId="051acf3a-a306-4f86-b1ed-16491bed3edd" providerId="ADAL" clId="{2D5AFCE2-D990-48C8-B417-39E4DE9C03E7}" dt="2022-07-24T19:07:06.054" v="3356" actId="478"/>
          <ac:graphicFrameMkLst>
            <pc:docMk/>
            <pc:sldMk cId="1339992341" sldId="907"/>
            <ac:graphicFrameMk id="3" creationId="{53494981-B0F4-4252-9EAD-D48CCFB5F125}"/>
          </ac:graphicFrameMkLst>
        </pc:graphicFrameChg>
        <pc:graphicFrameChg chg="add del mod">
          <ac:chgData name="Wei, Fangxing" userId="051acf3a-a306-4f86-b1ed-16491bed3edd" providerId="ADAL" clId="{2D5AFCE2-D990-48C8-B417-39E4DE9C03E7}" dt="2022-07-24T19:07:07.379" v="3357" actId="478"/>
          <ac:graphicFrameMkLst>
            <pc:docMk/>
            <pc:sldMk cId="1339992341" sldId="907"/>
            <ac:graphicFrameMk id="5" creationId="{8B07F645-8F63-4612-9CBC-015D4F5839AC}"/>
          </ac:graphicFrameMkLst>
        </pc:graphicFrameChg>
        <pc:picChg chg="add mod">
          <ac:chgData name="Wei, Fangxing" userId="051acf3a-a306-4f86-b1ed-16491bed3edd" providerId="ADAL" clId="{2D5AFCE2-D990-48C8-B417-39E4DE9C03E7}" dt="2022-07-24T19:07:36.332" v="3362" actId="14100"/>
          <ac:picMkLst>
            <pc:docMk/>
            <pc:sldMk cId="1339992341" sldId="907"/>
            <ac:picMk id="2" creationId="{A4732222-EB6B-40DA-8214-85F9520432E1}"/>
          </ac:picMkLst>
        </pc:picChg>
        <pc:picChg chg="add mod">
          <ac:chgData name="Wei, Fangxing" userId="051acf3a-a306-4f86-b1ed-16491bed3edd" providerId="ADAL" clId="{2D5AFCE2-D990-48C8-B417-39E4DE9C03E7}" dt="2022-07-24T19:08:20.909" v="3367" actId="14100"/>
          <ac:picMkLst>
            <pc:docMk/>
            <pc:sldMk cId="1339992341" sldId="907"/>
            <ac:picMk id="6" creationId="{D8956FC5-2367-467E-8DE3-7B252427B46B}"/>
          </ac:picMkLst>
        </pc:picChg>
      </pc:sldChg>
      <pc:sldChg chg="addSp delSp modSp add mod">
        <pc:chgData name="Wei, Fangxing" userId="051acf3a-a306-4f86-b1ed-16491bed3edd" providerId="ADAL" clId="{2D5AFCE2-D990-48C8-B417-39E4DE9C03E7}" dt="2022-07-24T19:10:43.495" v="3387" actId="14100"/>
        <pc:sldMkLst>
          <pc:docMk/>
          <pc:sldMk cId="3095908000" sldId="908"/>
        </pc:sldMkLst>
        <pc:spChg chg="mod">
          <ac:chgData name="Wei, Fangxing" userId="051acf3a-a306-4f86-b1ed-16491bed3edd" providerId="ADAL" clId="{2D5AFCE2-D990-48C8-B417-39E4DE9C03E7}" dt="2022-07-24T18:53:56.285" v="3309" actId="20577"/>
          <ac:spMkLst>
            <pc:docMk/>
            <pc:sldMk cId="3095908000" sldId="908"/>
            <ac:spMk id="4" creationId="{29C295AC-E98C-411E-B65B-07397133FC16}"/>
          </ac:spMkLst>
        </pc:spChg>
        <pc:graphicFrameChg chg="add del mod">
          <ac:chgData name="Wei, Fangxing" userId="051acf3a-a306-4f86-b1ed-16491bed3edd" providerId="ADAL" clId="{2D5AFCE2-D990-48C8-B417-39E4DE9C03E7}" dt="2022-07-24T19:08:26.960" v="3368" actId="478"/>
          <ac:graphicFrameMkLst>
            <pc:docMk/>
            <pc:sldMk cId="3095908000" sldId="908"/>
            <ac:graphicFrameMk id="3" creationId="{5138FA47-030B-4A12-8217-C7D23508747A}"/>
          </ac:graphicFrameMkLst>
        </pc:graphicFrameChg>
        <pc:graphicFrameChg chg="add del mod">
          <ac:chgData name="Wei, Fangxing" userId="051acf3a-a306-4f86-b1ed-16491bed3edd" providerId="ADAL" clId="{2D5AFCE2-D990-48C8-B417-39E4DE9C03E7}" dt="2022-07-24T19:08:28.765" v="3369" actId="478"/>
          <ac:graphicFrameMkLst>
            <pc:docMk/>
            <pc:sldMk cId="3095908000" sldId="908"/>
            <ac:graphicFrameMk id="5" creationId="{B270DF60-F22A-4E1A-B635-42E1BAF588CE}"/>
          </ac:graphicFrameMkLst>
        </pc:graphicFrameChg>
        <pc:graphicFrameChg chg="add del mod">
          <ac:chgData name="Wei, Fangxing" userId="051acf3a-a306-4f86-b1ed-16491bed3edd" providerId="ADAL" clId="{2D5AFCE2-D990-48C8-B417-39E4DE9C03E7}" dt="2022-07-24T19:10:25.601" v="3382" actId="478"/>
          <ac:graphicFrameMkLst>
            <pc:docMk/>
            <pc:sldMk cId="3095908000" sldId="908"/>
            <ac:graphicFrameMk id="6" creationId="{B270DF60-F22A-4E1A-B635-42E1BAF588CE}"/>
          </ac:graphicFrameMkLst>
        </pc:graphicFrameChg>
        <pc:picChg chg="add mod">
          <ac:chgData name="Wei, Fangxing" userId="051acf3a-a306-4f86-b1ed-16491bed3edd" providerId="ADAL" clId="{2D5AFCE2-D990-48C8-B417-39E4DE9C03E7}" dt="2022-07-24T19:08:54.374" v="3374" actId="14100"/>
          <ac:picMkLst>
            <pc:docMk/>
            <pc:sldMk cId="3095908000" sldId="908"/>
            <ac:picMk id="2" creationId="{ED62E321-707D-4848-8CB6-BC1709985446}"/>
          </ac:picMkLst>
        </pc:picChg>
        <pc:picChg chg="add mod">
          <ac:chgData name="Wei, Fangxing" userId="051acf3a-a306-4f86-b1ed-16491bed3edd" providerId="ADAL" clId="{2D5AFCE2-D990-48C8-B417-39E4DE9C03E7}" dt="2022-07-24T19:10:43.495" v="3387" actId="14100"/>
          <ac:picMkLst>
            <pc:docMk/>
            <pc:sldMk cId="3095908000" sldId="908"/>
            <ac:picMk id="7" creationId="{A5B0A5D9-7154-4167-BD4E-B95B6415DD22}"/>
          </ac:picMkLst>
        </pc:picChg>
      </pc:sldChg>
      <pc:sldChg chg="addSp delSp modSp add mod">
        <pc:chgData name="Wei, Fangxing" userId="051acf3a-a306-4f86-b1ed-16491bed3edd" providerId="ADAL" clId="{2D5AFCE2-D990-48C8-B417-39E4DE9C03E7}" dt="2022-07-25T17:11:15.622" v="4489" actId="14100"/>
        <pc:sldMkLst>
          <pc:docMk/>
          <pc:sldMk cId="763156951" sldId="909"/>
        </pc:sldMkLst>
        <pc:spChg chg="add del mod">
          <ac:chgData name="Wei, Fangxing" userId="051acf3a-a306-4f86-b1ed-16491bed3edd" providerId="ADAL" clId="{2D5AFCE2-D990-48C8-B417-39E4DE9C03E7}" dt="2022-07-25T17:09:59.094" v="4471" actId="478"/>
          <ac:spMkLst>
            <pc:docMk/>
            <pc:sldMk cId="763156951" sldId="909"/>
            <ac:spMk id="2" creationId="{A584C22C-D02F-45C7-9D96-F67F19794AD3}"/>
          </ac:spMkLst>
        </pc:spChg>
        <pc:spChg chg="mod">
          <ac:chgData name="Wei, Fangxing" userId="051acf3a-a306-4f86-b1ed-16491bed3edd" providerId="ADAL" clId="{2D5AFCE2-D990-48C8-B417-39E4DE9C03E7}" dt="2022-07-25T17:10:31.500" v="4483" actId="14100"/>
          <ac:spMkLst>
            <pc:docMk/>
            <pc:sldMk cId="763156951" sldId="909"/>
            <ac:spMk id="4" creationId="{A7BFE851-E7CF-4B9A-9F96-42E75DE37F0F}"/>
          </ac:spMkLst>
        </pc:spChg>
        <pc:spChg chg="add mod">
          <ac:chgData name="Wei, Fangxing" userId="051acf3a-a306-4f86-b1ed-16491bed3edd" providerId="ADAL" clId="{2D5AFCE2-D990-48C8-B417-39E4DE9C03E7}" dt="2022-07-25T17:11:15.622" v="4489" actId="14100"/>
          <ac:spMkLst>
            <pc:docMk/>
            <pc:sldMk cId="763156951" sldId="909"/>
            <ac:spMk id="6" creationId="{599CA985-8A3A-467C-9610-7402A66A3EB7}"/>
          </ac:spMkLst>
        </pc:spChg>
        <pc:picChg chg="add mod">
          <ac:chgData name="Wei, Fangxing" userId="051acf3a-a306-4f86-b1ed-16491bed3edd" providerId="ADAL" clId="{2D5AFCE2-D990-48C8-B417-39E4DE9C03E7}" dt="2022-07-25T17:10:23.804" v="4481" actId="1076"/>
          <ac:picMkLst>
            <pc:docMk/>
            <pc:sldMk cId="763156951" sldId="909"/>
            <ac:picMk id="5" creationId="{78366F00-DB2E-4BC3-B206-9C3292782398}"/>
          </ac:picMkLst>
        </pc:picChg>
        <pc:cxnChg chg="add mod">
          <ac:chgData name="Wei, Fangxing" userId="051acf3a-a306-4f86-b1ed-16491bed3edd" providerId="ADAL" clId="{2D5AFCE2-D990-48C8-B417-39E4DE9C03E7}" dt="2022-07-25T17:11:07.934" v="4487" actId="14100"/>
          <ac:cxnSpMkLst>
            <pc:docMk/>
            <pc:sldMk cId="763156951" sldId="909"/>
            <ac:cxnSpMk id="7" creationId="{E0B74C32-9918-43F9-AB1E-FEDB5A93DB80}"/>
          </ac:cxnSpMkLst>
        </pc:cxnChg>
        <pc:cxnChg chg="add mod">
          <ac:chgData name="Wei, Fangxing" userId="051acf3a-a306-4f86-b1ed-16491bed3edd" providerId="ADAL" clId="{2D5AFCE2-D990-48C8-B417-39E4DE9C03E7}" dt="2022-07-25T17:11:04.710" v="4486" actId="14100"/>
          <ac:cxnSpMkLst>
            <pc:docMk/>
            <pc:sldMk cId="763156951" sldId="909"/>
            <ac:cxnSpMk id="8" creationId="{CF3A1B5A-E6BA-46DA-89D3-203011787B03}"/>
          </ac:cxnSpMkLst>
        </pc:cxnChg>
      </pc:sldChg>
      <pc:sldChg chg="addSp delSp modSp add mod">
        <pc:chgData name="Wei, Fangxing" userId="051acf3a-a306-4f86-b1ed-16491bed3edd" providerId="ADAL" clId="{2D5AFCE2-D990-48C8-B417-39E4DE9C03E7}" dt="2022-07-25T18:01:16.957" v="4509" actId="20577"/>
        <pc:sldMkLst>
          <pc:docMk/>
          <pc:sldMk cId="3606341707" sldId="910"/>
        </pc:sldMkLst>
        <pc:spChg chg="add del mod">
          <ac:chgData name="Wei, Fangxing" userId="051acf3a-a306-4f86-b1ed-16491bed3edd" providerId="ADAL" clId="{2D5AFCE2-D990-48C8-B417-39E4DE9C03E7}" dt="2022-07-25T18:00:47.583" v="4494" actId="478"/>
          <ac:spMkLst>
            <pc:docMk/>
            <pc:sldMk cId="3606341707" sldId="910"/>
            <ac:spMk id="3" creationId="{CC482D3E-24E9-44C0-B00E-CA305B4535EB}"/>
          </ac:spMkLst>
        </pc:spChg>
        <pc:spChg chg="mod">
          <ac:chgData name="Wei, Fangxing" userId="051acf3a-a306-4f86-b1ed-16491bed3edd" providerId="ADAL" clId="{2D5AFCE2-D990-48C8-B417-39E4DE9C03E7}" dt="2022-07-25T18:01:16.957" v="4509" actId="20577"/>
          <ac:spMkLst>
            <pc:docMk/>
            <pc:sldMk cId="3606341707" sldId="910"/>
            <ac:spMk id="4" creationId="{29C295AC-E98C-411E-B65B-07397133FC16}"/>
          </ac:spMkLst>
        </pc:spChg>
        <pc:picChg chg="add mod">
          <ac:chgData name="Wei, Fangxing" userId="051acf3a-a306-4f86-b1ed-16491bed3edd" providerId="ADAL" clId="{2D5AFCE2-D990-48C8-B417-39E4DE9C03E7}" dt="2022-07-25T18:01:07.025" v="4508" actId="1076"/>
          <ac:picMkLst>
            <pc:docMk/>
            <pc:sldMk cId="3606341707" sldId="910"/>
            <ac:picMk id="2" creationId="{54E10EB0-3487-4DF1-B9FB-976CCCC2D759}"/>
          </ac:picMkLst>
        </pc:picChg>
      </pc:sldChg>
      <pc:sldChg chg="addSp delSp new del mod">
        <pc:chgData name="Wei, Fangxing" userId="051acf3a-a306-4f86-b1ed-16491bed3edd" providerId="ADAL" clId="{2D5AFCE2-D990-48C8-B417-39E4DE9C03E7}" dt="2022-07-24T19:05:28.058" v="3344" actId="2696"/>
        <pc:sldMkLst>
          <pc:docMk/>
          <pc:sldMk cId="1554687778" sldId="911"/>
        </pc:sldMkLst>
        <pc:picChg chg="add del">
          <ac:chgData name="Wei, Fangxing" userId="051acf3a-a306-4f86-b1ed-16491bed3edd" providerId="ADAL" clId="{2D5AFCE2-D990-48C8-B417-39E4DE9C03E7}" dt="2022-07-24T19:02:34.289" v="3332" actId="478"/>
          <ac:picMkLst>
            <pc:docMk/>
            <pc:sldMk cId="1554687778" sldId="911"/>
            <ac:picMk id="5" creationId="{EA16D933-33C3-4112-AB32-9D59CDB429B8}"/>
          </ac:picMkLst>
        </pc:picChg>
      </pc:sldChg>
      <pc:sldChg chg="addSp delSp modSp new mod modClrScheme chgLayout">
        <pc:chgData name="Wei, Fangxing" userId="051acf3a-a306-4f86-b1ed-16491bed3edd" providerId="ADAL" clId="{2D5AFCE2-D990-48C8-B417-39E4DE9C03E7}" dt="2022-07-25T18:16:43.946" v="4528" actId="20577"/>
        <pc:sldMkLst>
          <pc:docMk/>
          <pc:sldMk cId="3227419234" sldId="911"/>
        </pc:sldMkLst>
        <pc:spChg chg="del mod ord">
          <ac:chgData name="Wei, Fangxing" userId="051acf3a-a306-4f86-b1ed-16491bed3edd" providerId="ADAL" clId="{2D5AFCE2-D990-48C8-B417-39E4DE9C03E7}" dt="2022-07-24T19:57:34.915" v="3419" actId="700"/>
          <ac:spMkLst>
            <pc:docMk/>
            <pc:sldMk cId="3227419234" sldId="911"/>
            <ac:spMk id="2" creationId="{49EB6597-BE8C-4AEB-8A1D-D1F7017BA0C7}"/>
          </ac:spMkLst>
        </pc:spChg>
        <pc:spChg chg="del mod ord">
          <ac:chgData name="Wei, Fangxing" userId="051acf3a-a306-4f86-b1ed-16491bed3edd" providerId="ADAL" clId="{2D5AFCE2-D990-48C8-B417-39E4DE9C03E7}" dt="2022-07-24T19:57:34.915" v="3419" actId="700"/>
          <ac:spMkLst>
            <pc:docMk/>
            <pc:sldMk cId="3227419234" sldId="911"/>
            <ac:spMk id="3" creationId="{CEDD2F13-4510-49DE-B923-09AD2AA8C8ED}"/>
          </ac:spMkLst>
        </pc:spChg>
        <pc:spChg chg="del">
          <ac:chgData name="Wei, Fangxing" userId="051acf3a-a306-4f86-b1ed-16491bed3edd" providerId="ADAL" clId="{2D5AFCE2-D990-48C8-B417-39E4DE9C03E7}" dt="2022-07-24T19:57:34.915" v="3419" actId="700"/>
          <ac:spMkLst>
            <pc:docMk/>
            <pc:sldMk cId="3227419234" sldId="911"/>
            <ac:spMk id="4" creationId="{D614B50F-0614-45B6-85D9-09B516504943}"/>
          </ac:spMkLst>
        </pc:spChg>
        <pc:spChg chg="del mod ord">
          <ac:chgData name="Wei, Fangxing" userId="051acf3a-a306-4f86-b1ed-16491bed3edd" providerId="ADAL" clId="{2D5AFCE2-D990-48C8-B417-39E4DE9C03E7}" dt="2022-07-24T23:23:28.452" v="4468" actId="700"/>
          <ac:spMkLst>
            <pc:docMk/>
            <pc:sldMk cId="3227419234" sldId="911"/>
            <ac:spMk id="5" creationId="{B763AE87-98B5-4F19-A65F-E902EB5A4227}"/>
          </ac:spMkLst>
        </pc:spChg>
        <pc:spChg chg="mod ord">
          <ac:chgData name="Wei, Fangxing" userId="051acf3a-a306-4f86-b1ed-16491bed3edd" providerId="ADAL" clId="{2D5AFCE2-D990-48C8-B417-39E4DE9C03E7}" dt="2022-07-24T23:23:59.725" v="4470" actId="700"/>
          <ac:spMkLst>
            <pc:docMk/>
            <pc:sldMk cId="3227419234" sldId="911"/>
            <ac:spMk id="6" creationId="{7D8B6E23-E4C6-422C-BA87-EA835D0D5395}"/>
          </ac:spMkLst>
        </pc:spChg>
        <pc:spChg chg="add mod ord">
          <ac:chgData name="Wei, Fangxing" userId="051acf3a-a306-4f86-b1ed-16491bed3edd" providerId="ADAL" clId="{2D5AFCE2-D990-48C8-B417-39E4DE9C03E7}" dt="2022-07-24T23:23:59.725" v="4470" actId="700"/>
          <ac:spMkLst>
            <pc:docMk/>
            <pc:sldMk cId="3227419234" sldId="911"/>
            <ac:spMk id="7" creationId="{2A4A2822-AFB1-424F-8FCF-77D7F1455C94}"/>
          </ac:spMkLst>
        </pc:spChg>
        <pc:spChg chg="add mod ord">
          <ac:chgData name="Wei, Fangxing" userId="051acf3a-a306-4f86-b1ed-16491bed3edd" providerId="ADAL" clId="{2D5AFCE2-D990-48C8-B417-39E4DE9C03E7}" dt="2022-07-25T18:16:43.946" v="4528" actId="20577"/>
          <ac:spMkLst>
            <pc:docMk/>
            <pc:sldMk cId="3227419234" sldId="911"/>
            <ac:spMk id="8" creationId="{049EC9AF-22AD-45E5-B2E2-FA52EC617705}"/>
          </ac:spMkLst>
        </pc:spChg>
      </pc:sldChg>
      <pc:sldChg chg="addSp delSp modSp new del mod">
        <pc:chgData name="Wei, Fangxing" userId="051acf3a-a306-4f86-b1ed-16491bed3edd" providerId="ADAL" clId="{2D5AFCE2-D990-48C8-B417-39E4DE9C03E7}" dt="2022-07-24T19:02:07.344" v="3329" actId="2696"/>
        <pc:sldMkLst>
          <pc:docMk/>
          <pc:sldMk cId="3598133704" sldId="911"/>
        </pc:sldMkLst>
        <pc:graphicFrameChg chg="add del mod">
          <ac:chgData name="Wei, Fangxing" userId="051acf3a-a306-4f86-b1ed-16491bed3edd" providerId="ADAL" clId="{2D5AFCE2-D990-48C8-B417-39E4DE9C03E7}" dt="2022-07-24T19:02:02.370" v="3328" actId="478"/>
          <ac:graphicFrameMkLst>
            <pc:docMk/>
            <pc:sldMk cId="3598133704" sldId="911"/>
            <ac:graphicFrameMk id="5" creationId="{831DD7F3-B1EC-4974-BE42-9B42265D61E6}"/>
          </ac:graphicFrameMkLst>
        </pc:graphicFrameChg>
      </pc:sldChg>
      <pc:sldChg chg="delSp modSp add del mod">
        <pc:chgData name="Wei, Fangxing" userId="051acf3a-a306-4f86-b1ed-16491bed3edd" providerId="ADAL" clId="{2D5AFCE2-D990-48C8-B417-39E4DE9C03E7}" dt="2022-07-25T21:28:49.399" v="4632" actId="2696"/>
        <pc:sldMkLst>
          <pc:docMk/>
          <pc:sldMk cId="757059514" sldId="912"/>
        </pc:sldMkLst>
        <pc:spChg chg="del mod">
          <ac:chgData name="Wei, Fangxing" userId="051acf3a-a306-4f86-b1ed-16491bed3edd" providerId="ADAL" clId="{2D5AFCE2-D990-48C8-B417-39E4DE9C03E7}" dt="2022-07-25T21:27:17.841" v="4538" actId="478"/>
          <ac:spMkLst>
            <pc:docMk/>
            <pc:sldMk cId="757059514" sldId="912"/>
            <ac:spMk id="2" creationId="{1AD5104F-456E-4A33-996D-E06045BC6154}"/>
          </ac:spMkLst>
        </pc:spChg>
        <pc:spChg chg="mod">
          <ac:chgData name="Wei, Fangxing" userId="051acf3a-a306-4f86-b1ed-16491bed3edd" providerId="ADAL" clId="{2D5AFCE2-D990-48C8-B417-39E4DE9C03E7}" dt="2022-07-25T21:27:07.609" v="4536" actId="20577"/>
          <ac:spMkLst>
            <pc:docMk/>
            <pc:sldMk cId="757059514" sldId="912"/>
            <ac:spMk id="6" creationId="{76766ABD-2BD2-4C07-B6CF-99A46E687484}"/>
          </ac:spMkLst>
        </pc:spChg>
      </pc:sldChg>
      <pc:sldChg chg="addSp delSp modSp new mod modClrScheme chgLayout">
        <pc:chgData name="Wei, Fangxing" userId="051acf3a-a306-4f86-b1ed-16491bed3edd" providerId="ADAL" clId="{2D5AFCE2-D990-48C8-B417-39E4DE9C03E7}" dt="2022-07-26T18:59:00.872" v="4645" actId="20577"/>
        <pc:sldMkLst>
          <pc:docMk/>
          <pc:sldMk cId="2441318697" sldId="913"/>
        </pc:sldMkLst>
        <pc:spChg chg="del mod ord">
          <ac:chgData name="Wei, Fangxing" userId="051acf3a-a306-4f86-b1ed-16491bed3edd" providerId="ADAL" clId="{2D5AFCE2-D990-48C8-B417-39E4DE9C03E7}" dt="2022-07-25T21:27:33.197" v="4540" actId="700"/>
          <ac:spMkLst>
            <pc:docMk/>
            <pc:sldMk cId="2441318697" sldId="913"/>
            <ac:spMk id="2" creationId="{786BED78-0DDD-4E56-9E13-C79A1C04CCBA}"/>
          </ac:spMkLst>
        </pc:spChg>
        <pc:spChg chg="del mod ord">
          <ac:chgData name="Wei, Fangxing" userId="051acf3a-a306-4f86-b1ed-16491bed3edd" providerId="ADAL" clId="{2D5AFCE2-D990-48C8-B417-39E4DE9C03E7}" dt="2022-07-25T21:27:33.197" v="4540" actId="700"/>
          <ac:spMkLst>
            <pc:docMk/>
            <pc:sldMk cId="2441318697" sldId="913"/>
            <ac:spMk id="3" creationId="{E38FEDEB-D226-425D-B03C-6D7C7FC68625}"/>
          </ac:spMkLst>
        </pc:spChg>
        <pc:spChg chg="add mod ord">
          <ac:chgData name="Wei, Fangxing" userId="051acf3a-a306-4f86-b1ed-16491bed3edd" providerId="ADAL" clId="{2D5AFCE2-D990-48C8-B417-39E4DE9C03E7}" dt="2022-07-25T21:27:45.617" v="4555" actId="20577"/>
          <ac:spMkLst>
            <pc:docMk/>
            <pc:sldMk cId="2441318697" sldId="913"/>
            <ac:spMk id="4" creationId="{13DB9B81-DA57-436F-874D-79FBC48A295A}"/>
          </ac:spMkLst>
        </pc:spChg>
        <pc:spChg chg="add mod ord">
          <ac:chgData name="Wei, Fangxing" userId="051acf3a-a306-4f86-b1ed-16491bed3edd" providerId="ADAL" clId="{2D5AFCE2-D990-48C8-B417-39E4DE9C03E7}" dt="2022-07-26T18:59:00.872" v="4645" actId="20577"/>
          <ac:spMkLst>
            <pc:docMk/>
            <pc:sldMk cId="2441318697" sldId="913"/>
            <ac:spMk id="5" creationId="{AD782ED6-0CBE-4248-A4FA-4B83B1C724AD}"/>
          </ac:spMkLst>
        </pc:spChg>
      </pc:sldChg>
      <pc:sldMasterChg chg="del delSldLayout">
        <pc:chgData name="Wei, Fangxing" userId="051acf3a-a306-4f86-b1ed-16491bed3edd" providerId="ADAL" clId="{2D5AFCE2-D990-48C8-B417-39E4DE9C03E7}" dt="2022-07-11T23:54:18.538" v="2" actId="2696"/>
        <pc:sldMasterMkLst>
          <pc:docMk/>
          <pc:sldMasterMk cId="3154898367" sldId="2147483648"/>
        </pc:sldMasterMkLst>
        <pc:sldLayoutChg chg="del">
          <pc:chgData name="Wei, Fangxing" userId="051acf3a-a306-4f86-b1ed-16491bed3edd" providerId="ADAL" clId="{2D5AFCE2-D990-48C8-B417-39E4DE9C03E7}" dt="2022-07-11T23:54:18.538" v="2" actId="2696"/>
          <pc:sldLayoutMkLst>
            <pc:docMk/>
            <pc:sldMasterMk cId="3154898367" sldId="2147483648"/>
            <pc:sldLayoutMk cId="1285476754" sldId="2147483649"/>
          </pc:sldLayoutMkLst>
        </pc:sldLayoutChg>
        <pc:sldLayoutChg chg="del">
          <pc:chgData name="Wei, Fangxing" userId="051acf3a-a306-4f86-b1ed-16491bed3edd" providerId="ADAL" clId="{2D5AFCE2-D990-48C8-B417-39E4DE9C03E7}" dt="2022-07-11T23:54:18.538" v="2" actId="2696"/>
          <pc:sldLayoutMkLst>
            <pc:docMk/>
            <pc:sldMasterMk cId="3154898367" sldId="2147483648"/>
            <pc:sldLayoutMk cId="1124694249" sldId="2147483650"/>
          </pc:sldLayoutMkLst>
        </pc:sldLayoutChg>
        <pc:sldLayoutChg chg="del">
          <pc:chgData name="Wei, Fangxing" userId="051acf3a-a306-4f86-b1ed-16491bed3edd" providerId="ADAL" clId="{2D5AFCE2-D990-48C8-B417-39E4DE9C03E7}" dt="2022-07-11T23:54:18.538" v="2" actId="2696"/>
          <pc:sldLayoutMkLst>
            <pc:docMk/>
            <pc:sldMasterMk cId="3154898367" sldId="2147483648"/>
            <pc:sldLayoutMk cId="2605082492" sldId="2147483651"/>
          </pc:sldLayoutMkLst>
        </pc:sldLayoutChg>
        <pc:sldLayoutChg chg="del">
          <pc:chgData name="Wei, Fangxing" userId="051acf3a-a306-4f86-b1ed-16491bed3edd" providerId="ADAL" clId="{2D5AFCE2-D990-48C8-B417-39E4DE9C03E7}" dt="2022-07-11T23:54:18.538" v="2" actId="2696"/>
          <pc:sldLayoutMkLst>
            <pc:docMk/>
            <pc:sldMasterMk cId="3154898367" sldId="2147483648"/>
            <pc:sldLayoutMk cId="387988405" sldId="2147483652"/>
          </pc:sldLayoutMkLst>
        </pc:sldLayoutChg>
        <pc:sldLayoutChg chg="del">
          <pc:chgData name="Wei, Fangxing" userId="051acf3a-a306-4f86-b1ed-16491bed3edd" providerId="ADAL" clId="{2D5AFCE2-D990-48C8-B417-39E4DE9C03E7}" dt="2022-07-11T23:54:18.538" v="2" actId="2696"/>
          <pc:sldLayoutMkLst>
            <pc:docMk/>
            <pc:sldMasterMk cId="3154898367" sldId="2147483648"/>
            <pc:sldLayoutMk cId="3534483643" sldId="2147483653"/>
          </pc:sldLayoutMkLst>
        </pc:sldLayoutChg>
        <pc:sldLayoutChg chg="del">
          <pc:chgData name="Wei, Fangxing" userId="051acf3a-a306-4f86-b1ed-16491bed3edd" providerId="ADAL" clId="{2D5AFCE2-D990-48C8-B417-39E4DE9C03E7}" dt="2022-07-11T23:54:18.538" v="2" actId="2696"/>
          <pc:sldLayoutMkLst>
            <pc:docMk/>
            <pc:sldMasterMk cId="3154898367" sldId="2147483648"/>
            <pc:sldLayoutMk cId="1208282840" sldId="2147483654"/>
          </pc:sldLayoutMkLst>
        </pc:sldLayoutChg>
        <pc:sldLayoutChg chg="del">
          <pc:chgData name="Wei, Fangxing" userId="051acf3a-a306-4f86-b1ed-16491bed3edd" providerId="ADAL" clId="{2D5AFCE2-D990-48C8-B417-39E4DE9C03E7}" dt="2022-07-11T23:54:18.538" v="2" actId="2696"/>
          <pc:sldLayoutMkLst>
            <pc:docMk/>
            <pc:sldMasterMk cId="3154898367" sldId="2147483648"/>
            <pc:sldLayoutMk cId="1333711818" sldId="2147483655"/>
          </pc:sldLayoutMkLst>
        </pc:sldLayoutChg>
        <pc:sldLayoutChg chg="del">
          <pc:chgData name="Wei, Fangxing" userId="051acf3a-a306-4f86-b1ed-16491bed3edd" providerId="ADAL" clId="{2D5AFCE2-D990-48C8-B417-39E4DE9C03E7}" dt="2022-07-11T23:54:18.538" v="2" actId="2696"/>
          <pc:sldLayoutMkLst>
            <pc:docMk/>
            <pc:sldMasterMk cId="3154898367" sldId="2147483648"/>
            <pc:sldLayoutMk cId="766071262" sldId="2147483656"/>
          </pc:sldLayoutMkLst>
        </pc:sldLayoutChg>
        <pc:sldLayoutChg chg="del">
          <pc:chgData name="Wei, Fangxing" userId="051acf3a-a306-4f86-b1ed-16491bed3edd" providerId="ADAL" clId="{2D5AFCE2-D990-48C8-B417-39E4DE9C03E7}" dt="2022-07-11T23:54:18.538" v="2" actId="2696"/>
          <pc:sldLayoutMkLst>
            <pc:docMk/>
            <pc:sldMasterMk cId="3154898367" sldId="2147483648"/>
            <pc:sldLayoutMk cId="293330461" sldId="2147483657"/>
          </pc:sldLayoutMkLst>
        </pc:sldLayoutChg>
        <pc:sldLayoutChg chg="del">
          <pc:chgData name="Wei, Fangxing" userId="051acf3a-a306-4f86-b1ed-16491bed3edd" providerId="ADAL" clId="{2D5AFCE2-D990-48C8-B417-39E4DE9C03E7}" dt="2022-07-11T23:54:18.538" v="2" actId="2696"/>
          <pc:sldLayoutMkLst>
            <pc:docMk/>
            <pc:sldMasterMk cId="3154898367" sldId="2147483648"/>
            <pc:sldLayoutMk cId="809629374" sldId="2147483658"/>
          </pc:sldLayoutMkLst>
        </pc:sldLayoutChg>
        <pc:sldLayoutChg chg="del">
          <pc:chgData name="Wei, Fangxing" userId="051acf3a-a306-4f86-b1ed-16491bed3edd" providerId="ADAL" clId="{2D5AFCE2-D990-48C8-B417-39E4DE9C03E7}" dt="2022-07-11T23:54:18.538" v="2" actId="2696"/>
          <pc:sldLayoutMkLst>
            <pc:docMk/>
            <pc:sldMasterMk cId="3154898367" sldId="2147483648"/>
            <pc:sldLayoutMk cId="1816455980" sldId="2147483659"/>
          </pc:sldLayoutMkLst>
        </pc:sldLayoutChg>
        <pc:sldLayoutChg chg="del">
          <pc:chgData name="Wei, Fangxing" userId="051acf3a-a306-4f86-b1ed-16491bed3edd" providerId="ADAL" clId="{2D5AFCE2-D990-48C8-B417-39E4DE9C03E7}" dt="2022-07-11T23:54:18.538" v="2" actId="2696"/>
          <pc:sldLayoutMkLst>
            <pc:docMk/>
            <pc:sldMasterMk cId="3154898367" sldId="2147483648"/>
            <pc:sldLayoutMk cId="2217014278" sldId="2147483660"/>
          </pc:sldLayoutMkLst>
        </pc:sldLayoutChg>
      </pc:sldMasterChg>
      <pc:sldMasterChg chg="del delSldLayout">
        <pc:chgData name="Wei, Fangxing" userId="051acf3a-a306-4f86-b1ed-16491bed3edd" providerId="ADAL" clId="{2D5AFCE2-D990-48C8-B417-39E4DE9C03E7}" dt="2022-07-25T18:15:42.344" v="4510" actId="2696"/>
        <pc:sldMasterMkLst>
          <pc:docMk/>
          <pc:sldMasterMk cId="3174052712" sldId="2147483689"/>
        </pc:sldMasterMkLst>
        <pc:sldLayoutChg chg="del">
          <pc:chgData name="Wei, Fangxing" userId="051acf3a-a306-4f86-b1ed-16491bed3edd" providerId="ADAL" clId="{2D5AFCE2-D990-48C8-B417-39E4DE9C03E7}" dt="2022-07-25T18:15:42.344" v="4510" actId="2696"/>
          <pc:sldLayoutMkLst>
            <pc:docMk/>
            <pc:sldMasterMk cId="3174052712" sldId="2147483689"/>
            <pc:sldLayoutMk cId="2280046422" sldId="2147483690"/>
          </pc:sldLayoutMkLst>
        </pc:sldLayoutChg>
        <pc:sldLayoutChg chg="del">
          <pc:chgData name="Wei, Fangxing" userId="051acf3a-a306-4f86-b1ed-16491bed3edd" providerId="ADAL" clId="{2D5AFCE2-D990-48C8-B417-39E4DE9C03E7}" dt="2022-07-25T18:15:42.344" v="4510" actId="2696"/>
          <pc:sldLayoutMkLst>
            <pc:docMk/>
            <pc:sldMasterMk cId="3174052712" sldId="2147483689"/>
            <pc:sldLayoutMk cId="1670830791" sldId="2147483691"/>
          </pc:sldLayoutMkLst>
        </pc:sldLayoutChg>
        <pc:sldLayoutChg chg="del">
          <pc:chgData name="Wei, Fangxing" userId="051acf3a-a306-4f86-b1ed-16491bed3edd" providerId="ADAL" clId="{2D5AFCE2-D990-48C8-B417-39E4DE9C03E7}" dt="2022-07-25T18:15:42.344" v="4510" actId="2696"/>
          <pc:sldLayoutMkLst>
            <pc:docMk/>
            <pc:sldMasterMk cId="3174052712" sldId="2147483689"/>
            <pc:sldLayoutMk cId="1810303572" sldId="2147483692"/>
          </pc:sldLayoutMkLst>
        </pc:sldLayoutChg>
        <pc:sldLayoutChg chg="del">
          <pc:chgData name="Wei, Fangxing" userId="051acf3a-a306-4f86-b1ed-16491bed3edd" providerId="ADAL" clId="{2D5AFCE2-D990-48C8-B417-39E4DE9C03E7}" dt="2022-07-25T18:15:42.344" v="4510" actId="2696"/>
          <pc:sldLayoutMkLst>
            <pc:docMk/>
            <pc:sldMasterMk cId="3174052712" sldId="2147483689"/>
            <pc:sldLayoutMk cId="4163527586" sldId="2147483693"/>
          </pc:sldLayoutMkLst>
        </pc:sldLayoutChg>
        <pc:sldLayoutChg chg="del">
          <pc:chgData name="Wei, Fangxing" userId="051acf3a-a306-4f86-b1ed-16491bed3edd" providerId="ADAL" clId="{2D5AFCE2-D990-48C8-B417-39E4DE9C03E7}" dt="2022-07-25T18:15:42.344" v="4510" actId="2696"/>
          <pc:sldLayoutMkLst>
            <pc:docMk/>
            <pc:sldMasterMk cId="3174052712" sldId="2147483689"/>
            <pc:sldLayoutMk cId="265652714" sldId="2147483694"/>
          </pc:sldLayoutMkLst>
        </pc:sldLayoutChg>
        <pc:sldLayoutChg chg="del">
          <pc:chgData name="Wei, Fangxing" userId="051acf3a-a306-4f86-b1ed-16491bed3edd" providerId="ADAL" clId="{2D5AFCE2-D990-48C8-B417-39E4DE9C03E7}" dt="2022-07-25T18:15:42.344" v="4510" actId="2696"/>
          <pc:sldLayoutMkLst>
            <pc:docMk/>
            <pc:sldMasterMk cId="3174052712" sldId="2147483689"/>
            <pc:sldLayoutMk cId="1913843179" sldId="2147483695"/>
          </pc:sldLayoutMkLst>
        </pc:sldLayoutChg>
        <pc:sldLayoutChg chg="del">
          <pc:chgData name="Wei, Fangxing" userId="051acf3a-a306-4f86-b1ed-16491bed3edd" providerId="ADAL" clId="{2D5AFCE2-D990-48C8-B417-39E4DE9C03E7}" dt="2022-07-25T18:15:42.344" v="4510" actId="2696"/>
          <pc:sldLayoutMkLst>
            <pc:docMk/>
            <pc:sldMasterMk cId="3174052712" sldId="2147483689"/>
            <pc:sldLayoutMk cId="2910076408" sldId="2147483696"/>
          </pc:sldLayoutMkLst>
        </pc:sldLayoutChg>
        <pc:sldLayoutChg chg="del">
          <pc:chgData name="Wei, Fangxing" userId="051acf3a-a306-4f86-b1ed-16491bed3edd" providerId="ADAL" clId="{2D5AFCE2-D990-48C8-B417-39E4DE9C03E7}" dt="2022-07-25T18:15:42.344" v="4510" actId="2696"/>
          <pc:sldLayoutMkLst>
            <pc:docMk/>
            <pc:sldMasterMk cId="3174052712" sldId="2147483689"/>
            <pc:sldLayoutMk cId="163856873" sldId="2147483697"/>
          </pc:sldLayoutMkLst>
        </pc:sldLayoutChg>
      </pc:sldMasterChg>
    </pc:docChg>
  </pc:docChgLst>
  <pc:docChgLst>
    <pc:chgData name="Wei, Fangxing" userId="051acf3a-a306-4f86-b1ed-16491bed3edd" providerId="ADAL" clId="{520EF3C3-77C3-47FA-85AA-E268EA649F03}"/>
    <pc:docChg chg="delSld modSld sldOrd">
      <pc:chgData name="Wei, Fangxing" userId="051acf3a-a306-4f86-b1ed-16491bed3edd" providerId="ADAL" clId="{520EF3C3-77C3-47FA-85AA-E268EA649F03}" dt="2022-04-12T05:10:47.407" v="130" actId="20577"/>
      <pc:docMkLst>
        <pc:docMk/>
      </pc:docMkLst>
      <pc:sldChg chg="del">
        <pc:chgData name="Wei, Fangxing" userId="051acf3a-a306-4f86-b1ed-16491bed3edd" providerId="ADAL" clId="{520EF3C3-77C3-47FA-85AA-E268EA649F03}" dt="2022-04-12T04:34:02.152" v="1" actId="2696"/>
        <pc:sldMkLst>
          <pc:docMk/>
          <pc:sldMk cId="0" sldId="280"/>
        </pc:sldMkLst>
      </pc:sldChg>
      <pc:sldChg chg="del">
        <pc:chgData name="Wei, Fangxing" userId="051acf3a-a306-4f86-b1ed-16491bed3edd" providerId="ADAL" clId="{520EF3C3-77C3-47FA-85AA-E268EA649F03}" dt="2022-04-12T04:34:02.152" v="1" actId="2696"/>
        <pc:sldMkLst>
          <pc:docMk/>
          <pc:sldMk cId="2464172124" sldId="317"/>
        </pc:sldMkLst>
      </pc:sldChg>
      <pc:sldChg chg="del">
        <pc:chgData name="Wei, Fangxing" userId="051acf3a-a306-4f86-b1ed-16491bed3edd" providerId="ADAL" clId="{520EF3C3-77C3-47FA-85AA-E268EA649F03}" dt="2022-04-12T04:33:40.092" v="0" actId="2696"/>
        <pc:sldMkLst>
          <pc:docMk/>
          <pc:sldMk cId="871792476" sldId="347"/>
        </pc:sldMkLst>
      </pc:sldChg>
      <pc:sldChg chg="del">
        <pc:chgData name="Wei, Fangxing" userId="051acf3a-a306-4f86-b1ed-16491bed3edd" providerId="ADAL" clId="{520EF3C3-77C3-47FA-85AA-E268EA649F03}" dt="2022-04-12T04:34:02.152" v="1" actId="2696"/>
        <pc:sldMkLst>
          <pc:docMk/>
          <pc:sldMk cId="3635182194" sldId="351"/>
        </pc:sldMkLst>
      </pc:sldChg>
      <pc:sldChg chg="del">
        <pc:chgData name="Wei, Fangxing" userId="051acf3a-a306-4f86-b1ed-16491bed3edd" providerId="ADAL" clId="{520EF3C3-77C3-47FA-85AA-E268EA649F03}" dt="2022-04-12T04:34:02.152" v="1" actId="2696"/>
        <pc:sldMkLst>
          <pc:docMk/>
          <pc:sldMk cId="2185193878" sldId="354"/>
        </pc:sldMkLst>
      </pc:sldChg>
      <pc:sldChg chg="del">
        <pc:chgData name="Wei, Fangxing" userId="051acf3a-a306-4f86-b1ed-16491bed3edd" providerId="ADAL" clId="{520EF3C3-77C3-47FA-85AA-E268EA649F03}" dt="2022-04-12T04:34:02.152" v="1" actId="2696"/>
        <pc:sldMkLst>
          <pc:docMk/>
          <pc:sldMk cId="3301944560" sldId="355"/>
        </pc:sldMkLst>
      </pc:sldChg>
      <pc:sldChg chg="del">
        <pc:chgData name="Wei, Fangxing" userId="051acf3a-a306-4f86-b1ed-16491bed3edd" providerId="ADAL" clId="{520EF3C3-77C3-47FA-85AA-E268EA649F03}" dt="2022-04-12T04:34:02.152" v="1" actId="2696"/>
        <pc:sldMkLst>
          <pc:docMk/>
          <pc:sldMk cId="3312788902" sldId="356"/>
        </pc:sldMkLst>
      </pc:sldChg>
      <pc:sldChg chg="del">
        <pc:chgData name="Wei, Fangxing" userId="051acf3a-a306-4f86-b1ed-16491bed3edd" providerId="ADAL" clId="{520EF3C3-77C3-47FA-85AA-E268EA649F03}" dt="2022-04-12T04:34:02.152" v="1" actId="2696"/>
        <pc:sldMkLst>
          <pc:docMk/>
          <pc:sldMk cId="1094404271" sldId="357"/>
        </pc:sldMkLst>
      </pc:sldChg>
      <pc:sldChg chg="del">
        <pc:chgData name="Wei, Fangxing" userId="051acf3a-a306-4f86-b1ed-16491bed3edd" providerId="ADAL" clId="{520EF3C3-77C3-47FA-85AA-E268EA649F03}" dt="2022-04-12T04:33:40.092" v="0" actId="2696"/>
        <pc:sldMkLst>
          <pc:docMk/>
          <pc:sldMk cId="1979910120" sldId="358"/>
        </pc:sldMkLst>
      </pc:sldChg>
      <pc:sldChg chg="del">
        <pc:chgData name="Wei, Fangxing" userId="051acf3a-a306-4f86-b1ed-16491bed3edd" providerId="ADAL" clId="{520EF3C3-77C3-47FA-85AA-E268EA649F03}" dt="2022-04-12T04:34:02.152" v="1" actId="2696"/>
        <pc:sldMkLst>
          <pc:docMk/>
          <pc:sldMk cId="1625815655" sldId="359"/>
        </pc:sldMkLst>
      </pc:sldChg>
      <pc:sldChg chg="del">
        <pc:chgData name="Wei, Fangxing" userId="051acf3a-a306-4f86-b1ed-16491bed3edd" providerId="ADAL" clId="{520EF3C3-77C3-47FA-85AA-E268EA649F03}" dt="2022-04-12T04:34:02.152" v="1" actId="2696"/>
        <pc:sldMkLst>
          <pc:docMk/>
          <pc:sldMk cId="147551868" sldId="360"/>
        </pc:sldMkLst>
      </pc:sldChg>
      <pc:sldChg chg="del">
        <pc:chgData name="Wei, Fangxing" userId="051acf3a-a306-4f86-b1ed-16491bed3edd" providerId="ADAL" clId="{520EF3C3-77C3-47FA-85AA-E268EA649F03}" dt="2022-04-12T04:33:40.092" v="0" actId="2696"/>
        <pc:sldMkLst>
          <pc:docMk/>
          <pc:sldMk cId="148109912" sldId="361"/>
        </pc:sldMkLst>
      </pc:sldChg>
      <pc:sldChg chg="ord">
        <pc:chgData name="Wei, Fangxing" userId="051acf3a-a306-4f86-b1ed-16491bed3edd" providerId="ADAL" clId="{520EF3C3-77C3-47FA-85AA-E268EA649F03}" dt="2022-04-12T05:05:32.294" v="4"/>
        <pc:sldMkLst>
          <pc:docMk/>
          <pc:sldMk cId="3024771919" sldId="362"/>
        </pc:sldMkLst>
      </pc:sldChg>
      <pc:sldChg chg="del">
        <pc:chgData name="Wei, Fangxing" userId="051acf3a-a306-4f86-b1ed-16491bed3edd" providerId="ADAL" clId="{520EF3C3-77C3-47FA-85AA-E268EA649F03}" dt="2022-04-12T04:33:40.092" v="0" actId="2696"/>
        <pc:sldMkLst>
          <pc:docMk/>
          <pc:sldMk cId="3770287552" sldId="365"/>
        </pc:sldMkLst>
      </pc:sldChg>
      <pc:sldChg chg="del">
        <pc:chgData name="Wei, Fangxing" userId="051acf3a-a306-4f86-b1ed-16491bed3edd" providerId="ADAL" clId="{520EF3C3-77C3-47FA-85AA-E268EA649F03}" dt="2022-04-12T04:34:19.001" v="2" actId="2696"/>
        <pc:sldMkLst>
          <pc:docMk/>
          <pc:sldMk cId="4176313988" sldId="366"/>
        </pc:sldMkLst>
      </pc:sldChg>
      <pc:sldChg chg="modSp mod ord">
        <pc:chgData name="Wei, Fangxing" userId="051acf3a-a306-4f86-b1ed-16491bed3edd" providerId="ADAL" clId="{520EF3C3-77C3-47FA-85AA-E268EA649F03}" dt="2022-04-12T05:06:59.928" v="46" actId="20577"/>
        <pc:sldMkLst>
          <pc:docMk/>
          <pc:sldMk cId="2022339593" sldId="367"/>
        </pc:sldMkLst>
        <pc:spChg chg="mod">
          <ac:chgData name="Wei, Fangxing" userId="051acf3a-a306-4f86-b1ed-16491bed3edd" providerId="ADAL" clId="{520EF3C3-77C3-47FA-85AA-E268EA649F03}" dt="2022-04-12T05:06:59.928" v="46" actId="20577"/>
          <ac:spMkLst>
            <pc:docMk/>
            <pc:sldMk cId="2022339593" sldId="367"/>
            <ac:spMk id="7" creationId="{F6693991-D7EC-460B-B496-B060FA638489}"/>
          </ac:spMkLst>
        </pc:spChg>
      </pc:sldChg>
      <pc:sldChg chg="modSp mod">
        <pc:chgData name="Wei, Fangxing" userId="051acf3a-a306-4f86-b1ed-16491bed3edd" providerId="ADAL" clId="{520EF3C3-77C3-47FA-85AA-E268EA649F03}" dt="2022-04-12T05:10:47.407" v="130" actId="20577"/>
        <pc:sldMkLst>
          <pc:docMk/>
          <pc:sldMk cId="1001195327" sldId="368"/>
        </pc:sldMkLst>
        <pc:spChg chg="mod">
          <ac:chgData name="Wei, Fangxing" userId="051acf3a-a306-4f86-b1ed-16491bed3edd" providerId="ADAL" clId="{520EF3C3-77C3-47FA-85AA-E268EA649F03}" dt="2022-04-12T05:10:47.407" v="130" actId="20577"/>
          <ac:spMkLst>
            <pc:docMk/>
            <pc:sldMk cId="1001195327" sldId="368"/>
            <ac:spMk id="14" creationId="{DDF3C173-366A-4A59-97D9-864D996FE4F2}"/>
          </ac:spMkLst>
        </pc:spChg>
      </pc:sldChg>
      <pc:sldChg chg="del">
        <pc:chgData name="Wei, Fangxing" userId="051acf3a-a306-4f86-b1ed-16491bed3edd" providerId="ADAL" clId="{520EF3C3-77C3-47FA-85AA-E268EA649F03}" dt="2022-04-12T04:34:19.001" v="2" actId="2696"/>
        <pc:sldMkLst>
          <pc:docMk/>
          <pc:sldMk cId="169015970" sldId="369"/>
        </pc:sldMkLst>
      </pc:sldChg>
      <pc:sldChg chg="ord">
        <pc:chgData name="Wei, Fangxing" userId="051acf3a-a306-4f86-b1ed-16491bed3edd" providerId="ADAL" clId="{520EF3C3-77C3-47FA-85AA-E268EA649F03}" dt="2022-04-12T05:05:32.294" v="4"/>
        <pc:sldMkLst>
          <pc:docMk/>
          <pc:sldMk cId="539361124" sldId="370"/>
        </pc:sldMkLst>
      </pc:sldChg>
      <pc:sldChg chg="modSp del mod">
        <pc:chgData name="Wei, Fangxing" userId="051acf3a-a306-4f86-b1ed-16491bed3edd" providerId="ADAL" clId="{520EF3C3-77C3-47FA-85AA-E268EA649F03}" dt="2022-04-12T05:09:20.855" v="88" actId="2696"/>
        <pc:sldMkLst>
          <pc:docMk/>
          <pc:sldMk cId="3296658452" sldId="371"/>
        </pc:sldMkLst>
        <pc:spChg chg="mod">
          <ac:chgData name="Wei, Fangxing" userId="051acf3a-a306-4f86-b1ed-16491bed3edd" providerId="ADAL" clId="{520EF3C3-77C3-47FA-85AA-E268EA649F03}" dt="2022-04-12T05:08:43.052" v="87" actId="20577"/>
          <ac:spMkLst>
            <pc:docMk/>
            <pc:sldMk cId="3296658452" sldId="371"/>
            <ac:spMk id="3" creationId="{272230BB-334D-44D9-BF1C-A5C3D40FAF3F}"/>
          </ac:spMkLst>
        </pc:spChg>
      </pc:sldChg>
      <pc:sldChg chg="del">
        <pc:chgData name="Wei, Fangxing" userId="051acf3a-a306-4f86-b1ed-16491bed3edd" providerId="ADAL" clId="{520EF3C3-77C3-47FA-85AA-E268EA649F03}" dt="2022-04-12T04:34:02.152" v="1" actId="2696"/>
        <pc:sldMkLst>
          <pc:docMk/>
          <pc:sldMk cId="3746074971" sldId="372"/>
        </pc:sldMkLst>
      </pc:sldChg>
      <pc:sldChg chg="del">
        <pc:chgData name="Wei, Fangxing" userId="051acf3a-a306-4f86-b1ed-16491bed3edd" providerId="ADAL" clId="{520EF3C3-77C3-47FA-85AA-E268EA649F03}" dt="2022-04-12T04:34:02.152" v="1" actId="2696"/>
        <pc:sldMkLst>
          <pc:docMk/>
          <pc:sldMk cId="1391063381" sldId="373"/>
        </pc:sldMkLst>
      </pc:sldChg>
      <pc:sldChg chg="del">
        <pc:chgData name="Wei, Fangxing" userId="051acf3a-a306-4f86-b1ed-16491bed3edd" providerId="ADAL" clId="{520EF3C3-77C3-47FA-85AA-E268EA649F03}" dt="2022-04-12T04:34:02.152" v="1" actId="2696"/>
        <pc:sldMkLst>
          <pc:docMk/>
          <pc:sldMk cId="3572973448" sldId="375"/>
        </pc:sldMkLst>
      </pc:sldChg>
      <pc:sldChg chg="del">
        <pc:chgData name="Wei, Fangxing" userId="051acf3a-a306-4f86-b1ed-16491bed3edd" providerId="ADAL" clId="{520EF3C3-77C3-47FA-85AA-E268EA649F03}" dt="2022-04-12T04:34:02.152" v="1" actId="2696"/>
        <pc:sldMkLst>
          <pc:docMk/>
          <pc:sldMk cId="3435791130" sldId="981"/>
        </pc:sldMkLst>
      </pc:sldChg>
      <pc:sldChg chg="del">
        <pc:chgData name="Wei, Fangxing" userId="051acf3a-a306-4f86-b1ed-16491bed3edd" providerId="ADAL" clId="{520EF3C3-77C3-47FA-85AA-E268EA649F03}" dt="2022-04-12T04:34:02.152" v="1" actId="2696"/>
        <pc:sldMkLst>
          <pc:docMk/>
          <pc:sldMk cId="1832317943" sldId="982"/>
        </pc:sldMkLst>
      </pc:sldChg>
      <pc:sldChg chg="del">
        <pc:chgData name="Wei, Fangxing" userId="051acf3a-a306-4f86-b1ed-16491bed3edd" providerId="ADAL" clId="{520EF3C3-77C3-47FA-85AA-E268EA649F03}" dt="2022-04-12T04:33:40.092" v="0" actId="2696"/>
        <pc:sldMkLst>
          <pc:docMk/>
          <pc:sldMk cId="2933024929" sldId="983"/>
        </pc:sldMkLst>
      </pc:sldChg>
      <pc:sldChg chg="del">
        <pc:chgData name="Wei, Fangxing" userId="051acf3a-a306-4f86-b1ed-16491bed3edd" providerId="ADAL" clId="{520EF3C3-77C3-47FA-85AA-E268EA649F03}" dt="2022-04-12T04:34:02.152" v="1" actId="2696"/>
        <pc:sldMkLst>
          <pc:docMk/>
          <pc:sldMk cId="4020701978" sldId="984"/>
        </pc:sldMkLst>
      </pc:sldChg>
      <pc:sldChg chg="del">
        <pc:chgData name="Wei, Fangxing" userId="051acf3a-a306-4f86-b1ed-16491bed3edd" providerId="ADAL" clId="{520EF3C3-77C3-47FA-85AA-E268EA649F03}" dt="2022-04-12T04:33:40.092" v="0" actId="2696"/>
        <pc:sldMkLst>
          <pc:docMk/>
          <pc:sldMk cId="976415532" sldId="985"/>
        </pc:sldMkLst>
      </pc:sldChg>
    </pc:docChg>
  </pc:docChgLst>
  <pc:docChgLst>
    <pc:chgData name="Wei, Fangxing" userId="051acf3a-a306-4f86-b1ed-16491bed3edd" providerId="ADAL" clId="{7E60C865-293E-4EE5-A445-20E755A791E0}"/>
    <pc:docChg chg="custSel addSld delSld modSld">
      <pc:chgData name="Wei, Fangxing" userId="051acf3a-a306-4f86-b1ed-16491bed3edd" providerId="ADAL" clId="{7E60C865-293E-4EE5-A445-20E755A791E0}" dt="2023-01-18T02:16:20.756" v="380" actId="255"/>
      <pc:docMkLst>
        <pc:docMk/>
      </pc:docMkLst>
      <pc:sldChg chg="modSp add mod">
        <pc:chgData name="Wei, Fangxing" userId="051acf3a-a306-4f86-b1ed-16491bed3edd" providerId="ADAL" clId="{7E60C865-293E-4EE5-A445-20E755A791E0}" dt="2023-01-17T19:07:16.119" v="10" actId="20577"/>
        <pc:sldMkLst>
          <pc:docMk/>
          <pc:sldMk cId="353326080" sldId="256"/>
        </pc:sldMkLst>
        <pc:spChg chg="mod">
          <ac:chgData name="Wei, Fangxing" userId="051acf3a-a306-4f86-b1ed-16491bed3edd" providerId="ADAL" clId="{7E60C865-293E-4EE5-A445-20E755A791E0}" dt="2023-01-17T19:07:16.119" v="10" actId="20577"/>
          <ac:spMkLst>
            <pc:docMk/>
            <pc:sldMk cId="353326080" sldId="256"/>
            <ac:spMk id="3" creationId="{D07DD35F-634A-4454-B0C6-B4958019515A}"/>
          </ac:spMkLst>
        </pc:spChg>
      </pc:sldChg>
      <pc:sldChg chg="modSp add mod">
        <pc:chgData name="Wei, Fangxing" userId="051acf3a-a306-4f86-b1ed-16491bed3edd" providerId="ADAL" clId="{7E60C865-293E-4EE5-A445-20E755A791E0}" dt="2023-01-17T20:25:09.682" v="207" actId="20577"/>
        <pc:sldMkLst>
          <pc:docMk/>
          <pc:sldMk cId="2112678174" sldId="257"/>
        </pc:sldMkLst>
        <pc:spChg chg="mod">
          <ac:chgData name="Wei, Fangxing" userId="051acf3a-a306-4f86-b1ed-16491bed3edd" providerId="ADAL" clId="{7E60C865-293E-4EE5-A445-20E755A791E0}" dt="2023-01-17T20:25:09.682" v="207" actId="20577"/>
          <ac:spMkLst>
            <pc:docMk/>
            <pc:sldMk cId="2112678174" sldId="257"/>
            <ac:spMk id="3" creationId="{319C20B8-2992-47BE-B5A9-00E9CD8D8A58}"/>
          </ac:spMkLst>
        </pc:spChg>
      </pc:sldChg>
      <pc:sldChg chg="addSp modSp add mod">
        <pc:chgData name="Wei, Fangxing" userId="051acf3a-a306-4f86-b1ed-16491bed3edd" providerId="ADAL" clId="{7E60C865-293E-4EE5-A445-20E755A791E0}" dt="2023-01-17T19:11:36.242" v="115" actId="1076"/>
        <pc:sldMkLst>
          <pc:docMk/>
          <pc:sldMk cId="1691165563" sldId="258"/>
        </pc:sldMkLst>
        <pc:spChg chg="mod">
          <ac:chgData name="Wei, Fangxing" userId="051acf3a-a306-4f86-b1ed-16491bed3edd" providerId="ADAL" clId="{7E60C865-293E-4EE5-A445-20E755A791E0}" dt="2023-01-17T19:10:39.465" v="98" actId="20577"/>
          <ac:spMkLst>
            <pc:docMk/>
            <pc:sldMk cId="1691165563" sldId="258"/>
            <ac:spMk id="52" creationId="{F5DD702F-0986-4499-811D-0CFFE38E485E}"/>
          </ac:spMkLst>
        </pc:spChg>
        <pc:spChg chg="mod">
          <ac:chgData name="Wei, Fangxing" userId="051acf3a-a306-4f86-b1ed-16491bed3edd" providerId="ADAL" clId="{7E60C865-293E-4EE5-A445-20E755A791E0}" dt="2023-01-17T19:09:09.217" v="58" actId="20577"/>
          <ac:spMkLst>
            <pc:docMk/>
            <pc:sldMk cId="1691165563" sldId="258"/>
            <ac:spMk id="55" creationId="{E89C5910-8FA1-48E7-B496-59F97BF8C236}"/>
          </ac:spMkLst>
        </pc:spChg>
        <pc:spChg chg="mod">
          <ac:chgData name="Wei, Fangxing" userId="051acf3a-a306-4f86-b1ed-16491bed3edd" providerId="ADAL" clId="{7E60C865-293E-4EE5-A445-20E755A791E0}" dt="2023-01-17T19:09:23.784" v="63" actId="20577"/>
          <ac:spMkLst>
            <pc:docMk/>
            <pc:sldMk cId="1691165563" sldId="258"/>
            <ac:spMk id="56" creationId="{6A52950F-9B1A-49EB-A3B2-F25BBB8564FD}"/>
          </ac:spMkLst>
        </pc:spChg>
        <pc:spChg chg="mod">
          <ac:chgData name="Wei, Fangxing" userId="051acf3a-a306-4f86-b1ed-16491bed3edd" providerId="ADAL" clId="{7E60C865-293E-4EE5-A445-20E755A791E0}" dt="2023-01-17T19:10:44.447" v="103" actId="20577"/>
          <ac:spMkLst>
            <pc:docMk/>
            <pc:sldMk cId="1691165563" sldId="258"/>
            <ac:spMk id="100" creationId="{F9705095-F185-40B8-8061-B93841818FB2}"/>
          </ac:spMkLst>
        </pc:spChg>
        <pc:spChg chg="add mod">
          <ac:chgData name="Wei, Fangxing" userId="051acf3a-a306-4f86-b1ed-16491bed3edd" providerId="ADAL" clId="{7E60C865-293E-4EE5-A445-20E755A791E0}" dt="2023-01-17T19:11:36.242" v="115" actId="1076"/>
          <ac:spMkLst>
            <pc:docMk/>
            <pc:sldMk cId="1691165563" sldId="258"/>
            <ac:spMk id="110" creationId="{08B7AB42-2DA2-04A7-D56A-C86588466933}"/>
          </ac:spMkLst>
        </pc:spChg>
        <pc:spChg chg="add mod">
          <ac:chgData name="Wei, Fangxing" userId="051acf3a-a306-4f86-b1ed-16491bed3edd" providerId="ADAL" clId="{7E60C865-293E-4EE5-A445-20E755A791E0}" dt="2023-01-17T19:11:30.748" v="114" actId="20577"/>
          <ac:spMkLst>
            <pc:docMk/>
            <pc:sldMk cId="1691165563" sldId="258"/>
            <ac:spMk id="111" creationId="{1B0AEB87-7A7C-8DEC-5126-0C6069D9EC3D}"/>
          </ac:spMkLst>
        </pc:spChg>
        <pc:spChg chg="mod">
          <ac:chgData name="Wei, Fangxing" userId="051acf3a-a306-4f86-b1ed-16491bed3edd" providerId="ADAL" clId="{7E60C865-293E-4EE5-A445-20E755A791E0}" dt="2023-01-17T19:10:07.639" v="79" actId="14100"/>
          <ac:spMkLst>
            <pc:docMk/>
            <pc:sldMk cId="1691165563" sldId="258"/>
            <ac:spMk id="113" creationId="{5AF55EB3-408D-4280-9484-2882044BAB70}"/>
          </ac:spMkLst>
        </pc:spChg>
        <pc:cxnChg chg="mod">
          <ac:chgData name="Wei, Fangxing" userId="051acf3a-a306-4f86-b1ed-16491bed3edd" providerId="ADAL" clId="{7E60C865-293E-4EE5-A445-20E755A791E0}" dt="2023-01-17T19:10:07.639" v="79" actId="14100"/>
          <ac:cxnSpMkLst>
            <pc:docMk/>
            <pc:sldMk cId="1691165563" sldId="258"/>
            <ac:cxnSpMk id="115" creationId="{9C8A2DBD-D20A-40E8-9A58-EBF601C4CA92}"/>
          </ac:cxnSpMkLst>
        </pc:cxnChg>
      </pc:sldChg>
      <pc:sldChg chg="modSp add mod">
        <pc:chgData name="Wei, Fangxing" userId="051acf3a-a306-4f86-b1ed-16491bed3edd" providerId="ADAL" clId="{7E60C865-293E-4EE5-A445-20E755A791E0}" dt="2023-01-17T19:11:59.551" v="117" actId="20577"/>
        <pc:sldMkLst>
          <pc:docMk/>
          <pc:sldMk cId="3546596893" sldId="259"/>
        </pc:sldMkLst>
        <pc:spChg chg="mod">
          <ac:chgData name="Wei, Fangxing" userId="051acf3a-a306-4f86-b1ed-16491bed3edd" providerId="ADAL" clId="{7E60C865-293E-4EE5-A445-20E755A791E0}" dt="2023-01-17T19:11:59.551" v="117" actId="20577"/>
          <ac:spMkLst>
            <pc:docMk/>
            <pc:sldMk cId="3546596893" sldId="259"/>
            <ac:spMk id="3" creationId="{B4392958-49B1-4945-8EDC-0F4CF63FBAFE}"/>
          </ac:spMkLst>
        </pc:spChg>
      </pc:sldChg>
      <pc:sldChg chg="modSp add mod">
        <pc:chgData name="Wei, Fangxing" userId="051acf3a-a306-4f86-b1ed-16491bed3edd" providerId="ADAL" clId="{7E60C865-293E-4EE5-A445-20E755A791E0}" dt="2023-01-17T20:27:11.566" v="223" actId="20577"/>
        <pc:sldMkLst>
          <pc:docMk/>
          <pc:sldMk cId="1684506072" sldId="260"/>
        </pc:sldMkLst>
        <pc:spChg chg="mod">
          <ac:chgData name="Wei, Fangxing" userId="051acf3a-a306-4f86-b1ed-16491bed3edd" providerId="ADAL" clId="{7E60C865-293E-4EE5-A445-20E755A791E0}" dt="2023-01-17T20:27:11.566" v="223" actId="20577"/>
          <ac:spMkLst>
            <pc:docMk/>
            <pc:sldMk cId="1684506072" sldId="260"/>
            <ac:spMk id="3" creationId="{B4392958-49B1-4945-8EDC-0F4CF63FBAFE}"/>
          </ac:spMkLst>
        </pc:spChg>
      </pc:sldChg>
      <pc:sldChg chg="modSp mod">
        <pc:chgData name="Wei, Fangxing" userId="051acf3a-a306-4f86-b1ed-16491bed3edd" providerId="ADAL" clId="{7E60C865-293E-4EE5-A445-20E755A791E0}" dt="2023-01-17T21:18:31.188" v="352" actId="20577"/>
        <pc:sldMkLst>
          <pc:docMk/>
          <pc:sldMk cId="2551691051" sldId="854"/>
        </pc:sldMkLst>
        <pc:spChg chg="mod">
          <ac:chgData name="Wei, Fangxing" userId="051acf3a-a306-4f86-b1ed-16491bed3edd" providerId="ADAL" clId="{7E60C865-293E-4EE5-A445-20E755A791E0}" dt="2023-01-17T21:18:31.188" v="352" actId="20577"/>
          <ac:spMkLst>
            <pc:docMk/>
            <pc:sldMk cId="2551691051" sldId="854"/>
            <ac:spMk id="14" creationId="{186D27EE-5A71-41D8-9717-5C499B7D036A}"/>
          </ac:spMkLst>
        </pc:spChg>
      </pc:sldChg>
      <pc:sldChg chg="modSp mod">
        <pc:chgData name="Wei, Fangxing" userId="051acf3a-a306-4f86-b1ed-16491bed3edd" providerId="ADAL" clId="{7E60C865-293E-4EE5-A445-20E755A791E0}" dt="2023-01-17T19:07:38.776" v="12" actId="20577"/>
        <pc:sldMkLst>
          <pc:docMk/>
          <pc:sldMk cId="1565907691" sldId="884"/>
        </pc:sldMkLst>
        <pc:spChg chg="mod">
          <ac:chgData name="Wei, Fangxing" userId="051acf3a-a306-4f86-b1ed-16491bed3edd" providerId="ADAL" clId="{7E60C865-293E-4EE5-A445-20E755A791E0}" dt="2023-01-17T19:07:38.776" v="12" actId="20577"/>
          <ac:spMkLst>
            <pc:docMk/>
            <pc:sldMk cId="1565907691" sldId="884"/>
            <ac:spMk id="10" creationId="{69C8DC2E-C29B-44FA-8AAD-1D508F56E380}"/>
          </ac:spMkLst>
        </pc:spChg>
      </pc:sldChg>
      <pc:sldChg chg="del">
        <pc:chgData name="Wei, Fangxing" userId="051acf3a-a306-4f86-b1ed-16491bed3edd" providerId="ADAL" clId="{7E60C865-293E-4EE5-A445-20E755A791E0}" dt="2023-01-17T19:05:44.660" v="1" actId="2696"/>
        <pc:sldMkLst>
          <pc:docMk/>
          <pc:sldMk cId="3570311684" sldId="890"/>
        </pc:sldMkLst>
      </pc:sldChg>
      <pc:sldChg chg="add del">
        <pc:chgData name="Wei, Fangxing" userId="051acf3a-a306-4f86-b1ed-16491bed3edd" providerId="ADAL" clId="{7E60C865-293E-4EE5-A445-20E755A791E0}" dt="2023-01-17T19:18:07.640" v="180"/>
        <pc:sldMkLst>
          <pc:docMk/>
          <pc:sldMk cId="3082142803" sldId="892"/>
        </pc:sldMkLst>
      </pc:sldChg>
      <pc:sldChg chg="del">
        <pc:chgData name="Wei, Fangxing" userId="051acf3a-a306-4f86-b1ed-16491bed3edd" providerId="ADAL" clId="{7E60C865-293E-4EE5-A445-20E755A791E0}" dt="2023-01-17T19:05:44.660" v="1" actId="2696"/>
        <pc:sldMkLst>
          <pc:docMk/>
          <pc:sldMk cId="587803896" sldId="895"/>
        </pc:sldMkLst>
      </pc:sldChg>
      <pc:sldChg chg="del">
        <pc:chgData name="Wei, Fangxing" userId="051acf3a-a306-4f86-b1ed-16491bed3edd" providerId="ADAL" clId="{7E60C865-293E-4EE5-A445-20E755A791E0}" dt="2023-01-17T19:05:44.660" v="1" actId="2696"/>
        <pc:sldMkLst>
          <pc:docMk/>
          <pc:sldMk cId="2441318697" sldId="921"/>
        </pc:sldMkLst>
      </pc:sldChg>
      <pc:sldChg chg="addSp delSp modSp mod">
        <pc:chgData name="Wei, Fangxing" userId="051acf3a-a306-4f86-b1ed-16491bed3edd" providerId="ADAL" clId="{7E60C865-293E-4EE5-A445-20E755A791E0}" dt="2023-01-17T21:26:13.179" v="379" actId="1076"/>
        <pc:sldMkLst>
          <pc:docMk/>
          <pc:sldMk cId="953277169" sldId="922"/>
        </pc:sldMkLst>
        <pc:picChg chg="del">
          <ac:chgData name="Wei, Fangxing" userId="051acf3a-a306-4f86-b1ed-16491bed3edd" providerId="ADAL" clId="{7E60C865-293E-4EE5-A445-20E755A791E0}" dt="2023-01-17T21:25:50.973" v="353" actId="478"/>
          <ac:picMkLst>
            <pc:docMk/>
            <pc:sldMk cId="953277169" sldId="922"/>
            <ac:picMk id="6" creationId="{BEAEEA66-9AA4-440B-BD09-24CA493AE9FD}"/>
          </ac:picMkLst>
        </pc:picChg>
        <pc:picChg chg="add mod">
          <ac:chgData name="Wei, Fangxing" userId="051acf3a-a306-4f86-b1ed-16491bed3edd" providerId="ADAL" clId="{7E60C865-293E-4EE5-A445-20E755A791E0}" dt="2023-01-17T21:26:13.179" v="379" actId="1076"/>
          <ac:picMkLst>
            <pc:docMk/>
            <pc:sldMk cId="953277169" sldId="922"/>
            <ac:picMk id="7" creationId="{5673446D-2F3C-158B-DB8D-83F07B5F8996}"/>
          </ac:picMkLst>
        </pc:picChg>
      </pc:sldChg>
      <pc:sldChg chg="del">
        <pc:chgData name="Wei, Fangxing" userId="051acf3a-a306-4f86-b1ed-16491bed3edd" providerId="ADAL" clId="{7E60C865-293E-4EE5-A445-20E755A791E0}" dt="2023-01-17T19:05:44.660" v="1" actId="2696"/>
        <pc:sldMkLst>
          <pc:docMk/>
          <pc:sldMk cId="4118448098" sldId="927"/>
        </pc:sldMkLst>
      </pc:sldChg>
      <pc:sldChg chg="del">
        <pc:chgData name="Wei, Fangxing" userId="051acf3a-a306-4f86-b1ed-16491bed3edd" providerId="ADAL" clId="{7E60C865-293E-4EE5-A445-20E755A791E0}" dt="2023-01-17T19:05:44.660" v="1" actId="2696"/>
        <pc:sldMkLst>
          <pc:docMk/>
          <pc:sldMk cId="254285383" sldId="928"/>
        </pc:sldMkLst>
      </pc:sldChg>
      <pc:sldChg chg="del">
        <pc:chgData name="Wei, Fangxing" userId="051acf3a-a306-4f86-b1ed-16491bed3edd" providerId="ADAL" clId="{7E60C865-293E-4EE5-A445-20E755A791E0}" dt="2023-01-17T19:05:44.660" v="1" actId="2696"/>
        <pc:sldMkLst>
          <pc:docMk/>
          <pc:sldMk cId="59090025" sldId="929"/>
        </pc:sldMkLst>
      </pc:sldChg>
      <pc:sldChg chg="del">
        <pc:chgData name="Wei, Fangxing" userId="051acf3a-a306-4f86-b1ed-16491bed3edd" providerId="ADAL" clId="{7E60C865-293E-4EE5-A445-20E755A791E0}" dt="2023-01-17T19:05:44.660" v="1" actId="2696"/>
        <pc:sldMkLst>
          <pc:docMk/>
          <pc:sldMk cId="2986867868" sldId="930"/>
        </pc:sldMkLst>
      </pc:sldChg>
      <pc:sldChg chg="del">
        <pc:chgData name="Wei, Fangxing" userId="051acf3a-a306-4f86-b1ed-16491bed3edd" providerId="ADAL" clId="{7E60C865-293E-4EE5-A445-20E755A791E0}" dt="2023-01-17T19:05:44.660" v="1" actId="2696"/>
        <pc:sldMkLst>
          <pc:docMk/>
          <pc:sldMk cId="1710416327" sldId="931"/>
        </pc:sldMkLst>
      </pc:sldChg>
      <pc:sldChg chg="del">
        <pc:chgData name="Wei, Fangxing" userId="051acf3a-a306-4f86-b1ed-16491bed3edd" providerId="ADAL" clId="{7E60C865-293E-4EE5-A445-20E755A791E0}" dt="2023-01-17T19:05:44.660" v="1" actId="2696"/>
        <pc:sldMkLst>
          <pc:docMk/>
          <pc:sldMk cId="1379476075" sldId="932"/>
        </pc:sldMkLst>
      </pc:sldChg>
      <pc:sldChg chg="del">
        <pc:chgData name="Wei, Fangxing" userId="051acf3a-a306-4f86-b1ed-16491bed3edd" providerId="ADAL" clId="{7E60C865-293E-4EE5-A445-20E755A791E0}" dt="2023-01-17T19:05:44.660" v="1" actId="2696"/>
        <pc:sldMkLst>
          <pc:docMk/>
          <pc:sldMk cId="1020426594" sldId="933"/>
        </pc:sldMkLst>
      </pc:sldChg>
      <pc:sldChg chg="del">
        <pc:chgData name="Wei, Fangxing" userId="051acf3a-a306-4f86-b1ed-16491bed3edd" providerId="ADAL" clId="{7E60C865-293E-4EE5-A445-20E755A791E0}" dt="2023-01-17T19:05:44.660" v="1" actId="2696"/>
        <pc:sldMkLst>
          <pc:docMk/>
          <pc:sldMk cId="2188203457" sldId="934"/>
        </pc:sldMkLst>
      </pc:sldChg>
      <pc:sldChg chg="del">
        <pc:chgData name="Wei, Fangxing" userId="051acf3a-a306-4f86-b1ed-16491bed3edd" providerId="ADAL" clId="{7E60C865-293E-4EE5-A445-20E755A791E0}" dt="2023-01-17T19:05:44.660" v="1" actId="2696"/>
        <pc:sldMkLst>
          <pc:docMk/>
          <pc:sldMk cId="2633520502" sldId="935"/>
        </pc:sldMkLst>
      </pc:sldChg>
      <pc:sldChg chg="del">
        <pc:chgData name="Wei, Fangxing" userId="051acf3a-a306-4f86-b1ed-16491bed3edd" providerId="ADAL" clId="{7E60C865-293E-4EE5-A445-20E755A791E0}" dt="2023-01-17T19:05:44.660" v="1" actId="2696"/>
        <pc:sldMkLst>
          <pc:docMk/>
          <pc:sldMk cId="28807542" sldId="936"/>
        </pc:sldMkLst>
      </pc:sldChg>
      <pc:sldChg chg="del">
        <pc:chgData name="Wei, Fangxing" userId="051acf3a-a306-4f86-b1ed-16491bed3edd" providerId="ADAL" clId="{7E60C865-293E-4EE5-A445-20E755A791E0}" dt="2023-01-17T19:05:44.660" v="1" actId="2696"/>
        <pc:sldMkLst>
          <pc:docMk/>
          <pc:sldMk cId="2191466493" sldId="937"/>
        </pc:sldMkLst>
      </pc:sldChg>
      <pc:sldChg chg="del">
        <pc:chgData name="Wei, Fangxing" userId="051acf3a-a306-4f86-b1ed-16491bed3edd" providerId="ADAL" clId="{7E60C865-293E-4EE5-A445-20E755A791E0}" dt="2023-01-17T19:05:44.660" v="1" actId="2696"/>
        <pc:sldMkLst>
          <pc:docMk/>
          <pc:sldMk cId="227695791" sldId="938"/>
        </pc:sldMkLst>
      </pc:sldChg>
      <pc:sldChg chg="del">
        <pc:chgData name="Wei, Fangxing" userId="051acf3a-a306-4f86-b1ed-16491bed3edd" providerId="ADAL" clId="{7E60C865-293E-4EE5-A445-20E755A791E0}" dt="2023-01-17T19:05:44.660" v="1" actId="2696"/>
        <pc:sldMkLst>
          <pc:docMk/>
          <pc:sldMk cId="308001731" sldId="939"/>
        </pc:sldMkLst>
      </pc:sldChg>
      <pc:sldChg chg="del">
        <pc:chgData name="Wei, Fangxing" userId="051acf3a-a306-4f86-b1ed-16491bed3edd" providerId="ADAL" clId="{7E60C865-293E-4EE5-A445-20E755A791E0}" dt="2023-01-17T19:05:44.660" v="1" actId="2696"/>
        <pc:sldMkLst>
          <pc:docMk/>
          <pc:sldMk cId="1256742329" sldId="940"/>
        </pc:sldMkLst>
      </pc:sldChg>
      <pc:sldChg chg="del">
        <pc:chgData name="Wei, Fangxing" userId="051acf3a-a306-4f86-b1ed-16491bed3edd" providerId="ADAL" clId="{7E60C865-293E-4EE5-A445-20E755A791E0}" dt="2023-01-17T19:05:44.660" v="1" actId="2696"/>
        <pc:sldMkLst>
          <pc:docMk/>
          <pc:sldMk cId="3197238989" sldId="941"/>
        </pc:sldMkLst>
      </pc:sldChg>
      <pc:sldChg chg="del">
        <pc:chgData name="Wei, Fangxing" userId="051acf3a-a306-4f86-b1ed-16491bed3edd" providerId="ADAL" clId="{7E60C865-293E-4EE5-A445-20E755A791E0}" dt="2023-01-17T19:05:44.660" v="1" actId="2696"/>
        <pc:sldMkLst>
          <pc:docMk/>
          <pc:sldMk cId="2945785369" sldId="942"/>
        </pc:sldMkLst>
      </pc:sldChg>
      <pc:sldChg chg="add del">
        <pc:chgData name="Wei, Fangxing" userId="051acf3a-a306-4f86-b1ed-16491bed3edd" providerId="ADAL" clId="{7E60C865-293E-4EE5-A445-20E755A791E0}" dt="2023-01-17T19:17:26.826" v="179"/>
        <pc:sldMkLst>
          <pc:docMk/>
          <pc:sldMk cId="14325576" sldId="943"/>
        </pc:sldMkLst>
      </pc:sldChg>
      <pc:sldChg chg="modSp mod">
        <pc:chgData name="Wei, Fangxing" userId="051acf3a-a306-4f86-b1ed-16491bed3edd" providerId="ADAL" clId="{7E60C865-293E-4EE5-A445-20E755A791E0}" dt="2023-01-18T02:16:20.756" v="380" actId="255"/>
        <pc:sldMkLst>
          <pc:docMk/>
          <pc:sldMk cId="1458185768" sldId="946"/>
        </pc:sldMkLst>
        <pc:spChg chg="mod">
          <ac:chgData name="Wei, Fangxing" userId="051acf3a-a306-4f86-b1ed-16491bed3edd" providerId="ADAL" clId="{7E60C865-293E-4EE5-A445-20E755A791E0}" dt="2023-01-18T02:16:20.756" v="380" actId="255"/>
          <ac:spMkLst>
            <pc:docMk/>
            <pc:sldMk cId="1458185768" sldId="946"/>
            <ac:spMk id="6" creationId="{06B13E17-EA20-4D49-AA8B-A2100A598D0E}"/>
          </ac:spMkLst>
        </pc:spChg>
      </pc:sldChg>
      <pc:sldChg chg="modSp add mod">
        <pc:chgData name="Wei, Fangxing" userId="051acf3a-a306-4f86-b1ed-16491bed3edd" providerId="ADAL" clId="{7E60C865-293E-4EE5-A445-20E755A791E0}" dt="2023-01-17T19:13:12.525" v="178" actId="20577"/>
        <pc:sldMkLst>
          <pc:docMk/>
          <pc:sldMk cId="1840959086" sldId="947"/>
        </pc:sldMkLst>
        <pc:spChg chg="mod">
          <ac:chgData name="Wei, Fangxing" userId="051acf3a-a306-4f86-b1ed-16491bed3edd" providerId="ADAL" clId="{7E60C865-293E-4EE5-A445-20E755A791E0}" dt="2023-01-17T19:12:51.540" v="143" actId="20577"/>
          <ac:spMkLst>
            <pc:docMk/>
            <pc:sldMk cId="1840959086" sldId="947"/>
            <ac:spMk id="2" creationId="{D1E11782-C899-4833-B70A-8DD1DCE2EB9B}"/>
          </ac:spMkLst>
        </pc:spChg>
        <pc:spChg chg="mod">
          <ac:chgData name="Wei, Fangxing" userId="051acf3a-a306-4f86-b1ed-16491bed3edd" providerId="ADAL" clId="{7E60C865-293E-4EE5-A445-20E755A791E0}" dt="2023-01-17T19:13:12.525" v="178" actId="20577"/>
          <ac:spMkLst>
            <pc:docMk/>
            <pc:sldMk cId="1840959086" sldId="947"/>
            <ac:spMk id="3" creationId="{D07DD35F-634A-4454-B0C6-B4958019515A}"/>
          </ac:spMkLst>
        </pc:spChg>
      </pc:sldChg>
    </pc:docChg>
  </pc:docChgLst>
  <pc:docChgLst>
    <pc:chgData name="Wei, Fangxing" userId="051acf3a-a306-4f86-b1ed-16491bed3edd" providerId="ADAL" clId="{1A31D5C6-93FE-47E4-8878-96DFC7416496}"/>
    <pc:docChg chg="addSld modSld">
      <pc:chgData name="Wei, Fangxing" userId="051acf3a-a306-4f86-b1ed-16491bed3edd" providerId="ADAL" clId="{1A31D5C6-93FE-47E4-8878-96DFC7416496}" dt="2022-03-22T22:08:07.521" v="19" actId="680"/>
      <pc:docMkLst>
        <pc:docMk/>
      </pc:docMkLst>
      <pc:sldChg chg="modSp mod">
        <pc:chgData name="Wei, Fangxing" userId="051acf3a-a306-4f86-b1ed-16491bed3edd" providerId="ADAL" clId="{1A31D5C6-93FE-47E4-8878-96DFC7416496}" dt="2022-02-10T06:08:21.452" v="17" actId="20577"/>
        <pc:sldMkLst>
          <pc:docMk/>
          <pc:sldMk cId="871792476" sldId="347"/>
        </pc:sldMkLst>
        <pc:spChg chg="mod">
          <ac:chgData name="Wei, Fangxing" userId="051acf3a-a306-4f86-b1ed-16491bed3edd" providerId="ADAL" clId="{1A31D5C6-93FE-47E4-8878-96DFC7416496}" dt="2022-02-10T06:08:21.452" v="17" actId="20577"/>
          <ac:spMkLst>
            <pc:docMk/>
            <pc:sldMk cId="871792476" sldId="347"/>
            <ac:spMk id="3" creationId="{00000000-0000-0000-0000-000000000000}"/>
          </ac:spMkLst>
        </pc:spChg>
      </pc:sldChg>
      <pc:sldChg chg="modSp mod">
        <pc:chgData name="Wei, Fangxing" userId="051acf3a-a306-4f86-b1ed-16491bed3edd" providerId="ADAL" clId="{1A31D5C6-93FE-47E4-8878-96DFC7416496}" dt="2022-02-10T06:08:36.354" v="18" actId="20577"/>
        <pc:sldMkLst>
          <pc:docMk/>
          <pc:sldMk cId="1832317943" sldId="982"/>
        </pc:sldMkLst>
        <pc:spChg chg="mod">
          <ac:chgData name="Wei, Fangxing" userId="051acf3a-a306-4f86-b1ed-16491bed3edd" providerId="ADAL" clId="{1A31D5C6-93FE-47E4-8878-96DFC7416496}" dt="2022-02-10T06:08:36.354" v="18" actId="20577"/>
          <ac:spMkLst>
            <pc:docMk/>
            <pc:sldMk cId="1832317943" sldId="982"/>
            <ac:spMk id="2" creationId="{FF245CF8-48FE-4438-A444-5EEBBE6252BD}"/>
          </ac:spMkLst>
        </pc:spChg>
      </pc:sldChg>
      <pc:sldChg chg="new">
        <pc:chgData name="Wei, Fangxing" userId="051acf3a-a306-4f86-b1ed-16491bed3edd" providerId="ADAL" clId="{1A31D5C6-93FE-47E4-8878-96DFC7416496}" dt="2022-03-22T22:08:07.521" v="19" actId="680"/>
        <pc:sldMkLst>
          <pc:docMk/>
          <pc:sldMk cId="976415532" sldId="985"/>
        </pc:sldMkLst>
      </pc:sldChg>
    </pc:docChg>
  </pc:docChgLst>
  <pc:docChgLst>
    <pc:chgData name="Wei, Fangxing" userId="051acf3a-a306-4f86-b1ed-16491bed3edd" providerId="ADAL" clId="{B8D95DF9-C627-4FE6-9421-7465DD17F48F}"/>
    <pc:docChg chg="undo custSel addSld delSld modSld sldOrd">
      <pc:chgData name="Wei, Fangxing" userId="051acf3a-a306-4f86-b1ed-16491bed3edd" providerId="ADAL" clId="{B8D95DF9-C627-4FE6-9421-7465DD17F48F}" dt="2021-12-17T17:11:24.871" v="2183" actId="20577"/>
      <pc:docMkLst>
        <pc:docMk/>
      </pc:docMkLst>
      <pc:sldChg chg="add">
        <pc:chgData name="Wei, Fangxing" userId="051acf3a-a306-4f86-b1ed-16491bed3edd" providerId="ADAL" clId="{B8D95DF9-C627-4FE6-9421-7465DD17F48F}" dt="2021-12-13T20:30:43.260" v="1056"/>
        <pc:sldMkLst>
          <pc:docMk/>
          <pc:sldMk cId="0" sldId="280"/>
        </pc:sldMkLst>
      </pc:sldChg>
      <pc:sldChg chg="del">
        <pc:chgData name="Wei, Fangxing" userId="051acf3a-a306-4f86-b1ed-16491bed3edd" providerId="ADAL" clId="{B8D95DF9-C627-4FE6-9421-7465DD17F48F}" dt="2021-12-06T18:42:32.136" v="0" actId="2696"/>
        <pc:sldMkLst>
          <pc:docMk/>
          <pc:sldMk cId="4071258745" sldId="335"/>
        </pc:sldMkLst>
      </pc:sldChg>
      <pc:sldChg chg="modSp mod">
        <pc:chgData name="Wei, Fangxing" userId="051acf3a-a306-4f86-b1ed-16491bed3edd" providerId="ADAL" clId="{B8D95DF9-C627-4FE6-9421-7465DD17F48F}" dt="2021-12-17T16:42:03.667" v="1731" actId="20577"/>
        <pc:sldMkLst>
          <pc:docMk/>
          <pc:sldMk cId="871792476" sldId="347"/>
        </pc:sldMkLst>
        <pc:spChg chg="mod">
          <ac:chgData name="Wei, Fangxing" userId="051acf3a-a306-4f86-b1ed-16491bed3edd" providerId="ADAL" clId="{B8D95DF9-C627-4FE6-9421-7465DD17F48F}" dt="2021-12-17T16:42:03.667" v="1731" actId="20577"/>
          <ac:spMkLst>
            <pc:docMk/>
            <pc:sldMk cId="871792476" sldId="347"/>
            <ac:spMk id="3" creationId="{00000000-0000-0000-0000-000000000000}"/>
          </ac:spMkLst>
        </pc:spChg>
      </pc:sldChg>
      <pc:sldChg chg="del">
        <pc:chgData name="Wei, Fangxing" userId="051acf3a-a306-4f86-b1ed-16491bed3edd" providerId="ADAL" clId="{B8D95DF9-C627-4FE6-9421-7465DD17F48F}" dt="2021-12-06T18:42:32.136" v="0" actId="2696"/>
        <pc:sldMkLst>
          <pc:docMk/>
          <pc:sldMk cId="580001022" sldId="350"/>
        </pc:sldMkLst>
      </pc:sldChg>
      <pc:sldChg chg="del">
        <pc:chgData name="Wei, Fangxing" userId="051acf3a-a306-4f86-b1ed-16491bed3edd" providerId="ADAL" clId="{B8D95DF9-C627-4FE6-9421-7465DD17F48F}" dt="2021-12-06T18:42:32.136" v="0" actId="2696"/>
        <pc:sldMkLst>
          <pc:docMk/>
          <pc:sldMk cId="565185242" sldId="352"/>
        </pc:sldMkLst>
      </pc:sldChg>
      <pc:sldChg chg="del">
        <pc:chgData name="Wei, Fangxing" userId="051acf3a-a306-4f86-b1ed-16491bed3edd" providerId="ADAL" clId="{B8D95DF9-C627-4FE6-9421-7465DD17F48F}" dt="2021-12-06T18:42:32.136" v="0" actId="2696"/>
        <pc:sldMkLst>
          <pc:docMk/>
          <pc:sldMk cId="3175494087" sldId="353"/>
        </pc:sldMkLst>
      </pc:sldChg>
      <pc:sldChg chg="modSp mod">
        <pc:chgData name="Wei, Fangxing" userId="051acf3a-a306-4f86-b1ed-16491bed3edd" providerId="ADAL" clId="{B8D95DF9-C627-4FE6-9421-7465DD17F48F}" dt="2021-12-17T17:06:48.703" v="2172" actId="20577"/>
        <pc:sldMkLst>
          <pc:docMk/>
          <pc:sldMk cId="2185193878" sldId="354"/>
        </pc:sldMkLst>
        <pc:spChg chg="mod">
          <ac:chgData name="Wei, Fangxing" userId="051acf3a-a306-4f86-b1ed-16491bed3edd" providerId="ADAL" clId="{B8D95DF9-C627-4FE6-9421-7465DD17F48F}" dt="2021-12-17T17:06:48.703" v="2172" actId="20577"/>
          <ac:spMkLst>
            <pc:docMk/>
            <pc:sldMk cId="2185193878" sldId="354"/>
            <ac:spMk id="4" creationId="{00000000-0000-0000-0000-000000000000}"/>
          </ac:spMkLst>
        </pc:spChg>
      </pc:sldChg>
      <pc:sldChg chg="add">
        <pc:chgData name="Wei, Fangxing" userId="051acf3a-a306-4f86-b1ed-16491bed3edd" providerId="ADAL" clId="{B8D95DF9-C627-4FE6-9421-7465DD17F48F}" dt="2021-12-06T18:43:01.531" v="1"/>
        <pc:sldMkLst>
          <pc:docMk/>
          <pc:sldMk cId="1094404271" sldId="357"/>
        </pc:sldMkLst>
      </pc:sldChg>
      <pc:sldChg chg="modSp add mod">
        <pc:chgData name="Wei, Fangxing" userId="051acf3a-a306-4f86-b1ed-16491bed3edd" providerId="ADAL" clId="{B8D95DF9-C627-4FE6-9421-7465DD17F48F}" dt="2021-12-17T16:53:17.555" v="2127" actId="20577"/>
        <pc:sldMkLst>
          <pc:docMk/>
          <pc:sldMk cId="1979910120" sldId="358"/>
        </pc:sldMkLst>
        <pc:spChg chg="mod">
          <ac:chgData name="Wei, Fangxing" userId="051acf3a-a306-4f86-b1ed-16491bed3edd" providerId="ADAL" clId="{B8D95DF9-C627-4FE6-9421-7465DD17F48F}" dt="2021-12-17T16:53:17.555" v="2127" actId="20577"/>
          <ac:spMkLst>
            <pc:docMk/>
            <pc:sldMk cId="1979910120" sldId="358"/>
            <ac:spMk id="4" creationId="{00000000-0000-0000-0000-000000000000}"/>
          </ac:spMkLst>
        </pc:spChg>
      </pc:sldChg>
      <pc:sldChg chg="modSp add mod">
        <pc:chgData name="Wei, Fangxing" userId="051acf3a-a306-4f86-b1ed-16491bed3edd" providerId="ADAL" clId="{B8D95DF9-C627-4FE6-9421-7465DD17F48F}" dt="2021-12-06T18:44:09.728" v="46" actId="20577"/>
        <pc:sldMkLst>
          <pc:docMk/>
          <pc:sldMk cId="1625815655" sldId="359"/>
        </pc:sldMkLst>
        <pc:spChg chg="mod">
          <ac:chgData name="Wei, Fangxing" userId="051acf3a-a306-4f86-b1ed-16491bed3edd" providerId="ADAL" clId="{B8D95DF9-C627-4FE6-9421-7465DD17F48F}" dt="2021-12-06T18:44:09.728" v="46" actId="20577"/>
          <ac:spMkLst>
            <pc:docMk/>
            <pc:sldMk cId="1625815655" sldId="359"/>
            <ac:spMk id="3" creationId="{00000000-0000-0000-0000-000000000000}"/>
          </ac:spMkLst>
        </pc:spChg>
      </pc:sldChg>
      <pc:sldChg chg="modSp add mod">
        <pc:chgData name="Wei, Fangxing" userId="051acf3a-a306-4f86-b1ed-16491bed3edd" providerId="ADAL" clId="{B8D95DF9-C627-4FE6-9421-7465DD17F48F}" dt="2021-12-17T17:03:24.683" v="2143" actId="255"/>
        <pc:sldMkLst>
          <pc:docMk/>
          <pc:sldMk cId="147551868" sldId="360"/>
        </pc:sldMkLst>
        <pc:spChg chg="mod">
          <ac:chgData name="Wei, Fangxing" userId="051acf3a-a306-4f86-b1ed-16491bed3edd" providerId="ADAL" clId="{B8D95DF9-C627-4FE6-9421-7465DD17F48F}" dt="2021-12-17T17:03:24.683" v="2143" actId="255"/>
          <ac:spMkLst>
            <pc:docMk/>
            <pc:sldMk cId="147551868" sldId="360"/>
            <ac:spMk id="4" creationId="{00000000-0000-0000-0000-000000000000}"/>
          </ac:spMkLst>
        </pc:spChg>
      </pc:sldChg>
      <pc:sldChg chg="modSp new mod">
        <pc:chgData name="Wei, Fangxing" userId="051acf3a-a306-4f86-b1ed-16491bed3edd" providerId="ADAL" clId="{B8D95DF9-C627-4FE6-9421-7465DD17F48F}" dt="2021-12-17T16:54:17.475" v="2129" actId="255"/>
        <pc:sldMkLst>
          <pc:docMk/>
          <pc:sldMk cId="148109912" sldId="361"/>
        </pc:sldMkLst>
        <pc:spChg chg="mod">
          <ac:chgData name="Wei, Fangxing" userId="051acf3a-a306-4f86-b1ed-16491bed3edd" providerId="ADAL" clId="{B8D95DF9-C627-4FE6-9421-7465DD17F48F}" dt="2021-12-08T18:49:15.772" v="440" actId="20577"/>
          <ac:spMkLst>
            <pc:docMk/>
            <pc:sldMk cId="148109912" sldId="361"/>
            <ac:spMk id="2" creationId="{2864E592-D111-4171-ADBB-31778E86B9A7}"/>
          </ac:spMkLst>
        </pc:spChg>
        <pc:spChg chg="mod">
          <ac:chgData name="Wei, Fangxing" userId="051acf3a-a306-4f86-b1ed-16491bed3edd" providerId="ADAL" clId="{B8D95DF9-C627-4FE6-9421-7465DD17F48F}" dt="2021-12-17T16:54:17.475" v="2129" actId="255"/>
          <ac:spMkLst>
            <pc:docMk/>
            <pc:sldMk cId="148109912" sldId="361"/>
            <ac:spMk id="3" creationId="{4F6104AA-BAD6-4B3F-893B-90B6B64CDFC0}"/>
          </ac:spMkLst>
        </pc:spChg>
      </pc:sldChg>
      <pc:sldChg chg="modSp new mod">
        <pc:chgData name="Wei, Fangxing" userId="051acf3a-a306-4f86-b1ed-16491bed3edd" providerId="ADAL" clId="{B8D95DF9-C627-4FE6-9421-7465DD17F48F}" dt="2021-12-17T16:58:02.988" v="2139" actId="255"/>
        <pc:sldMkLst>
          <pc:docMk/>
          <pc:sldMk cId="3024771919" sldId="362"/>
        </pc:sldMkLst>
        <pc:spChg chg="mod">
          <ac:chgData name="Wei, Fangxing" userId="051acf3a-a306-4f86-b1ed-16491bed3edd" providerId="ADAL" clId="{B8D95DF9-C627-4FE6-9421-7465DD17F48F}" dt="2021-12-08T22:45:58.171" v="554" actId="20577"/>
          <ac:spMkLst>
            <pc:docMk/>
            <pc:sldMk cId="3024771919" sldId="362"/>
            <ac:spMk id="2" creationId="{7928C525-E73D-472D-9F63-929819EAA268}"/>
          </ac:spMkLst>
        </pc:spChg>
        <pc:spChg chg="mod">
          <ac:chgData name="Wei, Fangxing" userId="051acf3a-a306-4f86-b1ed-16491bed3edd" providerId="ADAL" clId="{B8D95DF9-C627-4FE6-9421-7465DD17F48F}" dt="2021-12-17T16:58:02.988" v="2139" actId="255"/>
          <ac:spMkLst>
            <pc:docMk/>
            <pc:sldMk cId="3024771919" sldId="362"/>
            <ac:spMk id="3" creationId="{E9857382-F095-4DFF-8D67-0C6176F5E725}"/>
          </ac:spMkLst>
        </pc:spChg>
      </pc:sldChg>
      <pc:sldChg chg="modSp new mod ord">
        <pc:chgData name="Wei, Fangxing" userId="051acf3a-a306-4f86-b1ed-16491bed3edd" providerId="ADAL" clId="{B8D95DF9-C627-4FE6-9421-7465DD17F48F}" dt="2021-12-17T16:54:37.188" v="2131" actId="255"/>
        <pc:sldMkLst>
          <pc:docMk/>
          <pc:sldMk cId="82036852" sldId="363"/>
        </pc:sldMkLst>
        <pc:spChg chg="mod">
          <ac:chgData name="Wei, Fangxing" userId="051acf3a-a306-4f86-b1ed-16491bed3edd" providerId="ADAL" clId="{B8D95DF9-C627-4FE6-9421-7465DD17F48F}" dt="2021-12-08T22:46:04.837" v="557" actId="20577"/>
          <ac:spMkLst>
            <pc:docMk/>
            <pc:sldMk cId="82036852" sldId="363"/>
            <ac:spMk id="2" creationId="{5515EFBA-16BC-46D0-9A76-CFF1D3CA552D}"/>
          </ac:spMkLst>
        </pc:spChg>
        <pc:spChg chg="mod">
          <ac:chgData name="Wei, Fangxing" userId="051acf3a-a306-4f86-b1ed-16491bed3edd" providerId="ADAL" clId="{B8D95DF9-C627-4FE6-9421-7465DD17F48F}" dt="2021-12-17T16:54:37.188" v="2131" actId="255"/>
          <ac:spMkLst>
            <pc:docMk/>
            <pc:sldMk cId="82036852" sldId="363"/>
            <ac:spMk id="3" creationId="{9BD7FDF6-56C6-416D-B3E9-36F7D8034F99}"/>
          </ac:spMkLst>
        </pc:spChg>
      </pc:sldChg>
      <pc:sldChg chg="addSp delSp modSp new del mod modClrScheme chgLayout">
        <pc:chgData name="Wei, Fangxing" userId="051acf3a-a306-4f86-b1ed-16491bed3edd" providerId="ADAL" clId="{B8D95DF9-C627-4FE6-9421-7465DD17F48F}" dt="2021-12-08T19:37:42.111" v="545" actId="2696"/>
        <pc:sldMkLst>
          <pc:docMk/>
          <pc:sldMk cId="1009708325" sldId="364"/>
        </pc:sldMkLst>
        <pc:spChg chg="del mod ord">
          <ac:chgData name="Wei, Fangxing" userId="051acf3a-a306-4f86-b1ed-16491bed3edd" providerId="ADAL" clId="{B8D95DF9-C627-4FE6-9421-7465DD17F48F}" dt="2021-12-08T19:20:19.545" v="543" actId="700"/>
          <ac:spMkLst>
            <pc:docMk/>
            <pc:sldMk cId="1009708325" sldId="364"/>
            <ac:spMk id="2" creationId="{E5E69A60-ADBE-495E-902C-BB7CA90C4A11}"/>
          </ac:spMkLst>
        </pc:spChg>
        <pc:spChg chg="del">
          <ac:chgData name="Wei, Fangxing" userId="051acf3a-a306-4f86-b1ed-16491bed3edd" providerId="ADAL" clId="{B8D95DF9-C627-4FE6-9421-7465DD17F48F}" dt="2021-12-08T19:20:19.545" v="543" actId="700"/>
          <ac:spMkLst>
            <pc:docMk/>
            <pc:sldMk cId="1009708325" sldId="364"/>
            <ac:spMk id="3" creationId="{FEABDA74-EC5A-4357-982E-6B04CED22138}"/>
          </ac:spMkLst>
        </pc:spChg>
        <pc:spChg chg="add mod ord">
          <ac:chgData name="Wei, Fangxing" userId="051acf3a-a306-4f86-b1ed-16491bed3edd" providerId="ADAL" clId="{B8D95DF9-C627-4FE6-9421-7465DD17F48F}" dt="2021-12-08T19:20:19.545" v="543" actId="700"/>
          <ac:spMkLst>
            <pc:docMk/>
            <pc:sldMk cId="1009708325" sldId="364"/>
            <ac:spMk id="4" creationId="{33807F4A-5D85-4A19-B30F-EEAF887504E3}"/>
          </ac:spMkLst>
        </pc:spChg>
      </pc:sldChg>
      <pc:sldChg chg="addSp delSp modSp new mod modClrScheme chgLayout">
        <pc:chgData name="Wei, Fangxing" userId="051acf3a-a306-4f86-b1ed-16491bed3edd" providerId="ADAL" clId="{B8D95DF9-C627-4FE6-9421-7465DD17F48F}" dt="2021-12-17T16:45:06.478" v="1901" actId="12"/>
        <pc:sldMkLst>
          <pc:docMk/>
          <pc:sldMk cId="3770287552" sldId="365"/>
        </pc:sldMkLst>
        <pc:spChg chg="del mod ord">
          <ac:chgData name="Wei, Fangxing" userId="051acf3a-a306-4f86-b1ed-16491bed3edd" providerId="ADAL" clId="{B8D95DF9-C627-4FE6-9421-7465DD17F48F}" dt="2021-12-08T18:50:47.202" v="459" actId="700"/>
          <ac:spMkLst>
            <pc:docMk/>
            <pc:sldMk cId="3770287552" sldId="365"/>
            <ac:spMk id="2" creationId="{80B14375-D965-48AF-8344-01A3A6D2A928}"/>
          </ac:spMkLst>
        </pc:spChg>
        <pc:spChg chg="del">
          <ac:chgData name="Wei, Fangxing" userId="051acf3a-a306-4f86-b1ed-16491bed3edd" providerId="ADAL" clId="{B8D95DF9-C627-4FE6-9421-7465DD17F48F}" dt="2021-12-08T18:50:47.202" v="459" actId="700"/>
          <ac:spMkLst>
            <pc:docMk/>
            <pc:sldMk cId="3770287552" sldId="365"/>
            <ac:spMk id="3" creationId="{1111AFA5-AA5A-489F-8279-E1B17F2C9463}"/>
          </ac:spMkLst>
        </pc:spChg>
        <pc:spChg chg="add mod ord">
          <ac:chgData name="Wei, Fangxing" userId="051acf3a-a306-4f86-b1ed-16491bed3edd" providerId="ADAL" clId="{B8D95DF9-C627-4FE6-9421-7465DD17F48F}" dt="2021-12-08T18:54:39.372" v="539" actId="20577"/>
          <ac:spMkLst>
            <pc:docMk/>
            <pc:sldMk cId="3770287552" sldId="365"/>
            <ac:spMk id="4" creationId="{F1BC6DC5-716A-478A-92EA-C55EA9C99A6F}"/>
          </ac:spMkLst>
        </pc:spChg>
        <pc:spChg chg="add mod">
          <ac:chgData name="Wei, Fangxing" userId="051acf3a-a306-4f86-b1ed-16491bed3edd" providerId="ADAL" clId="{B8D95DF9-C627-4FE6-9421-7465DD17F48F}" dt="2021-12-17T16:45:06.478" v="1901" actId="12"/>
          <ac:spMkLst>
            <pc:docMk/>
            <pc:sldMk cId="3770287552" sldId="365"/>
            <ac:spMk id="6" creationId="{3ECE6C7B-58DA-4CA9-A9D7-3E4C833D9D52}"/>
          </ac:spMkLst>
        </pc:spChg>
        <pc:picChg chg="add mod">
          <ac:chgData name="Wei, Fangxing" userId="051acf3a-a306-4f86-b1ed-16491bed3edd" providerId="ADAL" clId="{B8D95DF9-C627-4FE6-9421-7465DD17F48F}" dt="2021-12-08T18:54:32.285" v="522" actId="1076"/>
          <ac:picMkLst>
            <pc:docMk/>
            <pc:sldMk cId="3770287552" sldId="365"/>
            <ac:picMk id="5" creationId="{D16D1D4A-F2CD-4719-9F03-84A4B8B490A5}"/>
          </ac:picMkLst>
        </pc:picChg>
      </pc:sldChg>
      <pc:sldChg chg="addSp delSp modSp new del mod modClrScheme chgLayout">
        <pc:chgData name="Wei, Fangxing" userId="051acf3a-a306-4f86-b1ed-16491bed3edd" providerId="ADAL" clId="{B8D95DF9-C627-4FE6-9421-7465DD17F48F}" dt="2021-12-08T19:37:36.848" v="544" actId="2696"/>
        <pc:sldMkLst>
          <pc:docMk/>
          <pc:sldMk cId="4105399648" sldId="366"/>
        </pc:sldMkLst>
        <pc:spChg chg="del mod ord">
          <ac:chgData name="Wei, Fangxing" userId="051acf3a-a306-4f86-b1ed-16491bed3edd" providerId="ADAL" clId="{B8D95DF9-C627-4FE6-9421-7465DD17F48F}" dt="2021-12-08T19:18:54.580" v="541" actId="700"/>
          <ac:spMkLst>
            <pc:docMk/>
            <pc:sldMk cId="4105399648" sldId="366"/>
            <ac:spMk id="2" creationId="{ED579FE1-1C0C-420B-A531-81AB843D664E}"/>
          </ac:spMkLst>
        </pc:spChg>
        <pc:spChg chg="del">
          <ac:chgData name="Wei, Fangxing" userId="051acf3a-a306-4f86-b1ed-16491bed3edd" providerId="ADAL" clId="{B8D95DF9-C627-4FE6-9421-7465DD17F48F}" dt="2021-12-08T19:18:54.580" v="541" actId="700"/>
          <ac:spMkLst>
            <pc:docMk/>
            <pc:sldMk cId="4105399648" sldId="366"/>
            <ac:spMk id="3" creationId="{F88736FF-3DEF-473E-97E7-939237EC1696}"/>
          </ac:spMkLst>
        </pc:spChg>
        <pc:spChg chg="add mod ord">
          <ac:chgData name="Wei, Fangxing" userId="051acf3a-a306-4f86-b1ed-16491bed3edd" providerId="ADAL" clId="{B8D95DF9-C627-4FE6-9421-7465DD17F48F}" dt="2021-12-08T19:18:54.580" v="541" actId="700"/>
          <ac:spMkLst>
            <pc:docMk/>
            <pc:sldMk cId="4105399648" sldId="366"/>
            <ac:spMk id="4" creationId="{7502CCC3-127B-4293-B666-B445A63226D1}"/>
          </ac:spMkLst>
        </pc:spChg>
        <pc:spChg chg="add mod">
          <ac:chgData name="Wei, Fangxing" userId="051acf3a-a306-4f86-b1ed-16491bed3edd" providerId="ADAL" clId="{B8D95DF9-C627-4FE6-9421-7465DD17F48F}" dt="2021-12-08T19:19:17.185" v="542"/>
          <ac:spMkLst>
            <pc:docMk/>
            <pc:sldMk cId="4105399648" sldId="366"/>
            <ac:spMk id="8" creationId="{DA419CE4-C786-4E92-90D3-68D142287D84}"/>
          </ac:spMkLst>
        </pc:spChg>
        <pc:spChg chg="add mod">
          <ac:chgData name="Wei, Fangxing" userId="051acf3a-a306-4f86-b1ed-16491bed3edd" providerId="ADAL" clId="{B8D95DF9-C627-4FE6-9421-7465DD17F48F}" dt="2021-12-08T19:19:17.185" v="542"/>
          <ac:spMkLst>
            <pc:docMk/>
            <pc:sldMk cId="4105399648" sldId="366"/>
            <ac:spMk id="9" creationId="{59119E64-D593-4259-BEED-D806E2DAE19D}"/>
          </ac:spMkLst>
        </pc:spChg>
        <pc:spChg chg="add mod">
          <ac:chgData name="Wei, Fangxing" userId="051acf3a-a306-4f86-b1ed-16491bed3edd" providerId="ADAL" clId="{B8D95DF9-C627-4FE6-9421-7465DD17F48F}" dt="2021-12-08T19:19:17.185" v="542"/>
          <ac:spMkLst>
            <pc:docMk/>
            <pc:sldMk cId="4105399648" sldId="366"/>
            <ac:spMk id="11" creationId="{BB6B1064-24CA-4829-A528-4F689692D916}"/>
          </ac:spMkLst>
        </pc:spChg>
        <pc:spChg chg="add mod">
          <ac:chgData name="Wei, Fangxing" userId="051acf3a-a306-4f86-b1ed-16491bed3edd" providerId="ADAL" clId="{B8D95DF9-C627-4FE6-9421-7465DD17F48F}" dt="2021-12-08T19:19:17.185" v="542"/>
          <ac:spMkLst>
            <pc:docMk/>
            <pc:sldMk cId="4105399648" sldId="366"/>
            <ac:spMk id="16" creationId="{FEF6C5CE-7FC9-429D-B359-AA91575BDAAA}"/>
          </ac:spMkLst>
        </pc:spChg>
        <pc:spChg chg="add mod">
          <ac:chgData name="Wei, Fangxing" userId="051acf3a-a306-4f86-b1ed-16491bed3edd" providerId="ADAL" clId="{B8D95DF9-C627-4FE6-9421-7465DD17F48F}" dt="2021-12-08T19:19:17.185" v="542"/>
          <ac:spMkLst>
            <pc:docMk/>
            <pc:sldMk cId="4105399648" sldId="366"/>
            <ac:spMk id="17" creationId="{D970A8FA-4DF7-4A32-AFE7-DA002F03EB82}"/>
          </ac:spMkLst>
        </pc:spChg>
        <pc:spChg chg="add mod">
          <ac:chgData name="Wei, Fangxing" userId="051acf3a-a306-4f86-b1ed-16491bed3edd" providerId="ADAL" clId="{B8D95DF9-C627-4FE6-9421-7465DD17F48F}" dt="2021-12-08T19:19:17.185" v="542"/>
          <ac:spMkLst>
            <pc:docMk/>
            <pc:sldMk cId="4105399648" sldId="366"/>
            <ac:spMk id="18" creationId="{8DD13701-3B98-4694-BA43-B1BF9F97A89E}"/>
          </ac:spMkLst>
        </pc:spChg>
        <pc:spChg chg="add mod">
          <ac:chgData name="Wei, Fangxing" userId="051acf3a-a306-4f86-b1ed-16491bed3edd" providerId="ADAL" clId="{B8D95DF9-C627-4FE6-9421-7465DD17F48F}" dt="2021-12-08T19:19:17.185" v="542"/>
          <ac:spMkLst>
            <pc:docMk/>
            <pc:sldMk cId="4105399648" sldId="366"/>
            <ac:spMk id="19" creationId="{93605D47-9ABA-4D4C-8A5A-1DEAD0A02FD7}"/>
          </ac:spMkLst>
        </pc:spChg>
        <pc:spChg chg="add mod">
          <ac:chgData name="Wei, Fangxing" userId="051acf3a-a306-4f86-b1ed-16491bed3edd" providerId="ADAL" clId="{B8D95DF9-C627-4FE6-9421-7465DD17F48F}" dt="2021-12-08T19:19:17.185" v="542"/>
          <ac:spMkLst>
            <pc:docMk/>
            <pc:sldMk cId="4105399648" sldId="366"/>
            <ac:spMk id="26" creationId="{A851C7D0-77D8-4F18-A38A-9ADB3FF4A1E2}"/>
          </ac:spMkLst>
        </pc:spChg>
        <pc:spChg chg="add mod">
          <ac:chgData name="Wei, Fangxing" userId="051acf3a-a306-4f86-b1ed-16491bed3edd" providerId="ADAL" clId="{B8D95DF9-C627-4FE6-9421-7465DD17F48F}" dt="2021-12-08T19:19:17.185" v="542"/>
          <ac:spMkLst>
            <pc:docMk/>
            <pc:sldMk cId="4105399648" sldId="366"/>
            <ac:spMk id="28" creationId="{B49ED5AB-DF2B-40D5-97F1-6B39089071C1}"/>
          </ac:spMkLst>
        </pc:spChg>
        <pc:spChg chg="add mod">
          <ac:chgData name="Wei, Fangxing" userId="051acf3a-a306-4f86-b1ed-16491bed3edd" providerId="ADAL" clId="{B8D95DF9-C627-4FE6-9421-7465DD17F48F}" dt="2021-12-08T19:19:17.185" v="542"/>
          <ac:spMkLst>
            <pc:docMk/>
            <pc:sldMk cId="4105399648" sldId="366"/>
            <ac:spMk id="30" creationId="{33388C64-6757-48B7-BDBF-15184A75DFF2}"/>
          </ac:spMkLst>
        </pc:spChg>
        <pc:spChg chg="add mod">
          <ac:chgData name="Wei, Fangxing" userId="051acf3a-a306-4f86-b1ed-16491bed3edd" providerId="ADAL" clId="{B8D95DF9-C627-4FE6-9421-7465DD17F48F}" dt="2021-12-08T19:19:17.185" v="542"/>
          <ac:spMkLst>
            <pc:docMk/>
            <pc:sldMk cId="4105399648" sldId="366"/>
            <ac:spMk id="32" creationId="{53E00F34-85CC-40C1-BD30-B40A5C9BE18F}"/>
          </ac:spMkLst>
        </pc:spChg>
        <pc:spChg chg="add mod">
          <ac:chgData name="Wei, Fangxing" userId="051acf3a-a306-4f86-b1ed-16491bed3edd" providerId="ADAL" clId="{B8D95DF9-C627-4FE6-9421-7465DD17F48F}" dt="2021-12-08T19:19:17.185" v="542"/>
          <ac:spMkLst>
            <pc:docMk/>
            <pc:sldMk cId="4105399648" sldId="366"/>
            <ac:spMk id="34" creationId="{682E865D-2910-4EF1-A188-5124D923DE3B}"/>
          </ac:spMkLst>
        </pc:spChg>
        <pc:spChg chg="add mod">
          <ac:chgData name="Wei, Fangxing" userId="051acf3a-a306-4f86-b1ed-16491bed3edd" providerId="ADAL" clId="{B8D95DF9-C627-4FE6-9421-7465DD17F48F}" dt="2021-12-08T19:19:17.185" v="542"/>
          <ac:spMkLst>
            <pc:docMk/>
            <pc:sldMk cId="4105399648" sldId="366"/>
            <ac:spMk id="36" creationId="{F58E64F3-6409-4E5C-B958-1732B10CE30F}"/>
          </ac:spMkLst>
        </pc:spChg>
        <pc:spChg chg="add mod">
          <ac:chgData name="Wei, Fangxing" userId="051acf3a-a306-4f86-b1ed-16491bed3edd" providerId="ADAL" clId="{B8D95DF9-C627-4FE6-9421-7465DD17F48F}" dt="2021-12-08T19:19:17.185" v="542"/>
          <ac:spMkLst>
            <pc:docMk/>
            <pc:sldMk cId="4105399648" sldId="366"/>
            <ac:spMk id="37" creationId="{C8373682-5406-4260-A713-11B28F206EA3}"/>
          </ac:spMkLst>
        </pc:spChg>
        <pc:spChg chg="add mod">
          <ac:chgData name="Wei, Fangxing" userId="051acf3a-a306-4f86-b1ed-16491bed3edd" providerId="ADAL" clId="{B8D95DF9-C627-4FE6-9421-7465DD17F48F}" dt="2021-12-08T19:19:17.185" v="542"/>
          <ac:spMkLst>
            <pc:docMk/>
            <pc:sldMk cId="4105399648" sldId="366"/>
            <ac:spMk id="38" creationId="{5336F145-E3D2-4B5F-B5B4-35A67E3F5521}"/>
          </ac:spMkLst>
        </pc:spChg>
        <pc:spChg chg="add mod">
          <ac:chgData name="Wei, Fangxing" userId="051acf3a-a306-4f86-b1ed-16491bed3edd" providerId="ADAL" clId="{B8D95DF9-C627-4FE6-9421-7465DD17F48F}" dt="2021-12-08T19:19:17.185" v="542"/>
          <ac:spMkLst>
            <pc:docMk/>
            <pc:sldMk cId="4105399648" sldId="366"/>
            <ac:spMk id="39" creationId="{D059BD53-1C87-4EDC-B47D-7EAABFA5E176}"/>
          </ac:spMkLst>
        </pc:spChg>
        <pc:spChg chg="add mod">
          <ac:chgData name="Wei, Fangxing" userId="051acf3a-a306-4f86-b1ed-16491bed3edd" providerId="ADAL" clId="{B8D95DF9-C627-4FE6-9421-7465DD17F48F}" dt="2021-12-08T19:19:17.185" v="542"/>
          <ac:spMkLst>
            <pc:docMk/>
            <pc:sldMk cId="4105399648" sldId="366"/>
            <ac:spMk id="40" creationId="{3126291D-4453-44E3-B906-DB7147891D5D}"/>
          </ac:spMkLst>
        </pc:spChg>
        <pc:spChg chg="add mod">
          <ac:chgData name="Wei, Fangxing" userId="051acf3a-a306-4f86-b1ed-16491bed3edd" providerId="ADAL" clId="{B8D95DF9-C627-4FE6-9421-7465DD17F48F}" dt="2021-12-08T19:19:17.185" v="542"/>
          <ac:spMkLst>
            <pc:docMk/>
            <pc:sldMk cId="4105399648" sldId="366"/>
            <ac:spMk id="41" creationId="{EBD020F9-D70F-4EFE-9435-693C35CDF87D}"/>
          </ac:spMkLst>
        </pc:spChg>
        <pc:spChg chg="add mod">
          <ac:chgData name="Wei, Fangxing" userId="051acf3a-a306-4f86-b1ed-16491bed3edd" providerId="ADAL" clId="{B8D95DF9-C627-4FE6-9421-7465DD17F48F}" dt="2021-12-08T19:19:17.185" v="542"/>
          <ac:spMkLst>
            <pc:docMk/>
            <pc:sldMk cId="4105399648" sldId="366"/>
            <ac:spMk id="43" creationId="{AA60EBB1-59B5-4CAC-977B-5267C3097D9D}"/>
          </ac:spMkLst>
        </pc:spChg>
        <pc:spChg chg="add mod">
          <ac:chgData name="Wei, Fangxing" userId="051acf3a-a306-4f86-b1ed-16491bed3edd" providerId="ADAL" clId="{B8D95DF9-C627-4FE6-9421-7465DD17F48F}" dt="2021-12-08T19:19:17.185" v="542"/>
          <ac:spMkLst>
            <pc:docMk/>
            <pc:sldMk cId="4105399648" sldId="366"/>
            <ac:spMk id="48" creationId="{9A48D08E-EC1B-48B8-A2EF-010E7CC5578E}"/>
          </ac:spMkLst>
        </pc:spChg>
        <pc:spChg chg="add mod">
          <ac:chgData name="Wei, Fangxing" userId="051acf3a-a306-4f86-b1ed-16491bed3edd" providerId="ADAL" clId="{B8D95DF9-C627-4FE6-9421-7465DD17F48F}" dt="2021-12-08T19:19:17.185" v="542"/>
          <ac:spMkLst>
            <pc:docMk/>
            <pc:sldMk cId="4105399648" sldId="366"/>
            <ac:spMk id="49" creationId="{DF7651CB-18FC-49E5-9F11-46A6A9FEBED4}"/>
          </ac:spMkLst>
        </pc:spChg>
        <pc:spChg chg="add mod">
          <ac:chgData name="Wei, Fangxing" userId="051acf3a-a306-4f86-b1ed-16491bed3edd" providerId="ADAL" clId="{B8D95DF9-C627-4FE6-9421-7465DD17F48F}" dt="2021-12-08T19:19:17.185" v="542"/>
          <ac:spMkLst>
            <pc:docMk/>
            <pc:sldMk cId="4105399648" sldId="366"/>
            <ac:spMk id="50" creationId="{33786195-7DCB-4289-86B4-A860AC258AB9}"/>
          </ac:spMkLst>
        </pc:spChg>
        <pc:spChg chg="add mod">
          <ac:chgData name="Wei, Fangxing" userId="051acf3a-a306-4f86-b1ed-16491bed3edd" providerId="ADAL" clId="{B8D95DF9-C627-4FE6-9421-7465DD17F48F}" dt="2021-12-08T19:19:17.185" v="542"/>
          <ac:spMkLst>
            <pc:docMk/>
            <pc:sldMk cId="4105399648" sldId="366"/>
            <ac:spMk id="51" creationId="{286E245B-CC81-4FD3-9246-5E0FB14ED556}"/>
          </ac:spMkLst>
        </pc:spChg>
        <pc:spChg chg="add mod">
          <ac:chgData name="Wei, Fangxing" userId="051acf3a-a306-4f86-b1ed-16491bed3edd" providerId="ADAL" clId="{B8D95DF9-C627-4FE6-9421-7465DD17F48F}" dt="2021-12-08T19:19:17.185" v="542"/>
          <ac:spMkLst>
            <pc:docMk/>
            <pc:sldMk cId="4105399648" sldId="366"/>
            <ac:spMk id="53" creationId="{52623B4C-2ED7-4C36-BFB5-0501CDDD7D3C}"/>
          </ac:spMkLst>
        </pc:spChg>
        <pc:spChg chg="add mod">
          <ac:chgData name="Wei, Fangxing" userId="051acf3a-a306-4f86-b1ed-16491bed3edd" providerId="ADAL" clId="{B8D95DF9-C627-4FE6-9421-7465DD17F48F}" dt="2021-12-08T19:19:17.185" v="542"/>
          <ac:spMkLst>
            <pc:docMk/>
            <pc:sldMk cId="4105399648" sldId="366"/>
            <ac:spMk id="55" creationId="{799AC1E8-ADB1-4B1A-B194-F563A1FA5F0B}"/>
          </ac:spMkLst>
        </pc:spChg>
        <pc:spChg chg="add mod">
          <ac:chgData name="Wei, Fangxing" userId="051acf3a-a306-4f86-b1ed-16491bed3edd" providerId="ADAL" clId="{B8D95DF9-C627-4FE6-9421-7465DD17F48F}" dt="2021-12-08T19:19:17.185" v="542"/>
          <ac:spMkLst>
            <pc:docMk/>
            <pc:sldMk cId="4105399648" sldId="366"/>
            <ac:spMk id="57" creationId="{FAF197AB-FF82-439D-9E3F-D8FAE1D8829C}"/>
          </ac:spMkLst>
        </pc:spChg>
        <pc:spChg chg="add mod">
          <ac:chgData name="Wei, Fangxing" userId="051acf3a-a306-4f86-b1ed-16491bed3edd" providerId="ADAL" clId="{B8D95DF9-C627-4FE6-9421-7465DD17F48F}" dt="2021-12-08T19:19:17.185" v="542"/>
          <ac:spMkLst>
            <pc:docMk/>
            <pc:sldMk cId="4105399648" sldId="366"/>
            <ac:spMk id="59" creationId="{27F8245E-FFF9-4F60-8804-1ADF9E289B01}"/>
          </ac:spMkLst>
        </pc:spChg>
        <pc:spChg chg="add mod">
          <ac:chgData name="Wei, Fangxing" userId="051acf3a-a306-4f86-b1ed-16491bed3edd" providerId="ADAL" clId="{B8D95DF9-C627-4FE6-9421-7465DD17F48F}" dt="2021-12-08T19:19:17.185" v="542"/>
          <ac:spMkLst>
            <pc:docMk/>
            <pc:sldMk cId="4105399648" sldId="366"/>
            <ac:spMk id="61" creationId="{6C6A438C-AD60-4CAA-BE61-193380FDD799}"/>
          </ac:spMkLst>
        </pc:spChg>
        <pc:spChg chg="add mod">
          <ac:chgData name="Wei, Fangxing" userId="051acf3a-a306-4f86-b1ed-16491bed3edd" providerId="ADAL" clId="{B8D95DF9-C627-4FE6-9421-7465DD17F48F}" dt="2021-12-08T19:19:17.185" v="542"/>
          <ac:spMkLst>
            <pc:docMk/>
            <pc:sldMk cId="4105399648" sldId="366"/>
            <ac:spMk id="62" creationId="{577C946E-5882-40FE-81C5-7C4A138D09DB}"/>
          </ac:spMkLst>
        </pc:spChg>
        <pc:spChg chg="add mod">
          <ac:chgData name="Wei, Fangxing" userId="051acf3a-a306-4f86-b1ed-16491bed3edd" providerId="ADAL" clId="{B8D95DF9-C627-4FE6-9421-7465DD17F48F}" dt="2021-12-08T19:19:17.185" v="542"/>
          <ac:spMkLst>
            <pc:docMk/>
            <pc:sldMk cId="4105399648" sldId="366"/>
            <ac:spMk id="63" creationId="{D723112D-E3B1-41DD-A15B-B11B5ADFAE9D}"/>
          </ac:spMkLst>
        </pc:spChg>
        <pc:spChg chg="add mod">
          <ac:chgData name="Wei, Fangxing" userId="051acf3a-a306-4f86-b1ed-16491bed3edd" providerId="ADAL" clId="{B8D95DF9-C627-4FE6-9421-7465DD17F48F}" dt="2021-12-08T19:19:17.185" v="542"/>
          <ac:spMkLst>
            <pc:docMk/>
            <pc:sldMk cId="4105399648" sldId="366"/>
            <ac:spMk id="64" creationId="{83544CAE-5ADC-4A13-9C7C-D4FDBE428E21}"/>
          </ac:spMkLst>
        </pc:spChg>
        <pc:spChg chg="add mod">
          <ac:chgData name="Wei, Fangxing" userId="051acf3a-a306-4f86-b1ed-16491bed3edd" providerId="ADAL" clId="{B8D95DF9-C627-4FE6-9421-7465DD17F48F}" dt="2021-12-08T19:19:17.185" v="542"/>
          <ac:spMkLst>
            <pc:docMk/>
            <pc:sldMk cId="4105399648" sldId="366"/>
            <ac:spMk id="65" creationId="{C454832F-FCD8-4275-ABB3-93CFC0E37441}"/>
          </ac:spMkLst>
        </pc:spChg>
        <pc:spChg chg="add mod">
          <ac:chgData name="Wei, Fangxing" userId="051acf3a-a306-4f86-b1ed-16491bed3edd" providerId="ADAL" clId="{B8D95DF9-C627-4FE6-9421-7465DD17F48F}" dt="2021-12-08T19:19:17.185" v="542"/>
          <ac:spMkLst>
            <pc:docMk/>
            <pc:sldMk cId="4105399648" sldId="366"/>
            <ac:spMk id="66" creationId="{B801A9E3-179C-477D-923F-41AE18FB28FF}"/>
          </ac:spMkLst>
        </pc:spChg>
        <pc:graphicFrameChg chg="add mod">
          <ac:chgData name="Wei, Fangxing" userId="051acf3a-a306-4f86-b1ed-16491bed3edd" providerId="ADAL" clId="{B8D95DF9-C627-4FE6-9421-7465DD17F48F}" dt="2021-12-08T19:19:17.185" v="542"/>
          <ac:graphicFrameMkLst>
            <pc:docMk/>
            <pc:sldMk cId="4105399648" sldId="366"/>
            <ac:graphicFrameMk id="5" creationId="{585F6780-85F6-4213-A01A-1EB5E848190D}"/>
          </ac:graphicFrameMkLst>
        </pc:graphicFrameChg>
        <pc:cxnChg chg="add mod">
          <ac:chgData name="Wei, Fangxing" userId="051acf3a-a306-4f86-b1ed-16491bed3edd" providerId="ADAL" clId="{B8D95DF9-C627-4FE6-9421-7465DD17F48F}" dt="2021-12-08T19:19:17.185" v="542"/>
          <ac:cxnSpMkLst>
            <pc:docMk/>
            <pc:sldMk cId="4105399648" sldId="366"/>
            <ac:cxnSpMk id="6" creationId="{F278B685-E589-4FD9-A68E-D950078EE0D4}"/>
          </ac:cxnSpMkLst>
        </pc:cxnChg>
        <pc:cxnChg chg="add mod">
          <ac:chgData name="Wei, Fangxing" userId="051acf3a-a306-4f86-b1ed-16491bed3edd" providerId="ADAL" clId="{B8D95DF9-C627-4FE6-9421-7465DD17F48F}" dt="2021-12-08T19:19:17.185" v="542"/>
          <ac:cxnSpMkLst>
            <pc:docMk/>
            <pc:sldMk cId="4105399648" sldId="366"/>
            <ac:cxnSpMk id="7" creationId="{D1C20C48-AA86-48D4-95EF-DEFCBED9C9C7}"/>
          </ac:cxnSpMkLst>
        </pc:cxnChg>
        <pc:cxnChg chg="add mod">
          <ac:chgData name="Wei, Fangxing" userId="051acf3a-a306-4f86-b1ed-16491bed3edd" providerId="ADAL" clId="{B8D95DF9-C627-4FE6-9421-7465DD17F48F}" dt="2021-12-08T19:19:17.185" v="542"/>
          <ac:cxnSpMkLst>
            <pc:docMk/>
            <pc:sldMk cId="4105399648" sldId="366"/>
            <ac:cxnSpMk id="10" creationId="{025AA1C9-3798-4CB2-87DC-C7384E830E3D}"/>
          </ac:cxnSpMkLst>
        </pc:cxnChg>
        <pc:cxnChg chg="add mod">
          <ac:chgData name="Wei, Fangxing" userId="051acf3a-a306-4f86-b1ed-16491bed3edd" providerId="ADAL" clId="{B8D95DF9-C627-4FE6-9421-7465DD17F48F}" dt="2021-12-08T19:19:17.185" v="542"/>
          <ac:cxnSpMkLst>
            <pc:docMk/>
            <pc:sldMk cId="4105399648" sldId="366"/>
            <ac:cxnSpMk id="12" creationId="{EEB3D0CA-A089-457C-9BCC-C32E90C0544F}"/>
          </ac:cxnSpMkLst>
        </pc:cxnChg>
        <pc:cxnChg chg="add mod">
          <ac:chgData name="Wei, Fangxing" userId="051acf3a-a306-4f86-b1ed-16491bed3edd" providerId="ADAL" clId="{B8D95DF9-C627-4FE6-9421-7465DD17F48F}" dt="2021-12-08T19:19:17.185" v="542"/>
          <ac:cxnSpMkLst>
            <pc:docMk/>
            <pc:sldMk cId="4105399648" sldId="366"/>
            <ac:cxnSpMk id="13" creationId="{ADC3F8F7-5B32-4114-8792-4AB173350CC5}"/>
          </ac:cxnSpMkLst>
        </pc:cxnChg>
        <pc:cxnChg chg="add mod">
          <ac:chgData name="Wei, Fangxing" userId="051acf3a-a306-4f86-b1ed-16491bed3edd" providerId="ADAL" clId="{B8D95DF9-C627-4FE6-9421-7465DD17F48F}" dt="2021-12-08T19:19:17.185" v="542"/>
          <ac:cxnSpMkLst>
            <pc:docMk/>
            <pc:sldMk cId="4105399648" sldId="366"/>
            <ac:cxnSpMk id="14" creationId="{9269E6AF-4857-412C-A40F-1B598AB6D309}"/>
          </ac:cxnSpMkLst>
        </pc:cxnChg>
        <pc:cxnChg chg="add mod">
          <ac:chgData name="Wei, Fangxing" userId="051acf3a-a306-4f86-b1ed-16491bed3edd" providerId="ADAL" clId="{B8D95DF9-C627-4FE6-9421-7465DD17F48F}" dt="2021-12-08T19:19:17.185" v="542"/>
          <ac:cxnSpMkLst>
            <pc:docMk/>
            <pc:sldMk cId="4105399648" sldId="366"/>
            <ac:cxnSpMk id="15" creationId="{CF90F5E0-2C0D-489F-AFA7-DAD14C12456B}"/>
          </ac:cxnSpMkLst>
        </pc:cxnChg>
        <pc:cxnChg chg="add mod">
          <ac:chgData name="Wei, Fangxing" userId="051acf3a-a306-4f86-b1ed-16491bed3edd" providerId="ADAL" clId="{B8D95DF9-C627-4FE6-9421-7465DD17F48F}" dt="2021-12-08T19:19:17.185" v="542"/>
          <ac:cxnSpMkLst>
            <pc:docMk/>
            <pc:sldMk cId="4105399648" sldId="366"/>
            <ac:cxnSpMk id="20" creationId="{2C92C58D-E7C6-49FA-8045-5F6DF5EE1AAF}"/>
          </ac:cxnSpMkLst>
        </pc:cxnChg>
        <pc:cxnChg chg="add mod">
          <ac:chgData name="Wei, Fangxing" userId="051acf3a-a306-4f86-b1ed-16491bed3edd" providerId="ADAL" clId="{B8D95DF9-C627-4FE6-9421-7465DD17F48F}" dt="2021-12-08T19:19:17.185" v="542"/>
          <ac:cxnSpMkLst>
            <pc:docMk/>
            <pc:sldMk cId="4105399648" sldId="366"/>
            <ac:cxnSpMk id="21" creationId="{7FBB6243-C834-4B81-9EA8-A082E1C599DD}"/>
          </ac:cxnSpMkLst>
        </pc:cxnChg>
        <pc:cxnChg chg="add mod">
          <ac:chgData name="Wei, Fangxing" userId="051acf3a-a306-4f86-b1ed-16491bed3edd" providerId="ADAL" clId="{B8D95DF9-C627-4FE6-9421-7465DD17F48F}" dt="2021-12-08T19:19:17.185" v="542"/>
          <ac:cxnSpMkLst>
            <pc:docMk/>
            <pc:sldMk cId="4105399648" sldId="366"/>
            <ac:cxnSpMk id="22" creationId="{D45B42B0-D5D6-4DD7-B953-05196EFB8E9D}"/>
          </ac:cxnSpMkLst>
        </pc:cxnChg>
        <pc:cxnChg chg="add mod">
          <ac:chgData name="Wei, Fangxing" userId="051acf3a-a306-4f86-b1ed-16491bed3edd" providerId="ADAL" clId="{B8D95DF9-C627-4FE6-9421-7465DD17F48F}" dt="2021-12-08T19:19:17.185" v="542"/>
          <ac:cxnSpMkLst>
            <pc:docMk/>
            <pc:sldMk cId="4105399648" sldId="366"/>
            <ac:cxnSpMk id="23" creationId="{DBC1E70E-5026-4DB2-99DF-A2D8780FDC9D}"/>
          </ac:cxnSpMkLst>
        </pc:cxnChg>
        <pc:cxnChg chg="add mod">
          <ac:chgData name="Wei, Fangxing" userId="051acf3a-a306-4f86-b1ed-16491bed3edd" providerId="ADAL" clId="{B8D95DF9-C627-4FE6-9421-7465DD17F48F}" dt="2021-12-08T19:19:17.185" v="542"/>
          <ac:cxnSpMkLst>
            <pc:docMk/>
            <pc:sldMk cId="4105399648" sldId="366"/>
            <ac:cxnSpMk id="24" creationId="{00035871-40CF-40E8-810A-527423343663}"/>
          </ac:cxnSpMkLst>
        </pc:cxnChg>
        <pc:cxnChg chg="add mod">
          <ac:chgData name="Wei, Fangxing" userId="051acf3a-a306-4f86-b1ed-16491bed3edd" providerId="ADAL" clId="{B8D95DF9-C627-4FE6-9421-7465DD17F48F}" dt="2021-12-08T19:19:17.185" v="542"/>
          <ac:cxnSpMkLst>
            <pc:docMk/>
            <pc:sldMk cId="4105399648" sldId="366"/>
            <ac:cxnSpMk id="25" creationId="{D1E3E1B3-0FAF-4A3A-9800-F2FC2CD09E12}"/>
          </ac:cxnSpMkLst>
        </pc:cxnChg>
        <pc:cxnChg chg="add mod">
          <ac:chgData name="Wei, Fangxing" userId="051acf3a-a306-4f86-b1ed-16491bed3edd" providerId="ADAL" clId="{B8D95DF9-C627-4FE6-9421-7465DD17F48F}" dt="2021-12-08T19:19:17.185" v="542"/>
          <ac:cxnSpMkLst>
            <pc:docMk/>
            <pc:sldMk cId="4105399648" sldId="366"/>
            <ac:cxnSpMk id="27" creationId="{6817C92B-8336-4C7D-BC21-C433E6B4FC27}"/>
          </ac:cxnSpMkLst>
        </pc:cxnChg>
        <pc:cxnChg chg="add mod">
          <ac:chgData name="Wei, Fangxing" userId="051acf3a-a306-4f86-b1ed-16491bed3edd" providerId="ADAL" clId="{B8D95DF9-C627-4FE6-9421-7465DD17F48F}" dt="2021-12-08T19:19:17.185" v="542"/>
          <ac:cxnSpMkLst>
            <pc:docMk/>
            <pc:sldMk cId="4105399648" sldId="366"/>
            <ac:cxnSpMk id="29" creationId="{6F5A5B64-EA5D-41C0-B675-2F1F41AEC0A1}"/>
          </ac:cxnSpMkLst>
        </pc:cxnChg>
        <pc:cxnChg chg="add mod">
          <ac:chgData name="Wei, Fangxing" userId="051acf3a-a306-4f86-b1ed-16491bed3edd" providerId="ADAL" clId="{B8D95DF9-C627-4FE6-9421-7465DD17F48F}" dt="2021-12-08T19:19:17.185" v="542"/>
          <ac:cxnSpMkLst>
            <pc:docMk/>
            <pc:sldMk cId="4105399648" sldId="366"/>
            <ac:cxnSpMk id="31" creationId="{5A07B8F0-C057-4581-B2AD-D3C4BDC6074E}"/>
          </ac:cxnSpMkLst>
        </pc:cxnChg>
        <pc:cxnChg chg="add mod">
          <ac:chgData name="Wei, Fangxing" userId="051acf3a-a306-4f86-b1ed-16491bed3edd" providerId="ADAL" clId="{B8D95DF9-C627-4FE6-9421-7465DD17F48F}" dt="2021-12-08T19:19:17.185" v="542"/>
          <ac:cxnSpMkLst>
            <pc:docMk/>
            <pc:sldMk cId="4105399648" sldId="366"/>
            <ac:cxnSpMk id="33" creationId="{6DB6FC2E-22CC-4FD9-82AF-534700E51C40}"/>
          </ac:cxnSpMkLst>
        </pc:cxnChg>
        <pc:cxnChg chg="add mod">
          <ac:chgData name="Wei, Fangxing" userId="051acf3a-a306-4f86-b1ed-16491bed3edd" providerId="ADAL" clId="{B8D95DF9-C627-4FE6-9421-7465DD17F48F}" dt="2021-12-08T19:19:17.185" v="542"/>
          <ac:cxnSpMkLst>
            <pc:docMk/>
            <pc:sldMk cId="4105399648" sldId="366"/>
            <ac:cxnSpMk id="35" creationId="{2C4680DC-A86A-4008-B9A2-08ECB65DC492}"/>
          </ac:cxnSpMkLst>
        </pc:cxnChg>
        <pc:cxnChg chg="add mod">
          <ac:chgData name="Wei, Fangxing" userId="051acf3a-a306-4f86-b1ed-16491bed3edd" providerId="ADAL" clId="{B8D95DF9-C627-4FE6-9421-7465DD17F48F}" dt="2021-12-08T19:19:17.185" v="542"/>
          <ac:cxnSpMkLst>
            <pc:docMk/>
            <pc:sldMk cId="4105399648" sldId="366"/>
            <ac:cxnSpMk id="42" creationId="{6B56B08B-C6DD-433B-A561-11F4AC617013}"/>
          </ac:cxnSpMkLst>
        </pc:cxnChg>
        <pc:cxnChg chg="add mod">
          <ac:chgData name="Wei, Fangxing" userId="051acf3a-a306-4f86-b1ed-16491bed3edd" providerId="ADAL" clId="{B8D95DF9-C627-4FE6-9421-7465DD17F48F}" dt="2021-12-08T19:19:17.185" v="542"/>
          <ac:cxnSpMkLst>
            <pc:docMk/>
            <pc:sldMk cId="4105399648" sldId="366"/>
            <ac:cxnSpMk id="44" creationId="{3601A6C4-33F9-4C34-B5DA-D444DB39AAC6}"/>
          </ac:cxnSpMkLst>
        </pc:cxnChg>
        <pc:cxnChg chg="add mod">
          <ac:chgData name="Wei, Fangxing" userId="051acf3a-a306-4f86-b1ed-16491bed3edd" providerId="ADAL" clId="{B8D95DF9-C627-4FE6-9421-7465DD17F48F}" dt="2021-12-08T19:19:17.185" v="542"/>
          <ac:cxnSpMkLst>
            <pc:docMk/>
            <pc:sldMk cId="4105399648" sldId="366"/>
            <ac:cxnSpMk id="45" creationId="{1CD44177-C89E-45FA-BE4E-210306F28823}"/>
          </ac:cxnSpMkLst>
        </pc:cxnChg>
        <pc:cxnChg chg="add mod">
          <ac:chgData name="Wei, Fangxing" userId="051acf3a-a306-4f86-b1ed-16491bed3edd" providerId="ADAL" clId="{B8D95DF9-C627-4FE6-9421-7465DD17F48F}" dt="2021-12-08T19:19:17.185" v="542"/>
          <ac:cxnSpMkLst>
            <pc:docMk/>
            <pc:sldMk cId="4105399648" sldId="366"/>
            <ac:cxnSpMk id="46" creationId="{90B218DE-BA8C-4F5F-B363-08060E7CD639}"/>
          </ac:cxnSpMkLst>
        </pc:cxnChg>
        <pc:cxnChg chg="add mod">
          <ac:chgData name="Wei, Fangxing" userId="051acf3a-a306-4f86-b1ed-16491bed3edd" providerId="ADAL" clId="{B8D95DF9-C627-4FE6-9421-7465DD17F48F}" dt="2021-12-08T19:19:17.185" v="542"/>
          <ac:cxnSpMkLst>
            <pc:docMk/>
            <pc:sldMk cId="4105399648" sldId="366"/>
            <ac:cxnSpMk id="47" creationId="{BEEB67C8-38D8-43D6-8776-8DE6E0128B23}"/>
          </ac:cxnSpMkLst>
        </pc:cxnChg>
        <pc:cxnChg chg="add mod">
          <ac:chgData name="Wei, Fangxing" userId="051acf3a-a306-4f86-b1ed-16491bed3edd" providerId="ADAL" clId="{B8D95DF9-C627-4FE6-9421-7465DD17F48F}" dt="2021-12-08T19:19:17.185" v="542"/>
          <ac:cxnSpMkLst>
            <pc:docMk/>
            <pc:sldMk cId="4105399648" sldId="366"/>
            <ac:cxnSpMk id="52" creationId="{6DE9E9C4-C6DA-4C8F-8483-2322F7BDCD63}"/>
          </ac:cxnSpMkLst>
        </pc:cxnChg>
        <pc:cxnChg chg="add mod">
          <ac:chgData name="Wei, Fangxing" userId="051acf3a-a306-4f86-b1ed-16491bed3edd" providerId="ADAL" clId="{B8D95DF9-C627-4FE6-9421-7465DD17F48F}" dt="2021-12-08T19:19:17.185" v="542"/>
          <ac:cxnSpMkLst>
            <pc:docMk/>
            <pc:sldMk cId="4105399648" sldId="366"/>
            <ac:cxnSpMk id="54" creationId="{84009346-6244-447C-B478-927BC848F6B4}"/>
          </ac:cxnSpMkLst>
        </pc:cxnChg>
        <pc:cxnChg chg="add mod">
          <ac:chgData name="Wei, Fangxing" userId="051acf3a-a306-4f86-b1ed-16491bed3edd" providerId="ADAL" clId="{B8D95DF9-C627-4FE6-9421-7465DD17F48F}" dt="2021-12-08T19:19:17.185" v="542"/>
          <ac:cxnSpMkLst>
            <pc:docMk/>
            <pc:sldMk cId="4105399648" sldId="366"/>
            <ac:cxnSpMk id="56" creationId="{869B631F-702C-4F1E-A164-BE3710C7CADF}"/>
          </ac:cxnSpMkLst>
        </pc:cxnChg>
        <pc:cxnChg chg="add mod">
          <ac:chgData name="Wei, Fangxing" userId="051acf3a-a306-4f86-b1ed-16491bed3edd" providerId="ADAL" clId="{B8D95DF9-C627-4FE6-9421-7465DD17F48F}" dt="2021-12-08T19:19:17.185" v="542"/>
          <ac:cxnSpMkLst>
            <pc:docMk/>
            <pc:sldMk cId="4105399648" sldId="366"/>
            <ac:cxnSpMk id="58" creationId="{5D94699A-ECAE-4554-97C6-858CEEDA328A}"/>
          </ac:cxnSpMkLst>
        </pc:cxnChg>
        <pc:cxnChg chg="add mod">
          <ac:chgData name="Wei, Fangxing" userId="051acf3a-a306-4f86-b1ed-16491bed3edd" providerId="ADAL" clId="{B8D95DF9-C627-4FE6-9421-7465DD17F48F}" dt="2021-12-08T19:19:17.185" v="542"/>
          <ac:cxnSpMkLst>
            <pc:docMk/>
            <pc:sldMk cId="4105399648" sldId="366"/>
            <ac:cxnSpMk id="60" creationId="{291EC7F5-DD06-4073-A2B2-2106E7D72247}"/>
          </ac:cxnSpMkLst>
        </pc:cxnChg>
      </pc:sldChg>
      <pc:sldChg chg="addSp delSp modSp new mod modClrScheme chgLayout">
        <pc:chgData name="Wei, Fangxing" userId="051acf3a-a306-4f86-b1ed-16491bed3edd" providerId="ADAL" clId="{B8D95DF9-C627-4FE6-9421-7465DD17F48F}" dt="2021-12-08T22:56:19.608" v="618" actId="20577"/>
        <pc:sldMkLst>
          <pc:docMk/>
          <pc:sldMk cId="4176313988" sldId="366"/>
        </pc:sldMkLst>
        <pc:spChg chg="del mod ord">
          <ac:chgData name="Wei, Fangxing" userId="051acf3a-a306-4f86-b1ed-16491bed3edd" providerId="ADAL" clId="{B8D95DF9-C627-4FE6-9421-7465DD17F48F}" dt="2021-12-08T19:37:58.875" v="547" actId="700"/>
          <ac:spMkLst>
            <pc:docMk/>
            <pc:sldMk cId="4176313988" sldId="366"/>
            <ac:spMk id="2" creationId="{0B23239D-031A-495D-8CDE-68378F430DCB}"/>
          </ac:spMkLst>
        </pc:spChg>
        <pc:spChg chg="del">
          <ac:chgData name="Wei, Fangxing" userId="051acf3a-a306-4f86-b1ed-16491bed3edd" providerId="ADAL" clId="{B8D95DF9-C627-4FE6-9421-7465DD17F48F}" dt="2021-12-08T19:37:58.875" v="547" actId="700"/>
          <ac:spMkLst>
            <pc:docMk/>
            <pc:sldMk cId="4176313988" sldId="366"/>
            <ac:spMk id="3" creationId="{399B15BB-9956-46F7-9797-ABA4A9A3CADB}"/>
          </ac:spMkLst>
        </pc:spChg>
        <pc:spChg chg="add mod ord">
          <ac:chgData name="Wei, Fangxing" userId="051acf3a-a306-4f86-b1ed-16491bed3edd" providerId="ADAL" clId="{B8D95DF9-C627-4FE6-9421-7465DD17F48F}" dt="2021-12-08T22:56:19.608" v="618" actId="20577"/>
          <ac:spMkLst>
            <pc:docMk/>
            <pc:sldMk cId="4176313988" sldId="366"/>
            <ac:spMk id="4" creationId="{DF8B611E-E362-4E1B-88C6-AE7CEBC1BBC2}"/>
          </ac:spMkLst>
        </pc:spChg>
        <pc:picChg chg="add mod">
          <ac:chgData name="Wei, Fangxing" userId="051acf3a-a306-4f86-b1ed-16491bed3edd" providerId="ADAL" clId="{B8D95DF9-C627-4FE6-9421-7465DD17F48F}" dt="2021-12-08T19:40:01.289" v="551" actId="14100"/>
          <ac:picMkLst>
            <pc:docMk/>
            <pc:sldMk cId="4176313988" sldId="366"/>
            <ac:picMk id="5" creationId="{DA15861A-AB7F-495F-BBF3-F5BF4B1B70A3}"/>
          </ac:picMkLst>
        </pc:picChg>
      </pc:sldChg>
      <pc:sldChg chg="addSp delSp modSp new mod modClrScheme chgLayout">
        <pc:chgData name="Wei, Fangxing" userId="051acf3a-a306-4f86-b1ed-16491bed3edd" providerId="ADAL" clId="{B8D95DF9-C627-4FE6-9421-7465DD17F48F}" dt="2021-12-14T00:08:51.550" v="1699" actId="20577"/>
        <pc:sldMkLst>
          <pc:docMk/>
          <pc:sldMk cId="2022339593" sldId="367"/>
        </pc:sldMkLst>
        <pc:spChg chg="del mod ord">
          <ac:chgData name="Wei, Fangxing" userId="051acf3a-a306-4f86-b1ed-16491bed3edd" providerId="ADAL" clId="{B8D95DF9-C627-4FE6-9421-7465DD17F48F}" dt="2021-12-08T22:46:23.492" v="559" actId="700"/>
          <ac:spMkLst>
            <pc:docMk/>
            <pc:sldMk cId="2022339593" sldId="367"/>
            <ac:spMk id="2" creationId="{8CF59DBF-D04A-42F4-8A43-97ACAB4C538B}"/>
          </ac:spMkLst>
        </pc:spChg>
        <pc:spChg chg="del">
          <ac:chgData name="Wei, Fangxing" userId="051acf3a-a306-4f86-b1ed-16491bed3edd" providerId="ADAL" clId="{B8D95DF9-C627-4FE6-9421-7465DD17F48F}" dt="2021-12-08T22:46:23.492" v="559" actId="700"/>
          <ac:spMkLst>
            <pc:docMk/>
            <pc:sldMk cId="2022339593" sldId="367"/>
            <ac:spMk id="3" creationId="{77FCEBCB-51E0-4323-9FBC-E5E678C9812D}"/>
          </ac:spMkLst>
        </pc:spChg>
        <pc:spChg chg="add mod ord">
          <ac:chgData name="Wei, Fangxing" userId="051acf3a-a306-4f86-b1ed-16491bed3edd" providerId="ADAL" clId="{B8D95DF9-C627-4FE6-9421-7465DD17F48F}" dt="2021-12-14T00:06:32.042" v="1652" actId="700"/>
          <ac:spMkLst>
            <pc:docMk/>
            <pc:sldMk cId="2022339593" sldId="367"/>
            <ac:spMk id="4" creationId="{4416E404-58CB-4227-9C57-E7F6F3110981}"/>
          </ac:spMkLst>
        </pc:spChg>
        <pc:spChg chg="add del mod ord">
          <ac:chgData name="Wei, Fangxing" userId="051acf3a-a306-4f86-b1ed-16491bed3edd" providerId="ADAL" clId="{B8D95DF9-C627-4FE6-9421-7465DD17F48F}" dt="2021-12-14T00:06:35.911" v="1653" actId="478"/>
          <ac:spMkLst>
            <pc:docMk/>
            <pc:sldMk cId="2022339593" sldId="367"/>
            <ac:spMk id="6" creationId="{FE1F9023-3E9D-4BBA-87EC-E038CBF9C12E}"/>
          </ac:spMkLst>
        </pc:spChg>
        <pc:spChg chg="add mod ord">
          <ac:chgData name="Wei, Fangxing" userId="051acf3a-a306-4f86-b1ed-16491bed3edd" providerId="ADAL" clId="{B8D95DF9-C627-4FE6-9421-7465DD17F48F}" dt="2021-12-14T00:08:51.550" v="1699" actId="20577"/>
          <ac:spMkLst>
            <pc:docMk/>
            <pc:sldMk cId="2022339593" sldId="367"/>
            <ac:spMk id="7" creationId="{F6693991-D7EC-460B-B496-B060FA638489}"/>
          </ac:spMkLst>
        </pc:spChg>
        <pc:picChg chg="add mod">
          <ac:chgData name="Wei, Fangxing" userId="051acf3a-a306-4f86-b1ed-16491bed3edd" providerId="ADAL" clId="{B8D95DF9-C627-4FE6-9421-7465DD17F48F}" dt="2021-12-08T23:06:35.827" v="656" actId="1076"/>
          <ac:picMkLst>
            <pc:docMk/>
            <pc:sldMk cId="2022339593" sldId="367"/>
            <ac:picMk id="5" creationId="{B766306B-1CA0-4FD8-9858-5E3A23730EAA}"/>
          </ac:picMkLst>
        </pc:picChg>
      </pc:sldChg>
      <pc:sldChg chg="addSp delSp modSp new mod ord modClrScheme chgLayout">
        <pc:chgData name="Wei, Fangxing" userId="051acf3a-a306-4f86-b1ed-16491bed3edd" providerId="ADAL" clId="{B8D95DF9-C627-4FE6-9421-7465DD17F48F}" dt="2021-12-14T00:06:08.983" v="1651" actId="20577"/>
        <pc:sldMkLst>
          <pc:docMk/>
          <pc:sldMk cId="1001195327" sldId="368"/>
        </pc:sldMkLst>
        <pc:spChg chg="del mod ord">
          <ac:chgData name="Wei, Fangxing" userId="051acf3a-a306-4f86-b1ed-16491bed3edd" providerId="ADAL" clId="{B8D95DF9-C627-4FE6-9421-7465DD17F48F}" dt="2021-12-08T22:46:32.022" v="561" actId="700"/>
          <ac:spMkLst>
            <pc:docMk/>
            <pc:sldMk cId="1001195327" sldId="368"/>
            <ac:spMk id="2" creationId="{30A2D9B9-2A1E-4FBF-B675-F50A8A5DF77A}"/>
          </ac:spMkLst>
        </pc:spChg>
        <pc:spChg chg="del">
          <ac:chgData name="Wei, Fangxing" userId="051acf3a-a306-4f86-b1ed-16491bed3edd" providerId="ADAL" clId="{B8D95DF9-C627-4FE6-9421-7465DD17F48F}" dt="2021-12-08T22:46:32.022" v="561" actId="700"/>
          <ac:spMkLst>
            <pc:docMk/>
            <pc:sldMk cId="1001195327" sldId="368"/>
            <ac:spMk id="3" creationId="{4F213A4E-DF6D-432E-B69A-92E317380A2F}"/>
          </ac:spMkLst>
        </pc:spChg>
        <pc:spChg chg="add mod ord">
          <ac:chgData name="Wei, Fangxing" userId="051acf3a-a306-4f86-b1ed-16491bed3edd" providerId="ADAL" clId="{B8D95DF9-C627-4FE6-9421-7465DD17F48F}" dt="2021-12-14T00:05:17.086" v="1597" actId="700"/>
          <ac:spMkLst>
            <pc:docMk/>
            <pc:sldMk cId="1001195327" sldId="368"/>
            <ac:spMk id="4" creationId="{2F03D85D-60D0-4B0F-BDEA-5D1EE95CB718}"/>
          </ac:spMkLst>
        </pc:spChg>
        <pc:spChg chg="add del mod ord">
          <ac:chgData name="Wei, Fangxing" userId="051acf3a-a306-4f86-b1ed-16491bed3edd" providerId="ADAL" clId="{B8D95DF9-C627-4FE6-9421-7465DD17F48F}" dt="2021-12-14T00:04:46.317" v="1595" actId="700"/>
          <ac:spMkLst>
            <pc:docMk/>
            <pc:sldMk cId="1001195327" sldId="368"/>
            <ac:spMk id="7" creationId="{D1ECBE33-AE8A-4B28-91D7-88B1CD10818F}"/>
          </ac:spMkLst>
        </pc:spChg>
        <pc:spChg chg="add del mod ord">
          <ac:chgData name="Wei, Fangxing" userId="051acf3a-a306-4f86-b1ed-16491bed3edd" providerId="ADAL" clId="{B8D95DF9-C627-4FE6-9421-7465DD17F48F}" dt="2021-12-14T00:04:46.317" v="1595" actId="700"/>
          <ac:spMkLst>
            <pc:docMk/>
            <pc:sldMk cId="1001195327" sldId="368"/>
            <ac:spMk id="8" creationId="{C0261F3B-A1EC-45AA-AB66-C3ECD6FACA87}"/>
          </ac:spMkLst>
        </pc:spChg>
        <pc:spChg chg="add del mod ord">
          <ac:chgData name="Wei, Fangxing" userId="051acf3a-a306-4f86-b1ed-16491bed3edd" providerId="ADAL" clId="{B8D95DF9-C627-4FE6-9421-7465DD17F48F}" dt="2021-12-14T00:04:53.298" v="1596" actId="700"/>
          <ac:spMkLst>
            <pc:docMk/>
            <pc:sldMk cId="1001195327" sldId="368"/>
            <ac:spMk id="9" creationId="{5BEBCF04-F423-49CC-8711-A5FFCA2B70E5}"/>
          </ac:spMkLst>
        </pc:spChg>
        <pc:spChg chg="add del mod ord">
          <ac:chgData name="Wei, Fangxing" userId="051acf3a-a306-4f86-b1ed-16491bed3edd" providerId="ADAL" clId="{B8D95DF9-C627-4FE6-9421-7465DD17F48F}" dt="2021-12-14T00:04:53.298" v="1596" actId="700"/>
          <ac:spMkLst>
            <pc:docMk/>
            <pc:sldMk cId="1001195327" sldId="368"/>
            <ac:spMk id="10" creationId="{95C9CC52-D244-41AC-881B-AAE68FB3F93A}"/>
          </ac:spMkLst>
        </pc:spChg>
        <pc:spChg chg="add del mod ord">
          <ac:chgData name="Wei, Fangxing" userId="051acf3a-a306-4f86-b1ed-16491bed3edd" providerId="ADAL" clId="{B8D95DF9-C627-4FE6-9421-7465DD17F48F}" dt="2021-12-14T00:05:17.086" v="1597" actId="700"/>
          <ac:spMkLst>
            <pc:docMk/>
            <pc:sldMk cId="1001195327" sldId="368"/>
            <ac:spMk id="11" creationId="{9AE993A1-DA7B-44D8-BDB8-CCC0D1EB0A57}"/>
          </ac:spMkLst>
        </pc:spChg>
        <pc:spChg chg="add del mod ord">
          <ac:chgData name="Wei, Fangxing" userId="051acf3a-a306-4f86-b1ed-16491bed3edd" providerId="ADAL" clId="{B8D95DF9-C627-4FE6-9421-7465DD17F48F}" dt="2021-12-14T00:05:17.086" v="1597" actId="700"/>
          <ac:spMkLst>
            <pc:docMk/>
            <pc:sldMk cId="1001195327" sldId="368"/>
            <ac:spMk id="12" creationId="{07867C93-5F74-46B7-AF61-2BDADFD44638}"/>
          </ac:spMkLst>
        </pc:spChg>
        <pc:spChg chg="add del mod ord">
          <ac:chgData name="Wei, Fangxing" userId="051acf3a-a306-4f86-b1ed-16491bed3edd" providerId="ADAL" clId="{B8D95DF9-C627-4FE6-9421-7465DD17F48F}" dt="2021-12-14T00:05:24.499" v="1598" actId="478"/>
          <ac:spMkLst>
            <pc:docMk/>
            <pc:sldMk cId="1001195327" sldId="368"/>
            <ac:spMk id="13" creationId="{E51D408D-1537-4EE6-A1B7-724E8A100A63}"/>
          </ac:spMkLst>
        </pc:spChg>
        <pc:spChg chg="add mod ord">
          <ac:chgData name="Wei, Fangxing" userId="051acf3a-a306-4f86-b1ed-16491bed3edd" providerId="ADAL" clId="{B8D95DF9-C627-4FE6-9421-7465DD17F48F}" dt="2021-12-14T00:06:08.983" v="1651" actId="20577"/>
          <ac:spMkLst>
            <pc:docMk/>
            <pc:sldMk cId="1001195327" sldId="368"/>
            <ac:spMk id="14" creationId="{DDF3C173-366A-4A59-97D9-864D996FE4F2}"/>
          </ac:spMkLst>
        </pc:spChg>
        <pc:picChg chg="add mod">
          <ac:chgData name="Wei, Fangxing" userId="051acf3a-a306-4f86-b1ed-16491bed3edd" providerId="ADAL" clId="{B8D95DF9-C627-4FE6-9421-7465DD17F48F}" dt="2021-12-08T23:23:05.771" v="706" actId="1076"/>
          <ac:picMkLst>
            <pc:docMk/>
            <pc:sldMk cId="1001195327" sldId="368"/>
            <ac:picMk id="6" creationId="{90B6267E-76A5-456A-9C54-98AEC67C26CA}"/>
          </ac:picMkLst>
        </pc:picChg>
      </pc:sldChg>
      <pc:sldChg chg="addSp delSp modSp new mod">
        <pc:chgData name="Wei, Fangxing" userId="051acf3a-a306-4f86-b1ed-16491bed3edd" providerId="ADAL" clId="{B8D95DF9-C627-4FE6-9421-7465DD17F48F}" dt="2021-12-09T22:29:22.090" v="710" actId="338"/>
        <pc:sldMkLst>
          <pc:docMk/>
          <pc:sldMk cId="169015970" sldId="369"/>
        </pc:sldMkLst>
        <pc:spChg chg="mod">
          <ac:chgData name="Wei, Fangxing" userId="051acf3a-a306-4f86-b1ed-16491bed3edd" providerId="ADAL" clId="{B8D95DF9-C627-4FE6-9421-7465DD17F48F}" dt="2021-12-09T22:25:13.489" v="708" actId="338"/>
          <ac:spMkLst>
            <pc:docMk/>
            <pc:sldMk cId="169015970" sldId="369"/>
            <ac:spMk id="2" creationId="{28BF4EE6-5621-46E2-93C5-09C2B088DC2F}"/>
          </ac:spMkLst>
        </pc:spChg>
        <pc:spChg chg="mod">
          <ac:chgData name="Wei, Fangxing" userId="051acf3a-a306-4f86-b1ed-16491bed3edd" providerId="ADAL" clId="{B8D95DF9-C627-4FE6-9421-7465DD17F48F}" dt="2021-12-09T22:25:13.489" v="708" actId="338"/>
          <ac:spMkLst>
            <pc:docMk/>
            <pc:sldMk cId="169015970" sldId="369"/>
            <ac:spMk id="8" creationId="{41422F51-ADEC-4ADC-9958-E1C538BEC9DF}"/>
          </ac:spMkLst>
        </pc:spChg>
        <pc:spChg chg="mod">
          <ac:chgData name="Wei, Fangxing" userId="051acf3a-a306-4f86-b1ed-16491bed3edd" providerId="ADAL" clId="{B8D95DF9-C627-4FE6-9421-7465DD17F48F}" dt="2021-12-09T22:25:13.489" v="708" actId="338"/>
          <ac:spMkLst>
            <pc:docMk/>
            <pc:sldMk cId="169015970" sldId="369"/>
            <ac:spMk id="10" creationId="{2DC9ED5E-4FD8-4DC0-8AE2-3C153EFA0E3D}"/>
          </ac:spMkLst>
        </pc:spChg>
        <pc:spChg chg="mod">
          <ac:chgData name="Wei, Fangxing" userId="051acf3a-a306-4f86-b1ed-16491bed3edd" providerId="ADAL" clId="{B8D95DF9-C627-4FE6-9421-7465DD17F48F}" dt="2021-12-09T22:25:13.489" v="708" actId="338"/>
          <ac:spMkLst>
            <pc:docMk/>
            <pc:sldMk cId="169015970" sldId="369"/>
            <ac:spMk id="11" creationId="{DF4EF503-7774-4ADD-8B57-98FCA870C179}"/>
          </ac:spMkLst>
        </pc:spChg>
        <pc:spChg chg="mod">
          <ac:chgData name="Wei, Fangxing" userId="051acf3a-a306-4f86-b1ed-16491bed3edd" providerId="ADAL" clId="{B8D95DF9-C627-4FE6-9421-7465DD17F48F}" dt="2021-12-09T22:25:13.489" v="708" actId="338"/>
          <ac:spMkLst>
            <pc:docMk/>
            <pc:sldMk cId="169015970" sldId="369"/>
            <ac:spMk id="12" creationId="{569158F3-6B59-44D5-AD5E-5982B018537D}"/>
          </ac:spMkLst>
        </pc:spChg>
        <pc:spChg chg="mod">
          <ac:chgData name="Wei, Fangxing" userId="051acf3a-a306-4f86-b1ed-16491bed3edd" providerId="ADAL" clId="{B8D95DF9-C627-4FE6-9421-7465DD17F48F}" dt="2021-12-09T22:25:13.489" v="708" actId="338"/>
          <ac:spMkLst>
            <pc:docMk/>
            <pc:sldMk cId="169015970" sldId="369"/>
            <ac:spMk id="13" creationId="{33774E99-9B12-44AD-A160-27E4F8E3C8B8}"/>
          </ac:spMkLst>
        </pc:spChg>
        <pc:spChg chg="mod">
          <ac:chgData name="Wei, Fangxing" userId="051acf3a-a306-4f86-b1ed-16491bed3edd" providerId="ADAL" clId="{B8D95DF9-C627-4FE6-9421-7465DD17F48F}" dt="2021-12-09T22:25:13.489" v="708" actId="338"/>
          <ac:spMkLst>
            <pc:docMk/>
            <pc:sldMk cId="169015970" sldId="369"/>
            <ac:spMk id="14" creationId="{97E3BE3C-1ED8-488F-9434-F7C73E8ACC15}"/>
          </ac:spMkLst>
        </pc:spChg>
        <pc:spChg chg="mod">
          <ac:chgData name="Wei, Fangxing" userId="051acf3a-a306-4f86-b1ed-16491bed3edd" providerId="ADAL" clId="{B8D95DF9-C627-4FE6-9421-7465DD17F48F}" dt="2021-12-09T22:25:13.489" v="708" actId="338"/>
          <ac:spMkLst>
            <pc:docMk/>
            <pc:sldMk cId="169015970" sldId="369"/>
            <ac:spMk id="15" creationId="{FC152B07-EBF4-4C58-A701-400EE893A3C5}"/>
          </ac:spMkLst>
        </pc:spChg>
        <pc:spChg chg="mod">
          <ac:chgData name="Wei, Fangxing" userId="051acf3a-a306-4f86-b1ed-16491bed3edd" providerId="ADAL" clId="{B8D95DF9-C627-4FE6-9421-7465DD17F48F}" dt="2021-12-09T22:25:13.489" v="708" actId="338"/>
          <ac:spMkLst>
            <pc:docMk/>
            <pc:sldMk cId="169015970" sldId="369"/>
            <ac:spMk id="16" creationId="{AF65708E-6B0C-4055-BD3F-AD40FF0E1D60}"/>
          </ac:spMkLst>
        </pc:spChg>
        <pc:spChg chg="mod">
          <ac:chgData name="Wei, Fangxing" userId="051acf3a-a306-4f86-b1ed-16491bed3edd" providerId="ADAL" clId="{B8D95DF9-C627-4FE6-9421-7465DD17F48F}" dt="2021-12-09T22:25:13.489" v="708" actId="338"/>
          <ac:spMkLst>
            <pc:docMk/>
            <pc:sldMk cId="169015970" sldId="369"/>
            <ac:spMk id="17" creationId="{4687D40C-89E1-4220-A9C6-5C50214F05A0}"/>
          </ac:spMkLst>
        </pc:spChg>
        <pc:spChg chg="mod">
          <ac:chgData name="Wei, Fangxing" userId="051acf3a-a306-4f86-b1ed-16491bed3edd" providerId="ADAL" clId="{B8D95DF9-C627-4FE6-9421-7465DD17F48F}" dt="2021-12-09T22:25:13.489" v="708" actId="338"/>
          <ac:spMkLst>
            <pc:docMk/>
            <pc:sldMk cId="169015970" sldId="369"/>
            <ac:spMk id="18" creationId="{7FC8EB9F-FF38-482B-8497-7E31B5C7F6F0}"/>
          </ac:spMkLst>
        </pc:spChg>
        <pc:spChg chg="mod">
          <ac:chgData name="Wei, Fangxing" userId="051acf3a-a306-4f86-b1ed-16491bed3edd" providerId="ADAL" clId="{B8D95DF9-C627-4FE6-9421-7465DD17F48F}" dt="2021-12-09T22:25:13.489" v="708" actId="338"/>
          <ac:spMkLst>
            <pc:docMk/>
            <pc:sldMk cId="169015970" sldId="369"/>
            <ac:spMk id="19" creationId="{810E4385-13EE-488A-AD0D-58DBF03D5F3E}"/>
          </ac:spMkLst>
        </pc:spChg>
        <pc:spChg chg="mod">
          <ac:chgData name="Wei, Fangxing" userId="051acf3a-a306-4f86-b1ed-16491bed3edd" providerId="ADAL" clId="{B8D95DF9-C627-4FE6-9421-7465DD17F48F}" dt="2021-12-09T22:25:13.489" v="708" actId="338"/>
          <ac:spMkLst>
            <pc:docMk/>
            <pc:sldMk cId="169015970" sldId="369"/>
            <ac:spMk id="20" creationId="{B5A53BFF-B5B8-40E1-8228-93C8BBA57EE7}"/>
          </ac:spMkLst>
        </pc:spChg>
        <pc:spChg chg="mod">
          <ac:chgData name="Wei, Fangxing" userId="051acf3a-a306-4f86-b1ed-16491bed3edd" providerId="ADAL" clId="{B8D95DF9-C627-4FE6-9421-7465DD17F48F}" dt="2021-12-09T22:25:13.489" v="708" actId="338"/>
          <ac:spMkLst>
            <pc:docMk/>
            <pc:sldMk cId="169015970" sldId="369"/>
            <ac:spMk id="21" creationId="{F48A093C-5D11-4F60-9FDE-E143644A5AEB}"/>
          </ac:spMkLst>
        </pc:spChg>
        <pc:spChg chg="mod">
          <ac:chgData name="Wei, Fangxing" userId="051acf3a-a306-4f86-b1ed-16491bed3edd" providerId="ADAL" clId="{B8D95DF9-C627-4FE6-9421-7465DD17F48F}" dt="2021-12-09T22:25:13.489" v="708" actId="338"/>
          <ac:spMkLst>
            <pc:docMk/>
            <pc:sldMk cId="169015970" sldId="369"/>
            <ac:spMk id="22" creationId="{2C2F514D-8954-47D5-A9DA-EC21F613A59A}"/>
          </ac:spMkLst>
        </pc:spChg>
        <pc:spChg chg="mod">
          <ac:chgData name="Wei, Fangxing" userId="051acf3a-a306-4f86-b1ed-16491bed3edd" providerId="ADAL" clId="{B8D95DF9-C627-4FE6-9421-7465DD17F48F}" dt="2021-12-09T22:25:13.489" v="708" actId="338"/>
          <ac:spMkLst>
            <pc:docMk/>
            <pc:sldMk cId="169015970" sldId="369"/>
            <ac:spMk id="23" creationId="{67097DAC-E2BD-46AB-A625-8616F0C7663A}"/>
          </ac:spMkLst>
        </pc:spChg>
        <pc:spChg chg="mod">
          <ac:chgData name="Wei, Fangxing" userId="051acf3a-a306-4f86-b1ed-16491bed3edd" providerId="ADAL" clId="{B8D95DF9-C627-4FE6-9421-7465DD17F48F}" dt="2021-12-09T22:25:13.489" v="708" actId="338"/>
          <ac:spMkLst>
            <pc:docMk/>
            <pc:sldMk cId="169015970" sldId="369"/>
            <ac:spMk id="24" creationId="{5941DB9D-19AF-491C-A5B7-0F856DE29552}"/>
          </ac:spMkLst>
        </pc:spChg>
        <pc:spChg chg="mod">
          <ac:chgData name="Wei, Fangxing" userId="051acf3a-a306-4f86-b1ed-16491bed3edd" providerId="ADAL" clId="{B8D95DF9-C627-4FE6-9421-7465DD17F48F}" dt="2021-12-09T22:25:13.489" v="708" actId="338"/>
          <ac:spMkLst>
            <pc:docMk/>
            <pc:sldMk cId="169015970" sldId="369"/>
            <ac:spMk id="25" creationId="{5E5C8D90-B575-4D13-8560-08A43DBF7D95}"/>
          </ac:spMkLst>
        </pc:spChg>
        <pc:spChg chg="mod">
          <ac:chgData name="Wei, Fangxing" userId="051acf3a-a306-4f86-b1ed-16491bed3edd" providerId="ADAL" clId="{B8D95DF9-C627-4FE6-9421-7465DD17F48F}" dt="2021-12-09T22:25:13.489" v="708" actId="338"/>
          <ac:spMkLst>
            <pc:docMk/>
            <pc:sldMk cId="169015970" sldId="369"/>
            <ac:spMk id="26" creationId="{0BD48F07-8F9E-4B92-BD40-316372FA58A0}"/>
          </ac:spMkLst>
        </pc:spChg>
        <pc:spChg chg="mod">
          <ac:chgData name="Wei, Fangxing" userId="051acf3a-a306-4f86-b1ed-16491bed3edd" providerId="ADAL" clId="{B8D95DF9-C627-4FE6-9421-7465DD17F48F}" dt="2021-12-09T22:25:13.489" v="708" actId="338"/>
          <ac:spMkLst>
            <pc:docMk/>
            <pc:sldMk cId="169015970" sldId="369"/>
            <ac:spMk id="27" creationId="{8ED3FCC4-7D8B-4FA7-A514-DA03CD24B1FF}"/>
          </ac:spMkLst>
        </pc:spChg>
        <pc:spChg chg="mod">
          <ac:chgData name="Wei, Fangxing" userId="051acf3a-a306-4f86-b1ed-16491bed3edd" providerId="ADAL" clId="{B8D95DF9-C627-4FE6-9421-7465DD17F48F}" dt="2021-12-09T22:25:13.489" v="708" actId="338"/>
          <ac:spMkLst>
            <pc:docMk/>
            <pc:sldMk cId="169015970" sldId="369"/>
            <ac:spMk id="28" creationId="{4E8B62BE-5B0B-4A29-8F46-F3945616E7D0}"/>
          </ac:spMkLst>
        </pc:spChg>
        <pc:spChg chg="mod">
          <ac:chgData name="Wei, Fangxing" userId="051acf3a-a306-4f86-b1ed-16491bed3edd" providerId="ADAL" clId="{B8D95DF9-C627-4FE6-9421-7465DD17F48F}" dt="2021-12-09T22:25:13.489" v="708" actId="338"/>
          <ac:spMkLst>
            <pc:docMk/>
            <pc:sldMk cId="169015970" sldId="369"/>
            <ac:spMk id="29" creationId="{2D4A217E-E770-4294-BA4B-C3742ADDBF81}"/>
          </ac:spMkLst>
        </pc:spChg>
        <pc:spChg chg="mod">
          <ac:chgData name="Wei, Fangxing" userId="051acf3a-a306-4f86-b1ed-16491bed3edd" providerId="ADAL" clId="{B8D95DF9-C627-4FE6-9421-7465DD17F48F}" dt="2021-12-09T22:25:13.489" v="708" actId="338"/>
          <ac:spMkLst>
            <pc:docMk/>
            <pc:sldMk cId="169015970" sldId="369"/>
            <ac:spMk id="30" creationId="{84572597-70FE-4367-9C0C-B3696021C8DA}"/>
          </ac:spMkLst>
        </pc:spChg>
        <pc:spChg chg="mod">
          <ac:chgData name="Wei, Fangxing" userId="051acf3a-a306-4f86-b1ed-16491bed3edd" providerId="ADAL" clId="{B8D95DF9-C627-4FE6-9421-7465DD17F48F}" dt="2021-12-09T22:25:13.489" v="708" actId="338"/>
          <ac:spMkLst>
            <pc:docMk/>
            <pc:sldMk cId="169015970" sldId="369"/>
            <ac:spMk id="31" creationId="{58B9B949-0045-4B14-B310-1BBB2B9D8134}"/>
          </ac:spMkLst>
        </pc:spChg>
        <pc:spChg chg="mod">
          <ac:chgData name="Wei, Fangxing" userId="051acf3a-a306-4f86-b1ed-16491bed3edd" providerId="ADAL" clId="{B8D95DF9-C627-4FE6-9421-7465DD17F48F}" dt="2021-12-09T22:25:13.489" v="708" actId="338"/>
          <ac:spMkLst>
            <pc:docMk/>
            <pc:sldMk cId="169015970" sldId="369"/>
            <ac:spMk id="32" creationId="{443B180F-31DF-4A51-B120-D871B93BEF4F}"/>
          </ac:spMkLst>
        </pc:spChg>
        <pc:spChg chg="mod">
          <ac:chgData name="Wei, Fangxing" userId="051acf3a-a306-4f86-b1ed-16491bed3edd" providerId="ADAL" clId="{B8D95DF9-C627-4FE6-9421-7465DD17F48F}" dt="2021-12-09T22:25:13.489" v="708" actId="338"/>
          <ac:spMkLst>
            <pc:docMk/>
            <pc:sldMk cId="169015970" sldId="369"/>
            <ac:spMk id="33" creationId="{63DA497B-9E24-402F-BBEA-F44802E779DA}"/>
          </ac:spMkLst>
        </pc:spChg>
        <pc:spChg chg="mod">
          <ac:chgData name="Wei, Fangxing" userId="051acf3a-a306-4f86-b1ed-16491bed3edd" providerId="ADAL" clId="{B8D95DF9-C627-4FE6-9421-7465DD17F48F}" dt="2021-12-09T22:25:13.489" v="708" actId="338"/>
          <ac:spMkLst>
            <pc:docMk/>
            <pc:sldMk cId="169015970" sldId="369"/>
            <ac:spMk id="34" creationId="{328493FB-A189-4354-B692-B539EDFA490D}"/>
          </ac:spMkLst>
        </pc:spChg>
        <pc:spChg chg="mod">
          <ac:chgData name="Wei, Fangxing" userId="051acf3a-a306-4f86-b1ed-16491bed3edd" providerId="ADAL" clId="{B8D95DF9-C627-4FE6-9421-7465DD17F48F}" dt="2021-12-09T22:25:13.489" v="708" actId="338"/>
          <ac:spMkLst>
            <pc:docMk/>
            <pc:sldMk cId="169015970" sldId="369"/>
            <ac:spMk id="35" creationId="{8E201C54-1E37-4A8F-A712-70D5B4016CBB}"/>
          </ac:spMkLst>
        </pc:spChg>
        <pc:spChg chg="mod">
          <ac:chgData name="Wei, Fangxing" userId="051acf3a-a306-4f86-b1ed-16491bed3edd" providerId="ADAL" clId="{B8D95DF9-C627-4FE6-9421-7465DD17F48F}" dt="2021-12-09T22:25:13.489" v="708" actId="338"/>
          <ac:spMkLst>
            <pc:docMk/>
            <pc:sldMk cId="169015970" sldId="369"/>
            <ac:spMk id="36" creationId="{7FA8A8EA-FA53-479E-871A-6BE2A24D37AC}"/>
          </ac:spMkLst>
        </pc:spChg>
        <pc:spChg chg="mod">
          <ac:chgData name="Wei, Fangxing" userId="051acf3a-a306-4f86-b1ed-16491bed3edd" providerId="ADAL" clId="{B8D95DF9-C627-4FE6-9421-7465DD17F48F}" dt="2021-12-09T22:25:13.489" v="708" actId="338"/>
          <ac:spMkLst>
            <pc:docMk/>
            <pc:sldMk cId="169015970" sldId="369"/>
            <ac:spMk id="37" creationId="{78D6F9EB-0EFD-4A52-9203-028AD68C95F7}"/>
          </ac:spMkLst>
        </pc:spChg>
        <pc:spChg chg="mod">
          <ac:chgData name="Wei, Fangxing" userId="051acf3a-a306-4f86-b1ed-16491bed3edd" providerId="ADAL" clId="{B8D95DF9-C627-4FE6-9421-7465DD17F48F}" dt="2021-12-09T22:25:13.489" v="708" actId="338"/>
          <ac:spMkLst>
            <pc:docMk/>
            <pc:sldMk cId="169015970" sldId="369"/>
            <ac:spMk id="38" creationId="{DCFF39FF-F25E-4EC7-ACE3-AACB52734E73}"/>
          </ac:spMkLst>
        </pc:spChg>
        <pc:spChg chg="mod">
          <ac:chgData name="Wei, Fangxing" userId="051acf3a-a306-4f86-b1ed-16491bed3edd" providerId="ADAL" clId="{B8D95DF9-C627-4FE6-9421-7465DD17F48F}" dt="2021-12-09T22:25:13.489" v="708" actId="338"/>
          <ac:spMkLst>
            <pc:docMk/>
            <pc:sldMk cId="169015970" sldId="369"/>
            <ac:spMk id="39" creationId="{5AD9EA7A-AA46-4E6A-B9D5-A7EBF96D5AD8}"/>
          </ac:spMkLst>
        </pc:spChg>
        <pc:spChg chg="mod">
          <ac:chgData name="Wei, Fangxing" userId="051acf3a-a306-4f86-b1ed-16491bed3edd" providerId="ADAL" clId="{B8D95DF9-C627-4FE6-9421-7465DD17F48F}" dt="2021-12-09T22:25:13.489" v="708" actId="338"/>
          <ac:spMkLst>
            <pc:docMk/>
            <pc:sldMk cId="169015970" sldId="369"/>
            <ac:spMk id="40" creationId="{DB3970D3-9A9E-4128-9A97-D66C5F8563BD}"/>
          </ac:spMkLst>
        </pc:spChg>
        <pc:spChg chg="mod">
          <ac:chgData name="Wei, Fangxing" userId="051acf3a-a306-4f86-b1ed-16491bed3edd" providerId="ADAL" clId="{B8D95DF9-C627-4FE6-9421-7465DD17F48F}" dt="2021-12-09T22:25:13.489" v="708" actId="338"/>
          <ac:spMkLst>
            <pc:docMk/>
            <pc:sldMk cId="169015970" sldId="369"/>
            <ac:spMk id="41" creationId="{DE13FCC0-D42E-4A97-ABED-091D2EBF2C11}"/>
          </ac:spMkLst>
        </pc:spChg>
        <pc:spChg chg="mod">
          <ac:chgData name="Wei, Fangxing" userId="051acf3a-a306-4f86-b1ed-16491bed3edd" providerId="ADAL" clId="{B8D95DF9-C627-4FE6-9421-7465DD17F48F}" dt="2021-12-09T22:25:13.489" v="708" actId="338"/>
          <ac:spMkLst>
            <pc:docMk/>
            <pc:sldMk cId="169015970" sldId="369"/>
            <ac:spMk id="42" creationId="{86C199D2-FFF8-45FF-9079-CD96CE00ABDF}"/>
          </ac:spMkLst>
        </pc:spChg>
        <pc:spChg chg="mod">
          <ac:chgData name="Wei, Fangxing" userId="051acf3a-a306-4f86-b1ed-16491bed3edd" providerId="ADAL" clId="{B8D95DF9-C627-4FE6-9421-7465DD17F48F}" dt="2021-12-09T22:25:13.489" v="708" actId="338"/>
          <ac:spMkLst>
            <pc:docMk/>
            <pc:sldMk cId="169015970" sldId="369"/>
            <ac:spMk id="43" creationId="{4980BFE2-504C-456B-93D7-0191871C912A}"/>
          </ac:spMkLst>
        </pc:spChg>
        <pc:spChg chg="mod">
          <ac:chgData name="Wei, Fangxing" userId="051acf3a-a306-4f86-b1ed-16491bed3edd" providerId="ADAL" clId="{B8D95DF9-C627-4FE6-9421-7465DD17F48F}" dt="2021-12-09T22:25:13.489" v="708" actId="338"/>
          <ac:spMkLst>
            <pc:docMk/>
            <pc:sldMk cId="169015970" sldId="369"/>
            <ac:spMk id="44" creationId="{4C69A53F-5D19-46F4-9BF3-54041BFE3978}"/>
          </ac:spMkLst>
        </pc:spChg>
        <pc:spChg chg="mod">
          <ac:chgData name="Wei, Fangxing" userId="051acf3a-a306-4f86-b1ed-16491bed3edd" providerId="ADAL" clId="{B8D95DF9-C627-4FE6-9421-7465DD17F48F}" dt="2021-12-09T22:25:13.489" v="708" actId="338"/>
          <ac:spMkLst>
            <pc:docMk/>
            <pc:sldMk cId="169015970" sldId="369"/>
            <ac:spMk id="45" creationId="{E795CCA8-A661-4DAC-AE50-8B3A0C2D8384}"/>
          </ac:spMkLst>
        </pc:spChg>
        <pc:spChg chg="mod">
          <ac:chgData name="Wei, Fangxing" userId="051acf3a-a306-4f86-b1ed-16491bed3edd" providerId="ADAL" clId="{B8D95DF9-C627-4FE6-9421-7465DD17F48F}" dt="2021-12-09T22:25:13.489" v="708" actId="338"/>
          <ac:spMkLst>
            <pc:docMk/>
            <pc:sldMk cId="169015970" sldId="369"/>
            <ac:spMk id="46" creationId="{3AAE2A2D-397B-47B1-8099-2B033C789569}"/>
          </ac:spMkLst>
        </pc:spChg>
        <pc:spChg chg="mod">
          <ac:chgData name="Wei, Fangxing" userId="051acf3a-a306-4f86-b1ed-16491bed3edd" providerId="ADAL" clId="{B8D95DF9-C627-4FE6-9421-7465DD17F48F}" dt="2021-12-09T22:25:13.489" v="708" actId="338"/>
          <ac:spMkLst>
            <pc:docMk/>
            <pc:sldMk cId="169015970" sldId="369"/>
            <ac:spMk id="47" creationId="{46A77E8A-8779-40B4-977D-D42393D9457D}"/>
          </ac:spMkLst>
        </pc:spChg>
        <pc:spChg chg="mod">
          <ac:chgData name="Wei, Fangxing" userId="051acf3a-a306-4f86-b1ed-16491bed3edd" providerId="ADAL" clId="{B8D95DF9-C627-4FE6-9421-7465DD17F48F}" dt="2021-12-09T22:25:13.489" v="708" actId="338"/>
          <ac:spMkLst>
            <pc:docMk/>
            <pc:sldMk cId="169015970" sldId="369"/>
            <ac:spMk id="48" creationId="{850185D2-48A0-4655-B406-44FE2F5DA958}"/>
          </ac:spMkLst>
        </pc:spChg>
        <pc:spChg chg="mod">
          <ac:chgData name="Wei, Fangxing" userId="051acf3a-a306-4f86-b1ed-16491bed3edd" providerId="ADAL" clId="{B8D95DF9-C627-4FE6-9421-7465DD17F48F}" dt="2021-12-09T22:25:13.489" v="708" actId="338"/>
          <ac:spMkLst>
            <pc:docMk/>
            <pc:sldMk cId="169015970" sldId="369"/>
            <ac:spMk id="49" creationId="{15D315B0-A86A-490B-88EF-410E76EACF87}"/>
          </ac:spMkLst>
        </pc:spChg>
        <pc:spChg chg="mod">
          <ac:chgData name="Wei, Fangxing" userId="051acf3a-a306-4f86-b1ed-16491bed3edd" providerId="ADAL" clId="{B8D95DF9-C627-4FE6-9421-7465DD17F48F}" dt="2021-12-09T22:25:13.489" v="708" actId="338"/>
          <ac:spMkLst>
            <pc:docMk/>
            <pc:sldMk cId="169015970" sldId="369"/>
            <ac:spMk id="50" creationId="{BE372700-559A-416C-A812-867BC4692C44}"/>
          </ac:spMkLst>
        </pc:spChg>
        <pc:spChg chg="mod">
          <ac:chgData name="Wei, Fangxing" userId="051acf3a-a306-4f86-b1ed-16491bed3edd" providerId="ADAL" clId="{B8D95DF9-C627-4FE6-9421-7465DD17F48F}" dt="2021-12-09T22:25:13.489" v="708" actId="338"/>
          <ac:spMkLst>
            <pc:docMk/>
            <pc:sldMk cId="169015970" sldId="369"/>
            <ac:spMk id="51" creationId="{8E6D74FD-7A37-46D7-873B-C53F690B7FC9}"/>
          </ac:spMkLst>
        </pc:spChg>
        <pc:spChg chg="mod">
          <ac:chgData name="Wei, Fangxing" userId="051acf3a-a306-4f86-b1ed-16491bed3edd" providerId="ADAL" clId="{B8D95DF9-C627-4FE6-9421-7465DD17F48F}" dt="2021-12-09T22:25:13.489" v="708" actId="338"/>
          <ac:spMkLst>
            <pc:docMk/>
            <pc:sldMk cId="169015970" sldId="369"/>
            <ac:spMk id="52" creationId="{41BF56A0-446E-4077-A30F-1085F5AB06DD}"/>
          </ac:spMkLst>
        </pc:spChg>
        <pc:spChg chg="mod">
          <ac:chgData name="Wei, Fangxing" userId="051acf3a-a306-4f86-b1ed-16491bed3edd" providerId="ADAL" clId="{B8D95DF9-C627-4FE6-9421-7465DD17F48F}" dt="2021-12-09T22:25:13.489" v="708" actId="338"/>
          <ac:spMkLst>
            <pc:docMk/>
            <pc:sldMk cId="169015970" sldId="369"/>
            <ac:spMk id="53" creationId="{3CABCB4C-2441-45D0-BE2A-0B7D094C4E1F}"/>
          </ac:spMkLst>
        </pc:spChg>
        <pc:spChg chg="mod">
          <ac:chgData name="Wei, Fangxing" userId="051acf3a-a306-4f86-b1ed-16491bed3edd" providerId="ADAL" clId="{B8D95DF9-C627-4FE6-9421-7465DD17F48F}" dt="2021-12-09T22:25:13.489" v="708" actId="338"/>
          <ac:spMkLst>
            <pc:docMk/>
            <pc:sldMk cId="169015970" sldId="369"/>
            <ac:spMk id="54" creationId="{F0EF261B-5FEB-4D92-9D21-EFF8569916BD}"/>
          </ac:spMkLst>
        </pc:spChg>
        <pc:spChg chg="mod">
          <ac:chgData name="Wei, Fangxing" userId="051acf3a-a306-4f86-b1ed-16491bed3edd" providerId="ADAL" clId="{B8D95DF9-C627-4FE6-9421-7465DD17F48F}" dt="2021-12-09T22:25:13.489" v="708" actId="338"/>
          <ac:spMkLst>
            <pc:docMk/>
            <pc:sldMk cId="169015970" sldId="369"/>
            <ac:spMk id="55" creationId="{791AE37D-2CB5-4454-8248-F924B7DD984A}"/>
          </ac:spMkLst>
        </pc:spChg>
        <pc:spChg chg="mod">
          <ac:chgData name="Wei, Fangxing" userId="051acf3a-a306-4f86-b1ed-16491bed3edd" providerId="ADAL" clId="{B8D95DF9-C627-4FE6-9421-7465DD17F48F}" dt="2021-12-09T22:25:13.489" v="708" actId="338"/>
          <ac:spMkLst>
            <pc:docMk/>
            <pc:sldMk cId="169015970" sldId="369"/>
            <ac:spMk id="56" creationId="{EE419CBB-4EC3-49C7-AE91-01BFD6B20B28}"/>
          </ac:spMkLst>
        </pc:spChg>
        <pc:spChg chg="mod">
          <ac:chgData name="Wei, Fangxing" userId="051acf3a-a306-4f86-b1ed-16491bed3edd" providerId="ADAL" clId="{B8D95DF9-C627-4FE6-9421-7465DD17F48F}" dt="2021-12-09T22:25:13.489" v="708" actId="338"/>
          <ac:spMkLst>
            <pc:docMk/>
            <pc:sldMk cId="169015970" sldId="369"/>
            <ac:spMk id="57" creationId="{2D5DE020-31E8-48D4-85CD-7A29BE18344B}"/>
          </ac:spMkLst>
        </pc:spChg>
        <pc:spChg chg="mod">
          <ac:chgData name="Wei, Fangxing" userId="051acf3a-a306-4f86-b1ed-16491bed3edd" providerId="ADAL" clId="{B8D95DF9-C627-4FE6-9421-7465DD17F48F}" dt="2021-12-09T22:25:13.489" v="708" actId="338"/>
          <ac:spMkLst>
            <pc:docMk/>
            <pc:sldMk cId="169015970" sldId="369"/>
            <ac:spMk id="58" creationId="{35DD1DE4-6402-44E8-B4EE-8DD10449D108}"/>
          </ac:spMkLst>
        </pc:spChg>
        <pc:spChg chg="mod">
          <ac:chgData name="Wei, Fangxing" userId="051acf3a-a306-4f86-b1ed-16491bed3edd" providerId="ADAL" clId="{B8D95DF9-C627-4FE6-9421-7465DD17F48F}" dt="2021-12-09T22:25:13.489" v="708" actId="338"/>
          <ac:spMkLst>
            <pc:docMk/>
            <pc:sldMk cId="169015970" sldId="369"/>
            <ac:spMk id="59" creationId="{F0DDF5D1-BE95-4381-8BD3-228C70BAA33D}"/>
          </ac:spMkLst>
        </pc:spChg>
        <pc:spChg chg="mod">
          <ac:chgData name="Wei, Fangxing" userId="051acf3a-a306-4f86-b1ed-16491bed3edd" providerId="ADAL" clId="{B8D95DF9-C627-4FE6-9421-7465DD17F48F}" dt="2021-12-09T22:25:13.489" v="708" actId="338"/>
          <ac:spMkLst>
            <pc:docMk/>
            <pc:sldMk cId="169015970" sldId="369"/>
            <ac:spMk id="60" creationId="{93E382D1-DEDC-4AA7-B6C1-2625B8E17311}"/>
          </ac:spMkLst>
        </pc:spChg>
        <pc:spChg chg="mod">
          <ac:chgData name="Wei, Fangxing" userId="051acf3a-a306-4f86-b1ed-16491bed3edd" providerId="ADAL" clId="{B8D95DF9-C627-4FE6-9421-7465DD17F48F}" dt="2021-12-09T22:25:13.489" v="708" actId="338"/>
          <ac:spMkLst>
            <pc:docMk/>
            <pc:sldMk cId="169015970" sldId="369"/>
            <ac:spMk id="61" creationId="{1028C553-D2D5-44CC-AC21-DFD68CB48C62}"/>
          </ac:spMkLst>
        </pc:spChg>
        <pc:spChg chg="mod">
          <ac:chgData name="Wei, Fangxing" userId="051acf3a-a306-4f86-b1ed-16491bed3edd" providerId="ADAL" clId="{B8D95DF9-C627-4FE6-9421-7465DD17F48F}" dt="2021-12-09T22:25:13.489" v="708" actId="338"/>
          <ac:spMkLst>
            <pc:docMk/>
            <pc:sldMk cId="169015970" sldId="369"/>
            <ac:spMk id="62" creationId="{DFCBF79B-D4A5-4C66-8D43-77884AFD4555}"/>
          </ac:spMkLst>
        </pc:spChg>
        <pc:spChg chg="mod">
          <ac:chgData name="Wei, Fangxing" userId="051acf3a-a306-4f86-b1ed-16491bed3edd" providerId="ADAL" clId="{B8D95DF9-C627-4FE6-9421-7465DD17F48F}" dt="2021-12-09T22:25:13.489" v="708" actId="338"/>
          <ac:spMkLst>
            <pc:docMk/>
            <pc:sldMk cId="169015970" sldId="369"/>
            <ac:spMk id="63" creationId="{373CE714-CC60-4FD6-83B8-EE435965F9DA}"/>
          </ac:spMkLst>
        </pc:spChg>
        <pc:spChg chg="mod">
          <ac:chgData name="Wei, Fangxing" userId="051acf3a-a306-4f86-b1ed-16491bed3edd" providerId="ADAL" clId="{B8D95DF9-C627-4FE6-9421-7465DD17F48F}" dt="2021-12-09T22:25:13.489" v="708" actId="338"/>
          <ac:spMkLst>
            <pc:docMk/>
            <pc:sldMk cId="169015970" sldId="369"/>
            <ac:spMk id="64" creationId="{46123D92-1ECF-4877-8236-D43055719D4D}"/>
          </ac:spMkLst>
        </pc:spChg>
        <pc:spChg chg="mod">
          <ac:chgData name="Wei, Fangxing" userId="051acf3a-a306-4f86-b1ed-16491bed3edd" providerId="ADAL" clId="{B8D95DF9-C627-4FE6-9421-7465DD17F48F}" dt="2021-12-09T22:25:13.489" v="708" actId="338"/>
          <ac:spMkLst>
            <pc:docMk/>
            <pc:sldMk cId="169015970" sldId="369"/>
            <ac:spMk id="65" creationId="{5BF9FCC1-048B-4A11-891A-ABA487749F02}"/>
          </ac:spMkLst>
        </pc:spChg>
        <pc:spChg chg="mod">
          <ac:chgData name="Wei, Fangxing" userId="051acf3a-a306-4f86-b1ed-16491bed3edd" providerId="ADAL" clId="{B8D95DF9-C627-4FE6-9421-7465DD17F48F}" dt="2021-12-09T22:25:13.489" v="708" actId="338"/>
          <ac:spMkLst>
            <pc:docMk/>
            <pc:sldMk cId="169015970" sldId="369"/>
            <ac:spMk id="66" creationId="{C1B76683-FD84-4BC8-B688-9FA8F527A3E5}"/>
          </ac:spMkLst>
        </pc:spChg>
        <pc:spChg chg="mod">
          <ac:chgData name="Wei, Fangxing" userId="051acf3a-a306-4f86-b1ed-16491bed3edd" providerId="ADAL" clId="{B8D95DF9-C627-4FE6-9421-7465DD17F48F}" dt="2021-12-09T22:25:13.489" v="708" actId="338"/>
          <ac:spMkLst>
            <pc:docMk/>
            <pc:sldMk cId="169015970" sldId="369"/>
            <ac:spMk id="67" creationId="{C2D6C704-3536-4D35-885B-67DE6A146FE4}"/>
          </ac:spMkLst>
        </pc:spChg>
        <pc:spChg chg="mod">
          <ac:chgData name="Wei, Fangxing" userId="051acf3a-a306-4f86-b1ed-16491bed3edd" providerId="ADAL" clId="{B8D95DF9-C627-4FE6-9421-7465DD17F48F}" dt="2021-12-09T22:25:13.489" v="708" actId="338"/>
          <ac:spMkLst>
            <pc:docMk/>
            <pc:sldMk cId="169015970" sldId="369"/>
            <ac:spMk id="68" creationId="{6A9983CC-EAA1-4BDB-8CFC-8E8CD037CDD5}"/>
          </ac:spMkLst>
        </pc:spChg>
        <pc:spChg chg="mod">
          <ac:chgData name="Wei, Fangxing" userId="051acf3a-a306-4f86-b1ed-16491bed3edd" providerId="ADAL" clId="{B8D95DF9-C627-4FE6-9421-7465DD17F48F}" dt="2021-12-09T22:25:13.489" v="708" actId="338"/>
          <ac:spMkLst>
            <pc:docMk/>
            <pc:sldMk cId="169015970" sldId="369"/>
            <ac:spMk id="69" creationId="{A508EDCC-340D-4C58-A556-A5A87945FC17}"/>
          </ac:spMkLst>
        </pc:spChg>
        <pc:spChg chg="mod">
          <ac:chgData name="Wei, Fangxing" userId="051acf3a-a306-4f86-b1ed-16491bed3edd" providerId="ADAL" clId="{B8D95DF9-C627-4FE6-9421-7465DD17F48F}" dt="2021-12-09T22:25:13.489" v="708" actId="338"/>
          <ac:spMkLst>
            <pc:docMk/>
            <pc:sldMk cId="169015970" sldId="369"/>
            <ac:spMk id="70" creationId="{ED9F224D-B12B-4B8F-BC0D-C942D9D89C07}"/>
          </ac:spMkLst>
        </pc:spChg>
        <pc:spChg chg="mod">
          <ac:chgData name="Wei, Fangxing" userId="051acf3a-a306-4f86-b1ed-16491bed3edd" providerId="ADAL" clId="{B8D95DF9-C627-4FE6-9421-7465DD17F48F}" dt="2021-12-09T22:25:13.489" v="708" actId="338"/>
          <ac:spMkLst>
            <pc:docMk/>
            <pc:sldMk cId="169015970" sldId="369"/>
            <ac:spMk id="71" creationId="{05418C85-9515-47CF-A919-9D358E071679}"/>
          </ac:spMkLst>
        </pc:spChg>
        <pc:spChg chg="mod">
          <ac:chgData name="Wei, Fangxing" userId="051acf3a-a306-4f86-b1ed-16491bed3edd" providerId="ADAL" clId="{B8D95DF9-C627-4FE6-9421-7465DD17F48F}" dt="2021-12-09T22:25:13.489" v="708" actId="338"/>
          <ac:spMkLst>
            <pc:docMk/>
            <pc:sldMk cId="169015970" sldId="369"/>
            <ac:spMk id="72" creationId="{8C03B8B1-1F09-4858-8FA7-F67A4ACF7791}"/>
          </ac:spMkLst>
        </pc:spChg>
        <pc:spChg chg="mod">
          <ac:chgData name="Wei, Fangxing" userId="051acf3a-a306-4f86-b1ed-16491bed3edd" providerId="ADAL" clId="{B8D95DF9-C627-4FE6-9421-7465DD17F48F}" dt="2021-12-09T22:25:13.489" v="708" actId="338"/>
          <ac:spMkLst>
            <pc:docMk/>
            <pc:sldMk cId="169015970" sldId="369"/>
            <ac:spMk id="73" creationId="{A315E9CF-D623-48E1-A1E8-3F5FB99C9A8E}"/>
          </ac:spMkLst>
        </pc:spChg>
        <pc:spChg chg="mod">
          <ac:chgData name="Wei, Fangxing" userId="051acf3a-a306-4f86-b1ed-16491bed3edd" providerId="ADAL" clId="{B8D95DF9-C627-4FE6-9421-7465DD17F48F}" dt="2021-12-09T22:25:13.489" v="708" actId="338"/>
          <ac:spMkLst>
            <pc:docMk/>
            <pc:sldMk cId="169015970" sldId="369"/>
            <ac:spMk id="74" creationId="{98BFA945-C102-4D61-8D53-396BC1D2A84C}"/>
          </ac:spMkLst>
        </pc:spChg>
        <pc:spChg chg="mod">
          <ac:chgData name="Wei, Fangxing" userId="051acf3a-a306-4f86-b1ed-16491bed3edd" providerId="ADAL" clId="{B8D95DF9-C627-4FE6-9421-7465DD17F48F}" dt="2021-12-09T22:25:13.489" v="708" actId="338"/>
          <ac:spMkLst>
            <pc:docMk/>
            <pc:sldMk cId="169015970" sldId="369"/>
            <ac:spMk id="75" creationId="{DD82A432-1C65-4AA7-9EA7-A4AE3FC858B8}"/>
          </ac:spMkLst>
        </pc:spChg>
        <pc:spChg chg="mod">
          <ac:chgData name="Wei, Fangxing" userId="051acf3a-a306-4f86-b1ed-16491bed3edd" providerId="ADAL" clId="{B8D95DF9-C627-4FE6-9421-7465DD17F48F}" dt="2021-12-09T22:25:13.489" v="708" actId="338"/>
          <ac:spMkLst>
            <pc:docMk/>
            <pc:sldMk cId="169015970" sldId="369"/>
            <ac:spMk id="76" creationId="{1929BFC3-00C2-4C35-A755-D0DACE90DB67}"/>
          </ac:spMkLst>
        </pc:spChg>
        <pc:spChg chg="mod">
          <ac:chgData name="Wei, Fangxing" userId="051acf3a-a306-4f86-b1ed-16491bed3edd" providerId="ADAL" clId="{B8D95DF9-C627-4FE6-9421-7465DD17F48F}" dt="2021-12-09T22:25:13.489" v="708" actId="338"/>
          <ac:spMkLst>
            <pc:docMk/>
            <pc:sldMk cId="169015970" sldId="369"/>
            <ac:spMk id="77" creationId="{B7E3FFD9-F507-4E11-9A95-EAEAEC059F42}"/>
          </ac:spMkLst>
        </pc:spChg>
        <pc:spChg chg="mod">
          <ac:chgData name="Wei, Fangxing" userId="051acf3a-a306-4f86-b1ed-16491bed3edd" providerId="ADAL" clId="{B8D95DF9-C627-4FE6-9421-7465DD17F48F}" dt="2021-12-09T22:25:13.489" v="708" actId="338"/>
          <ac:spMkLst>
            <pc:docMk/>
            <pc:sldMk cId="169015970" sldId="369"/>
            <ac:spMk id="78" creationId="{10EC67CB-DBAF-47AB-91EF-773FA4C694C5}"/>
          </ac:spMkLst>
        </pc:spChg>
        <pc:spChg chg="mod">
          <ac:chgData name="Wei, Fangxing" userId="051acf3a-a306-4f86-b1ed-16491bed3edd" providerId="ADAL" clId="{B8D95DF9-C627-4FE6-9421-7465DD17F48F}" dt="2021-12-09T22:25:13.489" v="708" actId="338"/>
          <ac:spMkLst>
            <pc:docMk/>
            <pc:sldMk cId="169015970" sldId="369"/>
            <ac:spMk id="79" creationId="{AE6C0D28-7192-46A2-8C9B-2568B320A65E}"/>
          </ac:spMkLst>
        </pc:spChg>
        <pc:spChg chg="mod">
          <ac:chgData name="Wei, Fangxing" userId="051acf3a-a306-4f86-b1ed-16491bed3edd" providerId="ADAL" clId="{B8D95DF9-C627-4FE6-9421-7465DD17F48F}" dt="2021-12-09T22:25:13.489" v="708" actId="338"/>
          <ac:spMkLst>
            <pc:docMk/>
            <pc:sldMk cId="169015970" sldId="369"/>
            <ac:spMk id="80" creationId="{D6FE7525-8D97-4111-91AD-067DB982505C}"/>
          </ac:spMkLst>
        </pc:spChg>
        <pc:spChg chg="mod">
          <ac:chgData name="Wei, Fangxing" userId="051acf3a-a306-4f86-b1ed-16491bed3edd" providerId="ADAL" clId="{B8D95DF9-C627-4FE6-9421-7465DD17F48F}" dt="2021-12-09T22:25:13.489" v="708" actId="338"/>
          <ac:spMkLst>
            <pc:docMk/>
            <pc:sldMk cId="169015970" sldId="369"/>
            <ac:spMk id="81" creationId="{3E854716-57A2-46C6-8FD3-5559D947A248}"/>
          </ac:spMkLst>
        </pc:spChg>
        <pc:spChg chg="mod">
          <ac:chgData name="Wei, Fangxing" userId="051acf3a-a306-4f86-b1ed-16491bed3edd" providerId="ADAL" clId="{B8D95DF9-C627-4FE6-9421-7465DD17F48F}" dt="2021-12-09T22:25:13.489" v="708" actId="338"/>
          <ac:spMkLst>
            <pc:docMk/>
            <pc:sldMk cId="169015970" sldId="369"/>
            <ac:spMk id="82" creationId="{2865500F-DEA5-4EB4-A452-254F44A7298C}"/>
          </ac:spMkLst>
        </pc:spChg>
        <pc:spChg chg="mod">
          <ac:chgData name="Wei, Fangxing" userId="051acf3a-a306-4f86-b1ed-16491bed3edd" providerId="ADAL" clId="{B8D95DF9-C627-4FE6-9421-7465DD17F48F}" dt="2021-12-09T22:25:13.489" v="708" actId="338"/>
          <ac:spMkLst>
            <pc:docMk/>
            <pc:sldMk cId="169015970" sldId="369"/>
            <ac:spMk id="83" creationId="{3FD45126-17E6-4232-A82B-8713598A0CC3}"/>
          </ac:spMkLst>
        </pc:spChg>
        <pc:spChg chg="mod">
          <ac:chgData name="Wei, Fangxing" userId="051acf3a-a306-4f86-b1ed-16491bed3edd" providerId="ADAL" clId="{B8D95DF9-C627-4FE6-9421-7465DD17F48F}" dt="2021-12-09T22:25:13.489" v="708" actId="338"/>
          <ac:spMkLst>
            <pc:docMk/>
            <pc:sldMk cId="169015970" sldId="369"/>
            <ac:spMk id="84" creationId="{4F9AABB9-0733-440C-920F-62792EF12D4A}"/>
          </ac:spMkLst>
        </pc:spChg>
        <pc:spChg chg="mod">
          <ac:chgData name="Wei, Fangxing" userId="051acf3a-a306-4f86-b1ed-16491bed3edd" providerId="ADAL" clId="{B8D95DF9-C627-4FE6-9421-7465DD17F48F}" dt="2021-12-09T22:25:13.489" v="708" actId="338"/>
          <ac:spMkLst>
            <pc:docMk/>
            <pc:sldMk cId="169015970" sldId="369"/>
            <ac:spMk id="85" creationId="{996BB6AF-2FFB-4E8D-BF8D-A13ACF5F426F}"/>
          </ac:spMkLst>
        </pc:spChg>
        <pc:spChg chg="mod">
          <ac:chgData name="Wei, Fangxing" userId="051acf3a-a306-4f86-b1ed-16491bed3edd" providerId="ADAL" clId="{B8D95DF9-C627-4FE6-9421-7465DD17F48F}" dt="2021-12-09T22:25:13.489" v="708" actId="338"/>
          <ac:spMkLst>
            <pc:docMk/>
            <pc:sldMk cId="169015970" sldId="369"/>
            <ac:spMk id="86" creationId="{DD71DB8B-2AFC-40F7-9DC0-86A3A3E9EE35}"/>
          </ac:spMkLst>
        </pc:spChg>
        <pc:spChg chg="mod">
          <ac:chgData name="Wei, Fangxing" userId="051acf3a-a306-4f86-b1ed-16491bed3edd" providerId="ADAL" clId="{B8D95DF9-C627-4FE6-9421-7465DD17F48F}" dt="2021-12-09T22:25:13.489" v="708" actId="338"/>
          <ac:spMkLst>
            <pc:docMk/>
            <pc:sldMk cId="169015970" sldId="369"/>
            <ac:spMk id="87" creationId="{D9FCA456-6C3B-487E-AA1A-BC9A625560FA}"/>
          </ac:spMkLst>
        </pc:spChg>
        <pc:spChg chg="mod">
          <ac:chgData name="Wei, Fangxing" userId="051acf3a-a306-4f86-b1ed-16491bed3edd" providerId="ADAL" clId="{B8D95DF9-C627-4FE6-9421-7465DD17F48F}" dt="2021-12-09T22:25:13.489" v="708" actId="338"/>
          <ac:spMkLst>
            <pc:docMk/>
            <pc:sldMk cId="169015970" sldId="369"/>
            <ac:spMk id="88" creationId="{22401CBE-A2F0-4363-BE3C-8E8D9A5E2A86}"/>
          </ac:spMkLst>
        </pc:spChg>
        <pc:spChg chg="mod">
          <ac:chgData name="Wei, Fangxing" userId="051acf3a-a306-4f86-b1ed-16491bed3edd" providerId="ADAL" clId="{B8D95DF9-C627-4FE6-9421-7465DD17F48F}" dt="2021-12-09T22:25:13.489" v="708" actId="338"/>
          <ac:spMkLst>
            <pc:docMk/>
            <pc:sldMk cId="169015970" sldId="369"/>
            <ac:spMk id="89" creationId="{A0B23BCB-CE61-475F-B590-A95E8DF9B503}"/>
          </ac:spMkLst>
        </pc:spChg>
        <pc:spChg chg="mod">
          <ac:chgData name="Wei, Fangxing" userId="051acf3a-a306-4f86-b1ed-16491bed3edd" providerId="ADAL" clId="{B8D95DF9-C627-4FE6-9421-7465DD17F48F}" dt="2021-12-09T22:25:13.489" v="708" actId="338"/>
          <ac:spMkLst>
            <pc:docMk/>
            <pc:sldMk cId="169015970" sldId="369"/>
            <ac:spMk id="90" creationId="{12EE917A-1CDA-4EB1-A344-25930ECB2357}"/>
          </ac:spMkLst>
        </pc:spChg>
        <pc:spChg chg="mod">
          <ac:chgData name="Wei, Fangxing" userId="051acf3a-a306-4f86-b1ed-16491bed3edd" providerId="ADAL" clId="{B8D95DF9-C627-4FE6-9421-7465DD17F48F}" dt="2021-12-09T22:25:13.489" v="708" actId="338"/>
          <ac:spMkLst>
            <pc:docMk/>
            <pc:sldMk cId="169015970" sldId="369"/>
            <ac:spMk id="91" creationId="{2532F256-0B27-482C-9ED0-8BC6D070ABEE}"/>
          </ac:spMkLst>
        </pc:spChg>
        <pc:spChg chg="mod">
          <ac:chgData name="Wei, Fangxing" userId="051acf3a-a306-4f86-b1ed-16491bed3edd" providerId="ADAL" clId="{B8D95DF9-C627-4FE6-9421-7465DD17F48F}" dt="2021-12-09T22:25:13.489" v="708" actId="338"/>
          <ac:spMkLst>
            <pc:docMk/>
            <pc:sldMk cId="169015970" sldId="369"/>
            <ac:spMk id="92" creationId="{A3F4187E-A12B-43FC-9AEC-88B0351FF786}"/>
          </ac:spMkLst>
        </pc:spChg>
        <pc:spChg chg="mod">
          <ac:chgData name="Wei, Fangxing" userId="051acf3a-a306-4f86-b1ed-16491bed3edd" providerId="ADAL" clId="{B8D95DF9-C627-4FE6-9421-7465DD17F48F}" dt="2021-12-09T22:25:13.489" v="708" actId="338"/>
          <ac:spMkLst>
            <pc:docMk/>
            <pc:sldMk cId="169015970" sldId="369"/>
            <ac:spMk id="93" creationId="{0D28BFD5-527A-46BD-89CD-8B7A89A99EB6}"/>
          </ac:spMkLst>
        </pc:spChg>
        <pc:spChg chg="mod">
          <ac:chgData name="Wei, Fangxing" userId="051acf3a-a306-4f86-b1ed-16491bed3edd" providerId="ADAL" clId="{B8D95DF9-C627-4FE6-9421-7465DD17F48F}" dt="2021-12-09T22:25:13.489" v="708" actId="338"/>
          <ac:spMkLst>
            <pc:docMk/>
            <pc:sldMk cId="169015970" sldId="369"/>
            <ac:spMk id="94" creationId="{0E24053D-DE27-4ACB-A413-A648D2D95753}"/>
          </ac:spMkLst>
        </pc:spChg>
        <pc:spChg chg="mod">
          <ac:chgData name="Wei, Fangxing" userId="051acf3a-a306-4f86-b1ed-16491bed3edd" providerId="ADAL" clId="{B8D95DF9-C627-4FE6-9421-7465DD17F48F}" dt="2021-12-09T22:25:13.489" v="708" actId="338"/>
          <ac:spMkLst>
            <pc:docMk/>
            <pc:sldMk cId="169015970" sldId="369"/>
            <ac:spMk id="95" creationId="{9441A37B-019E-40E8-9A21-182B64F441C5}"/>
          </ac:spMkLst>
        </pc:spChg>
        <pc:spChg chg="mod">
          <ac:chgData name="Wei, Fangxing" userId="051acf3a-a306-4f86-b1ed-16491bed3edd" providerId="ADAL" clId="{B8D95DF9-C627-4FE6-9421-7465DD17F48F}" dt="2021-12-09T22:25:13.489" v="708" actId="338"/>
          <ac:spMkLst>
            <pc:docMk/>
            <pc:sldMk cId="169015970" sldId="369"/>
            <ac:spMk id="96" creationId="{7798C20B-EC8D-4510-B8C8-9AFAE6F7C6E6}"/>
          </ac:spMkLst>
        </pc:spChg>
        <pc:spChg chg="mod">
          <ac:chgData name="Wei, Fangxing" userId="051acf3a-a306-4f86-b1ed-16491bed3edd" providerId="ADAL" clId="{B8D95DF9-C627-4FE6-9421-7465DD17F48F}" dt="2021-12-09T22:25:13.489" v="708" actId="338"/>
          <ac:spMkLst>
            <pc:docMk/>
            <pc:sldMk cId="169015970" sldId="369"/>
            <ac:spMk id="97" creationId="{E147E750-0650-457C-922F-2BF0047478A6}"/>
          </ac:spMkLst>
        </pc:spChg>
        <pc:spChg chg="mod">
          <ac:chgData name="Wei, Fangxing" userId="051acf3a-a306-4f86-b1ed-16491bed3edd" providerId="ADAL" clId="{B8D95DF9-C627-4FE6-9421-7465DD17F48F}" dt="2021-12-09T22:25:13.489" v="708" actId="338"/>
          <ac:spMkLst>
            <pc:docMk/>
            <pc:sldMk cId="169015970" sldId="369"/>
            <ac:spMk id="98" creationId="{3A4E62E0-D329-4CCA-B1DE-83018A15880B}"/>
          </ac:spMkLst>
        </pc:spChg>
        <pc:spChg chg="mod">
          <ac:chgData name="Wei, Fangxing" userId="051acf3a-a306-4f86-b1ed-16491bed3edd" providerId="ADAL" clId="{B8D95DF9-C627-4FE6-9421-7465DD17F48F}" dt="2021-12-09T22:25:13.489" v="708" actId="338"/>
          <ac:spMkLst>
            <pc:docMk/>
            <pc:sldMk cId="169015970" sldId="369"/>
            <ac:spMk id="99" creationId="{5C81E93F-6A87-413C-BCFD-785263930989}"/>
          </ac:spMkLst>
        </pc:spChg>
        <pc:spChg chg="mod">
          <ac:chgData name="Wei, Fangxing" userId="051acf3a-a306-4f86-b1ed-16491bed3edd" providerId="ADAL" clId="{B8D95DF9-C627-4FE6-9421-7465DD17F48F}" dt="2021-12-09T22:25:13.489" v="708" actId="338"/>
          <ac:spMkLst>
            <pc:docMk/>
            <pc:sldMk cId="169015970" sldId="369"/>
            <ac:spMk id="100" creationId="{F6945C64-532A-4203-B182-12BD6646CA7E}"/>
          </ac:spMkLst>
        </pc:spChg>
        <pc:spChg chg="mod">
          <ac:chgData name="Wei, Fangxing" userId="051acf3a-a306-4f86-b1ed-16491bed3edd" providerId="ADAL" clId="{B8D95DF9-C627-4FE6-9421-7465DD17F48F}" dt="2021-12-09T22:25:13.489" v="708" actId="338"/>
          <ac:spMkLst>
            <pc:docMk/>
            <pc:sldMk cId="169015970" sldId="369"/>
            <ac:spMk id="101" creationId="{BDE926C0-FFAD-4283-9688-81385EB6351C}"/>
          </ac:spMkLst>
        </pc:spChg>
        <pc:spChg chg="mod">
          <ac:chgData name="Wei, Fangxing" userId="051acf3a-a306-4f86-b1ed-16491bed3edd" providerId="ADAL" clId="{B8D95DF9-C627-4FE6-9421-7465DD17F48F}" dt="2021-12-09T22:25:13.489" v="708" actId="338"/>
          <ac:spMkLst>
            <pc:docMk/>
            <pc:sldMk cId="169015970" sldId="369"/>
            <ac:spMk id="102" creationId="{ECE5F272-D643-4628-AEB9-572AB51066CD}"/>
          </ac:spMkLst>
        </pc:spChg>
        <pc:spChg chg="mod">
          <ac:chgData name="Wei, Fangxing" userId="051acf3a-a306-4f86-b1ed-16491bed3edd" providerId="ADAL" clId="{B8D95DF9-C627-4FE6-9421-7465DD17F48F}" dt="2021-12-09T22:25:13.489" v="708" actId="338"/>
          <ac:spMkLst>
            <pc:docMk/>
            <pc:sldMk cId="169015970" sldId="369"/>
            <ac:spMk id="103" creationId="{8BB630A7-078D-4430-B3B6-27E0DDA69349}"/>
          </ac:spMkLst>
        </pc:spChg>
        <pc:spChg chg="mod">
          <ac:chgData name="Wei, Fangxing" userId="051acf3a-a306-4f86-b1ed-16491bed3edd" providerId="ADAL" clId="{B8D95DF9-C627-4FE6-9421-7465DD17F48F}" dt="2021-12-09T22:25:13.489" v="708" actId="338"/>
          <ac:spMkLst>
            <pc:docMk/>
            <pc:sldMk cId="169015970" sldId="369"/>
            <ac:spMk id="104" creationId="{FCE20D82-0452-4308-88B7-B00165C15F8F}"/>
          </ac:spMkLst>
        </pc:spChg>
        <pc:spChg chg="mod">
          <ac:chgData name="Wei, Fangxing" userId="051acf3a-a306-4f86-b1ed-16491bed3edd" providerId="ADAL" clId="{B8D95DF9-C627-4FE6-9421-7465DD17F48F}" dt="2021-12-09T22:25:13.489" v="708" actId="338"/>
          <ac:spMkLst>
            <pc:docMk/>
            <pc:sldMk cId="169015970" sldId="369"/>
            <ac:spMk id="105" creationId="{474B7B7A-D585-4B58-8840-E657DC2F2B44}"/>
          </ac:spMkLst>
        </pc:spChg>
        <pc:spChg chg="mod">
          <ac:chgData name="Wei, Fangxing" userId="051acf3a-a306-4f86-b1ed-16491bed3edd" providerId="ADAL" clId="{B8D95DF9-C627-4FE6-9421-7465DD17F48F}" dt="2021-12-09T22:25:13.489" v="708" actId="338"/>
          <ac:spMkLst>
            <pc:docMk/>
            <pc:sldMk cId="169015970" sldId="369"/>
            <ac:spMk id="106" creationId="{E9A9E90F-5569-4751-AD11-185E43D74FAF}"/>
          </ac:spMkLst>
        </pc:spChg>
        <pc:spChg chg="mod">
          <ac:chgData name="Wei, Fangxing" userId="051acf3a-a306-4f86-b1ed-16491bed3edd" providerId="ADAL" clId="{B8D95DF9-C627-4FE6-9421-7465DD17F48F}" dt="2021-12-09T22:25:13.489" v="708" actId="338"/>
          <ac:spMkLst>
            <pc:docMk/>
            <pc:sldMk cId="169015970" sldId="369"/>
            <ac:spMk id="107" creationId="{269EF68D-9D8E-4250-AFC8-6C0B14B9980F}"/>
          </ac:spMkLst>
        </pc:spChg>
        <pc:spChg chg="mod">
          <ac:chgData name="Wei, Fangxing" userId="051acf3a-a306-4f86-b1ed-16491bed3edd" providerId="ADAL" clId="{B8D95DF9-C627-4FE6-9421-7465DD17F48F}" dt="2021-12-09T22:25:13.489" v="708" actId="338"/>
          <ac:spMkLst>
            <pc:docMk/>
            <pc:sldMk cId="169015970" sldId="369"/>
            <ac:spMk id="108" creationId="{E4B1D062-C255-4436-AC7D-9FBD23E0C91D}"/>
          </ac:spMkLst>
        </pc:spChg>
        <pc:spChg chg="mod">
          <ac:chgData name="Wei, Fangxing" userId="051acf3a-a306-4f86-b1ed-16491bed3edd" providerId="ADAL" clId="{B8D95DF9-C627-4FE6-9421-7465DD17F48F}" dt="2021-12-09T22:25:13.489" v="708" actId="338"/>
          <ac:spMkLst>
            <pc:docMk/>
            <pc:sldMk cId="169015970" sldId="369"/>
            <ac:spMk id="109" creationId="{14F4E67C-F479-486E-A237-4AB75F4B3C75}"/>
          </ac:spMkLst>
        </pc:spChg>
        <pc:spChg chg="mod">
          <ac:chgData name="Wei, Fangxing" userId="051acf3a-a306-4f86-b1ed-16491bed3edd" providerId="ADAL" clId="{B8D95DF9-C627-4FE6-9421-7465DD17F48F}" dt="2021-12-09T22:25:13.489" v="708" actId="338"/>
          <ac:spMkLst>
            <pc:docMk/>
            <pc:sldMk cId="169015970" sldId="369"/>
            <ac:spMk id="110" creationId="{7EEF3158-E583-4B09-9CBB-216DB28E424E}"/>
          </ac:spMkLst>
        </pc:spChg>
        <pc:spChg chg="mod">
          <ac:chgData name="Wei, Fangxing" userId="051acf3a-a306-4f86-b1ed-16491bed3edd" providerId="ADAL" clId="{B8D95DF9-C627-4FE6-9421-7465DD17F48F}" dt="2021-12-09T22:25:13.489" v="708" actId="338"/>
          <ac:spMkLst>
            <pc:docMk/>
            <pc:sldMk cId="169015970" sldId="369"/>
            <ac:spMk id="111" creationId="{91B99714-2E01-4DD9-805F-D5260FCD7C97}"/>
          </ac:spMkLst>
        </pc:spChg>
        <pc:spChg chg="mod">
          <ac:chgData name="Wei, Fangxing" userId="051acf3a-a306-4f86-b1ed-16491bed3edd" providerId="ADAL" clId="{B8D95DF9-C627-4FE6-9421-7465DD17F48F}" dt="2021-12-09T22:25:13.489" v="708" actId="338"/>
          <ac:spMkLst>
            <pc:docMk/>
            <pc:sldMk cId="169015970" sldId="369"/>
            <ac:spMk id="112" creationId="{00F11B9A-E788-4437-B6D5-3E0A366132AD}"/>
          </ac:spMkLst>
        </pc:spChg>
        <pc:spChg chg="mod">
          <ac:chgData name="Wei, Fangxing" userId="051acf3a-a306-4f86-b1ed-16491bed3edd" providerId="ADAL" clId="{B8D95DF9-C627-4FE6-9421-7465DD17F48F}" dt="2021-12-09T22:25:13.489" v="708" actId="338"/>
          <ac:spMkLst>
            <pc:docMk/>
            <pc:sldMk cId="169015970" sldId="369"/>
            <ac:spMk id="113" creationId="{37CD7010-7B4C-4815-ADFC-1A57C123560F}"/>
          </ac:spMkLst>
        </pc:spChg>
        <pc:spChg chg="mod">
          <ac:chgData name="Wei, Fangxing" userId="051acf3a-a306-4f86-b1ed-16491bed3edd" providerId="ADAL" clId="{B8D95DF9-C627-4FE6-9421-7465DD17F48F}" dt="2021-12-09T22:25:13.489" v="708" actId="338"/>
          <ac:spMkLst>
            <pc:docMk/>
            <pc:sldMk cId="169015970" sldId="369"/>
            <ac:spMk id="114" creationId="{400794F0-3EC1-4AB6-8A7A-53C6BAC9C1D0}"/>
          </ac:spMkLst>
        </pc:spChg>
        <pc:spChg chg="mod">
          <ac:chgData name="Wei, Fangxing" userId="051acf3a-a306-4f86-b1ed-16491bed3edd" providerId="ADAL" clId="{B8D95DF9-C627-4FE6-9421-7465DD17F48F}" dt="2021-12-09T22:25:13.489" v="708" actId="338"/>
          <ac:spMkLst>
            <pc:docMk/>
            <pc:sldMk cId="169015970" sldId="369"/>
            <ac:spMk id="115" creationId="{94017A61-DE54-4989-9A2D-24C8549D788D}"/>
          </ac:spMkLst>
        </pc:spChg>
        <pc:spChg chg="mod">
          <ac:chgData name="Wei, Fangxing" userId="051acf3a-a306-4f86-b1ed-16491bed3edd" providerId="ADAL" clId="{B8D95DF9-C627-4FE6-9421-7465DD17F48F}" dt="2021-12-09T22:25:13.489" v="708" actId="338"/>
          <ac:spMkLst>
            <pc:docMk/>
            <pc:sldMk cId="169015970" sldId="369"/>
            <ac:spMk id="116" creationId="{F8DBBF8F-9200-4DA2-9E44-CBF1C1F73635}"/>
          </ac:spMkLst>
        </pc:spChg>
        <pc:spChg chg="mod">
          <ac:chgData name="Wei, Fangxing" userId="051acf3a-a306-4f86-b1ed-16491bed3edd" providerId="ADAL" clId="{B8D95DF9-C627-4FE6-9421-7465DD17F48F}" dt="2021-12-09T22:25:13.489" v="708" actId="338"/>
          <ac:spMkLst>
            <pc:docMk/>
            <pc:sldMk cId="169015970" sldId="369"/>
            <ac:spMk id="117" creationId="{A12275F2-DBC0-49E0-A5F8-199EA3B86EA0}"/>
          </ac:spMkLst>
        </pc:spChg>
        <pc:spChg chg="mod">
          <ac:chgData name="Wei, Fangxing" userId="051acf3a-a306-4f86-b1ed-16491bed3edd" providerId="ADAL" clId="{B8D95DF9-C627-4FE6-9421-7465DD17F48F}" dt="2021-12-09T22:25:13.489" v="708" actId="338"/>
          <ac:spMkLst>
            <pc:docMk/>
            <pc:sldMk cId="169015970" sldId="369"/>
            <ac:spMk id="118" creationId="{62AB4B49-4C92-4233-BD41-28E5C4BF693F}"/>
          </ac:spMkLst>
        </pc:spChg>
        <pc:spChg chg="mod">
          <ac:chgData name="Wei, Fangxing" userId="051acf3a-a306-4f86-b1ed-16491bed3edd" providerId="ADAL" clId="{B8D95DF9-C627-4FE6-9421-7465DD17F48F}" dt="2021-12-09T22:25:13.489" v="708" actId="338"/>
          <ac:spMkLst>
            <pc:docMk/>
            <pc:sldMk cId="169015970" sldId="369"/>
            <ac:spMk id="119" creationId="{1F4FAD74-0827-40B6-AD62-682383A4869B}"/>
          </ac:spMkLst>
        </pc:spChg>
        <pc:spChg chg="mod">
          <ac:chgData name="Wei, Fangxing" userId="051acf3a-a306-4f86-b1ed-16491bed3edd" providerId="ADAL" clId="{B8D95DF9-C627-4FE6-9421-7465DD17F48F}" dt="2021-12-09T22:25:13.489" v="708" actId="338"/>
          <ac:spMkLst>
            <pc:docMk/>
            <pc:sldMk cId="169015970" sldId="369"/>
            <ac:spMk id="120" creationId="{9B52A288-DA6F-4DBC-B10F-49F45B4D87CC}"/>
          </ac:spMkLst>
        </pc:spChg>
        <pc:spChg chg="mod">
          <ac:chgData name="Wei, Fangxing" userId="051acf3a-a306-4f86-b1ed-16491bed3edd" providerId="ADAL" clId="{B8D95DF9-C627-4FE6-9421-7465DD17F48F}" dt="2021-12-09T22:25:13.489" v="708" actId="338"/>
          <ac:spMkLst>
            <pc:docMk/>
            <pc:sldMk cId="169015970" sldId="369"/>
            <ac:spMk id="121" creationId="{46FAA1D2-985C-469C-91B9-52828A0419D5}"/>
          </ac:spMkLst>
        </pc:spChg>
        <pc:spChg chg="mod">
          <ac:chgData name="Wei, Fangxing" userId="051acf3a-a306-4f86-b1ed-16491bed3edd" providerId="ADAL" clId="{B8D95DF9-C627-4FE6-9421-7465DD17F48F}" dt="2021-12-09T22:25:13.489" v="708" actId="338"/>
          <ac:spMkLst>
            <pc:docMk/>
            <pc:sldMk cId="169015970" sldId="369"/>
            <ac:spMk id="122" creationId="{067CB09C-D509-47F7-8E51-18D74551CCCC}"/>
          </ac:spMkLst>
        </pc:spChg>
        <pc:spChg chg="mod">
          <ac:chgData name="Wei, Fangxing" userId="051acf3a-a306-4f86-b1ed-16491bed3edd" providerId="ADAL" clId="{B8D95DF9-C627-4FE6-9421-7465DD17F48F}" dt="2021-12-09T22:25:13.489" v="708" actId="338"/>
          <ac:spMkLst>
            <pc:docMk/>
            <pc:sldMk cId="169015970" sldId="369"/>
            <ac:spMk id="123" creationId="{3EF063C6-27C4-42FB-A33F-2D27EB6BD0F2}"/>
          </ac:spMkLst>
        </pc:spChg>
        <pc:spChg chg="mod">
          <ac:chgData name="Wei, Fangxing" userId="051acf3a-a306-4f86-b1ed-16491bed3edd" providerId="ADAL" clId="{B8D95DF9-C627-4FE6-9421-7465DD17F48F}" dt="2021-12-09T22:25:13.489" v="708" actId="338"/>
          <ac:spMkLst>
            <pc:docMk/>
            <pc:sldMk cId="169015970" sldId="369"/>
            <ac:spMk id="124" creationId="{53011FAF-2DB6-42F7-B53D-26A5C5133B0C}"/>
          </ac:spMkLst>
        </pc:spChg>
        <pc:spChg chg="mod">
          <ac:chgData name="Wei, Fangxing" userId="051acf3a-a306-4f86-b1ed-16491bed3edd" providerId="ADAL" clId="{B8D95DF9-C627-4FE6-9421-7465DD17F48F}" dt="2021-12-09T22:25:13.489" v="708" actId="338"/>
          <ac:spMkLst>
            <pc:docMk/>
            <pc:sldMk cId="169015970" sldId="369"/>
            <ac:spMk id="125" creationId="{871A4453-EF00-4AAB-A3B8-E3E8D66535DB}"/>
          </ac:spMkLst>
        </pc:spChg>
        <pc:spChg chg="mod">
          <ac:chgData name="Wei, Fangxing" userId="051acf3a-a306-4f86-b1ed-16491bed3edd" providerId="ADAL" clId="{B8D95DF9-C627-4FE6-9421-7465DD17F48F}" dt="2021-12-09T22:25:13.489" v="708" actId="338"/>
          <ac:spMkLst>
            <pc:docMk/>
            <pc:sldMk cId="169015970" sldId="369"/>
            <ac:spMk id="126" creationId="{516E8E34-01CB-4602-B781-329A837E9A22}"/>
          </ac:spMkLst>
        </pc:spChg>
        <pc:spChg chg="mod">
          <ac:chgData name="Wei, Fangxing" userId="051acf3a-a306-4f86-b1ed-16491bed3edd" providerId="ADAL" clId="{B8D95DF9-C627-4FE6-9421-7465DD17F48F}" dt="2021-12-09T22:25:13.489" v="708" actId="338"/>
          <ac:spMkLst>
            <pc:docMk/>
            <pc:sldMk cId="169015970" sldId="369"/>
            <ac:spMk id="127" creationId="{F47A0B07-0D22-4D46-8ECA-3F50427B8674}"/>
          </ac:spMkLst>
        </pc:spChg>
        <pc:spChg chg="mod">
          <ac:chgData name="Wei, Fangxing" userId="051acf3a-a306-4f86-b1ed-16491bed3edd" providerId="ADAL" clId="{B8D95DF9-C627-4FE6-9421-7465DD17F48F}" dt="2021-12-09T22:25:13.489" v="708" actId="338"/>
          <ac:spMkLst>
            <pc:docMk/>
            <pc:sldMk cId="169015970" sldId="369"/>
            <ac:spMk id="128" creationId="{218DCFC6-57E4-4C05-9EBC-F35715C00D14}"/>
          </ac:spMkLst>
        </pc:spChg>
        <pc:spChg chg="mod">
          <ac:chgData name="Wei, Fangxing" userId="051acf3a-a306-4f86-b1ed-16491bed3edd" providerId="ADAL" clId="{B8D95DF9-C627-4FE6-9421-7465DD17F48F}" dt="2021-12-09T22:25:13.489" v="708" actId="338"/>
          <ac:spMkLst>
            <pc:docMk/>
            <pc:sldMk cId="169015970" sldId="369"/>
            <ac:spMk id="129" creationId="{E9B3182F-CE88-4619-B398-1CC719CB3136}"/>
          </ac:spMkLst>
        </pc:spChg>
        <pc:spChg chg="mod">
          <ac:chgData name="Wei, Fangxing" userId="051acf3a-a306-4f86-b1ed-16491bed3edd" providerId="ADAL" clId="{B8D95DF9-C627-4FE6-9421-7465DD17F48F}" dt="2021-12-09T22:25:13.489" v="708" actId="338"/>
          <ac:spMkLst>
            <pc:docMk/>
            <pc:sldMk cId="169015970" sldId="369"/>
            <ac:spMk id="130" creationId="{EB68F82B-72C8-4829-B350-DCBAAF8D73A0}"/>
          </ac:spMkLst>
        </pc:spChg>
        <pc:spChg chg="mod">
          <ac:chgData name="Wei, Fangxing" userId="051acf3a-a306-4f86-b1ed-16491bed3edd" providerId="ADAL" clId="{B8D95DF9-C627-4FE6-9421-7465DD17F48F}" dt="2021-12-09T22:25:13.489" v="708" actId="338"/>
          <ac:spMkLst>
            <pc:docMk/>
            <pc:sldMk cId="169015970" sldId="369"/>
            <ac:spMk id="131" creationId="{32DC5122-73B6-401A-9C1D-3BC839C52AED}"/>
          </ac:spMkLst>
        </pc:spChg>
        <pc:spChg chg="mod">
          <ac:chgData name="Wei, Fangxing" userId="051acf3a-a306-4f86-b1ed-16491bed3edd" providerId="ADAL" clId="{B8D95DF9-C627-4FE6-9421-7465DD17F48F}" dt="2021-12-09T22:25:13.489" v="708" actId="338"/>
          <ac:spMkLst>
            <pc:docMk/>
            <pc:sldMk cId="169015970" sldId="369"/>
            <ac:spMk id="132" creationId="{75346D95-7F0D-4752-9AC8-94E50A9BCCAF}"/>
          </ac:spMkLst>
        </pc:spChg>
        <pc:spChg chg="mod">
          <ac:chgData name="Wei, Fangxing" userId="051acf3a-a306-4f86-b1ed-16491bed3edd" providerId="ADAL" clId="{B8D95DF9-C627-4FE6-9421-7465DD17F48F}" dt="2021-12-09T22:25:13.489" v="708" actId="338"/>
          <ac:spMkLst>
            <pc:docMk/>
            <pc:sldMk cId="169015970" sldId="369"/>
            <ac:spMk id="133" creationId="{9274563A-B829-4AE4-81A7-053FA1C14077}"/>
          </ac:spMkLst>
        </pc:spChg>
        <pc:spChg chg="mod">
          <ac:chgData name="Wei, Fangxing" userId="051acf3a-a306-4f86-b1ed-16491bed3edd" providerId="ADAL" clId="{B8D95DF9-C627-4FE6-9421-7465DD17F48F}" dt="2021-12-09T22:25:13.489" v="708" actId="338"/>
          <ac:spMkLst>
            <pc:docMk/>
            <pc:sldMk cId="169015970" sldId="369"/>
            <ac:spMk id="134" creationId="{241C7ECF-B647-4C51-BC52-9AF07AFD9E37}"/>
          </ac:spMkLst>
        </pc:spChg>
        <pc:spChg chg="mod">
          <ac:chgData name="Wei, Fangxing" userId="051acf3a-a306-4f86-b1ed-16491bed3edd" providerId="ADAL" clId="{B8D95DF9-C627-4FE6-9421-7465DD17F48F}" dt="2021-12-09T22:25:13.489" v="708" actId="338"/>
          <ac:spMkLst>
            <pc:docMk/>
            <pc:sldMk cId="169015970" sldId="369"/>
            <ac:spMk id="135" creationId="{3E90E8C0-A0D2-4AF4-9E04-5356E15906C1}"/>
          </ac:spMkLst>
        </pc:spChg>
        <pc:spChg chg="mod">
          <ac:chgData name="Wei, Fangxing" userId="051acf3a-a306-4f86-b1ed-16491bed3edd" providerId="ADAL" clId="{B8D95DF9-C627-4FE6-9421-7465DD17F48F}" dt="2021-12-09T22:25:13.489" v="708" actId="338"/>
          <ac:spMkLst>
            <pc:docMk/>
            <pc:sldMk cId="169015970" sldId="369"/>
            <ac:spMk id="136" creationId="{D98DDD96-C7EB-4DB2-94BD-6CCD60556082}"/>
          </ac:spMkLst>
        </pc:spChg>
        <pc:spChg chg="mod">
          <ac:chgData name="Wei, Fangxing" userId="051acf3a-a306-4f86-b1ed-16491bed3edd" providerId="ADAL" clId="{B8D95DF9-C627-4FE6-9421-7465DD17F48F}" dt="2021-12-09T22:25:13.489" v="708" actId="338"/>
          <ac:spMkLst>
            <pc:docMk/>
            <pc:sldMk cId="169015970" sldId="369"/>
            <ac:spMk id="137" creationId="{63B9CAD2-DF6B-4418-8907-8E0E049EB505}"/>
          </ac:spMkLst>
        </pc:spChg>
        <pc:spChg chg="mod">
          <ac:chgData name="Wei, Fangxing" userId="051acf3a-a306-4f86-b1ed-16491bed3edd" providerId="ADAL" clId="{B8D95DF9-C627-4FE6-9421-7465DD17F48F}" dt="2021-12-09T22:25:13.489" v="708" actId="338"/>
          <ac:spMkLst>
            <pc:docMk/>
            <pc:sldMk cId="169015970" sldId="369"/>
            <ac:spMk id="138" creationId="{236A43C4-E48D-4F41-BB44-658954A9D1A2}"/>
          </ac:spMkLst>
        </pc:spChg>
        <pc:spChg chg="mod">
          <ac:chgData name="Wei, Fangxing" userId="051acf3a-a306-4f86-b1ed-16491bed3edd" providerId="ADAL" clId="{B8D95DF9-C627-4FE6-9421-7465DD17F48F}" dt="2021-12-09T22:25:13.489" v="708" actId="338"/>
          <ac:spMkLst>
            <pc:docMk/>
            <pc:sldMk cId="169015970" sldId="369"/>
            <ac:spMk id="139" creationId="{F1F3DCDB-5AB8-4C75-9682-D49455EE8D27}"/>
          </ac:spMkLst>
        </pc:spChg>
        <pc:spChg chg="mod">
          <ac:chgData name="Wei, Fangxing" userId="051acf3a-a306-4f86-b1ed-16491bed3edd" providerId="ADAL" clId="{B8D95DF9-C627-4FE6-9421-7465DD17F48F}" dt="2021-12-09T22:25:13.489" v="708" actId="338"/>
          <ac:spMkLst>
            <pc:docMk/>
            <pc:sldMk cId="169015970" sldId="369"/>
            <ac:spMk id="140" creationId="{5B6BCC24-2E6D-444A-AA53-8AEB24581D04}"/>
          </ac:spMkLst>
        </pc:spChg>
        <pc:spChg chg="mod">
          <ac:chgData name="Wei, Fangxing" userId="051acf3a-a306-4f86-b1ed-16491bed3edd" providerId="ADAL" clId="{B8D95DF9-C627-4FE6-9421-7465DD17F48F}" dt="2021-12-09T22:25:13.489" v="708" actId="338"/>
          <ac:spMkLst>
            <pc:docMk/>
            <pc:sldMk cId="169015970" sldId="369"/>
            <ac:spMk id="141" creationId="{35A594FC-BA0E-49D3-BA0E-8BF3A28D9C87}"/>
          </ac:spMkLst>
        </pc:spChg>
        <pc:spChg chg="mod">
          <ac:chgData name="Wei, Fangxing" userId="051acf3a-a306-4f86-b1ed-16491bed3edd" providerId="ADAL" clId="{B8D95DF9-C627-4FE6-9421-7465DD17F48F}" dt="2021-12-09T22:25:13.489" v="708" actId="338"/>
          <ac:spMkLst>
            <pc:docMk/>
            <pc:sldMk cId="169015970" sldId="369"/>
            <ac:spMk id="142" creationId="{44261C83-EF94-4C38-9F38-94076C51D799}"/>
          </ac:spMkLst>
        </pc:spChg>
        <pc:spChg chg="mod">
          <ac:chgData name="Wei, Fangxing" userId="051acf3a-a306-4f86-b1ed-16491bed3edd" providerId="ADAL" clId="{B8D95DF9-C627-4FE6-9421-7465DD17F48F}" dt="2021-12-09T22:25:13.489" v="708" actId="338"/>
          <ac:spMkLst>
            <pc:docMk/>
            <pc:sldMk cId="169015970" sldId="369"/>
            <ac:spMk id="143" creationId="{F96F935E-555B-400E-8E69-0B6AA5E28878}"/>
          </ac:spMkLst>
        </pc:spChg>
        <pc:spChg chg="mod">
          <ac:chgData name="Wei, Fangxing" userId="051acf3a-a306-4f86-b1ed-16491bed3edd" providerId="ADAL" clId="{B8D95DF9-C627-4FE6-9421-7465DD17F48F}" dt="2021-12-09T22:25:13.489" v="708" actId="338"/>
          <ac:spMkLst>
            <pc:docMk/>
            <pc:sldMk cId="169015970" sldId="369"/>
            <ac:spMk id="144" creationId="{8A2DAA13-130D-4774-A28A-97D97FA24E6A}"/>
          </ac:spMkLst>
        </pc:spChg>
        <pc:spChg chg="mod">
          <ac:chgData name="Wei, Fangxing" userId="051acf3a-a306-4f86-b1ed-16491bed3edd" providerId="ADAL" clId="{B8D95DF9-C627-4FE6-9421-7465DD17F48F}" dt="2021-12-09T22:25:13.489" v="708" actId="338"/>
          <ac:spMkLst>
            <pc:docMk/>
            <pc:sldMk cId="169015970" sldId="369"/>
            <ac:spMk id="145" creationId="{5349E883-A4EC-4AE6-B681-96038FCD4B2F}"/>
          </ac:spMkLst>
        </pc:spChg>
        <pc:spChg chg="mod">
          <ac:chgData name="Wei, Fangxing" userId="051acf3a-a306-4f86-b1ed-16491bed3edd" providerId="ADAL" clId="{B8D95DF9-C627-4FE6-9421-7465DD17F48F}" dt="2021-12-09T22:25:13.489" v="708" actId="338"/>
          <ac:spMkLst>
            <pc:docMk/>
            <pc:sldMk cId="169015970" sldId="369"/>
            <ac:spMk id="146" creationId="{741CED7B-8D4A-449A-939F-01598E0D9AE0}"/>
          </ac:spMkLst>
        </pc:spChg>
        <pc:spChg chg="mod">
          <ac:chgData name="Wei, Fangxing" userId="051acf3a-a306-4f86-b1ed-16491bed3edd" providerId="ADAL" clId="{B8D95DF9-C627-4FE6-9421-7465DD17F48F}" dt="2021-12-09T22:25:13.489" v="708" actId="338"/>
          <ac:spMkLst>
            <pc:docMk/>
            <pc:sldMk cId="169015970" sldId="369"/>
            <ac:spMk id="147" creationId="{3686CD85-1174-42D8-BC6A-218BFC08C1F5}"/>
          </ac:spMkLst>
        </pc:spChg>
        <pc:spChg chg="mod">
          <ac:chgData name="Wei, Fangxing" userId="051acf3a-a306-4f86-b1ed-16491bed3edd" providerId="ADAL" clId="{B8D95DF9-C627-4FE6-9421-7465DD17F48F}" dt="2021-12-09T22:25:13.489" v="708" actId="338"/>
          <ac:spMkLst>
            <pc:docMk/>
            <pc:sldMk cId="169015970" sldId="369"/>
            <ac:spMk id="148" creationId="{AE884B1E-E776-4C84-BA00-BBE89A2789B8}"/>
          </ac:spMkLst>
        </pc:spChg>
        <pc:spChg chg="mod">
          <ac:chgData name="Wei, Fangxing" userId="051acf3a-a306-4f86-b1ed-16491bed3edd" providerId="ADAL" clId="{B8D95DF9-C627-4FE6-9421-7465DD17F48F}" dt="2021-12-09T22:25:13.489" v="708" actId="338"/>
          <ac:spMkLst>
            <pc:docMk/>
            <pc:sldMk cId="169015970" sldId="369"/>
            <ac:spMk id="149" creationId="{DFE6638B-18EA-4CA7-B17F-38390200FC72}"/>
          </ac:spMkLst>
        </pc:spChg>
        <pc:spChg chg="mod">
          <ac:chgData name="Wei, Fangxing" userId="051acf3a-a306-4f86-b1ed-16491bed3edd" providerId="ADAL" clId="{B8D95DF9-C627-4FE6-9421-7465DD17F48F}" dt="2021-12-09T22:25:13.489" v="708" actId="338"/>
          <ac:spMkLst>
            <pc:docMk/>
            <pc:sldMk cId="169015970" sldId="369"/>
            <ac:spMk id="150" creationId="{4558E558-BAC6-4054-9993-A61B52897584}"/>
          </ac:spMkLst>
        </pc:spChg>
        <pc:spChg chg="mod">
          <ac:chgData name="Wei, Fangxing" userId="051acf3a-a306-4f86-b1ed-16491bed3edd" providerId="ADAL" clId="{B8D95DF9-C627-4FE6-9421-7465DD17F48F}" dt="2021-12-09T22:25:13.489" v="708" actId="338"/>
          <ac:spMkLst>
            <pc:docMk/>
            <pc:sldMk cId="169015970" sldId="369"/>
            <ac:spMk id="151" creationId="{553E7EEA-A6D7-4C56-B36A-1D8FC3A3A692}"/>
          </ac:spMkLst>
        </pc:spChg>
        <pc:spChg chg="mod">
          <ac:chgData name="Wei, Fangxing" userId="051acf3a-a306-4f86-b1ed-16491bed3edd" providerId="ADAL" clId="{B8D95DF9-C627-4FE6-9421-7465DD17F48F}" dt="2021-12-09T22:25:13.489" v="708" actId="338"/>
          <ac:spMkLst>
            <pc:docMk/>
            <pc:sldMk cId="169015970" sldId="369"/>
            <ac:spMk id="152" creationId="{E3B3D532-2901-4E98-B1E8-50425EAAEBF6}"/>
          </ac:spMkLst>
        </pc:spChg>
        <pc:spChg chg="mod">
          <ac:chgData name="Wei, Fangxing" userId="051acf3a-a306-4f86-b1ed-16491bed3edd" providerId="ADAL" clId="{B8D95DF9-C627-4FE6-9421-7465DD17F48F}" dt="2021-12-09T22:25:13.489" v="708" actId="338"/>
          <ac:spMkLst>
            <pc:docMk/>
            <pc:sldMk cId="169015970" sldId="369"/>
            <ac:spMk id="153" creationId="{C3C518D1-17B9-4F4F-864B-C865E3C9ED93}"/>
          </ac:spMkLst>
        </pc:spChg>
        <pc:spChg chg="mod">
          <ac:chgData name="Wei, Fangxing" userId="051acf3a-a306-4f86-b1ed-16491bed3edd" providerId="ADAL" clId="{B8D95DF9-C627-4FE6-9421-7465DD17F48F}" dt="2021-12-09T22:25:13.489" v="708" actId="338"/>
          <ac:spMkLst>
            <pc:docMk/>
            <pc:sldMk cId="169015970" sldId="369"/>
            <ac:spMk id="154" creationId="{0099BFF6-17D2-44AD-BAA6-CCFEAA759AFC}"/>
          </ac:spMkLst>
        </pc:spChg>
        <pc:spChg chg="mod">
          <ac:chgData name="Wei, Fangxing" userId="051acf3a-a306-4f86-b1ed-16491bed3edd" providerId="ADAL" clId="{B8D95DF9-C627-4FE6-9421-7465DD17F48F}" dt="2021-12-09T22:25:13.489" v="708" actId="338"/>
          <ac:spMkLst>
            <pc:docMk/>
            <pc:sldMk cId="169015970" sldId="369"/>
            <ac:spMk id="155" creationId="{83F80756-31F6-4D07-8407-14F1549AFE0E}"/>
          </ac:spMkLst>
        </pc:spChg>
        <pc:spChg chg="mod">
          <ac:chgData name="Wei, Fangxing" userId="051acf3a-a306-4f86-b1ed-16491bed3edd" providerId="ADAL" clId="{B8D95DF9-C627-4FE6-9421-7465DD17F48F}" dt="2021-12-09T22:25:13.489" v="708" actId="338"/>
          <ac:spMkLst>
            <pc:docMk/>
            <pc:sldMk cId="169015970" sldId="369"/>
            <ac:spMk id="156" creationId="{872A9C4C-AE76-4205-96F7-C36DBF601BAF}"/>
          </ac:spMkLst>
        </pc:spChg>
        <pc:spChg chg="mod">
          <ac:chgData name="Wei, Fangxing" userId="051acf3a-a306-4f86-b1ed-16491bed3edd" providerId="ADAL" clId="{B8D95DF9-C627-4FE6-9421-7465DD17F48F}" dt="2021-12-09T22:25:13.489" v="708" actId="338"/>
          <ac:spMkLst>
            <pc:docMk/>
            <pc:sldMk cId="169015970" sldId="369"/>
            <ac:spMk id="157" creationId="{929B1084-039B-4A40-BABF-DC921C1F52CA}"/>
          </ac:spMkLst>
        </pc:spChg>
        <pc:spChg chg="mod">
          <ac:chgData name="Wei, Fangxing" userId="051acf3a-a306-4f86-b1ed-16491bed3edd" providerId="ADAL" clId="{B8D95DF9-C627-4FE6-9421-7465DD17F48F}" dt="2021-12-09T22:25:13.489" v="708" actId="338"/>
          <ac:spMkLst>
            <pc:docMk/>
            <pc:sldMk cId="169015970" sldId="369"/>
            <ac:spMk id="158" creationId="{9FE8BB1C-2F8F-41F5-87C2-F9EAD1779E40}"/>
          </ac:spMkLst>
        </pc:spChg>
        <pc:spChg chg="mod">
          <ac:chgData name="Wei, Fangxing" userId="051acf3a-a306-4f86-b1ed-16491bed3edd" providerId="ADAL" clId="{B8D95DF9-C627-4FE6-9421-7465DD17F48F}" dt="2021-12-09T22:25:13.489" v="708" actId="338"/>
          <ac:spMkLst>
            <pc:docMk/>
            <pc:sldMk cId="169015970" sldId="369"/>
            <ac:spMk id="159" creationId="{5D2A59E4-D2D9-4C47-85D7-86020462A9CA}"/>
          </ac:spMkLst>
        </pc:spChg>
        <pc:spChg chg="mod">
          <ac:chgData name="Wei, Fangxing" userId="051acf3a-a306-4f86-b1ed-16491bed3edd" providerId="ADAL" clId="{B8D95DF9-C627-4FE6-9421-7465DD17F48F}" dt="2021-12-09T22:25:13.489" v="708" actId="338"/>
          <ac:spMkLst>
            <pc:docMk/>
            <pc:sldMk cId="169015970" sldId="369"/>
            <ac:spMk id="160" creationId="{57CF2726-D60D-4AC6-95AE-DEF4CB662811}"/>
          </ac:spMkLst>
        </pc:spChg>
        <pc:spChg chg="mod">
          <ac:chgData name="Wei, Fangxing" userId="051acf3a-a306-4f86-b1ed-16491bed3edd" providerId="ADAL" clId="{B8D95DF9-C627-4FE6-9421-7465DD17F48F}" dt="2021-12-09T22:25:13.489" v="708" actId="338"/>
          <ac:spMkLst>
            <pc:docMk/>
            <pc:sldMk cId="169015970" sldId="369"/>
            <ac:spMk id="161" creationId="{9C11B2D7-EC0C-47FF-8CCB-93983C2FFB1C}"/>
          </ac:spMkLst>
        </pc:spChg>
        <pc:spChg chg="mod">
          <ac:chgData name="Wei, Fangxing" userId="051acf3a-a306-4f86-b1ed-16491bed3edd" providerId="ADAL" clId="{B8D95DF9-C627-4FE6-9421-7465DD17F48F}" dt="2021-12-09T22:25:13.489" v="708" actId="338"/>
          <ac:spMkLst>
            <pc:docMk/>
            <pc:sldMk cId="169015970" sldId="369"/>
            <ac:spMk id="162" creationId="{0A87627A-8CDA-4CB5-8515-9CA717C866E7}"/>
          </ac:spMkLst>
        </pc:spChg>
        <pc:spChg chg="mod">
          <ac:chgData name="Wei, Fangxing" userId="051acf3a-a306-4f86-b1ed-16491bed3edd" providerId="ADAL" clId="{B8D95DF9-C627-4FE6-9421-7465DD17F48F}" dt="2021-12-09T22:25:13.489" v="708" actId="338"/>
          <ac:spMkLst>
            <pc:docMk/>
            <pc:sldMk cId="169015970" sldId="369"/>
            <ac:spMk id="163" creationId="{77984E8A-E517-41CE-959B-A155C2BF3146}"/>
          </ac:spMkLst>
        </pc:spChg>
        <pc:spChg chg="mod">
          <ac:chgData name="Wei, Fangxing" userId="051acf3a-a306-4f86-b1ed-16491bed3edd" providerId="ADAL" clId="{B8D95DF9-C627-4FE6-9421-7465DD17F48F}" dt="2021-12-09T22:25:13.489" v="708" actId="338"/>
          <ac:spMkLst>
            <pc:docMk/>
            <pc:sldMk cId="169015970" sldId="369"/>
            <ac:spMk id="164" creationId="{0D46D906-3F2B-4978-8B59-90508B8BCEDD}"/>
          </ac:spMkLst>
        </pc:spChg>
        <pc:spChg chg="mod">
          <ac:chgData name="Wei, Fangxing" userId="051acf3a-a306-4f86-b1ed-16491bed3edd" providerId="ADAL" clId="{B8D95DF9-C627-4FE6-9421-7465DD17F48F}" dt="2021-12-09T22:25:13.489" v="708" actId="338"/>
          <ac:spMkLst>
            <pc:docMk/>
            <pc:sldMk cId="169015970" sldId="369"/>
            <ac:spMk id="165" creationId="{1F733C9F-C4EA-4458-A496-02DB98F8EEE2}"/>
          </ac:spMkLst>
        </pc:spChg>
        <pc:spChg chg="mod">
          <ac:chgData name="Wei, Fangxing" userId="051acf3a-a306-4f86-b1ed-16491bed3edd" providerId="ADAL" clId="{B8D95DF9-C627-4FE6-9421-7465DD17F48F}" dt="2021-12-09T22:25:13.489" v="708" actId="338"/>
          <ac:spMkLst>
            <pc:docMk/>
            <pc:sldMk cId="169015970" sldId="369"/>
            <ac:spMk id="166" creationId="{FAEAC883-5D8C-4F28-A1DB-5A20F351D51F}"/>
          </ac:spMkLst>
        </pc:spChg>
        <pc:spChg chg="mod">
          <ac:chgData name="Wei, Fangxing" userId="051acf3a-a306-4f86-b1ed-16491bed3edd" providerId="ADAL" clId="{B8D95DF9-C627-4FE6-9421-7465DD17F48F}" dt="2021-12-09T22:25:13.489" v="708" actId="338"/>
          <ac:spMkLst>
            <pc:docMk/>
            <pc:sldMk cId="169015970" sldId="369"/>
            <ac:spMk id="167" creationId="{D9D5657D-EC6C-4094-BBEF-D0A72413A8BA}"/>
          </ac:spMkLst>
        </pc:spChg>
        <pc:spChg chg="mod">
          <ac:chgData name="Wei, Fangxing" userId="051acf3a-a306-4f86-b1ed-16491bed3edd" providerId="ADAL" clId="{B8D95DF9-C627-4FE6-9421-7465DD17F48F}" dt="2021-12-09T22:25:13.489" v="708" actId="338"/>
          <ac:spMkLst>
            <pc:docMk/>
            <pc:sldMk cId="169015970" sldId="369"/>
            <ac:spMk id="168" creationId="{85AB27FC-BBE0-48D3-B7B0-0BAFA8D37CCB}"/>
          </ac:spMkLst>
        </pc:spChg>
        <pc:spChg chg="mod">
          <ac:chgData name="Wei, Fangxing" userId="051acf3a-a306-4f86-b1ed-16491bed3edd" providerId="ADAL" clId="{B8D95DF9-C627-4FE6-9421-7465DD17F48F}" dt="2021-12-09T22:25:13.489" v="708" actId="338"/>
          <ac:spMkLst>
            <pc:docMk/>
            <pc:sldMk cId="169015970" sldId="369"/>
            <ac:spMk id="169" creationId="{A4C7574D-6AE3-41E0-9F45-F8039E8E29FC}"/>
          </ac:spMkLst>
        </pc:spChg>
        <pc:spChg chg="mod">
          <ac:chgData name="Wei, Fangxing" userId="051acf3a-a306-4f86-b1ed-16491bed3edd" providerId="ADAL" clId="{B8D95DF9-C627-4FE6-9421-7465DD17F48F}" dt="2021-12-09T22:25:13.489" v="708" actId="338"/>
          <ac:spMkLst>
            <pc:docMk/>
            <pc:sldMk cId="169015970" sldId="369"/>
            <ac:spMk id="170" creationId="{98713EEA-2101-4110-83B0-65DBA35373C2}"/>
          </ac:spMkLst>
        </pc:spChg>
        <pc:spChg chg="mod">
          <ac:chgData name="Wei, Fangxing" userId="051acf3a-a306-4f86-b1ed-16491bed3edd" providerId="ADAL" clId="{B8D95DF9-C627-4FE6-9421-7465DD17F48F}" dt="2021-12-09T22:25:13.489" v="708" actId="338"/>
          <ac:spMkLst>
            <pc:docMk/>
            <pc:sldMk cId="169015970" sldId="369"/>
            <ac:spMk id="171" creationId="{F9EAFC53-B744-4069-A15A-4C5B7ECCE2C7}"/>
          </ac:spMkLst>
        </pc:spChg>
        <pc:spChg chg="mod">
          <ac:chgData name="Wei, Fangxing" userId="051acf3a-a306-4f86-b1ed-16491bed3edd" providerId="ADAL" clId="{B8D95DF9-C627-4FE6-9421-7465DD17F48F}" dt="2021-12-09T22:25:13.489" v="708" actId="338"/>
          <ac:spMkLst>
            <pc:docMk/>
            <pc:sldMk cId="169015970" sldId="369"/>
            <ac:spMk id="172" creationId="{103746A7-6C56-44E7-8583-050540677E63}"/>
          </ac:spMkLst>
        </pc:spChg>
        <pc:spChg chg="mod">
          <ac:chgData name="Wei, Fangxing" userId="051acf3a-a306-4f86-b1ed-16491bed3edd" providerId="ADAL" clId="{B8D95DF9-C627-4FE6-9421-7465DD17F48F}" dt="2021-12-09T22:25:13.489" v="708" actId="338"/>
          <ac:spMkLst>
            <pc:docMk/>
            <pc:sldMk cId="169015970" sldId="369"/>
            <ac:spMk id="173" creationId="{F8275BFA-3A02-4E42-9385-0F3FD759A5B2}"/>
          </ac:spMkLst>
        </pc:spChg>
        <pc:spChg chg="mod">
          <ac:chgData name="Wei, Fangxing" userId="051acf3a-a306-4f86-b1ed-16491bed3edd" providerId="ADAL" clId="{B8D95DF9-C627-4FE6-9421-7465DD17F48F}" dt="2021-12-09T22:25:13.489" v="708" actId="338"/>
          <ac:spMkLst>
            <pc:docMk/>
            <pc:sldMk cId="169015970" sldId="369"/>
            <ac:spMk id="174" creationId="{56FBA708-E01C-4AE8-8C66-3776CC1397CF}"/>
          </ac:spMkLst>
        </pc:spChg>
        <pc:spChg chg="mod">
          <ac:chgData name="Wei, Fangxing" userId="051acf3a-a306-4f86-b1ed-16491bed3edd" providerId="ADAL" clId="{B8D95DF9-C627-4FE6-9421-7465DD17F48F}" dt="2021-12-09T22:25:13.489" v="708" actId="338"/>
          <ac:spMkLst>
            <pc:docMk/>
            <pc:sldMk cId="169015970" sldId="369"/>
            <ac:spMk id="175" creationId="{CBF9E6C4-D464-468B-B4BC-0DB9A4D85C23}"/>
          </ac:spMkLst>
        </pc:spChg>
        <pc:spChg chg="mod">
          <ac:chgData name="Wei, Fangxing" userId="051acf3a-a306-4f86-b1ed-16491bed3edd" providerId="ADAL" clId="{B8D95DF9-C627-4FE6-9421-7465DD17F48F}" dt="2021-12-09T22:25:13.489" v="708" actId="338"/>
          <ac:spMkLst>
            <pc:docMk/>
            <pc:sldMk cId="169015970" sldId="369"/>
            <ac:spMk id="176" creationId="{A5B27BC1-7DAF-4F6D-8B8E-5E7D4B22BB66}"/>
          </ac:spMkLst>
        </pc:spChg>
        <pc:spChg chg="mod">
          <ac:chgData name="Wei, Fangxing" userId="051acf3a-a306-4f86-b1ed-16491bed3edd" providerId="ADAL" clId="{B8D95DF9-C627-4FE6-9421-7465DD17F48F}" dt="2021-12-09T22:25:13.489" v="708" actId="338"/>
          <ac:spMkLst>
            <pc:docMk/>
            <pc:sldMk cId="169015970" sldId="369"/>
            <ac:spMk id="177" creationId="{A9E13D65-3BA6-4881-BDFC-A275D4B1A521}"/>
          </ac:spMkLst>
        </pc:spChg>
        <pc:spChg chg="mod">
          <ac:chgData name="Wei, Fangxing" userId="051acf3a-a306-4f86-b1ed-16491bed3edd" providerId="ADAL" clId="{B8D95DF9-C627-4FE6-9421-7465DD17F48F}" dt="2021-12-09T22:25:13.489" v="708" actId="338"/>
          <ac:spMkLst>
            <pc:docMk/>
            <pc:sldMk cId="169015970" sldId="369"/>
            <ac:spMk id="178" creationId="{A84AB918-D8A9-449C-9F07-0BD12220B57F}"/>
          </ac:spMkLst>
        </pc:spChg>
        <pc:spChg chg="mod">
          <ac:chgData name="Wei, Fangxing" userId="051acf3a-a306-4f86-b1ed-16491bed3edd" providerId="ADAL" clId="{B8D95DF9-C627-4FE6-9421-7465DD17F48F}" dt="2021-12-09T22:25:13.489" v="708" actId="338"/>
          <ac:spMkLst>
            <pc:docMk/>
            <pc:sldMk cId="169015970" sldId="369"/>
            <ac:spMk id="179" creationId="{D35607E0-3FEE-4142-B66E-D417558CC154}"/>
          </ac:spMkLst>
        </pc:spChg>
        <pc:spChg chg="mod">
          <ac:chgData name="Wei, Fangxing" userId="051acf3a-a306-4f86-b1ed-16491bed3edd" providerId="ADAL" clId="{B8D95DF9-C627-4FE6-9421-7465DD17F48F}" dt="2021-12-09T22:25:13.489" v="708" actId="338"/>
          <ac:spMkLst>
            <pc:docMk/>
            <pc:sldMk cId="169015970" sldId="369"/>
            <ac:spMk id="180" creationId="{40402279-5C99-4412-88D4-3E4F5DB6C298}"/>
          </ac:spMkLst>
        </pc:spChg>
        <pc:spChg chg="mod">
          <ac:chgData name="Wei, Fangxing" userId="051acf3a-a306-4f86-b1ed-16491bed3edd" providerId="ADAL" clId="{B8D95DF9-C627-4FE6-9421-7465DD17F48F}" dt="2021-12-09T22:25:13.489" v="708" actId="338"/>
          <ac:spMkLst>
            <pc:docMk/>
            <pc:sldMk cId="169015970" sldId="369"/>
            <ac:spMk id="181" creationId="{74DCEBFF-E370-49C3-ACFD-0C9785AB0F64}"/>
          </ac:spMkLst>
        </pc:spChg>
        <pc:spChg chg="mod">
          <ac:chgData name="Wei, Fangxing" userId="051acf3a-a306-4f86-b1ed-16491bed3edd" providerId="ADAL" clId="{B8D95DF9-C627-4FE6-9421-7465DD17F48F}" dt="2021-12-09T22:25:13.489" v="708" actId="338"/>
          <ac:spMkLst>
            <pc:docMk/>
            <pc:sldMk cId="169015970" sldId="369"/>
            <ac:spMk id="182" creationId="{B2988B00-85CF-4D7D-AD13-51A1A16E910E}"/>
          </ac:spMkLst>
        </pc:spChg>
        <pc:spChg chg="mod">
          <ac:chgData name="Wei, Fangxing" userId="051acf3a-a306-4f86-b1ed-16491bed3edd" providerId="ADAL" clId="{B8D95DF9-C627-4FE6-9421-7465DD17F48F}" dt="2021-12-09T22:25:13.489" v="708" actId="338"/>
          <ac:spMkLst>
            <pc:docMk/>
            <pc:sldMk cId="169015970" sldId="369"/>
            <ac:spMk id="183" creationId="{85FA306B-F2EE-46AA-A5DF-2697364AD3AE}"/>
          </ac:spMkLst>
        </pc:spChg>
        <pc:spChg chg="mod">
          <ac:chgData name="Wei, Fangxing" userId="051acf3a-a306-4f86-b1ed-16491bed3edd" providerId="ADAL" clId="{B8D95DF9-C627-4FE6-9421-7465DD17F48F}" dt="2021-12-09T22:25:13.489" v="708" actId="338"/>
          <ac:spMkLst>
            <pc:docMk/>
            <pc:sldMk cId="169015970" sldId="369"/>
            <ac:spMk id="184" creationId="{9A74D6C2-D23D-4E38-B3F3-958B9CEF5024}"/>
          </ac:spMkLst>
        </pc:spChg>
        <pc:spChg chg="mod">
          <ac:chgData name="Wei, Fangxing" userId="051acf3a-a306-4f86-b1ed-16491bed3edd" providerId="ADAL" clId="{B8D95DF9-C627-4FE6-9421-7465DD17F48F}" dt="2021-12-09T22:25:13.489" v="708" actId="338"/>
          <ac:spMkLst>
            <pc:docMk/>
            <pc:sldMk cId="169015970" sldId="369"/>
            <ac:spMk id="185" creationId="{EB1EC275-3AE3-4BFA-B3A1-277F4B0C6D88}"/>
          </ac:spMkLst>
        </pc:spChg>
        <pc:spChg chg="mod">
          <ac:chgData name="Wei, Fangxing" userId="051acf3a-a306-4f86-b1ed-16491bed3edd" providerId="ADAL" clId="{B8D95DF9-C627-4FE6-9421-7465DD17F48F}" dt="2021-12-09T22:25:13.489" v="708" actId="338"/>
          <ac:spMkLst>
            <pc:docMk/>
            <pc:sldMk cId="169015970" sldId="369"/>
            <ac:spMk id="186" creationId="{71822917-91A7-40DB-9C86-6000D86DD292}"/>
          </ac:spMkLst>
        </pc:spChg>
        <pc:spChg chg="mod">
          <ac:chgData name="Wei, Fangxing" userId="051acf3a-a306-4f86-b1ed-16491bed3edd" providerId="ADAL" clId="{B8D95DF9-C627-4FE6-9421-7465DD17F48F}" dt="2021-12-09T22:25:13.489" v="708" actId="338"/>
          <ac:spMkLst>
            <pc:docMk/>
            <pc:sldMk cId="169015970" sldId="369"/>
            <ac:spMk id="187" creationId="{7AE80C1E-3784-4B4D-B959-A16D6EDF3AF7}"/>
          </ac:spMkLst>
        </pc:spChg>
        <pc:spChg chg="mod">
          <ac:chgData name="Wei, Fangxing" userId="051acf3a-a306-4f86-b1ed-16491bed3edd" providerId="ADAL" clId="{B8D95DF9-C627-4FE6-9421-7465DD17F48F}" dt="2021-12-09T22:25:13.489" v="708" actId="338"/>
          <ac:spMkLst>
            <pc:docMk/>
            <pc:sldMk cId="169015970" sldId="369"/>
            <ac:spMk id="188" creationId="{8849C79E-3A35-4700-8B33-A83CB1A6A247}"/>
          </ac:spMkLst>
        </pc:spChg>
        <pc:spChg chg="mod">
          <ac:chgData name="Wei, Fangxing" userId="051acf3a-a306-4f86-b1ed-16491bed3edd" providerId="ADAL" clId="{B8D95DF9-C627-4FE6-9421-7465DD17F48F}" dt="2021-12-09T22:25:13.489" v="708" actId="338"/>
          <ac:spMkLst>
            <pc:docMk/>
            <pc:sldMk cId="169015970" sldId="369"/>
            <ac:spMk id="189" creationId="{92B66B15-C81E-49BD-9BA3-252976ABC1E7}"/>
          </ac:spMkLst>
        </pc:spChg>
        <pc:spChg chg="mod">
          <ac:chgData name="Wei, Fangxing" userId="051acf3a-a306-4f86-b1ed-16491bed3edd" providerId="ADAL" clId="{B8D95DF9-C627-4FE6-9421-7465DD17F48F}" dt="2021-12-09T22:25:13.489" v="708" actId="338"/>
          <ac:spMkLst>
            <pc:docMk/>
            <pc:sldMk cId="169015970" sldId="369"/>
            <ac:spMk id="190" creationId="{B76445CC-FA33-4ED1-AD9F-95984FD3CD4F}"/>
          </ac:spMkLst>
        </pc:spChg>
        <pc:spChg chg="mod">
          <ac:chgData name="Wei, Fangxing" userId="051acf3a-a306-4f86-b1ed-16491bed3edd" providerId="ADAL" clId="{B8D95DF9-C627-4FE6-9421-7465DD17F48F}" dt="2021-12-09T22:25:13.489" v="708" actId="338"/>
          <ac:spMkLst>
            <pc:docMk/>
            <pc:sldMk cId="169015970" sldId="369"/>
            <ac:spMk id="191" creationId="{E0E47FC4-1816-4993-8270-C7B2ED91A62F}"/>
          </ac:spMkLst>
        </pc:spChg>
        <pc:spChg chg="mod">
          <ac:chgData name="Wei, Fangxing" userId="051acf3a-a306-4f86-b1ed-16491bed3edd" providerId="ADAL" clId="{B8D95DF9-C627-4FE6-9421-7465DD17F48F}" dt="2021-12-09T22:25:13.489" v="708" actId="338"/>
          <ac:spMkLst>
            <pc:docMk/>
            <pc:sldMk cId="169015970" sldId="369"/>
            <ac:spMk id="192" creationId="{3EFDD240-D3A4-41A8-A460-28E7C292283F}"/>
          </ac:spMkLst>
        </pc:spChg>
        <pc:spChg chg="mod">
          <ac:chgData name="Wei, Fangxing" userId="051acf3a-a306-4f86-b1ed-16491bed3edd" providerId="ADAL" clId="{B8D95DF9-C627-4FE6-9421-7465DD17F48F}" dt="2021-12-09T22:25:13.489" v="708" actId="338"/>
          <ac:spMkLst>
            <pc:docMk/>
            <pc:sldMk cId="169015970" sldId="369"/>
            <ac:spMk id="193" creationId="{6550870F-CD44-49F6-8C32-8AA2BD4DA048}"/>
          </ac:spMkLst>
        </pc:spChg>
        <pc:spChg chg="mod">
          <ac:chgData name="Wei, Fangxing" userId="051acf3a-a306-4f86-b1ed-16491bed3edd" providerId="ADAL" clId="{B8D95DF9-C627-4FE6-9421-7465DD17F48F}" dt="2021-12-09T22:25:13.489" v="708" actId="338"/>
          <ac:spMkLst>
            <pc:docMk/>
            <pc:sldMk cId="169015970" sldId="369"/>
            <ac:spMk id="194" creationId="{7323447C-BD49-4220-A5EB-B9076136E74A}"/>
          </ac:spMkLst>
        </pc:spChg>
        <pc:spChg chg="mod">
          <ac:chgData name="Wei, Fangxing" userId="051acf3a-a306-4f86-b1ed-16491bed3edd" providerId="ADAL" clId="{B8D95DF9-C627-4FE6-9421-7465DD17F48F}" dt="2021-12-09T22:25:13.489" v="708" actId="338"/>
          <ac:spMkLst>
            <pc:docMk/>
            <pc:sldMk cId="169015970" sldId="369"/>
            <ac:spMk id="195" creationId="{9D962135-8A78-401D-80CC-2F1C37042B57}"/>
          </ac:spMkLst>
        </pc:spChg>
        <pc:spChg chg="mod">
          <ac:chgData name="Wei, Fangxing" userId="051acf3a-a306-4f86-b1ed-16491bed3edd" providerId="ADAL" clId="{B8D95DF9-C627-4FE6-9421-7465DD17F48F}" dt="2021-12-09T22:25:13.489" v="708" actId="338"/>
          <ac:spMkLst>
            <pc:docMk/>
            <pc:sldMk cId="169015970" sldId="369"/>
            <ac:spMk id="196" creationId="{14ED2102-F759-4EF3-A6D3-D6BC5D0E3B45}"/>
          </ac:spMkLst>
        </pc:spChg>
        <pc:spChg chg="mod">
          <ac:chgData name="Wei, Fangxing" userId="051acf3a-a306-4f86-b1ed-16491bed3edd" providerId="ADAL" clId="{B8D95DF9-C627-4FE6-9421-7465DD17F48F}" dt="2021-12-09T22:25:13.489" v="708" actId="338"/>
          <ac:spMkLst>
            <pc:docMk/>
            <pc:sldMk cId="169015970" sldId="369"/>
            <ac:spMk id="197" creationId="{ED8225B4-C21D-4046-9EAB-E94E8F529BA6}"/>
          </ac:spMkLst>
        </pc:spChg>
        <pc:spChg chg="mod">
          <ac:chgData name="Wei, Fangxing" userId="051acf3a-a306-4f86-b1ed-16491bed3edd" providerId="ADAL" clId="{B8D95DF9-C627-4FE6-9421-7465DD17F48F}" dt="2021-12-09T22:25:13.489" v="708" actId="338"/>
          <ac:spMkLst>
            <pc:docMk/>
            <pc:sldMk cId="169015970" sldId="369"/>
            <ac:spMk id="198" creationId="{2EB7A8CF-46AF-4D5C-AA56-8A01060ED8ED}"/>
          </ac:spMkLst>
        </pc:spChg>
        <pc:spChg chg="mod">
          <ac:chgData name="Wei, Fangxing" userId="051acf3a-a306-4f86-b1ed-16491bed3edd" providerId="ADAL" clId="{B8D95DF9-C627-4FE6-9421-7465DD17F48F}" dt="2021-12-09T22:25:13.489" v="708" actId="338"/>
          <ac:spMkLst>
            <pc:docMk/>
            <pc:sldMk cId="169015970" sldId="369"/>
            <ac:spMk id="199" creationId="{A7416989-49C8-4739-96EF-687696E1F2C8}"/>
          </ac:spMkLst>
        </pc:spChg>
        <pc:spChg chg="mod">
          <ac:chgData name="Wei, Fangxing" userId="051acf3a-a306-4f86-b1ed-16491bed3edd" providerId="ADAL" clId="{B8D95DF9-C627-4FE6-9421-7465DD17F48F}" dt="2021-12-09T22:25:13.489" v="708" actId="338"/>
          <ac:spMkLst>
            <pc:docMk/>
            <pc:sldMk cId="169015970" sldId="369"/>
            <ac:spMk id="200" creationId="{76A142E2-8FBB-4E03-B495-85CAEE7696C2}"/>
          </ac:spMkLst>
        </pc:spChg>
        <pc:spChg chg="mod">
          <ac:chgData name="Wei, Fangxing" userId="051acf3a-a306-4f86-b1ed-16491bed3edd" providerId="ADAL" clId="{B8D95DF9-C627-4FE6-9421-7465DD17F48F}" dt="2021-12-09T22:25:13.489" v="708" actId="338"/>
          <ac:spMkLst>
            <pc:docMk/>
            <pc:sldMk cId="169015970" sldId="369"/>
            <ac:spMk id="201" creationId="{E6A8374B-7D50-4525-B6A2-C289207DA60A}"/>
          </ac:spMkLst>
        </pc:spChg>
        <pc:spChg chg="mod">
          <ac:chgData name="Wei, Fangxing" userId="051acf3a-a306-4f86-b1ed-16491bed3edd" providerId="ADAL" clId="{B8D95DF9-C627-4FE6-9421-7465DD17F48F}" dt="2021-12-09T22:25:13.489" v="708" actId="338"/>
          <ac:spMkLst>
            <pc:docMk/>
            <pc:sldMk cId="169015970" sldId="369"/>
            <ac:spMk id="202" creationId="{DA008807-396A-4469-A738-5F8A2D5F46FA}"/>
          </ac:spMkLst>
        </pc:spChg>
        <pc:spChg chg="mod">
          <ac:chgData name="Wei, Fangxing" userId="051acf3a-a306-4f86-b1ed-16491bed3edd" providerId="ADAL" clId="{B8D95DF9-C627-4FE6-9421-7465DD17F48F}" dt="2021-12-09T22:25:13.489" v="708" actId="338"/>
          <ac:spMkLst>
            <pc:docMk/>
            <pc:sldMk cId="169015970" sldId="369"/>
            <ac:spMk id="203" creationId="{E90825A5-3A84-46AA-B527-D3F7D1A8B456}"/>
          </ac:spMkLst>
        </pc:spChg>
        <pc:spChg chg="mod">
          <ac:chgData name="Wei, Fangxing" userId="051acf3a-a306-4f86-b1ed-16491bed3edd" providerId="ADAL" clId="{B8D95DF9-C627-4FE6-9421-7465DD17F48F}" dt="2021-12-09T22:25:13.489" v="708" actId="338"/>
          <ac:spMkLst>
            <pc:docMk/>
            <pc:sldMk cId="169015970" sldId="369"/>
            <ac:spMk id="204" creationId="{E6D2EC0E-8232-4BA3-8E00-01EFF6AAA97F}"/>
          </ac:spMkLst>
        </pc:spChg>
        <pc:spChg chg="mod">
          <ac:chgData name="Wei, Fangxing" userId="051acf3a-a306-4f86-b1ed-16491bed3edd" providerId="ADAL" clId="{B8D95DF9-C627-4FE6-9421-7465DD17F48F}" dt="2021-12-09T22:25:13.489" v="708" actId="338"/>
          <ac:spMkLst>
            <pc:docMk/>
            <pc:sldMk cId="169015970" sldId="369"/>
            <ac:spMk id="205" creationId="{1D251B02-923C-4333-8DF1-95E3992167D0}"/>
          </ac:spMkLst>
        </pc:spChg>
        <pc:spChg chg="mod">
          <ac:chgData name="Wei, Fangxing" userId="051acf3a-a306-4f86-b1ed-16491bed3edd" providerId="ADAL" clId="{B8D95DF9-C627-4FE6-9421-7465DD17F48F}" dt="2021-12-09T22:25:13.489" v="708" actId="338"/>
          <ac:spMkLst>
            <pc:docMk/>
            <pc:sldMk cId="169015970" sldId="369"/>
            <ac:spMk id="206" creationId="{1B9E6D08-5A72-4297-BBBF-972A2E088171}"/>
          </ac:spMkLst>
        </pc:spChg>
        <pc:spChg chg="mod">
          <ac:chgData name="Wei, Fangxing" userId="051acf3a-a306-4f86-b1ed-16491bed3edd" providerId="ADAL" clId="{B8D95DF9-C627-4FE6-9421-7465DD17F48F}" dt="2021-12-09T22:25:13.489" v="708" actId="338"/>
          <ac:spMkLst>
            <pc:docMk/>
            <pc:sldMk cId="169015970" sldId="369"/>
            <ac:spMk id="207" creationId="{9B635155-CF9B-450F-B79D-2510104C009D}"/>
          </ac:spMkLst>
        </pc:spChg>
        <pc:spChg chg="mod">
          <ac:chgData name="Wei, Fangxing" userId="051acf3a-a306-4f86-b1ed-16491bed3edd" providerId="ADAL" clId="{B8D95DF9-C627-4FE6-9421-7465DD17F48F}" dt="2021-12-09T22:25:13.489" v="708" actId="338"/>
          <ac:spMkLst>
            <pc:docMk/>
            <pc:sldMk cId="169015970" sldId="369"/>
            <ac:spMk id="208" creationId="{DF40AAE9-8715-4932-A66D-81A863E0C129}"/>
          </ac:spMkLst>
        </pc:spChg>
        <pc:spChg chg="mod">
          <ac:chgData name="Wei, Fangxing" userId="051acf3a-a306-4f86-b1ed-16491bed3edd" providerId="ADAL" clId="{B8D95DF9-C627-4FE6-9421-7465DD17F48F}" dt="2021-12-09T22:25:13.489" v="708" actId="338"/>
          <ac:spMkLst>
            <pc:docMk/>
            <pc:sldMk cId="169015970" sldId="369"/>
            <ac:spMk id="209" creationId="{0137E7E8-1C41-45D5-ABDD-0FE9DFD4AB8B}"/>
          </ac:spMkLst>
        </pc:spChg>
        <pc:spChg chg="mod">
          <ac:chgData name="Wei, Fangxing" userId="051acf3a-a306-4f86-b1ed-16491bed3edd" providerId="ADAL" clId="{B8D95DF9-C627-4FE6-9421-7465DD17F48F}" dt="2021-12-09T22:25:13.489" v="708" actId="338"/>
          <ac:spMkLst>
            <pc:docMk/>
            <pc:sldMk cId="169015970" sldId="369"/>
            <ac:spMk id="210" creationId="{3A1D65E5-6955-42AD-894F-3B46317B8500}"/>
          </ac:spMkLst>
        </pc:spChg>
        <pc:spChg chg="mod">
          <ac:chgData name="Wei, Fangxing" userId="051acf3a-a306-4f86-b1ed-16491bed3edd" providerId="ADAL" clId="{B8D95DF9-C627-4FE6-9421-7465DD17F48F}" dt="2021-12-09T22:25:13.489" v="708" actId="338"/>
          <ac:spMkLst>
            <pc:docMk/>
            <pc:sldMk cId="169015970" sldId="369"/>
            <ac:spMk id="211" creationId="{0E6AD644-7A0E-482E-8F17-EEA5783CB7B0}"/>
          </ac:spMkLst>
        </pc:spChg>
        <pc:spChg chg="mod">
          <ac:chgData name="Wei, Fangxing" userId="051acf3a-a306-4f86-b1ed-16491bed3edd" providerId="ADAL" clId="{B8D95DF9-C627-4FE6-9421-7465DD17F48F}" dt="2021-12-09T22:25:13.489" v="708" actId="338"/>
          <ac:spMkLst>
            <pc:docMk/>
            <pc:sldMk cId="169015970" sldId="369"/>
            <ac:spMk id="212" creationId="{15522A78-4842-47BC-BB34-09CE447D5D61}"/>
          </ac:spMkLst>
        </pc:spChg>
        <pc:spChg chg="mod">
          <ac:chgData name="Wei, Fangxing" userId="051acf3a-a306-4f86-b1ed-16491bed3edd" providerId="ADAL" clId="{B8D95DF9-C627-4FE6-9421-7465DD17F48F}" dt="2021-12-09T22:25:13.489" v="708" actId="338"/>
          <ac:spMkLst>
            <pc:docMk/>
            <pc:sldMk cId="169015970" sldId="369"/>
            <ac:spMk id="213" creationId="{9FCC4670-0606-46CB-AD39-3BBC3F0BED44}"/>
          </ac:spMkLst>
        </pc:spChg>
        <pc:spChg chg="mod">
          <ac:chgData name="Wei, Fangxing" userId="051acf3a-a306-4f86-b1ed-16491bed3edd" providerId="ADAL" clId="{B8D95DF9-C627-4FE6-9421-7465DD17F48F}" dt="2021-12-09T22:25:13.489" v="708" actId="338"/>
          <ac:spMkLst>
            <pc:docMk/>
            <pc:sldMk cId="169015970" sldId="369"/>
            <ac:spMk id="214" creationId="{C4E0F3B4-4747-423E-BABB-266F44891890}"/>
          </ac:spMkLst>
        </pc:spChg>
        <pc:spChg chg="mod">
          <ac:chgData name="Wei, Fangxing" userId="051acf3a-a306-4f86-b1ed-16491bed3edd" providerId="ADAL" clId="{B8D95DF9-C627-4FE6-9421-7465DD17F48F}" dt="2021-12-09T22:25:13.489" v="708" actId="338"/>
          <ac:spMkLst>
            <pc:docMk/>
            <pc:sldMk cId="169015970" sldId="369"/>
            <ac:spMk id="215" creationId="{83A64B62-7EF2-4218-B746-55A4CA32E5E1}"/>
          </ac:spMkLst>
        </pc:spChg>
        <pc:spChg chg="mod">
          <ac:chgData name="Wei, Fangxing" userId="051acf3a-a306-4f86-b1ed-16491bed3edd" providerId="ADAL" clId="{B8D95DF9-C627-4FE6-9421-7465DD17F48F}" dt="2021-12-09T22:25:13.489" v="708" actId="338"/>
          <ac:spMkLst>
            <pc:docMk/>
            <pc:sldMk cId="169015970" sldId="369"/>
            <ac:spMk id="216" creationId="{CCC66397-ECD2-4553-B122-4320B6333843}"/>
          </ac:spMkLst>
        </pc:spChg>
        <pc:spChg chg="mod">
          <ac:chgData name="Wei, Fangxing" userId="051acf3a-a306-4f86-b1ed-16491bed3edd" providerId="ADAL" clId="{B8D95DF9-C627-4FE6-9421-7465DD17F48F}" dt="2021-12-09T22:25:13.489" v="708" actId="338"/>
          <ac:spMkLst>
            <pc:docMk/>
            <pc:sldMk cId="169015970" sldId="369"/>
            <ac:spMk id="217" creationId="{C753DD07-5F5C-429A-A31A-BB47E83A03C5}"/>
          </ac:spMkLst>
        </pc:spChg>
        <pc:spChg chg="mod">
          <ac:chgData name="Wei, Fangxing" userId="051acf3a-a306-4f86-b1ed-16491bed3edd" providerId="ADAL" clId="{B8D95DF9-C627-4FE6-9421-7465DD17F48F}" dt="2021-12-09T22:25:13.489" v="708" actId="338"/>
          <ac:spMkLst>
            <pc:docMk/>
            <pc:sldMk cId="169015970" sldId="369"/>
            <ac:spMk id="218" creationId="{AD86796A-261E-49B6-9119-0147247C787C}"/>
          </ac:spMkLst>
        </pc:spChg>
        <pc:spChg chg="mod">
          <ac:chgData name="Wei, Fangxing" userId="051acf3a-a306-4f86-b1ed-16491bed3edd" providerId="ADAL" clId="{B8D95DF9-C627-4FE6-9421-7465DD17F48F}" dt="2021-12-09T22:25:13.489" v="708" actId="338"/>
          <ac:spMkLst>
            <pc:docMk/>
            <pc:sldMk cId="169015970" sldId="369"/>
            <ac:spMk id="219" creationId="{5979DCBF-8BBA-4588-AD92-B56D528EE5F8}"/>
          </ac:spMkLst>
        </pc:spChg>
        <pc:spChg chg="mod">
          <ac:chgData name="Wei, Fangxing" userId="051acf3a-a306-4f86-b1ed-16491bed3edd" providerId="ADAL" clId="{B8D95DF9-C627-4FE6-9421-7465DD17F48F}" dt="2021-12-09T22:25:13.489" v="708" actId="338"/>
          <ac:spMkLst>
            <pc:docMk/>
            <pc:sldMk cId="169015970" sldId="369"/>
            <ac:spMk id="220" creationId="{C53BD975-B920-49FE-BC89-760CB365E646}"/>
          </ac:spMkLst>
        </pc:spChg>
        <pc:spChg chg="mod">
          <ac:chgData name="Wei, Fangxing" userId="051acf3a-a306-4f86-b1ed-16491bed3edd" providerId="ADAL" clId="{B8D95DF9-C627-4FE6-9421-7465DD17F48F}" dt="2021-12-09T22:25:13.489" v="708" actId="338"/>
          <ac:spMkLst>
            <pc:docMk/>
            <pc:sldMk cId="169015970" sldId="369"/>
            <ac:spMk id="221" creationId="{94FB53F2-32F3-460F-B5F0-30F32CE45BFD}"/>
          </ac:spMkLst>
        </pc:spChg>
        <pc:spChg chg="mod">
          <ac:chgData name="Wei, Fangxing" userId="051acf3a-a306-4f86-b1ed-16491bed3edd" providerId="ADAL" clId="{B8D95DF9-C627-4FE6-9421-7465DD17F48F}" dt="2021-12-09T22:25:13.489" v="708" actId="338"/>
          <ac:spMkLst>
            <pc:docMk/>
            <pc:sldMk cId="169015970" sldId="369"/>
            <ac:spMk id="222" creationId="{1592C0BA-E28C-4740-A831-B5D03B047B40}"/>
          </ac:spMkLst>
        </pc:spChg>
        <pc:spChg chg="mod">
          <ac:chgData name="Wei, Fangxing" userId="051acf3a-a306-4f86-b1ed-16491bed3edd" providerId="ADAL" clId="{B8D95DF9-C627-4FE6-9421-7465DD17F48F}" dt="2021-12-09T22:25:13.489" v="708" actId="338"/>
          <ac:spMkLst>
            <pc:docMk/>
            <pc:sldMk cId="169015970" sldId="369"/>
            <ac:spMk id="223" creationId="{DCEE9848-B444-4F52-A7FC-40D14AAC9DEB}"/>
          </ac:spMkLst>
        </pc:spChg>
        <pc:spChg chg="mod">
          <ac:chgData name="Wei, Fangxing" userId="051acf3a-a306-4f86-b1ed-16491bed3edd" providerId="ADAL" clId="{B8D95DF9-C627-4FE6-9421-7465DD17F48F}" dt="2021-12-09T22:25:13.489" v="708" actId="338"/>
          <ac:spMkLst>
            <pc:docMk/>
            <pc:sldMk cId="169015970" sldId="369"/>
            <ac:spMk id="224" creationId="{C9129D79-1118-43EF-9592-852E2D757C30}"/>
          </ac:spMkLst>
        </pc:spChg>
        <pc:spChg chg="mod">
          <ac:chgData name="Wei, Fangxing" userId="051acf3a-a306-4f86-b1ed-16491bed3edd" providerId="ADAL" clId="{B8D95DF9-C627-4FE6-9421-7465DD17F48F}" dt="2021-12-09T22:25:13.489" v="708" actId="338"/>
          <ac:spMkLst>
            <pc:docMk/>
            <pc:sldMk cId="169015970" sldId="369"/>
            <ac:spMk id="225" creationId="{90C42FA7-7EBE-44D5-9239-C6EE56680D47}"/>
          </ac:spMkLst>
        </pc:spChg>
        <pc:spChg chg="mod">
          <ac:chgData name="Wei, Fangxing" userId="051acf3a-a306-4f86-b1ed-16491bed3edd" providerId="ADAL" clId="{B8D95DF9-C627-4FE6-9421-7465DD17F48F}" dt="2021-12-09T22:25:13.489" v="708" actId="338"/>
          <ac:spMkLst>
            <pc:docMk/>
            <pc:sldMk cId="169015970" sldId="369"/>
            <ac:spMk id="226" creationId="{1F627016-F45D-40D0-9AB2-FE92231DB7A9}"/>
          </ac:spMkLst>
        </pc:spChg>
        <pc:spChg chg="mod">
          <ac:chgData name="Wei, Fangxing" userId="051acf3a-a306-4f86-b1ed-16491bed3edd" providerId="ADAL" clId="{B8D95DF9-C627-4FE6-9421-7465DD17F48F}" dt="2021-12-09T22:25:13.489" v="708" actId="338"/>
          <ac:spMkLst>
            <pc:docMk/>
            <pc:sldMk cId="169015970" sldId="369"/>
            <ac:spMk id="227" creationId="{4C73725D-FA7B-495E-82DA-033219E25575}"/>
          </ac:spMkLst>
        </pc:spChg>
        <pc:spChg chg="mod">
          <ac:chgData name="Wei, Fangxing" userId="051acf3a-a306-4f86-b1ed-16491bed3edd" providerId="ADAL" clId="{B8D95DF9-C627-4FE6-9421-7465DD17F48F}" dt="2021-12-09T22:25:13.489" v="708" actId="338"/>
          <ac:spMkLst>
            <pc:docMk/>
            <pc:sldMk cId="169015970" sldId="369"/>
            <ac:spMk id="228" creationId="{6DD1E04B-F341-47D9-A4C2-8232DF81535D}"/>
          </ac:spMkLst>
        </pc:spChg>
        <pc:spChg chg="mod">
          <ac:chgData name="Wei, Fangxing" userId="051acf3a-a306-4f86-b1ed-16491bed3edd" providerId="ADAL" clId="{B8D95DF9-C627-4FE6-9421-7465DD17F48F}" dt="2021-12-09T22:25:13.489" v="708" actId="338"/>
          <ac:spMkLst>
            <pc:docMk/>
            <pc:sldMk cId="169015970" sldId="369"/>
            <ac:spMk id="229" creationId="{CE9B37E3-A989-4142-ADCE-0F645B063558}"/>
          </ac:spMkLst>
        </pc:spChg>
        <pc:spChg chg="mod">
          <ac:chgData name="Wei, Fangxing" userId="051acf3a-a306-4f86-b1ed-16491bed3edd" providerId="ADAL" clId="{B8D95DF9-C627-4FE6-9421-7465DD17F48F}" dt="2021-12-09T22:25:13.489" v="708" actId="338"/>
          <ac:spMkLst>
            <pc:docMk/>
            <pc:sldMk cId="169015970" sldId="369"/>
            <ac:spMk id="230" creationId="{4E0215FF-9BFD-49F4-B686-E07B3CF7E26F}"/>
          </ac:spMkLst>
        </pc:spChg>
        <pc:spChg chg="mod">
          <ac:chgData name="Wei, Fangxing" userId="051acf3a-a306-4f86-b1ed-16491bed3edd" providerId="ADAL" clId="{B8D95DF9-C627-4FE6-9421-7465DD17F48F}" dt="2021-12-09T22:25:13.489" v="708" actId="338"/>
          <ac:spMkLst>
            <pc:docMk/>
            <pc:sldMk cId="169015970" sldId="369"/>
            <ac:spMk id="231" creationId="{B15F587E-6AAD-48F9-861B-44CC0350CE60}"/>
          </ac:spMkLst>
        </pc:spChg>
        <pc:spChg chg="mod">
          <ac:chgData name="Wei, Fangxing" userId="051acf3a-a306-4f86-b1ed-16491bed3edd" providerId="ADAL" clId="{B8D95DF9-C627-4FE6-9421-7465DD17F48F}" dt="2021-12-09T22:25:13.489" v="708" actId="338"/>
          <ac:spMkLst>
            <pc:docMk/>
            <pc:sldMk cId="169015970" sldId="369"/>
            <ac:spMk id="232" creationId="{86915823-016C-4665-B76B-A0DA2787D03C}"/>
          </ac:spMkLst>
        </pc:spChg>
        <pc:spChg chg="mod">
          <ac:chgData name="Wei, Fangxing" userId="051acf3a-a306-4f86-b1ed-16491bed3edd" providerId="ADAL" clId="{B8D95DF9-C627-4FE6-9421-7465DD17F48F}" dt="2021-12-09T22:25:13.489" v="708" actId="338"/>
          <ac:spMkLst>
            <pc:docMk/>
            <pc:sldMk cId="169015970" sldId="369"/>
            <ac:spMk id="233" creationId="{CD59AA35-8DAC-46EF-BBDC-BF3588A459F4}"/>
          </ac:spMkLst>
        </pc:spChg>
        <pc:spChg chg="mod">
          <ac:chgData name="Wei, Fangxing" userId="051acf3a-a306-4f86-b1ed-16491bed3edd" providerId="ADAL" clId="{B8D95DF9-C627-4FE6-9421-7465DD17F48F}" dt="2021-12-09T22:25:13.489" v="708" actId="338"/>
          <ac:spMkLst>
            <pc:docMk/>
            <pc:sldMk cId="169015970" sldId="369"/>
            <ac:spMk id="234" creationId="{74F81B6E-C90A-4EA7-AF33-4839AA476898}"/>
          </ac:spMkLst>
        </pc:spChg>
        <pc:spChg chg="mod">
          <ac:chgData name="Wei, Fangxing" userId="051acf3a-a306-4f86-b1ed-16491bed3edd" providerId="ADAL" clId="{B8D95DF9-C627-4FE6-9421-7465DD17F48F}" dt="2021-12-09T22:25:13.489" v="708" actId="338"/>
          <ac:spMkLst>
            <pc:docMk/>
            <pc:sldMk cId="169015970" sldId="369"/>
            <ac:spMk id="235" creationId="{7884BEB8-53D4-419A-8BF9-B6808EEF0534}"/>
          </ac:spMkLst>
        </pc:spChg>
        <pc:spChg chg="mod">
          <ac:chgData name="Wei, Fangxing" userId="051acf3a-a306-4f86-b1ed-16491bed3edd" providerId="ADAL" clId="{B8D95DF9-C627-4FE6-9421-7465DD17F48F}" dt="2021-12-09T22:25:13.489" v="708" actId="338"/>
          <ac:spMkLst>
            <pc:docMk/>
            <pc:sldMk cId="169015970" sldId="369"/>
            <ac:spMk id="236" creationId="{93F77914-776D-4635-B5EE-EF255D515613}"/>
          </ac:spMkLst>
        </pc:spChg>
        <pc:spChg chg="mod">
          <ac:chgData name="Wei, Fangxing" userId="051acf3a-a306-4f86-b1ed-16491bed3edd" providerId="ADAL" clId="{B8D95DF9-C627-4FE6-9421-7465DD17F48F}" dt="2021-12-09T22:25:13.489" v="708" actId="338"/>
          <ac:spMkLst>
            <pc:docMk/>
            <pc:sldMk cId="169015970" sldId="369"/>
            <ac:spMk id="237" creationId="{D9BFDE9A-77B2-4600-99B4-B12AD4EFE1FC}"/>
          </ac:spMkLst>
        </pc:spChg>
        <pc:spChg chg="mod">
          <ac:chgData name="Wei, Fangxing" userId="051acf3a-a306-4f86-b1ed-16491bed3edd" providerId="ADAL" clId="{B8D95DF9-C627-4FE6-9421-7465DD17F48F}" dt="2021-12-09T22:25:13.489" v="708" actId="338"/>
          <ac:spMkLst>
            <pc:docMk/>
            <pc:sldMk cId="169015970" sldId="369"/>
            <ac:spMk id="238" creationId="{BE93C927-33E8-474A-BE5F-7DF7E7582A19}"/>
          </ac:spMkLst>
        </pc:spChg>
        <pc:spChg chg="mod">
          <ac:chgData name="Wei, Fangxing" userId="051acf3a-a306-4f86-b1ed-16491bed3edd" providerId="ADAL" clId="{B8D95DF9-C627-4FE6-9421-7465DD17F48F}" dt="2021-12-09T22:25:13.489" v="708" actId="338"/>
          <ac:spMkLst>
            <pc:docMk/>
            <pc:sldMk cId="169015970" sldId="369"/>
            <ac:spMk id="239" creationId="{DF103BA6-B316-468B-90E0-8A5BF6B85BEE}"/>
          </ac:spMkLst>
        </pc:spChg>
        <pc:spChg chg="mod">
          <ac:chgData name="Wei, Fangxing" userId="051acf3a-a306-4f86-b1ed-16491bed3edd" providerId="ADAL" clId="{B8D95DF9-C627-4FE6-9421-7465DD17F48F}" dt="2021-12-09T22:25:13.489" v="708" actId="338"/>
          <ac:spMkLst>
            <pc:docMk/>
            <pc:sldMk cId="169015970" sldId="369"/>
            <ac:spMk id="240" creationId="{48F45116-E22A-491B-91EA-AAF10A898412}"/>
          </ac:spMkLst>
        </pc:spChg>
        <pc:spChg chg="mod">
          <ac:chgData name="Wei, Fangxing" userId="051acf3a-a306-4f86-b1ed-16491bed3edd" providerId="ADAL" clId="{B8D95DF9-C627-4FE6-9421-7465DD17F48F}" dt="2021-12-09T22:25:13.489" v="708" actId="338"/>
          <ac:spMkLst>
            <pc:docMk/>
            <pc:sldMk cId="169015970" sldId="369"/>
            <ac:spMk id="241" creationId="{846C4380-5D67-4272-B9A9-92C98ABBB4CE}"/>
          </ac:spMkLst>
        </pc:spChg>
        <pc:spChg chg="mod">
          <ac:chgData name="Wei, Fangxing" userId="051acf3a-a306-4f86-b1ed-16491bed3edd" providerId="ADAL" clId="{B8D95DF9-C627-4FE6-9421-7465DD17F48F}" dt="2021-12-09T22:25:13.489" v="708" actId="338"/>
          <ac:spMkLst>
            <pc:docMk/>
            <pc:sldMk cId="169015970" sldId="369"/>
            <ac:spMk id="242" creationId="{0D142939-6D9F-4236-B6B7-09A1AF448824}"/>
          </ac:spMkLst>
        </pc:spChg>
        <pc:spChg chg="mod">
          <ac:chgData name="Wei, Fangxing" userId="051acf3a-a306-4f86-b1ed-16491bed3edd" providerId="ADAL" clId="{B8D95DF9-C627-4FE6-9421-7465DD17F48F}" dt="2021-12-09T22:25:13.489" v="708" actId="338"/>
          <ac:spMkLst>
            <pc:docMk/>
            <pc:sldMk cId="169015970" sldId="369"/>
            <ac:spMk id="243" creationId="{C881B5A2-0FA4-457B-9F6B-C7ED068658A0}"/>
          </ac:spMkLst>
        </pc:spChg>
        <pc:spChg chg="mod">
          <ac:chgData name="Wei, Fangxing" userId="051acf3a-a306-4f86-b1ed-16491bed3edd" providerId="ADAL" clId="{B8D95DF9-C627-4FE6-9421-7465DD17F48F}" dt="2021-12-09T22:25:13.489" v="708" actId="338"/>
          <ac:spMkLst>
            <pc:docMk/>
            <pc:sldMk cId="169015970" sldId="369"/>
            <ac:spMk id="244" creationId="{95F027C3-FB5B-4ECA-8616-5DBD0E2406E1}"/>
          </ac:spMkLst>
        </pc:spChg>
        <pc:spChg chg="mod">
          <ac:chgData name="Wei, Fangxing" userId="051acf3a-a306-4f86-b1ed-16491bed3edd" providerId="ADAL" clId="{B8D95DF9-C627-4FE6-9421-7465DD17F48F}" dt="2021-12-09T22:25:13.489" v="708" actId="338"/>
          <ac:spMkLst>
            <pc:docMk/>
            <pc:sldMk cId="169015970" sldId="369"/>
            <ac:spMk id="245" creationId="{AA212B30-A4EF-4403-B720-2773A7C42FD2}"/>
          </ac:spMkLst>
        </pc:spChg>
        <pc:spChg chg="mod">
          <ac:chgData name="Wei, Fangxing" userId="051acf3a-a306-4f86-b1ed-16491bed3edd" providerId="ADAL" clId="{B8D95DF9-C627-4FE6-9421-7465DD17F48F}" dt="2021-12-09T22:25:13.489" v="708" actId="338"/>
          <ac:spMkLst>
            <pc:docMk/>
            <pc:sldMk cId="169015970" sldId="369"/>
            <ac:spMk id="246" creationId="{3DF9EA84-99B1-4AFB-A76F-80A0B90AF81A}"/>
          </ac:spMkLst>
        </pc:spChg>
        <pc:spChg chg="mod">
          <ac:chgData name="Wei, Fangxing" userId="051acf3a-a306-4f86-b1ed-16491bed3edd" providerId="ADAL" clId="{B8D95DF9-C627-4FE6-9421-7465DD17F48F}" dt="2021-12-09T22:25:13.489" v="708" actId="338"/>
          <ac:spMkLst>
            <pc:docMk/>
            <pc:sldMk cId="169015970" sldId="369"/>
            <ac:spMk id="247" creationId="{84F33C49-4CA1-4C52-A461-3CE1A5DDD0C7}"/>
          </ac:spMkLst>
        </pc:spChg>
        <pc:spChg chg="mod">
          <ac:chgData name="Wei, Fangxing" userId="051acf3a-a306-4f86-b1ed-16491bed3edd" providerId="ADAL" clId="{B8D95DF9-C627-4FE6-9421-7465DD17F48F}" dt="2021-12-09T22:25:13.489" v="708" actId="338"/>
          <ac:spMkLst>
            <pc:docMk/>
            <pc:sldMk cId="169015970" sldId="369"/>
            <ac:spMk id="248" creationId="{427F5283-4D65-4434-B714-9B5A3E8D4F26}"/>
          </ac:spMkLst>
        </pc:spChg>
        <pc:spChg chg="mod">
          <ac:chgData name="Wei, Fangxing" userId="051acf3a-a306-4f86-b1ed-16491bed3edd" providerId="ADAL" clId="{B8D95DF9-C627-4FE6-9421-7465DD17F48F}" dt="2021-12-09T22:25:13.489" v="708" actId="338"/>
          <ac:spMkLst>
            <pc:docMk/>
            <pc:sldMk cId="169015970" sldId="369"/>
            <ac:spMk id="249" creationId="{164153CE-8409-4A01-A34D-8991648ABD89}"/>
          </ac:spMkLst>
        </pc:spChg>
        <pc:spChg chg="mod">
          <ac:chgData name="Wei, Fangxing" userId="051acf3a-a306-4f86-b1ed-16491bed3edd" providerId="ADAL" clId="{B8D95DF9-C627-4FE6-9421-7465DD17F48F}" dt="2021-12-09T22:25:13.489" v="708" actId="338"/>
          <ac:spMkLst>
            <pc:docMk/>
            <pc:sldMk cId="169015970" sldId="369"/>
            <ac:spMk id="250" creationId="{1720B0B1-382D-4482-893C-13F40DD242AD}"/>
          </ac:spMkLst>
        </pc:spChg>
        <pc:spChg chg="mod">
          <ac:chgData name="Wei, Fangxing" userId="051acf3a-a306-4f86-b1ed-16491bed3edd" providerId="ADAL" clId="{B8D95DF9-C627-4FE6-9421-7465DD17F48F}" dt="2021-12-09T22:25:13.489" v="708" actId="338"/>
          <ac:spMkLst>
            <pc:docMk/>
            <pc:sldMk cId="169015970" sldId="369"/>
            <ac:spMk id="251" creationId="{D3EBBC56-1025-4447-8AAF-ACEF23AF667B}"/>
          </ac:spMkLst>
        </pc:spChg>
        <pc:spChg chg="mod">
          <ac:chgData name="Wei, Fangxing" userId="051acf3a-a306-4f86-b1ed-16491bed3edd" providerId="ADAL" clId="{B8D95DF9-C627-4FE6-9421-7465DD17F48F}" dt="2021-12-09T22:25:13.489" v="708" actId="338"/>
          <ac:spMkLst>
            <pc:docMk/>
            <pc:sldMk cId="169015970" sldId="369"/>
            <ac:spMk id="252" creationId="{C8B3A489-0B92-4A99-9E51-8967E4AA625E}"/>
          </ac:spMkLst>
        </pc:spChg>
        <pc:spChg chg="mod">
          <ac:chgData name="Wei, Fangxing" userId="051acf3a-a306-4f86-b1ed-16491bed3edd" providerId="ADAL" clId="{B8D95DF9-C627-4FE6-9421-7465DD17F48F}" dt="2021-12-09T22:25:13.489" v="708" actId="338"/>
          <ac:spMkLst>
            <pc:docMk/>
            <pc:sldMk cId="169015970" sldId="369"/>
            <ac:spMk id="253" creationId="{01538EF2-1180-4F42-BF25-608C0F8E8178}"/>
          </ac:spMkLst>
        </pc:spChg>
        <pc:spChg chg="mod">
          <ac:chgData name="Wei, Fangxing" userId="051acf3a-a306-4f86-b1ed-16491bed3edd" providerId="ADAL" clId="{B8D95DF9-C627-4FE6-9421-7465DD17F48F}" dt="2021-12-09T22:25:13.489" v="708" actId="338"/>
          <ac:spMkLst>
            <pc:docMk/>
            <pc:sldMk cId="169015970" sldId="369"/>
            <ac:spMk id="254" creationId="{029DE33F-057C-42E7-B82B-BC0A63034F52}"/>
          </ac:spMkLst>
        </pc:spChg>
        <pc:spChg chg="mod">
          <ac:chgData name="Wei, Fangxing" userId="051acf3a-a306-4f86-b1ed-16491bed3edd" providerId="ADAL" clId="{B8D95DF9-C627-4FE6-9421-7465DD17F48F}" dt="2021-12-09T22:25:13.489" v="708" actId="338"/>
          <ac:spMkLst>
            <pc:docMk/>
            <pc:sldMk cId="169015970" sldId="369"/>
            <ac:spMk id="255" creationId="{84958316-B686-4CA0-B87E-EA26B30153B1}"/>
          </ac:spMkLst>
        </pc:spChg>
        <pc:spChg chg="mod">
          <ac:chgData name="Wei, Fangxing" userId="051acf3a-a306-4f86-b1ed-16491bed3edd" providerId="ADAL" clId="{B8D95DF9-C627-4FE6-9421-7465DD17F48F}" dt="2021-12-09T22:25:13.489" v="708" actId="338"/>
          <ac:spMkLst>
            <pc:docMk/>
            <pc:sldMk cId="169015970" sldId="369"/>
            <ac:spMk id="256" creationId="{3DB33952-211F-4C2B-8DE6-812D532BAA85}"/>
          </ac:spMkLst>
        </pc:spChg>
        <pc:spChg chg="mod">
          <ac:chgData name="Wei, Fangxing" userId="051acf3a-a306-4f86-b1ed-16491bed3edd" providerId="ADAL" clId="{B8D95DF9-C627-4FE6-9421-7465DD17F48F}" dt="2021-12-09T22:25:13.489" v="708" actId="338"/>
          <ac:spMkLst>
            <pc:docMk/>
            <pc:sldMk cId="169015970" sldId="369"/>
            <ac:spMk id="257" creationId="{238C5B4E-B9DB-45E3-9B3D-A6B0D5E9E42F}"/>
          </ac:spMkLst>
        </pc:spChg>
        <pc:spChg chg="mod">
          <ac:chgData name="Wei, Fangxing" userId="051acf3a-a306-4f86-b1ed-16491bed3edd" providerId="ADAL" clId="{B8D95DF9-C627-4FE6-9421-7465DD17F48F}" dt="2021-12-09T22:25:13.489" v="708" actId="338"/>
          <ac:spMkLst>
            <pc:docMk/>
            <pc:sldMk cId="169015970" sldId="369"/>
            <ac:spMk id="258" creationId="{9F160422-38FD-4D2E-88AC-323ABF8ED22C}"/>
          </ac:spMkLst>
        </pc:spChg>
        <pc:spChg chg="mod">
          <ac:chgData name="Wei, Fangxing" userId="051acf3a-a306-4f86-b1ed-16491bed3edd" providerId="ADAL" clId="{B8D95DF9-C627-4FE6-9421-7465DD17F48F}" dt="2021-12-09T22:25:13.489" v="708" actId="338"/>
          <ac:spMkLst>
            <pc:docMk/>
            <pc:sldMk cId="169015970" sldId="369"/>
            <ac:spMk id="259" creationId="{20AFE1C5-DDD2-430B-A410-7E1BAD288CC2}"/>
          </ac:spMkLst>
        </pc:spChg>
        <pc:spChg chg="mod">
          <ac:chgData name="Wei, Fangxing" userId="051acf3a-a306-4f86-b1ed-16491bed3edd" providerId="ADAL" clId="{B8D95DF9-C627-4FE6-9421-7465DD17F48F}" dt="2021-12-09T22:25:13.489" v="708" actId="338"/>
          <ac:spMkLst>
            <pc:docMk/>
            <pc:sldMk cId="169015970" sldId="369"/>
            <ac:spMk id="260" creationId="{9777FC1A-91E2-454B-9486-20B8ACFD434F}"/>
          </ac:spMkLst>
        </pc:spChg>
        <pc:spChg chg="mod">
          <ac:chgData name="Wei, Fangxing" userId="051acf3a-a306-4f86-b1ed-16491bed3edd" providerId="ADAL" clId="{B8D95DF9-C627-4FE6-9421-7465DD17F48F}" dt="2021-12-09T22:25:13.489" v="708" actId="338"/>
          <ac:spMkLst>
            <pc:docMk/>
            <pc:sldMk cId="169015970" sldId="369"/>
            <ac:spMk id="261" creationId="{376B1943-BBA0-4B11-BDDF-07B7B5DCB3E4}"/>
          </ac:spMkLst>
        </pc:spChg>
        <pc:spChg chg="mod">
          <ac:chgData name="Wei, Fangxing" userId="051acf3a-a306-4f86-b1ed-16491bed3edd" providerId="ADAL" clId="{B8D95DF9-C627-4FE6-9421-7465DD17F48F}" dt="2021-12-09T22:25:13.489" v="708" actId="338"/>
          <ac:spMkLst>
            <pc:docMk/>
            <pc:sldMk cId="169015970" sldId="369"/>
            <ac:spMk id="262" creationId="{FCBF7850-3DB6-4F1D-8242-D01E25E5B7AE}"/>
          </ac:spMkLst>
        </pc:spChg>
        <pc:spChg chg="mod">
          <ac:chgData name="Wei, Fangxing" userId="051acf3a-a306-4f86-b1ed-16491bed3edd" providerId="ADAL" clId="{B8D95DF9-C627-4FE6-9421-7465DD17F48F}" dt="2021-12-09T22:25:13.489" v="708" actId="338"/>
          <ac:spMkLst>
            <pc:docMk/>
            <pc:sldMk cId="169015970" sldId="369"/>
            <ac:spMk id="263" creationId="{FD2EA02C-6124-4C12-89A5-AAAFD16D2B5F}"/>
          </ac:spMkLst>
        </pc:spChg>
        <pc:spChg chg="mod">
          <ac:chgData name="Wei, Fangxing" userId="051acf3a-a306-4f86-b1ed-16491bed3edd" providerId="ADAL" clId="{B8D95DF9-C627-4FE6-9421-7465DD17F48F}" dt="2021-12-09T22:25:13.489" v="708" actId="338"/>
          <ac:spMkLst>
            <pc:docMk/>
            <pc:sldMk cId="169015970" sldId="369"/>
            <ac:spMk id="264" creationId="{E9CE5F90-D0B8-451A-A66E-BA5B142EC072}"/>
          </ac:spMkLst>
        </pc:spChg>
        <pc:spChg chg="mod">
          <ac:chgData name="Wei, Fangxing" userId="051acf3a-a306-4f86-b1ed-16491bed3edd" providerId="ADAL" clId="{B8D95DF9-C627-4FE6-9421-7465DD17F48F}" dt="2021-12-09T22:25:13.489" v="708" actId="338"/>
          <ac:spMkLst>
            <pc:docMk/>
            <pc:sldMk cId="169015970" sldId="369"/>
            <ac:spMk id="265" creationId="{4561EF83-EC98-4128-A2EF-52280BAD06E0}"/>
          </ac:spMkLst>
        </pc:spChg>
        <pc:spChg chg="mod">
          <ac:chgData name="Wei, Fangxing" userId="051acf3a-a306-4f86-b1ed-16491bed3edd" providerId="ADAL" clId="{B8D95DF9-C627-4FE6-9421-7465DD17F48F}" dt="2021-12-09T22:25:13.489" v="708" actId="338"/>
          <ac:spMkLst>
            <pc:docMk/>
            <pc:sldMk cId="169015970" sldId="369"/>
            <ac:spMk id="266" creationId="{42AA8023-378D-4174-AB65-74253B27A04E}"/>
          </ac:spMkLst>
        </pc:spChg>
        <pc:spChg chg="mod">
          <ac:chgData name="Wei, Fangxing" userId="051acf3a-a306-4f86-b1ed-16491bed3edd" providerId="ADAL" clId="{B8D95DF9-C627-4FE6-9421-7465DD17F48F}" dt="2021-12-09T22:25:13.489" v="708" actId="338"/>
          <ac:spMkLst>
            <pc:docMk/>
            <pc:sldMk cId="169015970" sldId="369"/>
            <ac:spMk id="267" creationId="{85255213-CBA2-4A97-AE58-0B974BDBE51B}"/>
          </ac:spMkLst>
        </pc:spChg>
        <pc:spChg chg="mod">
          <ac:chgData name="Wei, Fangxing" userId="051acf3a-a306-4f86-b1ed-16491bed3edd" providerId="ADAL" clId="{B8D95DF9-C627-4FE6-9421-7465DD17F48F}" dt="2021-12-09T22:25:13.489" v="708" actId="338"/>
          <ac:spMkLst>
            <pc:docMk/>
            <pc:sldMk cId="169015970" sldId="369"/>
            <ac:spMk id="268" creationId="{9C5AAE2C-D5C1-40D1-B1E6-56BE94D56A01}"/>
          </ac:spMkLst>
        </pc:spChg>
        <pc:spChg chg="mod">
          <ac:chgData name="Wei, Fangxing" userId="051acf3a-a306-4f86-b1ed-16491bed3edd" providerId="ADAL" clId="{B8D95DF9-C627-4FE6-9421-7465DD17F48F}" dt="2021-12-09T22:25:13.489" v="708" actId="338"/>
          <ac:spMkLst>
            <pc:docMk/>
            <pc:sldMk cId="169015970" sldId="369"/>
            <ac:spMk id="269" creationId="{31F2CCE8-D9E0-465C-AED2-97504697FB36}"/>
          </ac:spMkLst>
        </pc:spChg>
        <pc:spChg chg="mod">
          <ac:chgData name="Wei, Fangxing" userId="051acf3a-a306-4f86-b1ed-16491bed3edd" providerId="ADAL" clId="{B8D95DF9-C627-4FE6-9421-7465DD17F48F}" dt="2021-12-09T22:25:13.489" v="708" actId="338"/>
          <ac:spMkLst>
            <pc:docMk/>
            <pc:sldMk cId="169015970" sldId="369"/>
            <ac:spMk id="270" creationId="{62D3342F-7DBC-4677-9344-8FC7BD9D06A0}"/>
          </ac:spMkLst>
        </pc:spChg>
        <pc:spChg chg="mod">
          <ac:chgData name="Wei, Fangxing" userId="051acf3a-a306-4f86-b1ed-16491bed3edd" providerId="ADAL" clId="{B8D95DF9-C627-4FE6-9421-7465DD17F48F}" dt="2021-12-09T22:25:13.489" v="708" actId="338"/>
          <ac:spMkLst>
            <pc:docMk/>
            <pc:sldMk cId="169015970" sldId="369"/>
            <ac:spMk id="271" creationId="{79E4C61B-CF43-4CD9-98CF-03BC6C3A7A7B}"/>
          </ac:spMkLst>
        </pc:spChg>
        <pc:spChg chg="mod">
          <ac:chgData name="Wei, Fangxing" userId="051acf3a-a306-4f86-b1ed-16491bed3edd" providerId="ADAL" clId="{B8D95DF9-C627-4FE6-9421-7465DD17F48F}" dt="2021-12-09T22:25:13.489" v="708" actId="338"/>
          <ac:spMkLst>
            <pc:docMk/>
            <pc:sldMk cId="169015970" sldId="369"/>
            <ac:spMk id="272" creationId="{F698CBFA-A814-47C4-BE80-9A032C7C33BD}"/>
          </ac:spMkLst>
        </pc:spChg>
        <pc:spChg chg="mod">
          <ac:chgData name="Wei, Fangxing" userId="051acf3a-a306-4f86-b1ed-16491bed3edd" providerId="ADAL" clId="{B8D95DF9-C627-4FE6-9421-7465DD17F48F}" dt="2021-12-09T22:25:13.489" v="708" actId="338"/>
          <ac:spMkLst>
            <pc:docMk/>
            <pc:sldMk cId="169015970" sldId="369"/>
            <ac:spMk id="273" creationId="{0DDFC1D7-4C43-49C6-A390-9702BBA9936E}"/>
          </ac:spMkLst>
        </pc:spChg>
        <pc:spChg chg="mod">
          <ac:chgData name="Wei, Fangxing" userId="051acf3a-a306-4f86-b1ed-16491bed3edd" providerId="ADAL" clId="{B8D95DF9-C627-4FE6-9421-7465DD17F48F}" dt="2021-12-09T22:25:13.489" v="708" actId="338"/>
          <ac:spMkLst>
            <pc:docMk/>
            <pc:sldMk cId="169015970" sldId="369"/>
            <ac:spMk id="274" creationId="{FE923778-8B2A-49DD-BE3D-0AAAF3D85DCE}"/>
          </ac:spMkLst>
        </pc:spChg>
        <pc:spChg chg="mod">
          <ac:chgData name="Wei, Fangxing" userId="051acf3a-a306-4f86-b1ed-16491bed3edd" providerId="ADAL" clId="{B8D95DF9-C627-4FE6-9421-7465DD17F48F}" dt="2021-12-09T22:25:13.489" v="708" actId="338"/>
          <ac:spMkLst>
            <pc:docMk/>
            <pc:sldMk cId="169015970" sldId="369"/>
            <ac:spMk id="275" creationId="{2D772536-C46C-4E39-8094-28E5FFEF04D3}"/>
          </ac:spMkLst>
        </pc:spChg>
        <pc:spChg chg="mod">
          <ac:chgData name="Wei, Fangxing" userId="051acf3a-a306-4f86-b1ed-16491bed3edd" providerId="ADAL" clId="{B8D95DF9-C627-4FE6-9421-7465DD17F48F}" dt="2021-12-09T22:25:13.489" v="708" actId="338"/>
          <ac:spMkLst>
            <pc:docMk/>
            <pc:sldMk cId="169015970" sldId="369"/>
            <ac:spMk id="276" creationId="{5C48394B-8AFE-446F-BDF1-A78BE3B800B6}"/>
          </ac:spMkLst>
        </pc:spChg>
        <pc:spChg chg="mod">
          <ac:chgData name="Wei, Fangxing" userId="051acf3a-a306-4f86-b1ed-16491bed3edd" providerId="ADAL" clId="{B8D95DF9-C627-4FE6-9421-7465DD17F48F}" dt="2021-12-09T22:25:13.489" v="708" actId="338"/>
          <ac:spMkLst>
            <pc:docMk/>
            <pc:sldMk cId="169015970" sldId="369"/>
            <ac:spMk id="277" creationId="{B29CE986-A80D-4208-BE89-A1F9D7978690}"/>
          </ac:spMkLst>
        </pc:spChg>
        <pc:spChg chg="mod">
          <ac:chgData name="Wei, Fangxing" userId="051acf3a-a306-4f86-b1ed-16491bed3edd" providerId="ADAL" clId="{B8D95DF9-C627-4FE6-9421-7465DD17F48F}" dt="2021-12-09T22:25:13.489" v="708" actId="338"/>
          <ac:spMkLst>
            <pc:docMk/>
            <pc:sldMk cId="169015970" sldId="369"/>
            <ac:spMk id="278" creationId="{6FEED59C-492E-4AA7-92F7-1BDD30481F77}"/>
          </ac:spMkLst>
        </pc:spChg>
        <pc:spChg chg="mod">
          <ac:chgData name="Wei, Fangxing" userId="051acf3a-a306-4f86-b1ed-16491bed3edd" providerId="ADAL" clId="{B8D95DF9-C627-4FE6-9421-7465DD17F48F}" dt="2021-12-09T22:25:13.489" v="708" actId="338"/>
          <ac:spMkLst>
            <pc:docMk/>
            <pc:sldMk cId="169015970" sldId="369"/>
            <ac:spMk id="279" creationId="{6D72C9D5-72C3-4C8E-B169-DAE71590F96F}"/>
          </ac:spMkLst>
        </pc:spChg>
        <pc:spChg chg="mod">
          <ac:chgData name="Wei, Fangxing" userId="051acf3a-a306-4f86-b1ed-16491bed3edd" providerId="ADAL" clId="{B8D95DF9-C627-4FE6-9421-7465DD17F48F}" dt="2021-12-09T22:25:13.489" v="708" actId="338"/>
          <ac:spMkLst>
            <pc:docMk/>
            <pc:sldMk cId="169015970" sldId="369"/>
            <ac:spMk id="280" creationId="{A9AE8D2E-FDFA-46C5-B048-82E114EB528B}"/>
          </ac:spMkLst>
        </pc:spChg>
        <pc:spChg chg="mod">
          <ac:chgData name="Wei, Fangxing" userId="051acf3a-a306-4f86-b1ed-16491bed3edd" providerId="ADAL" clId="{B8D95DF9-C627-4FE6-9421-7465DD17F48F}" dt="2021-12-09T22:25:13.489" v="708" actId="338"/>
          <ac:spMkLst>
            <pc:docMk/>
            <pc:sldMk cId="169015970" sldId="369"/>
            <ac:spMk id="281" creationId="{F0BE95EE-32DC-456C-8D06-E2AA13462228}"/>
          </ac:spMkLst>
        </pc:spChg>
        <pc:spChg chg="mod">
          <ac:chgData name="Wei, Fangxing" userId="051acf3a-a306-4f86-b1ed-16491bed3edd" providerId="ADAL" clId="{B8D95DF9-C627-4FE6-9421-7465DD17F48F}" dt="2021-12-09T22:25:13.489" v="708" actId="338"/>
          <ac:spMkLst>
            <pc:docMk/>
            <pc:sldMk cId="169015970" sldId="369"/>
            <ac:spMk id="282" creationId="{7F70C075-CF2D-4E34-AB6A-04EAF40BBCDE}"/>
          </ac:spMkLst>
        </pc:spChg>
        <pc:spChg chg="mod">
          <ac:chgData name="Wei, Fangxing" userId="051acf3a-a306-4f86-b1ed-16491bed3edd" providerId="ADAL" clId="{B8D95DF9-C627-4FE6-9421-7465DD17F48F}" dt="2021-12-09T22:25:13.489" v="708" actId="338"/>
          <ac:spMkLst>
            <pc:docMk/>
            <pc:sldMk cId="169015970" sldId="369"/>
            <ac:spMk id="283" creationId="{4472A4CC-07EF-45E8-9FBE-009A814D601F}"/>
          </ac:spMkLst>
        </pc:spChg>
        <pc:spChg chg="mod">
          <ac:chgData name="Wei, Fangxing" userId="051acf3a-a306-4f86-b1ed-16491bed3edd" providerId="ADAL" clId="{B8D95DF9-C627-4FE6-9421-7465DD17F48F}" dt="2021-12-09T22:25:13.489" v="708" actId="338"/>
          <ac:spMkLst>
            <pc:docMk/>
            <pc:sldMk cId="169015970" sldId="369"/>
            <ac:spMk id="284" creationId="{B37C08E1-395D-45D5-A53A-4A468F9C3C54}"/>
          </ac:spMkLst>
        </pc:spChg>
        <pc:spChg chg="mod">
          <ac:chgData name="Wei, Fangxing" userId="051acf3a-a306-4f86-b1ed-16491bed3edd" providerId="ADAL" clId="{B8D95DF9-C627-4FE6-9421-7465DD17F48F}" dt="2021-12-09T22:25:13.489" v="708" actId="338"/>
          <ac:spMkLst>
            <pc:docMk/>
            <pc:sldMk cId="169015970" sldId="369"/>
            <ac:spMk id="285" creationId="{758C43E8-754E-4E22-AD91-8BD7C2F1A280}"/>
          </ac:spMkLst>
        </pc:spChg>
        <pc:spChg chg="mod">
          <ac:chgData name="Wei, Fangxing" userId="051acf3a-a306-4f86-b1ed-16491bed3edd" providerId="ADAL" clId="{B8D95DF9-C627-4FE6-9421-7465DD17F48F}" dt="2021-12-09T22:25:13.489" v="708" actId="338"/>
          <ac:spMkLst>
            <pc:docMk/>
            <pc:sldMk cId="169015970" sldId="369"/>
            <ac:spMk id="286" creationId="{648BEE82-E12C-4B19-BC2E-214E175EFDA4}"/>
          </ac:spMkLst>
        </pc:spChg>
        <pc:spChg chg="mod">
          <ac:chgData name="Wei, Fangxing" userId="051acf3a-a306-4f86-b1ed-16491bed3edd" providerId="ADAL" clId="{B8D95DF9-C627-4FE6-9421-7465DD17F48F}" dt="2021-12-09T22:25:13.489" v="708" actId="338"/>
          <ac:spMkLst>
            <pc:docMk/>
            <pc:sldMk cId="169015970" sldId="369"/>
            <ac:spMk id="287" creationId="{985215F8-2AD9-443B-98F6-670BE56F80E1}"/>
          </ac:spMkLst>
        </pc:spChg>
        <pc:spChg chg="mod">
          <ac:chgData name="Wei, Fangxing" userId="051acf3a-a306-4f86-b1ed-16491bed3edd" providerId="ADAL" clId="{B8D95DF9-C627-4FE6-9421-7465DD17F48F}" dt="2021-12-09T22:25:13.489" v="708" actId="338"/>
          <ac:spMkLst>
            <pc:docMk/>
            <pc:sldMk cId="169015970" sldId="369"/>
            <ac:spMk id="288" creationId="{A1CB754E-DEBF-40A8-89A6-1BC6ADCB8A73}"/>
          </ac:spMkLst>
        </pc:spChg>
        <pc:spChg chg="mod">
          <ac:chgData name="Wei, Fangxing" userId="051acf3a-a306-4f86-b1ed-16491bed3edd" providerId="ADAL" clId="{B8D95DF9-C627-4FE6-9421-7465DD17F48F}" dt="2021-12-09T22:25:13.489" v="708" actId="338"/>
          <ac:spMkLst>
            <pc:docMk/>
            <pc:sldMk cId="169015970" sldId="369"/>
            <ac:spMk id="289" creationId="{27CA2F83-641A-4DD4-807F-DAED5A4E8F65}"/>
          </ac:spMkLst>
        </pc:spChg>
        <pc:spChg chg="mod">
          <ac:chgData name="Wei, Fangxing" userId="051acf3a-a306-4f86-b1ed-16491bed3edd" providerId="ADAL" clId="{B8D95DF9-C627-4FE6-9421-7465DD17F48F}" dt="2021-12-09T22:25:13.489" v="708" actId="338"/>
          <ac:spMkLst>
            <pc:docMk/>
            <pc:sldMk cId="169015970" sldId="369"/>
            <ac:spMk id="290" creationId="{006079CC-406B-49D8-89E1-58609B7BC9A0}"/>
          </ac:spMkLst>
        </pc:spChg>
        <pc:spChg chg="mod">
          <ac:chgData name="Wei, Fangxing" userId="051acf3a-a306-4f86-b1ed-16491bed3edd" providerId="ADAL" clId="{B8D95DF9-C627-4FE6-9421-7465DD17F48F}" dt="2021-12-09T22:25:13.489" v="708" actId="338"/>
          <ac:spMkLst>
            <pc:docMk/>
            <pc:sldMk cId="169015970" sldId="369"/>
            <ac:spMk id="291" creationId="{C1F8EB70-B85D-4BAC-A28D-0FCB25193751}"/>
          </ac:spMkLst>
        </pc:spChg>
        <pc:spChg chg="mod">
          <ac:chgData name="Wei, Fangxing" userId="051acf3a-a306-4f86-b1ed-16491bed3edd" providerId="ADAL" clId="{B8D95DF9-C627-4FE6-9421-7465DD17F48F}" dt="2021-12-09T22:25:13.489" v="708" actId="338"/>
          <ac:spMkLst>
            <pc:docMk/>
            <pc:sldMk cId="169015970" sldId="369"/>
            <ac:spMk id="292" creationId="{AEEE3D9F-3B51-4B1B-96DC-45D09558EE53}"/>
          </ac:spMkLst>
        </pc:spChg>
        <pc:spChg chg="mod">
          <ac:chgData name="Wei, Fangxing" userId="051acf3a-a306-4f86-b1ed-16491bed3edd" providerId="ADAL" clId="{B8D95DF9-C627-4FE6-9421-7465DD17F48F}" dt="2021-12-09T22:25:13.489" v="708" actId="338"/>
          <ac:spMkLst>
            <pc:docMk/>
            <pc:sldMk cId="169015970" sldId="369"/>
            <ac:spMk id="293" creationId="{3444D1E5-CF73-4E3A-AE16-E4B5A1ED38BC}"/>
          </ac:spMkLst>
        </pc:spChg>
        <pc:spChg chg="mod">
          <ac:chgData name="Wei, Fangxing" userId="051acf3a-a306-4f86-b1ed-16491bed3edd" providerId="ADAL" clId="{B8D95DF9-C627-4FE6-9421-7465DD17F48F}" dt="2021-12-09T22:25:13.489" v="708" actId="338"/>
          <ac:spMkLst>
            <pc:docMk/>
            <pc:sldMk cId="169015970" sldId="369"/>
            <ac:spMk id="294" creationId="{79504F2F-A567-4042-8536-B0803F8B5662}"/>
          </ac:spMkLst>
        </pc:spChg>
        <pc:spChg chg="mod">
          <ac:chgData name="Wei, Fangxing" userId="051acf3a-a306-4f86-b1ed-16491bed3edd" providerId="ADAL" clId="{B8D95DF9-C627-4FE6-9421-7465DD17F48F}" dt="2021-12-09T22:25:13.489" v="708" actId="338"/>
          <ac:spMkLst>
            <pc:docMk/>
            <pc:sldMk cId="169015970" sldId="369"/>
            <ac:spMk id="295" creationId="{04696971-8283-4598-8EDE-0F20B4B3F2AB}"/>
          </ac:spMkLst>
        </pc:spChg>
        <pc:spChg chg="mod">
          <ac:chgData name="Wei, Fangxing" userId="051acf3a-a306-4f86-b1ed-16491bed3edd" providerId="ADAL" clId="{B8D95DF9-C627-4FE6-9421-7465DD17F48F}" dt="2021-12-09T22:25:13.489" v="708" actId="338"/>
          <ac:spMkLst>
            <pc:docMk/>
            <pc:sldMk cId="169015970" sldId="369"/>
            <ac:spMk id="296" creationId="{66E60FC5-C4CC-4BFD-AF28-D51DB1A199DF}"/>
          </ac:spMkLst>
        </pc:spChg>
        <pc:spChg chg="mod">
          <ac:chgData name="Wei, Fangxing" userId="051acf3a-a306-4f86-b1ed-16491bed3edd" providerId="ADAL" clId="{B8D95DF9-C627-4FE6-9421-7465DD17F48F}" dt="2021-12-09T22:25:13.489" v="708" actId="338"/>
          <ac:spMkLst>
            <pc:docMk/>
            <pc:sldMk cId="169015970" sldId="369"/>
            <ac:spMk id="297" creationId="{4217D7A0-0F7F-42B1-B616-0E6D45CE6A09}"/>
          </ac:spMkLst>
        </pc:spChg>
        <pc:spChg chg="mod">
          <ac:chgData name="Wei, Fangxing" userId="051acf3a-a306-4f86-b1ed-16491bed3edd" providerId="ADAL" clId="{B8D95DF9-C627-4FE6-9421-7465DD17F48F}" dt="2021-12-09T22:25:13.489" v="708" actId="338"/>
          <ac:spMkLst>
            <pc:docMk/>
            <pc:sldMk cId="169015970" sldId="369"/>
            <ac:spMk id="298" creationId="{58A2129E-5B2E-469A-BC92-4EAFFFA06241}"/>
          </ac:spMkLst>
        </pc:spChg>
        <pc:spChg chg="mod">
          <ac:chgData name="Wei, Fangxing" userId="051acf3a-a306-4f86-b1ed-16491bed3edd" providerId="ADAL" clId="{B8D95DF9-C627-4FE6-9421-7465DD17F48F}" dt="2021-12-09T22:25:13.489" v="708" actId="338"/>
          <ac:spMkLst>
            <pc:docMk/>
            <pc:sldMk cId="169015970" sldId="369"/>
            <ac:spMk id="299" creationId="{539CC457-77A9-4D73-9313-881EF514C6C3}"/>
          </ac:spMkLst>
        </pc:spChg>
        <pc:spChg chg="mod">
          <ac:chgData name="Wei, Fangxing" userId="051acf3a-a306-4f86-b1ed-16491bed3edd" providerId="ADAL" clId="{B8D95DF9-C627-4FE6-9421-7465DD17F48F}" dt="2021-12-09T22:25:13.489" v="708" actId="338"/>
          <ac:spMkLst>
            <pc:docMk/>
            <pc:sldMk cId="169015970" sldId="369"/>
            <ac:spMk id="300" creationId="{03083468-3714-4E71-A0D7-CA545E2DF3E5}"/>
          </ac:spMkLst>
        </pc:spChg>
        <pc:spChg chg="mod">
          <ac:chgData name="Wei, Fangxing" userId="051acf3a-a306-4f86-b1ed-16491bed3edd" providerId="ADAL" clId="{B8D95DF9-C627-4FE6-9421-7465DD17F48F}" dt="2021-12-09T22:25:13.489" v="708" actId="338"/>
          <ac:spMkLst>
            <pc:docMk/>
            <pc:sldMk cId="169015970" sldId="369"/>
            <ac:spMk id="301" creationId="{D38ADA46-C5D3-4233-8457-76D4820A0A6A}"/>
          </ac:spMkLst>
        </pc:spChg>
        <pc:spChg chg="mod">
          <ac:chgData name="Wei, Fangxing" userId="051acf3a-a306-4f86-b1ed-16491bed3edd" providerId="ADAL" clId="{B8D95DF9-C627-4FE6-9421-7465DD17F48F}" dt="2021-12-09T22:25:13.489" v="708" actId="338"/>
          <ac:spMkLst>
            <pc:docMk/>
            <pc:sldMk cId="169015970" sldId="369"/>
            <ac:spMk id="302" creationId="{D35A3004-AC84-4378-BFF1-45DEB7663DD1}"/>
          </ac:spMkLst>
        </pc:spChg>
        <pc:spChg chg="mod">
          <ac:chgData name="Wei, Fangxing" userId="051acf3a-a306-4f86-b1ed-16491bed3edd" providerId="ADAL" clId="{B8D95DF9-C627-4FE6-9421-7465DD17F48F}" dt="2021-12-09T22:25:13.489" v="708" actId="338"/>
          <ac:spMkLst>
            <pc:docMk/>
            <pc:sldMk cId="169015970" sldId="369"/>
            <ac:spMk id="303" creationId="{99BE3C0B-F531-41EE-AA52-929579FC4F0C}"/>
          </ac:spMkLst>
        </pc:spChg>
        <pc:spChg chg="mod">
          <ac:chgData name="Wei, Fangxing" userId="051acf3a-a306-4f86-b1ed-16491bed3edd" providerId="ADAL" clId="{B8D95DF9-C627-4FE6-9421-7465DD17F48F}" dt="2021-12-09T22:25:13.489" v="708" actId="338"/>
          <ac:spMkLst>
            <pc:docMk/>
            <pc:sldMk cId="169015970" sldId="369"/>
            <ac:spMk id="304" creationId="{B7B5CE69-8940-4953-89B0-7E5EA9E4765E}"/>
          </ac:spMkLst>
        </pc:spChg>
        <pc:spChg chg="mod">
          <ac:chgData name="Wei, Fangxing" userId="051acf3a-a306-4f86-b1ed-16491bed3edd" providerId="ADAL" clId="{B8D95DF9-C627-4FE6-9421-7465DD17F48F}" dt="2021-12-09T22:25:13.489" v="708" actId="338"/>
          <ac:spMkLst>
            <pc:docMk/>
            <pc:sldMk cId="169015970" sldId="369"/>
            <ac:spMk id="305" creationId="{37DD6172-736D-479C-88ED-41740543335B}"/>
          </ac:spMkLst>
        </pc:spChg>
        <pc:spChg chg="mod">
          <ac:chgData name="Wei, Fangxing" userId="051acf3a-a306-4f86-b1ed-16491bed3edd" providerId="ADAL" clId="{B8D95DF9-C627-4FE6-9421-7465DD17F48F}" dt="2021-12-09T22:25:13.489" v="708" actId="338"/>
          <ac:spMkLst>
            <pc:docMk/>
            <pc:sldMk cId="169015970" sldId="369"/>
            <ac:spMk id="306" creationId="{73C6E875-753B-4722-AB7C-25228860A238}"/>
          </ac:spMkLst>
        </pc:spChg>
        <pc:spChg chg="mod">
          <ac:chgData name="Wei, Fangxing" userId="051acf3a-a306-4f86-b1ed-16491bed3edd" providerId="ADAL" clId="{B8D95DF9-C627-4FE6-9421-7465DD17F48F}" dt="2021-12-09T22:25:13.489" v="708" actId="338"/>
          <ac:spMkLst>
            <pc:docMk/>
            <pc:sldMk cId="169015970" sldId="369"/>
            <ac:spMk id="307" creationId="{3D1FCCEC-6AC4-4F08-9741-93B35D90F090}"/>
          </ac:spMkLst>
        </pc:spChg>
        <pc:spChg chg="mod">
          <ac:chgData name="Wei, Fangxing" userId="051acf3a-a306-4f86-b1ed-16491bed3edd" providerId="ADAL" clId="{B8D95DF9-C627-4FE6-9421-7465DD17F48F}" dt="2021-12-09T22:25:13.489" v="708" actId="338"/>
          <ac:spMkLst>
            <pc:docMk/>
            <pc:sldMk cId="169015970" sldId="369"/>
            <ac:spMk id="308" creationId="{978F4F33-02D6-48EF-9245-7C684383ADAA}"/>
          </ac:spMkLst>
        </pc:spChg>
        <pc:spChg chg="mod">
          <ac:chgData name="Wei, Fangxing" userId="051acf3a-a306-4f86-b1ed-16491bed3edd" providerId="ADAL" clId="{B8D95DF9-C627-4FE6-9421-7465DD17F48F}" dt="2021-12-09T22:25:13.489" v="708" actId="338"/>
          <ac:spMkLst>
            <pc:docMk/>
            <pc:sldMk cId="169015970" sldId="369"/>
            <ac:spMk id="309" creationId="{DB778BEB-42F6-4E3E-9BA9-1B27FD092F97}"/>
          </ac:spMkLst>
        </pc:spChg>
        <pc:spChg chg="mod">
          <ac:chgData name="Wei, Fangxing" userId="051acf3a-a306-4f86-b1ed-16491bed3edd" providerId="ADAL" clId="{B8D95DF9-C627-4FE6-9421-7465DD17F48F}" dt="2021-12-09T22:25:13.489" v="708" actId="338"/>
          <ac:spMkLst>
            <pc:docMk/>
            <pc:sldMk cId="169015970" sldId="369"/>
            <ac:spMk id="310" creationId="{01A0CF48-A0DD-4805-A465-54D8589BFC58}"/>
          </ac:spMkLst>
        </pc:spChg>
        <pc:spChg chg="mod">
          <ac:chgData name="Wei, Fangxing" userId="051acf3a-a306-4f86-b1ed-16491bed3edd" providerId="ADAL" clId="{B8D95DF9-C627-4FE6-9421-7465DD17F48F}" dt="2021-12-09T22:25:13.489" v="708" actId="338"/>
          <ac:spMkLst>
            <pc:docMk/>
            <pc:sldMk cId="169015970" sldId="369"/>
            <ac:spMk id="311" creationId="{3FF026B3-82FC-49DE-8D1E-57B97681CD81}"/>
          </ac:spMkLst>
        </pc:spChg>
        <pc:spChg chg="mod">
          <ac:chgData name="Wei, Fangxing" userId="051acf3a-a306-4f86-b1ed-16491bed3edd" providerId="ADAL" clId="{B8D95DF9-C627-4FE6-9421-7465DD17F48F}" dt="2021-12-09T22:25:13.489" v="708" actId="338"/>
          <ac:spMkLst>
            <pc:docMk/>
            <pc:sldMk cId="169015970" sldId="369"/>
            <ac:spMk id="312" creationId="{6227EC28-B8DC-44D5-88AF-0830CC80D382}"/>
          </ac:spMkLst>
        </pc:spChg>
        <pc:spChg chg="mod">
          <ac:chgData name="Wei, Fangxing" userId="051acf3a-a306-4f86-b1ed-16491bed3edd" providerId="ADAL" clId="{B8D95DF9-C627-4FE6-9421-7465DD17F48F}" dt="2021-12-09T22:25:13.489" v="708" actId="338"/>
          <ac:spMkLst>
            <pc:docMk/>
            <pc:sldMk cId="169015970" sldId="369"/>
            <ac:spMk id="313" creationId="{B052AD06-DA56-47ED-95AB-DFF6F06677B1}"/>
          </ac:spMkLst>
        </pc:spChg>
        <pc:spChg chg="mod">
          <ac:chgData name="Wei, Fangxing" userId="051acf3a-a306-4f86-b1ed-16491bed3edd" providerId="ADAL" clId="{B8D95DF9-C627-4FE6-9421-7465DD17F48F}" dt="2021-12-09T22:25:13.489" v="708" actId="338"/>
          <ac:spMkLst>
            <pc:docMk/>
            <pc:sldMk cId="169015970" sldId="369"/>
            <ac:spMk id="314" creationId="{7CAEE7BF-9B1F-475C-8732-6F64EF48CD86}"/>
          </ac:spMkLst>
        </pc:spChg>
        <pc:spChg chg="mod">
          <ac:chgData name="Wei, Fangxing" userId="051acf3a-a306-4f86-b1ed-16491bed3edd" providerId="ADAL" clId="{B8D95DF9-C627-4FE6-9421-7465DD17F48F}" dt="2021-12-09T22:25:13.489" v="708" actId="338"/>
          <ac:spMkLst>
            <pc:docMk/>
            <pc:sldMk cId="169015970" sldId="369"/>
            <ac:spMk id="315" creationId="{07C0F758-5841-4B8A-8033-DC626BD3F80F}"/>
          </ac:spMkLst>
        </pc:spChg>
        <pc:spChg chg="mod">
          <ac:chgData name="Wei, Fangxing" userId="051acf3a-a306-4f86-b1ed-16491bed3edd" providerId="ADAL" clId="{B8D95DF9-C627-4FE6-9421-7465DD17F48F}" dt="2021-12-09T22:25:13.489" v="708" actId="338"/>
          <ac:spMkLst>
            <pc:docMk/>
            <pc:sldMk cId="169015970" sldId="369"/>
            <ac:spMk id="316" creationId="{7D14716A-FB87-4588-BB85-A0CC3AE24841}"/>
          </ac:spMkLst>
        </pc:spChg>
        <pc:spChg chg="mod">
          <ac:chgData name="Wei, Fangxing" userId="051acf3a-a306-4f86-b1ed-16491bed3edd" providerId="ADAL" clId="{B8D95DF9-C627-4FE6-9421-7465DD17F48F}" dt="2021-12-09T22:25:13.489" v="708" actId="338"/>
          <ac:spMkLst>
            <pc:docMk/>
            <pc:sldMk cId="169015970" sldId="369"/>
            <ac:spMk id="317" creationId="{2E1888EB-CB78-4CD1-90D4-91580388FC4D}"/>
          </ac:spMkLst>
        </pc:spChg>
        <pc:spChg chg="mod">
          <ac:chgData name="Wei, Fangxing" userId="051acf3a-a306-4f86-b1ed-16491bed3edd" providerId="ADAL" clId="{B8D95DF9-C627-4FE6-9421-7465DD17F48F}" dt="2021-12-09T22:25:13.489" v="708" actId="338"/>
          <ac:spMkLst>
            <pc:docMk/>
            <pc:sldMk cId="169015970" sldId="369"/>
            <ac:spMk id="318" creationId="{4460D8CF-508D-4911-B489-B80F0925EDFE}"/>
          </ac:spMkLst>
        </pc:spChg>
        <pc:spChg chg="mod">
          <ac:chgData name="Wei, Fangxing" userId="051acf3a-a306-4f86-b1ed-16491bed3edd" providerId="ADAL" clId="{B8D95DF9-C627-4FE6-9421-7465DD17F48F}" dt="2021-12-09T22:25:13.489" v="708" actId="338"/>
          <ac:spMkLst>
            <pc:docMk/>
            <pc:sldMk cId="169015970" sldId="369"/>
            <ac:spMk id="319" creationId="{47D58366-232E-4E79-B1E6-399AE5066D16}"/>
          </ac:spMkLst>
        </pc:spChg>
        <pc:spChg chg="mod">
          <ac:chgData name="Wei, Fangxing" userId="051acf3a-a306-4f86-b1ed-16491bed3edd" providerId="ADAL" clId="{B8D95DF9-C627-4FE6-9421-7465DD17F48F}" dt="2021-12-09T22:25:13.489" v="708" actId="338"/>
          <ac:spMkLst>
            <pc:docMk/>
            <pc:sldMk cId="169015970" sldId="369"/>
            <ac:spMk id="320" creationId="{55D9CD19-E3A7-4839-A082-9D20AF357928}"/>
          </ac:spMkLst>
        </pc:spChg>
        <pc:spChg chg="mod">
          <ac:chgData name="Wei, Fangxing" userId="051acf3a-a306-4f86-b1ed-16491bed3edd" providerId="ADAL" clId="{B8D95DF9-C627-4FE6-9421-7465DD17F48F}" dt="2021-12-09T22:25:13.489" v="708" actId="338"/>
          <ac:spMkLst>
            <pc:docMk/>
            <pc:sldMk cId="169015970" sldId="369"/>
            <ac:spMk id="321" creationId="{2066CE0C-6910-46F6-A3B6-0FDFBE8786D0}"/>
          </ac:spMkLst>
        </pc:spChg>
        <pc:spChg chg="mod">
          <ac:chgData name="Wei, Fangxing" userId="051acf3a-a306-4f86-b1ed-16491bed3edd" providerId="ADAL" clId="{B8D95DF9-C627-4FE6-9421-7465DD17F48F}" dt="2021-12-09T22:25:13.489" v="708" actId="338"/>
          <ac:spMkLst>
            <pc:docMk/>
            <pc:sldMk cId="169015970" sldId="369"/>
            <ac:spMk id="322" creationId="{AE025DDE-981C-4DEA-B3E9-2B5ED578D288}"/>
          </ac:spMkLst>
        </pc:spChg>
        <pc:spChg chg="mod">
          <ac:chgData name="Wei, Fangxing" userId="051acf3a-a306-4f86-b1ed-16491bed3edd" providerId="ADAL" clId="{B8D95DF9-C627-4FE6-9421-7465DD17F48F}" dt="2021-12-09T22:25:13.489" v="708" actId="338"/>
          <ac:spMkLst>
            <pc:docMk/>
            <pc:sldMk cId="169015970" sldId="369"/>
            <ac:spMk id="323" creationId="{40B61DE4-8767-4F6D-99FE-E958D70875A6}"/>
          </ac:spMkLst>
        </pc:spChg>
        <pc:spChg chg="mod">
          <ac:chgData name="Wei, Fangxing" userId="051acf3a-a306-4f86-b1ed-16491bed3edd" providerId="ADAL" clId="{B8D95DF9-C627-4FE6-9421-7465DD17F48F}" dt="2021-12-09T22:25:13.489" v="708" actId="338"/>
          <ac:spMkLst>
            <pc:docMk/>
            <pc:sldMk cId="169015970" sldId="369"/>
            <ac:spMk id="324" creationId="{96F0C3E9-B62D-4392-949B-890841B5F19C}"/>
          </ac:spMkLst>
        </pc:spChg>
        <pc:spChg chg="mod">
          <ac:chgData name="Wei, Fangxing" userId="051acf3a-a306-4f86-b1ed-16491bed3edd" providerId="ADAL" clId="{B8D95DF9-C627-4FE6-9421-7465DD17F48F}" dt="2021-12-09T22:25:13.489" v="708" actId="338"/>
          <ac:spMkLst>
            <pc:docMk/>
            <pc:sldMk cId="169015970" sldId="369"/>
            <ac:spMk id="325" creationId="{B59ECC65-F328-4EF1-88C3-7DE0A58F7A0F}"/>
          </ac:spMkLst>
        </pc:spChg>
        <pc:spChg chg="mod">
          <ac:chgData name="Wei, Fangxing" userId="051acf3a-a306-4f86-b1ed-16491bed3edd" providerId="ADAL" clId="{B8D95DF9-C627-4FE6-9421-7465DD17F48F}" dt="2021-12-09T22:25:13.489" v="708" actId="338"/>
          <ac:spMkLst>
            <pc:docMk/>
            <pc:sldMk cId="169015970" sldId="369"/>
            <ac:spMk id="326" creationId="{EE509450-354A-4813-8435-0AECE567EB23}"/>
          </ac:spMkLst>
        </pc:spChg>
        <pc:spChg chg="mod">
          <ac:chgData name="Wei, Fangxing" userId="051acf3a-a306-4f86-b1ed-16491bed3edd" providerId="ADAL" clId="{B8D95DF9-C627-4FE6-9421-7465DD17F48F}" dt="2021-12-09T22:25:13.489" v="708" actId="338"/>
          <ac:spMkLst>
            <pc:docMk/>
            <pc:sldMk cId="169015970" sldId="369"/>
            <ac:spMk id="327" creationId="{7B27B2D7-99CD-45C7-A33D-83DB390710E2}"/>
          </ac:spMkLst>
        </pc:spChg>
        <pc:spChg chg="mod">
          <ac:chgData name="Wei, Fangxing" userId="051acf3a-a306-4f86-b1ed-16491bed3edd" providerId="ADAL" clId="{B8D95DF9-C627-4FE6-9421-7465DD17F48F}" dt="2021-12-09T22:25:13.489" v="708" actId="338"/>
          <ac:spMkLst>
            <pc:docMk/>
            <pc:sldMk cId="169015970" sldId="369"/>
            <ac:spMk id="328" creationId="{56F4A613-6836-442D-B7A3-A4DD2B342FD2}"/>
          </ac:spMkLst>
        </pc:spChg>
        <pc:spChg chg="mod">
          <ac:chgData name="Wei, Fangxing" userId="051acf3a-a306-4f86-b1ed-16491bed3edd" providerId="ADAL" clId="{B8D95DF9-C627-4FE6-9421-7465DD17F48F}" dt="2021-12-09T22:25:13.489" v="708" actId="338"/>
          <ac:spMkLst>
            <pc:docMk/>
            <pc:sldMk cId="169015970" sldId="369"/>
            <ac:spMk id="329" creationId="{B5572B37-3E22-4D8F-81D0-6CE1794F36E2}"/>
          </ac:spMkLst>
        </pc:spChg>
        <pc:spChg chg="mod">
          <ac:chgData name="Wei, Fangxing" userId="051acf3a-a306-4f86-b1ed-16491bed3edd" providerId="ADAL" clId="{B8D95DF9-C627-4FE6-9421-7465DD17F48F}" dt="2021-12-09T22:25:13.489" v="708" actId="338"/>
          <ac:spMkLst>
            <pc:docMk/>
            <pc:sldMk cId="169015970" sldId="369"/>
            <ac:spMk id="330" creationId="{A41E2BD3-773D-40E3-AA29-5D35D06A5ED5}"/>
          </ac:spMkLst>
        </pc:spChg>
        <pc:spChg chg="mod">
          <ac:chgData name="Wei, Fangxing" userId="051acf3a-a306-4f86-b1ed-16491bed3edd" providerId="ADAL" clId="{B8D95DF9-C627-4FE6-9421-7465DD17F48F}" dt="2021-12-09T22:25:13.489" v="708" actId="338"/>
          <ac:spMkLst>
            <pc:docMk/>
            <pc:sldMk cId="169015970" sldId="369"/>
            <ac:spMk id="331" creationId="{3391D9E5-7BD0-4CE0-830A-A9D3960F0052}"/>
          </ac:spMkLst>
        </pc:spChg>
        <pc:spChg chg="mod">
          <ac:chgData name="Wei, Fangxing" userId="051acf3a-a306-4f86-b1ed-16491bed3edd" providerId="ADAL" clId="{B8D95DF9-C627-4FE6-9421-7465DD17F48F}" dt="2021-12-09T22:25:13.489" v="708" actId="338"/>
          <ac:spMkLst>
            <pc:docMk/>
            <pc:sldMk cId="169015970" sldId="369"/>
            <ac:spMk id="332" creationId="{3EA2B144-BC90-4873-8E39-CD9267250382}"/>
          </ac:spMkLst>
        </pc:spChg>
        <pc:spChg chg="mod">
          <ac:chgData name="Wei, Fangxing" userId="051acf3a-a306-4f86-b1ed-16491bed3edd" providerId="ADAL" clId="{B8D95DF9-C627-4FE6-9421-7465DD17F48F}" dt="2021-12-09T22:25:13.489" v="708" actId="338"/>
          <ac:spMkLst>
            <pc:docMk/>
            <pc:sldMk cId="169015970" sldId="369"/>
            <ac:spMk id="333" creationId="{C0869204-13FB-4877-87CD-8D50CF900BE4}"/>
          </ac:spMkLst>
        </pc:spChg>
        <pc:spChg chg="mod">
          <ac:chgData name="Wei, Fangxing" userId="051acf3a-a306-4f86-b1ed-16491bed3edd" providerId="ADAL" clId="{B8D95DF9-C627-4FE6-9421-7465DD17F48F}" dt="2021-12-09T22:25:13.489" v="708" actId="338"/>
          <ac:spMkLst>
            <pc:docMk/>
            <pc:sldMk cId="169015970" sldId="369"/>
            <ac:spMk id="334" creationId="{FC1116D1-F091-4B21-86D0-0F9059BD053D}"/>
          </ac:spMkLst>
        </pc:spChg>
        <pc:spChg chg="mod">
          <ac:chgData name="Wei, Fangxing" userId="051acf3a-a306-4f86-b1ed-16491bed3edd" providerId="ADAL" clId="{B8D95DF9-C627-4FE6-9421-7465DD17F48F}" dt="2021-12-09T22:25:13.489" v="708" actId="338"/>
          <ac:spMkLst>
            <pc:docMk/>
            <pc:sldMk cId="169015970" sldId="369"/>
            <ac:spMk id="335" creationId="{8697AB7F-2B7E-4B9D-B054-EC4CDB9E4147}"/>
          </ac:spMkLst>
        </pc:spChg>
        <pc:spChg chg="mod">
          <ac:chgData name="Wei, Fangxing" userId="051acf3a-a306-4f86-b1ed-16491bed3edd" providerId="ADAL" clId="{B8D95DF9-C627-4FE6-9421-7465DD17F48F}" dt="2021-12-09T22:25:13.489" v="708" actId="338"/>
          <ac:spMkLst>
            <pc:docMk/>
            <pc:sldMk cId="169015970" sldId="369"/>
            <ac:spMk id="336" creationId="{C8747C9D-136B-4D3D-A255-E961FDEBD7A8}"/>
          </ac:spMkLst>
        </pc:spChg>
        <pc:spChg chg="mod">
          <ac:chgData name="Wei, Fangxing" userId="051acf3a-a306-4f86-b1ed-16491bed3edd" providerId="ADAL" clId="{B8D95DF9-C627-4FE6-9421-7465DD17F48F}" dt="2021-12-09T22:25:13.489" v="708" actId="338"/>
          <ac:spMkLst>
            <pc:docMk/>
            <pc:sldMk cId="169015970" sldId="369"/>
            <ac:spMk id="337" creationId="{E1781587-2529-4ABC-809B-FA50B8677BE5}"/>
          </ac:spMkLst>
        </pc:spChg>
        <pc:spChg chg="mod">
          <ac:chgData name="Wei, Fangxing" userId="051acf3a-a306-4f86-b1ed-16491bed3edd" providerId="ADAL" clId="{B8D95DF9-C627-4FE6-9421-7465DD17F48F}" dt="2021-12-09T22:25:13.489" v="708" actId="338"/>
          <ac:spMkLst>
            <pc:docMk/>
            <pc:sldMk cId="169015970" sldId="369"/>
            <ac:spMk id="338" creationId="{B597AA3D-B9CC-4AC2-BB64-A92F904AE9E5}"/>
          </ac:spMkLst>
        </pc:spChg>
        <pc:spChg chg="mod">
          <ac:chgData name="Wei, Fangxing" userId="051acf3a-a306-4f86-b1ed-16491bed3edd" providerId="ADAL" clId="{B8D95DF9-C627-4FE6-9421-7465DD17F48F}" dt="2021-12-09T22:25:13.489" v="708" actId="338"/>
          <ac:spMkLst>
            <pc:docMk/>
            <pc:sldMk cId="169015970" sldId="369"/>
            <ac:spMk id="339" creationId="{DE4FC8CD-4B25-4C12-A71C-FFC388277372}"/>
          </ac:spMkLst>
        </pc:spChg>
        <pc:spChg chg="mod">
          <ac:chgData name="Wei, Fangxing" userId="051acf3a-a306-4f86-b1ed-16491bed3edd" providerId="ADAL" clId="{B8D95DF9-C627-4FE6-9421-7465DD17F48F}" dt="2021-12-09T22:25:13.489" v="708" actId="338"/>
          <ac:spMkLst>
            <pc:docMk/>
            <pc:sldMk cId="169015970" sldId="369"/>
            <ac:spMk id="340" creationId="{97D5D3FA-15DB-4E81-8786-D73B482013FA}"/>
          </ac:spMkLst>
        </pc:spChg>
        <pc:spChg chg="mod">
          <ac:chgData name="Wei, Fangxing" userId="051acf3a-a306-4f86-b1ed-16491bed3edd" providerId="ADAL" clId="{B8D95DF9-C627-4FE6-9421-7465DD17F48F}" dt="2021-12-09T22:25:13.489" v="708" actId="338"/>
          <ac:spMkLst>
            <pc:docMk/>
            <pc:sldMk cId="169015970" sldId="369"/>
            <ac:spMk id="341" creationId="{FB0B2744-3909-4403-B926-F4F6E3FB7799}"/>
          </ac:spMkLst>
        </pc:spChg>
        <pc:spChg chg="mod">
          <ac:chgData name="Wei, Fangxing" userId="051acf3a-a306-4f86-b1ed-16491bed3edd" providerId="ADAL" clId="{B8D95DF9-C627-4FE6-9421-7465DD17F48F}" dt="2021-12-09T22:25:13.489" v="708" actId="338"/>
          <ac:spMkLst>
            <pc:docMk/>
            <pc:sldMk cId="169015970" sldId="369"/>
            <ac:spMk id="342" creationId="{9EB85005-E9AB-4D43-BCE9-F0E61128E228}"/>
          </ac:spMkLst>
        </pc:spChg>
        <pc:spChg chg="mod">
          <ac:chgData name="Wei, Fangxing" userId="051acf3a-a306-4f86-b1ed-16491bed3edd" providerId="ADAL" clId="{B8D95DF9-C627-4FE6-9421-7465DD17F48F}" dt="2021-12-09T22:25:13.489" v="708" actId="338"/>
          <ac:spMkLst>
            <pc:docMk/>
            <pc:sldMk cId="169015970" sldId="369"/>
            <ac:spMk id="343" creationId="{F267E0D0-5059-4F06-B782-FFB2BCB435B1}"/>
          </ac:spMkLst>
        </pc:spChg>
        <pc:spChg chg="mod">
          <ac:chgData name="Wei, Fangxing" userId="051acf3a-a306-4f86-b1ed-16491bed3edd" providerId="ADAL" clId="{B8D95DF9-C627-4FE6-9421-7465DD17F48F}" dt="2021-12-09T22:25:13.489" v="708" actId="338"/>
          <ac:spMkLst>
            <pc:docMk/>
            <pc:sldMk cId="169015970" sldId="369"/>
            <ac:spMk id="344" creationId="{8113BB4D-52D7-467B-9498-1A7D6139DDEA}"/>
          </ac:spMkLst>
        </pc:spChg>
        <pc:spChg chg="mod">
          <ac:chgData name="Wei, Fangxing" userId="051acf3a-a306-4f86-b1ed-16491bed3edd" providerId="ADAL" clId="{B8D95DF9-C627-4FE6-9421-7465DD17F48F}" dt="2021-12-09T22:25:13.489" v="708" actId="338"/>
          <ac:spMkLst>
            <pc:docMk/>
            <pc:sldMk cId="169015970" sldId="369"/>
            <ac:spMk id="345" creationId="{396D6291-2958-4406-8723-BBE252AEF560}"/>
          </ac:spMkLst>
        </pc:spChg>
        <pc:spChg chg="mod">
          <ac:chgData name="Wei, Fangxing" userId="051acf3a-a306-4f86-b1ed-16491bed3edd" providerId="ADAL" clId="{B8D95DF9-C627-4FE6-9421-7465DD17F48F}" dt="2021-12-09T22:25:13.489" v="708" actId="338"/>
          <ac:spMkLst>
            <pc:docMk/>
            <pc:sldMk cId="169015970" sldId="369"/>
            <ac:spMk id="346" creationId="{6E99661F-F187-4E0A-94B9-D537917E9499}"/>
          </ac:spMkLst>
        </pc:spChg>
        <pc:spChg chg="mod">
          <ac:chgData name="Wei, Fangxing" userId="051acf3a-a306-4f86-b1ed-16491bed3edd" providerId="ADAL" clId="{B8D95DF9-C627-4FE6-9421-7465DD17F48F}" dt="2021-12-09T22:25:13.489" v="708" actId="338"/>
          <ac:spMkLst>
            <pc:docMk/>
            <pc:sldMk cId="169015970" sldId="369"/>
            <ac:spMk id="347" creationId="{48C29186-28EA-4631-A4C1-429066E71387}"/>
          </ac:spMkLst>
        </pc:spChg>
        <pc:spChg chg="mod">
          <ac:chgData name="Wei, Fangxing" userId="051acf3a-a306-4f86-b1ed-16491bed3edd" providerId="ADAL" clId="{B8D95DF9-C627-4FE6-9421-7465DD17F48F}" dt="2021-12-09T22:25:13.489" v="708" actId="338"/>
          <ac:spMkLst>
            <pc:docMk/>
            <pc:sldMk cId="169015970" sldId="369"/>
            <ac:spMk id="348" creationId="{A3EAF8B9-0447-4362-9D33-F1BB3A6D0C52}"/>
          </ac:spMkLst>
        </pc:spChg>
        <pc:spChg chg="mod">
          <ac:chgData name="Wei, Fangxing" userId="051acf3a-a306-4f86-b1ed-16491bed3edd" providerId="ADAL" clId="{B8D95DF9-C627-4FE6-9421-7465DD17F48F}" dt="2021-12-09T22:25:13.489" v="708" actId="338"/>
          <ac:spMkLst>
            <pc:docMk/>
            <pc:sldMk cId="169015970" sldId="369"/>
            <ac:spMk id="349" creationId="{A1963CA5-87D9-4007-B8AC-9A3D49276BF3}"/>
          </ac:spMkLst>
        </pc:spChg>
        <pc:spChg chg="mod">
          <ac:chgData name="Wei, Fangxing" userId="051acf3a-a306-4f86-b1ed-16491bed3edd" providerId="ADAL" clId="{B8D95DF9-C627-4FE6-9421-7465DD17F48F}" dt="2021-12-09T22:25:13.489" v="708" actId="338"/>
          <ac:spMkLst>
            <pc:docMk/>
            <pc:sldMk cId="169015970" sldId="369"/>
            <ac:spMk id="350" creationId="{5DAC773F-3953-4EDD-820A-5F99AEFD6783}"/>
          </ac:spMkLst>
        </pc:spChg>
        <pc:spChg chg="mod">
          <ac:chgData name="Wei, Fangxing" userId="051acf3a-a306-4f86-b1ed-16491bed3edd" providerId="ADAL" clId="{B8D95DF9-C627-4FE6-9421-7465DD17F48F}" dt="2021-12-09T22:25:13.489" v="708" actId="338"/>
          <ac:spMkLst>
            <pc:docMk/>
            <pc:sldMk cId="169015970" sldId="369"/>
            <ac:spMk id="351" creationId="{4589FB36-CAFC-4E01-AD70-80EFC21C5871}"/>
          </ac:spMkLst>
        </pc:spChg>
        <pc:spChg chg="mod">
          <ac:chgData name="Wei, Fangxing" userId="051acf3a-a306-4f86-b1ed-16491bed3edd" providerId="ADAL" clId="{B8D95DF9-C627-4FE6-9421-7465DD17F48F}" dt="2021-12-09T22:25:13.489" v="708" actId="338"/>
          <ac:spMkLst>
            <pc:docMk/>
            <pc:sldMk cId="169015970" sldId="369"/>
            <ac:spMk id="352" creationId="{64CC1AD3-570A-43D8-A89D-BE5438698A94}"/>
          </ac:spMkLst>
        </pc:spChg>
        <pc:spChg chg="mod">
          <ac:chgData name="Wei, Fangxing" userId="051acf3a-a306-4f86-b1ed-16491bed3edd" providerId="ADAL" clId="{B8D95DF9-C627-4FE6-9421-7465DD17F48F}" dt="2021-12-09T22:25:13.489" v="708" actId="338"/>
          <ac:spMkLst>
            <pc:docMk/>
            <pc:sldMk cId="169015970" sldId="369"/>
            <ac:spMk id="353" creationId="{36AA33B9-C644-414B-A643-C323A2603905}"/>
          </ac:spMkLst>
        </pc:spChg>
        <pc:spChg chg="mod">
          <ac:chgData name="Wei, Fangxing" userId="051acf3a-a306-4f86-b1ed-16491bed3edd" providerId="ADAL" clId="{B8D95DF9-C627-4FE6-9421-7465DD17F48F}" dt="2021-12-09T22:25:13.489" v="708" actId="338"/>
          <ac:spMkLst>
            <pc:docMk/>
            <pc:sldMk cId="169015970" sldId="369"/>
            <ac:spMk id="354" creationId="{EB94CC3D-4137-4ECA-92E7-EEF6C92B6CAE}"/>
          </ac:spMkLst>
        </pc:spChg>
        <pc:spChg chg="mod">
          <ac:chgData name="Wei, Fangxing" userId="051acf3a-a306-4f86-b1ed-16491bed3edd" providerId="ADAL" clId="{B8D95DF9-C627-4FE6-9421-7465DD17F48F}" dt="2021-12-09T22:25:13.489" v="708" actId="338"/>
          <ac:spMkLst>
            <pc:docMk/>
            <pc:sldMk cId="169015970" sldId="369"/>
            <ac:spMk id="355" creationId="{475AD0D1-FE8C-4B9D-81A0-4A2950DB5AA3}"/>
          </ac:spMkLst>
        </pc:spChg>
        <pc:spChg chg="mod">
          <ac:chgData name="Wei, Fangxing" userId="051acf3a-a306-4f86-b1ed-16491bed3edd" providerId="ADAL" clId="{B8D95DF9-C627-4FE6-9421-7465DD17F48F}" dt="2021-12-09T22:25:13.489" v="708" actId="338"/>
          <ac:spMkLst>
            <pc:docMk/>
            <pc:sldMk cId="169015970" sldId="369"/>
            <ac:spMk id="356" creationId="{2A4686C4-74F9-4023-B6C3-72DD24CBBA70}"/>
          </ac:spMkLst>
        </pc:spChg>
        <pc:spChg chg="mod">
          <ac:chgData name="Wei, Fangxing" userId="051acf3a-a306-4f86-b1ed-16491bed3edd" providerId="ADAL" clId="{B8D95DF9-C627-4FE6-9421-7465DD17F48F}" dt="2021-12-09T22:25:13.489" v="708" actId="338"/>
          <ac:spMkLst>
            <pc:docMk/>
            <pc:sldMk cId="169015970" sldId="369"/>
            <ac:spMk id="357" creationId="{ECD4D300-7AC4-4779-B5ED-DC5ADE2A5B81}"/>
          </ac:spMkLst>
        </pc:spChg>
        <pc:spChg chg="mod">
          <ac:chgData name="Wei, Fangxing" userId="051acf3a-a306-4f86-b1ed-16491bed3edd" providerId="ADAL" clId="{B8D95DF9-C627-4FE6-9421-7465DD17F48F}" dt="2021-12-09T22:25:13.489" v="708" actId="338"/>
          <ac:spMkLst>
            <pc:docMk/>
            <pc:sldMk cId="169015970" sldId="369"/>
            <ac:spMk id="358" creationId="{94211189-FEA1-4FA6-BCFA-C7F5455D2BA7}"/>
          </ac:spMkLst>
        </pc:spChg>
        <pc:spChg chg="mod">
          <ac:chgData name="Wei, Fangxing" userId="051acf3a-a306-4f86-b1ed-16491bed3edd" providerId="ADAL" clId="{B8D95DF9-C627-4FE6-9421-7465DD17F48F}" dt="2021-12-09T22:25:13.489" v="708" actId="338"/>
          <ac:spMkLst>
            <pc:docMk/>
            <pc:sldMk cId="169015970" sldId="369"/>
            <ac:spMk id="359" creationId="{C7333673-1E00-4917-8D49-F27E7008E001}"/>
          </ac:spMkLst>
        </pc:spChg>
        <pc:spChg chg="mod">
          <ac:chgData name="Wei, Fangxing" userId="051acf3a-a306-4f86-b1ed-16491bed3edd" providerId="ADAL" clId="{B8D95DF9-C627-4FE6-9421-7465DD17F48F}" dt="2021-12-09T22:25:13.489" v="708" actId="338"/>
          <ac:spMkLst>
            <pc:docMk/>
            <pc:sldMk cId="169015970" sldId="369"/>
            <ac:spMk id="360" creationId="{79B31DBB-2F70-472E-8979-E46013E5823D}"/>
          </ac:spMkLst>
        </pc:spChg>
        <pc:spChg chg="mod">
          <ac:chgData name="Wei, Fangxing" userId="051acf3a-a306-4f86-b1ed-16491bed3edd" providerId="ADAL" clId="{B8D95DF9-C627-4FE6-9421-7465DD17F48F}" dt="2021-12-09T22:25:13.489" v="708" actId="338"/>
          <ac:spMkLst>
            <pc:docMk/>
            <pc:sldMk cId="169015970" sldId="369"/>
            <ac:spMk id="361" creationId="{11A3675B-78EC-4492-AE1C-7B02F8C9C0C5}"/>
          </ac:spMkLst>
        </pc:spChg>
        <pc:spChg chg="mod">
          <ac:chgData name="Wei, Fangxing" userId="051acf3a-a306-4f86-b1ed-16491bed3edd" providerId="ADAL" clId="{B8D95DF9-C627-4FE6-9421-7465DD17F48F}" dt="2021-12-09T22:25:13.489" v="708" actId="338"/>
          <ac:spMkLst>
            <pc:docMk/>
            <pc:sldMk cId="169015970" sldId="369"/>
            <ac:spMk id="362" creationId="{D3D018D3-A570-477F-B907-7127356BA94F}"/>
          </ac:spMkLst>
        </pc:spChg>
        <pc:spChg chg="mod">
          <ac:chgData name="Wei, Fangxing" userId="051acf3a-a306-4f86-b1ed-16491bed3edd" providerId="ADAL" clId="{B8D95DF9-C627-4FE6-9421-7465DD17F48F}" dt="2021-12-09T22:25:13.489" v="708" actId="338"/>
          <ac:spMkLst>
            <pc:docMk/>
            <pc:sldMk cId="169015970" sldId="369"/>
            <ac:spMk id="363" creationId="{8E7A368A-E35D-43E3-8967-707A78562538}"/>
          </ac:spMkLst>
        </pc:spChg>
        <pc:spChg chg="mod">
          <ac:chgData name="Wei, Fangxing" userId="051acf3a-a306-4f86-b1ed-16491bed3edd" providerId="ADAL" clId="{B8D95DF9-C627-4FE6-9421-7465DD17F48F}" dt="2021-12-09T22:25:13.489" v="708" actId="338"/>
          <ac:spMkLst>
            <pc:docMk/>
            <pc:sldMk cId="169015970" sldId="369"/>
            <ac:spMk id="364" creationId="{1C3E13C6-F8CC-4984-B44E-1DA720E38D89}"/>
          </ac:spMkLst>
        </pc:spChg>
        <pc:spChg chg="mod">
          <ac:chgData name="Wei, Fangxing" userId="051acf3a-a306-4f86-b1ed-16491bed3edd" providerId="ADAL" clId="{B8D95DF9-C627-4FE6-9421-7465DD17F48F}" dt="2021-12-09T22:25:13.489" v="708" actId="338"/>
          <ac:spMkLst>
            <pc:docMk/>
            <pc:sldMk cId="169015970" sldId="369"/>
            <ac:spMk id="365" creationId="{F6BB7619-99D2-4DCD-971B-576BE9E2EE2E}"/>
          </ac:spMkLst>
        </pc:spChg>
        <pc:spChg chg="mod">
          <ac:chgData name="Wei, Fangxing" userId="051acf3a-a306-4f86-b1ed-16491bed3edd" providerId="ADAL" clId="{B8D95DF9-C627-4FE6-9421-7465DD17F48F}" dt="2021-12-09T22:25:13.489" v="708" actId="338"/>
          <ac:spMkLst>
            <pc:docMk/>
            <pc:sldMk cId="169015970" sldId="369"/>
            <ac:spMk id="366" creationId="{8E353F76-5A76-46FB-A37F-626771635987}"/>
          </ac:spMkLst>
        </pc:spChg>
        <pc:spChg chg="mod">
          <ac:chgData name="Wei, Fangxing" userId="051acf3a-a306-4f86-b1ed-16491bed3edd" providerId="ADAL" clId="{B8D95DF9-C627-4FE6-9421-7465DD17F48F}" dt="2021-12-09T22:25:13.489" v="708" actId="338"/>
          <ac:spMkLst>
            <pc:docMk/>
            <pc:sldMk cId="169015970" sldId="369"/>
            <ac:spMk id="367" creationId="{A768321B-1DE4-4606-B453-460B76A71DEA}"/>
          </ac:spMkLst>
        </pc:spChg>
        <pc:spChg chg="mod">
          <ac:chgData name="Wei, Fangxing" userId="051acf3a-a306-4f86-b1ed-16491bed3edd" providerId="ADAL" clId="{B8D95DF9-C627-4FE6-9421-7465DD17F48F}" dt="2021-12-09T22:25:13.489" v="708" actId="338"/>
          <ac:spMkLst>
            <pc:docMk/>
            <pc:sldMk cId="169015970" sldId="369"/>
            <ac:spMk id="368" creationId="{9D82D0DE-08FD-4A1F-9663-1FF79657F0B7}"/>
          </ac:spMkLst>
        </pc:spChg>
        <pc:spChg chg="mod">
          <ac:chgData name="Wei, Fangxing" userId="051acf3a-a306-4f86-b1ed-16491bed3edd" providerId="ADAL" clId="{B8D95DF9-C627-4FE6-9421-7465DD17F48F}" dt="2021-12-09T22:25:13.489" v="708" actId="338"/>
          <ac:spMkLst>
            <pc:docMk/>
            <pc:sldMk cId="169015970" sldId="369"/>
            <ac:spMk id="369" creationId="{9870AF20-0758-4EDC-808B-DC0E7E62D13E}"/>
          </ac:spMkLst>
        </pc:spChg>
        <pc:spChg chg="mod">
          <ac:chgData name="Wei, Fangxing" userId="051acf3a-a306-4f86-b1ed-16491bed3edd" providerId="ADAL" clId="{B8D95DF9-C627-4FE6-9421-7465DD17F48F}" dt="2021-12-09T22:25:13.489" v="708" actId="338"/>
          <ac:spMkLst>
            <pc:docMk/>
            <pc:sldMk cId="169015970" sldId="369"/>
            <ac:spMk id="370" creationId="{2254F4F2-4299-46EF-A220-DA6B1809D264}"/>
          </ac:spMkLst>
        </pc:spChg>
        <pc:spChg chg="mod">
          <ac:chgData name="Wei, Fangxing" userId="051acf3a-a306-4f86-b1ed-16491bed3edd" providerId="ADAL" clId="{B8D95DF9-C627-4FE6-9421-7465DD17F48F}" dt="2021-12-09T22:25:13.489" v="708" actId="338"/>
          <ac:spMkLst>
            <pc:docMk/>
            <pc:sldMk cId="169015970" sldId="369"/>
            <ac:spMk id="371" creationId="{B523DD09-2B77-47D9-9F99-76E4F14319AB}"/>
          </ac:spMkLst>
        </pc:spChg>
        <pc:spChg chg="mod">
          <ac:chgData name="Wei, Fangxing" userId="051acf3a-a306-4f86-b1ed-16491bed3edd" providerId="ADAL" clId="{B8D95DF9-C627-4FE6-9421-7465DD17F48F}" dt="2021-12-09T22:25:13.489" v="708" actId="338"/>
          <ac:spMkLst>
            <pc:docMk/>
            <pc:sldMk cId="169015970" sldId="369"/>
            <ac:spMk id="372" creationId="{922BE0D9-6F21-4E44-9A12-25F5A2EB488D}"/>
          </ac:spMkLst>
        </pc:spChg>
        <pc:spChg chg="mod">
          <ac:chgData name="Wei, Fangxing" userId="051acf3a-a306-4f86-b1ed-16491bed3edd" providerId="ADAL" clId="{B8D95DF9-C627-4FE6-9421-7465DD17F48F}" dt="2021-12-09T22:25:13.489" v="708" actId="338"/>
          <ac:spMkLst>
            <pc:docMk/>
            <pc:sldMk cId="169015970" sldId="369"/>
            <ac:spMk id="373" creationId="{317A8949-E374-431F-9B6C-A1DB4BF87099}"/>
          </ac:spMkLst>
        </pc:spChg>
        <pc:spChg chg="mod">
          <ac:chgData name="Wei, Fangxing" userId="051acf3a-a306-4f86-b1ed-16491bed3edd" providerId="ADAL" clId="{B8D95DF9-C627-4FE6-9421-7465DD17F48F}" dt="2021-12-09T22:25:13.489" v="708" actId="338"/>
          <ac:spMkLst>
            <pc:docMk/>
            <pc:sldMk cId="169015970" sldId="369"/>
            <ac:spMk id="374" creationId="{60A42A84-549C-4BFB-9A04-69D2AF1A86F2}"/>
          </ac:spMkLst>
        </pc:spChg>
        <pc:spChg chg="mod">
          <ac:chgData name="Wei, Fangxing" userId="051acf3a-a306-4f86-b1ed-16491bed3edd" providerId="ADAL" clId="{B8D95DF9-C627-4FE6-9421-7465DD17F48F}" dt="2021-12-09T22:25:13.489" v="708" actId="338"/>
          <ac:spMkLst>
            <pc:docMk/>
            <pc:sldMk cId="169015970" sldId="369"/>
            <ac:spMk id="375" creationId="{BB5CA44E-0478-44B7-A2D9-8634D28C56F7}"/>
          </ac:spMkLst>
        </pc:spChg>
        <pc:spChg chg="mod">
          <ac:chgData name="Wei, Fangxing" userId="051acf3a-a306-4f86-b1ed-16491bed3edd" providerId="ADAL" clId="{B8D95DF9-C627-4FE6-9421-7465DD17F48F}" dt="2021-12-09T22:25:13.489" v="708" actId="338"/>
          <ac:spMkLst>
            <pc:docMk/>
            <pc:sldMk cId="169015970" sldId="369"/>
            <ac:spMk id="376" creationId="{29A7E67F-CB27-4C0B-A9D6-624044B9763F}"/>
          </ac:spMkLst>
        </pc:spChg>
        <pc:spChg chg="mod">
          <ac:chgData name="Wei, Fangxing" userId="051acf3a-a306-4f86-b1ed-16491bed3edd" providerId="ADAL" clId="{B8D95DF9-C627-4FE6-9421-7465DD17F48F}" dt="2021-12-09T22:25:13.489" v="708" actId="338"/>
          <ac:spMkLst>
            <pc:docMk/>
            <pc:sldMk cId="169015970" sldId="369"/>
            <ac:spMk id="377" creationId="{5C24A303-AD8C-4F2A-8D63-2479E99C10EE}"/>
          </ac:spMkLst>
        </pc:spChg>
        <pc:spChg chg="mod">
          <ac:chgData name="Wei, Fangxing" userId="051acf3a-a306-4f86-b1ed-16491bed3edd" providerId="ADAL" clId="{B8D95DF9-C627-4FE6-9421-7465DD17F48F}" dt="2021-12-09T22:25:13.489" v="708" actId="338"/>
          <ac:spMkLst>
            <pc:docMk/>
            <pc:sldMk cId="169015970" sldId="369"/>
            <ac:spMk id="378" creationId="{12CFD72E-5800-4253-BAC2-C7F8EF6B9499}"/>
          </ac:spMkLst>
        </pc:spChg>
        <pc:spChg chg="mod">
          <ac:chgData name="Wei, Fangxing" userId="051acf3a-a306-4f86-b1ed-16491bed3edd" providerId="ADAL" clId="{B8D95DF9-C627-4FE6-9421-7465DD17F48F}" dt="2021-12-09T22:25:13.489" v="708" actId="338"/>
          <ac:spMkLst>
            <pc:docMk/>
            <pc:sldMk cId="169015970" sldId="369"/>
            <ac:spMk id="379" creationId="{0F4116C8-4B36-4833-890A-8D3C71CF2AE3}"/>
          </ac:spMkLst>
        </pc:spChg>
        <pc:spChg chg="mod">
          <ac:chgData name="Wei, Fangxing" userId="051acf3a-a306-4f86-b1ed-16491bed3edd" providerId="ADAL" clId="{B8D95DF9-C627-4FE6-9421-7465DD17F48F}" dt="2021-12-09T22:25:13.489" v="708" actId="338"/>
          <ac:spMkLst>
            <pc:docMk/>
            <pc:sldMk cId="169015970" sldId="369"/>
            <ac:spMk id="380" creationId="{4DACA264-BAF1-4726-92E4-89458175E9DE}"/>
          </ac:spMkLst>
        </pc:spChg>
        <pc:spChg chg="mod">
          <ac:chgData name="Wei, Fangxing" userId="051acf3a-a306-4f86-b1ed-16491bed3edd" providerId="ADAL" clId="{B8D95DF9-C627-4FE6-9421-7465DD17F48F}" dt="2021-12-09T22:25:13.489" v="708" actId="338"/>
          <ac:spMkLst>
            <pc:docMk/>
            <pc:sldMk cId="169015970" sldId="369"/>
            <ac:spMk id="381" creationId="{02FE24D6-8DB4-453D-A945-1208531B666E}"/>
          </ac:spMkLst>
        </pc:spChg>
        <pc:spChg chg="mod">
          <ac:chgData name="Wei, Fangxing" userId="051acf3a-a306-4f86-b1ed-16491bed3edd" providerId="ADAL" clId="{B8D95DF9-C627-4FE6-9421-7465DD17F48F}" dt="2021-12-09T22:25:13.489" v="708" actId="338"/>
          <ac:spMkLst>
            <pc:docMk/>
            <pc:sldMk cId="169015970" sldId="369"/>
            <ac:spMk id="382" creationId="{A47BA8E4-7D99-4BBC-8215-1B90AB631233}"/>
          </ac:spMkLst>
        </pc:spChg>
        <pc:spChg chg="mod">
          <ac:chgData name="Wei, Fangxing" userId="051acf3a-a306-4f86-b1ed-16491bed3edd" providerId="ADAL" clId="{B8D95DF9-C627-4FE6-9421-7465DD17F48F}" dt="2021-12-09T22:25:13.489" v="708" actId="338"/>
          <ac:spMkLst>
            <pc:docMk/>
            <pc:sldMk cId="169015970" sldId="369"/>
            <ac:spMk id="383" creationId="{B09659EB-7918-43B5-8528-F18191B8F566}"/>
          </ac:spMkLst>
        </pc:spChg>
        <pc:spChg chg="mod">
          <ac:chgData name="Wei, Fangxing" userId="051acf3a-a306-4f86-b1ed-16491bed3edd" providerId="ADAL" clId="{B8D95DF9-C627-4FE6-9421-7465DD17F48F}" dt="2021-12-09T22:25:13.489" v="708" actId="338"/>
          <ac:spMkLst>
            <pc:docMk/>
            <pc:sldMk cId="169015970" sldId="369"/>
            <ac:spMk id="384" creationId="{B2BDBB15-5CA0-45DC-80F4-C8C9A5E3AA90}"/>
          </ac:spMkLst>
        </pc:spChg>
        <pc:spChg chg="mod">
          <ac:chgData name="Wei, Fangxing" userId="051acf3a-a306-4f86-b1ed-16491bed3edd" providerId="ADAL" clId="{B8D95DF9-C627-4FE6-9421-7465DD17F48F}" dt="2021-12-09T22:25:13.489" v="708" actId="338"/>
          <ac:spMkLst>
            <pc:docMk/>
            <pc:sldMk cId="169015970" sldId="369"/>
            <ac:spMk id="385" creationId="{73E0A7CA-3F6D-47E4-A3F9-F0ECAE544F21}"/>
          </ac:spMkLst>
        </pc:spChg>
        <pc:spChg chg="mod">
          <ac:chgData name="Wei, Fangxing" userId="051acf3a-a306-4f86-b1ed-16491bed3edd" providerId="ADAL" clId="{B8D95DF9-C627-4FE6-9421-7465DD17F48F}" dt="2021-12-09T22:25:13.489" v="708" actId="338"/>
          <ac:spMkLst>
            <pc:docMk/>
            <pc:sldMk cId="169015970" sldId="369"/>
            <ac:spMk id="386" creationId="{20CD9791-B93E-4A77-BF8B-3BB0B3A8E53F}"/>
          </ac:spMkLst>
        </pc:spChg>
        <pc:spChg chg="mod">
          <ac:chgData name="Wei, Fangxing" userId="051acf3a-a306-4f86-b1ed-16491bed3edd" providerId="ADAL" clId="{B8D95DF9-C627-4FE6-9421-7465DD17F48F}" dt="2021-12-09T22:25:13.489" v="708" actId="338"/>
          <ac:spMkLst>
            <pc:docMk/>
            <pc:sldMk cId="169015970" sldId="369"/>
            <ac:spMk id="388" creationId="{BBCBAC42-6E23-4F8F-8C19-8F984578CACD}"/>
          </ac:spMkLst>
        </pc:spChg>
        <pc:spChg chg="mod">
          <ac:chgData name="Wei, Fangxing" userId="051acf3a-a306-4f86-b1ed-16491bed3edd" providerId="ADAL" clId="{B8D95DF9-C627-4FE6-9421-7465DD17F48F}" dt="2021-12-09T22:25:13.489" v="708" actId="338"/>
          <ac:spMkLst>
            <pc:docMk/>
            <pc:sldMk cId="169015970" sldId="369"/>
            <ac:spMk id="390" creationId="{60318705-6F13-4CE1-B07D-83AE018099FB}"/>
          </ac:spMkLst>
        </pc:spChg>
        <pc:spChg chg="mod">
          <ac:chgData name="Wei, Fangxing" userId="051acf3a-a306-4f86-b1ed-16491bed3edd" providerId="ADAL" clId="{B8D95DF9-C627-4FE6-9421-7465DD17F48F}" dt="2021-12-09T22:25:13.489" v="708" actId="338"/>
          <ac:spMkLst>
            <pc:docMk/>
            <pc:sldMk cId="169015970" sldId="369"/>
            <ac:spMk id="391" creationId="{B6E2CAA8-BF45-454F-882B-0C7A3B434D83}"/>
          </ac:spMkLst>
        </pc:spChg>
        <pc:spChg chg="mod">
          <ac:chgData name="Wei, Fangxing" userId="051acf3a-a306-4f86-b1ed-16491bed3edd" providerId="ADAL" clId="{B8D95DF9-C627-4FE6-9421-7465DD17F48F}" dt="2021-12-09T22:25:13.489" v="708" actId="338"/>
          <ac:spMkLst>
            <pc:docMk/>
            <pc:sldMk cId="169015970" sldId="369"/>
            <ac:spMk id="392" creationId="{EC877327-58E7-44B1-A473-D2C1AEF1A613}"/>
          </ac:spMkLst>
        </pc:spChg>
        <pc:spChg chg="mod">
          <ac:chgData name="Wei, Fangxing" userId="051acf3a-a306-4f86-b1ed-16491bed3edd" providerId="ADAL" clId="{B8D95DF9-C627-4FE6-9421-7465DD17F48F}" dt="2021-12-09T22:25:13.489" v="708" actId="338"/>
          <ac:spMkLst>
            <pc:docMk/>
            <pc:sldMk cId="169015970" sldId="369"/>
            <ac:spMk id="393" creationId="{76F9B5A7-C4DB-476D-A4EE-FF76FF58C324}"/>
          </ac:spMkLst>
        </pc:spChg>
        <pc:spChg chg="mod">
          <ac:chgData name="Wei, Fangxing" userId="051acf3a-a306-4f86-b1ed-16491bed3edd" providerId="ADAL" clId="{B8D95DF9-C627-4FE6-9421-7465DD17F48F}" dt="2021-12-09T22:25:13.489" v="708" actId="338"/>
          <ac:spMkLst>
            <pc:docMk/>
            <pc:sldMk cId="169015970" sldId="369"/>
            <ac:spMk id="394" creationId="{23135969-389B-4761-BB4D-435EAF258377}"/>
          </ac:spMkLst>
        </pc:spChg>
        <pc:spChg chg="mod">
          <ac:chgData name="Wei, Fangxing" userId="051acf3a-a306-4f86-b1ed-16491bed3edd" providerId="ADAL" clId="{B8D95DF9-C627-4FE6-9421-7465DD17F48F}" dt="2021-12-09T22:25:13.489" v="708" actId="338"/>
          <ac:spMkLst>
            <pc:docMk/>
            <pc:sldMk cId="169015970" sldId="369"/>
            <ac:spMk id="395" creationId="{F2D48AA0-73B8-446F-A130-AB7E01A8DBC1}"/>
          </ac:spMkLst>
        </pc:spChg>
        <pc:spChg chg="mod">
          <ac:chgData name="Wei, Fangxing" userId="051acf3a-a306-4f86-b1ed-16491bed3edd" providerId="ADAL" clId="{B8D95DF9-C627-4FE6-9421-7465DD17F48F}" dt="2021-12-09T22:25:13.489" v="708" actId="338"/>
          <ac:spMkLst>
            <pc:docMk/>
            <pc:sldMk cId="169015970" sldId="369"/>
            <ac:spMk id="396" creationId="{BD3FCCDB-F3D3-4D4E-8BD7-8CFBBD21866D}"/>
          </ac:spMkLst>
        </pc:spChg>
        <pc:spChg chg="mod">
          <ac:chgData name="Wei, Fangxing" userId="051acf3a-a306-4f86-b1ed-16491bed3edd" providerId="ADAL" clId="{B8D95DF9-C627-4FE6-9421-7465DD17F48F}" dt="2021-12-09T22:25:13.489" v="708" actId="338"/>
          <ac:spMkLst>
            <pc:docMk/>
            <pc:sldMk cId="169015970" sldId="369"/>
            <ac:spMk id="397" creationId="{52587398-A4F7-45B7-99FE-094D45EA0E5D}"/>
          </ac:spMkLst>
        </pc:spChg>
        <pc:spChg chg="mod">
          <ac:chgData name="Wei, Fangxing" userId="051acf3a-a306-4f86-b1ed-16491bed3edd" providerId="ADAL" clId="{B8D95DF9-C627-4FE6-9421-7465DD17F48F}" dt="2021-12-09T22:25:13.489" v="708" actId="338"/>
          <ac:spMkLst>
            <pc:docMk/>
            <pc:sldMk cId="169015970" sldId="369"/>
            <ac:spMk id="398" creationId="{3015CA49-8A34-48BC-B130-DBF318CE32AB}"/>
          </ac:spMkLst>
        </pc:spChg>
        <pc:spChg chg="mod">
          <ac:chgData name="Wei, Fangxing" userId="051acf3a-a306-4f86-b1ed-16491bed3edd" providerId="ADAL" clId="{B8D95DF9-C627-4FE6-9421-7465DD17F48F}" dt="2021-12-09T22:25:13.489" v="708" actId="338"/>
          <ac:spMkLst>
            <pc:docMk/>
            <pc:sldMk cId="169015970" sldId="369"/>
            <ac:spMk id="399" creationId="{EFB74AD9-7064-4EDA-A262-CDA165A0C7B5}"/>
          </ac:spMkLst>
        </pc:spChg>
        <pc:spChg chg="mod">
          <ac:chgData name="Wei, Fangxing" userId="051acf3a-a306-4f86-b1ed-16491bed3edd" providerId="ADAL" clId="{B8D95DF9-C627-4FE6-9421-7465DD17F48F}" dt="2021-12-09T22:25:13.489" v="708" actId="338"/>
          <ac:spMkLst>
            <pc:docMk/>
            <pc:sldMk cId="169015970" sldId="369"/>
            <ac:spMk id="400" creationId="{5BE6C4DD-8E75-4000-8E0E-CA8C35FE4D6B}"/>
          </ac:spMkLst>
        </pc:spChg>
        <pc:spChg chg="mod">
          <ac:chgData name="Wei, Fangxing" userId="051acf3a-a306-4f86-b1ed-16491bed3edd" providerId="ADAL" clId="{B8D95DF9-C627-4FE6-9421-7465DD17F48F}" dt="2021-12-09T22:25:13.489" v="708" actId="338"/>
          <ac:spMkLst>
            <pc:docMk/>
            <pc:sldMk cId="169015970" sldId="369"/>
            <ac:spMk id="401" creationId="{AEEB613F-F067-4F66-8F65-B4ED57D6E2FE}"/>
          </ac:spMkLst>
        </pc:spChg>
        <pc:spChg chg="mod">
          <ac:chgData name="Wei, Fangxing" userId="051acf3a-a306-4f86-b1ed-16491bed3edd" providerId="ADAL" clId="{B8D95DF9-C627-4FE6-9421-7465DD17F48F}" dt="2021-12-09T22:25:13.489" v="708" actId="338"/>
          <ac:spMkLst>
            <pc:docMk/>
            <pc:sldMk cId="169015970" sldId="369"/>
            <ac:spMk id="402" creationId="{1A73AE6C-FB23-4187-8629-83EDF7F61940}"/>
          </ac:spMkLst>
        </pc:spChg>
        <pc:spChg chg="mod">
          <ac:chgData name="Wei, Fangxing" userId="051acf3a-a306-4f86-b1ed-16491bed3edd" providerId="ADAL" clId="{B8D95DF9-C627-4FE6-9421-7465DD17F48F}" dt="2021-12-09T22:25:13.489" v="708" actId="338"/>
          <ac:spMkLst>
            <pc:docMk/>
            <pc:sldMk cId="169015970" sldId="369"/>
            <ac:spMk id="403" creationId="{3A96F4AD-4106-4FCE-B1BD-C1B3863FF4EB}"/>
          </ac:spMkLst>
        </pc:spChg>
        <pc:spChg chg="mod">
          <ac:chgData name="Wei, Fangxing" userId="051acf3a-a306-4f86-b1ed-16491bed3edd" providerId="ADAL" clId="{B8D95DF9-C627-4FE6-9421-7465DD17F48F}" dt="2021-12-09T22:25:13.489" v="708" actId="338"/>
          <ac:spMkLst>
            <pc:docMk/>
            <pc:sldMk cId="169015970" sldId="369"/>
            <ac:spMk id="404" creationId="{B1C0C01B-DD74-4DA3-AF89-A78D83BB6143}"/>
          </ac:spMkLst>
        </pc:spChg>
        <pc:spChg chg="mod">
          <ac:chgData name="Wei, Fangxing" userId="051acf3a-a306-4f86-b1ed-16491bed3edd" providerId="ADAL" clId="{B8D95DF9-C627-4FE6-9421-7465DD17F48F}" dt="2021-12-09T22:25:13.489" v="708" actId="338"/>
          <ac:spMkLst>
            <pc:docMk/>
            <pc:sldMk cId="169015970" sldId="369"/>
            <ac:spMk id="405" creationId="{5A97B470-5C18-4346-AD4B-58E14E2A5437}"/>
          </ac:spMkLst>
        </pc:spChg>
        <pc:spChg chg="mod">
          <ac:chgData name="Wei, Fangxing" userId="051acf3a-a306-4f86-b1ed-16491bed3edd" providerId="ADAL" clId="{B8D95DF9-C627-4FE6-9421-7465DD17F48F}" dt="2021-12-09T22:25:13.489" v="708" actId="338"/>
          <ac:spMkLst>
            <pc:docMk/>
            <pc:sldMk cId="169015970" sldId="369"/>
            <ac:spMk id="406" creationId="{D57F4E73-8760-4DBC-8673-AF3487B35D67}"/>
          </ac:spMkLst>
        </pc:spChg>
        <pc:spChg chg="mod">
          <ac:chgData name="Wei, Fangxing" userId="051acf3a-a306-4f86-b1ed-16491bed3edd" providerId="ADAL" clId="{B8D95DF9-C627-4FE6-9421-7465DD17F48F}" dt="2021-12-09T22:25:13.489" v="708" actId="338"/>
          <ac:spMkLst>
            <pc:docMk/>
            <pc:sldMk cId="169015970" sldId="369"/>
            <ac:spMk id="407" creationId="{ABDF33F1-54AD-4322-9D44-CF617F3459C0}"/>
          </ac:spMkLst>
        </pc:spChg>
        <pc:spChg chg="mod">
          <ac:chgData name="Wei, Fangxing" userId="051acf3a-a306-4f86-b1ed-16491bed3edd" providerId="ADAL" clId="{B8D95DF9-C627-4FE6-9421-7465DD17F48F}" dt="2021-12-09T22:25:13.489" v="708" actId="338"/>
          <ac:spMkLst>
            <pc:docMk/>
            <pc:sldMk cId="169015970" sldId="369"/>
            <ac:spMk id="408" creationId="{E68236FA-2F71-4B8C-B949-DDA07EBF7990}"/>
          </ac:spMkLst>
        </pc:spChg>
        <pc:spChg chg="mod">
          <ac:chgData name="Wei, Fangxing" userId="051acf3a-a306-4f86-b1ed-16491bed3edd" providerId="ADAL" clId="{B8D95DF9-C627-4FE6-9421-7465DD17F48F}" dt="2021-12-09T22:25:13.489" v="708" actId="338"/>
          <ac:spMkLst>
            <pc:docMk/>
            <pc:sldMk cId="169015970" sldId="369"/>
            <ac:spMk id="409" creationId="{A981477E-DD8B-4A60-9B56-7CFD94D60D40}"/>
          </ac:spMkLst>
        </pc:spChg>
        <pc:spChg chg="mod">
          <ac:chgData name="Wei, Fangxing" userId="051acf3a-a306-4f86-b1ed-16491bed3edd" providerId="ADAL" clId="{B8D95DF9-C627-4FE6-9421-7465DD17F48F}" dt="2021-12-09T22:25:13.489" v="708" actId="338"/>
          <ac:spMkLst>
            <pc:docMk/>
            <pc:sldMk cId="169015970" sldId="369"/>
            <ac:spMk id="410" creationId="{4FD15911-F1C7-417E-A50B-FF7D95D7B161}"/>
          </ac:spMkLst>
        </pc:spChg>
        <pc:spChg chg="mod">
          <ac:chgData name="Wei, Fangxing" userId="051acf3a-a306-4f86-b1ed-16491bed3edd" providerId="ADAL" clId="{B8D95DF9-C627-4FE6-9421-7465DD17F48F}" dt="2021-12-09T22:25:13.489" v="708" actId="338"/>
          <ac:spMkLst>
            <pc:docMk/>
            <pc:sldMk cId="169015970" sldId="369"/>
            <ac:spMk id="411" creationId="{35FD1C69-C29F-4D6A-8CE6-556A7C8AF183}"/>
          </ac:spMkLst>
        </pc:spChg>
        <pc:spChg chg="mod">
          <ac:chgData name="Wei, Fangxing" userId="051acf3a-a306-4f86-b1ed-16491bed3edd" providerId="ADAL" clId="{B8D95DF9-C627-4FE6-9421-7465DD17F48F}" dt="2021-12-09T22:25:13.489" v="708" actId="338"/>
          <ac:spMkLst>
            <pc:docMk/>
            <pc:sldMk cId="169015970" sldId="369"/>
            <ac:spMk id="412" creationId="{201AF930-C4FA-4E35-9561-CFB4382907D9}"/>
          </ac:spMkLst>
        </pc:spChg>
        <pc:spChg chg="mod">
          <ac:chgData name="Wei, Fangxing" userId="051acf3a-a306-4f86-b1ed-16491bed3edd" providerId="ADAL" clId="{B8D95DF9-C627-4FE6-9421-7465DD17F48F}" dt="2021-12-09T22:25:13.489" v="708" actId="338"/>
          <ac:spMkLst>
            <pc:docMk/>
            <pc:sldMk cId="169015970" sldId="369"/>
            <ac:spMk id="413" creationId="{9ECFDD4B-67ED-4B11-AA0D-E4616EC1E789}"/>
          </ac:spMkLst>
        </pc:spChg>
        <pc:spChg chg="mod">
          <ac:chgData name="Wei, Fangxing" userId="051acf3a-a306-4f86-b1ed-16491bed3edd" providerId="ADAL" clId="{B8D95DF9-C627-4FE6-9421-7465DD17F48F}" dt="2021-12-09T22:25:13.489" v="708" actId="338"/>
          <ac:spMkLst>
            <pc:docMk/>
            <pc:sldMk cId="169015970" sldId="369"/>
            <ac:spMk id="414" creationId="{C7DDCA80-4CB3-4F14-8F0E-7AD14237C6A4}"/>
          </ac:spMkLst>
        </pc:spChg>
        <pc:spChg chg="mod">
          <ac:chgData name="Wei, Fangxing" userId="051acf3a-a306-4f86-b1ed-16491bed3edd" providerId="ADAL" clId="{B8D95DF9-C627-4FE6-9421-7465DD17F48F}" dt="2021-12-09T22:25:13.489" v="708" actId="338"/>
          <ac:spMkLst>
            <pc:docMk/>
            <pc:sldMk cId="169015970" sldId="369"/>
            <ac:spMk id="415" creationId="{7BEDD83E-8348-4877-BE6B-B05EDB385F76}"/>
          </ac:spMkLst>
        </pc:spChg>
        <pc:spChg chg="mod">
          <ac:chgData name="Wei, Fangxing" userId="051acf3a-a306-4f86-b1ed-16491bed3edd" providerId="ADAL" clId="{B8D95DF9-C627-4FE6-9421-7465DD17F48F}" dt="2021-12-09T22:25:13.489" v="708" actId="338"/>
          <ac:spMkLst>
            <pc:docMk/>
            <pc:sldMk cId="169015970" sldId="369"/>
            <ac:spMk id="416" creationId="{EEFDC38D-0B55-4B8A-9D3A-081B4C0B76E5}"/>
          </ac:spMkLst>
        </pc:spChg>
        <pc:spChg chg="mod">
          <ac:chgData name="Wei, Fangxing" userId="051acf3a-a306-4f86-b1ed-16491bed3edd" providerId="ADAL" clId="{B8D95DF9-C627-4FE6-9421-7465DD17F48F}" dt="2021-12-09T22:25:13.489" v="708" actId="338"/>
          <ac:spMkLst>
            <pc:docMk/>
            <pc:sldMk cId="169015970" sldId="369"/>
            <ac:spMk id="417" creationId="{BD85FAF7-60C9-490E-B499-C4670E6F485C}"/>
          </ac:spMkLst>
        </pc:spChg>
        <pc:spChg chg="mod">
          <ac:chgData name="Wei, Fangxing" userId="051acf3a-a306-4f86-b1ed-16491bed3edd" providerId="ADAL" clId="{B8D95DF9-C627-4FE6-9421-7465DD17F48F}" dt="2021-12-09T22:25:13.489" v="708" actId="338"/>
          <ac:spMkLst>
            <pc:docMk/>
            <pc:sldMk cId="169015970" sldId="369"/>
            <ac:spMk id="418" creationId="{DDBF8B3B-E178-4415-AD3E-92B17A1766FA}"/>
          </ac:spMkLst>
        </pc:spChg>
        <pc:spChg chg="mod">
          <ac:chgData name="Wei, Fangxing" userId="051acf3a-a306-4f86-b1ed-16491bed3edd" providerId="ADAL" clId="{B8D95DF9-C627-4FE6-9421-7465DD17F48F}" dt="2021-12-09T22:25:13.489" v="708" actId="338"/>
          <ac:spMkLst>
            <pc:docMk/>
            <pc:sldMk cId="169015970" sldId="369"/>
            <ac:spMk id="419" creationId="{4260831F-B11B-4E65-B3A3-74ECBA1FB6A2}"/>
          </ac:spMkLst>
        </pc:spChg>
        <pc:spChg chg="mod">
          <ac:chgData name="Wei, Fangxing" userId="051acf3a-a306-4f86-b1ed-16491bed3edd" providerId="ADAL" clId="{B8D95DF9-C627-4FE6-9421-7465DD17F48F}" dt="2021-12-09T22:25:13.489" v="708" actId="338"/>
          <ac:spMkLst>
            <pc:docMk/>
            <pc:sldMk cId="169015970" sldId="369"/>
            <ac:spMk id="420" creationId="{F12294C3-22AC-490E-B0E3-B5D0BF99ABC8}"/>
          </ac:spMkLst>
        </pc:spChg>
        <pc:spChg chg="mod">
          <ac:chgData name="Wei, Fangxing" userId="051acf3a-a306-4f86-b1ed-16491bed3edd" providerId="ADAL" clId="{B8D95DF9-C627-4FE6-9421-7465DD17F48F}" dt="2021-12-09T22:25:13.489" v="708" actId="338"/>
          <ac:spMkLst>
            <pc:docMk/>
            <pc:sldMk cId="169015970" sldId="369"/>
            <ac:spMk id="421" creationId="{2F947AFD-878D-4132-BFD2-4CF03B09C516}"/>
          </ac:spMkLst>
        </pc:spChg>
        <pc:spChg chg="mod">
          <ac:chgData name="Wei, Fangxing" userId="051acf3a-a306-4f86-b1ed-16491bed3edd" providerId="ADAL" clId="{B8D95DF9-C627-4FE6-9421-7465DD17F48F}" dt="2021-12-09T22:25:13.489" v="708" actId="338"/>
          <ac:spMkLst>
            <pc:docMk/>
            <pc:sldMk cId="169015970" sldId="369"/>
            <ac:spMk id="422" creationId="{1CB8208D-8C3A-47C1-BF6C-0BE27F0B11F8}"/>
          </ac:spMkLst>
        </pc:spChg>
        <pc:spChg chg="mod">
          <ac:chgData name="Wei, Fangxing" userId="051acf3a-a306-4f86-b1ed-16491bed3edd" providerId="ADAL" clId="{B8D95DF9-C627-4FE6-9421-7465DD17F48F}" dt="2021-12-09T22:25:13.489" v="708" actId="338"/>
          <ac:spMkLst>
            <pc:docMk/>
            <pc:sldMk cId="169015970" sldId="369"/>
            <ac:spMk id="423" creationId="{78EBF16E-A722-408E-80E1-AAADB30602FA}"/>
          </ac:spMkLst>
        </pc:spChg>
        <pc:spChg chg="mod">
          <ac:chgData name="Wei, Fangxing" userId="051acf3a-a306-4f86-b1ed-16491bed3edd" providerId="ADAL" clId="{B8D95DF9-C627-4FE6-9421-7465DD17F48F}" dt="2021-12-09T22:25:13.489" v="708" actId="338"/>
          <ac:spMkLst>
            <pc:docMk/>
            <pc:sldMk cId="169015970" sldId="369"/>
            <ac:spMk id="424" creationId="{5FBD5A7E-53E7-4005-8622-F08C9D322DD7}"/>
          </ac:spMkLst>
        </pc:spChg>
        <pc:spChg chg="mod">
          <ac:chgData name="Wei, Fangxing" userId="051acf3a-a306-4f86-b1ed-16491bed3edd" providerId="ADAL" clId="{B8D95DF9-C627-4FE6-9421-7465DD17F48F}" dt="2021-12-09T22:25:13.489" v="708" actId="338"/>
          <ac:spMkLst>
            <pc:docMk/>
            <pc:sldMk cId="169015970" sldId="369"/>
            <ac:spMk id="425" creationId="{9A9634EC-CC70-4006-9A95-9946E56249E9}"/>
          </ac:spMkLst>
        </pc:spChg>
        <pc:spChg chg="mod">
          <ac:chgData name="Wei, Fangxing" userId="051acf3a-a306-4f86-b1ed-16491bed3edd" providerId="ADAL" clId="{B8D95DF9-C627-4FE6-9421-7465DD17F48F}" dt="2021-12-09T22:25:13.489" v="708" actId="338"/>
          <ac:spMkLst>
            <pc:docMk/>
            <pc:sldMk cId="169015970" sldId="369"/>
            <ac:spMk id="426" creationId="{D43AB882-0712-4629-8F5E-D997ACB204BB}"/>
          </ac:spMkLst>
        </pc:spChg>
        <pc:spChg chg="mod">
          <ac:chgData name="Wei, Fangxing" userId="051acf3a-a306-4f86-b1ed-16491bed3edd" providerId="ADAL" clId="{B8D95DF9-C627-4FE6-9421-7465DD17F48F}" dt="2021-12-09T22:25:13.489" v="708" actId="338"/>
          <ac:spMkLst>
            <pc:docMk/>
            <pc:sldMk cId="169015970" sldId="369"/>
            <ac:spMk id="427" creationId="{97ED2CFA-4C84-4E57-9DA9-4197D6869231}"/>
          </ac:spMkLst>
        </pc:spChg>
        <pc:spChg chg="mod">
          <ac:chgData name="Wei, Fangxing" userId="051acf3a-a306-4f86-b1ed-16491bed3edd" providerId="ADAL" clId="{B8D95DF9-C627-4FE6-9421-7465DD17F48F}" dt="2021-12-09T22:25:13.489" v="708" actId="338"/>
          <ac:spMkLst>
            <pc:docMk/>
            <pc:sldMk cId="169015970" sldId="369"/>
            <ac:spMk id="428" creationId="{D980BDA8-DF18-43C0-A07D-458E5453CE9B}"/>
          </ac:spMkLst>
        </pc:spChg>
        <pc:spChg chg="mod">
          <ac:chgData name="Wei, Fangxing" userId="051acf3a-a306-4f86-b1ed-16491bed3edd" providerId="ADAL" clId="{B8D95DF9-C627-4FE6-9421-7465DD17F48F}" dt="2021-12-09T22:25:13.489" v="708" actId="338"/>
          <ac:spMkLst>
            <pc:docMk/>
            <pc:sldMk cId="169015970" sldId="369"/>
            <ac:spMk id="429" creationId="{325CEB25-65BB-427F-859A-E149E82F4D26}"/>
          </ac:spMkLst>
        </pc:spChg>
        <pc:spChg chg="mod">
          <ac:chgData name="Wei, Fangxing" userId="051acf3a-a306-4f86-b1ed-16491bed3edd" providerId="ADAL" clId="{B8D95DF9-C627-4FE6-9421-7465DD17F48F}" dt="2021-12-09T22:25:13.489" v="708" actId="338"/>
          <ac:spMkLst>
            <pc:docMk/>
            <pc:sldMk cId="169015970" sldId="369"/>
            <ac:spMk id="430" creationId="{8F524F01-D4D6-4C5F-B319-C1F30A85D6F0}"/>
          </ac:spMkLst>
        </pc:spChg>
        <pc:spChg chg="mod">
          <ac:chgData name="Wei, Fangxing" userId="051acf3a-a306-4f86-b1ed-16491bed3edd" providerId="ADAL" clId="{B8D95DF9-C627-4FE6-9421-7465DD17F48F}" dt="2021-12-09T22:25:13.489" v="708" actId="338"/>
          <ac:spMkLst>
            <pc:docMk/>
            <pc:sldMk cId="169015970" sldId="369"/>
            <ac:spMk id="431" creationId="{249B9585-27C2-419C-B301-0CA2CBE6975B}"/>
          </ac:spMkLst>
        </pc:spChg>
        <pc:spChg chg="mod">
          <ac:chgData name="Wei, Fangxing" userId="051acf3a-a306-4f86-b1ed-16491bed3edd" providerId="ADAL" clId="{B8D95DF9-C627-4FE6-9421-7465DD17F48F}" dt="2021-12-09T22:25:13.489" v="708" actId="338"/>
          <ac:spMkLst>
            <pc:docMk/>
            <pc:sldMk cId="169015970" sldId="369"/>
            <ac:spMk id="432" creationId="{7FAF8313-F36F-4F02-BF35-FDC1532FD861}"/>
          </ac:spMkLst>
        </pc:spChg>
        <pc:spChg chg="mod">
          <ac:chgData name="Wei, Fangxing" userId="051acf3a-a306-4f86-b1ed-16491bed3edd" providerId="ADAL" clId="{B8D95DF9-C627-4FE6-9421-7465DD17F48F}" dt="2021-12-09T22:25:13.489" v="708" actId="338"/>
          <ac:spMkLst>
            <pc:docMk/>
            <pc:sldMk cId="169015970" sldId="369"/>
            <ac:spMk id="433" creationId="{C35A3A64-9287-4725-9C4E-809BA901B32A}"/>
          </ac:spMkLst>
        </pc:spChg>
        <pc:spChg chg="mod">
          <ac:chgData name="Wei, Fangxing" userId="051acf3a-a306-4f86-b1ed-16491bed3edd" providerId="ADAL" clId="{B8D95DF9-C627-4FE6-9421-7465DD17F48F}" dt="2021-12-09T22:25:13.489" v="708" actId="338"/>
          <ac:spMkLst>
            <pc:docMk/>
            <pc:sldMk cId="169015970" sldId="369"/>
            <ac:spMk id="434" creationId="{E44921BB-08CC-4CDC-AAEF-9CDB0EB69720}"/>
          </ac:spMkLst>
        </pc:spChg>
        <pc:spChg chg="mod">
          <ac:chgData name="Wei, Fangxing" userId="051acf3a-a306-4f86-b1ed-16491bed3edd" providerId="ADAL" clId="{B8D95DF9-C627-4FE6-9421-7465DD17F48F}" dt="2021-12-09T22:25:13.489" v="708" actId="338"/>
          <ac:spMkLst>
            <pc:docMk/>
            <pc:sldMk cId="169015970" sldId="369"/>
            <ac:spMk id="435" creationId="{EE21049C-7A27-4645-9165-E59B9A3859AF}"/>
          </ac:spMkLst>
        </pc:spChg>
        <pc:spChg chg="mod">
          <ac:chgData name="Wei, Fangxing" userId="051acf3a-a306-4f86-b1ed-16491bed3edd" providerId="ADAL" clId="{B8D95DF9-C627-4FE6-9421-7465DD17F48F}" dt="2021-12-09T22:25:13.489" v="708" actId="338"/>
          <ac:spMkLst>
            <pc:docMk/>
            <pc:sldMk cId="169015970" sldId="369"/>
            <ac:spMk id="436" creationId="{29D8FEB9-7A65-4C07-A87B-A3A00E2645B5}"/>
          </ac:spMkLst>
        </pc:spChg>
        <pc:spChg chg="mod">
          <ac:chgData name="Wei, Fangxing" userId="051acf3a-a306-4f86-b1ed-16491bed3edd" providerId="ADAL" clId="{B8D95DF9-C627-4FE6-9421-7465DD17F48F}" dt="2021-12-09T22:25:13.489" v="708" actId="338"/>
          <ac:spMkLst>
            <pc:docMk/>
            <pc:sldMk cId="169015970" sldId="369"/>
            <ac:spMk id="437" creationId="{1E6F4563-DED3-43F9-8C65-D2C371099A4D}"/>
          </ac:spMkLst>
        </pc:spChg>
        <pc:spChg chg="mod">
          <ac:chgData name="Wei, Fangxing" userId="051acf3a-a306-4f86-b1ed-16491bed3edd" providerId="ADAL" clId="{B8D95DF9-C627-4FE6-9421-7465DD17F48F}" dt="2021-12-09T22:25:13.489" v="708" actId="338"/>
          <ac:spMkLst>
            <pc:docMk/>
            <pc:sldMk cId="169015970" sldId="369"/>
            <ac:spMk id="438" creationId="{C65B1490-7CD0-4D67-ADAE-CAE91353AB2E}"/>
          </ac:spMkLst>
        </pc:spChg>
        <pc:spChg chg="mod">
          <ac:chgData name="Wei, Fangxing" userId="051acf3a-a306-4f86-b1ed-16491bed3edd" providerId="ADAL" clId="{B8D95DF9-C627-4FE6-9421-7465DD17F48F}" dt="2021-12-09T22:25:13.489" v="708" actId="338"/>
          <ac:spMkLst>
            <pc:docMk/>
            <pc:sldMk cId="169015970" sldId="369"/>
            <ac:spMk id="439" creationId="{CA50205E-83AC-4261-8201-00F3CC863A71}"/>
          </ac:spMkLst>
        </pc:spChg>
        <pc:spChg chg="mod">
          <ac:chgData name="Wei, Fangxing" userId="051acf3a-a306-4f86-b1ed-16491bed3edd" providerId="ADAL" clId="{B8D95DF9-C627-4FE6-9421-7465DD17F48F}" dt="2021-12-09T22:25:13.489" v="708" actId="338"/>
          <ac:spMkLst>
            <pc:docMk/>
            <pc:sldMk cId="169015970" sldId="369"/>
            <ac:spMk id="440" creationId="{7D34E3D4-FFE7-4925-AE1C-CEC7EFA7066D}"/>
          </ac:spMkLst>
        </pc:spChg>
        <pc:spChg chg="mod">
          <ac:chgData name="Wei, Fangxing" userId="051acf3a-a306-4f86-b1ed-16491bed3edd" providerId="ADAL" clId="{B8D95DF9-C627-4FE6-9421-7465DD17F48F}" dt="2021-12-09T22:25:13.489" v="708" actId="338"/>
          <ac:spMkLst>
            <pc:docMk/>
            <pc:sldMk cId="169015970" sldId="369"/>
            <ac:spMk id="441" creationId="{9DA4FD3E-BEB2-4A5D-BC57-38CBF3B51AA8}"/>
          </ac:spMkLst>
        </pc:spChg>
        <pc:spChg chg="mod">
          <ac:chgData name="Wei, Fangxing" userId="051acf3a-a306-4f86-b1ed-16491bed3edd" providerId="ADAL" clId="{B8D95DF9-C627-4FE6-9421-7465DD17F48F}" dt="2021-12-09T22:25:13.489" v="708" actId="338"/>
          <ac:spMkLst>
            <pc:docMk/>
            <pc:sldMk cId="169015970" sldId="369"/>
            <ac:spMk id="442" creationId="{076AACB4-CEE4-4A92-8AAA-DB18061CDFF9}"/>
          </ac:spMkLst>
        </pc:spChg>
        <pc:spChg chg="mod">
          <ac:chgData name="Wei, Fangxing" userId="051acf3a-a306-4f86-b1ed-16491bed3edd" providerId="ADAL" clId="{B8D95DF9-C627-4FE6-9421-7465DD17F48F}" dt="2021-12-09T22:25:13.489" v="708" actId="338"/>
          <ac:spMkLst>
            <pc:docMk/>
            <pc:sldMk cId="169015970" sldId="369"/>
            <ac:spMk id="443" creationId="{E3DC8425-BD3A-4955-8268-04D9E2D034E8}"/>
          </ac:spMkLst>
        </pc:spChg>
        <pc:spChg chg="mod">
          <ac:chgData name="Wei, Fangxing" userId="051acf3a-a306-4f86-b1ed-16491bed3edd" providerId="ADAL" clId="{B8D95DF9-C627-4FE6-9421-7465DD17F48F}" dt="2021-12-09T22:25:13.489" v="708" actId="338"/>
          <ac:spMkLst>
            <pc:docMk/>
            <pc:sldMk cId="169015970" sldId="369"/>
            <ac:spMk id="444" creationId="{50254489-CA80-47D9-865A-9203FB8B846A}"/>
          </ac:spMkLst>
        </pc:spChg>
        <pc:spChg chg="mod">
          <ac:chgData name="Wei, Fangxing" userId="051acf3a-a306-4f86-b1ed-16491bed3edd" providerId="ADAL" clId="{B8D95DF9-C627-4FE6-9421-7465DD17F48F}" dt="2021-12-09T22:25:13.489" v="708" actId="338"/>
          <ac:spMkLst>
            <pc:docMk/>
            <pc:sldMk cId="169015970" sldId="369"/>
            <ac:spMk id="445" creationId="{4677361E-6439-4427-8C9A-11570C7908F0}"/>
          </ac:spMkLst>
        </pc:spChg>
        <pc:spChg chg="mod">
          <ac:chgData name="Wei, Fangxing" userId="051acf3a-a306-4f86-b1ed-16491bed3edd" providerId="ADAL" clId="{B8D95DF9-C627-4FE6-9421-7465DD17F48F}" dt="2021-12-09T22:25:13.489" v="708" actId="338"/>
          <ac:spMkLst>
            <pc:docMk/>
            <pc:sldMk cId="169015970" sldId="369"/>
            <ac:spMk id="446" creationId="{AAEAB6F1-E699-420B-9327-3B20869019F7}"/>
          </ac:spMkLst>
        </pc:spChg>
        <pc:spChg chg="mod">
          <ac:chgData name="Wei, Fangxing" userId="051acf3a-a306-4f86-b1ed-16491bed3edd" providerId="ADAL" clId="{B8D95DF9-C627-4FE6-9421-7465DD17F48F}" dt="2021-12-09T22:25:13.489" v="708" actId="338"/>
          <ac:spMkLst>
            <pc:docMk/>
            <pc:sldMk cId="169015970" sldId="369"/>
            <ac:spMk id="447" creationId="{43A11703-F863-4562-9CB7-603B28A2F5C1}"/>
          </ac:spMkLst>
        </pc:spChg>
        <pc:spChg chg="mod">
          <ac:chgData name="Wei, Fangxing" userId="051acf3a-a306-4f86-b1ed-16491bed3edd" providerId="ADAL" clId="{B8D95DF9-C627-4FE6-9421-7465DD17F48F}" dt="2021-12-09T22:25:13.489" v="708" actId="338"/>
          <ac:spMkLst>
            <pc:docMk/>
            <pc:sldMk cId="169015970" sldId="369"/>
            <ac:spMk id="448" creationId="{38598D55-C3BE-4FFB-8BDA-D9992AF82FAE}"/>
          </ac:spMkLst>
        </pc:spChg>
        <pc:spChg chg="mod">
          <ac:chgData name="Wei, Fangxing" userId="051acf3a-a306-4f86-b1ed-16491bed3edd" providerId="ADAL" clId="{B8D95DF9-C627-4FE6-9421-7465DD17F48F}" dt="2021-12-09T22:25:13.489" v="708" actId="338"/>
          <ac:spMkLst>
            <pc:docMk/>
            <pc:sldMk cId="169015970" sldId="369"/>
            <ac:spMk id="449" creationId="{90E94BE2-24B0-45CD-B90E-E12CDE29A2CE}"/>
          </ac:spMkLst>
        </pc:spChg>
        <pc:spChg chg="mod">
          <ac:chgData name="Wei, Fangxing" userId="051acf3a-a306-4f86-b1ed-16491bed3edd" providerId="ADAL" clId="{B8D95DF9-C627-4FE6-9421-7465DD17F48F}" dt="2021-12-09T22:25:13.489" v="708" actId="338"/>
          <ac:spMkLst>
            <pc:docMk/>
            <pc:sldMk cId="169015970" sldId="369"/>
            <ac:spMk id="450" creationId="{0EFB9A8F-808F-4DAD-BABC-D60F1D1237E0}"/>
          </ac:spMkLst>
        </pc:spChg>
        <pc:spChg chg="mod">
          <ac:chgData name="Wei, Fangxing" userId="051acf3a-a306-4f86-b1ed-16491bed3edd" providerId="ADAL" clId="{B8D95DF9-C627-4FE6-9421-7465DD17F48F}" dt="2021-12-09T22:25:13.489" v="708" actId="338"/>
          <ac:spMkLst>
            <pc:docMk/>
            <pc:sldMk cId="169015970" sldId="369"/>
            <ac:spMk id="451" creationId="{520D1874-080C-42FB-BC8D-50F82C279767}"/>
          </ac:spMkLst>
        </pc:spChg>
        <pc:spChg chg="mod">
          <ac:chgData name="Wei, Fangxing" userId="051acf3a-a306-4f86-b1ed-16491bed3edd" providerId="ADAL" clId="{B8D95DF9-C627-4FE6-9421-7465DD17F48F}" dt="2021-12-09T22:25:13.489" v="708" actId="338"/>
          <ac:spMkLst>
            <pc:docMk/>
            <pc:sldMk cId="169015970" sldId="369"/>
            <ac:spMk id="452" creationId="{6EFD4B59-0276-4433-8FB6-5088CA9D91DE}"/>
          </ac:spMkLst>
        </pc:spChg>
        <pc:spChg chg="mod">
          <ac:chgData name="Wei, Fangxing" userId="051acf3a-a306-4f86-b1ed-16491bed3edd" providerId="ADAL" clId="{B8D95DF9-C627-4FE6-9421-7465DD17F48F}" dt="2021-12-09T22:25:13.489" v="708" actId="338"/>
          <ac:spMkLst>
            <pc:docMk/>
            <pc:sldMk cId="169015970" sldId="369"/>
            <ac:spMk id="453" creationId="{79FAB71B-7E9A-4B9B-ACFC-0F8B21264CDE}"/>
          </ac:spMkLst>
        </pc:spChg>
        <pc:spChg chg="mod">
          <ac:chgData name="Wei, Fangxing" userId="051acf3a-a306-4f86-b1ed-16491bed3edd" providerId="ADAL" clId="{B8D95DF9-C627-4FE6-9421-7465DD17F48F}" dt="2021-12-09T22:25:13.489" v="708" actId="338"/>
          <ac:spMkLst>
            <pc:docMk/>
            <pc:sldMk cId="169015970" sldId="369"/>
            <ac:spMk id="454" creationId="{F4CF5695-DAB5-4854-A978-98F0FDA48973}"/>
          </ac:spMkLst>
        </pc:spChg>
        <pc:spChg chg="mod">
          <ac:chgData name="Wei, Fangxing" userId="051acf3a-a306-4f86-b1ed-16491bed3edd" providerId="ADAL" clId="{B8D95DF9-C627-4FE6-9421-7465DD17F48F}" dt="2021-12-09T22:25:13.489" v="708" actId="338"/>
          <ac:spMkLst>
            <pc:docMk/>
            <pc:sldMk cId="169015970" sldId="369"/>
            <ac:spMk id="455" creationId="{CBC16016-0C31-48B9-9F5E-42A66629CFDA}"/>
          </ac:spMkLst>
        </pc:spChg>
        <pc:spChg chg="mod">
          <ac:chgData name="Wei, Fangxing" userId="051acf3a-a306-4f86-b1ed-16491bed3edd" providerId="ADAL" clId="{B8D95DF9-C627-4FE6-9421-7465DD17F48F}" dt="2021-12-09T22:25:13.489" v="708" actId="338"/>
          <ac:spMkLst>
            <pc:docMk/>
            <pc:sldMk cId="169015970" sldId="369"/>
            <ac:spMk id="456" creationId="{F0B3B0CC-6B66-4DCC-88DB-975233F1A0B8}"/>
          </ac:spMkLst>
        </pc:spChg>
        <pc:spChg chg="mod">
          <ac:chgData name="Wei, Fangxing" userId="051acf3a-a306-4f86-b1ed-16491bed3edd" providerId="ADAL" clId="{B8D95DF9-C627-4FE6-9421-7465DD17F48F}" dt="2021-12-09T22:25:13.489" v="708" actId="338"/>
          <ac:spMkLst>
            <pc:docMk/>
            <pc:sldMk cId="169015970" sldId="369"/>
            <ac:spMk id="457" creationId="{03EEF274-5164-4182-BD30-BCBBB7C1F08D}"/>
          </ac:spMkLst>
        </pc:spChg>
        <pc:spChg chg="mod">
          <ac:chgData name="Wei, Fangxing" userId="051acf3a-a306-4f86-b1ed-16491bed3edd" providerId="ADAL" clId="{B8D95DF9-C627-4FE6-9421-7465DD17F48F}" dt="2021-12-09T22:25:13.489" v="708" actId="338"/>
          <ac:spMkLst>
            <pc:docMk/>
            <pc:sldMk cId="169015970" sldId="369"/>
            <ac:spMk id="458" creationId="{D153124C-B749-41C8-B061-02B16F4267FA}"/>
          </ac:spMkLst>
        </pc:spChg>
        <pc:spChg chg="mod">
          <ac:chgData name="Wei, Fangxing" userId="051acf3a-a306-4f86-b1ed-16491bed3edd" providerId="ADAL" clId="{B8D95DF9-C627-4FE6-9421-7465DD17F48F}" dt="2021-12-09T22:25:13.489" v="708" actId="338"/>
          <ac:spMkLst>
            <pc:docMk/>
            <pc:sldMk cId="169015970" sldId="369"/>
            <ac:spMk id="459" creationId="{B4C8B677-592D-4537-98C2-D4556B0D99BF}"/>
          </ac:spMkLst>
        </pc:spChg>
        <pc:spChg chg="mod">
          <ac:chgData name="Wei, Fangxing" userId="051acf3a-a306-4f86-b1ed-16491bed3edd" providerId="ADAL" clId="{B8D95DF9-C627-4FE6-9421-7465DD17F48F}" dt="2021-12-09T22:25:13.489" v="708" actId="338"/>
          <ac:spMkLst>
            <pc:docMk/>
            <pc:sldMk cId="169015970" sldId="369"/>
            <ac:spMk id="460" creationId="{C77967BE-2305-475C-9013-317C6424B09F}"/>
          </ac:spMkLst>
        </pc:spChg>
        <pc:spChg chg="mod">
          <ac:chgData name="Wei, Fangxing" userId="051acf3a-a306-4f86-b1ed-16491bed3edd" providerId="ADAL" clId="{B8D95DF9-C627-4FE6-9421-7465DD17F48F}" dt="2021-12-09T22:25:13.489" v="708" actId="338"/>
          <ac:spMkLst>
            <pc:docMk/>
            <pc:sldMk cId="169015970" sldId="369"/>
            <ac:spMk id="461" creationId="{8E02002B-5143-4955-B296-5953D329B596}"/>
          </ac:spMkLst>
        </pc:spChg>
        <pc:spChg chg="mod">
          <ac:chgData name="Wei, Fangxing" userId="051acf3a-a306-4f86-b1ed-16491bed3edd" providerId="ADAL" clId="{B8D95DF9-C627-4FE6-9421-7465DD17F48F}" dt="2021-12-09T22:25:13.489" v="708" actId="338"/>
          <ac:spMkLst>
            <pc:docMk/>
            <pc:sldMk cId="169015970" sldId="369"/>
            <ac:spMk id="462" creationId="{27F2F34F-9EE0-4A2D-85C8-C5549E282564}"/>
          </ac:spMkLst>
        </pc:spChg>
        <pc:spChg chg="mod">
          <ac:chgData name="Wei, Fangxing" userId="051acf3a-a306-4f86-b1ed-16491bed3edd" providerId="ADAL" clId="{B8D95DF9-C627-4FE6-9421-7465DD17F48F}" dt="2021-12-09T22:25:13.489" v="708" actId="338"/>
          <ac:spMkLst>
            <pc:docMk/>
            <pc:sldMk cId="169015970" sldId="369"/>
            <ac:spMk id="463" creationId="{430012A0-7E70-455E-B9AD-418C42A73C9B}"/>
          </ac:spMkLst>
        </pc:spChg>
        <pc:spChg chg="mod">
          <ac:chgData name="Wei, Fangxing" userId="051acf3a-a306-4f86-b1ed-16491bed3edd" providerId="ADAL" clId="{B8D95DF9-C627-4FE6-9421-7465DD17F48F}" dt="2021-12-09T22:25:13.489" v="708" actId="338"/>
          <ac:spMkLst>
            <pc:docMk/>
            <pc:sldMk cId="169015970" sldId="369"/>
            <ac:spMk id="464" creationId="{FEFD8485-C24D-4AE9-A11D-6EAD15C3281F}"/>
          </ac:spMkLst>
        </pc:spChg>
        <pc:spChg chg="mod">
          <ac:chgData name="Wei, Fangxing" userId="051acf3a-a306-4f86-b1ed-16491bed3edd" providerId="ADAL" clId="{B8D95DF9-C627-4FE6-9421-7465DD17F48F}" dt="2021-12-09T22:25:13.489" v="708" actId="338"/>
          <ac:spMkLst>
            <pc:docMk/>
            <pc:sldMk cId="169015970" sldId="369"/>
            <ac:spMk id="465" creationId="{FAF4E951-1306-4238-9732-C24D450D80CA}"/>
          </ac:spMkLst>
        </pc:spChg>
        <pc:spChg chg="mod">
          <ac:chgData name="Wei, Fangxing" userId="051acf3a-a306-4f86-b1ed-16491bed3edd" providerId="ADAL" clId="{B8D95DF9-C627-4FE6-9421-7465DD17F48F}" dt="2021-12-09T22:25:13.489" v="708" actId="338"/>
          <ac:spMkLst>
            <pc:docMk/>
            <pc:sldMk cId="169015970" sldId="369"/>
            <ac:spMk id="466" creationId="{F6907091-DE9A-4FDF-A389-1BE7C74E6D08}"/>
          </ac:spMkLst>
        </pc:spChg>
        <pc:spChg chg="mod">
          <ac:chgData name="Wei, Fangxing" userId="051acf3a-a306-4f86-b1ed-16491bed3edd" providerId="ADAL" clId="{B8D95DF9-C627-4FE6-9421-7465DD17F48F}" dt="2021-12-09T22:25:13.489" v="708" actId="338"/>
          <ac:spMkLst>
            <pc:docMk/>
            <pc:sldMk cId="169015970" sldId="369"/>
            <ac:spMk id="467" creationId="{16FCF652-C965-41AD-B5E2-A94608CCE1C6}"/>
          </ac:spMkLst>
        </pc:spChg>
        <pc:spChg chg="mod">
          <ac:chgData name="Wei, Fangxing" userId="051acf3a-a306-4f86-b1ed-16491bed3edd" providerId="ADAL" clId="{B8D95DF9-C627-4FE6-9421-7465DD17F48F}" dt="2021-12-09T22:25:13.489" v="708" actId="338"/>
          <ac:spMkLst>
            <pc:docMk/>
            <pc:sldMk cId="169015970" sldId="369"/>
            <ac:spMk id="468" creationId="{3095D730-A6BE-4E98-9E07-859CEF982A48}"/>
          </ac:spMkLst>
        </pc:spChg>
        <pc:spChg chg="mod">
          <ac:chgData name="Wei, Fangxing" userId="051acf3a-a306-4f86-b1ed-16491bed3edd" providerId="ADAL" clId="{B8D95DF9-C627-4FE6-9421-7465DD17F48F}" dt="2021-12-09T22:25:13.489" v="708" actId="338"/>
          <ac:spMkLst>
            <pc:docMk/>
            <pc:sldMk cId="169015970" sldId="369"/>
            <ac:spMk id="469" creationId="{F2887937-8029-405C-AA96-A61F73E202E0}"/>
          </ac:spMkLst>
        </pc:spChg>
        <pc:spChg chg="mod">
          <ac:chgData name="Wei, Fangxing" userId="051acf3a-a306-4f86-b1ed-16491bed3edd" providerId="ADAL" clId="{B8D95DF9-C627-4FE6-9421-7465DD17F48F}" dt="2021-12-09T22:25:13.489" v="708" actId="338"/>
          <ac:spMkLst>
            <pc:docMk/>
            <pc:sldMk cId="169015970" sldId="369"/>
            <ac:spMk id="470" creationId="{529DCE08-4B8D-4E94-BF98-99DEBCA63311}"/>
          </ac:spMkLst>
        </pc:spChg>
        <pc:spChg chg="mod">
          <ac:chgData name="Wei, Fangxing" userId="051acf3a-a306-4f86-b1ed-16491bed3edd" providerId="ADAL" clId="{B8D95DF9-C627-4FE6-9421-7465DD17F48F}" dt="2021-12-09T22:25:13.489" v="708" actId="338"/>
          <ac:spMkLst>
            <pc:docMk/>
            <pc:sldMk cId="169015970" sldId="369"/>
            <ac:spMk id="471" creationId="{6CE73B64-152B-4EB9-8F0D-C027F7E7832A}"/>
          </ac:spMkLst>
        </pc:spChg>
        <pc:spChg chg="mod">
          <ac:chgData name="Wei, Fangxing" userId="051acf3a-a306-4f86-b1ed-16491bed3edd" providerId="ADAL" clId="{B8D95DF9-C627-4FE6-9421-7465DD17F48F}" dt="2021-12-09T22:25:13.489" v="708" actId="338"/>
          <ac:spMkLst>
            <pc:docMk/>
            <pc:sldMk cId="169015970" sldId="369"/>
            <ac:spMk id="472" creationId="{73221700-E7F6-4FDD-9E88-8C3CB83C9E44}"/>
          </ac:spMkLst>
        </pc:spChg>
        <pc:spChg chg="mod">
          <ac:chgData name="Wei, Fangxing" userId="051acf3a-a306-4f86-b1ed-16491bed3edd" providerId="ADAL" clId="{B8D95DF9-C627-4FE6-9421-7465DD17F48F}" dt="2021-12-09T22:25:13.489" v="708" actId="338"/>
          <ac:spMkLst>
            <pc:docMk/>
            <pc:sldMk cId="169015970" sldId="369"/>
            <ac:spMk id="473" creationId="{ABBE730A-7531-4F80-BEDA-B265006B67D5}"/>
          </ac:spMkLst>
        </pc:spChg>
        <pc:spChg chg="mod">
          <ac:chgData name="Wei, Fangxing" userId="051acf3a-a306-4f86-b1ed-16491bed3edd" providerId="ADAL" clId="{B8D95DF9-C627-4FE6-9421-7465DD17F48F}" dt="2021-12-09T22:25:13.489" v="708" actId="338"/>
          <ac:spMkLst>
            <pc:docMk/>
            <pc:sldMk cId="169015970" sldId="369"/>
            <ac:spMk id="474" creationId="{F9463BA9-2ECF-4AA2-8DF3-2F0DBBE6B5D7}"/>
          </ac:spMkLst>
        </pc:spChg>
        <pc:spChg chg="mod">
          <ac:chgData name="Wei, Fangxing" userId="051acf3a-a306-4f86-b1ed-16491bed3edd" providerId="ADAL" clId="{B8D95DF9-C627-4FE6-9421-7465DD17F48F}" dt="2021-12-09T22:25:13.489" v="708" actId="338"/>
          <ac:spMkLst>
            <pc:docMk/>
            <pc:sldMk cId="169015970" sldId="369"/>
            <ac:spMk id="475" creationId="{13D93464-CBE9-4857-84EC-EE5A64255BF0}"/>
          </ac:spMkLst>
        </pc:spChg>
        <pc:spChg chg="mod">
          <ac:chgData name="Wei, Fangxing" userId="051acf3a-a306-4f86-b1ed-16491bed3edd" providerId="ADAL" clId="{B8D95DF9-C627-4FE6-9421-7465DD17F48F}" dt="2021-12-09T22:25:13.489" v="708" actId="338"/>
          <ac:spMkLst>
            <pc:docMk/>
            <pc:sldMk cId="169015970" sldId="369"/>
            <ac:spMk id="476" creationId="{7E26DE34-7382-4BCE-BDDF-362A837F5718}"/>
          </ac:spMkLst>
        </pc:spChg>
        <pc:spChg chg="mod">
          <ac:chgData name="Wei, Fangxing" userId="051acf3a-a306-4f86-b1ed-16491bed3edd" providerId="ADAL" clId="{B8D95DF9-C627-4FE6-9421-7465DD17F48F}" dt="2021-12-09T22:25:13.489" v="708" actId="338"/>
          <ac:spMkLst>
            <pc:docMk/>
            <pc:sldMk cId="169015970" sldId="369"/>
            <ac:spMk id="477" creationId="{680A6472-93F9-4275-B007-3E98D84B18A8}"/>
          </ac:spMkLst>
        </pc:spChg>
        <pc:spChg chg="mod">
          <ac:chgData name="Wei, Fangxing" userId="051acf3a-a306-4f86-b1ed-16491bed3edd" providerId="ADAL" clId="{B8D95DF9-C627-4FE6-9421-7465DD17F48F}" dt="2021-12-09T22:25:13.489" v="708" actId="338"/>
          <ac:spMkLst>
            <pc:docMk/>
            <pc:sldMk cId="169015970" sldId="369"/>
            <ac:spMk id="478" creationId="{CCD2233D-F2B4-4518-80A8-7DF77F553A8B}"/>
          </ac:spMkLst>
        </pc:spChg>
        <pc:spChg chg="mod">
          <ac:chgData name="Wei, Fangxing" userId="051acf3a-a306-4f86-b1ed-16491bed3edd" providerId="ADAL" clId="{B8D95DF9-C627-4FE6-9421-7465DD17F48F}" dt="2021-12-09T22:25:13.489" v="708" actId="338"/>
          <ac:spMkLst>
            <pc:docMk/>
            <pc:sldMk cId="169015970" sldId="369"/>
            <ac:spMk id="479" creationId="{4380F913-476E-4589-BA39-D70A561D71C8}"/>
          </ac:spMkLst>
        </pc:spChg>
        <pc:spChg chg="mod">
          <ac:chgData name="Wei, Fangxing" userId="051acf3a-a306-4f86-b1ed-16491bed3edd" providerId="ADAL" clId="{B8D95DF9-C627-4FE6-9421-7465DD17F48F}" dt="2021-12-09T22:25:13.489" v="708" actId="338"/>
          <ac:spMkLst>
            <pc:docMk/>
            <pc:sldMk cId="169015970" sldId="369"/>
            <ac:spMk id="480" creationId="{46706F58-F205-43B1-971A-C55ADF13DCF0}"/>
          </ac:spMkLst>
        </pc:spChg>
        <pc:spChg chg="mod">
          <ac:chgData name="Wei, Fangxing" userId="051acf3a-a306-4f86-b1ed-16491bed3edd" providerId="ADAL" clId="{B8D95DF9-C627-4FE6-9421-7465DD17F48F}" dt="2021-12-09T22:25:13.489" v="708" actId="338"/>
          <ac:spMkLst>
            <pc:docMk/>
            <pc:sldMk cId="169015970" sldId="369"/>
            <ac:spMk id="481" creationId="{64D3A165-3463-4E2E-937F-DD393BA97919}"/>
          </ac:spMkLst>
        </pc:spChg>
        <pc:spChg chg="mod">
          <ac:chgData name="Wei, Fangxing" userId="051acf3a-a306-4f86-b1ed-16491bed3edd" providerId="ADAL" clId="{B8D95DF9-C627-4FE6-9421-7465DD17F48F}" dt="2021-12-09T22:25:13.489" v="708" actId="338"/>
          <ac:spMkLst>
            <pc:docMk/>
            <pc:sldMk cId="169015970" sldId="369"/>
            <ac:spMk id="482" creationId="{4D815647-53B7-4BF2-BB7D-84B151A7FE1A}"/>
          </ac:spMkLst>
        </pc:spChg>
        <pc:spChg chg="mod">
          <ac:chgData name="Wei, Fangxing" userId="051acf3a-a306-4f86-b1ed-16491bed3edd" providerId="ADAL" clId="{B8D95DF9-C627-4FE6-9421-7465DD17F48F}" dt="2021-12-09T22:25:13.489" v="708" actId="338"/>
          <ac:spMkLst>
            <pc:docMk/>
            <pc:sldMk cId="169015970" sldId="369"/>
            <ac:spMk id="483" creationId="{7862E78C-F114-47BD-945D-97F64D3267F8}"/>
          </ac:spMkLst>
        </pc:spChg>
        <pc:spChg chg="mod">
          <ac:chgData name="Wei, Fangxing" userId="051acf3a-a306-4f86-b1ed-16491bed3edd" providerId="ADAL" clId="{B8D95DF9-C627-4FE6-9421-7465DD17F48F}" dt="2021-12-09T22:25:13.489" v="708" actId="338"/>
          <ac:spMkLst>
            <pc:docMk/>
            <pc:sldMk cId="169015970" sldId="369"/>
            <ac:spMk id="484" creationId="{1420623F-B768-4AB4-AAEF-148913264B4B}"/>
          </ac:spMkLst>
        </pc:spChg>
        <pc:spChg chg="mod">
          <ac:chgData name="Wei, Fangxing" userId="051acf3a-a306-4f86-b1ed-16491bed3edd" providerId="ADAL" clId="{B8D95DF9-C627-4FE6-9421-7465DD17F48F}" dt="2021-12-09T22:25:13.489" v="708" actId="338"/>
          <ac:spMkLst>
            <pc:docMk/>
            <pc:sldMk cId="169015970" sldId="369"/>
            <ac:spMk id="485" creationId="{D8930578-5351-4FDA-9182-E65333A68051}"/>
          </ac:spMkLst>
        </pc:spChg>
        <pc:spChg chg="mod">
          <ac:chgData name="Wei, Fangxing" userId="051acf3a-a306-4f86-b1ed-16491bed3edd" providerId="ADAL" clId="{B8D95DF9-C627-4FE6-9421-7465DD17F48F}" dt="2021-12-09T22:25:13.489" v="708" actId="338"/>
          <ac:spMkLst>
            <pc:docMk/>
            <pc:sldMk cId="169015970" sldId="369"/>
            <ac:spMk id="486" creationId="{6B60190E-3257-4DA4-90ED-2B55338FF12D}"/>
          </ac:spMkLst>
        </pc:spChg>
        <pc:spChg chg="mod">
          <ac:chgData name="Wei, Fangxing" userId="051acf3a-a306-4f86-b1ed-16491bed3edd" providerId="ADAL" clId="{B8D95DF9-C627-4FE6-9421-7465DD17F48F}" dt="2021-12-09T22:25:13.489" v="708" actId="338"/>
          <ac:spMkLst>
            <pc:docMk/>
            <pc:sldMk cId="169015970" sldId="369"/>
            <ac:spMk id="487" creationId="{E1939313-9265-4A86-B9FC-458468806DD9}"/>
          </ac:spMkLst>
        </pc:spChg>
        <pc:spChg chg="mod">
          <ac:chgData name="Wei, Fangxing" userId="051acf3a-a306-4f86-b1ed-16491bed3edd" providerId="ADAL" clId="{B8D95DF9-C627-4FE6-9421-7465DD17F48F}" dt="2021-12-09T22:25:13.489" v="708" actId="338"/>
          <ac:spMkLst>
            <pc:docMk/>
            <pc:sldMk cId="169015970" sldId="369"/>
            <ac:spMk id="488" creationId="{83598299-6E7D-4AAA-A314-F7E22011C0C2}"/>
          </ac:spMkLst>
        </pc:spChg>
        <pc:spChg chg="mod">
          <ac:chgData name="Wei, Fangxing" userId="051acf3a-a306-4f86-b1ed-16491bed3edd" providerId="ADAL" clId="{B8D95DF9-C627-4FE6-9421-7465DD17F48F}" dt="2021-12-09T22:25:13.489" v="708" actId="338"/>
          <ac:spMkLst>
            <pc:docMk/>
            <pc:sldMk cId="169015970" sldId="369"/>
            <ac:spMk id="489" creationId="{61E24170-66EC-4B55-A36D-0054A8D7A3F4}"/>
          </ac:spMkLst>
        </pc:spChg>
        <pc:spChg chg="mod">
          <ac:chgData name="Wei, Fangxing" userId="051acf3a-a306-4f86-b1ed-16491bed3edd" providerId="ADAL" clId="{B8D95DF9-C627-4FE6-9421-7465DD17F48F}" dt="2021-12-09T22:25:13.489" v="708" actId="338"/>
          <ac:spMkLst>
            <pc:docMk/>
            <pc:sldMk cId="169015970" sldId="369"/>
            <ac:spMk id="490" creationId="{51CAD286-726C-4EF1-81C6-19B0F6E1D788}"/>
          </ac:spMkLst>
        </pc:spChg>
        <pc:spChg chg="mod">
          <ac:chgData name="Wei, Fangxing" userId="051acf3a-a306-4f86-b1ed-16491bed3edd" providerId="ADAL" clId="{B8D95DF9-C627-4FE6-9421-7465DD17F48F}" dt="2021-12-09T22:25:13.489" v="708" actId="338"/>
          <ac:spMkLst>
            <pc:docMk/>
            <pc:sldMk cId="169015970" sldId="369"/>
            <ac:spMk id="491" creationId="{EABED612-1EEB-4E91-B744-7FE7400543E5}"/>
          </ac:spMkLst>
        </pc:spChg>
        <pc:spChg chg="mod">
          <ac:chgData name="Wei, Fangxing" userId="051acf3a-a306-4f86-b1ed-16491bed3edd" providerId="ADAL" clId="{B8D95DF9-C627-4FE6-9421-7465DD17F48F}" dt="2021-12-09T22:25:13.489" v="708" actId="338"/>
          <ac:spMkLst>
            <pc:docMk/>
            <pc:sldMk cId="169015970" sldId="369"/>
            <ac:spMk id="492" creationId="{A373A5A7-7C1F-4308-A89E-1CE45E79EDD8}"/>
          </ac:spMkLst>
        </pc:spChg>
        <pc:spChg chg="mod">
          <ac:chgData name="Wei, Fangxing" userId="051acf3a-a306-4f86-b1ed-16491bed3edd" providerId="ADAL" clId="{B8D95DF9-C627-4FE6-9421-7465DD17F48F}" dt="2021-12-09T22:25:13.489" v="708" actId="338"/>
          <ac:spMkLst>
            <pc:docMk/>
            <pc:sldMk cId="169015970" sldId="369"/>
            <ac:spMk id="493" creationId="{95CC4F56-EC34-47C1-BD5D-A890A95E6D7F}"/>
          </ac:spMkLst>
        </pc:spChg>
        <pc:spChg chg="mod">
          <ac:chgData name="Wei, Fangxing" userId="051acf3a-a306-4f86-b1ed-16491bed3edd" providerId="ADAL" clId="{B8D95DF9-C627-4FE6-9421-7465DD17F48F}" dt="2021-12-09T22:25:13.489" v="708" actId="338"/>
          <ac:spMkLst>
            <pc:docMk/>
            <pc:sldMk cId="169015970" sldId="369"/>
            <ac:spMk id="494" creationId="{DD1C8125-79FC-4546-B15E-79000B713606}"/>
          </ac:spMkLst>
        </pc:spChg>
        <pc:spChg chg="mod">
          <ac:chgData name="Wei, Fangxing" userId="051acf3a-a306-4f86-b1ed-16491bed3edd" providerId="ADAL" clId="{B8D95DF9-C627-4FE6-9421-7465DD17F48F}" dt="2021-12-09T22:25:13.489" v="708" actId="338"/>
          <ac:spMkLst>
            <pc:docMk/>
            <pc:sldMk cId="169015970" sldId="369"/>
            <ac:spMk id="495" creationId="{64A14714-8AAD-44A4-8858-FF55C1EF367D}"/>
          </ac:spMkLst>
        </pc:spChg>
        <pc:spChg chg="mod">
          <ac:chgData name="Wei, Fangxing" userId="051acf3a-a306-4f86-b1ed-16491bed3edd" providerId="ADAL" clId="{B8D95DF9-C627-4FE6-9421-7465DD17F48F}" dt="2021-12-09T22:25:13.489" v="708" actId="338"/>
          <ac:spMkLst>
            <pc:docMk/>
            <pc:sldMk cId="169015970" sldId="369"/>
            <ac:spMk id="496" creationId="{862BD183-57BF-4D75-9FC2-5F430D99514F}"/>
          </ac:spMkLst>
        </pc:spChg>
        <pc:spChg chg="mod">
          <ac:chgData name="Wei, Fangxing" userId="051acf3a-a306-4f86-b1ed-16491bed3edd" providerId="ADAL" clId="{B8D95DF9-C627-4FE6-9421-7465DD17F48F}" dt="2021-12-09T22:25:13.489" v="708" actId="338"/>
          <ac:spMkLst>
            <pc:docMk/>
            <pc:sldMk cId="169015970" sldId="369"/>
            <ac:spMk id="497" creationId="{754CBAAF-0E8F-41A7-A8C6-3CE566F3C642}"/>
          </ac:spMkLst>
        </pc:spChg>
        <pc:spChg chg="mod">
          <ac:chgData name="Wei, Fangxing" userId="051acf3a-a306-4f86-b1ed-16491bed3edd" providerId="ADAL" clId="{B8D95DF9-C627-4FE6-9421-7465DD17F48F}" dt="2021-12-09T22:25:13.489" v="708" actId="338"/>
          <ac:spMkLst>
            <pc:docMk/>
            <pc:sldMk cId="169015970" sldId="369"/>
            <ac:spMk id="498" creationId="{6F543E16-D14D-4704-A3E2-ED8D6CE6F5B1}"/>
          </ac:spMkLst>
        </pc:spChg>
        <pc:spChg chg="mod">
          <ac:chgData name="Wei, Fangxing" userId="051acf3a-a306-4f86-b1ed-16491bed3edd" providerId="ADAL" clId="{B8D95DF9-C627-4FE6-9421-7465DD17F48F}" dt="2021-12-09T22:25:13.489" v="708" actId="338"/>
          <ac:spMkLst>
            <pc:docMk/>
            <pc:sldMk cId="169015970" sldId="369"/>
            <ac:spMk id="499" creationId="{45F7F956-D416-4CDD-A721-AC6250E2073F}"/>
          </ac:spMkLst>
        </pc:spChg>
        <pc:spChg chg="mod">
          <ac:chgData name="Wei, Fangxing" userId="051acf3a-a306-4f86-b1ed-16491bed3edd" providerId="ADAL" clId="{B8D95DF9-C627-4FE6-9421-7465DD17F48F}" dt="2021-12-09T22:25:13.489" v="708" actId="338"/>
          <ac:spMkLst>
            <pc:docMk/>
            <pc:sldMk cId="169015970" sldId="369"/>
            <ac:spMk id="500" creationId="{4750B824-BD0A-48B9-8F88-7DA0FB1C91A6}"/>
          </ac:spMkLst>
        </pc:spChg>
        <pc:spChg chg="mod">
          <ac:chgData name="Wei, Fangxing" userId="051acf3a-a306-4f86-b1ed-16491bed3edd" providerId="ADAL" clId="{B8D95DF9-C627-4FE6-9421-7465DD17F48F}" dt="2021-12-09T22:25:13.489" v="708" actId="338"/>
          <ac:spMkLst>
            <pc:docMk/>
            <pc:sldMk cId="169015970" sldId="369"/>
            <ac:spMk id="501" creationId="{47751459-4551-4C21-8C24-A6EC581ADDD9}"/>
          </ac:spMkLst>
        </pc:spChg>
        <pc:spChg chg="mod">
          <ac:chgData name="Wei, Fangxing" userId="051acf3a-a306-4f86-b1ed-16491bed3edd" providerId="ADAL" clId="{B8D95DF9-C627-4FE6-9421-7465DD17F48F}" dt="2021-12-09T22:25:13.489" v="708" actId="338"/>
          <ac:spMkLst>
            <pc:docMk/>
            <pc:sldMk cId="169015970" sldId="369"/>
            <ac:spMk id="502" creationId="{D25A1CCB-25AD-48A1-A82B-4D31ABFC64B2}"/>
          </ac:spMkLst>
        </pc:spChg>
        <pc:spChg chg="mod">
          <ac:chgData name="Wei, Fangxing" userId="051acf3a-a306-4f86-b1ed-16491bed3edd" providerId="ADAL" clId="{B8D95DF9-C627-4FE6-9421-7465DD17F48F}" dt="2021-12-09T22:25:13.489" v="708" actId="338"/>
          <ac:spMkLst>
            <pc:docMk/>
            <pc:sldMk cId="169015970" sldId="369"/>
            <ac:spMk id="503" creationId="{C361A0E6-1638-41BD-95BC-2CCD895B2B05}"/>
          </ac:spMkLst>
        </pc:spChg>
        <pc:spChg chg="mod">
          <ac:chgData name="Wei, Fangxing" userId="051acf3a-a306-4f86-b1ed-16491bed3edd" providerId="ADAL" clId="{B8D95DF9-C627-4FE6-9421-7465DD17F48F}" dt="2021-12-09T22:25:13.489" v="708" actId="338"/>
          <ac:spMkLst>
            <pc:docMk/>
            <pc:sldMk cId="169015970" sldId="369"/>
            <ac:spMk id="504" creationId="{C4199B89-089C-48A5-8D09-60AE357532DD}"/>
          </ac:spMkLst>
        </pc:spChg>
        <pc:spChg chg="mod">
          <ac:chgData name="Wei, Fangxing" userId="051acf3a-a306-4f86-b1ed-16491bed3edd" providerId="ADAL" clId="{B8D95DF9-C627-4FE6-9421-7465DD17F48F}" dt="2021-12-09T22:25:13.489" v="708" actId="338"/>
          <ac:spMkLst>
            <pc:docMk/>
            <pc:sldMk cId="169015970" sldId="369"/>
            <ac:spMk id="505" creationId="{919CA941-2D42-4DC1-89B2-6F5DA8208B33}"/>
          </ac:spMkLst>
        </pc:spChg>
        <pc:spChg chg="mod">
          <ac:chgData name="Wei, Fangxing" userId="051acf3a-a306-4f86-b1ed-16491bed3edd" providerId="ADAL" clId="{B8D95DF9-C627-4FE6-9421-7465DD17F48F}" dt="2021-12-09T22:25:13.489" v="708" actId="338"/>
          <ac:spMkLst>
            <pc:docMk/>
            <pc:sldMk cId="169015970" sldId="369"/>
            <ac:spMk id="506" creationId="{C65BCDEB-858C-48B7-8344-672DCEC02F90}"/>
          </ac:spMkLst>
        </pc:spChg>
        <pc:spChg chg="mod">
          <ac:chgData name="Wei, Fangxing" userId="051acf3a-a306-4f86-b1ed-16491bed3edd" providerId="ADAL" clId="{B8D95DF9-C627-4FE6-9421-7465DD17F48F}" dt="2021-12-09T22:25:13.489" v="708" actId="338"/>
          <ac:spMkLst>
            <pc:docMk/>
            <pc:sldMk cId="169015970" sldId="369"/>
            <ac:spMk id="507" creationId="{8242CBE5-DE60-4FFF-9CA6-C26446F5C5C1}"/>
          </ac:spMkLst>
        </pc:spChg>
        <pc:spChg chg="mod">
          <ac:chgData name="Wei, Fangxing" userId="051acf3a-a306-4f86-b1ed-16491bed3edd" providerId="ADAL" clId="{B8D95DF9-C627-4FE6-9421-7465DD17F48F}" dt="2021-12-09T22:25:13.489" v="708" actId="338"/>
          <ac:spMkLst>
            <pc:docMk/>
            <pc:sldMk cId="169015970" sldId="369"/>
            <ac:spMk id="508" creationId="{AD132B20-8010-4D43-AD1C-B45211027369}"/>
          </ac:spMkLst>
        </pc:spChg>
        <pc:spChg chg="mod">
          <ac:chgData name="Wei, Fangxing" userId="051acf3a-a306-4f86-b1ed-16491bed3edd" providerId="ADAL" clId="{B8D95DF9-C627-4FE6-9421-7465DD17F48F}" dt="2021-12-09T22:25:13.489" v="708" actId="338"/>
          <ac:spMkLst>
            <pc:docMk/>
            <pc:sldMk cId="169015970" sldId="369"/>
            <ac:spMk id="509" creationId="{DDA1B5FF-80DE-48B3-A881-FF3D3916E703}"/>
          </ac:spMkLst>
        </pc:spChg>
        <pc:spChg chg="mod">
          <ac:chgData name="Wei, Fangxing" userId="051acf3a-a306-4f86-b1ed-16491bed3edd" providerId="ADAL" clId="{B8D95DF9-C627-4FE6-9421-7465DD17F48F}" dt="2021-12-09T22:25:13.489" v="708" actId="338"/>
          <ac:spMkLst>
            <pc:docMk/>
            <pc:sldMk cId="169015970" sldId="369"/>
            <ac:spMk id="510" creationId="{2ABC6A87-275A-4B24-8381-7573A6CB9F64}"/>
          </ac:spMkLst>
        </pc:spChg>
        <pc:spChg chg="mod">
          <ac:chgData name="Wei, Fangxing" userId="051acf3a-a306-4f86-b1ed-16491bed3edd" providerId="ADAL" clId="{B8D95DF9-C627-4FE6-9421-7465DD17F48F}" dt="2021-12-09T22:25:13.489" v="708" actId="338"/>
          <ac:spMkLst>
            <pc:docMk/>
            <pc:sldMk cId="169015970" sldId="369"/>
            <ac:spMk id="511" creationId="{E097C0E8-8ACC-4C65-896A-8EA74016AD44}"/>
          </ac:spMkLst>
        </pc:spChg>
        <pc:spChg chg="mod">
          <ac:chgData name="Wei, Fangxing" userId="051acf3a-a306-4f86-b1ed-16491bed3edd" providerId="ADAL" clId="{B8D95DF9-C627-4FE6-9421-7465DD17F48F}" dt="2021-12-09T22:25:13.489" v="708" actId="338"/>
          <ac:spMkLst>
            <pc:docMk/>
            <pc:sldMk cId="169015970" sldId="369"/>
            <ac:spMk id="512" creationId="{7D0C57AF-B1B8-4521-BD18-4C7FD383272B}"/>
          </ac:spMkLst>
        </pc:spChg>
        <pc:spChg chg="mod">
          <ac:chgData name="Wei, Fangxing" userId="051acf3a-a306-4f86-b1ed-16491bed3edd" providerId="ADAL" clId="{B8D95DF9-C627-4FE6-9421-7465DD17F48F}" dt="2021-12-09T22:25:13.489" v="708" actId="338"/>
          <ac:spMkLst>
            <pc:docMk/>
            <pc:sldMk cId="169015970" sldId="369"/>
            <ac:spMk id="513" creationId="{C03FDA47-EB66-40DC-9194-EB8BEF2A18C3}"/>
          </ac:spMkLst>
        </pc:spChg>
        <pc:spChg chg="mod">
          <ac:chgData name="Wei, Fangxing" userId="051acf3a-a306-4f86-b1ed-16491bed3edd" providerId="ADAL" clId="{B8D95DF9-C627-4FE6-9421-7465DD17F48F}" dt="2021-12-09T22:25:13.489" v="708" actId="338"/>
          <ac:spMkLst>
            <pc:docMk/>
            <pc:sldMk cId="169015970" sldId="369"/>
            <ac:spMk id="514" creationId="{E8E83CA1-4391-49AE-8013-CA7E2BDC0E91}"/>
          </ac:spMkLst>
        </pc:spChg>
        <pc:spChg chg="mod">
          <ac:chgData name="Wei, Fangxing" userId="051acf3a-a306-4f86-b1ed-16491bed3edd" providerId="ADAL" clId="{B8D95DF9-C627-4FE6-9421-7465DD17F48F}" dt="2021-12-09T22:25:13.489" v="708" actId="338"/>
          <ac:spMkLst>
            <pc:docMk/>
            <pc:sldMk cId="169015970" sldId="369"/>
            <ac:spMk id="515" creationId="{8D347A49-6750-41F3-849B-CDBC3D0AF7FE}"/>
          </ac:spMkLst>
        </pc:spChg>
        <pc:spChg chg="mod">
          <ac:chgData name="Wei, Fangxing" userId="051acf3a-a306-4f86-b1ed-16491bed3edd" providerId="ADAL" clId="{B8D95DF9-C627-4FE6-9421-7465DD17F48F}" dt="2021-12-09T22:25:13.489" v="708" actId="338"/>
          <ac:spMkLst>
            <pc:docMk/>
            <pc:sldMk cId="169015970" sldId="369"/>
            <ac:spMk id="516" creationId="{96A3F412-CE7B-44EA-A45B-961E83DD1AFA}"/>
          </ac:spMkLst>
        </pc:spChg>
        <pc:spChg chg="mod">
          <ac:chgData name="Wei, Fangxing" userId="051acf3a-a306-4f86-b1ed-16491bed3edd" providerId="ADAL" clId="{B8D95DF9-C627-4FE6-9421-7465DD17F48F}" dt="2021-12-09T22:25:13.489" v="708" actId="338"/>
          <ac:spMkLst>
            <pc:docMk/>
            <pc:sldMk cId="169015970" sldId="369"/>
            <ac:spMk id="517" creationId="{D1F426D1-29A2-4D01-8ED7-3B35FD05FABC}"/>
          </ac:spMkLst>
        </pc:spChg>
        <pc:spChg chg="mod">
          <ac:chgData name="Wei, Fangxing" userId="051acf3a-a306-4f86-b1ed-16491bed3edd" providerId="ADAL" clId="{B8D95DF9-C627-4FE6-9421-7465DD17F48F}" dt="2021-12-09T22:25:13.489" v="708" actId="338"/>
          <ac:spMkLst>
            <pc:docMk/>
            <pc:sldMk cId="169015970" sldId="369"/>
            <ac:spMk id="518" creationId="{4BB4FCFF-1C38-40CD-9209-3D5233F3D0BC}"/>
          </ac:spMkLst>
        </pc:spChg>
        <pc:spChg chg="mod">
          <ac:chgData name="Wei, Fangxing" userId="051acf3a-a306-4f86-b1ed-16491bed3edd" providerId="ADAL" clId="{B8D95DF9-C627-4FE6-9421-7465DD17F48F}" dt="2021-12-09T22:25:13.489" v="708" actId="338"/>
          <ac:spMkLst>
            <pc:docMk/>
            <pc:sldMk cId="169015970" sldId="369"/>
            <ac:spMk id="519" creationId="{544A812A-F94C-4FA2-A735-121922CDC1C6}"/>
          </ac:spMkLst>
        </pc:spChg>
        <pc:spChg chg="mod">
          <ac:chgData name="Wei, Fangxing" userId="051acf3a-a306-4f86-b1ed-16491bed3edd" providerId="ADAL" clId="{B8D95DF9-C627-4FE6-9421-7465DD17F48F}" dt="2021-12-09T22:25:13.489" v="708" actId="338"/>
          <ac:spMkLst>
            <pc:docMk/>
            <pc:sldMk cId="169015970" sldId="369"/>
            <ac:spMk id="520" creationId="{3C3B8C4F-2271-45F9-8EC8-D4530410152C}"/>
          </ac:spMkLst>
        </pc:spChg>
        <pc:spChg chg="mod">
          <ac:chgData name="Wei, Fangxing" userId="051acf3a-a306-4f86-b1ed-16491bed3edd" providerId="ADAL" clId="{B8D95DF9-C627-4FE6-9421-7465DD17F48F}" dt="2021-12-09T22:25:13.489" v="708" actId="338"/>
          <ac:spMkLst>
            <pc:docMk/>
            <pc:sldMk cId="169015970" sldId="369"/>
            <ac:spMk id="521" creationId="{6E7B1C32-F9EC-4E46-B49D-6C47CABB4692}"/>
          </ac:spMkLst>
        </pc:spChg>
        <pc:spChg chg="mod">
          <ac:chgData name="Wei, Fangxing" userId="051acf3a-a306-4f86-b1ed-16491bed3edd" providerId="ADAL" clId="{B8D95DF9-C627-4FE6-9421-7465DD17F48F}" dt="2021-12-09T22:25:13.489" v="708" actId="338"/>
          <ac:spMkLst>
            <pc:docMk/>
            <pc:sldMk cId="169015970" sldId="369"/>
            <ac:spMk id="522" creationId="{159F3F3F-8E85-4860-8B04-5CF6E559E282}"/>
          </ac:spMkLst>
        </pc:spChg>
        <pc:spChg chg="mod">
          <ac:chgData name="Wei, Fangxing" userId="051acf3a-a306-4f86-b1ed-16491bed3edd" providerId="ADAL" clId="{B8D95DF9-C627-4FE6-9421-7465DD17F48F}" dt="2021-12-09T22:25:13.489" v="708" actId="338"/>
          <ac:spMkLst>
            <pc:docMk/>
            <pc:sldMk cId="169015970" sldId="369"/>
            <ac:spMk id="523" creationId="{4E0A9AB4-35C2-44DA-B70B-1496B03E04A2}"/>
          </ac:spMkLst>
        </pc:spChg>
        <pc:spChg chg="mod">
          <ac:chgData name="Wei, Fangxing" userId="051acf3a-a306-4f86-b1ed-16491bed3edd" providerId="ADAL" clId="{B8D95DF9-C627-4FE6-9421-7465DD17F48F}" dt="2021-12-09T22:25:13.489" v="708" actId="338"/>
          <ac:spMkLst>
            <pc:docMk/>
            <pc:sldMk cId="169015970" sldId="369"/>
            <ac:spMk id="524" creationId="{C416022D-798C-42AB-831B-B917484C90D8}"/>
          </ac:spMkLst>
        </pc:spChg>
        <pc:spChg chg="mod">
          <ac:chgData name="Wei, Fangxing" userId="051acf3a-a306-4f86-b1ed-16491bed3edd" providerId="ADAL" clId="{B8D95DF9-C627-4FE6-9421-7465DD17F48F}" dt="2021-12-09T22:25:13.489" v="708" actId="338"/>
          <ac:spMkLst>
            <pc:docMk/>
            <pc:sldMk cId="169015970" sldId="369"/>
            <ac:spMk id="525" creationId="{06F1ADFC-FDBB-40EB-A2D8-680657B88EFE}"/>
          </ac:spMkLst>
        </pc:spChg>
        <pc:spChg chg="mod">
          <ac:chgData name="Wei, Fangxing" userId="051acf3a-a306-4f86-b1ed-16491bed3edd" providerId="ADAL" clId="{B8D95DF9-C627-4FE6-9421-7465DD17F48F}" dt="2021-12-09T22:25:13.489" v="708" actId="338"/>
          <ac:spMkLst>
            <pc:docMk/>
            <pc:sldMk cId="169015970" sldId="369"/>
            <ac:spMk id="526" creationId="{C038D4A3-2969-42B0-B31A-C978B8D1BB61}"/>
          </ac:spMkLst>
        </pc:spChg>
        <pc:spChg chg="mod">
          <ac:chgData name="Wei, Fangxing" userId="051acf3a-a306-4f86-b1ed-16491bed3edd" providerId="ADAL" clId="{B8D95DF9-C627-4FE6-9421-7465DD17F48F}" dt="2021-12-09T22:25:13.489" v="708" actId="338"/>
          <ac:spMkLst>
            <pc:docMk/>
            <pc:sldMk cId="169015970" sldId="369"/>
            <ac:spMk id="527" creationId="{E0CC40C2-50CE-421D-9770-1173B735DDF8}"/>
          </ac:spMkLst>
        </pc:spChg>
        <pc:spChg chg="mod">
          <ac:chgData name="Wei, Fangxing" userId="051acf3a-a306-4f86-b1ed-16491bed3edd" providerId="ADAL" clId="{B8D95DF9-C627-4FE6-9421-7465DD17F48F}" dt="2021-12-09T22:25:13.489" v="708" actId="338"/>
          <ac:spMkLst>
            <pc:docMk/>
            <pc:sldMk cId="169015970" sldId="369"/>
            <ac:spMk id="528" creationId="{E4A97F9B-740E-433E-BB3D-9885A35A8FE9}"/>
          </ac:spMkLst>
        </pc:spChg>
        <pc:spChg chg="mod">
          <ac:chgData name="Wei, Fangxing" userId="051acf3a-a306-4f86-b1ed-16491bed3edd" providerId="ADAL" clId="{B8D95DF9-C627-4FE6-9421-7465DD17F48F}" dt="2021-12-09T22:25:13.489" v="708" actId="338"/>
          <ac:spMkLst>
            <pc:docMk/>
            <pc:sldMk cId="169015970" sldId="369"/>
            <ac:spMk id="529" creationId="{D72E5FD2-CCE5-43C3-964A-357734A9DB80}"/>
          </ac:spMkLst>
        </pc:spChg>
        <pc:spChg chg="mod">
          <ac:chgData name="Wei, Fangxing" userId="051acf3a-a306-4f86-b1ed-16491bed3edd" providerId="ADAL" clId="{B8D95DF9-C627-4FE6-9421-7465DD17F48F}" dt="2021-12-09T22:25:13.489" v="708" actId="338"/>
          <ac:spMkLst>
            <pc:docMk/>
            <pc:sldMk cId="169015970" sldId="369"/>
            <ac:spMk id="530" creationId="{A9A65EC0-B8C7-4F5C-B74C-CFB0B436FC54}"/>
          </ac:spMkLst>
        </pc:spChg>
        <pc:spChg chg="mod">
          <ac:chgData name="Wei, Fangxing" userId="051acf3a-a306-4f86-b1ed-16491bed3edd" providerId="ADAL" clId="{B8D95DF9-C627-4FE6-9421-7465DD17F48F}" dt="2021-12-09T22:25:13.489" v="708" actId="338"/>
          <ac:spMkLst>
            <pc:docMk/>
            <pc:sldMk cId="169015970" sldId="369"/>
            <ac:spMk id="531" creationId="{CF176D9D-8C01-4382-B134-399B36FBDF3B}"/>
          </ac:spMkLst>
        </pc:spChg>
        <pc:spChg chg="mod">
          <ac:chgData name="Wei, Fangxing" userId="051acf3a-a306-4f86-b1ed-16491bed3edd" providerId="ADAL" clId="{B8D95DF9-C627-4FE6-9421-7465DD17F48F}" dt="2021-12-09T22:25:13.489" v="708" actId="338"/>
          <ac:spMkLst>
            <pc:docMk/>
            <pc:sldMk cId="169015970" sldId="369"/>
            <ac:spMk id="532" creationId="{2F4E0E2B-7888-4FB5-AEBB-0624A8276693}"/>
          </ac:spMkLst>
        </pc:spChg>
        <pc:spChg chg="mod">
          <ac:chgData name="Wei, Fangxing" userId="051acf3a-a306-4f86-b1ed-16491bed3edd" providerId="ADAL" clId="{B8D95DF9-C627-4FE6-9421-7465DD17F48F}" dt="2021-12-09T22:25:13.489" v="708" actId="338"/>
          <ac:spMkLst>
            <pc:docMk/>
            <pc:sldMk cId="169015970" sldId="369"/>
            <ac:spMk id="533" creationId="{97910687-7AA9-4E19-8A8B-4BD1051077D3}"/>
          </ac:spMkLst>
        </pc:spChg>
        <pc:spChg chg="mod">
          <ac:chgData name="Wei, Fangxing" userId="051acf3a-a306-4f86-b1ed-16491bed3edd" providerId="ADAL" clId="{B8D95DF9-C627-4FE6-9421-7465DD17F48F}" dt="2021-12-09T22:25:13.489" v="708" actId="338"/>
          <ac:spMkLst>
            <pc:docMk/>
            <pc:sldMk cId="169015970" sldId="369"/>
            <ac:spMk id="534" creationId="{4BE2390B-C9E4-4C8D-AFA7-C93CAF107E5F}"/>
          </ac:spMkLst>
        </pc:spChg>
        <pc:spChg chg="mod">
          <ac:chgData name="Wei, Fangxing" userId="051acf3a-a306-4f86-b1ed-16491bed3edd" providerId="ADAL" clId="{B8D95DF9-C627-4FE6-9421-7465DD17F48F}" dt="2021-12-09T22:25:13.489" v="708" actId="338"/>
          <ac:spMkLst>
            <pc:docMk/>
            <pc:sldMk cId="169015970" sldId="369"/>
            <ac:spMk id="535" creationId="{9DAC88FD-F321-4068-882D-7C77F52F7055}"/>
          </ac:spMkLst>
        </pc:spChg>
        <pc:spChg chg="mod">
          <ac:chgData name="Wei, Fangxing" userId="051acf3a-a306-4f86-b1ed-16491bed3edd" providerId="ADAL" clId="{B8D95DF9-C627-4FE6-9421-7465DD17F48F}" dt="2021-12-09T22:25:13.489" v="708" actId="338"/>
          <ac:spMkLst>
            <pc:docMk/>
            <pc:sldMk cId="169015970" sldId="369"/>
            <ac:spMk id="536" creationId="{446F6749-E48E-4476-A8B4-58ED14296A3B}"/>
          </ac:spMkLst>
        </pc:spChg>
        <pc:spChg chg="mod">
          <ac:chgData name="Wei, Fangxing" userId="051acf3a-a306-4f86-b1ed-16491bed3edd" providerId="ADAL" clId="{B8D95DF9-C627-4FE6-9421-7465DD17F48F}" dt="2021-12-09T22:25:13.489" v="708" actId="338"/>
          <ac:spMkLst>
            <pc:docMk/>
            <pc:sldMk cId="169015970" sldId="369"/>
            <ac:spMk id="537" creationId="{3ABB5B6F-D6A8-4B13-9C92-AAB2B438BC9A}"/>
          </ac:spMkLst>
        </pc:spChg>
        <pc:spChg chg="mod">
          <ac:chgData name="Wei, Fangxing" userId="051acf3a-a306-4f86-b1ed-16491bed3edd" providerId="ADAL" clId="{B8D95DF9-C627-4FE6-9421-7465DD17F48F}" dt="2021-12-09T22:25:13.489" v="708" actId="338"/>
          <ac:spMkLst>
            <pc:docMk/>
            <pc:sldMk cId="169015970" sldId="369"/>
            <ac:spMk id="538" creationId="{33C88E69-99B6-4259-B840-04E7AF51C4DE}"/>
          </ac:spMkLst>
        </pc:spChg>
        <pc:spChg chg="mod">
          <ac:chgData name="Wei, Fangxing" userId="051acf3a-a306-4f86-b1ed-16491bed3edd" providerId="ADAL" clId="{B8D95DF9-C627-4FE6-9421-7465DD17F48F}" dt="2021-12-09T22:25:13.489" v="708" actId="338"/>
          <ac:spMkLst>
            <pc:docMk/>
            <pc:sldMk cId="169015970" sldId="369"/>
            <ac:spMk id="539" creationId="{9803B9A2-0C47-4B5E-89A2-102B3E1EF13D}"/>
          </ac:spMkLst>
        </pc:spChg>
        <pc:spChg chg="mod">
          <ac:chgData name="Wei, Fangxing" userId="051acf3a-a306-4f86-b1ed-16491bed3edd" providerId="ADAL" clId="{B8D95DF9-C627-4FE6-9421-7465DD17F48F}" dt="2021-12-09T22:25:13.489" v="708" actId="338"/>
          <ac:spMkLst>
            <pc:docMk/>
            <pc:sldMk cId="169015970" sldId="369"/>
            <ac:spMk id="540" creationId="{0BC4A5C1-5DDC-47E5-B254-564375E7EE3E}"/>
          </ac:spMkLst>
        </pc:spChg>
        <pc:spChg chg="mod">
          <ac:chgData name="Wei, Fangxing" userId="051acf3a-a306-4f86-b1ed-16491bed3edd" providerId="ADAL" clId="{B8D95DF9-C627-4FE6-9421-7465DD17F48F}" dt="2021-12-09T22:25:13.489" v="708" actId="338"/>
          <ac:spMkLst>
            <pc:docMk/>
            <pc:sldMk cId="169015970" sldId="369"/>
            <ac:spMk id="541" creationId="{F1C8A31A-C8A8-4568-820D-80AB6CC0CADC}"/>
          </ac:spMkLst>
        </pc:spChg>
        <pc:spChg chg="mod">
          <ac:chgData name="Wei, Fangxing" userId="051acf3a-a306-4f86-b1ed-16491bed3edd" providerId="ADAL" clId="{B8D95DF9-C627-4FE6-9421-7465DD17F48F}" dt="2021-12-09T22:25:13.489" v="708" actId="338"/>
          <ac:spMkLst>
            <pc:docMk/>
            <pc:sldMk cId="169015970" sldId="369"/>
            <ac:spMk id="542" creationId="{C754F0D6-C9EA-40CB-B18D-A688D25F66BC}"/>
          </ac:spMkLst>
        </pc:spChg>
        <pc:spChg chg="mod">
          <ac:chgData name="Wei, Fangxing" userId="051acf3a-a306-4f86-b1ed-16491bed3edd" providerId="ADAL" clId="{B8D95DF9-C627-4FE6-9421-7465DD17F48F}" dt="2021-12-09T22:25:13.489" v="708" actId="338"/>
          <ac:spMkLst>
            <pc:docMk/>
            <pc:sldMk cId="169015970" sldId="369"/>
            <ac:spMk id="543" creationId="{2C1F4BF6-F3E6-4561-877B-F09DD3915C18}"/>
          </ac:spMkLst>
        </pc:spChg>
        <pc:spChg chg="mod">
          <ac:chgData name="Wei, Fangxing" userId="051acf3a-a306-4f86-b1ed-16491bed3edd" providerId="ADAL" clId="{B8D95DF9-C627-4FE6-9421-7465DD17F48F}" dt="2021-12-09T22:25:13.489" v="708" actId="338"/>
          <ac:spMkLst>
            <pc:docMk/>
            <pc:sldMk cId="169015970" sldId="369"/>
            <ac:spMk id="544" creationId="{A90C898B-FA53-4FB7-8EA1-E8E8B73CF0CC}"/>
          </ac:spMkLst>
        </pc:spChg>
        <pc:spChg chg="mod">
          <ac:chgData name="Wei, Fangxing" userId="051acf3a-a306-4f86-b1ed-16491bed3edd" providerId="ADAL" clId="{B8D95DF9-C627-4FE6-9421-7465DD17F48F}" dt="2021-12-09T22:25:13.489" v="708" actId="338"/>
          <ac:spMkLst>
            <pc:docMk/>
            <pc:sldMk cId="169015970" sldId="369"/>
            <ac:spMk id="545" creationId="{CE9534E4-78C5-4DFD-96D3-21B51F53FB3B}"/>
          </ac:spMkLst>
        </pc:spChg>
        <pc:spChg chg="mod">
          <ac:chgData name="Wei, Fangxing" userId="051acf3a-a306-4f86-b1ed-16491bed3edd" providerId="ADAL" clId="{B8D95DF9-C627-4FE6-9421-7465DD17F48F}" dt="2021-12-09T22:25:13.489" v="708" actId="338"/>
          <ac:spMkLst>
            <pc:docMk/>
            <pc:sldMk cId="169015970" sldId="369"/>
            <ac:spMk id="546" creationId="{A6555BD8-513D-4996-AF12-6E84403675E2}"/>
          </ac:spMkLst>
        </pc:spChg>
        <pc:spChg chg="mod">
          <ac:chgData name="Wei, Fangxing" userId="051acf3a-a306-4f86-b1ed-16491bed3edd" providerId="ADAL" clId="{B8D95DF9-C627-4FE6-9421-7465DD17F48F}" dt="2021-12-09T22:25:13.489" v="708" actId="338"/>
          <ac:spMkLst>
            <pc:docMk/>
            <pc:sldMk cId="169015970" sldId="369"/>
            <ac:spMk id="547" creationId="{FC550EB9-D994-45BF-A610-AC07756E15F1}"/>
          </ac:spMkLst>
        </pc:spChg>
        <pc:spChg chg="mod">
          <ac:chgData name="Wei, Fangxing" userId="051acf3a-a306-4f86-b1ed-16491bed3edd" providerId="ADAL" clId="{B8D95DF9-C627-4FE6-9421-7465DD17F48F}" dt="2021-12-09T22:25:13.489" v="708" actId="338"/>
          <ac:spMkLst>
            <pc:docMk/>
            <pc:sldMk cId="169015970" sldId="369"/>
            <ac:spMk id="548" creationId="{E7424FCD-C7ED-4B13-8108-273ECBED9053}"/>
          </ac:spMkLst>
        </pc:spChg>
        <pc:spChg chg="mod">
          <ac:chgData name="Wei, Fangxing" userId="051acf3a-a306-4f86-b1ed-16491bed3edd" providerId="ADAL" clId="{B8D95DF9-C627-4FE6-9421-7465DD17F48F}" dt="2021-12-09T22:25:13.489" v="708" actId="338"/>
          <ac:spMkLst>
            <pc:docMk/>
            <pc:sldMk cId="169015970" sldId="369"/>
            <ac:spMk id="549" creationId="{BE298B9F-AD51-415E-8F67-46D493E4801E}"/>
          </ac:spMkLst>
        </pc:spChg>
        <pc:spChg chg="mod">
          <ac:chgData name="Wei, Fangxing" userId="051acf3a-a306-4f86-b1ed-16491bed3edd" providerId="ADAL" clId="{B8D95DF9-C627-4FE6-9421-7465DD17F48F}" dt="2021-12-09T22:25:13.489" v="708" actId="338"/>
          <ac:spMkLst>
            <pc:docMk/>
            <pc:sldMk cId="169015970" sldId="369"/>
            <ac:spMk id="550" creationId="{F7941D1F-B359-4553-BCA7-B0FA57A5A0AB}"/>
          </ac:spMkLst>
        </pc:spChg>
        <pc:spChg chg="mod">
          <ac:chgData name="Wei, Fangxing" userId="051acf3a-a306-4f86-b1ed-16491bed3edd" providerId="ADAL" clId="{B8D95DF9-C627-4FE6-9421-7465DD17F48F}" dt="2021-12-09T22:25:13.489" v="708" actId="338"/>
          <ac:spMkLst>
            <pc:docMk/>
            <pc:sldMk cId="169015970" sldId="369"/>
            <ac:spMk id="551" creationId="{796253E2-8ED9-4E0B-AD95-0A244F6A041C}"/>
          </ac:spMkLst>
        </pc:spChg>
        <pc:spChg chg="mod">
          <ac:chgData name="Wei, Fangxing" userId="051acf3a-a306-4f86-b1ed-16491bed3edd" providerId="ADAL" clId="{B8D95DF9-C627-4FE6-9421-7465DD17F48F}" dt="2021-12-09T22:25:13.489" v="708" actId="338"/>
          <ac:spMkLst>
            <pc:docMk/>
            <pc:sldMk cId="169015970" sldId="369"/>
            <ac:spMk id="552" creationId="{17131EED-D621-40CE-AC1F-361618CE89ED}"/>
          </ac:spMkLst>
        </pc:spChg>
        <pc:spChg chg="mod">
          <ac:chgData name="Wei, Fangxing" userId="051acf3a-a306-4f86-b1ed-16491bed3edd" providerId="ADAL" clId="{B8D95DF9-C627-4FE6-9421-7465DD17F48F}" dt="2021-12-09T22:25:13.489" v="708" actId="338"/>
          <ac:spMkLst>
            <pc:docMk/>
            <pc:sldMk cId="169015970" sldId="369"/>
            <ac:spMk id="553" creationId="{40C6A13F-B2CC-47F9-AF1C-F572E6D8BC46}"/>
          </ac:spMkLst>
        </pc:spChg>
        <pc:spChg chg="mod">
          <ac:chgData name="Wei, Fangxing" userId="051acf3a-a306-4f86-b1ed-16491bed3edd" providerId="ADAL" clId="{B8D95DF9-C627-4FE6-9421-7465DD17F48F}" dt="2021-12-09T22:25:13.489" v="708" actId="338"/>
          <ac:spMkLst>
            <pc:docMk/>
            <pc:sldMk cId="169015970" sldId="369"/>
            <ac:spMk id="554" creationId="{3F5A94B4-B838-4CA3-A012-56C831AD61B5}"/>
          </ac:spMkLst>
        </pc:spChg>
        <pc:spChg chg="mod">
          <ac:chgData name="Wei, Fangxing" userId="051acf3a-a306-4f86-b1ed-16491bed3edd" providerId="ADAL" clId="{B8D95DF9-C627-4FE6-9421-7465DD17F48F}" dt="2021-12-09T22:25:13.489" v="708" actId="338"/>
          <ac:spMkLst>
            <pc:docMk/>
            <pc:sldMk cId="169015970" sldId="369"/>
            <ac:spMk id="555" creationId="{800E4F93-15C7-47E0-A8C9-FCC11B6EBB55}"/>
          </ac:spMkLst>
        </pc:spChg>
        <pc:spChg chg="mod">
          <ac:chgData name="Wei, Fangxing" userId="051acf3a-a306-4f86-b1ed-16491bed3edd" providerId="ADAL" clId="{B8D95DF9-C627-4FE6-9421-7465DD17F48F}" dt="2021-12-09T22:25:13.489" v="708" actId="338"/>
          <ac:spMkLst>
            <pc:docMk/>
            <pc:sldMk cId="169015970" sldId="369"/>
            <ac:spMk id="556" creationId="{B818092E-CBAF-4AAF-A54D-5EAA2E560177}"/>
          </ac:spMkLst>
        </pc:spChg>
        <pc:spChg chg="mod">
          <ac:chgData name="Wei, Fangxing" userId="051acf3a-a306-4f86-b1ed-16491bed3edd" providerId="ADAL" clId="{B8D95DF9-C627-4FE6-9421-7465DD17F48F}" dt="2021-12-09T22:25:13.489" v="708" actId="338"/>
          <ac:spMkLst>
            <pc:docMk/>
            <pc:sldMk cId="169015970" sldId="369"/>
            <ac:spMk id="557" creationId="{5DBACD7A-758F-456E-A6AB-24C3ED9F7786}"/>
          </ac:spMkLst>
        </pc:spChg>
        <pc:spChg chg="mod">
          <ac:chgData name="Wei, Fangxing" userId="051acf3a-a306-4f86-b1ed-16491bed3edd" providerId="ADAL" clId="{B8D95DF9-C627-4FE6-9421-7465DD17F48F}" dt="2021-12-09T22:25:13.489" v="708" actId="338"/>
          <ac:spMkLst>
            <pc:docMk/>
            <pc:sldMk cId="169015970" sldId="369"/>
            <ac:spMk id="558" creationId="{BC222447-3578-44E0-9AD1-5E246F1318EA}"/>
          </ac:spMkLst>
        </pc:spChg>
        <pc:spChg chg="mod">
          <ac:chgData name="Wei, Fangxing" userId="051acf3a-a306-4f86-b1ed-16491bed3edd" providerId="ADAL" clId="{B8D95DF9-C627-4FE6-9421-7465DD17F48F}" dt="2021-12-09T22:25:13.489" v="708" actId="338"/>
          <ac:spMkLst>
            <pc:docMk/>
            <pc:sldMk cId="169015970" sldId="369"/>
            <ac:spMk id="559" creationId="{938F1EE8-3F8D-4AE9-AA99-955695854F45}"/>
          </ac:spMkLst>
        </pc:spChg>
        <pc:spChg chg="mod">
          <ac:chgData name="Wei, Fangxing" userId="051acf3a-a306-4f86-b1ed-16491bed3edd" providerId="ADAL" clId="{B8D95DF9-C627-4FE6-9421-7465DD17F48F}" dt="2021-12-09T22:25:13.489" v="708" actId="338"/>
          <ac:spMkLst>
            <pc:docMk/>
            <pc:sldMk cId="169015970" sldId="369"/>
            <ac:spMk id="560" creationId="{36042220-F559-487E-9C35-09003D6477AB}"/>
          </ac:spMkLst>
        </pc:spChg>
        <pc:spChg chg="mod">
          <ac:chgData name="Wei, Fangxing" userId="051acf3a-a306-4f86-b1ed-16491bed3edd" providerId="ADAL" clId="{B8D95DF9-C627-4FE6-9421-7465DD17F48F}" dt="2021-12-09T22:25:13.489" v="708" actId="338"/>
          <ac:spMkLst>
            <pc:docMk/>
            <pc:sldMk cId="169015970" sldId="369"/>
            <ac:spMk id="561" creationId="{B41B310B-9BA5-4E24-AA63-63733897DE35}"/>
          </ac:spMkLst>
        </pc:spChg>
        <pc:spChg chg="mod">
          <ac:chgData name="Wei, Fangxing" userId="051acf3a-a306-4f86-b1ed-16491bed3edd" providerId="ADAL" clId="{B8D95DF9-C627-4FE6-9421-7465DD17F48F}" dt="2021-12-09T22:25:13.489" v="708" actId="338"/>
          <ac:spMkLst>
            <pc:docMk/>
            <pc:sldMk cId="169015970" sldId="369"/>
            <ac:spMk id="562" creationId="{63A6D636-CD8A-4AE2-A54E-596C95DE5B87}"/>
          </ac:spMkLst>
        </pc:spChg>
        <pc:spChg chg="mod">
          <ac:chgData name="Wei, Fangxing" userId="051acf3a-a306-4f86-b1ed-16491bed3edd" providerId="ADAL" clId="{B8D95DF9-C627-4FE6-9421-7465DD17F48F}" dt="2021-12-09T22:25:13.489" v="708" actId="338"/>
          <ac:spMkLst>
            <pc:docMk/>
            <pc:sldMk cId="169015970" sldId="369"/>
            <ac:spMk id="563" creationId="{CDD63AE8-D07B-49AB-9CDF-2DC32E5B1550}"/>
          </ac:spMkLst>
        </pc:spChg>
        <pc:spChg chg="mod">
          <ac:chgData name="Wei, Fangxing" userId="051acf3a-a306-4f86-b1ed-16491bed3edd" providerId="ADAL" clId="{B8D95DF9-C627-4FE6-9421-7465DD17F48F}" dt="2021-12-09T22:25:13.489" v="708" actId="338"/>
          <ac:spMkLst>
            <pc:docMk/>
            <pc:sldMk cId="169015970" sldId="369"/>
            <ac:spMk id="564" creationId="{B7AA5520-ED5A-433A-A4F6-3AC12089EDE9}"/>
          </ac:spMkLst>
        </pc:spChg>
        <pc:spChg chg="mod">
          <ac:chgData name="Wei, Fangxing" userId="051acf3a-a306-4f86-b1ed-16491bed3edd" providerId="ADAL" clId="{B8D95DF9-C627-4FE6-9421-7465DD17F48F}" dt="2021-12-09T22:25:13.489" v="708" actId="338"/>
          <ac:spMkLst>
            <pc:docMk/>
            <pc:sldMk cId="169015970" sldId="369"/>
            <ac:spMk id="565" creationId="{2C4D7D72-318F-4FDF-BE2D-77F638428663}"/>
          </ac:spMkLst>
        </pc:spChg>
        <pc:spChg chg="mod">
          <ac:chgData name="Wei, Fangxing" userId="051acf3a-a306-4f86-b1ed-16491bed3edd" providerId="ADAL" clId="{B8D95DF9-C627-4FE6-9421-7465DD17F48F}" dt="2021-12-09T22:25:13.489" v="708" actId="338"/>
          <ac:spMkLst>
            <pc:docMk/>
            <pc:sldMk cId="169015970" sldId="369"/>
            <ac:spMk id="566" creationId="{1A923C89-4D77-4103-9811-B461261A065E}"/>
          </ac:spMkLst>
        </pc:spChg>
        <pc:spChg chg="mod">
          <ac:chgData name="Wei, Fangxing" userId="051acf3a-a306-4f86-b1ed-16491bed3edd" providerId="ADAL" clId="{B8D95DF9-C627-4FE6-9421-7465DD17F48F}" dt="2021-12-09T22:25:13.489" v="708" actId="338"/>
          <ac:spMkLst>
            <pc:docMk/>
            <pc:sldMk cId="169015970" sldId="369"/>
            <ac:spMk id="567" creationId="{E2029935-889B-4356-B641-83293E497AB4}"/>
          </ac:spMkLst>
        </pc:spChg>
        <pc:spChg chg="mod">
          <ac:chgData name="Wei, Fangxing" userId="051acf3a-a306-4f86-b1ed-16491bed3edd" providerId="ADAL" clId="{B8D95DF9-C627-4FE6-9421-7465DD17F48F}" dt="2021-12-09T22:25:13.489" v="708" actId="338"/>
          <ac:spMkLst>
            <pc:docMk/>
            <pc:sldMk cId="169015970" sldId="369"/>
            <ac:spMk id="568" creationId="{A02B30D5-86A6-430C-8AF3-02C55EA3498A}"/>
          </ac:spMkLst>
        </pc:spChg>
        <pc:spChg chg="mod">
          <ac:chgData name="Wei, Fangxing" userId="051acf3a-a306-4f86-b1ed-16491bed3edd" providerId="ADAL" clId="{B8D95DF9-C627-4FE6-9421-7465DD17F48F}" dt="2021-12-09T22:25:13.489" v="708" actId="338"/>
          <ac:spMkLst>
            <pc:docMk/>
            <pc:sldMk cId="169015970" sldId="369"/>
            <ac:spMk id="569" creationId="{6B7454C9-3BE9-4F8B-A21F-06B739E96A6D}"/>
          </ac:spMkLst>
        </pc:spChg>
        <pc:spChg chg="mod">
          <ac:chgData name="Wei, Fangxing" userId="051acf3a-a306-4f86-b1ed-16491bed3edd" providerId="ADAL" clId="{B8D95DF9-C627-4FE6-9421-7465DD17F48F}" dt="2021-12-09T22:25:13.489" v="708" actId="338"/>
          <ac:spMkLst>
            <pc:docMk/>
            <pc:sldMk cId="169015970" sldId="369"/>
            <ac:spMk id="570" creationId="{2780B6B7-9826-49C3-8B1C-3002D6FE7EC1}"/>
          </ac:spMkLst>
        </pc:spChg>
        <pc:spChg chg="mod">
          <ac:chgData name="Wei, Fangxing" userId="051acf3a-a306-4f86-b1ed-16491bed3edd" providerId="ADAL" clId="{B8D95DF9-C627-4FE6-9421-7465DD17F48F}" dt="2021-12-09T22:25:13.489" v="708" actId="338"/>
          <ac:spMkLst>
            <pc:docMk/>
            <pc:sldMk cId="169015970" sldId="369"/>
            <ac:spMk id="571" creationId="{B8E8213B-B078-4E09-B9C7-AF9D082BC9CF}"/>
          </ac:spMkLst>
        </pc:spChg>
        <pc:spChg chg="mod">
          <ac:chgData name="Wei, Fangxing" userId="051acf3a-a306-4f86-b1ed-16491bed3edd" providerId="ADAL" clId="{B8D95DF9-C627-4FE6-9421-7465DD17F48F}" dt="2021-12-09T22:25:13.489" v="708" actId="338"/>
          <ac:spMkLst>
            <pc:docMk/>
            <pc:sldMk cId="169015970" sldId="369"/>
            <ac:spMk id="572" creationId="{03F042F7-F37D-4644-959E-70930691E585}"/>
          </ac:spMkLst>
        </pc:spChg>
        <pc:spChg chg="mod">
          <ac:chgData name="Wei, Fangxing" userId="051acf3a-a306-4f86-b1ed-16491bed3edd" providerId="ADAL" clId="{B8D95DF9-C627-4FE6-9421-7465DD17F48F}" dt="2021-12-09T22:25:13.489" v="708" actId="338"/>
          <ac:spMkLst>
            <pc:docMk/>
            <pc:sldMk cId="169015970" sldId="369"/>
            <ac:spMk id="573" creationId="{92B72D18-B326-46C7-AF63-9D5351EBC667}"/>
          </ac:spMkLst>
        </pc:spChg>
        <pc:spChg chg="mod">
          <ac:chgData name="Wei, Fangxing" userId="051acf3a-a306-4f86-b1ed-16491bed3edd" providerId="ADAL" clId="{B8D95DF9-C627-4FE6-9421-7465DD17F48F}" dt="2021-12-09T22:25:13.489" v="708" actId="338"/>
          <ac:spMkLst>
            <pc:docMk/>
            <pc:sldMk cId="169015970" sldId="369"/>
            <ac:spMk id="574" creationId="{95AA01E0-E594-4342-82EC-91E7ABD55C78}"/>
          </ac:spMkLst>
        </pc:spChg>
        <pc:spChg chg="mod">
          <ac:chgData name="Wei, Fangxing" userId="051acf3a-a306-4f86-b1ed-16491bed3edd" providerId="ADAL" clId="{B8D95DF9-C627-4FE6-9421-7465DD17F48F}" dt="2021-12-09T22:25:13.489" v="708" actId="338"/>
          <ac:spMkLst>
            <pc:docMk/>
            <pc:sldMk cId="169015970" sldId="369"/>
            <ac:spMk id="575" creationId="{49865EAE-37DA-4BF2-96F1-917817295EE9}"/>
          </ac:spMkLst>
        </pc:spChg>
        <pc:spChg chg="mod">
          <ac:chgData name="Wei, Fangxing" userId="051acf3a-a306-4f86-b1ed-16491bed3edd" providerId="ADAL" clId="{B8D95DF9-C627-4FE6-9421-7465DD17F48F}" dt="2021-12-09T22:25:13.489" v="708" actId="338"/>
          <ac:spMkLst>
            <pc:docMk/>
            <pc:sldMk cId="169015970" sldId="369"/>
            <ac:spMk id="576" creationId="{D7590304-FD17-4600-B832-65564AA870BC}"/>
          </ac:spMkLst>
        </pc:spChg>
        <pc:spChg chg="mod">
          <ac:chgData name="Wei, Fangxing" userId="051acf3a-a306-4f86-b1ed-16491bed3edd" providerId="ADAL" clId="{B8D95DF9-C627-4FE6-9421-7465DD17F48F}" dt="2021-12-09T22:25:13.489" v="708" actId="338"/>
          <ac:spMkLst>
            <pc:docMk/>
            <pc:sldMk cId="169015970" sldId="369"/>
            <ac:spMk id="577" creationId="{93EF0EBF-6909-4639-9978-48A9868F1FE5}"/>
          </ac:spMkLst>
        </pc:spChg>
        <pc:spChg chg="mod">
          <ac:chgData name="Wei, Fangxing" userId="051acf3a-a306-4f86-b1ed-16491bed3edd" providerId="ADAL" clId="{B8D95DF9-C627-4FE6-9421-7465DD17F48F}" dt="2021-12-09T22:25:13.489" v="708" actId="338"/>
          <ac:spMkLst>
            <pc:docMk/>
            <pc:sldMk cId="169015970" sldId="369"/>
            <ac:spMk id="578" creationId="{A6FE03DE-9CB7-4D1E-8650-066AD5FA4439}"/>
          </ac:spMkLst>
        </pc:spChg>
        <pc:spChg chg="mod">
          <ac:chgData name="Wei, Fangxing" userId="051acf3a-a306-4f86-b1ed-16491bed3edd" providerId="ADAL" clId="{B8D95DF9-C627-4FE6-9421-7465DD17F48F}" dt="2021-12-09T22:25:13.489" v="708" actId="338"/>
          <ac:spMkLst>
            <pc:docMk/>
            <pc:sldMk cId="169015970" sldId="369"/>
            <ac:spMk id="579" creationId="{E238F862-1C97-49CF-A998-873833D33F34}"/>
          </ac:spMkLst>
        </pc:spChg>
        <pc:spChg chg="mod">
          <ac:chgData name="Wei, Fangxing" userId="051acf3a-a306-4f86-b1ed-16491bed3edd" providerId="ADAL" clId="{B8D95DF9-C627-4FE6-9421-7465DD17F48F}" dt="2021-12-09T22:25:13.489" v="708" actId="338"/>
          <ac:spMkLst>
            <pc:docMk/>
            <pc:sldMk cId="169015970" sldId="369"/>
            <ac:spMk id="580" creationId="{84E2C41C-FA1D-4DC2-926F-ED7084C2DDBC}"/>
          </ac:spMkLst>
        </pc:spChg>
        <pc:spChg chg="mod">
          <ac:chgData name="Wei, Fangxing" userId="051acf3a-a306-4f86-b1ed-16491bed3edd" providerId="ADAL" clId="{B8D95DF9-C627-4FE6-9421-7465DD17F48F}" dt="2021-12-09T22:25:13.489" v="708" actId="338"/>
          <ac:spMkLst>
            <pc:docMk/>
            <pc:sldMk cId="169015970" sldId="369"/>
            <ac:spMk id="581" creationId="{FE3DFC69-2FCE-4FFB-81A6-8235C1C26C15}"/>
          </ac:spMkLst>
        </pc:spChg>
        <pc:spChg chg="mod">
          <ac:chgData name="Wei, Fangxing" userId="051acf3a-a306-4f86-b1ed-16491bed3edd" providerId="ADAL" clId="{B8D95DF9-C627-4FE6-9421-7465DD17F48F}" dt="2021-12-09T22:25:13.489" v="708" actId="338"/>
          <ac:spMkLst>
            <pc:docMk/>
            <pc:sldMk cId="169015970" sldId="369"/>
            <ac:spMk id="582" creationId="{87B7AA25-9920-4F22-BB52-CA51707EE8BA}"/>
          </ac:spMkLst>
        </pc:spChg>
        <pc:spChg chg="mod">
          <ac:chgData name="Wei, Fangxing" userId="051acf3a-a306-4f86-b1ed-16491bed3edd" providerId="ADAL" clId="{B8D95DF9-C627-4FE6-9421-7465DD17F48F}" dt="2021-12-09T22:25:13.489" v="708" actId="338"/>
          <ac:spMkLst>
            <pc:docMk/>
            <pc:sldMk cId="169015970" sldId="369"/>
            <ac:spMk id="583" creationId="{06E4AB88-0B68-41A6-867C-1F06AD1540E4}"/>
          </ac:spMkLst>
        </pc:spChg>
        <pc:spChg chg="mod">
          <ac:chgData name="Wei, Fangxing" userId="051acf3a-a306-4f86-b1ed-16491bed3edd" providerId="ADAL" clId="{B8D95DF9-C627-4FE6-9421-7465DD17F48F}" dt="2021-12-09T22:25:13.489" v="708" actId="338"/>
          <ac:spMkLst>
            <pc:docMk/>
            <pc:sldMk cId="169015970" sldId="369"/>
            <ac:spMk id="584" creationId="{4A9D9C19-F912-43C8-B6B1-B153C0D0337D}"/>
          </ac:spMkLst>
        </pc:spChg>
        <pc:spChg chg="mod">
          <ac:chgData name="Wei, Fangxing" userId="051acf3a-a306-4f86-b1ed-16491bed3edd" providerId="ADAL" clId="{B8D95DF9-C627-4FE6-9421-7465DD17F48F}" dt="2021-12-09T22:25:13.489" v="708" actId="338"/>
          <ac:spMkLst>
            <pc:docMk/>
            <pc:sldMk cId="169015970" sldId="369"/>
            <ac:spMk id="585" creationId="{54017354-CED8-4C16-99E9-FC54E11E184C}"/>
          </ac:spMkLst>
        </pc:spChg>
        <pc:spChg chg="mod">
          <ac:chgData name="Wei, Fangxing" userId="051acf3a-a306-4f86-b1ed-16491bed3edd" providerId="ADAL" clId="{B8D95DF9-C627-4FE6-9421-7465DD17F48F}" dt="2021-12-09T22:25:13.489" v="708" actId="338"/>
          <ac:spMkLst>
            <pc:docMk/>
            <pc:sldMk cId="169015970" sldId="369"/>
            <ac:spMk id="586" creationId="{F2358644-931A-45EF-AE4D-9E992E693CDC}"/>
          </ac:spMkLst>
        </pc:spChg>
        <pc:spChg chg="mod">
          <ac:chgData name="Wei, Fangxing" userId="051acf3a-a306-4f86-b1ed-16491bed3edd" providerId="ADAL" clId="{B8D95DF9-C627-4FE6-9421-7465DD17F48F}" dt="2021-12-09T22:25:13.489" v="708" actId="338"/>
          <ac:spMkLst>
            <pc:docMk/>
            <pc:sldMk cId="169015970" sldId="369"/>
            <ac:spMk id="587" creationId="{5C73EA53-6BF0-4E66-9099-1F2BDB0A4CA9}"/>
          </ac:spMkLst>
        </pc:spChg>
        <pc:spChg chg="mod">
          <ac:chgData name="Wei, Fangxing" userId="051acf3a-a306-4f86-b1ed-16491bed3edd" providerId="ADAL" clId="{B8D95DF9-C627-4FE6-9421-7465DD17F48F}" dt="2021-12-09T22:25:13.489" v="708" actId="338"/>
          <ac:spMkLst>
            <pc:docMk/>
            <pc:sldMk cId="169015970" sldId="369"/>
            <ac:spMk id="588" creationId="{1ED0D582-0625-4CA7-BC95-0066E40DCBC5}"/>
          </ac:spMkLst>
        </pc:spChg>
        <pc:spChg chg="mod">
          <ac:chgData name="Wei, Fangxing" userId="051acf3a-a306-4f86-b1ed-16491bed3edd" providerId="ADAL" clId="{B8D95DF9-C627-4FE6-9421-7465DD17F48F}" dt="2021-12-09T22:25:13.489" v="708" actId="338"/>
          <ac:spMkLst>
            <pc:docMk/>
            <pc:sldMk cId="169015970" sldId="369"/>
            <ac:spMk id="589" creationId="{3D0F5F4C-D4F0-43FA-BCE2-5803753D16C2}"/>
          </ac:spMkLst>
        </pc:spChg>
        <pc:spChg chg="mod">
          <ac:chgData name="Wei, Fangxing" userId="051acf3a-a306-4f86-b1ed-16491bed3edd" providerId="ADAL" clId="{B8D95DF9-C627-4FE6-9421-7465DD17F48F}" dt="2021-12-09T22:25:13.489" v="708" actId="338"/>
          <ac:spMkLst>
            <pc:docMk/>
            <pc:sldMk cId="169015970" sldId="369"/>
            <ac:spMk id="590" creationId="{C3C340C8-DF29-4CA7-8994-E14F57B55222}"/>
          </ac:spMkLst>
        </pc:spChg>
        <pc:spChg chg="mod">
          <ac:chgData name="Wei, Fangxing" userId="051acf3a-a306-4f86-b1ed-16491bed3edd" providerId="ADAL" clId="{B8D95DF9-C627-4FE6-9421-7465DD17F48F}" dt="2021-12-09T22:25:13.489" v="708" actId="338"/>
          <ac:spMkLst>
            <pc:docMk/>
            <pc:sldMk cId="169015970" sldId="369"/>
            <ac:spMk id="591" creationId="{447DFF8C-8AFA-44B3-A1F1-CB95CE67608B}"/>
          </ac:spMkLst>
        </pc:spChg>
        <pc:spChg chg="mod">
          <ac:chgData name="Wei, Fangxing" userId="051acf3a-a306-4f86-b1ed-16491bed3edd" providerId="ADAL" clId="{B8D95DF9-C627-4FE6-9421-7465DD17F48F}" dt="2021-12-09T22:25:13.489" v="708" actId="338"/>
          <ac:spMkLst>
            <pc:docMk/>
            <pc:sldMk cId="169015970" sldId="369"/>
            <ac:spMk id="592" creationId="{D049554D-8E50-4F89-B28B-887873B61A9C}"/>
          </ac:spMkLst>
        </pc:spChg>
        <pc:spChg chg="mod">
          <ac:chgData name="Wei, Fangxing" userId="051acf3a-a306-4f86-b1ed-16491bed3edd" providerId="ADAL" clId="{B8D95DF9-C627-4FE6-9421-7465DD17F48F}" dt="2021-12-09T22:25:13.489" v="708" actId="338"/>
          <ac:spMkLst>
            <pc:docMk/>
            <pc:sldMk cId="169015970" sldId="369"/>
            <ac:spMk id="593" creationId="{0A62764E-4D91-4184-BD7C-C9865ADCE679}"/>
          </ac:spMkLst>
        </pc:spChg>
        <pc:spChg chg="mod">
          <ac:chgData name="Wei, Fangxing" userId="051acf3a-a306-4f86-b1ed-16491bed3edd" providerId="ADAL" clId="{B8D95DF9-C627-4FE6-9421-7465DD17F48F}" dt="2021-12-09T22:25:13.489" v="708" actId="338"/>
          <ac:spMkLst>
            <pc:docMk/>
            <pc:sldMk cId="169015970" sldId="369"/>
            <ac:spMk id="594" creationId="{3BA5A637-9139-4A87-84A4-DFE38A1A3EF8}"/>
          </ac:spMkLst>
        </pc:spChg>
        <pc:spChg chg="mod">
          <ac:chgData name="Wei, Fangxing" userId="051acf3a-a306-4f86-b1ed-16491bed3edd" providerId="ADAL" clId="{B8D95DF9-C627-4FE6-9421-7465DD17F48F}" dt="2021-12-09T22:25:13.489" v="708" actId="338"/>
          <ac:spMkLst>
            <pc:docMk/>
            <pc:sldMk cId="169015970" sldId="369"/>
            <ac:spMk id="595" creationId="{EC20448D-37F8-46A7-B31A-C10B319B43D7}"/>
          </ac:spMkLst>
        </pc:spChg>
        <pc:spChg chg="mod">
          <ac:chgData name="Wei, Fangxing" userId="051acf3a-a306-4f86-b1ed-16491bed3edd" providerId="ADAL" clId="{B8D95DF9-C627-4FE6-9421-7465DD17F48F}" dt="2021-12-09T22:25:13.489" v="708" actId="338"/>
          <ac:spMkLst>
            <pc:docMk/>
            <pc:sldMk cId="169015970" sldId="369"/>
            <ac:spMk id="596" creationId="{1180714F-8170-4889-A80E-D258A062EF8C}"/>
          </ac:spMkLst>
        </pc:spChg>
        <pc:spChg chg="mod">
          <ac:chgData name="Wei, Fangxing" userId="051acf3a-a306-4f86-b1ed-16491bed3edd" providerId="ADAL" clId="{B8D95DF9-C627-4FE6-9421-7465DD17F48F}" dt="2021-12-09T22:25:13.489" v="708" actId="338"/>
          <ac:spMkLst>
            <pc:docMk/>
            <pc:sldMk cId="169015970" sldId="369"/>
            <ac:spMk id="597" creationId="{D42CA376-5495-45CA-9E1D-186FCE73B4A2}"/>
          </ac:spMkLst>
        </pc:spChg>
        <pc:spChg chg="mod">
          <ac:chgData name="Wei, Fangxing" userId="051acf3a-a306-4f86-b1ed-16491bed3edd" providerId="ADAL" clId="{B8D95DF9-C627-4FE6-9421-7465DD17F48F}" dt="2021-12-09T22:25:13.489" v="708" actId="338"/>
          <ac:spMkLst>
            <pc:docMk/>
            <pc:sldMk cId="169015970" sldId="369"/>
            <ac:spMk id="598" creationId="{A10E28E5-052C-4583-ACB0-3268CDEA8788}"/>
          </ac:spMkLst>
        </pc:spChg>
        <pc:spChg chg="mod">
          <ac:chgData name="Wei, Fangxing" userId="051acf3a-a306-4f86-b1ed-16491bed3edd" providerId="ADAL" clId="{B8D95DF9-C627-4FE6-9421-7465DD17F48F}" dt="2021-12-09T22:25:13.489" v="708" actId="338"/>
          <ac:spMkLst>
            <pc:docMk/>
            <pc:sldMk cId="169015970" sldId="369"/>
            <ac:spMk id="599" creationId="{606A294E-A5BB-490D-9FF0-7C2277ECAAE7}"/>
          </ac:spMkLst>
        </pc:spChg>
        <pc:spChg chg="mod">
          <ac:chgData name="Wei, Fangxing" userId="051acf3a-a306-4f86-b1ed-16491bed3edd" providerId="ADAL" clId="{B8D95DF9-C627-4FE6-9421-7465DD17F48F}" dt="2021-12-09T22:25:13.489" v="708" actId="338"/>
          <ac:spMkLst>
            <pc:docMk/>
            <pc:sldMk cId="169015970" sldId="369"/>
            <ac:spMk id="600" creationId="{4B934124-8989-4F85-98B2-0B0FA9890167}"/>
          </ac:spMkLst>
        </pc:spChg>
        <pc:spChg chg="mod">
          <ac:chgData name="Wei, Fangxing" userId="051acf3a-a306-4f86-b1ed-16491bed3edd" providerId="ADAL" clId="{B8D95DF9-C627-4FE6-9421-7465DD17F48F}" dt="2021-12-09T22:25:13.489" v="708" actId="338"/>
          <ac:spMkLst>
            <pc:docMk/>
            <pc:sldMk cId="169015970" sldId="369"/>
            <ac:spMk id="601" creationId="{E1B3A57B-200F-4DC3-919E-F288C4F2EEF2}"/>
          </ac:spMkLst>
        </pc:spChg>
        <pc:spChg chg="mod">
          <ac:chgData name="Wei, Fangxing" userId="051acf3a-a306-4f86-b1ed-16491bed3edd" providerId="ADAL" clId="{B8D95DF9-C627-4FE6-9421-7465DD17F48F}" dt="2021-12-09T22:25:13.489" v="708" actId="338"/>
          <ac:spMkLst>
            <pc:docMk/>
            <pc:sldMk cId="169015970" sldId="369"/>
            <ac:spMk id="602" creationId="{7B75EE4B-450C-4DD9-B705-519515D19E08}"/>
          </ac:spMkLst>
        </pc:spChg>
        <pc:spChg chg="mod">
          <ac:chgData name="Wei, Fangxing" userId="051acf3a-a306-4f86-b1ed-16491bed3edd" providerId="ADAL" clId="{B8D95DF9-C627-4FE6-9421-7465DD17F48F}" dt="2021-12-09T22:25:13.489" v="708" actId="338"/>
          <ac:spMkLst>
            <pc:docMk/>
            <pc:sldMk cId="169015970" sldId="369"/>
            <ac:spMk id="603" creationId="{66A6ACCE-57AA-48A1-A29E-16681A793655}"/>
          </ac:spMkLst>
        </pc:spChg>
        <pc:spChg chg="mod">
          <ac:chgData name="Wei, Fangxing" userId="051acf3a-a306-4f86-b1ed-16491bed3edd" providerId="ADAL" clId="{B8D95DF9-C627-4FE6-9421-7465DD17F48F}" dt="2021-12-09T22:25:13.489" v="708" actId="338"/>
          <ac:spMkLst>
            <pc:docMk/>
            <pc:sldMk cId="169015970" sldId="369"/>
            <ac:spMk id="604" creationId="{7BC4BF71-6D11-45D5-8348-9E36080FB7EA}"/>
          </ac:spMkLst>
        </pc:spChg>
        <pc:spChg chg="mod">
          <ac:chgData name="Wei, Fangxing" userId="051acf3a-a306-4f86-b1ed-16491bed3edd" providerId="ADAL" clId="{B8D95DF9-C627-4FE6-9421-7465DD17F48F}" dt="2021-12-09T22:25:13.489" v="708" actId="338"/>
          <ac:spMkLst>
            <pc:docMk/>
            <pc:sldMk cId="169015970" sldId="369"/>
            <ac:spMk id="605" creationId="{1660A85C-B695-4AF2-95A1-8FF5695B16A9}"/>
          </ac:spMkLst>
        </pc:spChg>
        <pc:spChg chg="mod">
          <ac:chgData name="Wei, Fangxing" userId="051acf3a-a306-4f86-b1ed-16491bed3edd" providerId="ADAL" clId="{B8D95DF9-C627-4FE6-9421-7465DD17F48F}" dt="2021-12-09T22:25:13.489" v="708" actId="338"/>
          <ac:spMkLst>
            <pc:docMk/>
            <pc:sldMk cId="169015970" sldId="369"/>
            <ac:spMk id="606" creationId="{78C9B638-1213-4CD4-BF30-C77FF05347EE}"/>
          </ac:spMkLst>
        </pc:spChg>
        <pc:spChg chg="mod">
          <ac:chgData name="Wei, Fangxing" userId="051acf3a-a306-4f86-b1ed-16491bed3edd" providerId="ADAL" clId="{B8D95DF9-C627-4FE6-9421-7465DD17F48F}" dt="2021-12-09T22:25:13.489" v="708" actId="338"/>
          <ac:spMkLst>
            <pc:docMk/>
            <pc:sldMk cId="169015970" sldId="369"/>
            <ac:spMk id="607" creationId="{06EAC0C1-2672-47DA-BA11-395A4921EA05}"/>
          </ac:spMkLst>
        </pc:spChg>
        <pc:spChg chg="mod">
          <ac:chgData name="Wei, Fangxing" userId="051acf3a-a306-4f86-b1ed-16491bed3edd" providerId="ADAL" clId="{B8D95DF9-C627-4FE6-9421-7465DD17F48F}" dt="2021-12-09T22:25:13.489" v="708" actId="338"/>
          <ac:spMkLst>
            <pc:docMk/>
            <pc:sldMk cId="169015970" sldId="369"/>
            <ac:spMk id="608" creationId="{1F7283CD-B5B4-48E7-B53E-7A4CAC2E0B9A}"/>
          </ac:spMkLst>
        </pc:spChg>
        <pc:spChg chg="mod">
          <ac:chgData name="Wei, Fangxing" userId="051acf3a-a306-4f86-b1ed-16491bed3edd" providerId="ADAL" clId="{B8D95DF9-C627-4FE6-9421-7465DD17F48F}" dt="2021-12-09T22:25:13.489" v="708" actId="338"/>
          <ac:spMkLst>
            <pc:docMk/>
            <pc:sldMk cId="169015970" sldId="369"/>
            <ac:spMk id="609" creationId="{E97EE0B2-74D2-4497-AE03-BEB25384A7C3}"/>
          </ac:spMkLst>
        </pc:spChg>
        <pc:spChg chg="mod">
          <ac:chgData name="Wei, Fangxing" userId="051acf3a-a306-4f86-b1ed-16491bed3edd" providerId="ADAL" clId="{B8D95DF9-C627-4FE6-9421-7465DD17F48F}" dt="2021-12-09T22:25:13.489" v="708" actId="338"/>
          <ac:spMkLst>
            <pc:docMk/>
            <pc:sldMk cId="169015970" sldId="369"/>
            <ac:spMk id="610" creationId="{268C7F25-50D8-4F4D-B5C6-8B97FC97386B}"/>
          </ac:spMkLst>
        </pc:spChg>
        <pc:spChg chg="mod">
          <ac:chgData name="Wei, Fangxing" userId="051acf3a-a306-4f86-b1ed-16491bed3edd" providerId="ADAL" clId="{B8D95DF9-C627-4FE6-9421-7465DD17F48F}" dt="2021-12-09T22:25:13.489" v="708" actId="338"/>
          <ac:spMkLst>
            <pc:docMk/>
            <pc:sldMk cId="169015970" sldId="369"/>
            <ac:spMk id="611" creationId="{14AAA852-85E4-4B14-8357-7EA515A658AD}"/>
          </ac:spMkLst>
        </pc:spChg>
        <pc:spChg chg="mod">
          <ac:chgData name="Wei, Fangxing" userId="051acf3a-a306-4f86-b1ed-16491bed3edd" providerId="ADAL" clId="{B8D95DF9-C627-4FE6-9421-7465DD17F48F}" dt="2021-12-09T22:25:13.489" v="708" actId="338"/>
          <ac:spMkLst>
            <pc:docMk/>
            <pc:sldMk cId="169015970" sldId="369"/>
            <ac:spMk id="612" creationId="{40704F9F-1D60-4858-BAC9-AE176BA05007}"/>
          </ac:spMkLst>
        </pc:spChg>
        <pc:spChg chg="mod">
          <ac:chgData name="Wei, Fangxing" userId="051acf3a-a306-4f86-b1ed-16491bed3edd" providerId="ADAL" clId="{B8D95DF9-C627-4FE6-9421-7465DD17F48F}" dt="2021-12-09T22:25:13.489" v="708" actId="338"/>
          <ac:spMkLst>
            <pc:docMk/>
            <pc:sldMk cId="169015970" sldId="369"/>
            <ac:spMk id="613" creationId="{260D0EF3-0F8C-405F-BD80-02941D6AF616}"/>
          </ac:spMkLst>
        </pc:spChg>
        <pc:spChg chg="mod">
          <ac:chgData name="Wei, Fangxing" userId="051acf3a-a306-4f86-b1ed-16491bed3edd" providerId="ADAL" clId="{B8D95DF9-C627-4FE6-9421-7465DD17F48F}" dt="2021-12-09T22:25:13.489" v="708" actId="338"/>
          <ac:spMkLst>
            <pc:docMk/>
            <pc:sldMk cId="169015970" sldId="369"/>
            <ac:spMk id="614" creationId="{43EB17DE-6AA5-44D8-9BD4-9B10D3D96ECB}"/>
          </ac:spMkLst>
        </pc:spChg>
        <pc:spChg chg="mod">
          <ac:chgData name="Wei, Fangxing" userId="051acf3a-a306-4f86-b1ed-16491bed3edd" providerId="ADAL" clId="{B8D95DF9-C627-4FE6-9421-7465DD17F48F}" dt="2021-12-09T22:25:13.489" v="708" actId="338"/>
          <ac:spMkLst>
            <pc:docMk/>
            <pc:sldMk cId="169015970" sldId="369"/>
            <ac:spMk id="615" creationId="{E2956830-4FE3-413A-BEFB-B0D2DDAA25C3}"/>
          </ac:spMkLst>
        </pc:spChg>
        <pc:spChg chg="mod">
          <ac:chgData name="Wei, Fangxing" userId="051acf3a-a306-4f86-b1ed-16491bed3edd" providerId="ADAL" clId="{B8D95DF9-C627-4FE6-9421-7465DD17F48F}" dt="2021-12-09T22:25:13.489" v="708" actId="338"/>
          <ac:spMkLst>
            <pc:docMk/>
            <pc:sldMk cId="169015970" sldId="369"/>
            <ac:spMk id="616" creationId="{2E4D7ABA-B3BF-4F2A-A299-E7C68EEAD89E}"/>
          </ac:spMkLst>
        </pc:spChg>
        <pc:spChg chg="mod">
          <ac:chgData name="Wei, Fangxing" userId="051acf3a-a306-4f86-b1ed-16491bed3edd" providerId="ADAL" clId="{B8D95DF9-C627-4FE6-9421-7465DD17F48F}" dt="2021-12-09T22:25:13.489" v="708" actId="338"/>
          <ac:spMkLst>
            <pc:docMk/>
            <pc:sldMk cId="169015970" sldId="369"/>
            <ac:spMk id="617" creationId="{7B3AAE50-9CDC-4039-B272-EBA7866D38A6}"/>
          </ac:spMkLst>
        </pc:spChg>
        <pc:spChg chg="mod">
          <ac:chgData name="Wei, Fangxing" userId="051acf3a-a306-4f86-b1ed-16491bed3edd" providerId="ADAL" clId="{B8D95DF9-C627-4FE6-9421-7465DD17F48F}" dt="2021-12-09T22:25:13.489" v="708" actId="338"/>
          <ac:spMkLst>
            <pc:docMk/>
            <pc:sldMk cId="169015970" sldId="369"/>
            <ac:spMk id="618" creationId="{CEBA25DB-06F3-4580-9BBD-8AD3B6335026}"/>
          </ac:spMkLst>
        </pc:spChg>
        <pc:spChg chg="mod">
          <ac:chgData name="Wei, Fangxing" userId="051acf3a-a306-4f86-b1ed-16491bed3edd" providerId="ADAL" clId="{B8D95DF9-C627-4FE6-9421-7465DD17F48F}" dt="2021-12-09T22:25:13.489" v="708" actId="338"/>
          <ac:spMkLst>
            <pc:docMk/>
            <pc:sldMk cId="169015970" sldId="369"/>
            <ac:spMk id="619" creationId="{90963980-67B6-4F58-AC0D-DE34A5800D46}"/>
          </ac:spMkLst>
        </pc:spChg>
        <pc:spChg chg="mod">
          <ac:chgData name="Wei, Fangxing" userId="051acf3a-a306-4f86-b1ed-16491bed3edd" providerId="ADAL" clId="{B8D95DF9-C627-4FE6-9421-7465DD17F48F}" dt="2021-12-09T22:25:13.489" v="708" actId="338"/>
          <ac:spMkLst>
            <pc:docMk/>
            <pc:sldMk cId="169015970" sldId="369"/>
            <ac:spMk id="620" creationId="{CE276CEB-8F6A-404F-8D02-00A09625ADDE}"/>
          </ac:spMkLst>
        </pc:spChg>
        <pc:spChg chg="mod">
          <ac:chgData name="Wei, Fangxing" userId="051acf3a-a306-4f86-b1ed-16491bed3edd" providerId="ADAL" clId="{B8D95DF9-C627-4FE6-9421-7465DD17F48F}" dt="2021-12-09T22:25:13.489" v="708" actId="338"/>
          <ac:spMkLst>
            <pc:docMk/>
            <pc:sldMk cId="169015970" sldId="369"/>
            <ac:spMk id="621" creationId="{DEB06D6E-C8BE-4871-AC65-948A8A3809C6}"/>
          </ac:spMkLst>
        </pc:spChg>
        <pc:spChg chg="mod">
          <ac:chgData name="Wei, Fangxing" userId="051acf3a-a306-4f86-b1ed-16491bed3edd" providerId="ADAL" clId="{B8D95DF9-C627-4FE6-9421-7465DD17F48F}" dt="2021-12-09T22:25:13.489" v="708" actId="338"/>
          <ac:spMkLst>
            <pc:docMk/>
            <pc:sldMk cId="169015970" sldId="369"/>
            <ac:spMk id="622" creationId="{2CA97F9E-948E-4C86-99BB-4F3E2CF7ADA8}"/>
          </ac:spMkLst>
        </pc:spChg>
        <pc:spChg chg="mod">
          <ac:chgData name="Wei, Fangxing" userId="051acf3a-a306-4f86-b1ed-16491bed3edd" providerId="ADAL" clId="{B8D95DF9-C627-4FE6-9421-7465DD17F48F}" dt="2021-12-09T22:25:13.489" v="708" actId="338"/>
          <ac:spMkLst>
            <pc:docMk/>
            <pc:sldMk cId="169015970" sldId="369"/>
            <ac:spMk id="623" creationId="{A3748D5E-E49E-4EFF-99D5-7D5E04B2DD9D}"/>
          </ac:spMkLst>
        </pc:spChg>
        <pc:spChg chg="mod">
          <ac:chgData name="Wei, Fangxing" userId="051acf3a-a306-4f86-b1ed-16491bed3edd" providerId="ADAL" clId="{B8D95DF9-C627-4FE6-9421-7465DD17F48F}" dt="2021-12-09T22:25:13.489" v="708" actId="338"/>
          <ac:spMkLst>
            <pc:docMk/>
            <pc:sldMk cId="169015970" sldId="369"/>
            <ac:spMk id="624" creationId="{F366D624-7E7F-403F-9202-385E9A48FAE6}"/>
          </ac:spMkLst>
        </pc:spChg>
        <pc:spChg chg="mod">
          <ac:chgData name="Wei, Fangxing" userId="051acf3a-a306-4f86-b1ed-16491bed3edd" providerId="ADAL" clId="{B8D95DF9-C627-4FE6-9421-7465DD17F48F}" dt="2021-12-09T22:25:13.489" v="708" actId="338"/>
          <ac:spMkLst>
            <pc:docMk/>
            <pc:sldMk cId="169015970" sldId="369"/>
            <ac:spMk id="625" creationId="{7C5AB180-E3DB-4B57-A4EE-08F895590A07}"/>
          </ac:spMkLst>
        </pc:spChg>
        <pc:spChg chg="mod">
          <ac:chgData name="Wei, Fangxing" userId="051acf3a-a306-4f86-b1ed-16491bed3edd" providerId="ADAL" clId="{B8D95DF9-C627-4FE6-9421-7465DD17F48F}" dt="2021-12-09T22:25:13.489" v="708" actId="338"/>
          <ac:spMkLst>
            <pc:docMk/>
            <pc:sldMk cId="169015970" sldId="369"/>
            <ac:spMk id="626" creationId="{7CF5B48F-407F-4681-96E5-56A2E39FA670}"/>
          </ac:spMkLst>
        </pc:spChg>
        <pc:grpChg chg="mod">
          <ac:chgData name="Wei, Fangxing" userId="051acf3a-a306-4f86-b1ed-16491bed3edd" providerId="ADAL" clId="{B8D95DF9-C627-4FE6-9421-7465DD17F48F}" dt="2021-12-09T22:25:13.489" v="708" actId="338"/>
          <ac:grpSpMkLst>
            <pc:docMk/>
            <pc:sldMk cId="169015970" sldId="369"/>
            <ac:grpSpMk id="1" creationId="{00000000-0000-0000-0000-000000000000}"/>
          </ac:grpSpMkLst>
        </pc:grpChg>
        <pc:grpChg chg="mod">
          <ac:chgData name="Wei, Fangxing" userId="051acf3a-a306-4f86-b1ed-16491bed3edd" providerId="ADAL" clId="{B8D95DF9-C627-4FE6-9421-7465DD17F48F}" dt="2021-12-09T22:25:13.489" v="708" actId="338"/>
          <ac:grpSpMkLst>
            <pc:docMk/>
            <pc:sldMk cId="169015970" sldId="369"/>
            <ac:grpSpMk id="7" creationId="{FA2231F7-35B1-415C-A35C-133B66180571}"/>
          </ac:grpSpMkLst>
        </pc:grpChg>
        <pc:grpChg chg="mod">
          <ac:chgData name="Wei, Fangxing" userId="051acf3a-a306-4f86-b1ed-16491bed3edd" providerId="ADAL" clId="{B8D95DF9-C627-4FE6-9421-7465DD17F48F}" dt="2021-12-09T22:25:13.489" v="708" actId="338"/>
          <ac:grpSpMkLst>
            <pc:docMk/>
            <pc:sldMk cId="169015970" sldId="369"/>
            <ac:grpSpMk id="9" creationId="{327DB635-E824-4C2D-B14F-99C8A3B23B46}"/>
          </ac:grpSpMkLst>
        </pc:grpChg>
        <pc:grpChg chg="mod">
          <ac:chgData name="Wei, Fangxing" userId="051acf3a-a306-4f86-b1ed-16491bed3edd" providerId="ADAL" clId="{B8D95DF9-C627-4FE6-9421-7465DD17F48F}" dt="2021-12-09T22:25:13.489" v="708" actId="338"/>
          <ac:grpSpMkLst>
            <pc:docMk/>
            <pc:sldMk cId="169015970" sldId="369"/>
            <ac:grpSpMk id="387" creationId="{667008E2-7F46-4321-BACC-C38C2D017B65}"/>
          </ac:grpSpMkLst>
        </pc:grpChg>
        <pc:grpChg chg="mod">
          <ac:chgData name="Wei, Fangxing" userId="051acf3a-a306-4f86-b1ed-16491bed3edd" providerId="ADAL" clId="{B8D95DF9-C627-4FE6-9421-7465DD17F48F}" dt="2021-12-09T22:25:13.489" v="708" actId="338"/>
          <ac:grpSpMkLst>
            <pc:docMk/>
            <pc:sldMk cId="169015970" sldId="369"/>
            <ac:grpSpMk id="389" creationId="{5BDC0004-539A-450A-BBB4-FFE35BC1994E}"/>
          </ac:grpSpMkLst>
        </pc:grpChg>
        <pc:picChg chg="add del mod">
          <ac:chgData name="Wei, Fangxing" userId="051acf3a-a306-4f86-b1ed-16491bed3edd" providerId="ADAL" clId="{B8D95DF9-C627-4FE6-9421-7465DD17F48F}" dt="2021-12-09T22:29:22.090" v="710" actId="338"/>
          <ac:picMkLst>
            <pc:docMk/>
            <pc:sldMk cId="169015970" sldId="369"/>
            <ac:picMk id="4" creationId="{DAD114AB-CB56-426F-A0F9-687BA5A8D3F7}"/>
          </ac:picMkLst>
        </pc:picChg>
        <pc:picChg chg="add del mod">
          <ac:chgData name="Wei, Fangxing" userId="051acf3a-a306-4f86-b1ed-16491bed3edd" providerId="ADAL" clId="{B8D95DF9-C627-4FE6-9421-7465DD17F48F}" dt="2021-12-09T22:29:17.540" v="709" actId="338"/>
          <ac:picMkLst>
            <pc:docMk/>
            <pc:sldMk cId="169015970" sldId="369"/>
            <ac:picMk id="6" creationId="{866170D1-9774-405B-893C-5D47B64ABDFA}"/>
          </ac:picMkLst>
        </pc:picChg>
      </pc:sldChg>
      <pc:sldChg chg="modSp new mod">
        <pc:chgData name="Wei, Fangxing" userId="051acf3a-a306-4f86-b1ed-16491bed3edd" providerId="ADAL" clId="{B8D95DF9-C627-4FE6-9421-7465DD17F48F}" dt="2021-12-17T16:59:14.735" v="2140" actId="255"/>
        <pc:sldMkLst>
          <pc:docMk/>
          <pc:sldMk cId="539361124" sldId="370"/>
        </pc:sldMkLst>
        <pc:spChg chg="mod">
          <ac:chgData name="Wei, Fangxing" userId="051acf3a-a306-4f86-b1ed-16491bed3edd" providerId="ADAL" clId="{B8D95DF9-C627-4FE6-9421-7465DD17F48F}" dt="2021-12-14T16:26:46.488" v="1700" actId="20577"/>
          <ac:spMkLst>
            <pc:docMk/>
            <pc:sldMk cId="539361124" sldId="370"/>
            <ac:spMk id="2" creationId="{9092FD7E-3EA5-4060-A0F5-5C8E716A62CA}"/>
          </ac:spMkLst>
        </pc:spChg>
        <pc:spChg chg="mod">
          <ac:chgData name="Wei, Fangxing" userId="051acf3a-a306-4f86-b1ed-16491bed3edd" providerId="ADAL" clId="{B8D95DF9-C627-4FE6-9421-7465DD17F48F}" dt="2021-12-17T16:59:14.735" v="2140" actId="255"/>
          <ac:spMkLst>
            <pc:docMk/>
            <pc:sldMk cId="539361124" sldId="370"/>
            <ac:spMk id="3" creationId="{AAF3B788-55EC-4B8E-A6B2-68B7718D3827}"/>
          </ac:spMkLst>
        </pc:spChg>
      </pc:sldChg>
      <pc:sldChg chg="modSp new mod">
        <pc:chgData name="Wei, Fangxing" userId="051acf3a-a306-4f86-b1ed-16491bed3edd" providerId="ADAL" clId="{B8D95DF9-C627-4FE6-9421-7465DD17F48F}" dt="2021-12-17T16:57:16.468" v="2138" actId="20577"/>
        <pc:sldMkLst>
          <pc:docMk/>
          <pc:sldMk cId="3296658452" sldId="371"/>
        </pc:sldMkLst>
        <pc:spChg chg="mod">
          <ac:chgData name="Wei, Fangxing" userId="051acf3a-a306-4f86-b1ed-16491bed3edd" providerId="ADAL" clId="{B8D95DF9-C627-4FE6-9421-7465DD17F48F}" dt="2021-12-09T23:26:56.702" v="778" actId="20577"/>
          <ac:spMkLst>
            <pc:docMk/>
            <pc:sldMk cId="3296658452" sldId="371"/>
            <ac:spMk id="2" creationId="{EE15C088-1181-4A2F-A930-911CCF987044}"/>
          </ac:spMkLst>
        </pc:spChg>
        <pc:spChg chg="mod">
          <ac:chgData name="Wei, Fangxing" userId="051acf3a-a306-4f86-b1ed-16491bed3edd" providerId="ADAL" clId="{B8D95DF9-C627-4FE6-9421-7465DD17F48F}" dt="2021-12-17T16:57:16.468" v="2138" actId="20577"/>
          <ac:spMkLst>
            <pc:docMk/>
            <pc:sldMk cId="3296658452" sldId="371"/>
            <ac:spMk id="3" creationId="{272230BB-334D-44D9-BF1C-A5C3D40FAF3F}"/>
          </ac:spMkLst>
        </pc:spChg>
      </pc:sldChg>
      <pc:sldChg chg="addSp delSp modSp new mod modClrScheme chgLayout">
        <pc:chgData name="Wei, Fangxing" userId="051acf3a-a306-4f86-b1ed-16491bed3edd" providerId="ADAL" clId="{B8D95DF9-C627-4FE6-9421-7465DD17F48F}" dt="2021-12-13T17:36:55.215" v="934" actId="20577"/>
        <pc:sldMkLst>
          <pc:docMk/>
          <pc:sldMk cId="3746074971" sldId="372"/>
        </pc:sldMkLst>
        <pc:spChg chg="del mod ord">
          <ac:chgData name="Wei, Fangxing" userId="051acf3a-a306-4f86-b1ed-16491bed3edd" providerId="ADAL" clId="{B8D95DF9-C627-4FE6-9421-7465DD17F48F}" dt="2021-12-13T17:36:01.679" v="854" actId="700"/>
          <ac:spMkLst>
            <pc:docMk/>
            <pc:sldMk cId="3746074971" sldId="372"/>
            <ac:spMk id="2" creationId="{E97BCB2C-3431-4C6B-9C39-B74A65178BFE}"/>
          </ac:spMkLst>
        </pc:spChg>
        <pc:spChg chg="add mod ord">
          <ac:chgData name="Wei, Fangxing" userId="051acf3a-a306-4f86-b1ed-16491bed3edd" providerId="ADAL" clId="{B8D95DF9-C627-4FE6-9421-7465DD17F48F}" dt="2021-12-13T17:36:25.635" v="886" actId="20577"/>
          <ac:spMkLst>
            <pc:docMk/>
            <pc:sldMk cId="3746074971" sldId="372"/>
            <ac:spMk id="3" creationId="{B2B87CFF-08D7-49E8-9244-F8928DBBF188}"/>
          </ac:spMkLst>
        </pc:spChg>
        <pc:spChg chg="add mod ord">
          <ac:chgData name="Wei, Fangxing" userId="051acf3a-a306-4f86-b1ed-16491bed3edd" providerId="ADAL" clId="{B8D95DF9-C627-4FE6-9421-7465DD17F48F}" dt="2021-12-13T17:36:55.215" v="934" actId="20577"/>
          <ac:spMkLst>
            <pc:docMk/>
            <pc:sldMk cId="3746074971" sldId="372"/>
            <ac:spMk id="4" creationId="{15391D3A-EE64-4DFC-9A52-3AFF0B54CDE2}"/>
          </ac:spMkLst>
        </pc:spChg>
      </pc:sldChg>
      <pc:sldChg chg="addSp delSp modSp new mod modClrScheme chgLayout">
        <pc:chgData name="Wei, Fangxing" userId="051acf3a-a306-4f86-b1ed-16491bed3edd" providerId="ADAL" clId="{B8D95DF9-C627-4FE6-9421-7465DD17F48F}" dt="2021-12-13T20:28:20.111" v="1055" actId="1076"/>
        <pc:sldMkLst>
          <pc:docMk/>
          <pc:sldMk cId="1391063381" sldId="373"/>
        </pc:sldMkLst>
        <pc:spChg chg="del mod ord">
          <ac:chgData name="Wei, Fangxing" userId="051acf3a-a306-4f86-b1ed-16491bed3edd" providerId="ADAL" clId="{B8D95DF9-C627-4FE6-9421-7465DD17F48F}" dt="2021-12-13T19:50:35.366" v="936" actId="700"/>
          <ac:spMkLst>
            <pc:docMk/>
            <pc:sldMk cId="1391063381" sldId="373"/>
            <ac:spMk id="2" creationId="{A31DB535-CED0-41EE-AB5F-4EB411622842}"/>
          </ac:spMkLst>
        </pc:spChg>
        <pc:spChg chg="del">
          <ac:chgData name="Wei, Fangxing" userId="051acf3a-a306-4f86-b1ed-16491bed3edd" providerId="ADAL" clId="{B8D95DF9-C627-4FE6-9421-7465DD17F48F}" dt="2021-12-13T19:50:35.366" v="936" actId="700"/>
          <ac:spMkLst>
            <pc:docMk/>
            <pc:sldMk cId="1391063381" sldId="373"/>
            <ac:spMk id="3" creationId="{6310BCEF-F87A-4CEB-A6C5-3977310F5D46}"/>
          </ac:spMkLst>
        </pc:spChg>
        <pc:spChg chg="add mod ord">
          <ac:chgData name="Wei, Fangxing" userId="051acf3a-a306-4f86-b1ed-16491bed3edd" providerId="ADAL" clId="{B8D95DF9-C627-4FE6-9421-7465DD17F48F}" dt="2021-12-13T20:27:25.728" v="1049" actId="20577"/>
          <ac:spMkLst>
            <pc:docMk/>
            <pc:sldMk cId="1391063381" sldId="373"/>
            <ac:spMk id="4" creationId="{16E61D5F-2C29-49B3-AC2E-0C03E8CDD6A0}"/>
          </ac:spMkLst>
        </pc:spChg>
        <pc:picChg chg="add mod">
          <ac:chgData name="Wei, Fangxing" userId="051acf3a-a306-4f86-b1ed-16491bed3edd" providerId="ADAL" clId="{B8D95DF9-C627-4FE6-9421-7465DD17F48F}" dt="2021-12-13T20:28:20.111" v="1055" actId="1076"/>
          <ac:picMkLst>
            <pc:docMk/>
            <pc:sldMk cId="1391063381" sldId="373"/>
            <ac:picMk id="5" creationId="{4D62951A-0B8C-48DF-B0BB-D6FC56887B84}"/>
          </ac:picMkLst>
        </pc:picChg>
      </pc:sldChg>
      <pc:sldChg chg="add del">
        <pc:chgData name="Wei, Fangxing" userId="051acf3a-a306-4f86-b1ed-16491bed3edd" providerId="ADAL" clId="{B8D95DF9-C627-4FE6-9421-7465DD17F48F}" dt="2021-12-13T20:26:51.103" v="1011" actId="2696"/>
        <pc:sldMkLst>
          <pc:docMk/>
          <pc:sldMk cId="2975945219" sldId="374"/>
        </pc:sldMkLst>
      </pc:sldChg>
      <pc:sldChg chg="modSp add mod">
        <pc:chgData name="Wei, Fangxing" userId="051acf3a-a306-4f86-b1ed-16491bed3edd" providerId="ADAL" clId="{B8D95DF9-C627-4FE6-9421-7465DD17F48F}" dt="2021-12-17T17:03:57.256" v="2145" actId="255"/>
        <pc:sldMkLst>
          <pc:docMk/>
          <pc:sldMk cId="3572973448" sldId="375"/>
        </pc:sldMkLst>
        <pc:spChg chg="mod">
          <ac:chgData name="Wei, Fangxing" userId="051acf3a-a306-4f86-b1ed-16491bed3edd" providerId="ADAL" clId="{B8D95DF9-C627-4FE6-9421-7465DD17F48F}" dt="2021-12-13T19:55:16.624" v="956" actId="20577"/>
          <ac:spMkLst>
            <pc:docMk/>
            <pc:sldMk cId="3572973448" sldId="375"/>
            <ac:spMk id="3" creationId="{00000000-0000-0000-0000-000000000000}"/>
          </ac:spMkLst>
        </pc:spChg>
        <pc:spChg chg="mod">
          <ac:chgData name="Wei, Fangxing" userId="051acf3a-a306-4f86-b1ed-16491bed3edd" providerId="ADAL" clId="{B8D95DF9-C627-4FE6-9421-7465DD17F48F}" dt="2021-12-17T17:03:57.256" v="2145" actId="255"/>
          <ac:spMkLst>
            <pc:docMk/>
            <pc:sldMk cId="3572973448" sldId="375"/>
            <ac:spMk id="4" creationId="{00000000-0000-0000-0000-000000000000}"/>
          </ac:spMkLst>
        </pc:spChg>
      </pc:sldChg>
      <pc:sldChg chg="modSp add del mod modClrScheme chgLayout">
        <pc:chgData name="Wei, Fangxing" userId="051acf3a-a306-4f86-b1ed-16491bed3edd" providerId="ADAL" clId="{B8D95DF9-C627-4FE6-9421-7465DD17F48F}" dt="2021-12-13T20:28:10.672" v="1054" actId="2696"/>
        <pc:sldMkLst>
          <pc:docMk/>
          <pc:sldMk cId="4187320735" sldId="980"/>
        </pc:sldMkLst>
        <pc:spChg chg="mod ord">
          <ac:chgData name="Wei, Fangxing" userId="051acf3a-a306-4f86-b1ed-16491bed3edd" providerId="ADAL" clId="{B8D95DF9-C627-4FE6-9421-7465DD17F48F}" dt="2021-12-13T20:27:46.214" v="1053" actId="20577"/>
          <ac:spMkLst>
            <pc:docMk/>
            <pc:sldMk cId="4187320735" sldId="980"/>
            <ac:spMk id="2" creationId="{00000000-0000-0000-0000-000000000000}"/>
          </ac:spMkLst>
        </pc:spChg>
        <pc:picChg chg="mod">
          <ac:chgData name="Wei, Fangxing" userId="051acf3a-a306-4f86-b1ed-16491bed3edd" providerId="ADAL" clId="{B8D95DF9-C627-4FE6-9421-7465DD17F48F}" dt="2021-12-13T20:24:32.151" v="1003" actId="1076"/>
          <ac:picMkLst>
            <pc:docMk/>
            <pc:sldMk cId="4187320735" sldId="980"/>
            <ac:picMk id="4" creationId="{AC898ED0-7F74-4AB5-A8FD-3E2B8B67023D}"/>
          </ac:picMkLst>
        </pc:picChg>
      </pc:sldChg>
      <pc:sldChg chg="addSp delSp modSp new mod modClrScheme chgLayout">
        <pc:chgData name="Wei, Fangxing" userId="051acf3a-a306-4f86-b1ed-16491bed3edd" providerId="ADAL" clId="{B8D95DF9-C627-4FE6-9421-7465DD17F48F}" dt="2021-12-13T20:27:13.634" v="1028" actId="20577"/>
        <pc:sldMkLst>
          <pc:docMk/>
          <pc:sldMk cId="3435791130" sldId="981"/>
        </pc:sldMkLst>
        <pc:spChg chg="del mod ord">
          <ac:chgData name="Wei, Fangxing" userId="051acf3a-a306-4f86-b1ed-16491bed3edd" providerId="ADAL" clId="{B8D95DF9-C627-4FE6-9421-7465DD17F48F}" dt="2021-12-13T20:20:48.221" v="962" actId="700"/>
          <ac:spMkLst>
            <pc:docMk/>
            <pc:sldMk cId="3435791130" sldId="981"/>
            <ac:spMk id="2" creationId="{8758DBE2-B446-4D7B-88FF-68D9DCE99022}"/>
          </ac:spMkLst>
        </pc:spChg>
        <pc:spChg chg="del">
          <ac:chgData name="Wei, Fangxing" userId="051acf3a-a306-4f86-b1ed-16491bed3edd" providerId="ADAL" clId="{B8D95DF9-C627-4FE6-9421-7465DD17F48F}" dt="2021-12-13T20:20:48.221" v="962" actId="700"/>
          <ac:spMkLst>
            <pc:docMk/>
            <pc:sldMk cId="3435791130" sldId="981"/>
            <ac:spMk id="3" creationId="{ABA0EB35-470D-4870-9729-750187F158A4}"/>
          </ac:spMkLst>
        </pc:spChg>
        <pc:spChg chg="add mod ord">
          <ac:chgData name="Wei, Fangxing" userId="051acf3a-a306-4f86-b1ed-16491bed3edd" providerId="ADAL" clId="{B8D95DF9-C627-4FE6-9421-7465DD17F48F}" dt="2021-12-13T20:27:13.634" v="1028" actId="20577"/>
          <ac:spMkLst>
            <pc:docMk/>
            <pc:sldMk cId="3435791130" sldId="981"/>
            <ac:spMk id="4" creationId="{D91B36C0-5D96-41CE-89C8-BF1A309868E0}"/>
          </ac:spMkLst>
        </pc:spChg>
        <pc:spChg chg="del mod topLvl">
          <ac:chgData name="Wei, Fangxing" userId="051acf3a-a306-4f86-b1ed-16491bed3edd" providerId="ADAL" clId="{B8D95DF9-C627-4FE6-9421-7465DD17F48F}" dt="2021-12-13T20:21:07.840" v="968" actId="478"/>
          <ac:spMkLst>
            <pc:docMk/>
            <pc:sldMk cId="3435791130" sldId="981"/>
            <ac:spMk id="6" creationId="{4081C6BB-C32A-4CC6-A070-F252C9C3001A}"/>
          </ac:spMkLst>
        </pc:spChg>
        <pc:spChg chg="mod topLvl">
          <ac:chgData name="Wei, Fangxing" userId="051acf3a-a306-4f86-b1ed-16491bed3edd" providerId="ADAL" clId="{B8D95DF9-C627-4FE6-9421-7465DD17F48F}" dt="2021-12-13T20:25:35.741" v="1006" actId="164"/>
          <ac:spMkLst>
            <pc:docMk/>
            <pc:sldMk cId="3435791130" sldId="981"/>
            <ac:spMk id="7" creationId="{6E056126-FA2A-4F97-8474-FB8C1941FB22}"/>
          </ac:spMkLst>
        </pc:spChg>
        <pc:spChg chg="mod topLvl">
          <ac:chgData name="Wei, Fangxing" userId="051acf3a-a306-4f86-b1ed-16491bed3edd" providerId="ADAL" clId="{B8D95DF9-C627-4FE6-9421-7465DD17F48F}" dt="2021-12-13T20:25:35.741" v="1006" actId="164"/>
          <ac:spMkLst>
            <pc:docMk/>
            <pc:sldMk cId="3435791130" sldId="981"/>
            <ac:spMk id="8" creationId="{7662FC3C-F758-4788-9A8E-11DC4D09BF3A}"/>
          </ac:spMkLst>
        </pc:spChg>
        <pc:spChg chg="mod topLvl">
          <ac:chgData name="Wei, Fangxing" userId="051acf3a-a306-4f86-b1ed-16491bed3edd" providerId="ADAL" clId="{B8D95DF9-C627-4FE6-9421-7465DD17F48F}" dt="2021-12-13T20:25:35.741" v="1006" actId="164"/>
          <ac:spMkLst>
            <pc:docMk/>
            <pc:sldMk cId="3435791130" sldId="981"/>
            <ac:spMk id="9" creationId="{508646E9-BE4B-4B84-8E71-30987DC256E4}"/>
          </ac:spMkLst>
        </pc:spChg>
        <pc:spChg chg="mod topLvl">
          <ac:chgData name="Wei, Fangxing" userId="051acf3a-a306-4f86-b1ed-16491bed3edd" providerId="ADAL" clId="{B8D95DF9-C627-4FE6-9421-7465DD17F48F}" dt="2021-12-13T20:25:35.741" v="1006" actId="164"/>
          <ac:spMkLst>
            <pc:docMk/>
            <pc:sldMk cId="3435791130" sldId="981"/>
            <ac:spMk id="10" creationId="{CD8BC732-02C0-4383-BD13-42D9ADEEC8DD}"/>
          </ac:spMkLst>
        </pc:spChg>
        <pc:spChg chg="mod topLvl">
          <ac:chgData name="Wei, Fangxing" userId="051acf3a-a306-4f86-b1ed-16491bed3edd" providerId="ADAL" clId="{B8D95DF9-C627-4FE6-9421-7465DD17F48F}" dt="2021-12-13T20:25:35.741" v="1006" actId="164"/>
          <ac:spMkLst>
            <pc:docMk/>
            <pc:sldMk cId="3435791130" sldId="981"/>
            <ac:spMk id="11" creationId="{DC0F60DF-15BD-446A-972E-CEFD09528BBC}"/>
          </ac:spMkLst>
        </pc:spChg>
        <pc:spChg chg="mod topLvl">
          <ac:chgData name="Wei, Fangxing" userId="051acf3a-a306-4f86-b1ed-16491bed3edd" providerId="ADAL" clId="{B8D95DF9-C627-4FE6-9421-7465DD17F48F}" dt="2021-12-13T20:25:35.741" v="1006" actId="164"/>
          <ac:spMkLst>
            <pc:docMk/>
            <pc:sldMk cId="3435791130" sldId="981"/>
            <ac:spMk id="12" creationId="{FB336266-14A9-4076-AE83-C8394A3D1667}"/>
          </ac:spMkLst>
        </pc:spChg>
        <pc:spChg chg="del mod topLvl">
          <ac:chgData name="Wei, Fangxing" userId="051acf3a-a306-4f86-b1ed-16491bed3edd" providerId="ADAL" clId="{B8D95DF9-C627-4FE6-9421-7465DD17F48F}" dt="2021-12-13T20:22:29.850" v="982" actId="478"/>
          <ac:spMkLst>
            <pc:docMk/>
            <pc:sldMk cId="3435791130" sldId="981"/>
            <ac:spMk id="13" creationId="{B0C9EF13-4DE7-4183-8507-47B329F4A15C}"/>
          </ac:spMkLst>
        </pc:spChg>
        <pc:spChg chg="mod topLvl">
          <ac:chgData name="Wei, Fangxing" userId="051acf3a-a306-4f86-b1ed-16491bed3edd" providerId="ADAL" clId="{B8D95DF9-C627-4FE6-9421-7465DD17F48F}" dt="2021-12-13T20:25:35.741" v="1006" actId="164"/>
          <ac:spMkLst>
            <pc:docMk/>
            <pc:sldMk cId="3435791130" sldId="981"/>
            <ac:spMk id="14" creationId="{5A8E8AB2-0F7A-4229-8CD5-CBE484C8EB25}"/>
          </ac:spMkLst>
        </pc:spChg>
        <pc:spChg chg="mod topLvl">
          <ac:chgData name="Wei, Fangxing" userId="051acf3a-a306-4f86-b1ed-16491bed3edd" providerId="ADAL" clId="{B8D95DF9-C627-4FE6-9421-7465DD17F48F}" dt="2021-12-13T20:25:47.388" v="1009" actId="1076"/>
          <ac:spMkLst>
            <pc:docMk/>
            <pc:sldMk cId="3435791130" sldId="981"/>
            <ac:spMk id="15" creationId="{97367847-DD0E-4255-A4A0-AA993691B327}"/>
          </ac:spMkLst>
        </pc:spChg>
        <pc:spChg chg="del mod topLvl">
          <ac:chgData name="Wei, Fangxing" userId="051acf3a-a306-4f86-b1ed-16491bed3edd" providerId="ADAL" clId="{B8D95DF9-C627-4FE6-9421-7465DD17F48F}" dt="2021-12-13T20:21:05.138" v="967" actId="478"/>
          <ac:spMkLst>
            <pc:docMk/>
            <pc:sldMk cId="3435791130" sldId="981"/>
            <ac:spMk id="16" creationId="{D3D82BDD-1896-4145-BFFF-87A2952532D8}"/>
          </ac:spMkLst>
        </pc:spChg>
        <pc:spChg chg="del mod topLvl">
          <ac:chgData name="Wei, Fangxing" userId="051acf3a-a306-4f86-b1ed-16491bed3edd" providerId="ADAL" clId="{B8D95DF9-C627-4FE6-9421-7465DD17F48F}" dt="2021-12-13T20:21:10.201" v="969" actId="478"/>
          <ac:spMkLst>
            <pc:docMk/>
            <pc:sldMk cId="3435791130" sldId="981"/>
            <ac:spMk id="17" creationId="{ABC1BE8C-735E-44D0-830E-9B01E930BA52}"/>
          </ac:spMkLst>
        </pc:spChg>
        <pc:spChg chg="add mod">
          <ac:chgData name="Wei, Fangxing" userId="051acf3a-a306-4f86-b1ed-16491bed3edd" providerId="ADAL" clId="{B8D95DF9-C627-4FE6-9421-7465DD17F48F}" dt="2021-12-13T20:25:35.741" v="1006" actId="164"/>
          <ac:spMkLst>
            <pc:docMk/>
            <pc:sldMk cId="3435791130" sldId="981"/>
            <ac:spMk id="18" creationId="{BA195032-E77C-4FA6-911A-4C7C108F40B2}"/>
          </ac:spMkLst>
        </pc:spChg>
        <pc:grpChg chg="add del mod">
          <ac:chgData name="Wei, Fangxing" userId="051acf3a-a306-4f86-b1ed-16491bed3edd" providerId="ADAL" clId="{B8D95DF9-C627-4FE6-9421-7465DD17F48F}" dt="2021-12-13T20:20:57.007" v="965" actId="165"/>
          <ac:grpSpMkLst>
            <pc:docMk/>
            <pc:sldMk cId="3435791130" sldId="981"/>
            <ac:grpSpMk id="5" creationId="{E717C881-8C2A-4843-8E44-EEEB9E678014}"/>
          </ac:grpSpMkLst>
        </pc:grpChg>
        <pc:grpChg chg="add mod">
          <ac:chgData name="Wei, Fangxing" userId="051acf3a-a306-4f86-b1ed-16491bed3edd" providerId="ADAL" clId="{B8D95DF9-C627-4FE6-9421-7465DD17F48F}" dt="2021-12-13T20:25:59.280" v="1010" actId="1076"/>
          <ac:grpSpMkLst>
            <pc:docMk/>
            <pc:sldMk cId="3435791130" sldId="981"/>
            <ac:grpSpMk id="19" creationId="{E09AA419-1FFF-4150-8C98-1CF4780D2B3A}"/>
          </ac:grpSpMkLst>
        </pc:grpChg>
      </pc:sldChg>
      <pc:sldChg chg="addSp modSp new mod">
        <pc:chgData name="Wei, Fangxing" userId="051acf3a-a306-4f86-b1ed-16491bed3edd" providerId="ADAL" clId="{B8D95DF9-C627-4FE6-9421-7465DD17F48F}" dt="2021-12-13T23:14:43.458" v="1593" actId="20577"/>
        <pc:sldMkLst>
          <pc:docMk/>
          <pc:sldMk cId="1832317943" sldId="982"/>
        </pc:sldMkLst>
        <pc:spChg chg="mod">
          <ac:chgData name="Wei, Fangxing" userId="051acf3a-a306-4f86-b1ed-16491bed3edd" providerId="ADAL" clId="{B8D95DF9-C627-4FE6-9421-7465DD17F48F}" dt="2021-12-13T23:14:43.458" v="1593" actId="20577"/>
          <ac:spMkLst>
            <pc:docMk/>
            <pc:sldMk cId="1832317943" sldId="982"/>
            <ac:spMk id="2" creationId="{FF245CF8-48FE-4438-A444-5EEBBE6252BD}"/>
          </ac:spMkLst>
        </pc:spChg>
        <pc:picChg chg="add mod">
          <ac:chgData name="Wei, Fangxing" userId="051acf3a-a306-4f86-b1ed-16491bed3edd" providerId="ADAL" clId="{B8D95DF9-C627-4FE6-9421-7465DD17F48F}" dt="2021-12-13T23:13:49.556" v="1563" actId="1076"/>
          <ac:picMkLst>
            <pc:docMk/>
            <pc:sldMk cId="1832317943" sldId="982"/>
            <ac:picMk id="4" creationId="{1F7A9A47-51F0-4957-8D4A-312C9E1515CC}"/>
          </ac:picMkLst>
        </pc:picChg>
      </pc:sldChg>
      <pc:sldChg chg="add">
        <pc:chgData name="Wei, Fangxing" userId="051acf3a-a306-4f86-b1ed-16491bed3edd" providerId="ADAL" clId="{B8D95DF9-C627-4FE6-9421-7465DD17F48F}" dt="2021-12-17T16:41:35.690" v="1701"/>
        <pc:sldMkLst>
          <pc:docMk/>
          <pc:sldMk cId="2933024929" sldId="983"/>
        </pc:sldMkLst>
      </pc:sldChg>
      <pc:sldChg chg="addSp modSp new mod modClrScheme chgLayout">
        <pc:chgData name="Wei, Fangxing" userId="051acf3a-a306-4f86-b1ed-16491bed3edd" providerId="ADAL" clId="{B8D95DF9-C627-4FE6-9421-7465DD17F48F}" dt="2021-12-17T17:11:24.871" v="2183" actId="20577"/>
        <pc:sldMkLst>
          <pc:docMk/>
          <pc:sldMk cId="4020701978" sldId="984"/>
        </pc:sldMkLst>
        <pc:spChg chg="add mod">
          <ac:chgData name="Wei, Fangxing" userId="051acf3a-a306-4f86-b1ed-16491bed3edd" providerId="ADAL" clId="{B8D95DF9-C627-4FE6-9421-7465DD17F48F}" dt="2021-12-17T16:47:17.793" v="1911" actId="20577"/>
          <ac:spMkLst>
            <pc:docMk/>
            <pc:sldMk cId="4020701978" sldId="984"/>
            <ac:spMk id="2" creationId="{26DF334A-7393-4145-8487-161E1DC4E43A}"/>
          </ac:spMkLst>
        </pc:spChg>
        <pc:spChg chg="add mod">
          <ac:chgData name="Wei, Fangxing" userId="051acf3a-a306-4f86-b1ed-16491bed3edd" providerId="ADAL" clId="{B8D95DF9-C627-4FE6-9421-7465DD17F48F}" dt="2021-12-17T17:11:24.871" v="2183" actId="20577"/>
          <ac:spMkLst>
            <pc:docMk/>
            <pc:sldMk cId="4020701978" sldId="984"/>
            <ac:spMk id="3" creationId="{30B5D223-A66F-4156-BB1B-0CCE3235BC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F4379-E818-4ACF-9F5A-8F634B4900E5}" type="datetimeFigureOut">
              <a:rPr lang="en-US" smtClean="0"/>
              <a:t>1/22/24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3DD3B-B144-4285-AB5C-156AA81E1719}" type="slidenum">
              <a:rPr lang="en-US" smtClean="0"/>
              <a:t>‹#›</a:t>
            </a:fld>
            <a:endParaRPr lang="en-US"/>
          </a:p>
        </p:txBody>
      </p:sp>
    </p:spTree>
    <p:extLst>
      <p:ext uri="{BB962C8B-B14F-4D97-AF65-F5344CB8AC3E}">
        <p14:creationId xmlns:p14="http://schemas.microsoft.com/office/powerpoint/2010/main" val="1780361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592916" y="3305897"/>
            <a:ext cx="10950515" cy="1470025"/>
          </a:xfrm>
        </p:spPr>
        <p:txBody>
          <a:bodyPr lIns="0" rIns="0" anchor="b" anchorCtr="0">
            <a:noAutofit/>
          </a:bodyPr>
          <a:lstStyle>
            <a:lvl1pPr>
              <a:lnSpc>
                <a:spcPct val="80000"/>
              </a:lnSpc>
              <a:defRPr sz="8666" b="0" spc="0" baseline="0">
                <a:solidFill>
                  <a:schemeClr val="bg1"/>
                </a:solidFill>
                <a:latin typeface="Intel Clear Pro" panose="020B0804020202060201" pitchFamily="34" charset="0"/>
                <a:cs typeface="Intel Clear Pro" panose="020B0804020202060201" pitchFamily="34" charset="0"/>
              </a:defRPr>
            </a:lvl1pPr>
          </a:lstStyle>
          <a:p>
            <a:r>
              <a:rPr lang="en-US"/>
              <a:t>65pt Intel Clear pro Title</a:t>
            </a:r>
            <a:br>
              <a:rPr lang="en-US"/>
            </a:br>
            <a:r>
              <a:rPr lang="en-US"/>
              <a:t>with radial gradient</a:t>
            </a:r>
          </a:p>
        </p:txBody>
      </p:sp>
      <p:sp>
        <p:nvSpPr>
          <p:cNvPr id="9" name="Subtitle 2"/>
          <p:cNvSpPr>
            <a:spLocks noGrp="1"/>
          </p:cNvSpPr>
          <p:nvPr>
            <p:ph type="subTitle" idx="1" hasCustomPrompt="1"/>
          </p:nvPr>
        </p:nvSpPr>
        <p:spPr>
          <a:xfrm>
            <a:off x="607484" y="4657344"/>
            <a:ext cx="8440283" cy="1233813"/>
          </a:xfrm>
        </p:spPr>
        <p:txBody>
          <a:bodyPr lIns="0" rIns="0">
            <a:noAutofit/>
          </a:bodyPr>
          <a:lstStyle>
            <a:lvl1pPr marL="0" indent="0" algn="l">
              <a:buNone/>
              <a:defRPr sz="2133" b="0" i="0" baseline="0">
                <a:solidFill>
                  <a:srgbClr val="F3D54E"/>
                </a:solidFill>
                <a:latin typeface="Intel Clear"/>
                <a:cs typeface="Intel Clear"/>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16pt Intel Clear Subhead, Date, Etc.</a:t>
            </a:r>
          </a:p>
        </p:txBody>
      </p:sp>
      <p:pic>
        <p:nvPicPr>
          <p:cNvPr id="5" name="Picture 2" descr="\\.psf\Home\Desktop\Intel.png">
            <a:extLst>
              <a:ext uri="{FF2B5EF4-FFF2-40B4-BE49-F238E27FC236}">
                <a16:creationId xmlns:a16="http://schemas.microsoft.com/office/drawing/2014/main" id="{5DC74672-5EEF-409B-9910-BE68FB24EC1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317" y="302664"/>
            <a:ext cx="2725652" cy="167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98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prstClr val="white"/>
                </a:solidFill>
              </a:rPr>
              <a:t>Confidential</a:t>
            </a:r>
          </a:p>
        </p:txBody>
      </p:sp>
      <p:sp>
        <p:nvSpPr>
          <p:cNvPr id="4" name="Slide Number Placeholder 3"/>
          <p:cNvSpPr>
            <a:spLocks noGrp="1"/>
          </p:cNvSpPr>
          <p:nvPr>
            <p:ph type="sldNum" sz="quarter" idx="12"/>
          </p:nvPr>
        </p:nvSpPr>
        <p:spPr/>
        <p:txBody>
          <a:bodyPr/>
          <a:lstStyle/>
          <a:p>
            <a:fld id="{1F9B8F81-DD88-4F66-8B07-ED9106C39B4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7213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6577" y="2500173"/>
            <a:ext cx="2811727" cy="185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09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int_experience_wht_rgb_3000.png"/>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4653643" y="2257769"/>
            <a:ext cx="2780507" cy="2818505"/>
          </a:xfrm>
          <a:prstGeom prst="rect">
            <a:avLst/>
          </a:prstGeom>
        </p:spPr>
      </p:pic>
    </p:spTree>
    <p:extLst>
      <p:ext uri="{BB962C8B-B14F-4D97-AF65-F5344CB8AC3E}">
        <p14:creationId xmlns:p14="http://schemas.microsoft.com/office/powerpoint/2010/main" val="327964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mpariso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29BD3633-7A79-4899-981C-57CF7336BC8A}" type="slidenum">
              <a:rPr lang="en-US" smtClean="0">
                <a:solidFill>
                  <a:prstClr val="white"/>
                </a:solidFill>
              </a:rPr>
              <a:pPr>
                <a:defRPr/>
              </a:pPr>
              <a:t>‹#›</a:t>
            </a:fld>
            <a:endParaRPr lang="en-US">
              <a:solidFill>
                <a:prstClr val="white"/>
              </a:solidFill>
            </a:endParaRPr>
          </a:p>
        </p:txBody>
      </p:sp>
      <p:sp>
        <p:nvSpPr>
          <p:cNvPr id="4" name="Text Placeholder 2"/>
          <p:cNvSpPr>
            <a:spLocks noGrp="1"/>
          </p:cNvSpPr>
          <p:nvPr>
            <p:ph type="body" idx="1"/>
          </p:nvPr>
        </p:nvSpPr>
        <p:spPr>
          <a:xfrm>
            <a:off x="552585" y="1268728"/>
            <a:ext cx="5608320" cy="762000"/>
          </a:xfrm>
          <a:noFill/>
          <a:ln w="12700" cap="sq" cmpd="sng" algn="ctr">
            <a:noFill/>
            <a:prstDash val="solid"/>
          </a:ln>
        </p:spPr>
        <p:txBody>
          <a:bodyPr lIns="91440" anchor="b" anchorCtr="0">
            <a:noAutofit/>
          </a:bodyPr>
          <a:lstStyle>
            <a:lvl1pPr marL="0" indent="0" algn="ctr">
              <a:buNone/>
              <a:defRPr sz="2400" b="1">
                <a:solidFill>
                  <a:srgbClr val="0070C0"/>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Text Placeholder 3"/>
          <p:cNvSpPr>
            <a:spLocks noGrp="1"/>
          </p:cNvSpPr>
          <p:nvPr>
            <p:ph type="body" sz="half" idx="3"/>
          </p:nvPr>
        </p:nvSpPr>
        <p:spPr>
          <a:xfrm>
            <a:off x="6278879" y="1268728"/>
            <a:ext cx="5608320" cy="762000"/>
          </a:xfrm>
          <a:noFill/>
          <a:ln w="12700" cap="sq" cmpd="sng" algn="ctr">
            <a:noFill/>
            <a:prstDash val="solid"/>
          </a:ln>
        </p:spPr>
        <p:txBody>
          <a:bodyPr lIns="91440" anchor="b" anchorCtr="0">
            <a:noAutofit/>
          </a:bodyPr>
          <a:lstStyle>
            <a:lvl1pPr marL="0" indent="0" algn="ctr">
              <a:buNone/>
              <a:defRPr sz="2400" b="1">
                <a:solidFill>
                  <a:srgbClr val="0070C0"/>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10"/>
          <p:cNvSpPr>
            <a:spLocks noGrp="1"/>
          </p:cNvSpPr>
          <p:nvPr>
            <p:ph sz="half" idx="2"/>
          </p:nvPr>
        </p:nvSpPr>
        <p:spPr>
          <a:xfrm>
            <a:off x="548640" y="2210876"/>
            <a:ext cx="5608320" cy="4087052"/>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Content Placeholder 12"/>
          <p:cNvSpPr>
            <a:spLocks noGrp="1"/>
          </p:cNvSpPr>
          <p:nvPr>
            <p:ph sz="half" idx="4"/>
          </p:nvPr>
        </p:nvSpPr>
        <p:spPr>
          <a:xfrm>
            <a:off x="6278880" y="2210876"/>
            <a:ext cx="5608320" cy="4087052"/>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99334603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29BD3633-7A79-4899-981C-57CF7336BC8A}" type="slidenum">
              <a:rPr lang="en-US" smtClean="0"/>
              <a:pPr>
                <a:defRPr/>
              </a:pPr>
              <a:t>‹#›</a:t>
            </a:fld>
            <a:endParaRPr lang="en-US"/>
          </a:p>
        </p:txBody>
      </p:sp>
      <p:sp>
        <p:nvSpPr>
          <p:cNvPr id="5" name="Content Placeholder 4"/>
          <p:cNvSpPr>
            <a:spLocks noGrp="1"/>
          </p:cNvSpPr>
          <p:nvPr>
            <p:ph sz="quarter" idx="11"/>
          </p:nvPr>
        </p:nvSpPr>
        <p:spPr>
          <a:xfrm>
            <a:off x="548640" y="1268728"/>
            <a:ext cx="1133856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0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Summar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mtClean="0"/>
            </a:lvl1pPr>
          </a:lstStyle>
          <a:p>
            <a:pPr>
              <a:defRPr/>
            </a:pPr>
            <a:fld id="{29BD3633-7A79-4899-981C-57CF7336BC8A}" type="slidenum">
              <a:rPr lang="en-US" smtClean="0"/>
              <a:pPr>
                <a:defRPr/>
              </a:pPr>
              <a:t>‹#›</a:t>
            </a:fld>
            <a:endParaRPr lang="en-US"/>
          </a:p>
        </p:txBody>
      </p:sp>
      <p:sp>
        <p:nvSpPr>
          <p:cNvPr id="9" name="Content Placeholder 2"/>
          <p:cNvSpPr>
            <a:spLocks noGrp="1"/>
          </p:cNvSpPr>
          <p:nvPr>
            <p:ph idx="11"/>
          </p:nvPr>
        </p:nvSpPr>
        <p:spPr>
          <a:xfrm>
            <a:off x="548639" y="5336974"/>
            <a:ext cx="11323764" cy="960954"/>
          </a:xfrm>
        </p:spPr>
        <p:txBody>
          <a:bodyPr>
            <a:normAutofit/>
          </a:bodyPr>
          <a:lstStyle>
            <a:lvl1pPr algn="ctr">
              <a:buNone/>
              <a:defRPr sz="2400" i="1">
                <a:solidFill>
                  <a:srgbClr val="006CBE"/>
                </a:solidFill>
                <a:latin typeface="Arial Black" pitchFamily="34" charset="0"/>
              </a:defRPr>
            </a:lvl1pPr>
          </a:lstStyle>
          <a:p>
            <a:pPr lvl="0"/>
            <a:r>
              <a:rPr lang="en-US"/>
              <a:t>Click to edit Master text styles</a:t>
            </a:r>
          </a:p>
        </p:txBody>
      </p:sp>
      <p:sp>
        <p:nvSpPr>
          <p:cNvPr id="6" name="Rectangle 2"/>
          <p:cNvSpPr>
            <a:spLocks noGrp="1" noChangeArrowheads="1"/>
          </p:cNvSpPr>
          <p:nvPr>
            <p:ph type="title"/>
          </p:nvPr>
        </p:nvSpPr>
        <p:spPr bwMode="auto">
          <a:xfrm>
            <a:off x="548640" y="230628"/>
            <a:ext cx="11338560" cy="793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 name="Rectangle 3"/>
          <p:cNvSpPr>
            <a:spLocks noGrp="1" noChangeArrowheads="1"/>
          </p:cNvSpPr>
          <p:nvPr>
            <p:ph idx="1"/>
          </p:nvPr>
        </p:nvSpPr>
        <p:spPr bwMode="auto">
          <a:xfrm>
            <a:off x="548640" y="1268728"/>
            <a:ext cx="11338560" cy="38925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285920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31288" y="1278018"/>
            <a:ext cx="6855912" cy="5010607"/>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1" y="1268728"/>
            <a:ext cx="4336599" cy="5029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a:p>
        </p:txBody>
      </p:sp>
      <p:sp>
        <p:nvSpPr>
          <p:cNvPr id="9" name="Rectangle 2"/>
          <p:cNvSpPr>
            <a:spLocks noGrp="1" noChangeArrowheads="1"/>
          </p:cNvSpPr>
          <p:nvPr>
            <p:ph type="title"/>
          </p:nvPr>
        </p:nvSpPr>
        <p:spPr bwMode="auto">
          <a:xfrm>
            <a:off x="548640" y="230628"/>
            <a:ext cx="11338560" cy="793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34966552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9BD3633-7A79-4899-981C-57CF7336BC8A}" type="slidenum">
              <a:rPr lang="en-US" smtClean="0"/>
              <a:pPr>
                <a:defRPr/>
              </a:pPr>
              <a:t>‹#›</a:t>
            </a:fld>
            <a:endParaRPr lang="en-US"/>
          </a:p>
        </p:txBody>
      </p:sp>
      <p:sp>
        <p:nvSpPr>
          <p:cNvPr id="5" name="Content Placeholder 2"/>
          <p:cNvSpPr>
            <a:spLocks noGrp="1"/>
          </p:cNvSpPr>
          <p:nvPr>
            <p:ph sz="half" idx="1"/>
          </p:nvPr>
        </p:nvSpPr>
        <p:spPr>
          <a:xfrm>
            <a:off x="554999" y="1268728"/>
            <a:ext cx="5608320" cy="503090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p:cNvSpPr>
            <a:spLocks noGrp="1"/>
          </p:cNvSpPr>
          <p:nvPr>
            <p:ph type="pic" sz="quarter" idx="11"/>
          </p:nvPr>
        </p:nvSpPr>
        <p:spPr>
          <a:xfrm>
            <a:off x="6278880" y="1268728"/>
            <a:ext cx="5608320" cy="5029200"/>
          </a:xfrm>
        </p:spPr>
        <p:txBody>
          <a:bodyPr/>
          <a:lstStyle/>
          <a:p>
            <a:r>
              <a:rPr lang="en-US"/>
              <a:t>Click icon to add picture</a:t>
            </a:r>
          </a:p>
        </p:txBody>
      </p:sp>
      <p:sp>
        <p:nvSpPr>
          <p:cNvPr id="9" name="Rectangle 2"/>
          <p:cNvSpPr>
            <a:spLocks noGrp="1" noChangeArrowheads="1"/>
          </p:cNvSpPr>
          <p:nvPr>
            <p:ph type="title"/>
          </p:nvPr>
        </p:nvSpPr>
        <p:spPr bwMode="auto">
          <a:xfrm>
            <a:off x="548640" y="230628"/>
            <a:ext cx="11338560" cy="793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9064739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8641" y="5281561"/>
            <a:ext cx="11338343" cy="99809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a:p>
        </p:txBody>
      </p:sp>
      <p:sp>
        <p:nvSpPr>
          <p:cNvPr id="8" name="Picture Placeholder 2"/>
          <p:cNvSpPr>
            <a:spLocks noGrp="1"/>
          </p:cNvSpPr>
          <p:nvPr>
            <p:ph type="pic" idx="1"/>
          </p:nvPr>
        </p:nvSpPr>
        <p:spPr>
          <a:xfrm>
            <a:off x="548640" y="1268729"/>
            <a:ext cx="11338344" cy="383019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Rectangle 2"/>
          <p:cNvSpPr>
            <a:spLocks noGrp="1" noChangeArrowheads="1"/>
          </p:cNvSpPr>
          <p:nvPr>
            <p:ph type="title"/>
          </p:nvPr>
        </p:nvSpPr>
        <p:spPr bwMode="auto">
          <a:xfrm>
            <a:off x="548640" y="230628"/>
            <a:ext cx="11338560" cy="793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94355983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9BD3633-7A79-4899-981C-57CF7336BC8A}" type="slidenum">
              <a:rPr lang="en-US" smtClean="0"/>
              <a:pPr>
                <a:defRPr/>
              </a:pPr>
              <a:t>‹#›</a:t>
            </a:fld>
            <a:endParaRPr lang="en-US"/>
          </a:p>
        </p:txBody>
      </p:sp>
      <p:sp>
        <p:nvSpPr>
          <p:cNvPr id="5" name="Picture Placeholder 2"/>
          <p:cNvSpPr>
            <a:spLocks noGrp="1"/>
          </p:cNvSpPr>
          <p:nvPr>
            <p:ph type="pic" idx="1"/>
          </p:nvPr>
        </p:nvSpPr>
        <p:spPr>
          <a:xfrm>
            <a:off x="548640" y="1276030"/>
            <a:ext cx="11338560" cy="501459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2" name="Rectangle 2"/>
          <p:cNvSpPr>
            <a:spLocks noGrp="1" noChangeArrowheads="1"/>
          </p:cNvSpPr>
          <p:nvPr>
            <p:ph type="title"/>
          </p:nvPr>
        </p:nvSpPr>
        <p:spPr bwMode="auto">
          <a:xfrm>
            <a:off x="548640" y="230628"/>
            <a:ext cx="11338560" cy="793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52137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Bulleted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white"/>
                </a:solidFill>
              </a:rPr>
              <a:t>Confidential</a:t>
            </a:r>
          </a:p>
        </p:txBody>
      </p:sp>
      <p:sp>
        <p:nvSpPr>
          <p:cNvPr id="6" name="Slide Number Placeholder 5"/>
          <p:cNvSpPr>
            <a:spLocks noGrp="1"/>
          </p:cNvSpPr>
          <p:nvPr>
            <p:ph type="sldNum" sz="quarter" idx="12"/>
          </p:nvPr>
        </p:nvSpPr>
        <p:spPr/>
        <p:txBody>
          <a:bodyPr/>
          <a:lstStyle/>
          <a:p>
            <a:fld id="{1F9B8F81-DD88-4F66-8B07-ED9106C39B49}"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a:t>28pt Intel Clear Headline</a:t>
            </a:r>
          </a:p>
        </p:txBody>
      </p:sp>
      <p:sp>
        <p:nvSpPr>
          <p:cNvPr id="9" name="Content Placeholder 8"/>
          <p:cNvSpPr>
            <a:spLocks noGrp="1"/>
          </p:cNvSpPr>
          <p:nvPr>
            <p:ph sz="quarter" idx="13" hasCustomPrompt="1"/>
          </p:nvPr>
        </p:nvSpPr>
        <p:spPr>
          <a:xfrm>
            <a:off x="607484" y="1604434"/>
            <a:ext cx="10970683" cy="4567767"/>
          </a:xfrm>
        </p:spPr>
        <p:txBody>
          <a:bodyPr/>
          <a:lstStyle>
            <a:lvl1pPr>
              <a:defRPr>
                <a:solidFill>
                  <a:srgbClr val="0071C5"/>
                </a:solidFill>
              </a:defRPr>
            </a:lvl1pPr>
            <a:lvl2pPr>
              <a:defRPr sz="2400"/>
            </a:lvl2pPr>
            <a:lvl3pPr>
              <a:defRPr sz="2400"/>
            </a:lvl3pPr>
            <a:lvl4pPr>
              <a:defRPr sz="2133"/>
            </a:lvl4pPr>
          </a:lstStyle>
          <a:p>
            <a:pPr lvl="0"/>
            <a:r>
              <a:rPr lang="en-US"/>
              <a:t>18pt Intel Clear body text</a:t>
            </a:r>
          </a:p>
          <a:p>
            <a:pPr lvl="1"/>
            <a:r>
              <a:rPr lang="en-US"/>
              <a:t>18pt Intel Clear bullet one</a:t>
            </a:r>
          </a:p>
          <a:p>
            <a:pPr lvl="2"/>
            <a:r>
              <a:rPr lang="en-US"/>
              <a:t>18pt Intel Clear sub-bullet</a:t>
            </a:r>
          </a:p>
          <a:p>
            <a:pPr lvl="3"/>
            <a:r>
              <a:rPr lang="en-US"/>
              <a:t>16pt Intel Clear fourth level</a:t>
            </a:r>
          </a:p>
          <a:p>
            <a:pPr lvl="4"/>
            <a:r>
              <a:rPr lang="en-US" err="1"/>
              <a:t>14pt</a:t>
            </a:r>
            <a:r>
              <a:rPr lang="en-US"/>
              <a:t> Intel Clear fifth level</a:t>
            </a:r>
          </a:p>
        </p:txBody>
      </p:sp>
    </p:spTree>
    <p:extLst>
      <p:ext uri="{BB962C8B-B14F-4D97-AF65-F5344CB8AC3E}">
        <p14:creationId xmlns:p14="http://schemas.microsoft.com/office/powerpoint/2010/main" val="2790675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with Summary">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a:p>
        </p:txBody>
      </p:sp>
      <p:sp>
        <p:nvSpPr>
          <p:cNvPr id="5" name="Content Placeholder 2"/>
          <p:cNvSpPr>
            <a:spLocks noGrp="1"/>
          </p:cNvSpPr>
          <p:nvPr>
            <p:ph idx="11"/>
          </p:nvPr>
        </p:nvSpPr>
        <p:spPr>
          <a:xfrm>
            <a:off x="524256" y="5336974"/>
            <a:ext cx="11362944" cy="960954"/>
          </a:xfrm>
        </p:spPr>
        <p:txBody>
          <a:bodyPr>
            <a:normAutofit/>
          </a:bodyPr>
          <a:lstStyle>
            <a:lvl1pPr algn="ctr">
              <a:buNone/>
              <a:defRPr sz="2400" i="1">
                <a:solidFill>
                  <a:srgbClr val="006CBE"/>
                </a:solidFill>
                <a:latin typeface="Arial Black" pitchFamily="34" charset="0"/>
              </a:defRPr>
            </a:lvl1pPr>
          </a:lstStyle>
          <a:p>
            <a:pPr lvl="0"/>
            <a:r>
              <a:rPr lang="en-US"/>
              <a:t>Click to edit Master text styles</a:t>
            </a:r>
          </a:p>
        </p:txBody>
      </p:sp>
      <p:sp>
        <p:nvSpPr>
          <p:cNvPr id="9" name="Chart Placeholder 8"/>
          <p:cNvSpPr>
            <a:spLocks noGrp="1"/>
          </p:cNvSpPr>
          <p:nvPr>
            <p:ph type="chart" sz="quarter" idx="12"/>
          </p:nvPr>
        </p:nvSpPr>
        <p:spPr>
          <a:xfrm>
            <a:off x="531427" y="1268728"/>
            <a:ext cx="11355773" cy="3946155"/>
          </a:xfrm>
        </p:spPr>
        <p:txBody>
          <a:bodyPr/>
          <a:lstStyle/>
          <a:p>
            <a:r>
              <a:rPr lang="en-US"/>
              <a:t>Click icon to add chart</a:t>
            </a:r>
          </a:p>
        </p:txBody>
      </p:sp>
      <p:sp>
        <p:nvSpPr>
          <p:cNvPr id="10" name="Rectangle 2"/>
          <p:cNvSpPr>
            <a:spLocks noGrp="1" noChangeArrowheads="1"/>
          </p:cNvSpPr>
          <p:nvPr>
            <p:ph type="title"/>
          </p:nvPr>
        </p:nvSpPr>
        <p:spPr bwMode="auto">
          <a:xfrm>
            <a:off x="548640" y="230628"/>
            <a:ext cx="11338560" cy="793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35091152"/>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8641" y="5161586"/>
            <a:ext cx="11338560" cy="113634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a:p>
        </p:txBody>
      </p:sp>
      <p:sp>
        <p:nvSpPr>
          <p:cNvPr id="9" name="Chart Placeholder 8"/>
          <p:cNvSpPr>
            <a:spLocks noGrp="1"/>
          </p:cNvSpPr>
          <p:nvPr>
            <p:ph type="chart" sz="quarter" idx="11"/>
          </p:nvPr>
        </p:nvSpPr>
        <p:spPr>
          <a:xfrm>
            <a:off x="548640" y="1268729"/>
            <a:ext cx="11338560" cy="3708991"/>
          </a:xfrm>
        </p:spPr>
        <p:txBody>
          <a:bodyPr/>
          <a:lstStyle/>
          <a:p>
            <a:r>
              <a:rPr lang="en-US"/>
              <a:t>Click icon to add chart</a:t>
            </a:r>
          </a:p>
        </p:txBody>
      </p:sp>
      <p:sp>
        <p:nvSpPr>
          <p:cNvPr id="10" name="Rectangle 2"/>
          <p:cNvSpPr>
            <a:spLocks noGrp="1" noChangeArrowheads="1"/>
          </p:cNvSpPr>
          <p:nvPr>
            <p:ph type="title"/>
          </p:nvPr>
        </p:nvSpPr>
        <p:spPr bwMode="auto">
          <a:xfrm>
            <a:off x="548640" y="230628"/>
            <a:ext cx="11338560" cy="793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42494464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a:p>
        </p:txBody>
      </p:sp>
      <p:sp>
        <p:nvSpPr>
          <p:cNvPr id="9" name="Chart Placeholder 8"/>
          <p:cNvSpPr>
            <a:spLocks noGrp="1"/>
          </p:cNvSpPr>
          <p:nvPr>
            <p:ph type="chart" sz="quarter" idx="11"/>
          </p:nvPr>
        </p:nvSpPr>
        <p:spPr>
          <a:xfrm>
            <a:off x="548640" y="1268728"/>
            <a:ext cx="11531600" cy="4838700"/>
          </a:xfrm>
        </p:spPr>
        <p:txBody>
          <a:bodyPr/>
          <a:lstStyle/>
          <a:p>
            <a:r>
              <a:rPr lang="en-US"/>
              <a:t>Click icon to add chart</a:t>
            </a:r>
          </a:p>
        </p:txBody>
      </p:sp>
      <p:sp>
        <p:nvSpPr>
          <p:cNvPr id="10" name="Rectangle 2"/>
          <p:cNvSpPr>
            <a:spLocks noGrp="1" noChangeArrowheads="1"/>
          </p:cNvSpPr>
          <p:nvPr>
            <p:ph type="title"/>
          </p:nvPr>
        </p:nvSpPr>
        <p:spPr bwMode="auto">
          <a:xfrm>
            <a:off x="548640" y="230628"/>
            <a:ext cx="11338560" cy="793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78474014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with Summary">
    <p:spTree>
      <p:nvGrpSpPr>
        <p:cNvPr id="1" name=""/>
        <p:cNvGrpSpPr/>
        <p:nvPr/>
      </p:nvGrpSpPr>
      <p:grpSpPr>
        <a:xfrm>
          <a:off x="0" y="0"/>
          <a:ext cx="0" cy="0"/>
          <a:chOff x="0" y="0"/>
          <a:chExt cx="0" cy="0"/>
        </a:xfrm>
      </p:grpSpPr>
      <p:sp>
        <p:nvSpPr>
          <p:cNvPr id="4"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a:p>
        </p:txBody>
      </p:sp>
      <p:sp>
        <p:nvSpPr>
          <p:cNvPr id="5" name="Content Placeholder 2"/>
          <p:cNvSpPr>
            <a:spLocks noGrp="1"/>
          </p:cNvSpPr>
          <p:nvPr>
            <p:ph idx="11"/>
          </p:nvPr>
        </p:nvSpPr>
        <p:spPr>
          <a:xfrm>
            <a:off x="548641" y="5336974"/>
            <a:ext cx="11356513" cy="960954"/>
          </a:xfrm>
        </p:spPr>
        <p:txBody>
          <a:bodyPr>
            <a:normAutofit/>
          </a:bodyPr>
          <a:lstStyle>
            <a:lvl1pPr algn="ctr">
              <a:buNone/>
              <a:defRPr sz="2400" i="1">
                <a:solidFill>
                  <a:srgbClr val="006CBE"/>
                </a:solidFill>
                <a:latin typeface="Arial Black" pitchFamily="34" charset="0"/>
              </a:defRPr>
            </a:lvl1pPr>
          </a:lstStyle>
          <a:p>
            <a:pPr lvl="0"/>
            <a:r>
              <a:rPr lang="en-US"/>
              <a:t>Click to edit Master text styles</a:t>
            </a:r>
          </a:p>
        </p:txBody>
      </p:sp>
      <p:sp>
        <p:nvSpPr>
          <p:cNvPr id="8" name="Table Placeholder 7"/>
          <p:cNvSpPr>
            <a:spLocks noGrp="1"/>
          </p:cNvSpPr>
          <p:nvPr>
            <p:ph type="tbl" sz="quarter" idx="12"/>
          </p:nvPr>
        </p:nvSpPr>
        <p:spPr>
          <a:xfrm>
            <a:off x="548640" y="1268729"/>
            <a:ext cx="11338560" cy="3866594"/>
          </a:xfrm>
        </p:spPr>
        <p:txBody>
          <a:bodyPr/>
          <a:lstStyle/>
          <a:p>
            <a:r>
              <a:rPr lang="en-US"/>
              <a:t>Click icon to add table</a:t>
            </a:r>
          </a:p>
        </p:txBody>
      </p:sp>
      <p:sp>
        <p:nvSpPr>
          <p:cNvPr id="10" name="Rectangle 2"/>
          <p:cNvSpPr>
            <a:spLocks noGrp="1" noChangeArrowheads="1"/>
          </p:cNvSpPr>
          <p:nvPr>
            <p:ph type="title"/>
          </p:nvPr>
        </p:nvSpPr>
        <p:spPr bwMode="auto">
          <a:xfrm>
            <a:off x="548640" y="230628"/>
            <a:ext cx="11338560" cy="793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22824620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8641" y="5148416"/>
            <a:ext cx="11338343" cy="113634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29BD3633-7A79-4899-981C-57CF7336BC8A}" type="slidenum">
              <a:rPr lang="en-US" smtClean="0"/>
              <a:pPr>
                <a:defRPr/>
              </a:pPr>
              <a:t>‹#›</a:t>
            </a:fld>
            <a:endParaRPr lang="en-US"/>
          </a:p>
        </p:txBody>
      </p:sp>
      <p:sp>
        <p:nvSpPr>
          <p:cNvPr id="6" name="Table Placeholder 7"/>
          <p:cNvSpPr>
            <a:spLocks noGrp="1"/>
          </p:cNvSpPr>
          <p:nvPr>
            <p:ph type="tbl" sz="quarter" idx="12"/>
          </p:nvPr>
        </p:nvSpPr>
        <p:spPr>
          <a:xfrm>
            <a:off x="548640" y="1268729"/>
            <a:ext cx="11342459" cy="3694089"/>
          </a:xfrm>
        </p:spPr>
        <p:txBody>
          <a:bodyPr/>
          <a:lstStyle/>
          <a:p>
            <a:r>
              <a:rPr lang="en-US"/>
              <a:t>Click icon to add table</a:t>
            </a:r>
          </a:p>
        </p:txBody>
      </p:sp>
      <p:sp>
        <p:nvSpPr>
          <p:cNvPr id="10" name="Rectangle 2"/>
          <p:cNvSpPr>
            <a:spLocks noGrp="1" noChangeArrowheads="1"/>
          </p:cNvSpPr>
          <p:nvPr>
            <p:ph type="title"/>
          </p:nvPr>
        </p:nvSpPr>
        <p:spPr bwMode="auto">
          <a:xfrm>
            <a:off x="548640" y="230628"/>
            <a:ext cx="11338560" cy="793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241888558"/>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9BD3633-7A79-4899-981C-57CF7336BC8A}" type="slidenum">
              <a:rPr lang="en-US" smtClean="0"/>
              <a:pPr>
                <a:defRPr/>
              </a:pPr>
              <a:t>‹#›</a:t>
            </a:fld>
            <a:endParaRPr lang="en-US"/>
          </a:p>
        </p:txBody>
      </p:sp>
      <p:sp>
        <p:nvSpPr>
          <p:cNvPr id="6" name="Table Placeholder 5"/>
          <p:cNvSpPr>
            <a:spLocks noGrp="1"/>
          </p:cNvSpPr>
          <p:nvPr>
            <p:ph type="tbl" sz="quarter" idx="11"/>
          </p:nvPr>
        </p:nvSpPr>
        <p:spPr>
          <a:xfrm>
            <a:off x="548640" y="1268728"/>
            <a:ext cx="11300091" cy="5029200"/>
          </a:xfrm>
        </p:spPr>
        <p:txBody>
          <a:bodyPr/>
          <a:lstStyle/>
          <a:p>
            <a:r>
              <a:rPr lang="en-US"/>
              <a:t>Click icon to add table</a:t>
            </a:r>
          </a:p>
        </p:txBody>
      </p:sp>
      <p:sp>
        <p:nvSpPr>
          <p:cNvPr id="9" name="Rectangle 2"/>
          <p:cNvSpPr>
            <a:spLocks noGrp="1" noChangeArrowheads="1"/>
          </p:cNvSpPr>
          <p:nvPr>
            <p:ph type="title"/>
          </p:nvPr>
        </p:nvSpPr>
        <p:spPr bwMode="auto">
          <a:xfrm>
            <a:off x="548640" y="230628"/>
            <a:ext cx="11338560" cy="7939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59531772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hank You Slide">
    <p:bg bwMode="auto">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a:spLocks noGrp="1" noChangeArrowheads="1"/>
          </p:cNvSpPr>
          <p:nvPr userDrawn="1"/>
        </p:nvSpPr>
        <p:spPr bwMode="auto">
          <a:xfrm>
            <a:off x="721360" y="1749039"/>
            <a:ext cx="103632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rgbClr val="FF6600"/>
                </a:solidFill>
                <a:latin typeface="+mj-lt"/>
                <a:ea typeface="+mj-ea"/>
                <a:cs typeface="+mj-cs"/>
              </a:defRPr>
            </a:lvl1pPr>
            <a:lvl2pPr algn="l" rtl="0" eaLnBrk="1" fontAlgn="base" hangingPunct="1">
              <a:spcBef>
                <a:spcPct val="0"/>
              </a:spcBef>
              <a:spcAft>
                <a:spcPct val="0"/>
              </a:spcAft>
              <a:defRPr sz="3200" b="1">
                <a:solidFill>
                  <a:srgbClr val="003399"/>
                </a:solidFill>
                <a:latin typeface="Arial" pitchFamily="34" charset="0"/>
              </a:defRPr>
            </a:lvl2pPr>
            <a:lvl3pPr algn="l" rtl="0" eaLnBrk="1" fontAlgn="base" hangingPunct="1">
              <a:spcBef>
                <a:spcPct val="0"/>
              </a:spcBef>
              <a:spcAft>
                <a:spcPct val="0"/>
              </a:spcAft>
              <a:defRPr sz="3200" b="1">
                <a:solidFill>
                  <a:srgbClr val="003399"/>
                </a:solidFill>
                <a:latin typeface="Arial" pitchFamily="34" charset="0"/>
              </a:defRPr>
            </a:lvl3pPr>
            <a:lvl4pPr algn="l" rtl="0" eaLnBrk="1" fontAlgn="base" hangingPunct="1">
              <a:spcBef>
                <a:spcPct val="0"/>
              </a:spcBef>
              <a:spcAft>
                <a:spcPct val="0"/>
              </a:spcAft>
              <a:defRPr sz="3200" b="1">
                <a:solidFill>
                  <a:srgbClr val="003399"/>
                </a:solidFill>
                <a:latin typeface="Arial" pitchFamily="34" charset="0"/>
              </a:defRPr>
            </a:lvl4pPr>
            <a:lvl5pPr algn="l" rtl="0" eaLnBrk="1" fontAlgn="base" hangingPunct="1">
              <a:spcBef>
                <a:spcPct val="0"/>
              </a:spcBef>
              <a:spcAft>
                <a:spcPct val="0"/>
              </a:spcAft>
              <a:defRPr sz="3200" b="1">
                <a:solidFill>
                  <a:srgbClr val="003399"/>
                </a:solidFill>
                <a:latin typeface="Arial" pitchFamily="34" charset="0"/>
              </a:defRPr>
            </a:lvl5pPr>
            <a:lvl6pPr marL="457200" algn="l" rtl="0" eaLnBrk="1" fontAlgn="base" hangingPunct="1">
              <a:spcBef>
                <a:spcPct val="0"/>
              </a:spcBef>
              <a:spcAft>
                <a:spcPct val="0"/>
              </a:spcAft>
              <a:defRPr sz="3200" b="1">
                <a:solidFill>
                  <a:srgbClr val="003399"/>
                </a:solidFill>
                <a:latin typeface="Arial" pitchFamily="34" charset="0"/>
              </a:defRPr>
            </a:lvl6pPr>
            <a:lvl7pPr marL="914400" algn="l" rtl="0" eaLnBrk="1" fontAlgn="base" hangingPunct="1">
              <a:spcBef>
                <a:spcPct val="0"/>
              </a:spcBef>
              <a:spcAft>
                <a:spcPct val="0"/>
              </a:spcAft>
              <a:defRPr sz="3200" b="1">
                <a:solidFill>
                  <a:srgbClr val="003399"/>
                </a:solidFill>
                <a:latin typeface="Arial" pitchFamily="34" charset="0"/>
              </a:defRPr>
            </a:lvl7pPr>
            <a:lvl8pPr marL="1371600" algn="l" rtl="0" eaLnBrk="1" fontAlgn="base" hangingPunct="1">
              <a:spcBef>
                <a:spcPct val="0"/>
              </a:spcBef>
              <a:spcAft>
                <a:spcPct val="0"/>
              </a:spcAft>
              <a:defRPr sz="3200" b="1">
                <a:solidFill>
                  <a:srgbClr val="003399"/>
                </a:solidFill>
                <a:latin typeface="Arial" pitchFamily="34" charset="0"/>
              </a:defRPr>
            </a:lvl8pPr>
            <a:lvl9pPr marL="1828800" algn="l" rtl="0" eaLnBrk="1" fontAlgn="base" hangingPunct="1">
              <a:spcBef>
                <a:spcPct val="0"/>
              </a:spcBef>
              <a:spcAft>
                <a:spcPct val="0"/>
              </a:spcAft>
              <a:defRPr sz="3200" b="1">
                <a:solidFill>
                  <a:srgbClr val="003399"/>
                </a:solidFill>
                <a:latin typeface="Arial" pitchFamily="34" charset="0"/>
              </a:defRPr>
            </a:lvl9pPr>
          </a:lstStyle>
          <a:p>
            <a:r>
              <a:rPr lang="en-US" sz="3200" b="1">
                <a:solidFill>
                  <a:srgbClr val="006CBE"/>
                </a:solidFill>
              </a:rPr>
              <a:t>Thank You</a:t>
            </a:r>
          </a:p>
        </p:txBody>
      </p:sp>
    </p:spTree>
    <p:extLst>
      <p:ext uri="{BB962C8B-B14F-4D97-AF65-F5344CB8AC3E}">
        <p14:creationId xmlns:p14="http://schemas.microsoft.com/office/powerpoint/2010/main" val="1057493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7485" y="1604434"/>
            <a:ext cx="10970684" cy="4567767"/>
          </a:xfrm>
        </p:spPr>
        <p:txBody>
          <a:bodyPr anchor="ctr" anchorCtr="0"/>
          <a:lstStyle>
            <a:lvl1pPr marL="253994" indent="-253994">
              <a:defRPr sz="4800" b="1" baseline="0">
                <a:solidFill>
                  <a:schemeClr val="accent2"/>
                </a:solidFill>
                <a:latin typeface="+mn-lt"/>
                <a:cs typeface="Intel Clear"/>
              </a:defRPr>
            </a:lvl1pPr>
            <a:lvl2pPr marL="556670" indent="-300559">
              <a:buFont typeface="Intel Clear" pitchFamily="34" charset="0"/>
              <a:buChar char="–"/>
              <a:defRPr sz="1600" baseline="0">
                <a:latin typeface="+mn-lt"/>
                <a:cs typeface="Intel Clear" panose="020B0604020203020204" pitchFamily="34" charset="0"/>
              </a:defRPr>
            </a:lvl2pPr>
            <a:lvl3pPr marL="914377" indent="-304792">
              <a:buFont typeface="Intel Clear" pitchFamily="34" charset="0"/>
              <a:buChar char="–"/>
              <a:defRPr sz="1600">
                <a:latin typeface="+mn-lt"/>
              </a:defRPr>
            </a:lvl3pPr>
            <a:lvl4pPr>
              <a:buFont typeface="Intel Clear" pitchFamily="34" charset="0"/>
              <a:buChar char="–"/>
              <a:defRPr sz="1467">
                <a:latin typeface="+mn-lt"/>
              </a:defRPr>
            </a:lvl4pPr>
            <a:lvl5pPr>
              <a:buFont typeface="Intel Clear" pitchFamily="34" charset="0"/>
              <a:buChar char="–"/>
              <a:defRPr sz="1400">
                <a:latin typeface="+mn-lt"/>
              </a:defRPr>
            </a:lvl5pPr>
          </a:lstStyle>
          <a:p>
            <a:pPr lvl="0"/>
            <a:r>
              <a:rPr lang="en-US"/>
              <a:t>“36pt Intel Clear Bold Text”</a:t>
            </a:r>
          </a:p>
          <a:p>
            <a:pPr lvl="1"/>
            <a:r>
              <a:rPr lang="en-US" err="1"/>
              <a:t>12pt</a:t>
            </a:r>
            <a:r>
              <a:rPr lang="en-US"/>
              <a:t> Attribution</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solidFill>
                  <a:prstClr val="white"/>
                </a:solidFill>
              </a:rPr>
              <a:t>Confidential</a:t>
            </a:r>
          </a:p>
        </p:txBody>
      </p:sp>
      <p:sp>
        <p:nvSpPr>
          <p:cNvPr id="6" name="Slide Number Placeholder 5"/>
          <p:cNvSpPr>
            <a:spLocks noGrp="1"/>
          </p:cNvSpPr>
          <p:nvPr>
            <p:ph type="sldNum" sz="quarter" idx="12"/>
          </p:nvPr>
        </p:nvSpPr>
        <p:spPr/>
        <p:txBody>
          <a:bodyPr/>
          <a:lstStyle/>
          <a:p>
            <a:fld id="{1F9B8F81-DD88-4F66-8B07-ED9106C39B49}" type="slidenum">
              <a:rPr lang="en-US" smtClean="0">
                <a:solidFill>
                  <a:prstClr val="white"/>
                </a:solidFill>
              </a:rPr>
              <a:pPr/>
              <a:t>‹#›</a:t>
            </a:fld>
            <a:endParaRPr lang="en-US">
              <a:solidFill>
                <a:prstClr val="white"/>
              </a:solidFill>
            </a:endParaRPr>
          </a:p>
        </p:txBody>
      </p:sp>
      <p:sp>
        <p:nvSpPr>
          <p:cNvPr id="7"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a:t>28pt Intel Clear Headline</a:t>
            </a:r>
          </a:p>
        </p:txBody>
      </p:sp>
    </p:spTree>
    <p:extLst>
      <p:ext uri="{BB962C8B-B14F-4D97-AF65-F5344CB8AC3E}">
        <p14:creationId xmlns:p14="http://schemas.microsoft.com/office/powerpoint/2010/main" val="313341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6237818" y="2"/>
            <a:ext cx="5954183" cy="6358465"/>
          </a:xfrm>
          <a:solidFill>
            <a:schemeClr val="bg2">
              <a:lumMod val="60000"/>
              <a:lumOff val="40000"/>
            </a:schemeClr>
          </a:solidFill>
        </p:spPr>
        <p:txBody>
          <a:bodyPr/>
          <a:lstStyle>
            <a:lvl1pPr>
              <a:defRPr baseline="0"/>
            </a:lvl1pPr>
          </a:lstStyle>
          <a:p>
            <a:r>
              <a:rPr lang="en-US"/>
              <a:t>Insert photo here. Drag picture to placeholder or click icon to add.</a:t>
            </a:r>
          </a:p>
        </p:txBody>
      </p:sp>
      <p:sp>
        <p:nvSpPr>
          <p:cNvPr id="2" name="Title 1"/>
          <p:cNvSpPr>
            <a:spLocks noGrp="1"/>
          </p:cNvSpPr>
          <p:nvPr>
            <p:ph type="title" hasCustomPrompt="1"/>
          </p:nvPr>
        </p:nvSpPr>
        <p:spPr>
          <a:xfrm>
            <a:off x="607484" y="411797"/>
            <a:ext cx="5342467" cy="1158240"/>
          </a:xfrm>
        </p:spPr>
        <p:txBody>
          <a:bodyPr>
            <a:noAutofit/>
          </a:bodyPr>
          <a:lstStyle>
            <a:lvl1pPr>
              <a:defRPr sz="3733" b="0" i="0" baseline="0">
                <a:latin typeface="Intel Clear"/>
                <a:cs typeface="Intel Clear"/>
              </a:defRPr>
            </a:lvl1pPr>
          </a:lstStyle>
          <a:p>
            <a:r>
              <a:rPr lang="en-US"/>
              <a:t>28pt Intel Clear Headline</a:t>
            </a:r>
          </a:p>
        </p:txBody>
      </p:sp>
      <p:sp>
        <p:nvSpPr>
          <p:cNvPr id="14" name="Footer Placeholder 2"/>
          <p:cNvSpPr>
            <a:spLocks noGrp="1"/>
          </p:cNvSpPr>
          <p:nvPr>
            <p:ph type="ftr" sz="quarter" idx="11"/>
          </p:nvPr>
        </p:nvSpPr>
        <p:spPr>
          <a:xfrm>
            <a:off x="4165600" y="6432516"/>
            <a:ext cx="3860800" cy="365125"/>
          </a:xfrm>
        </p:spPr>
        <p:txBody>
          <a:bodyPr/>
          <a:lstStyle/>
          <a:p>
            <a:r>
              <a:rPr lang="en-US">
                <a:solidFill>
                  <a:prstClr val="white"/>
                </a:solidFill>
              </a:rPr>
              <a:t>Confidential</a:t>
            </a:r>
          </a:p>
        </p:txBody>
      </p:sp>
      <p:sp>
        <p:nvSpPr>
          <p:cNvPr id="6" name="Slide Number Placeholder 5"/>
          <p:cNvSpPr>
            <a:spLocks noGrp="1"/>
          </p:cNvSpPr>
          <p:nvPr>
            <p:ph type="sldNum" sz="quarter" idx="12"/>
          </p:nvPr>
        </p:nvSpPr>
        <p:spPr>
          <a:xfrm>
            <a:off x="9163136" y="6432516"/>
            <a:ext cx="2844800" cy="365125"/>
          </a:xfrm>
        </p:spPr>
        <p:txBody>
          <a:bodyPr/>
          <a:lstStyle/>
          <a:p>
            <a:fld id="{1F9B8F81-DD88-4F66-8B07-ED9106C39B49}" type="slidenum">
              <a:rPr lang="en-US" smtClean="0">
                <a:solidFill>
                  <a:prstClr val="white"/>
                </a:solidFill>
              </a:rPr>
              <a:pPr/>
              <a:t>‹#›</a:t>
            </a:fld>
            <a:endParaRPr lang="en-US">
              <a:solidFill>
                <a:prstClr val="white"/>
              </a:solidFill>
            </a:endParaRPr>
          </a:p>
        </p:txBody>
      </p:sp>
      <p:sp>
        <p:nvSpPr>
          <p:cNvPr id="17" name="Content Placeholder 2"/>
          <p:cNvSpPr>
            <a:spLocks noGrp="1"/>
          </p:cNvSpPr>
          <p:nvPr>
            <p:ph sz="half" idx="1" hasCustomPrompt="1"/>
          </p:nvPr>
        </p:nvSpPr>
        <p:spPr>
          <a:xfrm>
            <a:off x="607485" y="1766992"/>
            <a:ext cx="5342467" cy="4567767"/>
          </a:xfrm>
        </p:spPr>
        <p:txBody>
          <a:bodyPr vert="horz" lIns="0" tIns="0" rIns="0" bIns="0" rtlCol="0">
            <a:noAutofit/>
          </a:bodyPr>
          <a:lstStyle>
            <a:lvl1pPr>
              <a:defRPr lang="en-US" dirty="0" smtClean="0"/>
            </a:lvl1pPr>
            <a:lvl2pPr>
              <a:defRPr lang="en-US" dirty="0" smtClean="0"/>
            </a:lvl2pPr>
            <a:lvl3pPr>
              <a:defRPr lang="en-US" sz="1867" dirty="0" smtClean="0"/>
            </a:lvl3pPr>
            <a:lvl4pPr>
              <a:defRPr lang="en-US" sz="1600" dirty="0" smtClean="0"/>
            </a:lvl4pPr>
            <a:lvl5pPr>
              <a:defRPr lang="en-US" sz="1600" dirty="0"/>
            </a:lvl5pPr>
          </a:lstStyle>
          <a:p>
            <a:pPr marR="0" lvl="0" fontAlgn="auto">
              <a:lnSpc>
                <a:spcPct val="100000"/>
              </a:lnSpc>
              <a:buClrTx/>
              <a:buSzTx/>
              <a:tabLst/>
            </a:pPr>
            <a:r>
              <a:rPr lang="en-US"/>
              <a:t>18pt Intel Clear body text</a:t>
            </a:r>
          </a:p>
          <a:p>
            <a:pPr marR="0" lvl="1" fontAlgn="auto">
              <a:lnSpc>
                <a:spcPct val="100000"/>
              </a:lnSpc>
              <a:spcAft>
                <a:spcPts val="0"/>
              </a:spcAft>
              <a:buClrTx/>
              <a:buSzTx/>
              <a:tabLst/>
            </a:pPr>
            <a:r>
              <a:rPr lang="en-US"/>
              <a:t>16pt Intel Clear bullet one</a:t>
            </a:r>
          </a:p>
          <a:p>
            <a:pPr lvl="2"/>
            <a:r>
              <a:rPr lang="en-US" err="1"/>
              <a:t>14pt</a:t>
            </a:r>
            <a:r>
              <a:rPr lang="en-US"/>
              <a:t> Intel Clear third level</a:t>
            </a:r>
          </a:p>
          <a:p>
            <a:pPr lvl="3"/>
            <a:r>
              <a:rPr lang="en-US" err="1"/>
              <a:t>12pt</a:t>
            </a:r>
            <a:r>
              <a:rPr lang="en-US"/>
              <a:t> Intel Clear fourth level</a:t>
            </a:r>
          </a:p>
          <a:p>
            <a:pPr lvl="4"/>
            <a:r>
              <a:rPr lang="en-US" err="1"/>
              <a:t>12pt</a:t>
            </a:r>
            <a:r>
              <a:rPr lang="en-US"/>
              <a:t> Intel Clear fifth level</a:t>
            </a:r>
          </a:p>
        </p:txBody>
      </p:sp>
    </p:spTree>
    <p:extLst>
      <p:ext uri="{BB962C8B-B14F-4D97-AF65-F5344CB8AC3E}">
        <p14:creationId xmlns:p14="http://schemas.microsoft.com/office/powerpoint/2010/main" val="19347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rgbClr val="003C71"/>
                </a:solidFill>
                <a:latin typeface="Intel Clear Pro" panose="020B0804020202060201" pitchFamily="34" charset="0"/>
                <a:cs typeface="Intel Clear Pro" panose="020B0804020202060201" pitchFamily="34" charset="0"/>
              </a:defRPr>
            </a:lvl1pPr>
          </a:lstStyle>
          <a:p>
            <a:r>
              <a:rPr lang="en-US"/>
              <a:t>54pt Intel Clear Pro</a:t>
            </a:r>
            <a:br>
              <a:rPr lang="en-US"/>
            </a:br>
            <a:r>
              <a:rPr lang="en-US"/>
              <a:t>white section break</a:t>
            </a:r>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baseline="0">
                <a:solidFill>
                  <a:schemeClr val="accent2"/>
                </a:solidFill>
                <a:latin typeface="+mn-lt"/>
                <a:cs typeface="Intel Clear" panose="020B0604020203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16pt Intel Clear Subhead</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F9B8F81-DD88-4F66-8B07-ED9106C39B49}"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347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2810749"/>
            <a:ext cx="10363200" cy="1362075"/>
          </a:xfrm>
        </p:spPr>
        <p:txBody>
          <a:bodyPr anchor="b" anchorCtr="0">
            <a:noAutofit/>
          </a:bodyPr>
          <a:lstStyle>
            <a:lvl1pPr algn="l">
              <a:lnSpc>
                <a:spcPct val="80000"/>
              </a:lnSpc>
              <a:defRPr sz="7200" b="0" cap="none" spc="0" baseline="0">
                <a:solidFill>
                  <a:schemeClr val="bg1"/>
                </a:solidFill>
                <a:latin typeface="Intel Clear Pro" panose="020B0804020202060201" pitchFamily="34" charset="0"/>
                <a:cs typeface="Intel Clear Pro" panose="020B0804020202060201" pitchFamily="34" charset="0"/>
              </a:defRPr>
            </a:lvl1pPr>
          </a:lstStyle>
          <a:p>
            <a:r>
              <a:rPr lang="en-US"/>
              <a:t>54pt Intel Clear Pro</a:t>
            </a:r>
            <a:br>
              <a:rPr lang="en-US"/>
            </a:br>
            <a:r>
              <a:rPr lang="en-US"/>
              <a:t>blue section break</a:t>
            </a:r>
          </a:p>
        </p:txBody>
      </p:sp>
      <p:sp>
        <p:nvSpPr>
          <p:cNvPr id="3" name="Text Placeholder 2"/>
          <p:cNvSpPr>
            <a:spLocks noGrp="1"/>
          </p:cNvSpPr>
          <p:nvPr>
            <p:ph type="body" idx="1" hasCustomPrompt="1"/>
          </p:nvPr>
        </p:nvSpPr>
        <p:spPr>
          <a:xfrm>
            <a:off x="607484" y="4321533"/>
            <a:ext cx="10363200" cy="1500187"/>
          </a:xfrm>
        </p:spPr>
        <p:txBody>
          <a:bodyPr anchor="t" anchorCtr="0">
            <a:noAutofit/>
          </a:bodyPr>
          <a:lstStyle>
            <a:lvl1pPr marL="0" indent="0">
              <a:buNone/>
              <a:defRPr sz="2133" b="0" i="0" baseline="0">
                <a:solidFill>
                  <a:srgbClr val="F3D54E"/>
                </a:solidFill>
                <a:latin typeface="Intel Clear"/>
                <a:cs typeface="Intel Cle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16pt Intel Clear Subhead</a:t>
            </a:r>
          </a:p>
        </p:txBody>
      </p:sp>
    </p:spTree>
    <p:extLst>
      <p:ext uri="{BB962C8B-B14F-4D97-AF65-F5344CB8AC3E}">
        <p14:creationId xmlns:p14="http://schemas.microsoft.com/office/powerpoint/2010/main" val="2824842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7484" y="2979843"/>
            <a:ext cx="10363200" cy="1500187"/>
          </a:xfrm>
        </p:spPr>
        <p:txBody>
          <a:bodyPr anchor="t" anchorCtr="0">
            <a:noAutofit/>
          </a:bodyPr>
          <a:lstStyle>
            <a:lvl1pPr marL="0" indent="0">
              <a:buNone/>
              <a:defRPr sz="5333" b="0" baseline="0">
                <a:solidFill>
                  <a:schemeClr val="accent2"/>
                </a:solidFill>
                <a:latin typeface="Intel Clear"/>
                <a:ea typeface="Intel Clear"/>
                <a:cs typeface="Intel Clear"/>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40pt Intel Clear Light Body.</a:t>
            </a:r>
            <a:br>
              <a:rPr lang="en-US"/>
            </a:br>
            <a:r>
              <a:rPr lang="en-US"/>
              <a:t>For content that is not a section, but has a big idea in text only.</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F9B8F81-DD88-4F66-8B07-ED9106C39B49}" type="slidenum">
              <a:rPr lang="en-US" smtClean="0">
                <a:solidFill>
                  <a:prstClr val="white"/>
                </a:solidFill>
              </a:rPr>
              <a:pPr/>
              <a:t>‹#›</a:t>
            </a:fld>
            <a:endParaRPr lang="en-US">
              <a:solidFill>
                <a:prstClr val="white"/>
              </a:solidFill>
            </a:endParaRPr>
          </a:p>
        </p:txBody>
      </p:sp>
      <p:sp>
        <p:nvSpPr>
          <p:cNvPr id="7" name="Title 1"/>
          <p:cNvSpPr>
            <a:spLocks noGrp="1"/>
          </p:cNvSpPr>
          <p:nvPr>
            <p:ph type="title" hasCustomPrompt="1"/>
          </p:nvPr>
        </p:nvSpPr>
        <p:spPr>
          <a:xfrm>
            <a:off x="607484" y="1469059"/>
            <a:ext cx="10363200" cy="1362075"/>
          </a:xfrm>
        </p:spPr>
        <p:txBody>
          <a:bodyPr anchor="b" anchorCtr="0">
            <a:noAutofit/>
          </a:bodyPr>
          <a:lstStyle>
            <a:lvl1pPr algn="l">
              <a:lnSpc>
                <a:spcPct val="80000"/>
              </a:lnSpc>
              <a:defRPr sz="5333" b="0" cap="none" spc="0" baseline="0">
                <a:solidFill>
                  <a:srgbClr val="003C7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a:t>40pt Intel Clear Heading</a:t>
            </a:r>
          </a:p>
        </p:txBody>
      </p:sp>
    </p:spTree>
    <p:extLst>
      <p:ext uri="{BB962C8B-B14F-4D97-AF65-F5344CB8AC3E}">
        <p14:creationId xmlns:p14="http://schemas.microsoft.com/office/powerpoint/2010/main" val="3410109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ue Section Break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7484" y="3013451"/>
            <a:ext cx="10363200" cy="1362075"/>
          </a:xfrm>
        </p:spPr>
        <p:txBody>
          <a:bodyPr anchor="b" anchorCtr="0">
            <a:noAutofit/>
          </a:bodyPr>
          <a:lstStyle>
            <a:lvl1pPr algn="l">
              <a:lnSpc>
                <a:spcPct val="80000"/>
              </a:lnSpc>
              <a:defRPr sz="7200" b="0" cap="none" spc="0" baseline="0">
                <a:solidFill>
                  <a:schemeClr val="bg1"/>
                </a:solidFill>
                <a:latin typeface="Intel Clear Pro" panose="020B0804020202060201" pitchFamily="34" charset="0"/>
                <a:cs typeface="Intel Clear Pro" panose="020B0804020202060201" pitchFamily="34" charset="0"/>
              </a:defRPr>
            </a:lvl1pPr>
          </a:lstStyle>
          <a:p>
            <a:r>
              <a:rPr lang="en-US"/>
              <a:t>54pt Intel Clear Pro blue section</a:t>
            </a:r>
          </a:p>
        </p:txBody>
      </p:sp>
      <p:sp>
        <p:nvSpPr>
          <p:cNvPr id="3" name="Text Placeholder 2"/>
          <p:cNvSpPr>
            <a:spLocks noGrp="1"/>
          </p:cNvSpPr>
          <p:nvPr>
            <p:ph type="body" idx="1" hasCustomPrompt="1"/>
          </p:nvPr>
        </p:nvSpPr>
        <p:spPr>
          <a:xfrm>
            <a:off x="607484" y="4465049"/>
            <a:ext cx="10363200" cy="1500187"/>
          </a:xfrm>
        </p:spPr>
        <p:txBody>
          <a:bodyPr anchor="t" anchorCtr="0">
            <a:noAutofit/>
          </a:bodyPr>
          <a:lstStyle>
            <a:lvl1pPr marL="0" indent="0">
              <a:buNone/>
              <a:defRPr sz="2133" b="0" baseline="0">
                <a:solidFill>
                  <a:srgbClr val="F3D54E"/>
                </a:solidFill>
                <a:latin typeface="+mn-lt"/>
                <a:cs typeface="Intel Clear" panose="020B0604020203020204"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r>
              <a:rPr lang="en-US"/>
              <a:t>16pt Intel Clear Subhead</a:t>
            </a:r>
          </a:p>
        </p:txBody>
      </p:sp>
      <p:sp>
        <p:nvSpPr>
          <p:cNvPr id="5" name="Picture Placeholder 4"/>
          <p:cNvSpPr>
            <a:spLocks noGrp="1"/>
          </p:cNvSpPr>
          <p:nvPr>
            <p:ph type="pic" sz="quarter" idx="13" hasCustomPrompt="1"/>
          </p:nvPr>
        </p:nvSpPr>
        <p:spPr>
          <a:xfrm>
            <a:off x="0" y="2"/>
            <a:ext cx="12192000" cy="3432175"/>
          </a:xfrm>
          <a:solidFill>
            <a:schemeClr val="bg2">
              <a:lumMod val="60000"/>
              <a:lumOff val="40000"/>
            </a:schemeClr>
          </a:solidFill>
        </p:spPr>
        <p:txBody>
          <a:bodyPr/>
          <a:lstStyle>
            <a:lvl1pPr>
              <a:defRPr baseline="0">
                <a:solidFill>
                  <a:srgbClr val="0071C5"/>
                </a:solidFill>
              </a:defRPr>
            </a:lvl1pPr>
          </a:lstStyle>
          <a:p>
            <a:r>
              <a:rPr lang="en-US"/>
              <a:t>Insert photo here. Drag picture to placeholder or click icon to add.</a:t>
            </a:r>
          </a:p>
        </p:txBody>
      </p:sp>
    </p:spTree>
    <p:extLst>
      <p:ext uri="{BB962C8B-B14F-4D97-AF65-F5344CB8AC3E}">
        <p14:creationId xmlns:p14="http://schemas.microsoft.com/office/powerpoint/2010/main" val="981703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165600" y="6432516"/>
            <a:ext cx="3860800" cy="365125"/>
          </a:xfrm>
        </p:spPr>
        <p:txBody>
          <a:bodyPr/>
          <a:lstStyle/>
          <a:p>
            <a:r>
              <a:rPr lang="en-US">
                <a:solidFill>
                  <a:prstClr val="white"/>
                </a:solidFill>
              </a:rPr>
              <a:t>Confidential</a:t>
            </a:r>
          </a:p>
        </p:txBody>
      </p:sp>
      <p:sp>
        <p:nvSpPr>
          <p:cNvPr id="5" name="Slide Number Placeholder 4"/>
          <p:cNvSpPr>
            <a:spLocks noGrp="1"/>
          </p:cNvSpPr>
          <p:nvPr>
            <p:ph type="sldNum" sz="quarter" idx="12"/>
          </p:nvPr>
        </p:nvSpPr>
        <p:spPr/>
        <p:txBody>
          <a:bodyPr/>
          <a:lstStyle/>
          <a:p>
            <a:fld id="{1F9B8F81-DD88-4F66-8B07-ED9106C39B49}" type="slidenum">
              <a:rPr lang="en-US" smtClean="0">
                <a:solidFill>
                  <a:prstClr val="white"/>
                </a:solidFill>
              </a:rPr>
              <a:pPr/>
              <a:t>‹#›</a:t>
            </a:fld>
            <a:endParaRPr lang="en-US">
              <a:solidFill>
                <a:prstClr val="white"/>
              </a:solidFill>
            </a:endParaRPr>
          </a:p>
        </p:txBody>
      </p:sp>
      <p:sp>
        <p:nvSpPr>
          <p:cNvPr id="6" name="Title 6"/>
          <p:cNvSpPr>
            <a:spLocks noGrp="1"/>
          </p:cNvSpPr>
          <p:nvPr>
            <p:ph type="title" hasCustomPrompt="1"/>
          </p:nvPr>
        </p:nvSpPr>
        <p:spPr>
          <a:xfrm>
            <a:off x="607484" y="411797"/>
            <a:ext cx="10972800" cy="1158240"/>
          </a:xfrm>
        </p:spPr>
        <p:txBody>
          <a:bodyPr/>
          <a:lstStyle>
            <a:lvl1pPr>
              <a:defRPr b="0" i="0" baseline="0">
                <a:solidFill>
                  <a:srgbClr val="003C71"/>
                </a:solidFill>
                <a:latin typeface="Intel Clear"/>
                <a:cs typeface="Intel Clear"/>
              </a:defRPr>
            </a:lvl1pPr>
          </a:lstStyle>
          <a:p>
            <a:r>
              <a:rPr lang="en-US"/>
              <a:t>28pt Intel Clear Headline</a:t>
            </a:r>
          </a:p>
        </p:txBody>
      </p:sp>
    </p:spTree>
    <p:extLst>
      <p:ext uri="{BB962C8B-B14F-4D97-AF65-F5344CB8AC3E}">
        <p14:creationId xmlns:p14="http://schemas.microsoft.com/office/powerpoint/2010/main" val="186215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116" y="6345936"/>
            <a:ext cx="12192000" cy="512064"/>
          </a:xfrm>
          <a:prstGeom prst="rect">
            <a:avLst/>
          </a:prstGeom>
          <a:gradFill flip="none" rotWithShape="1">
            <a:gsLst>
              <a:gs pos="0">
                <a:schemeClr val="tx2"/>
              </a:gs>
              <a:gs pos="5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2400">
              <a:solidFill>
                <a:prstClr val="white"/>
              </a:solidFill>
            </a:endParaRPr>
          </a:p>
        </p:txBody>
      </p:sp>
      <p:pic>
        <p:nvPicPr>
          <p:cNvPr id="11" name="Picture 2" descr="\\.psf\Home\Desktop\Intel.png"/>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0986554" y="6440786"/>
            <a:ext cx="485781" cy="3201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11624735" y="6432680"/>
            <a:ext cx="3175" cy="316992"/>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607484" y="413507"/>
            <a:ext cx="10972800" cy="1158240"/>
          </a:xfrm>
          <a:prstGeom prst="rect">
            <a:avLst/>
          </a:prstGeom>
        </p:spPr>
        <p:txBody>
          <a:bodyPr vert="horz" lIns="0" tIns="0" rIns="0" bIns="0" rtlCol="0" anchor="t" anchorCtr="0">
            <a:noAutofit/>
          </a:bodyPr>
          <a:lstStyle/>
          <a:p>
            <a:r>
              <a:rPr lang="en-US"/>
              <a:t>28pt Intel Clear Headline</a:t>
            </a:r>
          </a:p>
        </p:txBody>
      </p:sp>
      <p:sp>
        <p:nvSpPr>
          <p:cNvPr id="3" name="Text Placeholder 2"/>
          <p:cNvSpPr>
            <a:spLocks noGrp="1"/>
          </p:cNvSpPr>
          <p:nvPr>
            <p:ph type="body" idx="1"/>
          </p:nvPr>
        </p:nvSpPr>
        <p:spPr>
          <a:xfrm>
            <a:off x="607484" y="1604434"/>
            <a:ext cx="10970683" cy="4567767"/>
          </a:xfrm>
          <a:prstGeom prst="rect">
            <a:avLst/>
          </a:prstGeom>
        </p:spPr>
        <p:txBody>
          <a:bodyPr vert="horz" lIns="0" tIns="0" rIns="0" bIns="0" rtlCol="0">
            <a:noAutofit/>
          </a:bodyPr>
          <a:lstStyle/>
          <a:p>
            <a:pPr lvl="0"/>
            <a:r>
              <a:rPr lang="en-US"/>
              <a:t>18pt Intel Clear body text</a:t>
            </a:r>
          </a:p>
          <a:p>
            <a:pPr lvl="1"/>
            <a:r>
              <a:rPr lang="en-US"/>
              <a:t>16pt Intel Clear bullet one</a:t>
            </a:r>
          </a:p>
          <a:p>
            <a:pPr lvl="2"/>
            <a:r>
              <a:rPr lang="en-US"/>
              <a:t>16pt Intel Clear sub-bullet</a:t>
            </a:r>
          </a:p>
          <a:p>
            <a:pPr lvl="3"/>
            <a:r>
              <a:rPr lang="en-US" err="1"/>
              <a:t>14pt</a:t>
            </a:r>
            <a:r>
              <a:rPr lang="en-US"/>
              <a:t> Intel Clear fourth level</a:t>
            </a:r>
          </a:p>
          <a:p>
            <a:pPr lvl="4"/>
            <a:r>
              <a:rPr lang="en-US" err="1"/>
              <a:t>14pt</a:t>
            </a:r>
            <a:r>
              <a:rPr lang="en-US"/>
              <a:t> Intel Clear fifth level</a:t>
            </a:r>
          </a:p>
        </p:txBody>
      </p:sp>
      <p:sp>
        <p:nvSpPr>
          <p:cNvPr id="5" name="Footer Placeholder 4"/>
          <p:cNvSpPr>
            <a:spLocks noGrp="1"/>
          </p:cNvSpPr>
          <p:nvPr>
            <p:ph type="ftr" sz="quarter" idx="3"/>
          </p:nvPr>
        </p:nvSpPr>
        <p:spPr>
          <a:xfrm>
            <a:off x="4165600" y="6432516"/>
            <a:ext cx="3860800" cy="365125"/>
          </a:xfrm>
          <a:prstGeom prst="rect">
            <a:avLst/>
          </a:prstGeom>
        </p:spPr>
        <p:txBody>
          <a:bodyPr vert="horz" lIns="91440" tIns="45720" rIns="91440" bIns="45720" rtlCol="0" anchor="ctr"/>
          <a:lstStyle>
            <a:lvl1pPr algn="ctr">
              <a:defRPr sz="1067">
                <a:solidFill>
                  <a:schemeClr val="bg1"/>
                </a:solidFill>
                <a:latin typeface="+mn-lt"/>
              </a:defRPr>
            </a:lvl1pPr>
          </a:lstStyle>
          <a:p>
            <a:pPr eaLnBrk="1" fontAlgn="auto" hangingPunct="1">
              <a:spcBef>
                <a:spcPts val="0"/>
              </a:spcBef>
              <a:spcAft>
                <a:spcPts val="0"/>
              </a:spcAft>
            </a:pPr>
            <a:r>
              <a:rPr lang="en-US">
                <a:solidFill>
                  <a:prstClr val="white"/>
                </a:solidFill>
              </a:rPr>
              <a:t>Confidential</a:t>
            </a:r>
          </a:p>
        </p:txBody>
      </p:sp>
      <p:sp>
        <p:nvSpPr>
          <p:cNvPr id="6" name="Slide Number Placeholder 5"/>
          <p:cNvSpPr>
            <a:spLocks noGrp="1"/>
          </p:cNvSpPr>
          <p:nvPr>
            <p:ph type="sldNum" sz="quarter" idx="4"/>
          </p:nvPr>
        </p:nvSpPr>
        <p:spPr>
          <a:xfrm>
            <a:off x="9163136" y="6432516"/>
            <a:ext cx="2844800" cy="365125"/>
          </a:xfrm>
          <a:prstGeom prst="rect">
            <a:avLst/>
          </a:prstGeom>
        </p:spPr>
        <p:txBody>
          <a:bodyPr vert="horz" lIns="0" tIns="0" rIns="0" bIns="0" rtlCol="0" anchor="ctr"/>
          <a:lstStyle>
            <a:lvl1pPr algn="r">
              <a:defRPr sz="1067">
                <a:solidFill>
                  <a:schemeClr val="bg1"/>
                </a:solidFill>
                <a:latin typeface="+mn-lt"/>
                <a:cs typeface="Intel Clear"/>
              </a:defRPr>
            </a:lvl1pPr>
          </a:lstStyle>
          <a:p>
            <a:pPr eaLnBrk="1" fontAlgn="auto" hangingPunct="1">
              <a:spcBef>
                <a:spcPts val="0"/>
              </a:spcBef>
              <a:spcAft>
                <a:spcPts val="0"/>
              </a:spcAft>
            </a:pPr>
            <a:fld id="{1F9B8F81-DD88-4F66-8B07-ED9106C39B49}" type="slidenum">
              <a:rPr lang="en-US" smtClean="0">
                <a:solidFill>
                  <a:prstClr val="white"/>
                </a:solidFill>
              </a:rPr>
              <a:pPr eaLnBrk="1" fontAlgn="auto" hangingPunct="1">
                <a:spcBef>
                  <a:spcPts val="0"/>
                </a:spcBef>
                <a:spcAft>
                  <a:spcPts val="0"/>
                </a:spcAft>
              </a:pPr>
              <a:t>‹#›</a:t>
            </a:fld>
            <a:endParaRPr lang="en-US">
              <a:solidFill>
                <a:prstClr val="white"/>
              </a:solidFill>
            </a:endParaRPr>
          </a:p>
        </p:txBody>
      </p:sp>
    </p:spTree>
    <p:extLst>
      <p:ext uri="{BB962C8B-B14F-4D97-AF65-F5344CB8AC3E}">
        <p14:creationId xmlns:p14="http://schemas.microsoft.com/office/powerpoint/2010/main" val="29645885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Lst>
  <p:hf hdr="0" dt="0"/>
  <p:txStyles>
    <p:titleStyle>
      <a:lvl1pPr algn="l" defTabSz="609585" rtl="0" eaLnBrk="1" latinLnBrk="0" hangingPunct="1">
        <a:lnSpc>
          <a:spcPct val="100000"/>
        </a:lnSpc>
        <a:spcBef>
          <a:spcPct val="0"/>
        </a:spcBef>
        <a:buNone/>
        <a:defRPr sz="3733" b="0" i="0" kern="1200" spc="0" baseline="0">
          <a:solidFill>
            <a:srgbClr val="003C71"/>
          </a:solidFill>
          <a:latin typeface="Intel Clear"/>
          <a:ea typeface="Intel Clear"/>
          <a:cs typeface="Intel Clear"/>
        </a:defRPr>
      </a:lvl1pPr>
    </p:titleStyle>
    <p:body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rgbClr val="003C71"/>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rgbClr val="003C71"/>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rgbClr val="003C71"/>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rgbClr val="003C7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9.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slide" Target="slide7.xml"/><Relationship Id="rId2" Type="http://schemas.openxmlformats.org/officeDocument/2006/relationships/image" Target="../media/image9.emf"/><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slide" Target="slide2.xml"/><Relationship Id="rId4" Type="http://schemas.openxmlformats.org/officeDocument/2006/relationships/slide" Target="slide6.xml"/><Relationship Id="rId9" Type="http://schemas.openxmlformats.org/officeDocument/2006/relationships/slide" Target="slid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slide" Target="slide8.xml"/><Relationship Id="rId5" Type="http://schemas.openxmlformats.org/officeDocument/2006/relationships/image" Target="../media/image15.png"/><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69C8DC2E-C29B-44FA-8AAD-1D508F56E380}"/>
              </a:ext>
            </a:extLst>
          </p:cNvPr>
          <p:cNvSpPr>
            <a:spLocks noGrp="1"/>
          </p:cNvSpPr>
          <p:nvPr>
            <p:ph type="ctrTitle"/>
          </p:nvPr>
        </p:nvSpPr>
        <p:spPr/>
        <p:txBody>
          <a:bodyPr/>
          <a:lstStyle/>
          <a:p>
            <a:r>
              <a:rPr lang="en-US"/>
              <a:t>N2P </a:t>
            </a:r>
            <a:r>
              <a:rPr lang="en-US" err="1"/>
              <a:t>efuse</a:t>
            </a:r>
            <a:r>
              <a:rPr lang="en-US"/>
              <a:t> wrapper</a:t>
            </a:r>
            <a:br>
              <a:rPr lang="en-US"/>
            </a:br>
            <a:r>
              <a:rPr lang="en-US" sz="3200"/>
              <a:t>For DDG/IPG/FTE </a:t>
            </a:r>
            <a:r>
              <a:rPr lang="en-US" sz="3200" err="1"/>
              <a:t>Bluejay</a:t>
            </a:r>
            <a:r>
              <a:rPr lang="en-US" sz="3200"/>
              <a:t> Creek </a:t>
            </a:r>
            <a:r>
              <a:rPr lang="en-US" sz="3200" err="1"/>
              <a:t>testchip</a:t>
            </a:r>
            <a:endParaRPr lang="en-US" sz="3200"/>
          </a:p>
        </p:txBody>
      </p:sp>
      <p:sp>
        <p:nvSpPr>
          <p:cNvPr id="11" name="Text Placeholder 10">
            <a:extLst>
              <a:ext uri="{FF2B5EF4-FFF2-40B4-BE49-F238E27FC236}">
                <a16:creationId xmlns:a16="http://schemas.microsoft.com/office/drawing/2014/main" id="{C0232E4C-6E8B-4FB1-9B32-AC8E4202AADB}"/>
              </a:ext>
            </a:extLst>
          </p:cNvPr>
          <p:cNvSpPr>
            <a:spLocks noGrp="1"/>
          </p:cNvSpPr>
          <p:nvPr>
            <p:ph type="subTitle" idx="1"/>
          </p:nvPr>
        </p:nvSpPr>
        <p:spPr>
          <a:xfrm>
            <a:off x="607484" y="5514680"/>
            <a:ext cx="8440283" cy="376477"/>
          </a:xfrm>
        </p:spPr>
        <p:txBody>
          <a:bodyPr/>
          <a:lstStyle/>
          <a:p>
            <a:pPr algn="ctr"/>
            <a:r>
              <a:rPr lang="en-US"/>
              <a:t>F. Wei</a:t>
            </a:r>
          </a:p>
        </p:txBody>
      </p:sp>
      <p:sp>
        <p:nvSpPr>
          <p:cNvPr id="3" name="Slide Number Placeholder 2">
            <a:extLst>
              <a:ext uri="{FF2B5EF4-FFF2-40B4-BE49-F238E27FC236}">
                <a16:creationId xmlns:a16="http://schemas.microsoft.com/office/drawing/2014/main" id="{2B6CEBBC-8117-4057-9694-DAC36E81D617}"/>
              </a:ext>
            </a:extLst>
          </p:cNvPr>
          <p:cNvSpPr>
            <a:spLocks noGrp="1"/>
          </p:cNvSpPr>
          <p:nvPr>
            <p:ph type="sldNum" sz="quarter" idx="4294967295"/>
          </p:nvPr>
        </p:nvSpPr>
        <p:spPr>
          <a:xfrm>
            <a:off x="9347200" y="6432550"/>
            <a:ext cx="2844800" cy="365125"/>
          </a:xfrm>
          <a:prstGeom prst="rect">
            <a:avLst/>
          </a:prstGeom>
        </p:spPr>
        <p:txBody>
          <a:bodyPr/>
          <a:lstStyle/>
          <a:p>
            <a:fld id="{1F9B8F81-DD88-4F66-8B07-ED9106C39B49}" type="slidenum">
              <a:rPr lang="en-US" smtClean="0">
                <a:solidFill>
                  <a:prstClr val="white"/>
                </a:solidFill>
              </a:rPr>
              <a:pPr/>
              <a:t>1</a:t>
            </a:fld>
            <a:endParaRPr lang="en-US">
              <a:solidFill>
                <a:prstClr val="white"/>
              </a:solidFill>
            </a:endParaRPr>
          </a:p>
        </p:txBody>
      </p:sp>
    </p:spTree>
    <p:extLst>
      <p:ext uri="{BB962C8B-B14F-4D97-AF65-F5344CB8AC3E}">
        <p14:creationId xmlns:p14="http://schemas.microsoft.com/office/powerpoint/2010/main" val="1565907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61928C-6B01-AA00-87EF-CFDCD6884CB4}"/>
              </a:ext>
            </a:extLst>
          </p:cNvPr>
          <p:cNvPicPr>
            <a:picLocks noChangeAspect="1"/>
          </p:cNvPicPr>
          <p:nvPr/>
        </p:nvPicPr>
        <p:blipFill>
          <a:blip r:embed="rId2"/>
          <a:stretch>
            <a:fillRect/>
          </a:stretch>
        </p:blipFill>
        <p:spPr>
          <a:xfrm>
            <a:off x="2814902" y="1171074"/>
            <a:ext cx="6557963" cy="5037773"/>
          </a:xfrm>
          <a:prstGeom prst="rect">
            <a:avLst/>
          </a:prstGeom>
        </p:spPr>
      </p:pic>
      <p:sp>
        <p:nvSpPr>
          <p:cNvPr id="5" name="Rectangle 4">
            <a:extLst>
              <a:ext uri="{FF2B5EF4-FFF2-40B4-BE49-F238E27FC236}">
                <a16:creationId xmlns:a16="http://schemas.microsoft.com/office/drawing/2014/main" id="{A7965CB0-E443-1CAD-0E14-2AF4834DF4CF}"/>
              </a:ext>
            </a:extLst>
          </p:cNvPr>
          <p:cNvSpPr/>
          <p:nvPr/>
        </p:nvSpPr>
        <p:spPr>
          <a:xfrm>
            <a:off x="7149076" y="3689960"/>
            <a:ext cx="1344058" cy="1256613"/>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err="1"/>
              <a:t>eFuse</a:t>
            </a:r>
            <a:endParaRPr lang="en-US"/>
          </a:p>
        </p:txBody>
      </p:sp>
      <p:sp>
        <p:nvSpPr>
          <p:cNvPr id="2" name="Footer Placeholder 1">
            <a:extLst>
              <a:ext uri="{FF2B5EF4-FFF2-40B4-BE49-F238E27FC236}">
                <a16:creationId xmlns:a16="http://schemas.microsoft.com/office/drawing/2014/main" id="{EB24684F-F5A3-92A2-23C6-976AF48FE8AF}"/>
              </a:ext>
            </a:extLst>
          </p:cNvPr>
          <p:cNvSpPr>
            <a:spLocks noGrp="1"/>
          </p:cNvSpPr>
          <p:nvPr>
            <p:ph type="ftr" sz="quarter" idx="11"/>
          </p:nvPr>
        </p:nvSpPr>
        <p:spPr/>
        <p:txBody>
          <a:bodyPr/>
          <a:lstStyle/>
          <a:p>
            <a:r>
              <a:rPr lang="en-US">
                <a:solidFill>
                  <a:prstClr val="white"/>
                </a:solidFill>
              </a:rPr>
              <a:t>Confidential</a:t>
            </a:r>
          </a:p>
        </p:txBody>
      </p:sp>
      <p:sp>
        <p:nvSpPr>
          <p:cNvPr id="3" name="Slide Number Placeholder 2">
            <a:extLst>
              <a:ext uri="{FF2B5EF4-FFF2-40B4-BE49-F238E27FC236}">
                <a16:creationId xmlns:a16="http://schemas.microsoft.com/office/drawing/2014/main" id="{8BE6DF85-6503-16A9-BAE8-1F5E7603C130}"/>
              </a:ext>
            </a:extLst>
          </p:cNvPr>
          <p:cNvSpPr>
            <a:spLocks noGrp="1"/>
          </p:cNvSpPr>
          <p:nvPr>
            <p:ph type="sldNum" sz="quarter" idx="12"/>
          </p:nvPr>
        </p:nvSpPr>
        <p:spPr/>
        <p:txBody>
          <a:bodyPr/>
          <a:lstStyle/>
          <a:p>
            <a:fld id="{1F9B8F81-DD88-4F66-8B07-ED9106C39B49}" type="slidenum">
              <a:rPr lang="en-US" smtClean="0">
                <a:solidFill>
                  <a:prstClr val="white"/>
                </a:solidFill>
              </a:rPr>
              <a:pPr/>
              <a:t>2</a:t>
            </a:fld>
            <a:endParaRPr lang="en-US">
              <a:solidFill>
                <a:prstClr val="white"/>
              </a:solidFill>
            </a:endParaRPr>
          </a:p>
        </p:txBody>
      </p:sp>
      <p:sp>
        <p:nvSpPr>
          <p:cNvPr id="4" name="Title 3">
            <a:extLst>
              <a:ext uri="{FF2B5EF4-FFF2-40B4-BE49-F238E27FC236}">
                <a16:creationId xmlns:a16="http://schemas.microsoft.com/office/drawing/2014/main" id="{2FE5B2F8-65C5-09C1-B7CA-493568E430DD}"/>
              </a:ext>
            </a:extLst>
          </p:cNvPr>
          <p:cNvSpPr>
            <a:spLocks noGrp="1"/>
          </p:cNvSpPr>
          <p:nvPr>
            <p:ph type="title"/>
          </p:nvPr>
        </p:nvSpPr>
        <p:spPr/>
        <p:txBody>
          <a:bodyPr/>
          <a:lstStyle/>
          <a:p>
            <a:r>
              <a:rPr lang="en-US" err="1"/>
              <a:t>BlueJayCreek</a:t>
            </a:r>
            <a:r>
              <a:rPr lang="en-US"/>
              <a:t> Test Chip</a:t>
            </a:r>
          </a:p>
        </p:txBody>
      </p:sp>
      <mc:AlternateContent xmlns:mc="http://schemas.openxmlformats.org/markup-compatibility/2006">
        <mc:Choice xmlns:pslz="http://schemas.microsoft.com/office/powerpoint/2016/slidezoom" Requires="pslz">
          <p:graphicFrame>
            <p:nvGraphicFramePr>
              <p:cNvPr id="6" name="Slide Zoom 5">
                <a:extLst>
                  <a:ext uri="{FF2B5EF4-FFF2-40B4-BE49-F238E27FC236}">
                    <a16:creationId xmlns:a16="http://schemas.microsoft.com/office/drawing/2014/main" id="{3C95F5C8-F798-7BB5-139A-F1E4832C7313}"/>
                  </a:ext>
                </a:extLst>
              </p:cNvPr>
              <p:cNvGraphicFramePr>
                <a:graphicFrameLocks noChangeAspect="1"/>
              </p:cNvGraphicFramePr>
              <p:nvPr>
                <p:extLst>
                  <p:ext uri="{D42A27DB-BD31-4B8C-83A1-F6EECF244321}">
                    <p14:modId xmlns:p14="http://schemas.microsoft.com/office/powerpoint/2010/main" val="779862666"/>
                  </p:ext>
                </p:extLst>
              </p:nvPr>
            </p:nvGraphicFramePr>
            <p:xfrm>
              <a:off x="7148205" y="4096215"/>
              <a:ext cx="1344929" cy="850358"/>
            </p:xfrm>
            <a:graphic>
              <a:graphicData uri="http://schemas.microsoft.com/office/powerpoint/2016/slidezoom">
                <pslz:sldZm>
                  <pslz:sldZmObj sldId="885" cId="3194491740">
                    <pslz:zmPr id="{124CCFA5-4CF4-4324-AF4F-75B36784452C}" returnToParent="0" transitionDur="1000">
                      <p166:blipFill xmlns:p166="http://schemas.microsoft.com/office/powerpoint/2016/6/main">
                        <a:blip r:embed="rId3"/>
                        <a:stretch>
                          <a:fillRect/>
                        </a:stretch>
                      </p166:blipFill>
                      <p166:spPr xmlns:p166="http://schemas.microsoft.com/office/powerpoint/2016/6/main">
                        <a:xfrm>
                          <a:off x="0" y="0"/>
                          <a:ext cx="1344929" cy="850358"/>
                        </a:xfrm>
                        <a:prstGeom prst="rect">
                          <a:avLst/>
                        </a:prstGeom>
                        <a:ln w="3175">
                          <a:solidFill>
                            <a:prstClr val="ltGray"/>
                          </a:solidFill>
                        </a:ln>
                      </p166:spPr>
                    </pslz:zmPr>
                  </pslz:sldZmObj>
                </pslz:sldZm>
              </a:graphicData>
            </a:graphic>
          </p:graphicFrame>
        </mc:Choice>
        <mc:Fallback>
          <p:pic>
            <p:nvPicPr>
              <p:cNvPr id="6" name="Slide Zoom 5">
                <a:hlinkClick r:id="rId4" action="ppaction://hlinksldjump"/>
                <a:extLst>
                  <a:ext uri="{FF2B5EF4-FFF2-40B4-BE49-F238E27FC236}">
                    <a16:creationId xmlns:a16="http://schemas.microsoft.com/office/drawing/2014/main" id="{3C95F5C8-F798-7BB5-139A-F1E4832C7313}"/>
                  </a:ext>
                </a:extLst>
              </p:cNvPr>
              <p:cNvPicPr>
                <a:picLocks noGrp="1" noRot="1" noChangeAspect="1" noMove="1" noResize="1" noEditPoints="1" noAdjustHandles="1" noChangeArrowheads="1" noChangeShapeType="1"/>
              </p:cNvPicPr>
              <p:nvPr/>
            </p:nvPicPr>
            <p:blipFill>
              <a:blip r:embed="rId3"/>
              <a:stretch>
                <a:fillRect/>
              </a:stretch>
            </p:blipFill>
            <p:spPr>
              <a:xfrm>
                <a:off x="7148205" y="4096215"/>
                <a:ext cx="1344929" cy="850358"/>
              </a:xfrm>
              <a:prstGeom prst="rect">
                <a:avLst/>
              </a:prstGeom>
              <a:ln w="3175">
                <a:solidFill>
                  <a:prstClr val="ltGray"/>
                </a:solidFill>
              </a:ln>
            </p:spPr>
          </p:pic>
        </mc:Fallback>
      </mc:AlternateContent>
    </p:spTree>
    <p:extLst>
      <p:ext uri="{BB962C8B-B14F-4D97-AF65-F5344CB8AC3E}">
        <p14:creationId xmlns:p14="http://schemas.microsoft.com/office/powerpoint/2010/main" val="14707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0427BB-DAE7-1F05-6812-B29689F9A8DD}"/>
              </a:ext>
            </a:extLst>
          </p:cNvPr>
          <p:cNvSpPr>
            <a:spLocks noGrp="1"/>
          </p:cNvSpPr>
          <p:nvPr>
            <p:ph type="ftr" sz="quarter" idx="11"/>
          </p:nvPr>
        </p:nvSpPr>
        <p:spPr/>
        <p:txBody>
          <a:bodyPr/>
          <a:lstStyle/>
          <a:p>
            <a:r>
              <a:rPr lang="en-US">
                <a:solidFill>
                  <a:prstClr val="white"/>
                </a:solidFill>
              </a:rPr>
              <a:t>Confidential</a:t>
            </a:r>
          </a:p>
        </p:txBody>
      </p:sp>
      <p:sp>
        <p:nvSpPr>
          <p:cNvPr id="3" name="Slide Number Placeholder 2">
            <a:extLst>
              <a:ext uri="{FF2B5EF4-FFF2-40B4-BE49-F238E27FC236}">
                <a16:creationId xmlns:a16="http://schemas.microsoft.com/office/drawing/2014/main" id="{7B97EA61-F103-A8CB-0FB9-5A65646C1395}"/>
              </a:ext>
            </a:extLst>
          </p:cNvPr>
          <p:cNvSpPr>
            <a:spLocks noGrp="1"/>
          </p:cNvSpPr>
          <p:nvPr>
            <p:ph type="sldNum" sz="quarter" idx="12"/>
          </p:nvPr>
        </p:nvSpPr>
        <p:spPr/>
        <p:txBody>
          <a:bodyPr/>
          <a:lstStyle/>
          <a:p>
            <a:fld id="{1F9B8F81-DD88-4F66-8B07-ED9106C39B49}" type="slidenum">
              <a:rPr lang="en-US" smtClean="0">
                <a:solidFill>
                  <a:prstClr val="white"/>
                </a:solidFill>
              </a:rPr>
              <a:pPr/>
              <a:t>3</a:t>
            </a:fld>
            <a:endParaRPr lang="en-US">
              <a:solidFill>
                <a:prstClr val="white"/>
              </a:solidFill>
            </a:endParaRPr>
          </a:p>
        </p:txBody>
      </p:sp>
      <p:sp>
        <p:nvSpPr>
          <p:cNvPr id="6" name="Title 5">
            <a:extLst>
              <a:ext uri="{FF2B5EF4-FFF2-40B4-BE49-F238E27FC236}">
                <a16:creationId xmlns:a16="http://schemas.microsoft.com/office/drawing/2014/main" id="{D93173BD-8E9D-EFBD-8B8E-6CDA06CB0FFE}"/>
              </a:ext>
            </a:extLst>
          </p:cNvPr>
          <p:cNvSpPr>
            <a:spLocks noGrp="1"/>
          </p:cNvSpPr>
          <p:nvPr>
            <p:ph type="title"/>
          </p:nvPr>
        </p:nvSpPr>
        <p:spPr/>
        <p:txBody>
          <a:bodyPr/>
          <a:lstStyle/>
          <a:p>
            <a:r>
              <a:rPr lang="en-US"/>
              <a:t>Top Level Diagram for TSMC </a:t>
            </a:r>
            <a:r>
              <a:rPr lang="en-US" err="1"/>
              <a:t>efuse</a:t>
            </a:r>
            <a:r>
              <a:rPr lang="en-US"/>
              <a:t> wrapper</a:t>
            </a:r>
          </a:p>
        </p:txBody>
      </p:sp>
      <p:pic>
        <p:nvPicPr>
          <p:cNvPr id="10" name="Picture 9">
            <a:extLst>
              <a:ext uri="{FF2B5EF4-FFF2-40B4-BE49-F238E27FC236}">
                <a16:creationId xmlns:a16="http://schemas.microsoft.com/office/drawing/2014/main" id="{801B63BE-0052-4026-CDB5-E5224A3CF9DA}"/>
              </a:ext>
            </a:extLst>
          </p:cNvPr>
          <p:cNvPicPr>
            <a:picLocks noChangeAspect="1"/>
          </p:cNvPicPr>
          <p:nvPr/>
        </p:nvPicPr>
        <p:blipFill>
          <a:blip r:embed="rId2"/>
          <a:stretch>
            <a:fillRect/>
          </a:stretch>
        </p:blipFill>
        <p:spPr>
          <a:xfrm>
            <a:off x="2064809" y="1332215"/>
            <a:ext cx="8058150" cy="4543425"/>
          </a:xfrm>
          <a:prstGeom prst="rect">
            <a:avLst/>
          </a:prstGeom>
        </p:spPr>
      </p:pic>
      <mc:AlternateContent xmlns:mc="http://schemas.openxmlformats.org/markup-compatibility/2006">
        <mc:Choice xmlns:pslz="http://schemas.microsoft.com/office/powerpoint/2016/slidezoom" Requires="pslz">
          <p:graphicFrame>
            <p:nvGraphicFramePr>
              <p:cNvPr id="5" name="Slide Zoom 4">
                <a:extLst>
                  <a:ext uri="{FF2B5EF4-FFF2-40B4-BE49-F238E27FC236}">
                    <a16:creationId xmlns:a16="http://schemas.microsoft.com/office/drawing/2014/main" id="{949C01EC-8D97-CF78-F92B-809CCB006943}"/>
                  </a:ext>
                </a:extLst>
              </p:cNvPr>
              <p:cNvGraphicFramePr>
                <a:graphicFrameLocks noChangeAspect="1"/>
              </p:cNvGraphicFramePr>
              <p:nvPr>
                <p:extLst>
                  <p:ext uri="{D42A27DB-BD31-4B8C-83A1-F6EECF244321}">
                    <p14:modId xmlns:p14="http://schemas.microsoft.com/office/powerpoint/2010/main" val="537816947"/>
                  </p:ext>
                </p:extLst>
              </p:nvPr>
            </p:nvGraphicFramePr>
            <p:xfrm>
              <a:off x="10813301" y="1019398"/>
              <a:ext cx="1112236" cy="625633"/>
            </p:xfrm>
            <a:graphic>
              <a:graphicData uri="http://schemas.microsoft.com/office/powerpoint/2016/slidezoom">
                <pslz:sldZm>
                  <pslz:sldZmObj sldId="887" cId="3185708056">
                    <pslz:zmPr id="{79750E1B-CE55-43A0-99B3-ACB9B2718CC6}" returnToParent="0" transitionDur="1000">
                      <p166:blipFill xmlns:p166="http://schemas.microsoft.com/office/powerpoint/2016/6/main">
                        <a:blip r:embed="rId3"/>
                        <a:stretch>
                          <a:fillRect/>
                        </a:stretch>
                      </p166:blipFill>
                      <p166:spPr xmlns:p166="http://schemas.microsoft.com/office/powerpoint/2016/6/main">
                        <a:xfrm>
                          <a:off x="0" y="0"/>
                          <a:ext cx="1112236" cy="625633"/>
                        </a:xfrm>
                        <a:prstGeom prst="rect">
                          <a:avLst/>
                        </a:prstGeom>
                        <a:ln w="3175">
                          <a:solidFill>
                            <a:prstClr val="ltGray"/>
                          </a:solidFill>
                        </a:ln>
                      </p166:spPr>
                    </pslz:zmPr>
                  </pslz:sldZmObj>
                </pslz:sldZm>
              </a:graphicData>
            </a:graphic>
          </p:graphicFrame>
        </mc:Choice>
        <mc:Fallback>
          <p:pic>
            <p:nvPicPr>
              <p:cNvPr id="5" name="Slide Zoom 4">
                <a:hlinkClick r:id="rId4" action="ppaction://hlinksldjump"/>
                <a:extLst>
                  <a:ext uri="{FF2B5EF4-FFF2-40B4-BE49-F238E27FC236}">
                    <a16:creationId xmlns:a16="http://schemas.microsoft.com/office/drawing/2014/main" id="{949C01EC-8D97-CF78-F92B-809CCB006943}"/>
                  </a:ext>
                </a:extLst>
              </p:cNvPr>
              <p:cNvPicPr>
                <a:picLocks noGrp="1" noRot="1" noChangeAspect="1" noMove="1" noResize="1" noEditPoints="1" noAdjustHandles="1" noChangeArrowheads="1" noChangeShapeType="1"/>
              </p:cNvPicPr>
              <p:nvPr/>
            </p:nvPicPr>
            <p:blipFill>
              <a:blip r:embed="rId3"/>
              <a:stretch>
                <a:fillRect/>
              </a:stretch>
            </p:blipFill>
            <p:spPr>
              <a:xfrm>
                <a:off x="10813301" y="1019398"/>
                <a:ext cx="1112236" cy="625633"/>
              </a:xfrm>
              <a:prstGeom prst="rect">
                <a:avLst/>
              </a:prstGeom>
              <a:ln w="3175">
                <a:solidFill>
                  <a:prstClr val="ltGray"/>
                </a:solidFill>
              </a:ln>
            </p:spPr>
          </p:pic>
        </mc:Fallback>
      </mc:AlternateContent>
      <p:sp>
        <p:nvSpPr>
          <p:cNvPr id="4" name="Action Button: Return 3">
            <a:hlinkClick r:id="rId5" action="ppaction://hlinksldjump" highlightClick="1"/>
            <a:extLst>
              <a:ext uri="{FF2B5EF4-FFF2-40B4-BE49-F238E27FC236}">
                <a16:creationId xmlns:a16="http://schemas.microsoft.com/office/drawing/2014/main" id="{9485DAFD-370C-1EA0-FE51-249396B0CEFD}"/>
              </a:ext>
            </a:extLst>
          </p:cNvPr>
          <p:cNvSpPr/>
          <p:nvPr/>
        </p:nvSpPr>
        <p:spPr>
          <a:xfrm>
            <a:off x="11315723" y="213706"/>
            <a:ext cx="609814" cy="492876"/>
          </a:xfrm>
          <a:prstGeom prst="actionButtonReturn">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mc:AlternateContent xmlns:mc="http://schemas.openxmlformats.org/markup-compatibility/2006">
        <mc:Choice xmlns:pslz="http://schemas.microsoft.com/office/powerpoint/2016/slidezoom" Requires="pslz">
          <p:graphicFrame>
            <p:nvGraphicFramePr>
              <p:cNvPr id="8" name="Slide Zoom 7">
                <a:extLst>
                  <a:ext uri="{FF2B5EF4-FFF2-40B4-BE49-F238E27FC236}">
                    <a16:creationId xmlns:a16="http://schemas.microsoft.com/office/drawing/2014/main" id="{79691C0D-3C88-A923-387A-5F4D3BC6EA1C}"/>
                  </a:ext>
                </a:extLst>
              </p:cNvPr>
              <p:cNvGraphicFramePr>
                <a:graphicFrameLocks noChangeAspect="1"/>
              </p:cNvGraphicFramePr>
              <p:nvPr>
                <p:extLst>
                  <p:ext uri="{D42A27DB-BD31-4B8C-83A1-F6EECF244321}">
                    <p14:modId xmlns:p14="http://schemas.microsoft.com/office/powerpoint/2010/main" val="1294789861"/>
                  </p:ext>
                </p:extLst>
              </p:nvPr>
            </p:nvGraphicFramePr>
            <p:xfrm>
              <a:off x="3794760" y="3263138"/>
              <a:ext cx="1634490" cy="919400"/>
            </p:xfrm>
            <a:graphic>
              <a:graphicData uri="http://schemas.microsoft.com/office/powerpoint/2016/slidezoom">
                <pslz:sldZm>
                  <pslz:sldZmObj sldId="889" cId="179387556">
                    <pslz:zmPr id="{1D416200-6250-415D-AD1D-FEC5E78473DA}" returnToParent="0" transitionDur="1000">
                      <p166:blipFill xmlns:p166="http://schemas.microsoft.com/office/powerpoint/2016/6/main">
                        <a:blip r:embed="rId6"/>
                        <a:stretch>
                          <a:fillRect/>
                        </a:stretch>
                      </p166:blipFill>
                      <p166:spPr xmlns:p166="http://schemas.microsoft.com/office/powerpoint/2016/6/main">
                        <a:xfrm>
                          <a:off x="0" y="0"/>
                          <a:ext cx="1634490" cy="919400"/>
                        </a:xfrm>
                        <a:prstGeom prst="rect">
                          <a:avLst/>
                        </a:prstGeom>
                        <a:ln w="3175">
                          <a:solidFill>
                            <a:prstClr val="ltGray"/>
                          </a:solidFill>
                        </a:ln>
                      </p166:spPr>
                    </pslz:zmPr>
                  </pslz:sldZmObj>
                </pslz:sldZm>
              </a:graphicData>
            </a:graphic>
          </p:graphicFrame>
        </mc:Choice>
        <mc:Fallback>
          <p:pic>
            <p:nvPicPr>
              <p:cNvPr id="8" name="Slide Zoom 7">
                <a:hlinkClick r:id="rId7" action="ppaction://hlinksldjump"/>
                <a:extLst>
                  <a:ext uri="{FF2B5EF4-FFF2-40B4-BE49-F238E27FC236}">
                    <a16:creationId xmlns:a16="http://schemas.microsoft.com/office/drawing/2014/main" id="{79691C0D-3C88-A923-387A-5F4D3BC6EA1C}"/>
                  </a:ext>
                </a:extLst>
              </p:cNvPr>
              <p:cNvPicPr>
                <a:picLocks noGrp="1" noRot="1" noChangeAspect="1" noMove="1" noResize="1" noEditPoints="1" noAdjustHandles="1" noChangeArrowheads="1" noChangeShapeType="1"/>
              </p:cNvPicPr>
              <p:nvPr/>
            </p:nvPicPr>
            <p:blipFill>
              <a:blip r:embed="rId6"/>
              <a:stretch>
                <a:fillRect/>
              </a:stretch>
            </p:blipFill>
            <p:spPr>
              <a:xfrm>
                <a:off x="3794760" y="3263138"/>
                <a:ext cx="1634490" cy="919400"/>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11" name="Slide Zoom 10">
                <a:extLst>
                  <a:ext uri="{FF2B5EF4-FFF2-40B4-BE49-F238E27FC236}">
                    <a16:creationId xmlns:a16="http://schemas.microsoft.com/office/drawing/2014/main" id="{EE05A15A-FFF3-31D1-A475-B21664894F88}"/>
                  </a:ext>
                </a:extLst>
              </p:cNvPr>
              <p:cNvGraphicFramePr>
                <a:graphicFrameLocks noChangeAspect="1"/>
              </p:cNvGraphicFramePr>
              <p:nvPr>
                <p:extLst>
                  <p:ext uri="{D42A27DB-BD31-4B8C-83A1-F6EECF244321}">
                    <p14:modId xmlns:p14="http://schemas.microsoft.com/office/powerpoint/2010/main" val="1896596535"/>
                  </p:ext>
                </p:extLst>
              </p:nvPr>
            </p:nvGraphicFramePr>
            <p:xfrm>
              <a:off x="7040879" y="3263138"/>
              <a:ext cx="1634489" cy="919400"/>
            </p:xfrm>
            <a:graphic>
              <a:graphicData uri="http://schemas.microsoft.com/office/powerpoint/2016/slidezoom">
                <pslz:sldZm>
                  <pslz:sldZmObj sldId="892" cId="3572666621">
                    <pslz:zmPr id="{62D9FAF4-6FE1-419D-B09A-944D46B62D74}" returnToParent="0" transitionDur="1000">
                      <p166:blipFill xmlns:p166="http://schemas.microsoft.com/office/powerpoint/2016/6/main">
                        <a:blip r:embed="rId8"/>
                        <a:stretch>
                          <a:fillRect/>
                        </a:stretch>
                      </p166:blipFill>
                      <p166:spPr xmlns:p166="http://schemas.microsoft.com/office/powerpoint/2016/6/main">
                        <a:xfrm>
                          <a:off x="0" y="0"/>
                          <a:ext cx="1634489" cy="919400"/>
                        </a:xfrm>
                        <a:prstGeom prst="rect">
                          <a:avLst/>
                        </a:prstGeom>
                        <a:ln w="3175">
                          <a:solidFill>
                            <a:prstClr val="ltGray"/>
                          </a:solidFill>
                        </a:ln>
                      </p166:spPr>
                    </pslz:zmPr>
                  </pslz:sldZmObj>
                </pslz:sldZm>
              </a:graphicData>
            </a:graphic>
          </p:graphicFrame>
        </mc:Choice>
        <mc:Fallback>
          <p:pic>
            <p:nvPicPr>
              <p:cNvPr id="11" name="Slide Zoom 10">
                <a:hlinkClick r:id="rId9" action="ppaction://hlinksldjump"/>
                <a:extLst>
                  <a:ext uri="{FF2B5EF4-FFF2-40B4-BE49-F238E27FC236}">
                    <a16:creationId xmlns:a16="http://schemas.microsoft.com/office/drawing/2014/main" id="{EE05A15A-FFF3-31D1-A475-B21664894F88}"/>
                  </a:ext>
                </a:extLst>
              </p:cNvPr>
              <p:cNvPicPr>
                <a:picLocks noGrp="1" noRot="1" noChangeAspect="1" noMove="1" noResize="1" noEditPoints="1" noAdjustHandles="1" noChangeArrowheads="1" noChangeShapeType="1"/>
              </p:cNvPicPr>
              <p:nvPr/>
            </p:nvPicPr>
            <p:blipFill>
              <a:blip r:embed="rId8"/>
              <a:stretch>
                <a:fillRect/>
              </a:stretch>
            </p:blipFill>
            <p:spPr>
              <a:xfrm>
                <a:off x="7040879" y="3263138"/>
                <a:ext cx="1634489" cy="919400"/>
              </a:xfrm>
              <a:prstGeom prst="rect">
                <a:avLst/>
              </a:prstGeom>
              <a:ln w="3175">
                <a:solidFill>
                  <a:prstClr val="ltGray"/>
                </a:solidFill>
              </a:ln>
            </p:spPr>
          </p:pic>
        </mc:Fallback>
      </mc:AlternateContent>
    </p:spTree>
    <p:extLst>
      <p:ext uri="{BB962C8B-B14F-4D97-AF65-F5344CB8AC3E}">
        <p14:creationId xmlns:p14="http://schemas.microsoft.com/office/powerpoint/2010/main" val="3194491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A55F18D-7C55-6B43-4276-00CD68A9A99D}"/>
              </a:ext>
            </a:extLst>
          </p:cNvPr>
          <p:cNvSpPr>
            <a:spLocks noGrp="1"/>
          </p:cNvSpPr>
          <p:nvPr>
            <p:ph type="ftr" sz="quarter" idx="11"/>
          </p:nvPr>
        </p:nvSpPr>
        <p:spPr/>
        <p:txBody>
          <a:bodyPr/>
          <a:lstStyle/>
          <a:p>
            <a:r>
              <a:rPr lang="en-US">
                <a:solidFill>
                  <a:prstClr val="white"/>
                </a:solidFill>
              </a:rPr>
              <a:t>Confidential</a:t>
            </a:r>
          </a:p>
        </p:txBody>
      </p:sp>
      <p:sp>
        <p:nvSpPr>
          <p:cNvPr id="3" name="Slide Number Placeholder 2">
            <a:extLst>
              <a:ext uri="{FF2B5EF4-FFF2-40B4-BE49-F238E27FC236}">
                <a16:creationId xmlns:a16="http://schemas.microsoft.com/office/drawing/2014/main" id="{99B63941-1B81-DA22-FFB9-B689F8F4D5DA}"/>
              </a:ext>
            </a:extLst>
          </p:cNvPr>
          <p:cNvSpPr>
            <a:spLocks noGrp="1"/>
          </p:cNvSpPr>
          <p:nvPr>
            <p:ph type="sldNum" sz="quarter" idx="12"/>
          </p:nvPr>
        </p:nvSpPr>
        <p:spPr/>
        <p:txBody>
          <a:bodyPr/>
          <a:lstStyle/>
          <a:p>
            <a:fld id="{1F9B8F81-DD88-4F66-8B07-ED9106C39B49}" type="slidenum">
              <a:rPr lang="en-US" smtClean="0">
                <a:solidFill>
                  <a:prstClr val="white"/>
                </a:solidFill>
              </a:rPr>
              <a:pPr/>
              <a:t>4</a:t>
            </a:fld>
            <a:endParaRPr lang="en-US">
              <a:solidFill>
                <a:prstClr val="white"/>
              </a:solidFill>
            </a:endParaRPr>
          </a:p>
        </p:txBody>
      </p:sp>
      <p:sp>
        <p:nvSpPr>
          <p:cNvPr id="4" name="Title 3">
            <a:extLst>
              <a:ext uri="{FF2B5EF4-FFF2-40B4-BE49-F238E27FC236}">
                <a16:creationId xmlns:a16="http://schemas.microsoft.com/office/drawing/2014/main" id="{058DBACE-9021-AC7A-5654-A424AEF5E0F3}"/>
              </a:ext>
            </a:extLst>
          </p:cNvPr>
          <p:cNvSpPr>
            <a:spLocks noGrp="1"/>
          </p:cNvSpPr>
          <p:nvPr>
            <p:ph type="title"/>
          </p:nvPr>
        </p:nvSpPr>
        <p:spPr/>
        <p:txBody>
          <a:bodyPr/>
          <a:lstStyle/>
          <a:p>
            <a:r>
              <a:rPr lang="en-US"/>
              <a:t>Current Status</a:t>
            </a:r>
          </a:p>
        </p:txBody>
      </p:sp>
      <p:sp>
        <p:nvSpPr>
          <p:cNvPr id="5" name="Content Placeholder 4">
            <a:extLst>
              <a:ext uri="{FF2B5EF4-FFF2-40B4-BE49-F238E27FC236}">
                <a16:creationId xmlns:a16="http://schemas.microsoft.com/office/drawing/2014/main" id="{7C06F3F6-08F8-410A-E2E1-E0E41F5778BC}"/>
              </a:ext>
            </a:extLst>
          </p:cNvPr>
          <p:cNvSpPr>
            <a:spLocks noGrp="1"/>
          </p:cNvSpPr>
          <p:nvPr>
            <p:ph sz="quarter" idx="13"/>
          </p:nvPr>
        </p:nvSpPr>
        <p:spPr/>
        <p:txBody>
          <a:bodyPr/>
          <a:lstStyle/>
          <a:p>
            <a:pPr marL="342900" indent="-342900">
              <a:buFont typeface="Arial" panose="020B0604020202020204" pitchFamily="34" charset="0"/>
              <a:buChar char="•"/>
            </a:pPr>
            <a:r>
              <a:rPr lang="en-US" sz="1400"/>
              <a:t>DDG database is in ZSC10 domain</a:t>
            </a:r>
          </a:p>
          <a:p>
            <a:pPr marL="342900" indent="-342900">
              <a:buFont typeface="Arial" panose="020B0604020202020204" pitchFamily="34" charset="0"/>
              <a:buChar char="•"/>
            </a:pPr>
            <a:r>
              <a:rPr lang="en-US" sz="1400"/>
              <a:t>Applied a 500G disk for </a:t>
            </a:r>
            <a:r>
              <a:rPr lang="en-US" sz="1400" err="1"/>
              <a:t>efuse</a:t>
            </a:r>
            <a:r>
              <a:rPr lang="en-US" sz="1400"/>
              <a:t> work: /</a:t>
            </a:r>
            <a:r>
              <a:rPr lang="en-US" sz="1400" err="1"/>
              <a:t>nfs</a:t>
            </a:r>
            <a:r>
              <a:rPr lang="en-US" sz="1400"/>
              <a:t>/site/disks/nvl_ipo_fwei_wa_01/</a:t>
            </a:r>
          </a:p>
          <a:p>
            <a:pPr marL="342900" indent="-342900">
              <a:buFont typeface="Arial" panose="020B0604020202020204" pitchFamily="34" charset="0"/>
              <a:buChar char="•"/>
            </a:pPr>
            <a:r>
              <a:rPr lang="en-US" sz="1400"/>
              <a:t>We port 2 HIP’s from an existing N3 design:</a:t>
            </a:r>
          </a:p>
          <a:p>
            <a:pPr marL="643459" lvl="1" indent="-342900">
              <a:buFont typeface="Wingdings" panose="05000000000000000000" pitchFamily="2" charset="2"/>
              <a:buChar char="ü"/>
            </a:pPr>
            <a:r>
              <a:rPr lang="en-US" sz="1400"/>
              <a:t>ipn3fuserosc &amp; ipn3fusevld</a:t>
            </a:r>
          </a:p>
          <a:p>
            <a:pPr marL="342900" indent="-342900">
              <a:buFont typeface="Arial" panose="020B0604020202020204" pitchFamily="34" charset="0"/>
              <a:buChar char="•"/>
            </a:pPr>
            <a:r>
              <a:rPr lang="en-US" sz="1400"/>
              <a:t>Have ported these HIP’s to N2P cheetah </a:t>
            </a:r>
            <a:r>
              <a:rPr lang="en-US" sz="1400" err="1"/>
              <a:t>workarea</a:t>
            </a:r>
            <a:r>
              <a:rPr lang="en-US" sz="1400"/>
              <a:t>:</a:t>
            </a:r>
          </a:p>
          <a:p>
            <a:pPr marL="643459" lvl="1" indent="-342900">
              <a:buFont typeface="Wingdings" panose="05000000000000000000" pitchFamily="2" charset="2"/>
              <a:buChar char="v"/>
            </a:pPr>
            <a:r>
              <a:rPr lang="en-US" sz="1400"/>
              <a:t>/</a:t>
            </a:r>
            <a:r>
              <a:rPr lang="en-US" sz="1400" err="1"/>
              <a:t>nfs</a:t>
            </a:r>
            <a:r>
              <a:rPr lang="en-US" sz="1400"/>
              <a:t>/site/disks/nvl_ipo_fwei_wa_01/users/fwei/</a:t>
            </a:r>
            <a:r>
              <a:rPr lang="en-US" sz="1400" err="1"/>
              <a:t>opuslib</a:t>
            </a:r>
            <a:r>
              <a:rPr lang="en-US" sz="1400"/>
              <a:t>/ipn2fuserosc</a:t>
            </a:r>
          </a:p>
          <a:p>
            <a:pPr marL="643459" lvl="1" indent="-342900">
              <a:buFont typeface="Wingdings" panose="05000000000000000000" pitchFamily="2" charset="2"/>
              <a:buChar char="v"/>
            </a:pPr>
            <a:r>
              <a:rPr lang="en-US" sz="1400"/>
              <a:t>/</a:t>
            </a:r>
            <a:r>
              <a:rPr lang="en-US" sz="1400" err="1"/>
              <a:t>nfs</a:t>
            </a:r>
            <a:r>
              <a:rPr lang="en-US" sz="1400"/>
              <a:t>/site/disks/nvl_ipo_fwei_wa_01/users/fwei/</a:t>
            </a:r>
            <a:r>
              <a:rPr lang="en-US" sz="1400" err="1"/>
              <a:t>opuslib</a:t>
            </a:r>
            <a:r>
              <a:rPr lang="en-US" sz="1400"/>
              <a:t>/ipn2fusevld</a:t>
            </a:r>
          </a:p>
          <a:p>
            <a:pPr marL="342900" indent="-342900">
              <a:buFont typeface="Arial" panose="020B0604020202020204" pitchFamily="34" charset="0"/>
              <a:buChar char="•"/>
            </a:pPr>
            <a:r>
              <a:rPr lang="en-US" sz="1400"/>
              <a:t>SIP RTL codes &amp; HIP models &amp; IG/collaterals &amp; documents were downloaded from IPX and will be reused:</a:t>
            </a:r>
          </a:p>
          <a:p>
            <a:pPr marL="643459" lvl="1" indent="-342900">
              <a:buFont typeface="Arial" panose="020B0604020202020204" pitchFamily="34" charset="0"/>
              <a:buChar char="•"/>
            </a:pPr>
            <a:r>
              <a:rPr lang="en-US" sz="1400"/>
              <a:t>/</a:t>
            </a:r>
            <a:r>
              <a:rPr lang="en-US" sz="1400" err="1"/>
              <a:t>nfs</a:t>
            </a:r>
            <a:r>
              <a:rPr lang="en-US" sz="1400"/>
              <a:t>/site/disks/nvl_ipo_fwei_wa_01/users/n3_nvl_efuse/fuse_hip.arlca0/ARLCA0_FUSEHIP_PROD_22WW17.2/</a:t>
            </a:r>
            <a:r>
              <a:rPr lang="en-US" sz="1400" err="1"/>
              <a:t>fusehiptopwrapper</a:t>
            </a:r>
            <a:endParaRPr lang="en-US" sz="1400"/>
          </a:p>
          <a:p>
            <a:pPr marL="342900" indent="-342900">
              <a:buFont typeface="Arial" panose="020B0604020202020204" pitchFamily="34" charset="0"/>
              <a:buChar char="•"/>
            </a:pPr>
            <a:r>
              <a:rPr lang="en-US" sz="1400"/>
              <a:t>Will begin to run simulations to validate the ported N2P designs</a:t>
            </a:r>
          </a:p>
          <a:p>
            <a:pPr marL="342900" indent="-342900">
              <a:buFont typeface="Arial" panose="020B0604020202020204" pitchFamily="34" charset="0"/>
              <a:buChar char="•"/>
            </a:pPr>
            <a:r>
              <a:rPr lang="en-US" sz="1400"/>
              <a:t>Need layout resource to get familiar with N2P design rules and start layout work soon</a:t>
            </a:r>
          </a:p>
          <a:p>
            <a:endParaRPr lang="en-US"/>
          </a:p>
          <a:p>
            <a:endParaRPr lang="en-US"/>
          </a:p>
        </p:txBody>
      </p:sp>
    </p:spTree>
    <p:extLst>
      <p:ext uri="{BB962C8B-B14F-4D97-AF65-F5344CB8AC3E}">
        <p14:creationId xmlns:p14="http://schemas.microsoft.com/office/powerpoint/2010/main" val="3096840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BAC5761-541C-9D92-3E88-B7E2E38777EA}"/>
              </a:ext>
            </a:extLst>
          </p:cNvPr>
          <p:cNvSpPr>
            <a:spLocks noGrp="1"/>
          </p:cNvSpPr>
          <p:nvPr>
            <p:ph type="body" idx="1"/>
          </p:nvPr>
        </p:nvSpPr>
        <p:spPr/>
        <p:txBody>
          <a:bodyPr/>
          <a:lstStyle/>
          <a:p>
            <a:r>
              <a:rPr lang="en-US"/>
              <a:t>Supporting Materials</a:t>
            </a:r>
          </a:p>
          <a:p>
            <a:endParaRPr lang="en-US"/>
          </a:p>
        </p:txBody>
      </p:sp>
      <p:sp>
        <p:nvSpPr>
          <p:cNvPr id="3" name="Slide Number Placeholder 2">
            <a:extLst>
              <a:ext uri="{FF2B5EF4-FFF2-40B4-BE49-F238E27FC236}">
                <a16:creationId xmlns:a16="http://schemas.microsoft.com/office/drawing/2014/main" id="{0A7C3088-059B-90B4-AB04-E9BB54E39855}"/>
              </a:ext>
            </a:extLst>
          </p:cNvPr>
          <p:cNvSpPr>
            <a:spLocks noGrp="1"/>
          </p:cNvSpPr>
          <p:nvPr>
            <p:ph type="sldNum" sz="quarter" idx="12"/>
          </p:nvPr>
        </p:nvSpPr>
        <p:spPr/>
        <p:txBody>
          <a:bodyPr/>
          <a:lstStyle/>
          <a:p>
            <a:fld id="{1F9B8F81-DD88-4F66-8B07-ED9106C39B49}" type="slidenum">
              <a:rPr lang="en-US" smtClean="0">
                <a:solidFill>
                  <a:prstClr val="white"/>
                </a:solidFill>
              </a:rPr>
              <a:pPr/>
              <a:t>5</a:t>
            </a:fld>
            <a:endParaRPr lang="en-US">
              <a:solidFill>
                <a:prstClr val="white"/>
              </a:solidFill>
            </a:endParaRPr>
          </a:p>
        </p:txBody>
      </p:sp>
      <p:sp>
        <p:nvSpPr>
          <p:cNvPr id="6" name="Title 5">
            <a:extLst>
              <a:ext uri="{FF2B5EF4-FFF2-40B4-BE49-F238E27FC236}">
                <a16:creationId xmlns:a16="http://schemas.microsoft.com/office/drawing/2014/main" id="{A1F1E19A-C9A2-772B-0913-4B33E0961F6E}"/>
              </a:ext>
            </a:extLst>
          </p:cNvPr>
          <p:cNvSpPr>
            <a:spLocks noGrp="1"/>
          </p:cNvSpPr>
          <p:nvPr>
            <p:ph type="title"/>
          </p:nvPr>
        </p:nvSpPr>
        <p:spPr/>
        <p:txBody>
          <a:bodyPr/>
          <a:lstStyle/>
          <a:p>
            <a:endParaRPr lang="en-US"/>
          </a:p>
        </p:txBody>
      </p:sp>
      <p:sp>
        <p:nvSpPr>
          <p:cNvPr id="2" name="Footer Placeholder 1">
            <a:extLst>
              <a:ext uri="{FF2B5EF4-FFF2-40B4-BE49-F238E27FC236}">
                <a16:creationId xmlns:a16="http://schemas.microsoft.com/office/drawing/2014/main" id="{FCF3438C-8CB4-20A7-A958-C6E6D4C4B530}"/>
              </a:ext>
            </a:extLst>
          </p:cNvPr>
          <p:cNvSpPr>
            <a:spLocks noGrp="1"/>
          </p:cNvSpPr>
          <p:nvPr>
            <p:ph type="ftr" sz="quarter" idx="4294967295"/>
          </p:nvPr>
        </p:nvSpPr>
        <p:spPr>
          <a:xfrm>
            <a:off x="0" y="6432550"/>
            <a:ext cx="3860800" cy="365125"/>
          </a:xfrm>
        </p:spPr>
        <p:txBody>
          <a:bodyPr/>
          <a:lstStyle/>
          <a:p>
            <a:r>
              <a:rPr lang="en-US">
                <a:solidFill>
                  <a:prstClr val="white"/>
                </a:solidFill>
              </a:rPr>
              <a:t>Confidential</a:t>
            </a:r>
          </a:p>
        </p:txBody>
      </p:sp>
    </p:spTree>
    <p:extLst>
      <p:ext uri="{BB962C8B-B14F-4D97-AF65-F5344CB8AC3E}">
        <p14:creationId xmlns:p14="http://schemas.microsoft.com/office/powerpoint/2010/main" val="412765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DEE9AB4-CBAE-762B-07FC-D79E2BB9E51C}"/>
              </a:ext>
            </a:extLst>
          </p:cNvPr>
          <p:cNvSpPr>
            <a:spLocks noGrp="1"/>
          </p:cNvSpPr>
          <p:nvPr>
            <p:ph type="ftr" sz="quarter" idx="11"/>
          </p:nvPr>
        </p:nvSpPr>
        <p:spPr/>
        <p:txBody>
          <a:bodyPr/>
          <a:lstStyle/>
          <a:p>
            <a:r>
              <a:rPr lang="en-US">
                <a:solidFill>
                  <a:prstClr val="white"/>
                </a:solidFill>
              </a:rPr>
              <a:t>Confidential</a:t>
            </a:r>
          </a:p>
        </p:txBody>
      </p:sp>
      <p:sp>
        <p:nvSpPr>
          <p:cNvPr id="3" name="Slide Number Placeholder 2">
            <a:extLst>
              <a:ext uri="{FF2B5EF4-FFF2-40B4-BE49-F238E27FC236}">
                <a16:creationId xmlns:a16="http://schemas.microsoft.com/office/drawing/2014/main" id="{75273546-C60B-CAA4-05CA-F77F43B771F7}"/>
              </a:ext>
            </a:extLst>
          </p:cNvPr>
          <p:cNvSpPr>
            <a:spLocks noGrp="1"/>
          </p:cNvSpPr>
          <p:nvPr>
            <p:ph type="sldNum" sz="quarter" idx="12"/>
          </p:nvPr>
        </p:nvSpPr>
        <p:spPr/>
        <p:txBody>
          <a:bodyPr/>
          <a:lstStyle/>
          <a:p>
            <a:fld id="{1F9B8F81-DD88-4F66-8B07-ED9106C39B49}" type="slidenum">
              <a:rPr lang="en-US" smtClean="0">
                <a:solidFill>
                  <a:prstClr val="white"/>
                </a:solidFill>
              </a:rPr>
              <a:pPr/>
              <a:t>6</a:t>
            </a:fld>
            <a:endParaRPr lang="en-US">
              <a:solidFill>
                <a:prstClr val="white"/>
              </a:solidFill>
            </a:endParaRPr>
          </a:p>
        </p:txBody>
      </p:sp>
      <p:sp>
        <p:nvSpPr>
          <p:cNvPr id="4" name="Title 3">
            <a:extLst>
              <a:ext uri="{FF2B5EF4-FFF2-40B4-BE49-F238E27FC236}">
                <a16:creationId xmlns:a16="http://schemas.microsoft.com/office/drawing/2014/main" id="{7FFFABAE-276F-F48B-2298-3C3D1B0DD44F}"/>
              </a:ext>
            </a:extLst>
          </p:cNvPr>
          <p:cNvSpPr>
            <a:spLocks noGrp="1"/>
          </p:cNvSpPr>
          <p:nvPr>
            <p:ph type="title"/>
          </p:nvPr>
        </p:nvSpPr>
        <p:spPr/>
        <p:txBody>
          <a:bodyPr/>
          <a:lstStyle/>
          <a:p>
            <a:r>
              <a:rPr lang="en-US"/>
              <a:t>Fuse Partition Diagram</a:t>
            </a:r>
          </a:p>
        </p:txBody>
      </p:sp>
      <p:pic>
        <p:nvPicPr>
          <p:cNvPr id="6" name="Picture 5">
            <a:extLst>
              <a:ext uri="{FF2B5EF4-FFF2-40B4-BE49-F238E27FC236}">
                <a16:creationId xmlns:a16="http://schemas.microsoft.com/office/drawing/2014/main" id="{9BF1D060-591B-9DCC-A8C9-38374BDF3F91}"/>
              </a:ext>
            </a:extLst>
          </p:cNvPr>
          <p:cNvPicPr>
            <a:picLocks noChangeAspect="1"/>
          </p:cNvPicPr>
          <p:nvPr/>
        </p:nvPicPr>
        <p:blipFill>
          <a:blip r:embed="rId2"/>
          <a:stretch>
            <a:fillRect/>
          </a:stretch>
        </p:blipFill>
        <p:spPr>
          <a:xfrm>
            <a:off x="1300235" y="1035507"/>
            <a:ext cx="9587298" cy="5822493"/>
          </a:xfrm>
          <a:prstGeom prst="rect">
            <a:avLst/>
          </a:prstGeom>
        </p:spPr>
      </p:pic>
      <mc:AlternateContent xmlns:mc="http://schemas.openxmlformats.org/markup-compatibility/2006">
        <mc:Choice xmlns:pslz="http://schemas.microsoft.com/office/powerpoint/2016/slidezoom" Requires="pslz">
          <p:graphicFrame>
            <p:nvGraphicFramePr>
              <p:cNvPr id="7" name="Slide Zoom 6">
                <a:extLst>
                  <a:ext uri="{FF2B5EF4-FFF2-40B4-BE49-F238E27FC236}">
                    <a16:creationId xmlns:a16="http://schemas.microsoft.com/office/drawing/2014/main" id="{D273C4D1-2465-8AD7-8B80-CFAB5BA8EDC8}"/>
                  </a:ext>
                </a:extLst>
              </p:cNvPr>
              <p:cNvGraphicFramePr>
                <a:graphicFrameLocks noChangeAspect="1"/>
              </p:cNvGraphicFramePr>
              <p:nvPr>
                <p:extLst>
                  <p:ext uri="{D42A27DB-BD31-4B8C-83A1-F6EECF244321}">
                    <p14:modId xmlns:p14="http://schemas.microsoft.com/office/powerpoint/2010/main" val="2395667351"/>
                  </p:ext>
                </p:extLst>
              </p:nvPr>
            </p:nvGraphicFramePr>
            <p:xfrm>
              <a:off x="2544012" y="5327208"/>
              <a:ext cx="1250748" cy="703546"/>
            </p:xfrm>
            <a:graphic>
              <a:graphicData uri="http://schemas.microsoft.com/office/powerpoint/2016/slidezoom">
                <pslz:sldZm>
                  <pslz:sldZmObj sldId="889" cId="179387556">
                    <pslz:zmPr id="{462C08D0-0FB6-4D85-A85B-21603E7E9A99}" returnToParent="0" transitionDur="1000">
                      <p166:blipFill xmlns:p166="http://schemas.microsoft.com/office/powerpoint/2016/6/main">
                        <a:blip r:embed="rId3"/>
                        <a:stretch>
                          <a:fillRect/>
                        </a:stretch>
                      </p166:blipFill>
                      <p166:spPr xmlns:p166="http://schemas.microsoft.com/office/powerpoint/2016/6/main">
                        <a:xfrm>
                          <a:off x="0" y="0"/>
                          <a:ext cx="1250748" cy="703546"/>
                        </a:xfrm>
                        <a:prstGeom prst="rect">
                          <a:avLst/>
                        </a:prstGeom>
                        <a:ln w="3175">
                          <a:solidFill>
                            <a:prstClr val="ltGray"/>
                          </a:solidFill>
                        </a:ln>
                      </p166:spPr>
                    </pslz:zmPr>
                  </pslz:sldZmObj>
                </pslz:sldZm>
              </a:graphicData>
            </a:graphic>
          </p:graphicFrame>
        </mc:Choice>
        <mc:Fallback>
          <p:pic>
            <p:nvPicPr>
              <p:cNvPr id="7" name="Slide Zoom 6">
                <a:hlinkClick r:id="rId4" action="ppaction://hlinksldjump"/>
                <a:extLst>
                  <a:ext uri="{FF2B5EF4-FFF2-40B4-BE49-F238E27FC236}">
                    <a16:creationId xmlns:a16="http://schemas.microsoft.com/office/drawing/2014/main" id="{D273C4D1-2465-8AD7-8B80-CFAB5BA8EDC8}"/>
                  </a:ext>
                </a:extLst>
              </p:cNvPr>
              <p:cNvPicPr>
                <a:picLocks noGrp="1" noRot="1" noChangeAspect="1" noMove="1" noResize="1" noEditPoints="1" noAdjustHandles="1" noChangeArrowheads="1" noChangeShapeType="1"/>
              </p:cNvPicPr>
              <p:nvPr/>
            </p:nvPicPr>
            <p:blipFill>
              <a:blip r:embed="rId3"/>
              <a:stretch>
                <a:fillRect/>
              </a:stretch>
            </p:blipFill>
            <p:spPr>
              <a:xfrm>
                <a:off x="2544012" y="5327208"/>
                <a:ext cx="1250748" cy="703546"/>
              </a:xfrm>
              <a:prstGeom prst="rect">
                <a:avLst/>
              </a:prstGeom>
              <a:ln w="3175">
                <a:solidFill>
                  <a:prstClr val="ltGray"/>
                </a:solidFill>
              </a:ln>
            </p:spPr>
          </p:pic>
        </mc:Fallback>
      </mc:AlternateContent>
      <mc:AlternateContent xmlns:mc="http://schemas.openxmlformats.org/markup-compatibility/2006">
        <mc:Choice xmlns:pslz="http://schemas.microsoft.com/office/powerpoint/2016/slidezoom" Requires="pslz">
          <p:graphicFrame>
            <p:nvGraphicFramePr>
              <p:cNvPr id="9" name="Slide Zoom 8">
                <a:extLst>
                  <a:ext uri="{FF2B5EF4-FFF2-40B4-BE49-F238E27FC236}">
                    <a16:creationId xmlns:a16="http://schemas.microsoft.com/office/drawing/2014/main" id="{741A68D5-6D02-4FE3-CC23-605FDAC06E7F}"/>
                  </a:ext>
                </a:extLst>
              </p:cNvPr>
              <p:cNvGraphicFramePr>
                <a:graphicFrameLocks noChangeAspect="1"/>
              </p:cNvGraphicFramePr>
              <p:nvPr>
                <p:extLst>
                  <p:ext uri="{D42A27DB-BD31-4B8C-83A1-F6EECF244321}">
                    <p14:modId xmlns:p14="http://schemas.microsoft.com/office/powerpoint/2010/main" val="1439241772"/>
                  </p:ext>
                </p:extLst>
              </p:nvPr>
            </p:nvGraphicFramePr>
            <p:xfrm>
              <a:off x="4718855" y="3646805"/>
              <a:ext cx="1647655" cy="926806"/>
            </p:xfrm>
            <a:graphic>
              <a:graphicData uri="http://schemas.microsoft.com/office/powerpoint/2016/slidezoom">
                <pslz:sldZm>
                  <pslz:sldZmObj sldId="892" cId="3572666621">
                    <pslz:zmPr id="{F6470B7B-3203-4AC6-9C3B-2F34E4B41500}" returnToParent="0" transitionDur="1000">
                      <p166:blipFill xmlns:p166="http://schemas.microsoft.com/office/powerpoint/2016/6/main">
                        <a:blip r:embed="rId5"/>
                        <a:stretch>
                          <a:fillRect/>
                        </a:stretch>
                      </p166:blipFill>
                      <p166:spPr xmlns:p166="http://schemas.microsoft.com/office/powerpoint/2016/6/main">
                        <a:xfrm>
                          <a:off x="0" y="0"/>
                          <a:ext cx="1647655" cy="926806"/>
                        </a:xfrm>
                        <a:prstGeom prst="rect">
                          <a:avLst/>
                        </a:prstGeom>
                        <a:ln w="3175">
                          <a:solidFill>
                            <a:prstClr val="ltGray"/>
                          </a:solidFill>
                        </a:ln>
                      </p166:spPr>
                    </pslz:zmPr>
                  </pslz:sldZmObj>
                </pslz:sldZm>
              </a:graphicData>
            </a:graphic>
          </p:graphicFrame>
        </mc:Choice>
        <mc:Fallback>
          <p:pic>
            <p:nvPicPr>
              <p:cNvPr id="9" name="Slide Zoom 8">
                <a:hlinkClick r:id="rId6" action="ppaction://hlinksldjump"/>
                <a:extLst>
                  <a:ext uri="{FF2B5EF4-FFF2-40B4-BE49-F238E27FC236}">
                    <a16:creationId xmlns:a16="http://schemas.microsoft.com/office/drawing/2014/main" id="{741A68D5-6D02-4FE3-CC23-605FDAC06E7F}"/>
                  </a:ext>
                </a:extLst>
              </p:cNvPr>
              <p:cNvPicPr>
                <a:picLocks noGrp="1" noRot="1" noChangeAspect="1" noMove="1" noResize="1" noEditPoints="1" noAdjustHandles="1" noChangeArrowheads="1" noChangeShapeType="1"/>
              </p:cNvPicPr>
              <p:nvPr/>
            </p:nvPicPr>
            <p:blipFill>
              <a:blip r:embed="rId5"/>
              <a:stretch>
                <a:fillRect/>
              </a:stretch>
            </p:blipFill>
            <p:spPr>
              <a:xfrm>
                <a:off x="4718855" y="3646805"/>
                <a:ext cx="1647655" cy="926806"/>
              </a:xfrm>
              <a:prstGeom prst="rect">
                <a:avLst/>
              </a:prstGeom>
              <a:ln w="3175">
                <a:solidFill>
                  <a:prstClr val="ltGray"/>
                </a:solidFill>
              </a:ln>
            </p:spPr>
          </p:pic>
        </mc:Fallback>
      </mc:AlternateContent>
      <p:sp>
        <p:nvSpPr>
          <p:cNvPr id="5" name="Action Button: Return 4">
            <a:hlinkClick r:id="rId7" action="ppaction://hlinksldjump" highlightClick="1"/>
            <a:extLst>
              <a:ext uri="{FF2B5EF4-FFF2-40B4-BE49-F238E27FC236}">
                <a16:creationId xmlns:a16="http://schemas.microsoft.com/office/drawing/2014/main" id="{512D9615-1EBC-A7C7-00CE-42D9C59E0979}"/>
              </a:ext>
            </a:extLst>
          </p:cNvPr>
          <p:cNvSpPr/>
          <p:nvPr/>
        </p:nvSpPr>
        <p:spPr>
          <a:xfrm>
            <a:off x="11315723" y="213706"/>
            <a:ext cx="609814" cy="492876"/>
          </a:xfrm>
          <a:prstGeom prst="actionButtonReturn">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185708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BE035F-3017-9D25-21DE-8003ECD9C479}"/>
              </a:ext>
            </a:extLst>
          </p:cNvPr>
          <p:cNvSpPr>
            <a:spLocks noGrp="1"/>
          </p:cNvSpPr>
          <p:nvPr>
            <p:ph type="ftr" sz="quarter" idx="11"/>
          </p:nvPr>
        </p:nvSpPr>
        <p:spPr/>
        <p:txBody>
          <a:bodyPr/>
          <a:lstStyle/>
          <a:p>
            <a:r>
              <a:rPr lang="en-US">
                <a:solidFill>
                  <a:prstClr val="white"/>
                </a:solidFill>
              </a:rPr>
              <a:t>Confidential</a:t>
            </a:r>
          </a:p>
        </p:txBody>
      </p:sp>
      <p:sp>
        <p:nvSpPr>
          <p:cNvPr id="3" name="Slide Number Placeholder 2">
            <a:extLst>
              <a:ext uri="{FF2B5EF4-FFF2-40B4-BE49-F238E27FC236}">
                <a16:creationId xmlns:a16="http://schemas.microsoft.com/office/drawing/2014/main" id="{66DBF0F6-E72E-1524-47F7-0C4321490F7E}"/>
              </a:ext>
            </a:extLst>
          </p:cNvPr>
          <p:cNvSpPr>
            <a:spLocks noGrp="1"/>
          </p:cNvSpPr>
          <p:nvPr>
            <p:ph type="sldNum" sz="quarter" idx="12"/>
          </p:nvPr>
        </p:nvSpPr>
        <p:spPr/>
        <p:txBody>
          <a:bodyPr/>
          <a:lstStyle/>
          <a:p>
            <a:fld id="{1F9B8F81-DD88-4F66-8B07-ED9106C39B49}" type="slidenum">
              <a:rPr lang="en-US" smtClean="0">
                <a:solidFill>
                  <a:prstClr val="white"/>
                </a:solidFill>
              </a:rPr>
              <a:pPr/>
              <a:t>7</a:t>
            </a:fld>
            <a:endParaRPr lang="en-US">
              <a:solidFill>
                <a:prstClr val="white"/>
              </a:solidFill>
            </a:endParaRPr>
          </a:p>
        </p:txBody>
      </p:sp>
      <p:pic>
        <p:nvPicPr>
          <p:cNvPr id="6" name="Picture 5">
            <a:extLst>
              <a:ext uri="{FF2B5EF4-FFF2-40B4-BE49-F238E27FC236}">
                <a16:creationId xmlns:a16="http://schemas.microsoft.com/office/drawing/2014/main" id="{A039EA34-1D31-2953-3967-A0D90742534B}"/>
              </a:ext>
            </a:extLst>
          </p:cNvPr>
          <p:cNvPicPr>
            <a:picLocks noChangeAspect="1"/>
          </p:cNvPicPr>
          <p:nvPr/>
        </p:nvPicPr>
        <p:blipFill>
          <a:blip r:embed="rId2"/>
          <a:stretch>
            <a:fillRect/>
          </a:stretch>
        </p:blipFill>
        <p:spPr>
          <a:xfrm>
            <a:off x="1946508" y="215826"/>
            <a:ext cx="9888671" cy="3213174"/>
          </a:xfrm>
          <a:prstGeom prst="rect">
            <a:avLst/>
          </a:prstGeom>
        </p:spPr>
      </p:pic>
      <p:sp>
        <p:nvSpPr>
          <p:cNvPr id="5" name="Content Placeholder 5">
            <a:extLst>
              <a:ext uri="{FF2B5EF4-FFF2-40B4-BE49-F238E27FC236}">
                <a16:creationId xmlns:a16="http://schemas.microsoft.com/office/drawing/2014/main" id="{AC36A765-C776-657F-DF19-B0CDAC7C80C2}"/>
              </a:ext>
            </a:extLst>
          </p:cNvPr>
          <p:cNvSpPr txBox="1">
            <a:spLocks/>
          </p:cNvSpPr>
          <p:nvPr/>
        </p:nvSpPr>
        <p:spPr>
          <a:xfrm>
            <a:off x="715906" y="3429000"/>
            <a:ext cx="10970683" cy="2807546"/>
          </a:xfrm>
          <a:prstGeom prst="rect">
            <a:avLst/>
          </a:prstGeom>
        </p:spPr>
        <p:txBody>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rgbClr val="003C71"/>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rgbClr val="003C71"/>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rgbClr val="003C71"/>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rgbClr val="003C7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85750" indent="-285750">
              <a:buFont typeface="Arial" panose="020B0604020202020204" pitchFamily="34" charset="0"/>
              <a:buChar char="•"/>
            </a:pPr>
            <a:r>
              <a:rPr lang="en-US" sz="1800">
                <a:solidFill>
                  <a:srgbClr val="000000"/>
                </a:solidFill>
                <a:latin typeface="TimesNewRomanPSMT"/>
              </a:rPr>
              <a:t>Ipn3fuserosc provides the clock for the fuse partition during fuse sense operation.</a:t>
            </a:r>
          </a:p>
          <a:p>
            <a:pPr marL="285750" indent="-285750">
              <a:buFont typeface="Arial" panose="020B0604020202020204" pitchFamily="34" charset="0"/>
              <a:buChar char="•"/>
            </a:pPr>
            <a:r>
              <a:rPr lang="en-US" sz="1800">
                <a:solidFill>
                  <a:srgbClr val="000000"/>
                </a:solidFill>
                <a:latin typeface="TimesNewRomanPSMT"/>
              </a:rPr>
              <a:t>This HIP acts as a secure clock for fuse operation since it exhibits wide variance with PVT, is not synchronous with any other clocks, and is not accessible from any pin.</a:t>
            </a:r>
          </a:p>
          <a:p>
            <a:pPr marL="285750" indent="-285750">
              <a:buFont typeface="Arial" panose="020B0604020202020204" pitchFamily="34" charset="0"/>
              <a:buChar char="•"/>
            </a:pPr>
            <a:r>
              <a:rPr lang="en-US" sz="1800">
                <a:solidFill>
                  <a:srgbClr val="000000"/>
                </a:solidFill>
                <a:latin typeface="TimesNewRomanPSMT"/>
              </a:rPr>
              <a:t>This HIP contains a ring oscillator which generates the clock, an always-on VLD, which helps reset the ring oscillator upon boot-up, and a counter circuit to help filter poor duty cycle before releasing the clock signal from the HIP.</a:t>
            </a:r>
          </a:p>
          <a:p>
            <a:pPr marL="285750" indent="-285750">
              <a:buFont typeface="Arial" panose="020B0604020202020204" pitchFamily="34" charset="0"/>
              <a:buChar char="•"/>
            </a:pPr>
            <a:r>
              <a:rPr lang="en-US" sz="1800">
                <a:solidFill>
                  <a:srgbClr val="000000"/>
                </a:solidFill>
                <a:latin typeface="TimesNewRomanPSMT"/>
              </a:rPr>
              <a:t> Through additional sequential and combinational logic, this HIP meets ROSC requirements in clocking HAS, and requirements in fuse HAS.</a:t>
            </a:r>
            <a:endParaRPr lang="en-US"/>
          </a:p>
        </p:txBody>
      </p:sp>
      <p:sp>
        <p:nvSpPr>
          <p:cNvPr id="4" name="Title 3">
            <a:extLst>
              <a:ext uri="{FF2B5EF4-FFF2-40B4-BE49-F238E27FC236}">
                <a16:creationId xmlns:a16="http://schemas.microsoft.com/office/drawing/2014/main" id="{F301B697-0524-C4D2-D8B8-7FDB22AAD8E3}"/>
              </a:ext>
            </a:extLst>
          </p:cNvPr>
          <p:cNvSpPr>
            <a:spLocks noGrp="1"/>
          </p:cNvSpPr>
          <p:nvPr>
            <p:ph type="title"/>
          </p:nvPr>
        </p:nvSpPr>
        <p:spPr>
          <a:xfrm>
            <a:off x="715906" y="926147"/>
            <a:ext cx="2947246" cy="1954214"/>
          </a:xfrm>
        </p:spPr>
        <p:txBody>
          <a:bodyPr/>
          <a:lstStyle/>
          <a:p>
            <a:r>
              <a:rPr lang="en-US"/>
              <a:t>Top Level Diagram for Ring Oscillator</a:t>
            </a:r>
          </a:p>
        </p:txBody>
      </p:sp>
      <p:sp>
        <p:nvSpPr>
          <p:cNvPr id="7" name="Action Button: Return 6">
            <a:hlinkClick r:id="rId3" action="ppaction://hlinksldjump" highlightClick="1"/>
            <a:extLst>
              <a:ext uri="{FF2B5EF4-FFF2-40B4-BE49-F238E27FC236}">
                <a16:creationId xmlns:a16="http://schemas.microsoft.com/office/drawing/2014/main" id="{595A0BFF-5C50-0870-C3C5-2072C8E089CF}"/>
              </a:ext>
            </a:extLst>
          </p:cNvPr>
          <p:cNvSpPr/>
          <p:nvPr/>
        </p:nvSpPr>
        <p:spPr>
          <a:xfrm>
            <a:off x="11315723" y="213706"/>
            <a:ext cx="609814" cy="492876"/>
          </a:xfrm>
          <a:prstGeom prst="actionButtonReturn">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7938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39596F2-30B3-0A45-E4E0-60F7BBD78A53}"/>
              </a:ext>
            </a:extLst>
          </p:cNvPr>
          <p:cNvSpPr>
            <a:spLocks noGrp="1"/>
          </p:cNvSpPr>
          <p:nvPr>
            <p:ph type="ftr" sz="quarter" idx="11"/>
          </p:nvPr>
        </p:nvSpPr>
        <p:spPr/>
        <p:txBody>
          <a:bodyPr/>
          <a:lstStyle/>
          <a:p>
            <a:r>
              <a:rPr lang="en-US">
                <a:solidFill>
                  <a:prstClr val="white"/>
                </a:solidFill>
              </a:rPr>
              <a:t>Confidential</a:t>
            </a:r>
          </a:p>
        </p:txBody>
      </p:sp>
      <p:sp>
        <p:nvSpPr>
          <p:cNvPr id="3" name="Slide Number Placeholder 2">
            <a:extLst>
              <a:ext uri="{FF2B5EF4-FFF2-40B4-BE49-F238E27FC236}">
                <a16:creationId xmlns:a16="http://schemas.microsoft.com/office/drawing/2014/main" id="{B4AFCF53-2A07-66BF-0892-F8DCC182196F}"/>
              </a:ext>
            </a:extLst>
          </p:cNvPr>
          <p:cNvSpPr>
            <a:spLocks noGrp="1"/>
          </p:cNvSpPr>
          <p:nvPr>
            <p:ph type="sldNum" sz="quarter" idx="12"/>
          </p:nvPr>
        </p:nvSpPr>
        <p:spPr/>
        <p:txBody>
          <a:bodyPr/>
          <a:lstStyle/>
          <a:p>
            <a:fld id="{1F9B8F81-DD88-4F66-8B07-ED9106C39B49}" type="slidenum">
              <a:rPr lang="en-US" smtClean="0">
                <a:solidFill>
                  <a:prstClr val="white"/>
                </a:solidFill>
              </a:rPr>
              <a:pPr/>
              <a:t>8</a:t>
            </a:fld>
            <a:endParaRPr lang="en-US">
              <a:solidFill>
                <a:prstClr val="white"/>
              </a:solidFill>
            </a:endParaRPr>
          </a:p>
        </p:txBody>
      </p:sp>
      <p:sp>
        <p:nvSpPr>
          <p:cNvPr id="4" name="Title 3">
            <a:extLst>
              <a:ext uri="{FF2B5EF4-FFF2-40B4-BE49-F238E27FC236}">
                <a16:creationId xmlns:a16="http://schemas.microsoft.com/office/drawing/2014/main" id="{E4F6B630-851D-1C23-991E-0B0DB85F277D}"/>
              </a:ext>
            </a:extLst>
          </p:cNvPr>
          <p:cNvSpPr>
            <a:spLocks noGrp="1"/>
          </p:cNvSpPr>
          <p:nvPr>
            <p:ph type="title"/>
          </p:nvPr>
        </p:nvSpPr>
        <p:spPr>
          <a:xfrm>
            <a:off x="365760" y="354330"/>
            <a:ext cx="8181892" cy="480060"/>
          </a:xfrm>
        </p:spPr>
        <p:txBody>
          <a:bodyPr/>
          <a:lstStyle/>
          <a:p>
            <a:r>
              <a:rPr lang="en-US" sz="2800"/>
              <a:t>Top Level Diagram for Voltage Level Detector (VLD)</a:t>
            </a:r>
          </a:p>
        </p:txBody>
      </p:sp>
      <p:pic>
        <p:nvPicPr>
          <p:cNvPr id="6" name="Picture 5">
            <a:extLst>
              <a:ext uri="{FF2B5EF4-FFF2-40B4-BE49-F238E27FC236}">
                <a16:creationId xmlns:a16="http://schemas.microsoft.com/office/drawing/2014/main" id="{1D0EB24E-60AA-B9B9-E3C0-2B070F479973}"/>
              </a:ext>
            </a:extLst>
          </p:cNvPr>
          <p:cNvPicPr>
            <a:picLocks noChangeAspect="1"/>
          </p:cNvPicPr>
          <p:nvPr/>
        </p:nvPicPr>
        <p:blipFill>
          <a:blip r:embed="rId2"/>
          <a:stretch>
            <a:fillRect/>
          </a:stretch>
        </p:blipFill>
        <p:spPr>
          <a:xfrm>
            <a:off x="8547652" y="0"/>
            <a:ext cx="3087470" cy="3508489"/>
          </a:xfrm>
          <a:prstGeom prst="rect">
            <a:avLst/>
          </a:prstGeom>
        </p:spPr>
      </p:pic>
      <p:pic>
        <p:nvPicPr>
          <p:cNvPr id="5" name="Picture 4">
            <a:extLst>
              <a:ext uri="{FF2B5EF4-FFF2-40B4-BE49-F238E27FC236}">
                <a16:creationId xmlns:a16="http://schemas.microsoft.com/office/drawing/2014/main" id="{FA2E6EDB-2CF1-EC1D-53A3-F762BF6ECB52}"/>
              </a:ext>
            </a:extLst>
          </p:cNvPr>
          <p:cNvPicPr>
            <a:picLocks noChangeAspect="1"/>
          </p:cNvPicPr>
          <p:nvPr/>
        </p:nvPicPr>
        <p:blipFill>
          <a:blip r:embed="rId3"/>
          <a:stretch>
            <a:fillRect/>
          </a:stretch>
        </p:blipFill>
        <p:spPr>
          <a:xfrm>
            <a:off x="8547652" y="3657080"/>
            <a:ext cx="3644348" cy="3204062"/>
          </a:xfrm>
          <a:prstGeom prst="rect">
            <a:avLst/>
          </a:prstGeom>
        </p:spPr>
      </p:pic>
      <p:sp>
        <p:nvSpPr>
          <p:cNvPr id="7" name="Content Placeholder 4">
            <a:extLst>
              <a:ext uri="{FF2B5EF4-FFF2-40B4-BE49-F238E27FC236}">
                <a16:creationId xmlns:a16="http://schemas.microsoft.com/office/drawing/2014/main" id="{D5F80A61-0FF9-4F1A-2625-831A9ED452D6}"/>
              </a:ext>
            </a:extLst>
          </p:cNvPr>
          <p:cNvSpPr txBox="1">
            <a:spLocks/>
          </p:cNvSpPr>
          <p:nvPr/>
        </p:nvSpPr>
        <p:spPr>
          <a:xfrm>
            <a:off x="365760" y="834390"/>
            <a:ext cx="7790374" cy="4240531"/>
          </a:xfrm>
          <a:prstGeom prst="rect">
            <a:avLst/>
          </a:prstGeom>
        </p:spPr>
        <p:txBody>
          <a:bodyPr/>
          <a:lstStyle>
            <a:lvl1pPr marL="0" indent="0" algn="l" defTabSz="609585" rtl="0" eaLnBrk="1" latinLnBrk="0" hangingPunct="1">
              <a:spcBef>
                <a:spcPts val="1600"/>
              </a:spcBef>
              <a:spcAft>
                <a:spcPts val="0"/>
              </a:spcAft>
              <a:buFont typeface="Wingdings" panose="05000000000000000000" pitchFamily="2" charset="2"/>
              <a:buNone/>
              <a:defRPr sz="2400" b="0" kern="1200">
                <a:solidFill>
                  <a:srgbClr val="0071C5"/>
                </a:solidFill>
                <a:latin typeface="+mn-lt"/>
                <a:ea typeface="+mn-ea"/>
                <a:cs typeface="Intel Clear" panose="020B0604020203020204" pitchFamily="34" charset="0"/>
              </a:defRPr>
            </a:lvl1pPr>
            <a:lvl2pPr marL="300559" indent="-300559" algn="l" defTabSz="609585" rtl="0" eaLnBrk="1" latinLnBrk="0" hangingPunct="1">
              <a:spcBef>
                <a:spcPts val="1600"/>
              </a:spcBef>
              <a:buFont typeface="Wingdings" charset="2"/>
              <a:buChar char="§"/>
              <a:defRPr sz="2133" kern="1200" baseline="0">
                <a:solidFill>
                  <a:srgbClr val="003C71"/>
                </a:solidFill>
                <a:latin typeface="+mn-lt"/>
                <a:ea typeface="+mn-ea"/>
                <a:cs typeface="Intel Clear" panose="020B0604020203020204" pitchFamily="34" charset="0"/>
              </a:defRPr>
            </a:lvl2pPr>
            <a:lvl3pPr marL="761981" indent="-304792" algn="l" defTabSz="609585" rtl="0" eaLnBrk="1" latinLnBrk="0" hangingPunct="1">
              <a:spcBef>
                <a:spcPts val="1067"/>
              </a:spcBef>
              <a:buFont typeface="Intel Clear" panose="020B0604020203020204" pitchFamily="34" charset="0"/>
              <a:buChar char="–"/>
              <a:defRPr sz="2133" kern="1200">
                <a:solidFill>
                  <a:srgbClr val="003C71"/>
                </a:solidFill>
                <a:latin typeface="+mn-lt"/>
                <a:ea typeface="+mn-ea"/>
                <a:cs typeface="Intel Clear" panose="020B0604020203020204" pitchFamily="34" charset="0"/>
              </a:defRPr>
            </a:lvl3pPr>
            <a:lvl4pPr marL="1293252" indent="-304792" algn="l" defTabSz="609585" rtl="0" eaLnBrk="1" latinLnBrk="0" hangingPunct="1">
              <a:spcBef>
                <a:spcPct val="20000"/>
              </a:spcBef>
              <a:buFont typeface="Arial"/>
              <a:buChar char="–"/>
              <a:defRPr sz="1867" kern="1200">
                <a:solidFill>
                  <a:srgbClr val="003C71"/>
                </a:solidFill>
                <a:latin typeface="+mn-lt"/>
                <a:ea typeface="+mn-ea"/>
                <a:cs typeface="Intel Clear" panose="020B0604020203020204" pitchFamily="34" charset="0"/>
              </a:defRPr>
            </a:lvl4pPr>
            <a:lvl5pPr marL="1758907" indent="-304792" algn="l" defTabSz="609585" rtl="0" eaLnBrk="1" latinLnBrk="0" hangingPunct="1">
              <a:spcBef>
                <a:spcPct val="20000"/>
              </a:spcBef>
              <a:buFont typeface="Intel Clear" panose="020B0604020203020204" pitchFamily="34" charset="0"/>
              <a:buChar char="–"/>
              <a:defRPr sz="1867" kern="1200">
                <a:solidFill>
                  <a:srgbClr val="003C71"/>
                </a:solidFill>
                <a:latin typeface="+mn-lt"/>
                <a:ea typeface="+mn-ea"/>
                <a:cs typeface="Intel Clear" panose="020B0604020203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85750" indent="-285750">
              <a:buFont typeface="Arial" panose="020B0604020202020204" pitchFamily="34" charset="0"/>
              <a:buChar char="•"/>
            </a:pPr>
            <a:r>
              <a:rPr lang="en-US" sz="1800">
                <a:solidFill>
                  <a:srgbClr val="000000"/>
                </a:solidFill>
                <a:latin typeface="TimesNewRomanPSMT"/>
              </a:rPr>
              <a:t>The ipn3fusevld HIP provides voltage-level security for a fuse module during a fuse sense operation.</a:t>
            </a:r>
          </a:p>
          <a:p>
            <a:pPr marL="285750" indent="-285750">
              <a:buFont typeface="Arial" panose="020B0604020202020204" pitchFamily="34" charset="0"/>
              <a:buChar char="•"/>
            </a:pPr>
            <a:r>
              <a:rPr lang="en-US" sz="1800">
                <a:solidFill>
                  <a:srgbClr val="000000"/>
                </a:solidFill>
                <a:latin typeface="TimesNewRomanPSMT"/>
              </a:rPr>
              <a:t>This HIP monitors vdd voltage rail to ensure it is within the allowed voltage range. If vdd is ‘too low’ or ‘too high’ to safely perform fuse sensing, then ipn3fusevld outputs ‘undervolt’ and ‘overvolt’ are asserted, respectively, which will cause fuse sensing to stop (given that the HIP outputs are not ignored).</a:t>
            </a:r>
          </a:p>
          <a:p>
            <a:pPr marL="285750" indent="-285750">
              <a:buFont typeface="Arial" panose="020B0604020202020204" pitchFamily="34" charset="0"/>
              <a:buChar char="•"/>
            </a:pPr>
            <a:r>
              <a:rPr lang="en-US" sz="1800">
                <a:solidFill>
                  <a:srgbClr val="000000"/>
                </a:solidFill>
                <a:latin typeface="TimesNewRomanPSMT"/>
              </a:rPr>
              <a:t>There is a digital filter integrated into this HIP to help the VLD filter out transients which do not represent legitimate voltage attacks, and there are power-gates to shut off the VLDs when not in use.</a:t>
            </a:r>
          </a:p>
          <a:p>
            <a:pPr marL="285750" indent="-285750">
              <a:buFont typeface="Arial" panose="020B0604020202020204" pitchFamily="34" charset="0"/>
              <a:buChar char="•"/>
            </a:pPr>
            <a:r>
              <a:rPr lang="en-US" sz="1800">
                <a:solidFill>
                  <a:srgbClr val="000000"/>
                </a:solidFill>
                <a:latin typeface="TimesNewRomanPSMT"/>
              </a:rPr>
              <a:t>The HIP generates a power-good signal which is a delayed version of undervolt, overvolt, and difference attack, and indicates all supplies to the HIP are within spec.</a:t>
            </a:r>
          </a:p>
          <a:p>
            <a:pPr marL="285750" indent="-285750">
              <a:buFont typeface="Arial" panose="020B0604020202020204" pitchFamily="34" charset="0"/>
              <a:buChar char="•"/>
            </a:pPr>
            <a:r>
              <a:rPr lang="en-US" sz="1800">
                <a:solidFill>
                  <a:srgbClr val="000000"/>
                </a:solidFill>
                <a:latin typeface="TimesNewRomanPSMT"/>
              </a:rPr>
              <a:t>This HIP also has register inputs as a debug feature, which set the VLD trip points, enable/disable the difference detector, filter, and VLDs, and control the filter bandwidth.</a:t>
            </a:r>
          </a:p>
          <a:p>
            <a:pPr marL="285750" indent="-285750">
              <a:buFont typeface="Arial" panose="020B0604020202020204" pitchFamily="34" charset="0"/>
              <a:buChar char="•"/>
            </a:pPr>
            <a:r>
              <a:rPr lang="en-US" sz="1800">
                <a:solidFill>
                  <a:srgbClr val="000000"/>
                </a:solidFill>
                <a:latin typeface="TimesNewRomanPSMT"/>
              </a:rPr>
              <a:t>This HIP meets requirements laid out in the Chassis Fuse HAS.</a:t>
            </a:r>
            <a:r>
              <a:rPr lang="en-US"/>
              <a:t> </a:t>
            </a:r>
            <a:br>
              <a:rPr lang="en-US"/>
            </a:br>
            <a:endParaRPr lang="en-US"/>
          </a:p>
        </p:txBody>
      </p:sp>
      <p:sp>
        <p:nvSpPr>
          <p:cNvPr id="8" name="Action Button: Return 7">
            <a:hlinkClick r:id="rId4" action="ppaction://hlinksldjump" highlightClick="1"/>
            <a:extLst>
              <a:ext uri="{FF2B5EF4-FFF2-40B4-BE49-F238E27FC236}">
                <a16:creationId xmlns:a16="http://schemas.microsoft.com/office/drawing/2014/main" id="{3D898485-6895-9CA0-FBAE-CC7E839484BE}"/>
              </a:ext>
            </a:extLst>
          </p:cNvPr>
          <p:cNvSpPr/>
          <p:nvPr/>
        </p:nvSpPr>
        <p:spPr>
          <a:xfrm>
            <a:off x="11315723" y="213706"/>
            <a:ext cx="609814" cy="492876"/>
          </a:xfrm>
          <a:prstGeom prst="actionButtonReturn">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572666621"/>
      </p:ext>
    </p:extLst>
  </p:cSld>
  <p:clrMapOvr>
    <a:masterClrMapping/>
  </p:clrMapOvr>
</p:sld>
</file>

<file path=ppt/theme/theme1.xml><?xml version="1.0" encoding="utf-8"?>
<a:theme xmlns:a="http://schemas.openxmlformats.org/drawingml/2006/main" name="1_Int_PPT Template_ClearPro_16x9">
  <a:themeElements>
    <a:clrScheme name="Custom 2">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C3D600"/>
      </a:hlink>
      <a:folHlink>
        <a:srgbClr val="0071C5"/>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vert="horz" wrap="square" lIns="0" tIns="0" rIns="0" bIns="0" rtlCol="0">
        <a:noAutofit/>
      </a:bodyPr>
      <a:lstStyle>
        <a:defPPr>
          <a:defRPr sz="1100" dirty="0"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24E42BFDD4494FB53F2F35F39B8B67" ma:contentTypeVersion="5" ma:contentTypeDescription="Create a new document." ma:contentTypeScope="" ma:versionID="82e7111594f75b1e913fcd8f9d0072f4">
  <xsd:schema xmlns:xsd="http://www.w3.org/2001/XMLSchema" xmlns:xs="http://www.w3.org/2001/XMLSchema" xmlns:p="http://schemas.microsoft.com/office/2006/metadata/properties" xmlns:ns2="6316f30e-bcd7-4e82-ab43-315501fc6b69" xmlns:ns3="9b49f200-7453-4ba4-9c23-b0bbabdc6042" xmlns:ns4="3b8721be-326a-4543-bfd7-9ed1bd694f58" targetNamespace="http://schemas.microsoft.com/office/2006/metadata/properties" ma:root="true" ma:fieldsID="37900f568ef440115b31ddec88b4c328" ns2:_="" ns3:_="" ns4:_="">
    <xsd:import namespace="6316f30e-bcd7-4e82-ab43-315501fc6b69"/>
    <xsd:import namespace="9b49f200-7453-4ba4-9c23-b0bbabdc6042"/>
    <xsd:import namespace="3b8721be-326a-4543-bfd7-9ed1bd694f58"/>
    <xsd:element name="properties">
      <xsd:complexType>
        <xsd:sequence>
          <xsd:element name="documentManagement">
            <xsd:complexType>
              <xsd:all>
                <xsd:element ref="ns2:_dlc_DocId" minOccurs="0"/>
                <xsd:element ref="ns2:_dlc_DocIdUrl" minOccurs="0"/>
                <xsd:element ref="ns2:_dlc_DocIdPersistId" minOccurs="0"/>
                <xsd:element ref="ns3:Year_x0020_presented" minOccurs="0"/>
                <xsd:element ref="ns3:WW"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16f30e-bcd7-4e82-ab43-315501fc6b69"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b49f200-7453-4ba4-9c23-b0bbabdc6042" elementFormDefault="qualified">
    <xsd:import namespace="http://schemas.microsoft.com/office/2006/documentManagement/types"/>
    <xsd:import namespace="http://schemas.microsoft.com/office/infopath/2007/PartnerControls"/>
    <xsd:element name="Year_x0020_presented" ma:index="11" nillable="true" ma:displayName="Year" ma:format="Dropdown" ma:internalName="Year_x0020_presented">
      <xsd:simpleType>
        <xsd:restriction base="dms:Choice">
          <xsd:enumeration value="2014"/>
          <xsd:enumeration value="2015"/>
          <xsd:enumeration value="2016"/>
          <xsd:enumeration value="2017"/>
          <xsd:enumeration value="2018"/>
          <xsd:enumeration value="2019"/>
          <xsd:enumeration value="2020"/>
          <xsd:enumeration value="2021"/>
          <xsd:enumeration value="2022"/>
          <xsd:enumeration value="2023"/>
        </xsd:restriction>
      </xsd:simpleType>
    </xsd:element>
    <xsd:element name="WW" ma:index="12" nillable="true" ma:displayName="WW" ma:description="Please enter ww you presented in: &#10;" ma:format="Dropdown" ma:internalName="WW">
      <xsd:simpleType>
        <xsd:restriction base="dms:Choice">
          <xsd:enumeration value="w01"/>
          <xsd:enumeration value="w02"/>
          <xsd:enumeration value="w03"/>
          <xsd:enumeration value="w04"/>
          <xsd:enumeration value="w05"/>
          <xsd:enumeration value="w06"/>
          <xsd:enumeration value="w07"/>
          <xsd:enumeration value="w08"/>
          <xsd:enumeration value="w09"/>
          <xsd:enumeration value="w10"/>
          <xsd:enumeration value="w11"/>
          <xsd:enumeration value="w12"/>
          <xsd:enumeration value="w13"/>
          <xsd:enumeration value="w14"/>
          <xsd:enumeration value="w15"/>
          <xsd:enumeration value="w16"/>
          <xsd:enumeration value="w17"/>
          <xsd:enumeration value="w18"/>
          <xsd:enumeration value="w19"/>
          <xsd:enumeration value="w20"/>
          <xsd:enumeration value="w21"/>
          <xsd:enumeration value="w22"/>
          <xsd:enumeration value="w23"/>
          <xsd:enumeration value="w24"/>
          <xsd:enumeration value="w25"/>
          <xsd:enumeration value="w26"/>
          <xsd:enumeration value="w27"/>
          <xsd:enumeration value="w28"/>
          <xsd:enumeration value="w29"/>
          <xsd:enumeration value="w30"/>
          <xsd:enumeration value="w31"/>
          <xsd:enumeration value="w32"/>
          <xsd:enumeration value="w33"/>
          <xsd:enumeration value="w34"/>
          <xsd:enumeration value="w35"/>
          <xsd:enumeration value="w36"/>
          <xsd:enumeration value="w37"/>
          <xsd:enumeration value="w38"/>
          <xsd:enumeration value="w39"/>
          <xsd:enumeration value="w40"/>
          <xsd:enumeration value="w41"/>
          <xsd:enumeration value="w42"/>
          <xsd:enumeration value="w43"/>
          <xsd:enumeration value="w44"/>
          <xsd:enumeration value="w45"/>
          <xsd:enumeration value="w46"/>
          <xsd:enumeration value="w47"/>
          <xsd:enumeration value="w48"/>
          <xsd:enumeration value="w49"/>
          <xsd:enumeration value="w50"/>
          <xsd:enumeration value="w51"/>
          <xsd:enumeration value="w52"/>
        </xsd:restriction>
      </xsd:simpleType>
    </xsd:element>
  </xsd:schema>
  <xsd:schema xmlns:xsd="http://www.w3.org/2001/XMLSchema" xmlns:xs="http://www.w3.org/2001/XMLSchema" xmlns:dms="http://schemas.microsoft.com/office/2006/documentManagement/types" xmlns:pc="http://schemas.microsoft.com/office/infopath/2007/PartnerControls" targetNamespace="3b8721be-326a-4543-bfd7-9ed1bd694f58" elementFormDefault="qualified">
    <xsd:import namespace="http://schemas.microsoft.com/office/2006/documentManagement/types"/>
    <xsd:import namespace="http://schemas.microsoft.com/office/infopath/2007/PartnerControls"/>
    <xsd:element name="TaxCatchAll" ma:index="13" nillable="true" ma:displayName="Taxonomy Catch All Column" ma:description="" ma:hidden="true" ma:list="{25e705bc-65cc-4397-9172-760b486540c9}" ma:internalName="TaxCatchAll" ma:showField="CatchAllData" ma:web="6316f30e-bcd7-4e82-ab43-315501fc6b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3b8721be-326a-4543-bfd7-9ed1bd694f58"/>
    <Year_x0020_presented xmlns="9b49f200-7453-4ba4-9c23-b0bbabdc6042" xsi:nil="true"/>
    <WW xmlns="9b49f200-7453-4ba4-9c23-b0bbabdc6042" xsi:nil="true"/>
    <_dlc_DocId xmlns="6316f30e-bcd7-4e82-ab43-315501fc6b69">KTSEEQ7HCP7J-1378001348-130</_dlc_DocId>
    <_dlc_DocIdUrl xmlns="6316f30e-bcd7-4e82-ab43-315501fc6b69">
      <Url>https://sharepoint.amr.ith.intel.com/sites/HIP_DE_HSIO/MeetingDepot/_layouts/DocIdRedir.aspx?ID=KTSEEQ7HCP7J-1378001348-130</Url>
      <Description>KTSEEQ7HCP7J-1378001348-130</Description>
    </_dlc_DocIdUrl>
  </documentManagement>
</p:properties>
</file>

<file path=customXml/itemProps1.xml><?xml version="1.0" encoding="utf-8"?>
<ds:datastoreItem xmlns:ds="http://schemas.openxmlformats.org/officeDocument/2006/customXml" ds:itemID="{83BD00FD-9EC6-41FE-A8D1-FD2E1083A2E6}">
  <ds:schemaRefs>
    <ds:schemaRef ds:uri="3b8721be-326a-4543-bfd7-9ed1bd694f58"/>
    <ds:schemaRef ds:uri="6316f30e-bcd7-4e82-ab43-315501fc6b69"/>
    <ds:schemaRef ds:uri="9b49f200-7453-4ba4-9c23-b0bbabdc604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7B7328-80A2-470F-A48F-D0D302F3172A}">
  <ds:schemaRefs>
    <ds:schemaRef ds:uri="http://schemas.microsoft.com/sharepoint/v3/contenttype/forms"/>
  </ds:schemaRefs>
</ds:datastoreItem>
</file>

<file path=customXml/itemProps3.xml><?xml version="1.0" encoding="utf-8"?>
<ds:datastoreItem xmlns:ds="http://schemas.openxmlformats.org/officeDocument/2006/customXml" ds:itemID="{BE89F317-D3A1-4642-A665-53A8F081C65B}">
  <ds:schemaRefs>
    <ds:schemaRef ds:uri="http://schemas.microsoft.com/sharepoint/events"/>
  </ds:schemaRefs>
</ds:datastoreItem>
</file>

<file path=customXml/itemProps4.xml><?xml version="1.0" encoding="utf-8"?>
<ds:datastoreItem xmlns:ds="http://schemas.openxmlformats.org/officeDocument/2006/customXml" ds:itemID="{A96C4265-B160-4814-83B7-7B426DB8C0A9}">
  <ds:schemaRefs>
    <ds:schemaRef ds:uri="3b8721be-326a-4543-bfd7-9ed1bd694f58"/>
    <ds:schemaRef ds:uri="6316f30e-bcd7-4e82-ab43-315501fc6b69"/>
    <ds:schemaRef ds:uri="9b49f200-7453-4ba4-9c23-b0bbabdc604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566</Words>
  <Application>Microsoft Macintosh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TimesNewRomanPSMT</vt:lpstr>
      <vt:lpstr>Arial</vt:lpstr>
      <vt:lpstr>Arial Black</vt:lpstr>
      <vt:lpstr>Calibri</vt:lpstr>
      <vt:lpstr>Helvetica Neue Medium</vt:lpstr>
      <vt:lpstr>Intel Clear</vt:lpstr>
      <vt:lpstr>Intel Clear Pro</vt:lpstr>
      <vt:lpstr>Wingdings</vt:lpstr>
      <vt:lpstr>1_Int_PPT Template_ClearPro_16x9</vt:lpstr>
      <vt:lpstr>N2P efuse wrapper For DDG/IPG/FTE Bluejay Creek testchip</vt:lpstr>
      <vt:lpstr>BlueJayCreek Test Chip</vt:lpstr>
      <vt:lpstr>Top Level Diagram for TSMC efuse wrapper</vt:lpstr>
      <vt:lpstr>Current Status</vt:lpstr>
      <vt:lpstr>PowerPoint Presentation</vt:lpstr>
      <vt:lpstr>Fuse Partition Diagram</vt:lpstr>
      <vt:lpstr>Top Level Diagram for Ring Oscillator</vt:lpstr>
      <vt:lpstr>Top Level Diagram for Voltage Level Detector (VLD)</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N3/4LPP ODI/VDM Data Comparsion gulfcreek/firstCreek testchips</dc:title>
  <dc:creator>fangxing.wei@intel.com</dc:creator>
  <cp:keywords/>
  <cp:lastModifiedBy>Kau, Derchang</cp:lastModifiedBy>
  <cp:revision>1</cp:revision>
  <dcterms:created xsi:type="dcterms:W3CDTF">2017-05-22T16:50:57Z</dcterms:created>
  <dcterms:modified xsi:type="dcterms:W3CDTF">2024-01-22T20:34:37Z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4fc0c374-f5f4-4f97-b56b-ff53ade0294d</vt:lpwstr>
  </property>
  <property fmtid="{D5CDD505-2E9C-101B-9397-08002B2CF9AE}" pid="3" name="CTP_TimeStamp">
    <vt:lpwstr>2018-07-24 22:18:57Z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ontentTypeId">
    <vt:lpwstr>0x0101005224E42BFDD4494FB53F2F35F39B8B67</vt:lpwstr>
  </property>
  <property fmtid="{D5CDD505-2E9C-101B-9397-08002B2CF9AE}" pid="8" name="_dlc_DocIdItemGuid">
    <vt:lpwstr>4821ecbb-ec74-4a60-9ff7-b0385b993ebe</vt:lpwstr>
  </property>
  <property fmtid="{D5CDD505-2E9C-101B-9397-08002B2CF9AE}" pid="9" name="CTPClassification">
    <vt:lpwstr>CTP_NT</vt:lpwstr>
  </property>
</Properties>
</file>