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8" r:id="rId6"/>
    <p:sldMasterId id="2147483701" r:id="rId7"/>
    <p:sldMasterId id="2147483712" r:id="rId8"/>
    <p:sldMasterId id="2147483743" r:id="rId9"/>
    <p:sldMasterId id="2147483757" r:id="rId10"/>
    <p:sldMasterId id="2147483766" r:id="rId11"/>
  </p:sldMasterIdLst>
  <p:notesMasterIdLst>
    <p:notesMasterId r:id="rId63"/>
  </p:notesMasterIdLst>
  <p:sldIdLst>
    <p:sldId id="2134096520" r:id="rId12"/>
    <p:sldId id="1291" r:id="rId13"/>
    <p:sldId id="1287" r:id="rId14"/>
    <p:sldId id="2134096528" r:id="rId15"/>
    <p:sldId id="2134096530" r:id="rId16"/>
    <p:sldId id="2134096531" r:id="rId17"/>
    <p:sldId id="2134096485" r:id="rId18"/>
    <p:sldId id="2134096549" r:id="rId19"/>
    <p:sldId id="2134096545" r:id="rId20"/>
    <p:sldId id="2134096513" r:id="rId21"/>
    <p:sldId id="2134096533" r:id="rId22"/>
    <p:sldId id="2134096559" r:id="rId23"/>
    <p:sldId id="2134096541" r:id="rId24"/>
    <p:sldId id="2134096542" r:id="rId25"/>
    <p:sldId id="2134096565" r:id="rId26"/>
    <p:sldId id="2134096557" r:id="rId27"/>
    <p:sldId id="2134096556" r:id="rId28"/>
    <p:sldId id="1336" r:id="rId29"/>
    <p:sldId id="2134096562" r:id="rId30"/>
    <p:sldId id="2134096563" r:id="rId31"/>
    <p:sldId id="2134096561" r:id="rId32"/>
    <p:sldId id="2134096566" r:id="rId33"/>
    <p:sldId id="2134096529" r:id="rId34"/>
    <p:sldId id="2134096515" r:id="rId35"/>
    <p:sldId id="2134096550" r:id="rId36"/>
    <p:sldId id="2134096551" r:id="rId37"/>
    <p:sldId id="2134096547" r:id="rId38"/>
    <p:sldId id="2134096548" r:id="rId39"/>
    <p:sldId id="1290" r:id="rId40"/>
    <p:sldId id="2134096483" r:id="rId41"/>
    <p:sldId id="2103813528" r:id="rId42"/>
    <p:sldId id="2134096526" r:id="rId43"/>
    <p:sldId id="258" r:id="rId44"/>
    <p:sldId id="2134096486" r:id="rId45"/>
    <p:sldId id="2103813532" r:id="rId46"/>
    <p:sldId id="2134096564" r:id="rId47"/>
    <p:sldId id="257" r:id="rId48"/>
    <p:sldId id="2134096552" r:id="rId49"/>
    <p:sldId id="2134096553" r:id="rId50"/>
    <p:sldId id="268" r:id="rId51"/>
    <p:sldId id="2134096511" r:id="rId52"/>
    <p:sldId id="2134096534" r:id="rId53"/>
    <p:sldId id="2134096536" r:id="rId54"/>
    <p:sldId id="2103813202" r:id="rId55"/>
    <p:sldId id="1325" r:id="rId56"/>
    <p:sldId id="2134096118" r:id="rId57"/>
    <p:sldId id="2134096524" r:id="rId58"/>
    <p:sldId id="2134096525" r:id="rId59"/>
    <p:sldId id="2134096532" r:id="rId60"/>
    <p:sldId id="2134096535" r:id="rId61"/>
    <p:sldId id="213409654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29FF29"/>
    <a:srgbClr val="FF00FF"/>
    <a:srgbClr val="00FFFF"/>
    <a:srgbClr val="66FF33"/>
    <a:srgbClr val="A5A5A5"/>
    <a:srgbClr val="064B84"/>
    <a:srgbClr val="929092"/>
    <a:srgbClr val="F4E6C4"/>
    <a:srgbClr val="40A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61" autoAdjust="0"/>
    <p:restoredTop sz="94762" autoAdjust="0"/>
  </p:normalViewPr>
  <p:slideViewPr>
    <p:cSldViewPr snapToGrid="0">
      <p:cViewPr varScale="1">
        <p:scale>
          <a:sx n="129" d="100"/>
          <a:sy n="129" d="100"/>
        </p:scale>
        <p:origin x="984" y="120"/>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52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Farland, Grant" userId="ca3aee73-534b-49ad-9b77-e2e700965eef" providerId="ADAL" clId="{3EBDCB1D-EC2D-4E2C-8310-95540B6EB601}"/>
    <pc:docChg chg="modSld">
      <pc:chgData name="McFarland, Grant" userId="ca3aee73-534b-49ad-9b77-e2e700965eef" providerId="ADAL" clId="{3EBDCB1D-EC2D-4E2C-8310-95540B6EB601}" dt="2021-08-20T23:18:49.525" v="25" actId="20577"/>
      <pc:docMkLst>
        <pc:docMk/>
      </pc:docMkLst>
      <pc:sldChg chg="modSp mod">
        <pc:chgData name="McFarland, Grant" userId="ca3aee73-534b-49ad-9b77-e2e700965eef" providerId="ADAL" clId="{3EBDCB1D-EC2D-4E2C-8310-95540B6EB601}" dt="2021-08-20T23:18:49.525" v="25" actId="20577"/>
        <pc:sldMkLst>
          <pc:docMk/>
          <pc:sldMk cId="966033464" sldId="2103813528"/>
        </pc:sldMkLst>
        <pc:graphicFrameChg chg="modGraphic">
          <ac:chgData name="McFarland, Grant" userId="ca3aee73-534b-49ad-9b77-e2e700965eef" providerId="ADAL" clId="{3EBDCB1D-EC2D-4E2C-8310-95540B6EB601}" dt="2021-08-20T23:18:49.525" v="25" actId="20577"/>
          <ac:graphicFrameMkLst>
            <pc:docMk/>
            <pc:sldMk cId="966033464" sldId="2103813528"/>
            <ac:graphicFrameMk id="4" creationId="{95E09150-F0AA-4075-B710-47DCE1D059E8}"/>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473B5-EB19-48E5-AC83-F889A31F17BA}" type="datetimeFigureOut">
              <a:rPr lang="en-US" smtClean="0"/>
              <a:t>8/20/2021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E39DD-FDEE-429D-8B14-B140F6EDDEE7}" type="slidenum">
              <a:rPr lang="en-US" smtClean="0"/>
              <a:t>‹#›</a:t>
            </a:fld>
            <a:endParaRPr lang="en-US"/>
          </a:p>
        </p:txBody>
      </p:sp>
    </p:spTree>
    <p:extLst>
      <p:ext uri="{BB962C8B-B14F-4D97-AF65-F5344CB8AC3E}">
        <p14:creationId xmlns:p14="http://schemas.microsoft.com/office/powerpoint/2010/main" val="328454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463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22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460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853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682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77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354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4D47C-6A94-4EF0-9736-F363CA68A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972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4D47C-6A94-4EF0-9736-F363CA68A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86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4D47C-6A94-4EF0-9736-F363CA68A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554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5290D3-C028-49A6-8E53-CF31DB3CC1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3593025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573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85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902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43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60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700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90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851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CAD7A-407F-404A-BBB7-8585E664C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388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84BD74-F56C-4C2D-979D-0246B9039CBF}"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4D4F4E-93A1-42C3-80EF-21A59B2EA468}" type="slidenum">
              <a:rPr lang="en-US" smtClean="0"/>
              <a:t>‹#›</a:t>
            </a:fld>
            <a:endParaRPr lang="en-US"/>
          </a:p>
        </p:txBody>
      </p:sp>
    </p:spTree>
    <p:extLst>
      <p:ext uri="{BB962C8B-B14F-4D97-AF65-F5344CB8AC3E}">
        <p14:creationId xmlns:p14="http://schemas.microsoft.com/office/powerpoint/2010/main" val="4152657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4BD74-F56C-4C2D-979D-0246B9039CBF}"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D4F4E-93A1-42C3-80EF-21A59B2EA468}" type="slidenum">
              <a:rPr lang="en-US" smtClean="0"/>
              <a:t>‹#›</a:t>
            </a:fld>
            <a:endParaRPr lang="en-US"/>
          </a:p>
        </p:txBody>
      </p:sp>
    </p:spTree>
    <p:extLst>
      <p:ext uri="{BB962C8B-B14F-4D97-AF65-F5344CB8AC3E}">
        <p14:creationId xmlns:p14="http://schemas.microsoft.com/office/powerpoint/2010/main" val="36997473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E476-464F-4B18-ABB0-03C19F322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81D646-361C-4EBD-A94F-A1E87E8204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3906AE-983C-4102-8C93-55A62DE1C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7B805-86CC-412A-8985-287046C81CC8}"/>
              </a:ext>
            </a:extLst>
          </p:cNvPr>
          <p:cNvSpPr>
            <a:spLocks noGrp="1"/>
          </p:cNvSpPr>
          <p:nvPr>
            <p:ph type="dt" sz="half" idx="10"/>
          </p:nvPr>
        </p:nvSpPr>
        <p:spPr/>
        <p:txBody>
          <a:bodyPr/>
          <a:lstStyle/>
          <a:p>
            <a:fld id="{3FD1B694-AC05-4A53-848D-10A1F136FD07}" type="datetimeFigureOut">
              <a:rPr lang="en-US" smtClean="0"/>
              <a:t>8/20/2021</a:t>
            </a:fld>
            <a:endParaRPr lang="en-US"/>
          </a:p>
        </p:txBody>
      </p:sp>
      <p:sp>
        <p:nvSpPr>
          <p:cNvPr id="6" name="Footer Placeholder 5">
            <a:extLst>
              <a:ext uri="{FF2B5EF4-FFF2-40B4-BE49-F238E27FC236}">
                <a16:creationId xmlns:a16="http://schemas.microsoft.com/office/drawing/2014/main" id="{90AABF42-8D13-420E-A353-C6BE3FD92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3C70E-0B9B-4C86-A01E-DFF634F1460D}"/>
              </a:ext>
            </a:extLst>
          </p:cNvPr>
          <p:cNvSpPr>
            <a:spLocks noGrp="1"/>
          </p:cNvSpPr>
          <p:nvPr>
            <p:ph type="sldNum" sz="quarter" idx="12"/>
          </p:nvPr>
        </p:nvSpPr>
        <p:spPr/>
        <p:txBody>
          <a:bodyPr/>
          <a:lstStyle/>
          <a:p>
            <a:fld id="{C13101F8-C20B-44D3-AD40-E7F62231D784}" type="slidenum">
              <a:rPr lang="en-US" smtClean="0"/>
              <a:t>‹#›</a:t>
            </a:fld>
            <a:endParaRPr lang="en-US"/>
          </a:p>
        </p:txBody>
      </p:sp>
    </p:spTree>
    <p:extLst>
      <p:ext uri="{BB962C8B-B14F-4D97-AF65-F5344CB8AC3E}">
        <p14:creationId xmlns:p14="http://schemas.microsoft.com/office/powerpoint/2010/main" val="14158076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F477C-3C6B-4C61-AC16-6EB8A54EE2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0B9069-55A1-41FF-B9F4-D77A66CBA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E4C30-033B-4AC2-8B17-5063CE6697AF}"/>
              </a:ext>
            </a:extLst>
          </p:cNvPr>
          <p:cNvSpPr>
            <a:spLocks noGrp="1"/>
          </p:cNvSpPr>
          <p:nvPr>
            <p:ph type="dt" sz="half" idx="10"/>
          </p:nvPr>
        </p:nvSpPr>
        <p:spPr/>
        <p:txBody>
          <a:bodyPr/>
          <a:lstStyle/>
          <a:p>
            <a:fld id="{3FD1B694-AC05-4A53-848D-10A1F136FD07}" type="datetimeFigureOut">
              <a:rPr lang="en-US" smtClean="0"/>
              <a:t>8/20/2021</a:t>
            </a:fld>
            <a:endParaRPr lang="en-US"/>
          </a:p>
        </p:txBody>
      </p:sp>
      <p:sp>
        <p:nvSpPr>
          <p:cNvPr id="5" name="Footer Placeholder 4">
            <a:extLst>
              <a:ext uri="{FF2B5EF4-FFF2-40B4-BE49-F238E27FC236}">
                <a16:creationId xmlns:a16="http://schemas.microsoft.com/office/drawing/2014/main" id="{58811C66-4537-4B39-AFA7-F9DB573C8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38C18-976D-499D-B3C5-3A7063E68EAE}"/>
              </a:ext>
            </a:extLst>
          </p:cNvPr>
          <p:cNvSpPr>
            <a:spLocks noGrp="1"/>
          </p:cNvSpPr>
          <p:nvPr>
            <p:ph type="sldNum" sz="quarter" idx="12"/>
          </p:nvPr>
        </p:nvSpPr>
        <p:spPr/>
        <p:txBody>
          <a:bodyPr/>
          <a:lstStyle/>
          <a:p>
            <a:fld id="{C13101F8-C20B-44D3-AD40-E7F62231D784}" type="slidenum">
              <a:rPr lang="en-US" smtClean="0"/>
              <a:t>‹#›</a:t>
            </a:fld>
            <a:endParaRPr lang="en-US"/>
          </a:p>
        </p:txBody>
      </p:sp>
    </p:spTree>
    <p:extLst>
      <p:ext uri="{BB962C8B-B14F-4D97-AF65-F5344CB8AC3E}">
        <p14:creationId xmlns:p14="http://schemas.microsoft.com/office/powerpoint/2010/main" val="32305933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266723-0D15-4883-A6A9-DE544FD28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071838-F834-4D8A-884A-AD89F2C8CB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F35EE-06BD-4340-A7EB-20B3C977D062}"/>
              </a:ext>
            </a:extLst>
          </p:cNvPr>
          <p:cNvSpPr>
            <a:spLocks noGrp="1"/>
          </p:cNvSpPr>
          <p:nvPr>
            <p:ph type="dt" sz="half" idx="10"/>
          </p:nvPr>
        </p:nvSpPr>
        <p:spPr/>
        <p:txBody>
          <a:bodyPr/>
          <a:lstStyle/>
          <a:p>
            <a:fld id="{3FD1B694-AC05-4A53-848D-10A1F136FD07}" type="datetimeFigureOut">
              <a:rPr lang="en-US" smtClean="0"/>
              <a:t>8/20/2021</a:t>
            </a:fld>
            <a:endParaRPr lang="en-US"/>
          </a:p>
        </p:txBody>
      </p:sp>
      <p:sp>
        <p:nvSpPr>
          <p:cNvPr id="5" name="Footer Placeholder 4">
            <a:extLst>
              <a:ext uri="{FF2B5EF4-FFF2-40B4-BE49-F238E27FC236}">
                <a16:creationId xmlns:a16="http://schemas.microsoft.com/office/drawing/2014/main" id="{08F9EBBD-0300-4E39-8EE3-C673DA426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F4447-0102-48FF-8452-CFE3D728E35D}"/>
              </a:ext>
            </a:extLst>
          </p:cNvPr>
          <p:cNvSpPr>
            <a:spLocks noGrp="1"/>
          </p:cNvSpPr>
          <p:nvPr>
            <p:ph type="sldNum" sz="quarter" idx="12"/>
          </p:nvPr>
        </p:nvSpPr>
        <p:spPr/>
        <p:txBody>
          <a:bodyPr/>
          <a:lstStyle/>
          <a:p>
            <a:fld id="{C13101F8-C20B-44D3-AD40-E7F62231D784}" type="slidenum">
              <a:rPr lang="en-US" smtClean="0"/>
              <a:t>‹#›</a:t>
            </a:fld>
            <a:endParaRPr lang="en-US"/>
          </a:p>
        </p:txBody>
      </p:sp>
    </p:spTree>
    <p:extLst>
      <p:ext uri="{BB962C8B-B14F-4D97-AF65-F5344CB8AC3E}">
        <p14:creationId xmlns:p14="http://schemas.microsoft.com/office/powerpoint/2010/main" val="272222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4BD74-F56C-4C2D-979D-0246B9039CBF}"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D4F4E-93A1-42C3-80EF-21A59B2EA468}" type="slidenum">
              <a:rPr lang="en-US" smtClean="0"/>
              <a:t>‹#›</a:t>
            </a:fld>
            <a:endParaRPr lang="en-US"/>
          </a:p>
        </p:txBody>
      </p:sp>
    </p:spTree>
    <p:extLst>
      <p:ext uri="{BB962C8B-B14F-4D97-AF65-F5344CB8AC3E}">
        <p14:creationId xmlns:p14="http://schemas.microsoft.com/office/powerpoint/2010/main" val="2064927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A8A0-F093-4C90-9324-1D59687A78C5}"/>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C05C2B62-10B9-43D8-BBE6-0722D97639BF}"/>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tretch>
            <a:fillRect/>
          </a:stretch>
        </p:blipFill>
        <p:spPr>
          <a:xfrm>
            <a:off x="417251" y="5548399"/>
            <a:ext cx="861133" cy="887914"/>
          </a:xfrm>
          <a:prstGeom prst="rect">
            <a:avLst/>
          </a:prstGeom>
        </p:spPr>
      </p:pic>
      <p:sp>
        <p:nvSpPr>
          <p:cNvPr id="3" name="Rectangle 2">
            <a:extLst>
              <a:ext uri="{FF2B5EF4-FFF2-40B4-BE49-F238E27FC236}">
                <a16:creationId xmlns:a16="http://schemas.microsoft.com/office/drawing/2014/main" id="{B7FD103B-7D38-474A-B91B-B25DB7E07AB8}"/>
              </a:ext>
            </a:extLst>
          </p:cNvPr>
          <p:cNvSpPr/>
          <p:nvPr userDrawn="1"/>
        </p:nvSpPr>
        <p:spPr>
          <a:xfrm>
            <a:off x="0" y="0"/>
            <a:ext cx="12192000" cy="6858000"/>
          </a:xfrm>
          <a:prstGeom prst="rect">
            <a:avLst/>
          </a:prstGeom>
          <a:solidFill>
            <a:srgbClr val="0934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454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3739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6089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130574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72026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96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81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8883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4BD74-F56C-4C2D-979D-0246B9039CBF}" type="datetimeFigureOut">
              <a:rPr lang="en-US" smtClean="0"/>
              <a:t>8/20/2021</a:t>
            </a:fld>
            <a:endParaRPr lang="en-US"/>
          </a:p>
        </p:txBody>
      </p:sp>
      <p:sp>
        <p:nvSpPr>
          <p:cNvPr id="5" name="Footer Placeholder 4"/>
          <p:cNvSpPr>
            <a:spLocks noGrp="1"/>
          </p:cNvSpPr>
          <p:nvPr>
            <p:ph type="ftr" sz="quarter" idx="11"/>
          </p:nvPr>
        </p:nvSpPr>
        <p:spPr/>
        <p:txBody>
          <a:bodyPr/>
          <a:lstStyle/>
          <a:p>
            <a:r>
              <a:rPr lang="en-US"/>
              <a:t>Intel Confidential – Product Design Information</a:t>
            </a:r>
          </a:p>
        </p:txBody>
      </p:sp>
      <p:sp>
        <p:nvSpPr>
          <p:cNvPr id="6" name="Slide Number Placeholder 5"/>
          <p:cNvSpPr>
            <a:spLocks noGrp="1"/>
          </p:cNvSpPr>
          <p:nvPr>
            <p:ph type="sldNum" sz="quarter" idx="12"/>
          </p:nvPr>
        </p:nvSpPr>
        <p:spPr/>
        <p:txBody>
          <a:bodyPr/>
          <a:lstStyle/>
          <a:p>
            <a:fld id="{284D4F4E-93A1-42C3-80EF-21A59B2EA468}" type="slidenum">
              <a:rPr lang="en-US" smtClean="0"/>
              <a:t>‹#›</a:t>
            </a:fld>
            <a:endParaRPr lang="en-US"/>
          </a:p>
        </p:txBody>
      </p:sp>
    </p:spTree>
    <p:extLst>
      <p:ext uri="{BB962C8B-B14F-4D97-AF65-F5344CB8AC3E}">
        <p14:creationId xmlns:p14="http://schemas.microsoft.com/office/powerpoint/2010/main" val="1912150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03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2023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4756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34049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81140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4823057" y="6562504"/>
            <a:ext cx="2545890" cy="231410"/>
          </a:xfrm>
          <a:prstGeom prst="rect">
            <a:avLst/>
          </a:prstGeom>
        </p:spPr>
        <p:txBody>
          <a:bodyPr wrap="none">
            <a:spAutoFit/>
          </a:bodyPr>
          <a:lstStyle/>
          <a:p>
            <a:pPr algn="ctr"/>
            <a:r>
              <a:rPr lang="en-US" sz="1000">
                <a:solidFill>
                  <a:schemeClr val="bg1"/>
                </a:solidFill>
              </a:rPr>
              <a:t>Intel Confidential – For Internal Use Only</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2488182" cy="231410"/>
          </a:xfrm>
          <a:prstGeom prst="rect">
            <a:avLst/>
          </a:prstGeom>
        </p:spPr>
        <p:txBody>
          <a:bodyPr wrap="none">
            <a:spAutoFit/>
          </a:bodyPr>
          <a:lstStyle/>
          <a:p>
            <a:pPr algn="l"/>
            <a:r>
              <a:rPr lang="en-US" sz="1000">
                <a:solidFill>
                  <a:schemeClr val="bg1"/>
                </a:solidFill>
              </a:rPr>
              <a:t>Xeon &amp; Networking Engineering Group</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5751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7961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4823058" y="6562504"/>
            <a:ext cx="2545890" cy="231410"/>
          </a:xfrm>
          <a:prstGeom prst="rect">
            <a:avLst/>
          </a:prstGeom>
        </p:spPr>
        <p:txBody>
          <a:bodyPr wrap="none">
            <a:spAutoFit/>
          </a:bodyPr>
          <a:lstStyle/>
          <a:p>
            <a:pPr algn="ctr"/>
            <a:r>
              <a:rPr lang="en-US" sz="1000">
                <a:solidFill>
                  <a:schemeClr val="bg1"/>
                </a:solidFill>
              </a:rPr>
              <a:t>Intel Confidential – For Internal Use Only</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2488182" cy="231410"/>
          </a:xfrm>
          <a:prstGeom prst="rect">
            <a:avLst/>
          </a:prstGeom>
        </p:spPr>
        <p:txBody>
          <a:bodyPr wrap="none">
            <a:spAutoFit/>
          </a:bodyPr>
          <a:lstStyle/>
          <a:p>
            <a:pPr algn="l"/>
            <a:r>
              <a:rPr lang="en-US" sz="1000">
                <a:solidFill>
                  <a:schemeClr val="bg1"/>
                </a:solidFill>
              </a:rPr>
              <a:t>Xeon &amp; Networking Engineering Group</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36802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4823059" y="6562504"/>
            <a:ext cx="2545890" cy="231410"/>
          </a:xfrm>
          <a:prstGeom prst="rect">
            <a:avLst/>
          </a:prstGeom>
        </p:spPr>
        <p:txBody>
          <a:bodyPr wrap="none">
            <a:spAutoFit/>
          </a:bodyPr>
          <a:lstStyle/>
          <a:p>
            <a:pPr algn="ctr"/>
            <a:r>
              <a:rPr lang="en-US" sz="1000">
                <a:solidFill>
                  <a:schemeClr val="bg1"/>
                </a:solidFill>
              </a:rPr>
              <a:t>Intel Confidential – For Internal Use Only</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2488182" cy="231410"/>
          </a:xfrm>
          <a:prstGeom prst="rect">
            <a:avLst/>
          </a:prstGeom>
        </p:spPr>
        <p:txBody>
          <a:bodyPr wrap="none">
            <a:spAutoFit/>
          </a:bodyPr>
          <a:lstStyle/>
          <a:p>
            <a:pPr algn="l"/>
            <a:r>
              <a:rPr lang="en-US" sz="1000">
                <a:solidFill>
                  <a:schemeClr val="bg1"/>
                </a:solidFill>
              </a:rPr>
              <a:t>Xeon &amp; Networking Engineering Group</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6401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4823058" y="6562504"/>
            <a:ext cx="2545890" cy="231410"/>
          </a:xfrm>
          <a:prstGeom prst="rect">
            <a:avLst/>
          </a:prstGeom>
        </p:spPr>
        <p:txBody>
          <a:bodyPr wrap="none">
            <a:spAutoFit/>
          </a:bodyPr>
          <a:lstStyle/>
          <a:p>
            <a:pPr algn="ctr"/>
            <a:r>
              <a:rPr lang="en-US" sz="1000">
                <a:solidFill>
                  <a:schemeClr val="bg1"/>
                </a:solidFill>
              </a:rPr>
              <a:t>Intel Confidential – For Internal Use Only</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2488182" cy="231410"/>
          </a:xfrm>
          <a:prstGeom prst="rect">
            <a:avLst/>
          </a:prstGeom>
        </p:spPr>
        <p:txBody>
          <a:bodyPr wrap="none">
            <a:spAutoFit/>
          </a:bodyPr>
          <a:lstStyle/>
          <a:p>
            <a:pPr algn="l"/>
            <a:r>
              <a:rPr lang="en-US" sz="1000">
                <a:solidFill>
                  <a:schemeClr val="bg1"/>
                </a:solidFill>
              </a:rPr>
              <a:t>Xeon &amp; Networking Engineering Group</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89822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84BD74-F56C-4C2D-979D-0246B9039CBF}"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D4F4E-93A1-42C3-80EF-21A59B2EA468}" type="slidenum">
              <a:rPr lang="en-US" smtClean="0"/>
              <a:t>‹#›</a:t>
            </a:fld>
            <a:endParaRPr lang="en-US"/>
          </a:p>
        </p:txBody>
      </p:sp>
    </p:spTree>
    <p:extLst>
      <p:ext uri="{BB962C8B-B14F-4D97-AF65-F5344CB8AC3E}">
        <p14:creationId xmlns:p14="http://schemas.microsoft.com/office/powerpoint/2010/main" val="1872940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4823057" y="6562504"/>
            <a:ext cx="2545890" cy="231410"/>
          </a:xfrm>
          <a:prstGeom prst="rect">
            <a:avLst/>
          </a:prstGeom>
        </p:spPr>
        <p:txBody>
          <a:bodyPr wrap="none">
            <a:spAutoFit/>
          </a:bodyPr>
          <a:lstStyle/>
          <a:p>
            <a:pPr algn="ctr"/>
            <a:r>
              <a:rPr lang="en-US" sz="1000">
                <a:solidFill>
                  <a:schemeClr val="bg1"/>
                </a:solidFill>
              </a:rPr>
              <a:t>Intel Confidential – For Internal Use Only</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2488182" cy="231410"/>
          </a:xfrm>
          <a:prstGeom prst="rect">
            <a:avLst/>
          </a:prstGeom>
        </p:spPr>
        <p:txBody>
          <a:bodyPr wrap="none">
            <a:spAutoFit/>
          </a:bodyPr>
          <a:lstStyle/>
          <a:p>
            <a:pPr algn="l"/>
            <a:r>
              <a:rPr lang="en-US" sz="1000">
                <a:solidFill>
                  <a:schemeClr val="bg1"/>
                </a:solidFill>
              </a:rPr>
              <a:t>Xeon &amp; Networking Engineering Group</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5554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4823057" y="6562504"/>
            <a:ext cx="2545890" cy="231410"/>
          </a:xfrm>
          <a:prstGeom prst="rect">
            <a:avLst/>
          </a:prstGeom>
        </p:spPr>
        <p:txBody>
          <a:bodyPr wrap="none">
            <a:spAutoFit/>
          </a:bodyPr>
          <a:lstStyle/>
          <a:p>
            <a:pPr algn="ctr"/>
            <a:r>
              <a:rPr lang="en-US" sz="1000">
                <a:solidFill>
                  <a:schemeClr val="bg1"/>
                </a:solidFill>
              </a:rPr>
              <a:t>Intel Confidential – For Internal Use Only</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2488182" cy="231410"/>
          </a:xfrm>
          <a:prstGeom prst="rect">
            <a:avLst/>
          </a:prstGeom>
        </p:spPr>
        <p:txBody>
          <a:bodyPr wrap="none">
            <a:spAutoFit/>
          </a:bodyPr>
          <a:lstStyle/>
          <a:p>
            <a:pPr algn="l"/>
            <a:r>
              <a:rPr lang="en-US" sz="1000">
                <a:solidFill>
                  <a:schemeClr val="bg1"/>
                </a:solidFill>
              </a:rPr>
              <a:t>Xeon &amp; Networking Engineering Group</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7460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308519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4823057" y="6562504"/>
            <a:ext cx="2545890" cy="231410"/>
          </a:xfrm>
          <a:prstGeom prst="rect">
            <a:avLst/>
          </a:prstGeom>
        </p:spPr>
        <p:txBody>
          <a:bodyPr wrap="none">
            <a:spAutoFit/>
          </a:bodyPr>
          <a:lstStyle/>
          <a:p>
            <a:pPr algn="ctr"/>
            <a:r>
              <a:rPr lang="en-US" sz="1000">
                <a:solidFill>
                  <a:schemeClr val="bg1"/>
                </a:solidFill>
              </a:rPr>
              <a:t>Intel Confidential – For Internal Use Only</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2488182" cy="231410"/>
          </a:xfrm>
          <a:prstGeom prst="rect">
            <a:avLst/>
          </a:prstGeom>
        </p:spPr>
        <p:txBody>
          <a:bodyPr wrap="none">
            <a:spAutoFit/>
          </a:bodyPr>
          <a:lstStyle/>
          <a:p>
            <a:pPr algn="l"/>
            <a:r>
              <a:rPr lang="en-US" sz="1000">
                <a:solidFill>
                  <a:schemeClr val="bg1"/>
                </a:solidFill>
              </a:rPr>
              <a:t>Xeon &amp; Networking Engineering Group</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42067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4823057" y="6562504"/>
            <a:ext cx="2545890" cy="231410"/>
          </a:xfrm>
          <a:prstGeom prst="rect">
            <a:avLst/>
          </a:prstGeom>
        </p:spPr>
        <p:txBody>
          <a:bodyPr wrap="none">
            <a:spAutoFit/>
          </a:bodyPr>
          <a:lstStyle/>
          <a:p>
            <a:pPr algn="ctr"/>
            <a:r>
              <a:rPr lang="en-US" sz="1000">
                <a:solidFill>
                  <a:schemeClr val="bg1"/>
                </a:solidFill>
              </a:rPr>
              <a:t>Intel Confidential – For Internal Use Only</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2488182" cy="231410"/>
          </a:xfrm>
          <a:prstGeom prst="rect">
            <a:avLst/>
          </a:prstGeom>
        </p:spPr>
        <p:txBody>
          <a:bodyPr wrap="none">
            <a:spAutoFit/>
          </a:bodyPr>
          <a:lstStyle/>
          <a:p>
            <a:pPr algn="l"/>
            <a:r>
              <a:rPr lang="en-US" sz="1000">
                <a:solidFill>
                  <a:schemeClr val="bg1"/>
                </a:solidFill>
              </a:rPr>
              <a:t>Xeon &amp; Networking Engineering Group</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8843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3590264856"/>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05717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4823057" y="6562504"/>
            <a:ext cx="2545890" cy="231410"/>
          </a:xfrm>
          <a:prstGeom prst="rect">
            <a:avLst/>
          </a:prstGeom>
        </p:spPr>
        <p:txBody>
          <a:bodyPr wrap="none">
            <a:spAutoFit/>
          </a:bodyPr>
          <a:lstStyle/>
          <a:p>
            <a:pPr algn="ctr"/>
            <a:r>
              <a:rPr lang="en-US" sz="1000">
                <a:solidFill>
                  <a:schemeClr val="bg1"/>
                </a:solidFill>
              </a:rPr>
              <a:t>Intel Confidential – For Internal Use Only</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2520242" cy="231410"/>
          </a:xfrm>
          <a:prstGeom prst="rect">
            <a:avLst/>
          </a:prstGeom>
        </p:spPr>
        <p:txBody>
          <a:bodyPr wrap="none">
            <a:spAutoFit/>
          </a:bodyPr>
          <a:lstStyle/>
          <a:p>
            <a:pPr algn="l"/>
            <a:r>
              <a:rPr lang="en-US" sz="1000">
                <a:solidFill>
                  <a:schemeClr val="bg1"/>
                </a:solidFill>
              </a:rPr>
              <a:t>Xeon &amp; Networking Engineering Group </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249348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4823057" y="6562504"/>
            <a:ext cx="2545890" cy="231410"/>
          </a:xfrm>
          <a:prstGeom prst="rect">
            <a:avLst/>
          </a:prstGeom>
        </p:spPr>
        <p:txBody>
          <a:bodyPr wrap="none">
            <a:spAutoFit/>
          </a:bodyPr>
          <a:lstStyle/>
          <a:p>
            <a:pPr algn="ctr"/>
            <a:r>
              <a:rPr lang="en-US" sz="1000">
                <a:solidFill>
                  <a:schemeClr val="bg1"/>
                </a:solidFill>
              </a:rPr>
              <a:t>Intel Confidential – For Internal Use Only</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2488182" cy="231410"/>
          </a:xfrm>
          <a:prstGeom prst="rect">
            <a:avLst/>
          </a:prstGeom>
        </p:spPr>
        <p:txBody>
          <a:bodyPr wrap="none">
            <a:spAutoFit/>
          </a:bodyPr>
          <a:lstStyle/>
          <a:p>
            <a:pPr algn="l"/>
            <a:r>
              <a:rPr lang="en-US" sz="1000">
                <a:solidFill>
                  <a:schemeClr val="bg1"/>
                </a:solidFill>
              </a:rPr>
              <a:t>Xeon &amp; Networking Engineering Group</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395718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5589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5" y="1604437"/>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5" name="Slide Number Placeholder 4">
            <a:extLst>
              <a:ext uri="{FF2B5EF4-FFF2-40B4-BE49-F238E27FC236}">
                <a16:creationId xmlns:a16="http://schemas.microsoft.com/office/drawing/2014/main" id="{4FD4B091-E483-4C29-8CC5-84C88A301349}"/>
              </a:ext>
            </a:extLst>
          </p:cNvPr>
          <p:cNvSpPr>
            <a:spLocks noGrp="1"/>
          </p:cNvSpPr>
          <p:nvPr>
            <p:ph type="sldNum" sz="quarter" idx="4"/>
          </p:nvPr>
        </p:nvSpPr>
        <p:spPr>
          <a:xfrm>
            <a:off x="161586" y="6471874"/>
            <a:ext cx="354009" cy="273844"/>
          </a:xfrm>
          <a:prstGeom prst="rect">
            <a:avLst/>
          </a:prstGeom>
        </p:spPr>
        <p:txBody>
          <a:bodyPr/>
          <a:lstStyle>
            <a:lvl1pPr algn="r">
              <a:defRPr sz="900">
                <a:solidFill>
                  <a:schemeClr val="bg1">
                    <a:lumMod val="50000"/>
                  </a:schemeClr>
                </a:solidFill>
              </a:defRPr>
            </a:lvl1pPr>
          </a:lstStyle>
          <a:p>
            <a:fld id="{EE2556C5-CE8C-6547-B838-EA80C61A4AF7}" type="slidenum">
              <a:rPr lang="en-US" smtClean="0"/>
              <a:pPr/>
              <a:t>‹#›</a:t>
            </a:fld>
            <a:endParaRPr lang="en-US"/>
          </a:p>
        </p:txBody>
      </p:sp>
    </p:spTree>
    <p:extLst>
      <p:ext uri="{BB962C8B-B14F-4D97-AF65-F5344CB8AC3E}">
        <p14:creationId xmlns:p14="http://schemas.microsoft.com/office/powerpoint/2010/main" val="339244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84BD74-F56C-4C2D-979D-0246B9039CBF}"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D4F4E-93A1-42C3-80EF-21A59B2EA468}" type="slidenum">
              <a:rPr lang="en-US" smtClean="0"/>
              <a:t>‹#›</a:t>
            </a:fld>
            <a:endParaRPr lang="en-US"/>
          </a:p>
        </p:txBody>
      </p:sp>
    </p:spTree>
    <p:extLst>
      <p:ext uri="{BB962C8B-B14F-4D97-AF65-F5344CB8AC3E}">
        <p14:creationId xmlns:p14="http://schemas.microsoft.com/office/powerpoint/2010/main" val="32232721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20" descr="intel_rgb_100-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
          <a:xfrm>
            <a:off x="9715502" y="269877"/>
            <a:ext cx="2173817"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subTitle" sz="quarter" idx="1"/>
          </p:nvPr>
        </p:nvSpPr>
        <p:spPr>
          <a:xfrm>
            <a:off x="1185333" y="3619501"/>
            <a:ext cx="10414000" cy="1587500"/>
          </a:xfrm>
        </p:spPr>
        <p:txBody>
          <a:bodyPr lIns="92035" tIns="46019" rIns="92035" bIns="46019"/>
          <a:lstStyle>
            <a:lvl1pPr marL="0" indent="0" algn="r">
              <a:lnSpc>
                <a:spcPct val="100000"/>
              </a:lnSpc>
              <a:spcBef>
                <a:spcPct val="0"/>
              </a:spcBef>
              <a:buFont typeface="Wingdings" pitchFamily="2" charset="2"/>
              <a:buNone/>
              <a:defRPr sz="2400"/>
            </a:lvl1pPr>
          </a:lstStyle>
          <a:p>
            <a:r>
              <a:rPr lang="en-US"/>
              <a:t>Name</a:t>
            </a:r>
          </a:p>
          <a:p>
            <a:r>
              <a:rPr lang="en-US"/>
              <a:t>Title</a:t>
            </a:r>
          </a:p>
          <a:p>
            <a:r>
              <a:rPr lang="en-US"/>
              <a:t>Department</a:t>
            </a:r>
          </a:p>
        </p:txBody>
      </p:sp>
      <p:sp>
        <p:nvSpPr>
          <p:cNvPr id="7171" name="Rectangle 3"/>
          <p:cNvSpPr>
            <a:spLocks noGrp="1" noChangeArrowheads="1"/>
          </p:cNvSpPr>
          <p:nvPr>
            <p:ph type="ctrTitle" sz="quarter"/>
          </p:nvPr>
        </p:nvSpPr>
        <p:spPr>
          <a:xfrm>
            <a:off x="1238251" y="1957389"/>
            <a:ext cx="10339916" cy="1471612"/>
          </a:xfrm>
        </p:spPr>
        <p:txBody>
          <a:bodyPr lIns="64264" tIns="32131" rIns="64264" bIns="32131"/>
          <a:lstStyle>
            <a:lvl1pPr algn="r">
              <a:defRPr/>
            </a:lvl1pPr>
          </a:lstStyle>
          <a:p>
            <a:r>
              <a:rPr lang="en-US"/>
              <a:t>Click to edit Master title style</a:t>
            </a:r>
          </a:p>
        </p:txBody>
      </p:sp>
    </p:spTree>
    <p:extLst>
      <p:ext uri="{BB962C8B-B14F-4D97-AF65-F5344CB8AC3E}">
        <p14:creationId xmlns:p14="http://schemas.microsoft.com/office/powerpoint/2010/main" val="2133105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3899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3803235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8952" y="1371601"/>
            <a:ext cx="5503333" cy="46180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371601"/>
            <a:ext cx="5503333" cy="46180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282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765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14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152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0650944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914165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800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84BD74-F56C-4C2D-979D-0246B9039CBF}" type="datetimeFigureOut">
              <a:rPr lang="en-US" smtClean="0"/>
              <a:t>8/20/2021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4D4F4E-93A1-42C3-80EF-21A59B2EA468}" type="slidenum">
              <a:rPr lang="en-US" smtClean="0"/>
              <a:t>‹#›</a:t>
            </a:fld>
            <a:endParaRPr lang="en-US"/>
          </a:p>
        </p:txBody>
      </p:sp>
    </p:spTree>
    <p:extLst>
      <p:ext uri="{BB962C8B-B14F-4D97-AF65-F5344CB8AC3E}">
        <p14:creationId xmlns:p14="http://schemas.microsoft.com/office/powerpoint/2010/main" val="18729461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8468" y="157165"/>
            <a:ext cx="2802467" cy="5832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6836" y="157165"/>
            <a:ext cx="8208433" cy="5832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12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86835" y="157163"/>
            <a:ext cx="11214100" cy="1143000"/>
          </a:xfrm>
        </p:spPr>
        <p:txBody>
          <a:bodyPr/>
          <a:lstStyle/>
          <a:p>
            <a:r>
              <a:rPr lang="en-US"/>
              <a:t>Click to edit Master title style</a:t>
            </a:r>
          </a:p>
        </p:txBody>
      </p:sp>
      <p:sp>
        <p:nvSpPr>
          <p:cNvPr id="3" name="Text Placeholder 2"/>
          <p:cNvSpPr>
            <a:spLocks noGrp="1"/>
          </p:cNvSpPr>
          <p:nvPr>
            <p:ph type="body" sz="half" idx="1"/>
          </p:nvPr>
        </p:nvSpPr>
        <p:spPr>
          <a:xfrm>
            <a:off x="488952" y="1371601"/>
            <a:ext cx="5503333" cy="4618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484" y="1371602"/>
            <a:ext cx="5503333"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484" y="3756027"/>
            <a:ext cx="5503333" cy="2233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619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8605" y="881006"/>
            <a:ext cx="1616686" cy="1065935"/>
          </a:xfrm>
          <a:prstGeom prst="rect">
            <a:avLst/>
          </a:prstGeom>
        </p:spPr>
      </p:pic>
      <p:sp>
        <p:nvSpPr>
          <p:cNvPr id="4" name="Rectangle 3"/>
          <p:cNvSpPr/>
          <p:nvPr userDrawn="1"/>
        </p:nvSpPr>
        <p:spPr>
          <a:xfrm>
            <a:off x="6176931" y="2373476"/>
            <a:ext cx="5394425" cy="1568122"/>
          </a:xfrm>
          <a:prstGeom prst="rect">
            <a:avLst/>
          </a:prstGeom>
        </p:spPr>
        <p:txBody>
          <a:bodyPr wrap="none">
            <a:spAutoFit/>
          </a:bodyPr>
          <a:lstStyle/>
          <a:p>
            <a:pPr algn="ctr">
              <a:lnSpc>
                <a:spcPct val="70000"/>
              </a:lnSpc>
            </a:pPr>
            <a:r>
              <a:rPr lang="en-US" sz="5700" b="0" dirty="0">
                <a:solidFill>
                  <a:schemeClr val="bg1"/>
                </a:solidFill>
                <a:effectLst>
                  <a:glow rad="215900">
                    <a:schemeClr val="tx2">
                      <a:lumMod val="75000"/>
                      <a:alpha val="36000"/>
                    </a:schemeClr>
                  </a:glow>
                </a:effectLst>
                <a:latin typeface="+mj-lt"/>
                <a:ea typeface="Intel Clear Pro" panose="020B0804020202060201" pitchFamily="34" charset="0"/>
              </a:rPr>
              <a:t>Silicon engineering group</a:t>
            </a:r>
          </a:p>
          <a:p>
            <a:pPr algn="ctr">
              <a:lnSpc>
                <a:spcPct val="70000"/>
              </a:lnSpc>
            </a:pPr>
            <a:r>
              <a:rPr lang="en-US" sz="8000" b="0" dirty="0">
                <a:solidFill>
                  <a:schemeClr val="bg1"/>
                </a:solidFill>
                <a:effectLst>
                  <a:glow rad="215900">
                    <a:schemeClr val="tx2">
                      <a:lumMod val="75000"/>
                      <a:alpha val="36000"/>
                    </a:schemeClr>
                  </a:glow>
                </a:effectLst>
                <a:latin typeface="+mj-lt"/>
                <a:ea typeface="Intel Clear Pro" panose="020B0804020202060201" pitchFamily="34" charset="0"/>
              </a:rPr>
              <a:t>LEADERSHIP SUMMIT</a:t>
            </a:r>
            <a:endParaRPr lang="en-US" sz="8000" b="0" dirty="0">
              <a:solidFill>
                <a:schemeClr val="bg1"/>
              </a:solidFill>
              <a:effectLst>
                <a:glow rad="215900">
                  <a:schemeClr val="tx2">
                    <a:lumMod val="75000"/>
                    <a:alpha val="36000"/>
                  </a:schemeClr>
                </a:glow>
              </a:effectLst>
              <a:latin typeface="+mj-lt"/>
            </a:endParaRPr>
          </a:p>
        </p:txBody>
      </p:sp>
    </p:spTree>
    <p:extLst>
      <p:ext uri="{BB962C8B-B14F-4D97-AF65-F5344CB8AC3E}">
        <p14:creationId xmlns:p14="http://schemas.microsoft.com/office/powerpoint/2010/main" val="510310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1_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sp>
        <p:nvSpPr>
          <p:cNvPr id="2" name="Title 1"/>
          <p:cNvSpPr>
            <a:spLocks noGrp="1"/>
          </p:cNvSpPr>
          <p:nvPr>
            <p:ph type="ctrTitle" hasCustomPrompt="1"/>
          </p:nvPr>
        </p:nvSpPr>
        <p:spPr>
          <a:xfrm>
            <a:off x="5954486" y="2663639"/>
            <a:ext cx="5839317" cy="1470025"/>
          </a:xfrm>
        </p:spPr>
        <p:txBody>
          <a:bodyPr lIns="0" rIns="0" anchor="b" anchorCtr="0">
            <a:noAutofit/>
          </a:bodyPr>
          <a:lstStyle>
            <a:lvl1pPr algn="ctr">
              <a:lnSpc>
                <a:spcPct val="80000"/>
              </a:lnSpc>
              <a:defRPr sz="6000" b="0" spc="0" baseline="0">
                <a:solidFill>
                  <a:schemeClr val="bg1"/>
                </a:solidFill>
                <a:effectLst>
                  <a:glow rad="101600">
                    <a:srgbClr val="15639F">
                      <a:alpha val="60000"/>
                    </a:srgbClr>
                  </a:glow>
                </a:effectLst>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radial gradient</a:t>
            </a:r>
          </a:p>
        </p:txBody>
      </p:sp>
      <p:sp>
        <p:nvSpPr>
          <p:cNvPr id="3" name="Subtitle 2"/>
          <p:cNvSpPr>
            <a:spLocks noGrp="1"/>
          </p:cNvSpPr>
          <p:nvPr>
            <p:ph type="subTitle" idx="1" hasCustomPrompt="1"/>
          </p:nvPr>
        </p:nvSpPr>
        <p:spPr>
          <a:xfrm>
            <a:off x="5954486" y="4243687"/>
            <a:ext cx="5839317" cy="1233813"/>
          </a:xfrm>
        </p:spPr>
        <p:txBody>
          <a:bodyPr lIns="0" rIns="0">
            <a:noAutofit/>
          </a:bodyPr>
          <a:lstStyle>
            <a:lvl1pPr marL="0" indent="0" algn="ctr">
              <a:lnSpc>
                <a:spcPct val="70000"/>
              </a:lnSpc>
              <a:spcBef>
                <a:spcPts val="0"/>
              </a:spcBef>
              <a:buNone/>
              <a:defRPr sz="3200" b="0" i="0" baseline="0">
                <a:solidFill>
                  <a:schemeClr val="bg1"/>
                </a:solidFill>
                <a:latin typeface="+mj-lt"/>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16pt Intel Clear Subhead, Date, Etc.</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8605" y="881006"/>
            <a:ext cx="1616686" cy="1065935"/>
          </a:xfrm>
          <a:prstGeom prst="rect">
            <a:avLst/>
          </a:prstGeom>
        </p:spPr>
      </p:pic>
    </p:spTree>
    <p:extLst>
      <p:ext uri="{BB962C8B-B14F-4D97-AF65-F5344CB8AC3E}">
        <p14:creationId xmlns:p14="http://schemas.microsoft.com/office/powerpoint/2010/main" val="648575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sp>
        <p:nvSpPr>
          <p:cNvPr id="2" name="Title 1"/>
          <p:cNvSpPr>
            <a:spLocks noGrp="1"/>
          </p:cNvSpPr>
          <p:nvPr>
            <p:ph type="ctrTitle" hasCustomPrompt="1"/>
          </p:nvPr>
        </p:nvSpPr>
        <p:spPr>
          <a:xfrm>
            <a:off x="5901733" y="2344540"/>
            <a:ext cx="5839317" cy="1470025"/>
          </a:xfrm>
        </p:spPr>
        <p:txBody>
          <a:bodyPr lIns="0" rIns="0" anchor="b" anchorCtr="0">
            <a:noAutofit/>
          </a:bodyPr>
          <a:lstStyle>
            <a:lvl1pPr algn="ctr">
              <a:lnSpc>
                <a:spcPct val="80000"/>
              </a:lnSpc>
              <a:defRPr sz="8000" b="0" spc="0" baseline="0">
                <a:solidFill>
                  <a:schemeClr val="bg1"/>
                </a:solidFill>
                <a:effectLst>
                  <a:glow rad="101600">
                    <a:srgbClr val="15639F">
                      <a:alpha val="60000"/>
                    </a:srgbClr>
                  </a:glow>
                </a:effectLst>
                <a:latin typeface="Intel Clear Pro" panose="020B0804020202060201" pitchFamily="34" charset="0"/>
                <a:cs typeface="Intel Clear Pro" panose="020B0804020202060201" pitchFamily="34" charset="0"/>
              </a:defRPr>
            </a:lvl1pPr>
          </a:lstStyle>
          <a:p>
            <a:r>
              <a:rPr lang="en-US" dirty="0"/>
              <a:t>65pt Intel Clear pro</a:t>
            </a:r>
          </a:p>
        </p:txBody>
      </p:sp>
    </p:spTree>
    <p:extLst>
      <p:ext uri="{BB962C8B-B14F-4D97-AF65-F5344CB8AC3E}">
        <p14:creationId xmlns:p14="http://schemas.microsoft.com/office/powerpoint/2010/main" val="2459248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6378217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20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095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484" y="351963"/>
            <a:ext cx="10972800" cy="1158240"/>
          </a:xfrm>
        </p:spPr>
        <p:txBody>
          <a:bodyPr/>
          <a:lstStyle/>
          <a:p>
            <a:r>
              <a:rPr lang="en-US" dirty="0"/>
              <a:t>Click to edit Master title style</a:t>
            </a:r>
          </a:p>
        </p:txBody>
      </p:sp>
      <p:sp>
        <p:nvSpPr>
          <p:cNvPr id="4" name="Content Placeholder 3"/>
          <p:cNvSpPr>
            <a:spLocks noGrp="1"/>
          </p:cNvSpPr>
          <p:nvPr>
            <p:ph sz="quarter" idx="10"/>
          </p:nvPr>
        </p:nvSpPr>
        <p:spPr>
          <a:xfrm>
            <a:off x="608013" y="1676400"/>
            <a:ext cx="10972800"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705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61026" y="2482874"/>
            <a:ext cx="2869948" cy="1892252"/>
          </a:xfrm>
          <a:prstGeom prst="rect">
            <a:avLst/>
          </a:prstGeom>
        </p:spPr>
      </p:pic>
    </p:spTree>
    <p:extLst>
      <p:ext uri="{BB962C8B-B14F-4D97-AF65-F5344CB8AC3E}">
        <p14:creationId xmlns:p14="http://schemas.microsoft.com/office/powerpoint/2010/main" val="16960052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FD814-E894-49CC-8DC1-E8C9B246E4DE}" type="datetimeFigureOut">
              <a:rPr lang="en-US" smtClean="0"/>
              <a:t>8/20/2021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A5443E-568E-47FA-8545-0C793CB7380D}" type="slidenum">
              <a:rPr lang="en-US" smtClean="0"/>
              <a:t>‹#›</a:t>
            </a:fld>
            <a:endParaRPr lang="en-US"/>
          </a:p>
        </p:txBody>
      </p:sp>
    </p:spTree>
    <p:extLst>
      <p:ext uri="{BB962C8B-B14F-4D97-AF65-F5344CB8AC3E}">
        <p14:creationId xmlns:p14="http://schemas.microsoft.com/office/powerpoint/2010/main" val="210849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84BD74-F56C-4C2D-979D-0246B9039CBF}" type="datetimeFigureOut">
              <a:rPr lang="en-US" smtClean="0"/>
              <a:t>8/20/2021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4D4F4E-93A1-42C3-80EF-21A59B2EA468}" type="slidenum">
              <a:rPr lang="en-US" smtClean="0"/>
              <a:t>‹#›</a:t>
            </a:fld>
            <a:endParaRPr lang="en-US"/>
          </a:p>
        </p:txBody>
      </p:sp>
    </p:spTree>
    <p:extLst>
      <p:ext uri="{BB962C8B-B14F-4D97-AF65-F5344CB8AC3E}">
        <p14:creationId xmlns:p14="http://schemas.microsoft.com/office/powerpoint/2010/main" val="1425890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5" y="211627"/>
            <a:ext cx="10527241" cy="580336"/>
          </a:xfrm>
        </p:spPr>
        <p:txBody>
          <a:bodyPr/>
          <a:lstStyle>
            <a:lvl1pPr>
              <a:defRPr b="0" i="0" baseline="0">
                <a:solidFill>
                  <a:srgbClr val="003C71"/>
                </a:solidFill>
                <a:latin typeface="Intel Clear"/>
                <a:cs typeface="Intel Clear"/>
              </a:defRPr>
            </a:lvl1pPr>
          </a:lstStyle>
          <a:p>
            <a:r>
              <a:rPr lang="en-US" dirty="0"/>
              <a:t>32pt Intel Clear Headline</a:t>
            </a:r>
          </a:p>
        </p:txBody>
      </p:sp>
      <p:sp>
        <p:nvSpPr>
          <p:cNvPr id="9" name="Content Placeholder 8"/>
          <p:cNvSpPr>
            <a:spLocks noGrp="1"/>
          </p:cNvSpPr>
          <p:nvPr>
            <p:ph sz="quarter" idx="13" hasCustomPrompt="1"/>
          </p:nvPr>
        </p:nvSpPr>
        <p:spPr>
          <a:xfrm>
            <a:off x="607485" y="990599"/>
            <a:ext cx="10970683" cy="5305572"/>
          </a:xfrm>
        </p:spPr>
        <p:txBody>
          <a:bodyPr/>
          <a:lstStyle>
            <a:lvl1pPr>
              <a:defRPr>
                <a:solidFill>
                  <a:srgbClr val="0071C5"/>
                </a:solidFill>
              </a:defRPr>
            </a:lvl1pPr>
            <a:lvl2pPr>
              <a:defRPr sz="2400">
                <a:solidFill>
                  <a:schemeClr val="accent2">
                    <a:lumMod val="75000"/>
                  </a:schemeClr>
                </a:solidFill>
              </a:defRPr>
            </a:lvl2pPr>
            <a:lvl3pPr>
              <a:defRPr sz="2133">
                <a:solidFill>
                  <a:schemeClr val="tx1"/>
                </a:solidFill>
              </a:defRPr>
            </a:lvl3pPr>
            <a:lvl4pPr>
              <a:defRPr sz="1867">
                <a:solidFill>
                  <a:srgbClr val="0070C0"/>
                </a:solidFill>
              </a:defRPr>
            </a:lvl4pPr>
            <a:lvl5pPr>
              <a:defRPr sz="1600">
                <a:solidFill>
                  <a:schemeClr val="tx1"/>
                </a:solidFill>
              </a:defRPr>
            </a:lvl5pPr>
          </a:lstStyle>
          <a:p>
            <a:pPr lvl="1"/>
            <a:r>
              <a:rPr lang="en-US" dirty="0"/>
              <a:t>18pt Intel Clear bullet one</a:t>
            </a:r>
          </a:p>
          <a:p>
            <a:pPr lvl="2"/>
            <a:r>
              <a:rPr lang="en-US" dirty="0"/>
              <a:t>16pt Intel Clear sub-bullet</a:t>
            </a:r>
          </a:p>
          <a:p>
            <a:pPr lvl="3"/>
            <a:r>
              <a:rPr lang="en-US" dirty="0"/>
              <a:t>14pt Intel Clear fourth level</a:t>
            </a:r>
          </a:p>
          <a:p>
            <a:pPr lvl="4"/>
            <a:r>
              <a:rPr lang="en-US" dirty="0"/>
              <a:t>12pt Intel Clear fifth level</a:t>
            </a:r>
          </a:p>
        </p:txBody>
      </p:sp>
      <p:sp>
        <p:nvSpPr>
          <p:cNvPr id="6" name="Slide Number Placeholder 5"/>
          <p:cNvSpPr>
            <a:spLocks noGrp="1"/>
          </p:cNvSpPr>
          <p:nvPr>
            <p:ph type="sldNum" sz="quarter" idx="4"/>
          </p:nvPr>
        </p:nvSpPr>
        <p:spPr>
          <a:xfrm>
            <a:off x="11677869" y="6638097"/>
            <a:ext cx="409099" cy="231099"/>
          </a:xfrm>
          <a:prstGeom prst="rect">
            <a:avLst/>
          </a:prstGeom>
        </p:spPr>
        <p:txBody>
          <a:bodyPr vert="horz" lIns="0" tIns="0" rIns="0" bIns="0" rtlCol="0" anchor="ctr"/>
          <a:lstStyle>
            <a:lvl1pPr algn="r">
              <a:defRPr sz="1067">
                <a:solidFill>
                  <a:schemeClr val="bg1"/>
                </a:solidFill>
                <a:latin typeface="+mn-lt"/>
                <a:cs typeface="Intel Clea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2556C5-CE8C-6547-B838-EA80C61A4AF7}" type="slidenum">
              <a:rPr kumimoji="0" lang="en-US" sz="1067" b="0" i="0" u="none" strike="noStrike" kern="1200" cap="none" spc="0" normalizeH="0" baseline="0" noProof="0" smtClean="0">
                <a:ln>
                  <a:noFill/>
                </a:ln>
                <a:solidFill>
                  <a:prstClr val="white"/>
                </a:solidFill>
                <a:effectLst/>
                <a:uLnTx/>
                <a:uFillTx/>
                <a:latin typeface="Intel Clear"/>
                <a:ea typeface="+mn-ea"/>
                <a:cs typeface="Intel Clear"/>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prstClr val="white"/>
              </a:solidFill>
              <a:effectLst/>
              <a:uLnTx/>
              <a:uFillTx/>
              <a:latin typeface="Intel Clear"/>
              <a:ea typeface="+mn-ea"/>
              <a:cs typeface="Intel Clear"/>
            </a:endParaRPr>
          </a:p>
        </p:txBody>
      </p:sp>
    </p:spTree>
    <p:extLst>
      <p:ext uri="{BB962C8B-B14F-4D97-AF65-F5344CB8AC3E}">
        <p14:creationId xmlns:p14="http://schemas.microsoft.com/office/powerpoint/2010/main" val="4572598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A8A0-F093-4C90-9324-1D59687A78C5}"/>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C05C2B62-10B9-43D8-BBE6-0722D97639BF}"/>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tretch>
            <a:fillRect/>
          </a:stretch>
        </p:blipFill>
        <p:spPr>
          <a:xfrm>
            <a:off x="417251" y="5548399"/>
            <a:ext cx="861133" cy="887914"/>
          </a:xfrm>
          <a:prstGeom prst="rect">
            <a:avLst/>
          </a:prstGeom>
        </p:spPr>
      </p:pic>
      <p:sp>
        <p:nvSpPr>
          <p:cNvPr id="3" name="Rectangle 2">
            <a:extLst>
              <a:ext uri="{FF2B5EF4-FFF2-40B4-BE49-F238E27FC236}">
                <a16:creationId xmlns:a16="http://schemas.microsoft.com/office/drawing/2014/main" id="{B7FD103B-7D38-474A-B91B-B25DB7E07AB8}"/>
              </a:ext>
            </a:extLst>
          </p:cNvPr>
          <p:cNvSpPr/>
          <p:nvPr userDrawn="1"/>
        </p:nvSpPr>
        <p:spPr>
          <a:xfrm>
            <a:off x="0" y="0"/>
            <a:ext cx="12192000" cy="6858000"/>
          </a:xfrm>
          <a:prstGeom prst="rect">
            <a:avLst/>
          </a:prstGeom>
          <a:solidFill>
            <a:srgbClr val="0934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60675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8605" y="881006"/>
            <a:ext cx="1616686" cy="1065935"/>
          </a:xfrm>
          <a:prstGeom prst="rect">
            <a:avLst/>
          </a:prstGeom>
        </p:spPr>
      </p:pic>
      <p:sp>
        <p:nvSpPr>
          <p:cNvPr id="4" name="Rectangle 3"/>
          <p:cNvSpPr/>
          <p:nvPr userDrawn="1"/>
        </p:nvSpPr>
        <p:spPr>
          <a:xfrm>
            <a:off x="6176931" y="2373476"/>
            <a:ext cx="5394425" cy="1568122"/>
          </a:xfrm>
          <a:prstGeom prst="rect">
            <a:avLst/>
          </a:prstGeom>
        </p:spPr>
        <p:txBody>
          <a:bodyPr wrap="none">
            <a:spAutoFit/>
          </a:bodyPr>
          <a:lstStyle/>
          <a:p>
            <a:pPr algn="ctr">
              <a:lnSpc>
                <a:spcPct val="70000"/>
              </a:lnSpc>
            </a:pPr>
            <a:r>
              <a:rPr lang="en-US" sz="5700" b="0" dirty="0">
                <a:solidFill>
                  <a:schemeClr val="bg1"/>
                </a:solidFill>
                <a:effectLst>
                  <a:glow rad="215900">
                    <a:schemeClr val="tx2">
                      <a:lumMod val="75000"/>
                      <a:alpha val="36000"/>
                    </a:schemeClr>
                  </a:glow>
                </a:effectLst>
                <a:latin typeface="+mj-lt"/>
                <a:ea typeface="Intel Clear Pro" panose="020B0804020202060201" pitchFamily="34" charset="0"/>
              </a:rPr>
              <a:t>Silicon engineering group</a:t>
            </a:r>
          </a:p>
          <a:p>
            <a:pPr algn="ctr">
              <a:lnSpc>
                <a:spcPct val="70000"/>
              </a:lnSpc>
            </a:pPr>
            <a:r>
              <a:rPr lang="en-US" sz="8000" b="0" dirty="0">
                <a:solidFill>
                  <a:schemeClr val="bg1"/>
                </a:solidFill>
                <a:effectLst>
                  <a:glow rad="215900">
                    <a:schemeClr val="tx2">
                      <a:lumMod val="75000"/>
                      <a:alpha val="36000"/>
                    </a:schemeClr>
                  </a:glow>
                </a:effectLst>
                <a:latin typeface="+mj-lt"/>
                <a:ea typeface="Intel Clear Pro" panose="020B0804020202060201" pitchFamily="34" charset="0"/>
              </a:rPr>
              <a:t>LEADERSHIP SUMMIT</a:t>
            </a:r>
            <a:endParaRPr lang="en-US" sz="8000" b="0" dirty="0">
              <a:solidFill>
                <a:schemeClr val="bg1"/>
              </a:solidFill>
              <a:effectLst>
                <a:glow rad="215900">
                  <a:schemeClr val="tx2">
                    <a:lumMod val="75000"/>
                    <a:alpha val="36000"/>
                  </a:schemeClr>
                </a:glow>
              </a:effectLst>
              <a:latin typeface="+mj-lt"/>
            </a:endParaRPr>
          </a:p>
        </p:txBody>
      </p:sp>
    </p:spTree>
    <p:extLst>
      <p:ext uri="{BB962C8B-B14F-4D97-AF65-F5344CB8AC3E}">
        <p14:creationId xmlns:p14="http://schemas.microsoft.com/office/powerpoint/2010/main" val="3807070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1_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sp>
        <p:nvSpPr>
          <p:cNvPr id="2" name="Title 1"/>
          <p:cNvSpPr>
            <a:spLocks noGrp="1"/>
          </p:cNvSpPr>
          <p:nvPr>
            <p:ph type="ctrTitle" hasCustomPrompt="1"/>
          </p:nvPr>
        </p:nvSpPr>
        <p:spPr>
          <a:xfrm>
            <a:off x="5954486" y="2663639"/>
            <a:ext cx="5839317" cy="1470025"/>
          </a:xfrm>
        </p:spPr>
        <p:txBody>
          <a:bodyPr lIns="0" rIns="0" anchor="b" anchorCtr="0">
            <a:noAutofit/>
          </a:bodyPr>
          <a:lstStyle>
            <a:lvl1pPr algn="ctr">
              <a:lnSpc>
                <a:spcPct val="80000"/>
              </a:lnSpc>
              <a:defRPr sz="6000" b="0" spc="0" baseline="0">
                <a:solidFill>
                  <a:schemeClr val="bg1"/>
                </a:solidFill>
                <a:effectLst>
                  <a:glow rad="101600">
                    <a:srgbClr val="15639F">
                      <a:alpha val="60000"/>
                    </a:srgbClr>
                  </a:glow>
                </a:effectLst>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radial gradient</a:t>
            </a:r>
          </a:p>
        </p:txBody>
      </p:sp>
      <p:sp>
        <p:nvSpPr>
          <p:cNvPr id="3" name="Subtitle 2"/>
          <p:cNvSpPr>
            <a:spLocks noGrp="1"/>
          </p:cNvSpPr>
          <p:nvPr>
            <p:ph type="subTitle" idx="1" hasCustomPrompt="1"/>
          </p:nvPr>
        </p:nvSpPr>
        <p:spPr>
          <a:xfrm>
            <a:off x="5954486" y="4243687"/>
            <a:ext cx="5839317" cy="1233813"/>
          </a:xfrm>
        </p:spPr>
        <p:txBody>
          <a:bodyPr lIns="0" rIns="0">
            <a:noAutofit/>
          </a:bodyPr>
          <a:lstStyle>
            <a:lvl1pPr marL="0" indent="0" algn="ctr">
              <a:lnSpc>
                <a:spcPct val="70000"/>
              </a:lnSpc>
              <a:spcBef>
                <a:spcPts val="0"/>
              </a:spcBef>
              <a:buNone/>
              <a:defRPr sz="3200" b="0" i="0" baseline="0">
                <a:solidFill>
                  <a:schemeClr val="bg1"/>
                </a:solidFill>
                <a:latin typeface="+mj-lt"/>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16pt Intel Clear Subhead, Date, Etc.</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8605" y="881006"/>
            <a:ext cx="1616686" cy="1065935"/>
          </a:xfrm>
          <a:prstGeom prst="rect">
            <a:avLst/>
          </a:prstGeom>
        </p:spPr>
      </p:pic>
    </p:spTree>
    <p:extLst>
      <p:ext uri="{BB962C8B-B14F-4D97-AF65-F5344CB8AC3E}">
        <p14:creationId xmlns:p14="http://schemas.microsoft.com/office/powerpoint/2010/main" val="752085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sp>
        <p:nvSpPr>
          <p:cNvPr id="2" name="Title 1"/>
          <p:cNvSpPr>
            <a:spLocks noGrp="1"/>
          </p:cNvSpPr>
          <p:nvPr>
            <p:ph type="ctrTitle" hasCustomPrompt="1"/>
          </p:nvPr>
        </p:nvSpPr>
        <p:spPr>
          <a:xfrm>
            <a:off x="5901733" y="2344540"/>
            <a:ext cx="5839317" cy="1470025"/>
          </a:xfrm>
        </p:spPr>
        <p:txBody>
          <a:bodyPr lIns="0" rIns="0" anchor="b" anchorCtr="0">
            <a:noAutofit/>
          </a:bodyPr>
          <a:lstStyle>
            <a:lvl1pPr algn="ctr">
              <a:lnSpc>
                <a:spcPct val="80000"/>
              </a:lnSpc>
              <a:defRPr sz="8000" b="0" spc="0" baseline="0">
                <a:solidFill>
                  <a:schemeClr val="bg1"/>
                </a:solidFill>
                <a:effectLst>
                  <a:glow rad="101600">
                    <a:srgbClr val="15639F">
                      <a:alpha val="60000"/>
                    </a:srgbClr>
                  </a:glow>
                </a:effectLst>
                <a:latin typeface="Intel Clear Pro" panose="020B0804020202060201" pitchFamily="34" charset="0"/>
                <a:cs typeface="Intel Clear Pro" panose="020B0804020202060201" pitchFamily="34" charset="0"/>
              </a:defRPr>
            </a:lvl1pPr>
          </a:lstStyle>
          <a:p>
            <a:r>
              <a:rPr lang="en-US" dirty="0"/>
              <a:t>65pt Intel Clear pro</a:t>
            </a:r>
          </a:p>
        </p:txBody>
      </p:sp>
    </p:spTree>
    <p:extLst>
      <p:ext uri="{BB962C8B-B14F-4D97-AF65-F5344CB8AC3E}">
        <p14:creationId xmlns:p14="http://schemas.microsoft.com/office/powerpoint/2010/main" val="3584249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573752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20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869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484" y="351963"/>
            <a:ext cx="10972800" cy="1158240"/>
          </a:xfrm>
        </p:spPr>
        <p:txBody>
          <a:bodyPr/>
          <a:lstStyle/>
          <a:p>
            <a:r>
              <a:rPr lang="en-US" dirty="0"/>
              <a:t>Click to edit Master title style</a:t>
            </a:r>
          </a:p>
        </p:txBody>
      </p:sp>
      <p:sp>
        <p:nvSpPr>
          <p:cNvPr id="4" name="Content Placeholder 3"/>
          <p:cNvSpPr>
            <a:spLocks noGrp="1"/>
          </p:cNvSpPr>
          <p:nvPr>
            <p:ph sz="quarter" idx="10"/>
          </p:nvPr>
        </p:nvSpPr>
        <p:spPr>
          <a:xfrm>
            <a:off x="608013" y="1676400"/>
            <a:ext cx="10972800"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8441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61026" y="2482874"/>
            <a:ext cx="2869948" cy="1892252"/>
          </a:xfrm>
          <a:prstGeom prst="rect">
            <a:avLst/>
          </a:prstGeom>
        </p:spPr>
      </p:pic>
    </p:spTree>
    <p:extLst>
      <p:ext uri="{BB962C8B-B14F-4D97-AF65-F5344CB8AC3E}">
        <p14:creationId xmlns:p14="http://schemas.microsoft.com/office/powerpoint/2010/main" val="3364777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6406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84BD74-F56C-4C2D-979D-0246B9039CBF}" type="datetimeFigureOut">
              <a:rPr lang="en-US" smtClean="0"/>
              <a:t>8/20/2021</a:t>
            </a:fld>
            <a:endParaRPr lang="en-US"/>
          </a:p>
        </p:txBody>
      </p:sp>
      <p:sp>
        <p:nvSpPr>
          <p:cNvPr id="3" name="Footer Placeholder 2"/>
          <p:cNvSpPr>
            <a:spLocks noGrp="1"/>
          </p:cNvSpPr>
          <p:nvPr>
            <p:ph type="ftr" sz="quarter" idx="11"/>
          </p:nvPr>
        </p:nvSpPr>
        <p:spPr/>
        <p:txBody>
          <a:bodyPr/>
          <a:lstStyle/>
          <a:p>
            <a:r>
              <a:rPr lang="en-US"/>
              <a:t>Intel Confidential</a:t>
            </a:r>
          </a:p>
        </p:txBody>
      </p:sp>
      <p:sp>
        <p:nvSpPr>
          <p:cNvPr id="4" name="Slide Number Placeholder 3"/>
          <p:cNvSpPr>
            <a:spLocks noGrp="1"/>
          </p:cNvSpPr>
          <p:nvPr>
            <p:ph type="sldNum" sz="quarter" idx="12"/>
          </p:nvPr>
        </p:nvSpPr>
        <p:spPr/>
        <p:txBody>
          <a:bodyPr/>
          <a:lstStyle/>
          <a:p>
            <a:fld id="{284D4F4E-93A1-42C3-80EF-21A59B2EA468}" type="slidenum">
              <a:rPr lang="en-US" smtClean="0"/>
              <a:t>‹#›</a:t>
            </a:fld>
            <a:endParaRPr lang="en-US"/>
          </a:p>
        </p:txBody>
      </p:sp>
    </p:spTree>
    <p:extLst>
      <p:ext uri="{BB962C8B-B14F-4D97-AF65-F5344CB8AC3E}">
        <p14:creationId xmlns:p14="http://schemas.microsoft.com/office/powerpoint/2010/main" val="27844507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5" y="211627"/>
            <a:ext cx="10527241" cy="580336"/>
          </a:xfrm>
        </p:spPr>
        <p:txBody>
          <a:bodyPr/>
          <a:lstStyle>
            <a:lvl1pPr>
              <a:defRPr b="0" i="0" baseline="0">
                <a:solidFill>
                  <a:srgbClr val="003C71"/>
                </a:solidFill>
                <a:latin typeface="Intel Clear"/>
                <a:cs typeface="Intel Clear"/>
              </a:defRPr>
            </a:lvl1pPr>
          </a:lstStyle>
          <a:p>
            <a:r>
              <a:rPr lang="en-US" dirty="0"/>
              <a:t>32pt Intel Clear Headline</a:t>
            </a:r>
          </a:p>
        </p:txBody>
      </p:sp>
      <p:sp>
        <p:nvSpPr>
          <p:cNvPr id="9" name="Content Placeholder 8"/>
          <p:cNvSpPr>
            <a:spLocks noGrp="1"/>
          </p:cNvSpPr>
          <p:nvPr>
            <p:ph sz="quarter" idx="13" hasCustomPrompt="1"/>
          </p:nvPr>
        </p:nvSpPr>
        <p:spPr>
          <a:xfrm>
            <a:off x="607485" y="990599"/>
            <a:ext cx="10970683" cy="5305572"/>
          </a:xfrm>
        </p:spPr>
        <p:txBody>
          <a:bodyPr/>
          <a:lstStyle>
            <a:lvl1pPr>
              <a:defRPr>
                <a:solidFill>
                  <a:srgbClr val="0071C5"/>
                </a:solidFill>
              </a:defRPr>
            </a:lvl1pPr>
            <a:lvl2pPr>
              <a:defRPr sz="2400">
                <a:solidFill>
                  <a:schemeClr val="accent2">
                    <a:lumMod val="75000"/>
                  </a:schemeClr>
                </a:solidFill>
              </a:defRPr>
            </a:lvl2pPr>
            <a:lvl3pPr>
              <a:defRPr sz="2133">
                <a:solidFill>
                  <a:schemeClr val="tx1"/>
                </a:solidFill>
              </a:defRPr>
            </a:lvl3pPr>
            <a:lvl4pPr>
              <a:defRPr sz="1867">
                <a:solidFill>
                  <a:srgbClr val="0070C0"/>
                </a:solidFill>
              </a:defRPr>
            </a:lvl4pPr>
            <a:lvl5pPr>
              <a:defRPr sz="1600">
                <a:solidFill>
                  <a:schemeClr val="tx1"/>
                </a:solidFill>
              </a:defRPr>
            </a:lvl5pPr>
          </a:lstStyle>
          <a:p>
            <a:pPr lvl="1"/>
            <a:r>
              <a:rPr lang="en-US" dirty="0"/>
              <a:t>18pt Intel Clear bullet one</a:t>
            </a:r>
          </a:p>
          <a:p>
            <a:pPr lvl="2"/>
            <a:r>
              <a:rPr lang="en-US" dirty="0"/>
              <a:t>16pt Intel Clear sub-bullet</a:t>
            </a:r>
          </a:p>
          <a:p>
            <a:pPr lvl="3"/>
            <a:r>
              <a:rPr lang="en-US" dirty="0"/>
              <a:t>14pt Intel Clear fourth level</a:t>
            </a:r>
          </a:p>
          <a:p>
            <a:pPr lvl="4"/>
            <a:r>
              <a:rPr lang="en-US" dirty="0"/>
              <a:t>12pt Intel Clear fifth level</a:t>
            </a:r>
          </a:p>
        </p:txBody>
      </p:sp>
      <p:sp>
        <p:nvSpPr>
          <p:cNvPr id="6" name="Slide Number Placeholder 5"/>
          <p:cNvSpPr>
            <a:spLocks noGrp="1"/>
          </p:cNvSpPr>
          <p:nvPr>
            <p:ph type="sldNum" sz="quarter" idx="4"/>
          </p:nvPr>
        </p:nvSpPr>
        <p:spPr>
          <a:xfrm>
            <a:off x="11677869" y="6638097"/>
            <a:ext cx="409099" cy="231099"/>
          </a:xfrm>
          <a:prstGeom prst="rect">
            <a:avLst/>
          </a:prstGeom>
        </p:spPr>
        <p:txBody>
          <a:bodyPr vert="horz" lIns="0" tIns="0" rIns="0" bIns="0" rtlCol="0" anchor="ctr"/>
          <a:lstStyle>
            <a:lvl1pPr algn="r">
              <a:defRPr sz="1067">
                <a:solidFill>
                  <a:schemeClr val="bg1"/>
                </a:solidFill>
                <a:latin typeface="+mn-lt"/>
                <a:cs typeface="Intel Clear"/>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777877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0218930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20" descr="intel_rgb_100-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
          <a:xfrm>
            <a:off x="9715501" y="269876"/>
            <a:ext cx="2173817"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1"/>
          <p:cNvSpPr>
            <a:spLocks noChangeArrowheads="1"/>
          </p:cNvSpPr>
          <p:nvPr userDrawn="1"/>
        </p:nvSpPr>
        <p:spPr bwMode="auto">
          <a:xfrm>
            <a:off x="1227667" y="5773738"/>
            <a:ext cx="8197851" cy="792162"/>
          </a:xfrm>
          <a:prstGeom prst="rect">
            <a:avLst/>
          </a:prstGeom>
          <a:noFill/>
          <a:ln w="9525">
            <a:noFill/>
            <a:miter lim="800000"/>
            <a:headEnd/>
            <a:tailEnd/>
          </a:ln>
          <a:effectLst/>
        </p:spPr>
        <p:txBody>
          <a:bodyPr anchor="ctr"/>
          <a:lstStyle/>
          <a:p>
            <a:pPr>
              <a:defRPr/>
            </a:pPr>
            <a:r>
              <a:rPr lang="en-US" sz="1800">
                <a:solidFill>
                  <a:srgbClr val="FFFFFF"/>
                </a:solidFill>
                <a:effectLst>
                  <a:outerShdw blurRad="38100" dist="38100" dir="2700000" algn="tl">
                    <a:srgbClr val="000000"/>
                  </a:outerShdw>
                </a:effectLst>
                <a:latin typeface="Verdana" pitchFamily="34" charset="0"/>
                <a:cs typeface="Arial"/>
              </a:rPr>
              <a:t>HPC,</a:t>
            </a:r>
            <a:r>
              <a:rPr lang="en-US" sz="1800" baseline="0">
                <a:solidFill>
                  <a:srgbClr val="FFFFFF"/>
                </a:solidFill>
                <a:effectLst>
                  <a:outerShdw blurRad="38100" dist="38100" dir="2700000" algn="tl">
                    <a:srgbClr val="000000"/>
                  </a:outerShdw>
                </a:effectLst>
                <a:latin typeface="Verdana" pitchFamily="34" charset="0"/>
                <a:cs typeface="Arial"/>
              </a:rPr>
              <a:t> AI, and Custom CPU</a:t>
            </a:r>
            <a:r>
              <a:rPr lang="en-US" sz="1800">
                <a:solidFill>
                  <a:srgbClr val="FFFFFF"/>
                </a:solidFill>
                <a:effectLst>
                  <a:outerShdw blurRad="38100" dist="38100" dir="2700000" algn="tl">
                    <a:srgbClr val="000000"/>
                  </a:outerShdw>
                </a:effectLst>
                <a:latin typeface="Verdana" pitchFamily="34" charset="0"/>
                <a:cs typeface="Arial"/>
              </a:rPr>
              <a:t> (HAC)</a:t>
            </a:r>
            <a:endParaRPr lang="en-US" sz="1800" dirty="0">
              <a:solidFill>
                <a:srgbClr val="FFFFFF"/>
              </a:solidFill>
              <a:effectLst>
                <a:outerShdw blurRad="38100" dist="38100" dir="2700000" algn="tl">
                  <a:srgbClr val="000000"/>
                </a:outerShdw>
              </a:effectLst>
              <a:latin typeface="Verdana" pitchFamily="34" charset="0"/>
              <a:cs typeface="Arial"/>
            </a:endParaRPr>
          </a:p>
        </p:txBody>
      </p:sp>
      <p:sp>
        <p:nvSpPr>
          <p:cNvPr id="7170" name="Rectangle 2"/>
          <p:cNvSpPr>
            <a:spLocks noGrp="1" noChangeArrowheads="1"/>
          </p:cNvSpPr>
          <p:nvPr>
            <p:ph type="subTitle" sz="quarter" idx="1"/>
          </p:nvPr>
        </p:nvSpPr>
        <p:spPr>
          <a:xfrm>
            <a:off x="1185333" y="3619500"/>
            <a:ext cx="10414000" cy="1587500"/>
          </a:xfrm>
        </p:spPr>
        <p:txBody>
          <a:bodyPr lIns="92035" tIns="46019" rIns="92035" bIns="46019"/>
          <a:lstStyle>
            <a:lvl1pPr marL="0" indent="0" algn="r">
              <a:lnSpc>
                <a:spcPct val="100000"/>
              </a:lnSpc>
              <a:spcBef>
                <a:spcPct val="0"/>
              </a:spcBef>
              <a:buFont typeface="Wingdings" pitchFamily="2" charset="2"/>
              <a:buNone/>
              <a:defRPr sz="2400"/>
            </a:lvl1pPr>
          </a:lstStyle>
          <a:p>
            <a:r>
              <a:rPr lang="en-US"/>
              <a:t>Name</a:t>
            </a:r>
          </a:p>
          <a:p>
            <a:r>
              <a:rPr lang="en-US"/>
              <a:t>Title</a:t>
            </a:r>
          </a:p>
          <a:p>
            <a:r>
              <a:rPr lang="en-US"/>
              <a:t>Department</a:t>
            </a:r>
          </a:p>
        </p:txBody>
      </p:sp>
      <p:sp>
        <p:nvSpPr>
          <p:cNvPr id="7171" name="Rectangle 3"/>
          <p:cNvSpPr>
            <a:spLocks noGrp="1" noChangeArrowheads="1"/>
          </p:cNvSpPr>
          <p:nvPr>
            <p:ph type="ctrTitle" sz="quarter"/>
          </p:nvPr>
        </p:nvSpPr>
        <p:spPr>
          <a:xfrm>
            <a:off x="1238251" y="1957388"/>
            <a:ext cx="10339916" cy="1471612"/>
          </a:xfrm>
        </p:spPr>
        <p:txBody>
          <a:bodyPr lIns="64264" tIns="32131" rIns="64264" bIns="32131"/>
          <a:lstStyle>
            <a:lvl1pPr algn="r">
              <a:defRPr/>
            </a:lvl1pPr>
          </a:lstStyle>
          <a:p>
            <a:r>
              <a:rPr lang="en-US"/>
              <a:t>Click to edit Master title style</a:t>
            </a:r>
          </a:p>
        </p:txBody>
      </p:sp>
    </p:spTree>
    <p:extLst>
      <p:ext uri="{BB962C8B-B14F-4D97-AF65-F5344CB8AC3E}">
        <p14:creationId xmlns:p14="http://schemas.microsoft.com/office/powerpoint/2010/main" val="354780316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369223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2582308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8951" y="1371600"/>
            <a:ext cx="5503333" cy="4618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371600"/>
            <a:ext cx="5503333" cy="4618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47094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85363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311767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6676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63302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84BD74-F56C-4C2D-979D-0246B9039CBF}"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D4F4E-93A1-42C3-80EF-21A59B2EA468}" type="slidenum">
              <a:rPr lang="en-US" smtClean="0"/>
              <a:t>‹#›</a:t>
            </a:fld>
            <a:endParaRPr lang="en-US"/>
          </a:p>
        </p:txBody>
      </p:sp>
    </p:spTree>
    <p:extLst>
      <p:ext uri="{BB962C8B-B14F-4D97-AF65-F5344CB8AC3E}">
        <p14:creationId xmlns:p14="http://schemas.microsoft.com/office/powerpoint/2010/main" val="12391317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071558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20790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8467" y="157164"/>
            <a:ext cx="2802467" cy="5832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6834" y="157164"/>
            <a:ext cx="8208433" cy="5832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14630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86834" y="157163"/>
            <a:ext cx="11214100" cy="1143000"/>
          </a:xfrm>
        </p:spPr>
        <p:txBody>
          <a:bodyPr/>
          <a:lstStyle/>
          <a:p>
            <a:r>
              <a:rPr lang="en-US"/>
              <a:t>Click to edit Master title style</a:t>
            </a:r>
          </a:p>
        </p:txBody>
      </p:sp>
      <p:sp>
        <p:nvSpPr>
          <p:cNvPr id="3" name="Text Placeholder 2"/>
          <p:cNvSpPr>
            <a:spLocks noGrp="1"/>
          </p:cNvSpPr>
          <p:nvPr>
            <p:ph type="body" sz="half" idx="1"/>
          </p:nvPr>
        </p:nvSpPr>
        <p:spPr>
          <a:xfrm>
            <a:off x="488951" y="1371600"/>
            <a:ext cx="5503333" cy="4618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484" y="1371601"/>
            <a:ext cx="5503333"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484" y="3756026"/>
            <a:ext cx="5503333" cy="2233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50290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605" y="881006"/>
            <a:ext cx="1616686" cy="1065935"/>
          </a:xfrm>
          <a:prstGeom prst="rect">
            <a:avLst/>
          </a:prstGeom>
        </p:spPr>
      </p:pic>
      <p:sp>
        <p:nvSpPr>
          <p:cNvPr id="4" name="Rectangle 3"/>
          <p:cNvSpPr/>
          <p:nvPr userDrawn="1"/>
        </p:nvSpPr>
        <p:spPr>
          <a:xfrm>
            <a:off x="6176931" y="2373476"/>
            <a:ext cx="5394425" cy="1568122"/>
          </a:xfrm>
          <a:prstGeom prst="rect">
            <a:avLst/>
          </a:prstGeom>
        </p:spPr>
        <p:txBody>
          <a:bodyPr wrap="none">
            <a:spAutoFit/>
          </a:bodyPr>
          <a:lstStyle/>
          <a:p>
            <a:pPr algn="ctr">
              <a:lnSpc>
                <a:spcPct val="70000"/>
              </a:lnSpc>
            </a:pPr>
            <a:r>
              <a:rPr lang="en-US" sz="5700" b="0">
                <a:solidFill>
                  <a:schemeClr val="bg1"/>
                </a:solidFill>
                <a:effectLst>
                  <a:glow rad="215900">
                    <a:schemeClr val="tx2">
                      <a:lumMod val="75000"/>
                      <a:alpha val="36000"/>
                    </a:schemeClr>
                  </a:glow>
                </a:effectLst>
                <a:latin typeface="+mj-lt"/>
                <a:ea typeface="Intel Clear Pro" panose="020B0804020202060201" pitchFamily="34" charset="0"/>
              </a:rPr>
              <a:t>Silicon engineering group</a:t>
            </a:r>
          </a:p>
          <a:p>
            <a:pPr algn="ctr">
              <a:lnSpc>
                <a:spcPct val="70000"/>
              </a:lnSpc>
            </a:pPr>
            <a:r>
              <a:rPr lang="en-US" sz="8000" b="0">
                <a:solidFill>
                  <a:schemeClr val="bg1"/>
                </a:solidFill>
                <a:effectLst>
                  <a:glow rad="215900">
                    <a:schemeClr val="tx2">
                      <a:lumMod val="75000"/>
                      <a:alpha val="36000"/>
                    </a:schemeClr>
                  </a:glow>
                </a:effectLst>
                <a:latin typeface="+mj-lt"/>
                <a:ea typeface="Intel Clear Pro" panose="020B0804020202060201" pitchFamily="34" charset="0"/>
              </a:rPr>
              <a:t>LEADERSHIP SUMMIT</a:t>
            </a:r>
            <a:endParaRPr lang="en-US" sz="8000" b="0">
              <a:solidFill>
                <a:schemeClr val="bg1"/>
              </a:solidFill>
              <a:effectLst>
                <a:glow rad="215900">
                  <a:schemeClr val="tx2">
                    <a:lumMod val="75000"/>
                    <a:alpha val="36000"/>
                  </a:schemeClr>
                </a:glow>
              </a:effectLst>
              <a:latin typeface="+mj-lt"/>
            </a:endParaRPr>
          </a:p>
        </p:txBody>
      </p:sp>
    </p:spTree>
    <p:extLst>
      <p:ext uri="{BB962C8B-B14F-4D97-AF65-F5344CB8AC3E}">
        <p14:creationId xmlns:p14="http://schemas.microsoft.com/office/powerpoint/2010/main" val="31406659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1_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sp>
        <p:nvSpPr>
          <p:cNvPr id="2" name="Title 1"/>
          <p:cNvSpPr>
            <a:spLocks noGrp="1"/>
          </p:cNvSpPr>
          <p:nvPr>
            <p:ph type="ctrTitle" hasCustomPrompt="1"/>
          </p:nvPr>
        </p:nvSpPr>
        <p:spPr>
          <a:xfrm>
            <a:off x="5954486" y="2663639"/>
            <a:ext cx="5839317" cy="1470025"/>
          </a:xfrm>
        </p:spPr>
        <p:txBody>
          <a:bodyPr lIns="0" rIns="0" anchor="b" anchorCtr="0">
            <a:noAutofit/>
          </a:bodyPr>
          <a:lstStyle>
            <a:lvl1pPr algn="ctr">
              <a:lnSpc>
                <a:spcPct val="80000"/>
              </a:lnSpc>
              <a:defRPr sz="6000" b="0" spc="0" baseline="0">
                <a:solidFill>
                  <a:schemeClr val="bg1"/>
                </a:solidFill>
                <a:effectLst>
                  <a:glow rad="101600">
                    <a:srgbClr val="15639F">
                      <a:alpha val="60000"/>
                    </a:srgbClr>
                  </a:glow>
                </a:effectLst>
                <a:latin typeface="Intel Clear Pro" panose="020B0804020202060201" pitchFamily="34" charset="0"/>
                <a:cs typeface="Intel Clear Pro" panose="020B0804020202060201" pitchFamily="34" charset="0"/>
              </a:defRPr>
            </a:lvl1pPr>
          </a:lstStyle>
          <a:p>
            <a:r>
              <a:rPr lang="en-US"/>
              <a:t>65pt Intel Clear pro Title</a:t>
            </a:r>
            <a:br>
              <a:rPr lang="en-US"/>
            </a:br>
            <a:r>
              <a:rPr lang="en-US"/>
              <a:t>with radial gradient</a:t>
            </a:r>
          </a:p>
        </p:txBody>
      </p:sp>
      <p:sp>
        <p:nvSpPr>
          <p:cNvPr id="3" name="Subtitle 2"/>
          <p:cNvSpPr>
            <a:spLocks noGrp="1"/>
          </p:cNvSpPr>
          <p:nvPr>
            <p:ph type="subTitle" idx="1" hasCustomPrompt="1"/>
          </p:nvPr>
        </p:nvSpPr>
        <p:spPr>
          <a:xfrm>
            <a:off x="5954486" y="4243687"/>
            <a:ext cx="5839317" cy="1233813"/>
          </a:xfrm>
        </p:spPr>
        <p:txBody>
          <a:bodyPr lIns="0" rIns="0">
            <a:noAutofit/>
          </a:bodyPr>
          <a:lstStyle>
            <a:lvl1pPr marL="0" indent="0" algn="ctr">
              <a:lnSpc>
                <a:spcPct val="70000"/>
              </a:lnSpc>
              <a:spcBef>
                <a:spcPts val="0"/>
              </a:spcBef>
              <a:buNone/>
              <a:defRPr sz="3200" b="0" i="0" baseline="0">
                <a:solidFill>
                  <a:schemeClr val="bg1"/>
                </a:solidFill>
                <a:latin typeface="+mj-lt"/>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16pt Intel Clear Subhead, Date, Etc.</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605" y="881006"/>
            <a:ext cx="1616686" cy="1065935"/>
          </a:xfrm>
          <a:prstGeom prst="rect">
            <a:avLst/>
          </a:prstGeom>
        </p:spPr>
      </p:pic>
    </p:spTree>
    <p:extLst>
      <p:ext uri="{BB962C8B-B14F-4D97-AF65-F5344CB8AC3E}">
        <p14:creationId xmlns:p14="http://schemas.microsoft.com/office/powerpoint/2010/main" val="2435797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sp>
        <p:nvSpPr>
          <p:cNvPr id="2" name="Title 1"/>
          <p:cNvSpPr>
            <a:spLocks noGrp="1"/>
          </p:cNvSpPr>
          <p:nvPr>
            <p:ph type="ctrTitle" hasCustomPrompt="1"/>
          </p:nvPr>
        </p:nvSpPr>
        <p:spPr>
          <a:xfrm>
            <a:off x="5901733" y="2344540"/>
            <a:ext cx="5839317" cy="1470025"/>
          </a:xfrm>
        </p:spPr>
        <p:txBody>
          <a:bodyPr lIns="0" rIns="0" anchor="b" anchorCtr="0">
            <a:noAutofit/>
          </a:bodyPr>
          <a:lstStyle>
            <a:lvl1pPr algn="ctr">
              <a:lnSpc>
                <a:spcPct val="80000"/>
              </a:lnSpc>
              <a:defRPr sz="8000" b="0" spc="0" baseline="0">
                <a:solidFill>
                  <a:schemeClr val="bg1"/>
                </a:solidFill>
                <a:effectLst>
                  <a:glow rad="101600">
                    <a:srgbClr val="15639F">
                      <a:alpha val="60000"/>
                    </a:srgbClr>
                  </a:glow>
                </a:effectLst>
                <a:latin typeface="Intel Clear Pro" panose="020B0804020202060201" pitchFamily="34" charset="0"/>
                <a:cs typeface="Intel Clear Pro" panose="020B0804020202060201" pitchFamily="34" charset="0"/>
              </a:defRPr>
            </a:lvl1pPr>
          </a:lstStyle>
          <a:p>
            <a:r>
              <a:rPr lang="en-US"/>
              <a:t>65pt Intel Clear pro</a:t>
            </a:r>
          </a:p>
        </p:txBody>
      </p:sp>
    </p:spTree>
    <p:extLst>
      <p:ext uri="{BB962C8B-B14F-4D97-AF65-F5344CB8AC3E}">
        <p14:creationId xmlns:p14="http://schemas.microsoft.com/office/powerpoint/2010/main" val="38052395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7481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1999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7484" y="351963"/>
            <a:ext cx="10972800" cy="1158240"/>
          </a:xfrm>
        </p:spPr>
        <p:txBody>
          <a:bodyPr/>
          <a:lstStyle/>
          <a:p>
            <a:r>
              <a:rPr lang="en-US"/>
              <a:t>Click to edit Master title style</a:t>
            </a:r>
          </a:p>
        </p:txBody>
      </p:sp>
      <p:sp>
        <p:nvSpPr>
          <p:cNvPr id="4" name="Content Placeholder 3"/>
          <p:cNvSpPr>
            <a:spLocks noGrp="1"/>
          </p:cNvSpPr>
          <p:nvPr>
            <p:ph sz="quarter" idx="10"/>
          </p:nvPr>
        </p:nvSpPr>
        <p:spPr>
          <a:xfrm>
            <a:off x="608013" y="1676400"/>
            <a:ext cx="10972800"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56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84BD74-F56C-4C2D-979D-0246B9039CBF}"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D4F4E-93A1-42C3-80EF-21A59B2EA468}" type="slidenum">
              <a:rPr lang="en-US" smtClean="0"/>
              <a:t>‹#›</a:t>
            </a:fld>
            <a:endParaRPr lang="en-US"/>
          </a:p>
        </p:txBody>
      </p:sp>
    </p:spTree>
    <p:extLst>
      <p:ext uri="{BB962C8B-B14F-4D97-AF65-F5344CB8AC3E}">
        <p14:creationId xmlns:p14="http://schemas.microsoft.com/office/powerpoint/2010/main" val="3301087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61026" y="2482874"/>
            <a:ext cx="2869948" cy="1892252"/>
          </a:xfrm>
          <a:prstGeom prst="rect">
            <a:avLst/>
          </a:prstGeom>
        </p:spPr>
      </p:pic>
    </p:spTree>
    <p:extLst>
      <p:ext uri="{BB962C8B-B14F-4D97-AF65-F5344CB8AC3E}">
        <p14:creationId xmlns:p14="http://schemas.microsoft.com/office/powerpoint/2010/main" val="11819912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Full Bleed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4" name="Footer Placeholder 2"/>
          <p:cNvSpPr>
            <a:spLocks noGrp="1"/>
          </p:cNvSpPr>
          <p:nvPr>
            <p:ph type="ftr" sz="quarter" idx="11"/>
          </p:nvPr>
        </p:nvSpPr>
        <p:spPr>
          <a:xfrm>
            <a:off x="4165600" y="6432516"/>
            <a:ext cx="3860800" cy="365125"/>
          </a:xfrm>
          <a:prstGeom prst="rect">
            <a:avLst/>
          </a:prstGeom>
        </p:spPr>
        <p:txBody>
          <a:bodyPr/>
          <a:lstStyle/>
          <a:p>
            <a:r>
              <a:rPr lang="en-US">
                <a:solidFill>
                  <a:prstClr val="white"/>
                </a:solidFill>
              </a:rPr>
              <a:t>INTEL CONFIDENTIAL</a:t>
            </a: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bg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18008672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D6AC-D7DA-460C-9866-3C08536BC6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823573-4199-4DBC-A7A3-A2C727408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BCA615-5480-465D-A7BE-10C71758084C}"/>
              </a:ext>
            </a:extLst>
          </p:cNvPr>
          <p:cNvSpPr>
            <a:spLocks noGrp="1"/>
          </p:cNvSpPr>
          <p:nvPr>
            <p:ph type="dt" sz="half" idx="10"/>
          </p:nvPr>
        </p:nvSpPr>
        <p:spPr/>
        <p:txBody>
          <a:bodyPr/>
          <a:lstStyle/>
          <a:p>
            <a:fld id="{3FD1B694-AC05-4A53-848D-10A1F136FD07}" type="datetimeFigureOut">
              <a:rPr lang="en-US" smtClean="0"/>
              <a:t>8/20/2021</a:t>
            </a:fld>
            <a:endParaRPr lang="en-US"/>
          </a:p>
        </p:txBody>
      </p:sp>
      <p:sp>
        <p:nvSpPr>
          <p:cNvPr id="5" name="Footer Placeholder 4">
            <a:extLst>
              <a:ext uri="{FF2B5EF4-FFF2-40B4-BE49-F238E27FC236}">
                <a16:creationId xmlns:a16="http://schemas.microsoft.com/office/drawing/2014/main" id="{CFC49505-97A3-4BC0-8C23-179633AA6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6CCA4-4ED0-4670-96A7-B40695E21056}"/>
              </a:ext>
            </a:extLst>
          </p:cNvPr>
          <p:cNvSpPr>
            <a:spLocks noGrp="1"/>
          </p:cNvSpPr>
          <p:nvPr>
            <p:ph type="sldNum" sz="quarter" idx="12"/>
          </p:nvPr>
        </p:nvSpPr>
        <p:spPr/>
        <p:txBody>
          <a:bodyPr/>
          <a:lstStyle/>
          <a:p>
            <a:fld id="{C13101F8-C20B-44D3-AD40-E7F62231D784}" type="slidenum">
              <a:rPr lang="en-US" smtClean="0"/>
              <a:t>‹#›</a:t>
            </a:fld>
            <a:endParaRPr lang="en-US"/>
          </a:p>
        </p:txBody>
      </p:sp>
    </p:spTree>
    <p:extLst>
      <p:ext uri="{BB962C8B-B14F-4D97-AF65-F5344CB8AC3E}">
        <p14:creationId xmlns:p14="http://schemas.microsoft.com/office/powerpoint/2010/main" val="41444287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AE1D9-14F9-4748-A2CA-B695851BD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C2273-D461-4EAE-9349-B2ADCC0EDE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83497-3ECF-42C3-8C7E-0CEAD7F7743A}"/>
              </a:ext>
            </a:extLst>
          </p:cNvPr>
          <p:cNvSpPr>
            <a:spLocks noGrp="1"/>
          </p:cNvSpPr>
          <p:nvPr>
            <p:ph type="dt" sz="half" idx="10"/>
          </p:nvPr>
        </p:nvSpPr>
        <p:spPr/>
        <p:txBody>
          <a:bodyPr/>
          <a:lstStyle/>
          <a:p>
            <a:fld id="{3FD1B694-AC05-4A53-848D-10A1F136FD07}" type="datetimeFigureOut">
              <a:rPr lang="en-US" smtClean="0"/>
              <a:t>8/20/2021</a:t>
            </a:fld>
            <a:endParaRPr lang="en-US"/>
          </a:p>
        </p:txBody>
      </p:sp>
      <p:sp>
        <p:nvSpPr>
          <p:cNvPr id="5" name="Footer Placeholder 4">
            <a:extLst>
              <a:ext uri="{FF2B5EF4-FFF2-40B4-BE49-F238E27FC236}">
                <a16:creationId xmlns:a16="http://schemas.microsoft.com/office/drawing/2014/main" id="{72EF2315-E1C2-432B-B69D-FF8735126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BD8CD-372B-47E0-83AA-89A87DD1437A}"/>
              </a:ext>
            </a:extLst>
          </p:cNvPr>
          <p:cNvSpPr>
            <a:spLocks noGrp="1"/>
          </p:cNvSpPr>
          <p:nvPr>
            <p:ph type="sldNum" sz="quarter" idx="12"/>
          </p:nvPr>
        </p:nvSpPr>
        <p:spPr/>
        <p:txBody>
          <a:bodyPr/>
          <a:lstStyle/>
          <a:p>
            <a:fld id="{C13101F8-C20B-44D3-AD40-E7F62231D784}" type="slidenum">
              <a:rPr lang="en-US" smtClean="0"/>
              <a:t>‹#›</a:t>
            </a:fld>
            <a:endParaRPr lang="en-US"/>
          </a:p>
        </p:txBody>
      </p:sp>
    </p:spTree>
    <p:extLst>
      <p:ext uri="{BB962C8B-B14F-4D97-AF65-F5344CB8AC3E}">
        <p14:creationId xmlns:p14="http://schemas.microsoft.com/office/powerpoint/2010/main" val="10018145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23FF-39E1-4EC4-81D0-B726515EA1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105C37-6899-4362-B7DA-489D39939B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AE288D-B384-4097-8B19-2C7DD3EE95A7}"/>
              </a:ext>
            </a:extLst>
          </p:cNvPr>
          <p:cNvSpPr>
            <a:spLocks noGrp="1"/>
          </p:cNvSpPr>
          <p:nvPr>
            <p:ph type="dt" sz="half" idx="10"/>
          </p:nvPr>
        </p:nvSpPr>
        <p:spPr/>
        <p:txBody>
          <a:bodyPr/>
          <a:lstStyle/>
          <a:p>
            <a:fld id="{3FD1B694-AC05-4A53-848D-10A1F136FD07}" type="datetimeFigureOut">
              <a:rPr lang="en-US" smtClean="0"/>
              <a:t>8/20/2021</a:t>
            </a:fld>
            <a:endParaRPr lang="en-US"/>
          </a:p>
        </p:txBody>
      </p:sp>
      <p:sp>
        <p:nvSpPr>
          <p:cNvPr id="5" name="Footer Placeholder 4">
            <a:extLst>
              <a:ext uri="{FF2B5EF4-FFF2-40B4-BE49-F238E27FC236}">
                <a16:creationId xmlns:a16="http://schemas.microsoft.com/office/drawing/2014/main" id="{014BE1B8-9168-4962-9474-E939399D1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51079-045E-4866-821F-3CD679EA792A}"/>
              </a:ext>
            </a:extLst>
          </p:cNvPr>
          <p:cNvSpPr>
            <a:spLocks noGrp="1"/>
          </p:cNvSpPr>
          <p:nvPr>
            <p:ph type="sldNum" sz="quarter" idx="12"/>
          </p:nvPr>
        </p:nvSpPr>
        <p:spPr/>
        <p:txBody>
          <a:bodyPr/>
          <a:lstStyle/>
          <a:p>
            <a:fld id="{C13101F8-C20B-44D3-AD40-E7F62231D784}" type="slidenum">
              <a:rPr lang="en-US" smtClean="0"/>
              <a:t>‹#›</a:t>
            </a:fld>
            <a:endParaRPr lang="en-US"/>
          </a:p>
        </p:txBody>
      </p:sp>
    </p:spTree>
    <p:extLst>
      <p:ext uri="{BB962C8B-B14F-4D97-AF65-F5344CB8AC3E}">
        <p14:creationId xmlns:p14="http://schemas.microsoft.com/office/powerpoint/2010/main" val="40047482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801E7-881F-4A00-8DD5-B2850812EB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B6E836-6590-46DB-A7F4-A12A6A111E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3D4D4E-3D59-4DE5-81D4-0096DC2317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1265CF-CC33-4684-8777-A0F6529CDC82}"/>
              </a:ext>
            </a:extLst>
          </p:cNvPr>
          <p:cNvSpPr>
            <a:spLocks noGrp="1"/>
          </p:cNvSpPr>
          <p:nvPr>
            <p:ph type="dt" sz="half" idx="10"/>
          </p:nvPr>
        </p:nvSpPr>
        <p:spPr/>
        <p:txBody>
          <a:bodyPr/>
          <a:lstStyle/>
          <a:p>
            <a:fld id="{3FD1B694-AC05-4A53-848D-10A1F136FD07}" type="datetimeFigureOut">
              <a:rPr lang="en-US" smtClean="0"/>
              <a:t>8/20/2021</a:t>
            </a:fld>
            <a:endParaRPr lang="en-US"/>
          </a:p>
        </p:txBody>
      </p:sp>
      <p:sp>
        <p:nvSpPr>
          <p:cNvPr id="6" name="Footer Placeholder 5">
            <a:extLst>
              <a:ext uri="{FF2B5EF4-FFF2-40B4-BE49-F238E27FC236}">
                <a16:creationId xmlns:a16="http://schemas.microsoft.com/office/drawing/2014/main" id="{0801C742-01A4-445D-AD21-0AA1F816AC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0E91C-4EBA-4311-8D16-39C7D1BDC4E1}"/>
              </a:ext>
            </a:extLst>
          </p:cNvPr>
          <p:cNvSpPr>
            <a:spLocks noGrp="1"/>
          </p:cNvSpPr>
          <p:nvPr>
            <p:ph type="sldNum" sz="quarter" idx="12"/>
          </p:nvPr>
        </p:nvSpPr>
        <p:spPr/>
        <p:txBody>
          <a:bodyPr/>
          <a:lstStyle/>
          <a:p>
            <a:fld id="{C13101F8-C20B-44D3-AD40-E7F62231D784}" type="slidenum">
              <a:rPr lang="en-US" smtClean="0"/>
              <a:t>‹#›</a:t>
            </a:fld>
            <a:endParaRPr lang="en-US"/>
          </a:p>
        </p:txBody>
      </p:sp>
    </p:spTree>
    <p:extLst>
      <p:ext uri="{BB962C8B-B14F-4D97-AF65-F5344CB8AC3E}">
        <p14:creationId xmlns:p14="http://schemas.microsoft.com/office/powerpoint/2010/main" val="20257229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6DB5-651B-476B-86FF-14BECD7237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A63A3A-E0A5-4FD9-A1CF-7BDC7E39A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C2C62B-9170-4D0B-B659-1DAEEEAF82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538926-7E74-4DAB-AED2-3FA96685C6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B46205-5858-4790-85C1-C7ED9ABF02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A07A87-29FD-47D1-AE99-948371EBC711}"/>
              </a:ext>
            </a:extLst>
          </p:cNvPr>
          <p:cNvSpPr>
            <a:spLocks noGrp="1"/>
          </p:cNvSpPr>
          <p:nvPr>
            <p:ph type="dt" sz="half" idx="10"/>
          </p:nvPr>
        </p:nvSpPr>
        <p:spPr/>
        <p:txBody>
          <a:bodyPr/>
          <a:lstStyle/>
          <a:p>
            <a:fld id="{3FD1B694-AC05-4A53-848D-10A1F136FD07}" type="datetimeFigureOut">
              <a:rPr lang="en-US" smtClean="0"/>
              <a:t>8/20/2021</a:t>
            </a:fld>
            <a:endParaRPr lang="en-US"/>
          </a:p>
        </p:txBody>
      </p:sp>
      <p:sp>
        <p:nvSpPr>
          <p:cNvPr id="8" name="Footer Placeholder 7">
            <a:extLst>
              <a:ext uri="{FF2B5EF4-FFF2-40B4-BE49-F238E27FC236}">
                <a16:creationId xmlns:a16="http://schemas.microsoft.com/office/drawing/2014/main" id="{ADF254A4-26CB-4E22-9762-D5D9283197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7DE06-F089-4682-96BB-D727588A7A55}"/>
              </a:ext>
            </a:extLst>
          </p:cNvPr>
          <p:cNvSpPr>
            <a:spLocks noGrp="1"/>
          </p:cNvSpPr>
          <p:nvPr>
            <p:ph type="sldNum" sz="quarter" idx="12"/>
          </p:nvPr>
        </p:nvSpPr>
        <p:spPr/>
        <p:txBody>
          <a:bodyPr/>
          <a:lstStyle/>
          <a:p>
            <a:fld id="{C13101F8-C20B-44D3-AD40-E7F62231D784}" type="slidenum">
              <a:rPr lang="en-US" smtClean="0"/>
              <a:t>‹#›</a:t>
            </a:fld>
            <a:endParaRPr lang="en-US"/>
          </a:p>
        </p:txBody>
      </p:sp>
    </p:spTree>
    <p:extLst>
      <p:ext uri="{BB962C8B-B14F-4D97-AF65-F5344CB8AC3E}">
        <p14:creationId xmlns:p14="http://schemas.microsoft.com/office/powerpoint/2010/main" val="4576317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BB7DD-6041-4F95-8557-6C09B04557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90CBC4-83F4-4E2A-93E4-23B11391438D}"/>
              </a:ext>
            </a:extLst>
          </p:cNvPr>
          <p:cNvSpPr>
            <a:spLocks noGrp="1"/>
          </p:cNvSpPr>
          <p:nvPr>
            <p:ph type="dt" sz="half" idx="10"/>
          </p:nvPr>
        </p:nvSpPr>
        <p:spPr/>
        <p:txBody>
          <a:bodyPr/>
          <a:lstStyle/>
          <a:p>
            <a:fld id="{3FD1B694-AC05-4A53-848D-10A1F136FD07}" type="datetimeFigureOut">
              <a:rPr lang="en-US" smtClean="0"/>
              <a:t>8/20/2021</a:t>
            </a:fld>
            <a:endParaRPr lang="en-US"/>
          </a:p>
        </p:txBody>
      </p:sp>
      <p:sp>
        <p:nvSpPr>
          <p:cNvPr id="4" name="Footer Placeholder 3">
            <a:extLst>
              <a:ext uri="{FF2B5EF4-FFF2-40B4-BE49-F238E27FC236}">
                <a16:creationId xmlns:a16="http://schemas.microsoft.com/office/drawing/2014/main" id="{30E9A6F1-90AF-4E0F-86D1-74611D8FC0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6827E8-DA12-4D3C-B0D9-AFB6E324C830}"/>
              </a:ext>
            </a:extLst>
          </p:cNvPr>
          <p:cNvSpPr>
            <a:spLocks noGrp="1"/>
          </p:cNvSpPr>
          <p:nvPr>
            <p:ph type="sldNum" sz="quarter" idx="12"/>
          </p:nvPr>
        </p:nvSpPr>
        <p:spPr/>
        <p:txBody>
          <a:bodyPr/>
          <a:lstStyle/>
          <a:p>
            <a:fld id="{C13101F8-C20B-44D3-AD40-E7F62231D784}" type="slidenum">
              <a:rPr lang="en-US" smtClean="0"/>
              <a:t>‹#›</a:t>
            </a:fld>
            <a:endParaRPr lang="en-US"/>
          </a:p>
        </p:txBody>
      </p:sp>
    </p:spTree>
    <p:extLst>
      <p:ext uri="{BB962C8B-B14F-4D97-AF65-F5344CB8AC3E}">
        <p14:creationId xmlns:p14="http://schemas.microsoft.com/office/powerpoint/2010/main" val="17182172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41E1C5-D411-4A0E-8160-F5D9177206E3}"/>
              </a:ext>
            </a:extLst>
          </p:cNvPr>
          <p:cNvSpPr>
            <a:spLocks noGrp="1"/>
          </p:cNvSpPr>
          <p:nvPr>
            <p:ph type="dt" sz="half" idx="10"/>
          </p:nvPr>
        </p:nvSpPr>
        <p:spPr/>
        <p:txBody>
          <a:bodyPr/>
          <a:lstStyle/>
          <a:p>
            <a:fld id="{3FD1B694-AC05-4A53-848D-10A1F136FD07}" type="datetimeFigureOut">
              <a:rPr lang="en-US" smtClean="0"/>
              <a:t>8/20/2021</a:t>
            </a:fld>
            <a:endParaRPr lang="en-US"/>
          </a:p>
        </p:txBody>
      </p:sp>
      <p:sp>
        <p:nvSpPr>
          <p:cNvPr id="3" name="Footer Placeholder 2">
            <a:extLst>
              <a:ext uri="{FF2B5EF4-FFF2-40B4-BE49-F238E27FC236}">
                <a16:creationId xmlns:a16="http://schemas.microsoft.com/office/drawing/2014/main" id="{E251068B-945D-4D35-B1EE-25F41FE672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929C83-E32E-488A-A49D-9C19C8D4FEEF}"/>
              </a:ext>
            </a:extLst>
          </p:cNvPr>
          <p:cNvSpPr>
            <a:spLocks noGrp="1"/>
          </p:cNvSpPr>
          <p:nvPr>
            <p:ph type="sldNum" sz="quarter" idx="12"/>
          </p:nvPr>
        </p:nvSpPr>
        <p:spPr/>
        <p:txBody>
          <a:bodyPr/>
          <a:lstStyle/>
          <a:p>
            <a:fld id="{C13101F8-C20B-44D3-AD40-E7F62231D784}" type="slidenum">
              <a:rPr lang="en-US" smtClean="0"/>
              <a:t>‹#›</a:t>
            </a:fld>
            <a:endParaRPr lang="en-US"/>
          </a:p>
        </p:txBody>
      </p:sp>
    </p:spTree>
    <p:extLst>
      <p:ext uri="{BB962C8B-B14F-4D97-AF65-F5344CB8AC3E}">
        <p14:creationId xmlns:p14="http://schemas.microsoft.com/office/powerpoint/2010/main" val="1432588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1A66E-AA3D-4BE8-9FAD-F5014A5D35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35CCCA-6D63-41D5-9F06-CAD9DC40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915F84-F43A-4F7D-A1C5-3A14D16AB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76428-6D70-4101-8C8D-534E14798B95}"/>
              </a:ext>
            </a:extLst>
          </p:cNvPr>
          <p:cNvSpPr>
            <a:spLocks noGrp="1"/>
          </p:cNvSpPr>
          <p:nvPr>
            <p:ph type="dt" sz="half" idx="10"/>
          </p:nvPr>
        </p:nvSpPr>
        <p:spPr/>
        <p:txBody>
          <a:bodyPr/>
          <a:lstStyle/>
          <a:p>
            <a:fld id="{3FD1B694-AC05-4A53-848D-10A1F136FD07}" type="datetimeFigureOut">
              <a:rPr lang="en-US" smtClean="0"/>
              <a:t>8/20/2021</a:t>
            </a:fld>
            <a:endParaRPr lang="en-US"/>
          </a:p>
        </p:txBody>
      </p:sp>
      <p:sp>
        <p:nvSpPr>
          <p:cNvPr id="6" name="Footer Placeholder 5">
            <a:extLst>
              <a:ext uri="{FF2B5EF4-FFF2-40B4-BE49-F238E27FC236}">
                <a16:creationId xmlns:a16="http://schemas.microsoft.com/office/drawing/2014/main" id="{02360434-723E-4DFA-9661-8588273D7A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5FE0AF-B985-4158-A48F-FEB1A5EE09DB}"/>
              </a:ext>
            </a:extLst>
          </p:cNvPr>
          <p:cNvSpPr>
            <a:spLocks noGrp="1"/>
          </p:cNvSpPr>
          <p:nvPr>
            <p:ph type="sldNum" sz="quarter" idx="12"/>
          </p:nvPr>
        </p:nvSpPr>
        <p:spPr/>
        <p:txBody>
          <a:bodyPr/>
          <a:lstStyle/>
          <a:p>
            <a:fld id="{C13101F8-C20B-44D3-AD40-E7F62231D784}" type="slidenum">
              <a:rPr lang="en-US" smtClean="0"/>
              <a:t>‹#›</a:t>
            </a:fld>
            <a:endParaRPr lang="en-US"/>
          </a:p>
        </p:txBody>
      </p:sp>
    </p:spTree>
    <p:extLst>
      <p:ext uri="{BB962C8B-B14F-4D97-AF65-F5344CB8AC3E}">
        <p14:creationId xmlns:p14="http://schemas.microsoft.com/office/powerpoint/2010/main" val="3484935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8.jp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3.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8.jp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5.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14.png"/><Relationship Id="rId5" Type="http://schemas.openxmlformats.org/officeDocument/2006/relationships/slideLayout" Target="../slideLayouts/slideLayout88.xml"/><Relationship Id="rId10" Type="http://schemas.openxmlformats.org/officeDocument/2006/relationships/image" Target="../media/image8.jpg"/><Relationship Id="rId4" Type="http://schemas.openxmlformats.org/officeDocument/2006/relationships/slideLayout" Target="../slideLayouts/slideLayout87.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838" y="365125"/>
            <a:ext cx="10964562" cy="6398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7838" y="1178011"/>
            <a:ext cx="10964562" cy="49989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4BD74-F56C-4C2D-979D-0246B9039CBF}" type="datetimeFigureOut">
              <a:rPr lang="en-US" smtClean="0"/>
              <a:t>8/20/2021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Intel Confidential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D4F4E-93A1-42C3-80EF-21A59B2EA468}" type="slidenum">
              <a:rPr lang="en-US" smtClean="0"/>
              <a:t>‹#›</a:t>
            </a:fld>
            <a:endParaRPr lang="en-US"/>
          </a:p>
        </p:txBody>
      </p:sp>
      <p:sp>
        <p:nvSpPr>
          <p:cNvPr id="8" name="fc" descr=" "/>
          <p:cNvSpPr txBox="1"/>
          <p:nvPr userDrawn="1"/>
        </p:nvSpPr>
        <p:spPr>
          <a:xfrm>
            <a:off x="0" y="6537960"/>
            <a:ext cx="12192000" cy="223138"/>
          </a:xfrm>
          <a:prstGeom prst="rect">
            <a:avLst/>
          </a:prstGeom>
          <a:noFill/>
        </p:spPr>
        <p:txBody>
          <a:bodyPr vert="horz" wrap="square" rtlCol="0">
            <a:spAutoFit/>
          </a:bodyPr>
          <a:lstStyle/>
          <a:p>
            <a:pPr algn="ctr"/>
            <a:r>
              <a:rPr lang="en-US" sz="850" b="0" i="0" u="none" baseline="0">
                <a:solidFill>
                  <a:srgbClr val="999999"/>
                </a:solidFill>
                <a:latin typeface="Microsoft Sans Serif" panose="020B0604020202020204" pitchFamily="34" charset="0"/>
              </a:rPr>
              <a:t> </a:t>
            </a:r>
          </a:p>
        </p:txBody>
      </p:sp>
    </p:spTree>
    <p:extLst>
      <p:ext uri="{BB962C8B-B14F-4D97-AF65-F5344CB8AC3E}">
        <p14:creationId xmlns:p14="http://schemas.microsoft.com/office/powerpoint/2010/main" val="2054557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1" r:id="rId12"/>
  </p:sldLayoutIdLst>
  <p:txStyles>
    <p:titleStyle>
      <a:lvl1pPr algn="l" defTabSz="914400" rtl="0" eaLnBrk="1" latinLnBrk="0" hangingPunct="1">
        <a:lnSpc>
          <a:spcPct val="90000"/>
        </a:lnSpc>
        <a:spcBef>
          <a:spcPct val="0"/>
        </a:spcBef>
        <a:buNone/>
        <a:defRPr sz="3600" kern="1200">
          <a:solidFill>
            <a:srgbClr val="00B0F0"/>
          </a:solidFill>
          <a:latin typeface="Intel Clear" panose="020B0604020203020204" pitchFamily="34" charset="0"/>
          <a:ea typeface="+mj-ea"/>
          <a:cs typeface="+mj-cs"/>
        </a:defRPr>
      </a:lvl1pPr>
    </p:titleStyle>
    <p:bodyStyle>
      <a:lvl1pPr marL="346075" indent="-3460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l Clear" panose="020B0604020203020204" pitchFamily="34" charset="0"/>
          <a:ea typeface="+mn-ea"/>
          <a:cs typeface="+mn-cs"/>
        </a:defRPr>
      </a:lvl1pPr>
      <a:lvl2pPr marL="685800" indent="-3397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l Clear" panose="020B0604020203020204" pitchFamily="34" charset="0"/>
          <a:ea typeface="+mn-ea"/>
          <a:cs typeface="+mn-cs"/>
        </a:defRPr>
      </a:lvl2pPr>
      <a:lvl3pPr marL="1030288" indent="-34607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l Clear" panose="020B0604020203020204" pitchFamily="34" charset="0"/>
          <a:ea typeface="+mn-ea"/>
          <a:cs typeface="+mn-cs"/>
        </a:defRPr>
      </a:lvl3pPr>
      <a:lvl4pPr marL="1376363" indent="-3460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l Clear" panose="020B0604020203020204" pitchFamily="34" charset="0"/>
          <a:ea typeface="+mn-ea"/>
          <a:cs typeface="+mn-cs"/>
        </a:defRPr>
      </a:lvl4pPr>
      <a:lvl5pPr marL="1712913" indent="-3365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l Clear" panose="020B0604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80E488-8534-4743-924A-62CA17A7A192}"/>
              </a:ext>
            </a:extLst>
          </p:cNvPr>
          <p:cNvSpPr/>
          <p:nvPr userDrawn="1"/>
        </p:nvSpPr>
        <p:spPr>
          <a:xfrm>
            <a:off x="0" y="6407451"/>
            <a:ext cx="11736987" cy="450549"/>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5F27ABEE-91E1-420E-AD52-066ECB7CBDFC}"/>
              </a:ext>
            </a:extLst>
          </p:cNvPr>
          <p:cNvSpPr/>
          <p:nvPr userDrawn="1"/>
        </p:nvSpPr>
        <p:spPr>
          <a:xfrm rot="5400000">
            <a:off x="8758537"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Body Level One…"/>
          <p:cNvSpPr txBox="1">
            <a:spLocks noGrp="1"/>
          </p:cNvSpPr>
          <p:nvPr>
            <p:ph type="body" idx="1"/>
          </p:nvPr>
        </p:nvSpPr>
        <p:spPr>
          <a:xfrm>
            <a:off x="592915" y="1524000"/>
            <a:ext cx="10972801" cy="4724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rPr lang="en-US"/>
              <a:t>Body copy Intel clear light 28 point</a:t>
            </a:r>
          </a:p>
          <a:p>
            <a:pPr lvl="1"/>
            <a:r>
              <a:rPr lang="en-US"/>
              <a:t>Sub Bullet one 24 point</a:t>
            </a:r>
          </a:p>
          <a:p>
            <a:pPr lvl="2"/>
            <a:r>
              <a:rPr lang="en-US"/>
              <a:t>Sub Bullet two 20 point</a:t>
            </a:r>
          </a:p>
          <a:p>
            <a:pPr lvl="3"/>
            <a:r>
              <a:rPr lang="en-US"/>
              <a:t>Sub Bullet three 18 point</a:t>
            </a:r>
          </a:p>
          <a:p>
            <a:pPr lvl="4"/>
            <a:r>
              <a:rPr lang="en-US"/>
              <a:t>Sub Bullet four 16 point</a:t>
            </a:r>
            <a:br>
              <a:rPr lang="en-US"/>
            </a:br>
            <a:endParaRPr lang="en-US"/>
          </a:p>
          <a:p>
            <a:pPr lvl="2"/>
            <a:endParaRPr/>
          </a:p>
        </p:txBody>
      </p:sp>
      <p:sp>
        <p:nvSpPr>
          <p:cNvPr id="4" name="Title Text"/>
          <p:cNvSpPr txBox="1">
            <a:spLocks noGrp="1"/>
          </p:cNvSpPr>
          <p:nvPr>
            <p:ph type="title"/>
          </p:nvPr>
        </p:nvSpPr>
        <p:spPr>
          <a:xfrm>
            <a:off x="592916" y="571500"/>
            <a:ext cx="10972801" cy="883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p>
            <a:r>
              <a:rPr lang="en-US"/>
              <a:t>40pt Intel Clear Light Text Goes Here</a:t>
            </a:r>
            <a:endParaRPr/>
          </a:p>
        </p:txBody>
      </p:sp>
      <p:sp>
        <p:nvSpPr>
          <p:cNvPr id="2" name="Rectangle 1">
            <a:extLst>
              <a:ext uri="{FF2B5EF4-FFF2-40B4-BE49-F238E27FC236}">
                <a16:creationId xmlns:a16="http://schemas.microsoft.com/office/drawing/2014/main" id="{6D33D527-2918-4752-A9A7-0BDBA010BB39}"/>
              </a:ext>
            </a:extLst>
          </p:cNvPr>
          <p:cNvSpPr/>
          <p:nvPr userDrawn="1"/>
        </p:nvSpPr>
        <p:spPr>
          <a:xfrm>
            <a:off x="4637913" y="6562504"/>
            <a:ext cx="2916184" cy="246221"/>
          </a:xfrm>
          <a:prstGeom prst="rect">
            <a:avLst/>
          </a:prstGeom>
        </p:spPr>
        <p:txBody>
          <a:bodyPr wrap="none">
            <a:spAutoFit/>
          </a:bodyPr>
          <a:lstStyle/>
          <a:p>
            <a:pPr algn="ctr"/>
            <a:r>
              <a:rPr lang="en-US" sz="1000">
                <a:solidFill>
                  <a:schemeClr val="bg1"/>
                </a:solidFill>
              </a:rPr>
              <a:t>Intel Confidential – Product Design Information</a:t>
            </a:r>
          </a:p>
        </p:txBody>
      </p:sp>
      <p:sp>
        <p:nvSpPr>
          <p:cNvPr id="5" name="Rectangle 4">
            <a:extLst>
              <a:ext uri="{FF2B5EF4-FFF2-40B4-BE49-F238E27FC236}">
                <a16:creationId xmlns:a16="http://schemas.microsoft.com/office/drawing/2014/main" id="{7FE2005A-EE28-4562-A018-55A90BB1BA11}"/>
              </a:ext>
            </a:extLst>
          </p:cNvPr>
          <p:cNvSpPr/>
          <p:nvPr userDrawn="1"/>
        </p:nvSpPr>
        <p:spPr>
          <a:xfrm>
            <a:off x="483010" y="6562504"/>
            <a:ext cx="2489784" cy="231410"/>
          </a:xfrm>
          <a:prstGeom prst="rect">
            <a:avLst/>
          </a:prstGeom>
        </p:spPr>
        <p:txBody>
          <a:bodyPr wrap="none">
            <a:spAutoFit/>
          </a:bodyPr>
          <a:lstStyle/>
          <a:p>
            <a:pPr algn="l"/>
            <a:r>
              <a:rPr lang="en-US" sz="1000" b="0">
                <a:solidFill>
                  <a:schemeClr val="bg1"/>
                </a:solidFill>
              </a:rPr>
              <a:t>Xeon &amp; Networking Engineering Group</a:t>
            </a:r>
          </a:p>
        </p:txBody>
      </p:sp>
      <p:sp>
        <p:nvSpPr>
          <p:cNvPr id="9" name="TextBox 8">
            <a:extLst>
              <a:ext uri="{FF2B5EF4-FFF2-40B4-BE49-F238E27FC236}">
                <a16:creationId xmlns:a16="http://schemas.microsoft.com/office/drawing/2014/main" id="{51520E06-BF98-49FF-91DB-15EBE855DD9E}"/>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bg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bg2"/>
              </a:solidFill>
              <a:effectLst/>
              <a:uFillTx/>
              <a:latin typeface="+mn-lt"/>
              <a:ea typeface="+mn-ea"/>
              <a:cs typeface="+mn-cs"/>
              <a:sym typeface="Helvetica Neue"/>
            </a:endParaRPr>
          </a:p>
        </p:txBody>
      </p:sp>
      <p:pic>
        <p:nvPicPr>
          <p:cNvPr id="17" name="Image" descr="Image">
            <a:extLst>
              <a:ext uri="{FF2B5EF4-FFF2-40B4-BE49-F238E27FC236}">
                <a16:creationId xmlns:a16="http://schemas.microsoft.com/office/drawing/2014/main" id="{995F3A70-0DD2-4B0D-A8C9-F61C8EF451BC}"/>
              </a:ext>
            </a:extLst>
          </p:cNvPr>
          <p:cNvPicPr>
            <a:picLocks noChangeAspect="1"/>
          </p:cNvPicPr>
          <p:nvPr userDrawn="1"/>
        </p:nvPicPr>
        <p:blipFill>
          <a:blip r:embed="rId29"/>
          <a:stretch>
            <a:fillRect/>
          </a:stretch>
        </p:blipFill>
        <p:spPr>
          <a:xfrm>
            <a:off x="11074466" y="6545477"/>
            <a:ext cx="491250" cy="190501"/>
          </a:xfrm>
          <a:prstGeom prst="rect">
            <a:avLst/>
          </a:prstGeom>
          <a:ln w="12700">
            <a:miter lim="400000"/>
          </a:ln>
        </p:spPr>
      </p:pic>
    </p:spTree>
    <p:extLst>
      <p:ext uri="{BB962C8B-B14F-4D97-AF65-F5344CB8AC3E}">
        <p14:creationId xmlns:p14="http://schemas.microsoft.com/office/powerpoint/2010/main" val="1326460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p:titleStyle>
    <p:body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p:bodyStyle>
    <p:otherStyle>
      <a:lvl1pPr marL="0" marR="0" indent="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1pPr>
      <a:lvl2pPr marL="0" marR="0" indent="2286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2pPr>
      <a:lvl3pPr marL="0" marR="0" indent="4572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3pPr>
      <a:lvl4pPr marL="0" marR="0" indent="6858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4pPr>
      <a:lvl5pPr marL="0" marR="0" indent="9144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5pPr>
      <a:lvl6pPr marL="0" marR="0" indent="11430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6pPr>
      <a:lvl7pPr marL="0" marR="0" indent="13716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7pPr>
      <a:lvl8pPr marL="0" marR="0" indent="16002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8pPr>
      <a:lvl9pPr marL="0" marR="0" indent="18288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4B84"/>
        </a:solidFill>
        <a:effectLst/>
      </p:bgPr>
    </p:bg>
    <p:spTree>
      <p:nvGrpSpPr>
        <p:cNvPr id="1" name=""/>
        <p:cNvGrpSpPr/>
        <p:nvPr/>
      </p:nvGrpSpPr>
      <p:grpSpPr>
        <a:xfrm>
          <a:off x="0" y="0"/>
          <a:ext cx="0" cy="0"/>
          <a:chOff x="0" y="0"/>
          <a:chExt cx="0" cy="0"/>
        </a:xfrm>
      </p:grpSpPr>
      <p:sp>
        <p:nvSpPr>
          <p:cNvPr id="2052" name="Rectangle 2"/>
          <p:cNvSpPr>
            <a:spLocks noGrp="1" noChangeArrowheads="1"/>
          </p:cNvSpPr>
          <p:nvPr>
            <p:ph type="body" idx="1"/>
          </p:nvPr>
        </p:nvSpPr>
        <p:spPr bwMode="auto">
          <a:xfrm>
            <a:off x="488952" y="1371601"/>
            <a:ext cx="11209867" cy="461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053" name="Rectangle 3"/>
          <p:cNvSpPr>
            <a:spLocks noGrp="1" noChangeArrowheads="1"/>
          </p:cNvSpPr>
          <p:nvPr>
            <p:ph type="title"/>
          </p:nvPr>
        </p:nvSpPr>
        <p:spPr bwMode="auto">
          <a:xfrm>
            <a:off x="486835" y="157163"/>
            <a:ext cx="11214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35" tIns="46019" rIns="92035" bIns="46019" numCol="1" anchor="ctr" anchorCtr="0" compatLnSpc="1">
            <a:prstTxWarp prst="textNoShape">
              <a:avLst/>
            </a:prstTxWarp>
          </a:bodyPr>
          <a:lstStyle/>
          <a:p>
            <a:pPr lvl="0"/>
            <a:r>
              <a:rPr lang="en-US" altLang="en-US"/>
              <a:t>Slide Title</a:t>
            </a:r>
          </a:p>
        </p:txBody>
      </p:sp>
    </p:spTree>
    <p:extLst>
      <p:ext uri="{BB962C8B-B14F-4D97-AF65-F5344CB8AC3E}">
        <p14:creationId xmlns:p14="http://schemas.microsoft.com/office/powerpoint/2010/main" val="1167624262"/>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lnSpc>
          <a:spcPct val="90000"/>
        </a:lnSpc>
        <a:spcBef>
          <a:spcPct val="0"/>
        </a:spcBef>
        <a:spcAft>
          <a:spcPct val="0"/>
        </a:spcAft>
        <a:defRPr sz="3200" b="1">
          <a:solidFill>
            <a:schemeClr val="tx1"/>
          </a:solidFill>
          <a:latin typeface="+mj-lt"/>
          <a:ea typeface="+mj-ea"/>
          <a:cs typeface="+mj-cs"/>
        </a:defRPr>
      </a:lvl1pPr>
      <a:lvl2pPr algn="ctr" rtl="0" eaLnBrk="0" fontAlgn="base" hangingPunct="0">
        <a:lnSpc>
          <a:spcPct val="90000"/>
        </a:lnSpc>
        <a:spcBef>
          <a:spcPct val="0"/>
        </a:spcBef>
        <a:spcAft>
          <a:spcPct val="0"/>
        </a:spcAft>
        <a:defRPr sz="3200" b="1">
          <a:solidFill>
            <a:schemeClr val="tx1"/>
          </a:solidFill>
          <a:latin typeface="Verdana" pitchFamily="34" charset="0"/>
          <a:cs typeface="Arial" charset="0"/>
        </a:defRPr>
      </a:lvl2pPr>
      <a:lvl3pPr algn="ctr" rtl="0" eaLnBrk="0" fontAlgn="base" hangingPunct="0">
        <a:lnSpc>
          <a:spcPct val="90000"/>
        </a:lnSpc>
        <a:spcBef>
          <a:spcPct val="0"/>
        </a:spcBef>
        <a:spcAft>
          <a:spcPct val="0"/>
        </a:spcAft>
        <a:defRPr sz="3200" b="1">
          <a:solidFill>
            <a:schemeClr val="tx1"/>
          </a:solidFill>
          <a:latin typeface="Verdana" pitchFamily="34" charset="0"/>
          <a:cs typeface="Arial" charset="0"/>
        </a:defRPr>
      </a:lvl3pPr>
      <a:lvl4pPr algn="ctr" rtl="0" eaLnBrk="0" fontAlgn="base" hangingPunct="0">
        <a:lnSpc>
          <a:spcPct val="90000"/>
        </a:lnSpc>
        <a:spcBef>
          <a:spcPct val="0"/>
        </a:spcBef>
        <a:spcAft>
          <a:spcPct val="0"/>
        </a:spcAft>
        <a:defRPr sz="3200" b="1">
          <a:solidFill>
            <a:schemeClr val="tx1"/>
          </a:solidFill>
          <a:latin typeface="Verdana" pitchFamily="34" charset="0"/>
          <a:cs typeface="Arial" charset="0"/>
        </a:defRPr>
      </a:lvl4pPr>
      <a:lvl5pPr algn="ctr" rtl="0" eaLnBrk="0" fontAlgn="base" hangingPunct="0">
        <a:lnSpc>
          <a:spcPct val="90000"/>
        </a:lnSpc>
        <a:spcBef>
          <a:spcPct val="0"/>
        </a:spcBef>
        <a:spcAft>
          <a:spcPct val="0"/>
        </a:spcAft>
        <a:defRPr sz="3200" b="1">
          <a:solidFill>
            <a:schemeClr val="tx1"/>
          </a:solidFill>
          <a:latin typeface="Verdana" pitchFamily="34" charset="0"/>
          <a:cs typeface="Arial" charset="0"/>
        </a:defRPr>
      </a:lvl5pPr>
      <a:lvl6pPr marL="457189" algn="ctr" rtl="0" fontAlgn="base">
        <a:lnSpc>
          <a:spcPct val="90000"/>
        </a:lnSpc>
        <a:spcBef>
          <a:spcPct val="0"/>
        </a:spcBef>
        <a:spcAft>
          <a:spcPct val="0"/>
        </a:spcAft>
        <a:defRPr sz="3200" b="1">
          <a:solidFill>
            <a:schemeClr val="tx1"/>
          </a:solidFill>
          <a:latin typeface="Verdana" pitchFamily="34" charset="0"/>
          <a:cs typeface="Arial" charset="0"/>
        </a:defRPr>
      </a:lvl6pPr>
      <a:lvl7pPr marL="914377" algn="ctr" rtl="0" fontAlgn="base">
        <a:lnSpc>
          <a:spcPct val="90000"/>
        </a:lnSpc>
        <a:spcBef>
          <a:spcPct val="0"/>
        </a:spcBef>
        <a:spcAft>
          <a:spcPct val="0"/>
        </a:spcAft>
        <a:defRPr sz="3200" b="1">
          <a:solidFill>
            <a:schemeClr val="tx1"/>
          </a:solidFill>
          <a:latin typeface="Verdana" pitchFamily="34" charset="0"/>
          <a:cs typeface="Arial" charset="0"/>
        </a:defRPr>
      </a:lvl7pPr>
      <a:lvl8pPr marL="1371566" algn="ctr" rtl="0" fontAlgn="base">
        <a:lnSpc>
          <a:spcPct val="90000"/>
        </a:lnSpc>
        <a:spcBef>
          <a:spcPct val="0"/>
        </a:spcBef>
        <a:spcAft>
          <a:spcPct val="0"/>
        </a:spcAft>
        <a:defRPr sz="3200" b="1">
          <a:solidFill>
            <a:schemeClr val="tx1"/>
          </a:solidFill>
          <a:latin typeface="Verdana" pitchFamily="34" charset="0"/>
          <a:cs typeface="Arial" charset="0"/>
        </a:defRPr>
      </a:lvl8pPr>
      <a:lvl9pPr marL="1828754" algn="ctr" rtl="0" fontAlgn="base">
        <a:lnSpc>
          <a:spcPct val="90000"/>
        </a:lnSpc>
        <a:spcBef>
          <a:spcPct val="0"/>
        </a:spcBef>
        <a:spcAft>
          <a:spcPct val="0"/>
        </a:spcAft>
        <a:defRPr sz="3200" b="1">
          <a:solidFill>
            <a:schemeClr val="tx1"/>
          </a:solidFill>
          <a:latin typeface="Verdana" pitchFamily="34" charset="0"/>
          <a:cs typeface="Arial" charset="0"/>
        </a:defRPr>
      </a:lvl9pPr>
    </p:titleStyle>
    <p:bodyStyle>
      <a:lvl1pPr marL="225420" indent="-225420" algn="l" rtl="0" eaLnBrk="0" fontAlgn="base" hangingPunct="0">
        <a:lnSpc>
          <a:spcPct val="95000"/>
        </a:lnSpc>
        <a:spcBef>
          <a:spcPct val="30000"/>
        </a:spcBef>
        <a:spcAft>
          <a:spcPct val="0"/>
        </a:spcAft>
        <a:buClr>
          <a:schemeClr val="tx1"/>
        </a:buClr>
        <a:buFont typeface="Wingdings" pitchFamily="2" charset="2"/>
        <a:buChar char=""/>
        <a:defRPr sz="2800">
          <a:solidFill>
            <a:srgbClr val="FFFFFF"/>
          </a:solidFill>
          <a:latin typeface="+mn-lt"/>
          <a:ea typeface="+mn-ea"/>
          <a:cs typeface="+mn-cs"/>
        </a:defRPr>
      </a:lvl1pPr>
      <a:lvl2pPr marL="569899" indent="-225420" algn="l" rtl="0" eaLnBrk="0" fontAlgn="base" hangingPunct="0">
        <a:lnSpc>
          <a:spcPct val="95000"/>
        </a:lnSpc>
        <a:spcBef>
          <a:spcPct val="30000"/>
        </a:spcBef>
        <a:spcAft>
          <a:spcPct val="0"/>
        </a:spcAft>
        <a:buClr>
          <a:schemeClr val="tx1"/>
        </a:buClr>
        <a:buChar char="–"/>
        <a:defRPr sz="2400">
          <a:solidFill>
            <a:schemeClr val="tx1"/>
          </a:solidFill>
          <a:latin typeface="+mn-lt"/>
          <a:cs typeface="+mn-cs"/>
        </a:defRPr>
      </a:lvl2pPr>
      <a:lvl3pPr marL="914377" indent="-225420" algn="l" rtl="0" eaLnBrk="0" fontAlgn="base" hangingPunct="0">
        <a:lnSpc>
          <a:spcPct val="95000"/>
        </a:lnSpc>
        <a:spcBef>
          <a:spcPct val="30000"/>
        </a:spcBef>
        <a:spcAft>
          <a:spcPct val="0"/>
        </a:spcAft>
        <a:buClr>
          <a:schemeClr val="tx1"/>
        </a:buClr>
        <a:buChar char="–"/>
        <a:defRPr sz="2200">
          <a:solidFill>
            <a:srgbClr val="FFFFFF"/>
          </a:solidFill>
          <a:latin typeface="+mn-lt"/>
          <a:cs typeface="+mn-cs"/>
        </a:defRPr>
      </a:lvl3pPr>
      <a:lvl4pPr marL="1382679" indent="-239707"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4pPr>
      <a:lvl5pPr marL="1727157" indent="-230182"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5pPr>
      <a:lvl6pPr marL="2184345" indent="-230182"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6pPr>
      <a:lvl7pPr marL="2641534" indent="-230182"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7pPr>
      <a:lvl8pPr marL="3098723" indent="-230182"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8pPr>
      <a:lvl9pPr marL="3555911" indent="-230182"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sp>
        <p:nvSpPr>
          <p:cNvPr id="2" name="Title Placeholder 1"/>
          <p:cNvSpPr>
            <a:spLocks noGrp="1"/>
          </p:cNvSpPr>
          <p:nvPr>
            <p:ph type="title"/>
          </p:nvPr>
        </p:nvSpPr>
        <p:spPr>
          <a:xfrm>
            <a:off x="607484" y="360755"/>
            <a:ext cx="10972800" cy="1158240"/>
          </a:xfrm>
          <a:prstGeom prst="rect">
            <a:avLst/>
          </a:prstGeom>
        </p:spPr>
        <p:txBody>
          <a:bodyPr vert="horz" lIns="0" tIns="0" rIns="0" bIns="0" rtlCol="0" anchor="ctr" anchorCtr="0">
            <a:noAutofit/>
          </a:bodyPr>
          <a:lstStyle/>
          <a:p>
            <a:r>
              <a:rPr lang="en-US" dirty="0"/>
              <a:t>60pt Intel Clear Headline</a:t>
            </a:r>
          </a:p>
        </p:txBody>
      </p:sp>
      <p:sp>
        <p:nvSpPr>
          <p:cNvPr id="3" name="Text Placeholder 2"/>
          <p:cNvSpPr>
            <a:spLocks noGrp="1"/>
          </p:cNvSpPr>
          <p:nvPr>
            <p:ph type="body" idx="1"/>
          </p:nvPr>
        </p:nvSpPr>
        <p:spPr>
          <a:xfrm>
            <a:off x="607484" y="1604434"/>
            <a:ext cx="10970683" cy="4567767"/>
          </a:xfrm>
          <a:prstGeom prst="rect">
            <a:avLst/>
          </a:prstGeom>
        </p:spPr>
        <p:txBody>
          <a:bodyPr vert="horz" lIns="0" tIns="0" rIns="0" bIns="0" rtlCol="0">
            <a:noAutofit/>
          </a:bodyPr>
          <a:lstStyle/>
          <a:p>
            <a:pPr lvl="0"/>
            <a:r>
              <a:rPr lang="en-US" dirty="0"/>
              <a:t>32pt Intel Clear body text</a:t>
            </a:r>
          </a:p>
          <a:p>
            <a:pPr lvl="1"/>
            <a:r>
              <a:rPr lang="en-US" dirty="0"/>
              <a:t>28pt Intel Clear bullet one</a:t>
            </a:r>
          </a:p>
          <a:p>
            <a:pPr lvl="2"/>
            <a:r>
              <a:rPr lang="en-US" dirty="0"/>
              <a:t>24pt Intel Clear sub-bullet</a:t>
            </a:r>
          </a:p>
          <a:p>
            <a:pPr lvl="3"/>
            <a:r>
              <a:rPr lang="en-US" dirty="0"/>
              <a:t>20pt Intel Clear fourth level</a:t>
            </a:r>
          </a:p>
        </p:txBody>
      </p:sp>
    </p:spTree>
    <p:extLst>
      <p:ext uri="{BB962C8B-B14F-4D97-AF65-F5344CB8AC3E}">
        <p14:creationId xmlns:p14="http://schemas.microsoft.com/office/powerpoint/2010/main" val="123372025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56" r:id="rId10"/>
  </p:sldLayoutIdLst>
  <p:hf hdr="0" dt="0"/>
  <p:txStyles>
    <p:titleStyle>
      <a:lvl1pPr algn="l" defTabSz="609585" rtl="0" eaLnBrk="1" latinLnBrk="0" hangingPunct="1">
        <a:lnSpc>
          <a:spcPct val="70000"/>
        </a:lnSpc>
        <a:spcBef>
          <a:spcPct val="0"/>
        </a:spcBef>
        <a:buNone/>
        <a:defRPr sz="6000" b="0" i="0" kern="1200" spc="0" baseline="0">
          <a:solidFill>
            <a:schemeClr val="bg1"/>
          </a:solidFill>
          <a:latin typeface="+mj-lt"/>
          <a:ea typeface="Intel Clear"/>
          <a:cs typeface="Intel Clear"/>
        </a:defRPr>
      </a:lvl1pPr>
    </p:titleStyle>
    <p:bodyStyle>
      <a:lvl1pPr marL="0" indent="0" algn="l" defTabSz="609585" rtl="0" eaLnBrk="1" latinLnBrk="0" hangingPunct="1">
        <a:spcBef>
          <a:spcPts val="1600"/>
        </a:spcBef>
        <a:spcAft>
          <a:spcPts val="0"/>
        </a:spcAft>
        <a:buFont typeface="Wingdings" panose="05000000000000000000" pitchFamily="2" charset="2"/>
        <a:buNone/>
        <a:defRPr sz="3200" b="0" kern="1200">
          <a:solidFill>
            <a:schemeClr val="bg1"/>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800" kern="1200" baseline="0">
          <a:solidFill>
            <a:schemeClr val="bg1"/>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bg1"/>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000" kern="1200">
          <a:solidFill>
            <a:schemeClr val="bg1"/>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bg1"/>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sp>
        <p:nvSpPr>
          <p:cNvPr id="10" name="Rectangle 9"/>
          <p:cNvSpPr/>
          <p:nvPr/>
        </p:nvSpPr>
        <p:spPr>
          <a:xfrm>
            <a:off x="605369" y="6549827"/>
            <a:ext cx="1796967" cy="153888"/>
          </a:xfrm>
          <a:prstGeom prst="rect">
            <a:avLst/>
          </a:prstGeom>
        </p:spPr>
        <p:txBody>
          <a:bodyPr wrap="none" lIns="0" tIns="0" rIns="0" bIns="0">
            <a:spAutoFit/>
          </a:bodyPr>
          <a:lstStyle/>
          <a:p>
            <a:pPr defTabSz="609585"/>
            <a:r>
              <a:rPr lang="en-US" sz="1000" dirty="0">
                <a:solidFill>
                  <a:prstClr val="white"/>
                </a:solidFill>
                <a:cs typeface="Intel Clear"/>
              </a:rPr>
              <a:t>SI</a:t>
            </a:r>
            <a:r>
              <a:rPr lang="en-US" sz="1000" dirty="0">
                <a:solidFill>
                  <a:prstClr val="white"/>
                </a:solidFill>
              </a:rPr>
              <a:t>LICON ENGINEERING GROUP</a:t>
            </a:r>
          </a:p>
        </p:txBody>
      </p:sp>
      <p:pic>
        <p:nvPicPr>
          <p:cNvPr id="11" name="Picture 2" descr="\\.psf\Home\Desktop\Intel.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986554" y="6440786"/>
            <a:ext cx="485781" cy="3201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11624735" y="6432680"/>
            <a:ext cx="3175" cy="316992"/>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07484" y="360755"/>
            <a:ext cx="10972800" cy="1158240"/>
          </a:xfrm>
          <a:prstGeom prst="rect">
            <a:avLst/>
          </a:prstGeom>
        </p:spPr>
        <p:txBody>
          <a:bodyPr vert="horz" lIns="0" tIns="0" rIns="0" bIns="0" rtlCol="0" anchor="ctr" anchorCtr="0">
            <a:noAutofit/>
          </a:bodyPr>
          <a:lstStyle/>
          <a:p>
            <a:r>
              <a:rPr lang="en-US" dirty="0"/>
              <a:t>60pt Intel Clear Headline</a:t>
            </a:r>
          </a:p>
        </p:txBody>
      </p:sp>
      <p:sp>
        <p:nvSpPr>
          <p:cNvPr id="3" name="Text Placeholder 2"/>
          <p:cNvSpPr>
            <a:spLocks noGrp="1"/>
          </p:cNvSpPr>
          <p:nvPr>
            <p:ph type="body" idx="1"/>
          </p:nvPr>
        </p:nvSpPr>
        <p:spPr>
          <a:xfrm>
            <a:off x="607484" y="1604434"/>
            <a:ext cx="10970683" cy="4567767"/>
          </a:xfrm>
          <a:prstGeom prst="rect">
            <a:avLst/>
          </a:prstGeom>
        </p:spPr>
        <p:txBody>
          <a:bodyPr vert="horz" lIns="0" tIns="0" rIns="0" bIns="0" rtlCol="0">
            <a:noAutofit/>
          </a:bodyPr>
          <a:lstStyle/>
          <a:p>
            <a:pPr lvl="0"/>
            <a:r>
              <a:rPr lang="en-US" dirty="0"/>
              <a:t>32pt Intel Clear body text</a:t>
            </a:r>
          </a:p>
          <a:p>
            <a:pPr lvl="1"/>
            <a:r>
              <a:rPr lang="en-US" dirty="0"/>
              <a:t>28pt Intel Clear bullet one</a:t>
            </a:r>
          </a:p>
          <a:p>
            <a:pPr lvl="2"/>
            <a:r>
              <a:rPr lang="en-US" dirty="0"/>
              <a:t>24pt Intel Clear sub-bullet</a:t>
            </a:r>
          </a:p>
          <a:p>
            <a:pPr lvl="3"/>
            <a:r>
              <a:rPr lang="en-US" dirty="0"/>
              <a:t>20pt Intel Clear fourth level</a:t>
            </a:r>
          </a:p>
        </p:txBody>
      </p:sp>
      <p:sp>
        <p:nvSpPr>
          <p:cNvPr id="4" name="Rectangle 3"/>
          <p:cNvSpPr/>
          <p:nvPr userDrawn="1"/>
        </p:nvSpPr>
        <p:spPr>
          <a:xfrm>
            <a:off x="5371282" y="6517561"/>
            <a:ext cx="1449436" cy="246221"/>
          </a:xfrm>
          <a:prstGeom prst="rect">
            <a:avLst/>
          </a:prstGeom>
        </p:spPr>
        <p:txBody>
          <a:bodyPr wrap="none">
            <a:spAutoFit/>
          </a:bodyPr>
          <a:lstStyle/>
          <a:p>
            <a:pPr defTabSz="609585"/>
            <a:r>
              <a:rPr lang="en-US" sz="1000" dirty="0">
                <a:solidFill>
                  <a:prstClr val="white"/>
                </a:solidFill>
              </a:rPr>
              <a:t>INTEL CONFIDENTIAL</a:t>
            </a:r>
          </a:p>
        </p:txBody>
      </p:sp>
      <p:sp>
        <p:nvSpPr>
          <p:cNvPr id="13" name="Rectangle 12"/>
          <p:cNvSpPr/>
          <p:nvPr userDrawn="1"/>
        </p:nvSpPr>
        <p:spPr>
          <a:xfrm>
            <a:off x="11624735" y="6488648"/>
            <a:ext cx="344966" cy="246221"/>
          </a:xfrm>
          <a:prstGeom prst="rect">
            <a:avLst/>
          </a:prstGeom>
        </p:spPr>
        <p:txBody>
          <a:bodyPr wrap="none">
            <a:spAutoFit/>
          </a:bodyPr>
          <a:lstStyle/>
          <a:p>
            <a:pPr defTabSz="609585"/>
            <a:fld id="{2E204448-D0B4-4BC5-B24D-33E3144092E4}" type="slidenum">
              <a:rPr lang="en-US" sz="1000" smtClean="0">
                <a:solidFill>
                  <a:prstClr val="white"/>
                </a:solidFill>
              </a:rPr>
              <a:t>‹#›</a:t>
            </a:fld>
            <a:endParaRPr lang="en-US" sz="1000" dirty="0">
              <a:solidFill>
                <a:prstClr val="white"/>
              </a:solidFill>
            </a:endParaRPr>
          </a:p>
        </p:txBody>
      </p:sp>
    </p:spTree>
    <p:extLst>
      <p:ext uri="{BB962C8B-B14F-4D97-AF65-F5344CB8AC3E}">
        <p14:creationId xmlns:p14="http://schemas.microsoft.com/office/powerpoint/2010/main" val="75684073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hf hdr="0" dt="0"/>
  <p:txStyles>
    <p:titleStyle>
      <a:lvl1pPr algn="l" defTabSz="609585" rtl="0" eaLnBrk="1" latinLnBrk="0" hangingPunct="1">
        <a:lnSpc>
          <a:spcPct val="70000"/>
        </a:lnSpc>
        <a:spcBef>
          <a:spcPct val="0"/>
        </a:spcBef>
        <a:buNone/>
        <a:defRPr sz="6000" b="0" i="0" kern="1200" spc="0" baseline="0">
          <a:solidFill>
            <a:schemeClr val="bg1"/>
          </a:solidFill>
          <a:latin typeface="+mj-lt"/>
          <a:ea typeface="Intel Clear"/>
          <a:cs typeface="Intel Clear"/>
        </a:defRPr>
      </a:lvl1pPr>
    </p:titleStyle>
    <p:bodyStyle>
      <a:lvl1pPr marL="0" indent="0" algn="l" defTabSz="609585" rtl="0" eaLnBrk="1" latinLnBrk="0" hangingPunct="1">
        <a:spcBef>
          <a:spcPts val="1600"/>
        </a:spcBef>
        <a:spcAft>
          <a:spcPts val="0"/>
        </a:spcAft>
        <a:buFont typeface="Wingdings" panose="05000000000000000000" pitchFamily="2" charset="2"/>
        <a:buNone/>
        <a:defRPr sz="3200" b="0" kern="1200">
          <a:solidFill>
            <a:schemeClr val="bg1"/>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800" kern="1200" baseline="0">
          <a:solidFill>
            <a:schemeClr val="bg1"/>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bg1"/>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000" kern="1200">
          <a:solidFill>
            <a:schemeClr val="bg1"/>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bg1"/>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64B84"/>
        </a:solidFill>
        <a:effectLst/>
      </p:bgPr>
    </p:bg>
    <p:spTree>
      <p:nvGrpSpPr>
        <p:cNvPr id="1" name=""/>
        <p:cNvGrpSpPr/>
        <p:nvPr/>
      </p:nvGrpSpPr>
      <p:grpSpPr>
        <a:xfrm>
          <a:off x="0" y="0"/>
          <a:ext cx="0" cy="0"/>
          <a:chOff x="0" y="0"/>
          <a:chExt cx="0" cy="0"/>
        </a:xfrm>
      </p:grpSpPr>
      <p:sp>
        <p:nvSpPr>
          <p:cNvPr id="6163" name="Rectangle 19"/>
          <p:cNvSpPr>
            <a:spLocks noChangeArrowheads="1"/>
          </p:cNvSpPr>
          <p:nvPr/>
        </p:nvSpPr>
        <p:spPr bwMode="hidden">
          <a:xfrm>
            <a:off x="0" y="6035676"/>
            <a:ext cx="12192000" cy="822325"/>
          </a:xfrm>
          <a:prstGeom prst="rect">
            <a:avLst/>
          </a:prstGeom>
          <a:solidFill>
            <a:schemeClr val="bg1"/>
          </a:solidFill>
          <a:ln w="9525">
            <a:noFill/>
            <a:miter lim="800000"/>
            <a:headEnd/>
            <a:tailEnd/>
          </a:ln>
          <a:effectLst/>
        </p:spPr>
        <p:txBody>
          <a:bodyPr wrap="none" anchor="ctr"/>
          <a:lstStyle/>
          <a:p>
            <a:pPr>
              <a:defRPr/>
            </a:pPr>
            <a:endParaRPr lang="en-US" sz="1800" b="0" dirty="0">
              <a:solidFill>
                <a:srgbClr val="FFFFFF"/>
              </a:solidFill>
              <a:effectLst>
                <a:outerShdw blurRad="38100" dist="38100" dir="2700000" algn="tl">
                  <a:srgbClr val="000000">
                    <a:alpha val="43137"/>
                  </a:srgbClr>
                </a:outerShdw>
              </a:effectLst>
              <a:latin typeface="Verdana" pitchFamily="34" charset="0"/>
              <a:cs typeface="Arial"/>
            </a:endParaRPr>
          </a:p>
        </p:txBody>
      </p:sp>
      <p:pic>
        <p:nvPicPr>
          <p:cNvPr id="2051" name="Picture 18" descr="intel_rgb_100-whit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10661651" y="6080126"/>
            <a:ext cx="131233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Grp="1" noChangeArrowheads="1"/>
          </p:cNvSpPr>
          <p:nvPr>
            <p:ph type="body" idx="1"/>
          </p:nvPr>
        </p:nvSpPr>
        <p:spPr bwMode="auto">
          <a:xfrm>
            <a:off x="488951" y="1371600"/>
            <a:ext cx="11209867"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053" name="Rectangle 3"/>
          <p:cNvSpPr>
            <a:spLocks noGrp="1" noChangeArrowheads="1"/>
          </p:cNvSpPr>
          <p:nvPr>
            <p:ph type="title"/>
          </p:nvPr>
        </p:nvSpPr>
        <p:spPr bwMode="auto">
          <a:xfrm>
            <a:off x="486834" y="157163"/>
            <a:ext cx="11214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35" tIns="46019" rIns="92035" bIns="46019" numCol="1" anchor="ctr" anchorCtr="0" compatLnSpc="1">
            <a:prstTxWarp prst="textNoShape">
              <a:avLst/>
            </a:prstTxWarp>
          </a:bodyPr>
          <a:lstStyle/>
          <a:p>
            <a:pPr lvl="0"/>
            <a:r>
              <a:rPr lang="en-US" altLang="en-US"/>
              <a:t>Slide Title</a:t>
            </a:r>
          </a:p>
        </p:txBody>
      </p:sp>
      <p:sp>
        <p:nvSpPr>
          <p:cNvPr id="2054" name="Text Box 12"/>
          <p:cNvSpPr txBox="1">
            <a:spLocks noChangeArrowheads="1"/>
          </p:cNvSpPr>
          <p:nvPr/>
        </p:nvSpPr>
        <p:spPr bwMode="auto">
          <a:xfrm>
            <a:off x="5389972" y="6583364"/>
            <a:ext cx="1412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cs typeface="Arial" charset="0"/>
              </a:defRPr>
            </a:lvl1pPr>
            <a:lvl2pPr marL="742950" indent="-285750" eaLnBrk="0" hangingPunct="0">
              <a:defRPr sz="2400" b="1">
                <a:solidFill>
                  <a:schemeClr val="tx1"/>
                </a:solidFill>
                <a:latin typeface="Arial" charset="0"/>
                <a:cs typeface="Arial" charset="0"/>
              </a:defRPr>
            </a:lvl2pPr>
            <a:lvl3pPr marL="1143000" indent="-228600" eaLnBrk="0" hangingPunct="0">
              <a:defRPr sz="2400" b="1">
                <a:solidFill>
                  <a:schemeClr val="tx1"/>
                </a:solidFill>
                <a:latin typeface="Arial" charset="0"/>
                <a:cs typeface="Arial" charset="0"/>
              </a:defRPr>
            </a:lvl3pPr>
            <a:lvl4pPr marL="1600200" indent="-228600" eaLnBrk="0" hangingPunct="0">
              <a:defRPr sz="2400" b="1">
                <a:solidFill>
                  <a:schemeClr val="tx1"/>
                </a:solidFill>
                <a:latin typeface="Arial" charset="0"/>
                <a:cs typeface="Arial" charset="0"/>
              </a:defRPr>
            </a:lvl4pPr>
            <a:lvl5pPr marL="2057400" indent="-228600" eaLnBrk="0" hangingPunct="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r>
              <a:rPr lang="en-US" sz="1200" b="0">
                <a:solidFill>
                  <a:srgbClr val="FFFFFF"/>
                </a:solidFill>
                <a:latin typeface="Verdana" pitchFamily="34" charset="0"/>
              </a:rPr>
              <a:t>Intel Top</a:t>
            </a:r>
            <a:r>
              <a:rPr lang="en-US" sz="1200" b="0" baseline="0">
                <a:solidFill>
                  <a:srgbClr val="FFFFFF"/>
                </a:solidFill>
                <a:latin typeface="Verdana" pitchFamily="34" charset="0"/>
              </a:rPr>
              <a:t> Secret</a:t>
            </a:r>
            <a:endParaRPr lang="en-US" sz="1200" b="0">
              <a:solidFill>
                <a:srgbClr val="FFFFFF"/>
              </a:solidFill>
              <a:latin typeface="Verdana" pitchFamily="34" charset="0"/>
            </a:endParaRPr>
          </a:p>
        </p:txBody>
      </p:sp>
      <p:sp>
        <p:nvSpPr>
          <p:cNvPr id="2055" name="Rectangle 17"/>
          <p:cNvSpPr>
            <a:spLocks noChangeArrowheads="1"/>
          </p:cNvSpPr>
          <p:nvPr/>
        </p:nvSpPr>
        <p:spPr bwMode="auto">
          <a:xfrm>
            <a:off x="9385301" y="6553200"/>
            <a:ext cx="55456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sz="2400" b="1">
                <a:solidFill>
                  <a:schemeClr val="tx1"/>
                </a:solidFill>
                <a:latin typeface="Arial" charset="0"/>
                <a:cs typeface="Arial" charset="0"/>
              </a:defRPr>
            </a:lvl1pPr>
            <a:lvl2pPr marL="742950" indent="-285750" eaLnBrk="0" hangingPunct="0">
              <a:defRPr sz="2400" b="1">
                <a:solidFill>
                  <a:schemeClr val="tx1"/>
                </a:solidFill>
                <a:latin typeface="Arial" charset="0"/>
                <a:cs typeface="Arial" charset="0"/>
              </a:defRPr>
            </a:lvl2pPr>
            <a:lvl3pPr marL="1143000" indent="-228600" eaLnBrk="0" hangingPunct="0">
              <a:defRPr sz="2400" b="1">
                <a:solidFill>
                  <a:schemeClr val="tx1"/>
                </a:solidFill>
                <a:latin typeface="Arial" charset="0"/>
                <a:cs typeface="Arial" charset="0"/>
              </a:defRPr>
            </a:lvl3pPr>
            <a:lvl4pPr marL="1600200" indent="-228600" eaLnBrk="0" hangingPunct="0">
              <a:defRPr sz="2400" b="1">
                <a:solidFill>
                  <a:schemeClr val="tx1"/>
                </a:solidFill>
                <a:latin typeface="Arial" charset="0"/>
                <a:cs typeface="Arial" charset="0"/>
              </a:defRPr>
            </a:lvl4pPr>
            <a:lvl5pPr marL="2057400" indent="-228600" eaLnBrk="0" hangingPunct="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defRPr/>
            </a:pPr>
            <a:fld id="{1DD80293-38E4-424B-9F04-B5B1CB0D315C}" type="slidenum">
              <a:rPr lang="en-US" altLang="en-US" sz="900" smtClean="0">
                <a:solidFill>
                  <a:srgbClr val="FFFFFF"/>
                </a:solidFill>
                <a:latin typeface="Verdana" pitchFamily="34" charset="0"/>
              </a:rPr>
              <a:pPr>
                <a:defRPr/>
              </a:pPr>
              <a:t>‹#›</a:t>
            </a:fld>
            <a:endParaRPr lang="en-US" altLang="en-US" sz="900">
              <a:solidFill>
                <a:srgbClr val="FFFFFF"/>
              </a:solidFill>
              <a:latin typeface="Verdana" pitchFamily="34" charset="0"/>
            </a:endParaRPr>
          </a:p>
        </p:txBody>
      </p:sp>
    </p:spTree>
    <p:extLst>
      <p:ext uri="{BB962C8B-B14F-4D97-AF65-F5344CB8AC3E}">
        <p14:creationId xmlns:p14="http://schemas.microsoft.com/office/powerpoint/2010/main" val="3045751834"/>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ransition/>
  <p:txStyles>
    <p:titleStyle>
      <a:lvl1pPr algn="ctr" rtl="0" eaLnBrk="0" fontAlgn="base" hangingPunct="0">
        <a:lnSpc>
          <a:spcPct val="90000"/>
        </a:lnSpc>
        <a:spcBef>
          <a:spcPct val="0"/>
        </a:spcBef>
        <a:spcAft>
          <a:spcPct val="0"/>
        </a:spcAft>
        <a:defRPr sz="3200" b="1">
          <a:solidFill>
            <a:schemeClr val="tx1"/>
          </a:solidFill>
          <a:latin typeface="+mj-lt"/>
          <a:ea typeface="+mj-ea"/>
          <a:cs typeface="+mj-cs"/>
        </a:defRPr>
      </a:lvl1pPr>
      <a:lvl2pPr algn="ctr" rtl="0" eaLnBrk="0" fontAlgn="base" hangingPunct="0">
        <a:lnSpc>
          <a:spcPct val="90000"/>
        </a:lnSpc>
        <a:spcBef>
          <a:spcPct val="0"/>
        </a:spcBef>
        <a:spcAft>
          <a:spcPct val="0"/>
        </a:spcAft>
        <a:defRPr sz="3200" b="1">
          <a:solidFill>
            <a:schemeClr val="tx1"/>
          </a:solidFill>
          <a:latin typeface="Verdana" pitchFamily="34" charset="0"/>
          <a:cs typeface="Arial" charset="0"/>
        </a:defRPr>
      </a:lvl2pPr>
      <a:lvl3pPr algn="ctr" rtl="0" eaLnBrk="0" fontAlgn="base" hangingPunct="0">
        <a:lnSpc>
          <a:spcPct val="90000"/>
        </a:lnSpc>
        <a:spcBef>
          <a:spcPct val="0"/>
        </a:spcBef>
        <a:spcAft>
          <a:spcPct val="0"/>
        </a:spcAft>
        <a:defRPr sz="3200" b="1">
          <a:solidFill>
            <a:schemeClr val="tx1"/>
          </a:solidFill>
          <a:latin typeface="Verdana" pitchFamily="34" charset="0"/>
          <a:cs typeface="Arial" charset="0"/>
        </a:defRPr>
      </a:lvl3pPr>
      <a:lvl4pPr algn="ctr" rtl="0" eaLnBrk="0" fontAlgn="base" hangingPunct="0">
        <a:lnSpc>
          <a:spcPct val="90000"/>
        </a:lnSpc>
        <a:spcBef>
          <a:spcPct val="0"/>
        </a:spcBef>
        <a:spcAft>
          <a:spcPct val="0"/>
        </a:spcAft>
        <a:defRPr sz="3200" b="1">
          <a:solidFill>
            <a:schemeClr val="tx1"/>
          </a:solidFill>
          <a:latin typeface="Verdana" pitchFamily="34" charset="0"/>
          <a:cs typeface="Arial" charset="0"/>
        </a:defRPr>
      </a:lvl4pPr>
      <a:lvl5pPr algn="ctr" rtl="0" eaLnBrk="0" fontAlgn="base" hangingPunct="0">
        <a:lnSpc>
          <a:spcPct val="90000"/>
        </a:lnSpc>
        <a:spcBef>
          <a:spcPct val="0"/>
        </a:spcBef>
        <a:spcAft>
          <a:spcPct val="0"/>
        </a:spcAft>
        <a:defRPr sz="3200" b="1">
          <a:solidFill>
            <a:schemeClr val="tx1"/>
          </a:solidFill>
          <a:latin typeface="Verdana" pitchFamily="34" charset="0"/>
          <a:cs typeface="Arial" charset="0"/>
        </a:defRPr>
      </a:lvl5pPr>
      <a:lvl6pPr marL="457200" algn="ctr" rtl="0" fontAlgn="base">
        <a:lnSpc>
          <a:spcPct val="90000"/>
        </a:lnSpc>
        <a:spcBef>
          <a:spcPct val="0"/>
        </a:spcBef>
        <a:spcAft>
          <a:spcPct val="0"/>
        </a:spcAft>
        <a:defRPr sz="3200" b="1">
          <a:solidFill>
            <a:schemeClr val="tx1"/>
          </a:solidFill>
          <a:latin typeface="Verdana" pitchFamily="34" charset="0"/>
          <a:cs typeface="Arial" charset="0"/>
        </a:defRPr>
      </a:lvl6pPr>
      <a:lvl7pPr marL="914400" algn="ctr" rtl="0" fontAlgn="base">
        <a:lnSpc>
          <a:spcPct val="90000"/>
        </a:lnSpc>
        <a:spcBef>
          <a:spcPct val="0"/>
        </a:spcBef>
        <a:spcAft>
          <a:spcPct val="0"/>
        </a:spcAft>
        <a:defRPr sz="3200" b="1">
          <a:solidFill>
            <a:schemeClr val="tx1"/>
          </a:solidFill>
          <a:latin typeface="Verdana" pitchFamily="34" charset="0"/>
          <a:cs typeface="Arial" charset="0"/>
        </a:defRPr>
      </a:lvl7pPr>
      <a:lvl8pPr marL="1371600" algn="ctr" rtl="0" fontAlgn="base">
        <a:lnSpc>
          <a:spcPct val="90000"/>
        </a:lnSpc>
        <a:spcBef>
          <a:spcPct val="0"/>
        </a:spcBef>
        <a:spcAft>
          <a:spcPct val="0"/>
        </a:spcAft>
        <a:defRPr sz="3200" b="1">
          <a:solidFill>
            <a:schemeClr val="tx1"/>
          </a:solidFill>
          <a:latin typeface="Verdana" pitchFamily="34" charset="0"/>
          <a:cs typeface="Arial" charset="0"/>
        </a:defRPr>
      </a:lvl8pPr>
      <a:lvl9pPr marL="1828800" algn="ctr" rtl="0" fontAlgn="base">
        <a:lnSpc>
          <a:spcPct val="90000"/>
        </a:lnSpc>
        <a:spcBef>
          <a:spcPct val="0"/>
        </a:spcBef>
        <a:spcAft>
          <a:spcPct val="0"/>
        </a:spcAft>
        <a:defRPr sz="3200" b="1">
          <a:solidFill>
            <a:schemeClr val="tx1"/>
          </a:solidFill>
          <a:latin typeface="Verdana" pitchFamily="34" charset="0"/>
          <a:cs typeface="Arial" charset="0"/>
        </a:defRPr>
      </a:lvl9pPr>
    </p:titleStyle>
    <p:bodyStyle>
      <a:lvl1pPr marL="225425" indent="-225425" algn="l" rtl="0" eaLnBrk="0" fontAlgn="base" hangingPunct="0">
        <a:lnSpc>
          <a:spcPct val="95000"/>
        </a:lnSpc>
        <a:spcBef>
          <a:spcPct val="30000"/>
        </a:spcBef>
        <a:spcAft>
          <a:spcPct val="0"/>
        </a:spcAft>
        <a:buClr>
          <a:schemeClr val="tx1"/>
        </a:buClr>
        <a:buFont typeface="Wingdings" pitchFamily="2" charset="2"/>
        <a:buChar char=""/>
        <a:defRPr sz="2800">
          <a:solidFill>
            <a:srgbClr val="FFFFFF"/>
          </a:solidFill>
          <a:latin typeface="+mn-lt"/>
          <a:ea typeface="+mn-ea"/>
          <a:cs typeface="+mn-cs"/>
        </a:defRPr>
      </a:lvl1pPr>
      <a:lvl2pPr marL="569913" indent="-225425" algn="l" rtl="0" eaLnBrk="0" fontAlgn="base" hangingPunct="0">
        <a:lnSpc>
          <a:spcPct val="95000"/>
        </a:lnSpc>
        <a:spcBef>
          <a:spcPct val="30000"/>
        </a:spcBef>
        <a:spcAft>
          <a:spcPct val="0"/>
        </a:spcAft>
        <a:buClr>
          <a:schemeClr val="tx1"/>
        </a:buClr>
        <a:buChar char="–"/>
        <a:defRPr sz="2400">
          <a:solidFill>
            <a:schemeClr val="tx1"/>
          </a:solidFill>
          <a:latin typeface="+mn-lt"/>
          <a:cs typeface="+mn-cs"/>
        </a:defRPr>
      </a:lvl2pPr>
      <a:lvl3pPr marL="914400" indent="-225425" algn="l" rtl="0" eaLnBrk="0" fontAlgn="base" hangingPunct="0">
        <a:lnSpc>
          <a:spcPct val="95000"/>
        </a:lnSpc>
        <a:spcBef>
          <a:spcPct val="30000"/>
        </a:spcBef>
        <a:spcAft>
          <a:spcPct val="0"/>
        </a:spcAft>
        <a:buClr>
          <a:schemeClr val="tx1"/>
        </a:buClr>
        <a:buChar char="–"/>
        <a:defRPr sz="2200">
          <a:solidFill>
            <a:srgbClr val="FFFFFF"/>
          </a:solidFill>
          <a:latin typeface="+mn-lt"/>
          <a:cs typeface="+mn-cs"/>
        </a:defRPr>
      </a:lvl3pPr>
      <a:lvl4pPr marL="1382713" indent="-239713"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4pPr>
      <a:lvl5pPr marL="1727200" indent="-230188"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5pPr>
      <a:lvl6pPr marL="21844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6pPr>
      <a:lvl7pPr marL="26416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7pPr>
      <a:lvl8pPr marL="30988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8pPr>
      <a:lvl9pPr marL="35560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0"/>
            <a:ext cx="12192001" cy="6858000"/>
          </a:xfrm>
          <a:prstGeom prst="rect">
            <a:avLst/>
          </a:prstGeom>
          <a:gradFill flip="none" rotWithShape="1">
            <a:gsLst>
              <a:gs pos="19000">
                <a:schemeClr val="tx1"/>
              </a:gs>
              <a:gs pos="72000">
                <a:schemeClr val="tx1">
                  <a:alpha val="0"/>
                </a:schemeClr>
              </a:gs>
            </a:gsLst>
            <a:lin ang="14400000" scaled="0"/>
            <a:tileRect/>
          </a:grad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400" kern="0">
              <a:solidFill>
                <a:srgbClr val="FFFFFF"/>
              </a:solidFill>
              <a:cs typeface="Arial" charset="0"/>
            </a:endParaRPr>
          </a:p>
        </p:txBody>
      </p:sp>
      <p:sp>
        <p:nvSpPr>
          <p:cNvPr id="10" name="Rectangle 9"/>
          <p:cNvSpPr/>
          <p:nvPr/>
        </p:nvSpPr>
        <p:spPr>
          <a:xfrm>
            <a:off x="605369" y="6549827"/>
            <a:ext cx="1796967" cy="153888"/>
          </a:xfrm>
          <a:prstGeom prst="rect">
            <a:avLst/>
          </a:prstGeom>
        </p:spPr>
        <p:txBody>
          <a:bodyPr wrap="none" lIns="0" tIns="0" rIns="0" bIns="0">
            <a:spAutoFit/>
          </a:bodyPr>
          <a:lstStyle/>
          <a:p>
            <a:pPr defTabSz="609585"/>
            <a:r>
              <a:rPr lang="en-US" sz="1000">
                <a:solidFill>
                  <a:prstClr val="white"/>
                </a:solidFill>
                <a:cs typeface="Intel Clear"/>
              </a:rPr>
              <a:t>SI</a:t>
            </a:r>
            <a:r>
              <a:rPr lang="en-US" sz="1000">
                <a:solidFill>
                  <a:prstClr val="white"/>
                </a:solidFill>
              </a:rPr>
              <a:t>LICON ENGINEERING GROUP</a:t>
            </a:r>
          </a:p>
        </p:txBody>
      </p:sp>
      <p:pic>
        <p:nvPicPr>
          <p:cNvPr id="11" name="Picture 2" descr="\\.psf\Home\Desktop\Intel.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986554" y="6440786"/>
            <a:ext cx="485781" cy="3201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11624735" y="6432680"/>
            <a:ext cx="3175" cy="316992"/>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07484" y="360755"/>
            <a:ext cx="10972800" cy="1158240"/>
          </a:xfrm>
          <a:prstGeom prst="rect">
            <a:avLst/>
          </a:prstGeom>
        </p:spPr>
        <p:txBody>
          <a:bodyPr vert="horz" lIns="0" tIns="0" rIns="0" bIns="0" rtlCol="0" anchor="ctr" anchorCtr="0">
            <a:noAutofit/>
          </a:bodyPr>
          <a:lstStyle/>
          <a:p>
            <a:r>
              <a:rPr lang="en-US"/>
              <a:t>60pt Intel Clear Headline</a:t>
            </a:r>
          </a:p>
        </p:txBody>
      </p:sp>
      <p:sp>
        <p:nvSpPr>
          <p:cNvPr id="3" name="Text Placeholder 2"/>
          <p:cNvSpPr>
            <a:spLocks noGrp="1"/>
          </p:cNvSpPr>
          <p:nvPr>
            <p:ph type="body" idx="1"/>
          </p:nvPr>
        </p:nvSpPr>
        <p:spPr>
          <a:xfrm>
            <a:off x="607484" y="1604434"/>
            <a:ext cx="10970683" cy="4567767"/>
          </a:xfrm>
          <a:prstGeom prst="rect">
            <a:avLst/>
          </a:prstGeom>
        </p:spPr>
        <p:txBody>
          <a:bodyPr vert="horz" lIns="0" tIns="0" rIns="0" bIns="0" rtlCol="0">
            <a:noAutofit/>
          </a:bodyPr>
          <a:lstStyle/>
          <a:p>
            <a:pPr lvl="0"/>
            <a:r>
              <a:rPr lang="en-US"/>
              <a:t>32pt Intel Clear body text</a:t>
            </a:r>
          </a:p>
          <a:p>
            <a:pPr lvl="1"/>
            <a:r>
              <a:rPr lang="en-US"/>
              <a:t>28pt Intel Clear bullet one</a:t>
            </a:r>
          </a:p>
          <a:p>
            <a:pPr lvl="2"/>
            <a:r>
              <a:rPr lang="en-US"/>
              <a:t>24pt Intel Clear sub-bullet</a:t>
            </a:r>
          </a:p>
          <a:p>
            <a:pPr lvl="3"/>
            <a:r>
              <a:rPr lang="en-US"/>
              <a:t>20pt Intel Clear fourth level</a:t>
            </a:r>
          </a:p>
        </p:txBody>
      </p:sp>
      <p:sp>
        <p:nvSpPr>
          <p:cNvPr id="4" name="Rectangle 3"/>
          <p:cNvSpPr/>
          <p:nvPr userDrawn="1"/>
        </p:nvSpPr>
        <p:spPr>
          <a:xfrm>
            <a:off x="5371282" y="6517561"/>
            <a:ext cx="1449436" cy="246221"/>
          </a:xfrm>
          <a:prstGeom prst="rect">
            <a:avLst/>
          </a:prstGeom>
        </p:spPr>
        <p:txBody>
          <a:bodyPr wrap="none">
            <a:spAutoFit/>
          </a:bodyPr>
          <a:lstStyle/>
          <a:p>
            <a:pPr defTabSz="609585"/>
            <a:r>
              <a:rPr lang="en-US" sz="1000">
                <a:solidFill>
                  <a:prstClr val="white"/>
                </a:solidFill>
              </a:rPr>
              <a:t>INTEL CONFIDENTIAL</a:t>
            </a:r>
          </a:p>
        </p:txBody>
      </p:sp>
      <p:sp>
        <p:nvSpPr>
          <p:cNvPr id="13" name="Rectangle 12"/>
          <p:cNvSpPr/>
          <p:nvPr userDrawn="1"/>
        </p:nvSpPr>
        <p:spPr>
          <a:xfrm>
            <a:off x="11624735" y="6488648"/>
            <a:ext cx="344966" cy="246221"/>
          </a:xfrm>
          <a:prstGeom prst="rect">
            <a:avLst/>
          </a:prstGeom>
        </p:spPr>
        <p:txBody>
          <a:bodyPr wrap="none">
            <a:spAutoFit/>
          </a:bodyPr>
          <a:lstStyle/>
          <a:p>
            <a:pPr defTabSz="609585"/>
            <a:fld id="{2E204448-D0B4-4BC5-B24D-33E3144092E4}" type="slidenum">
              <a:rPr lang="en-US" sz="1000" smtClean="0">
                <a:solidFill>
                  <a:prstClr val="white"/>
                </a:solidFill>
              </a:rPr>
              <a:t>‹#›</a:t>
            </a:fld>
            <a:endParaRPr lang="en-US" sz="1000">
              <a:solidFill>
                <a:prstClr val="white"/>
              </a:solidFill>
            </a:endParaRPr>
          </a:p>
        </p:txBody>
      </p:sp>
    </p:spTree>
    <p:extLst>
      <p:ext uri="{BB962C8B-B14F-4D97-AF65-F5344CB8AC3E}">
        <p14:creationId xmlns:p14="http://schemas.microsoft.com/office/powerpoint/2010/main" val="249419908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hf hdr="0" dt="0"/>
  <p:txStyles>
    <p:titleStyle>
      <a:lvl1pPr algn="l" defTabSz="609585" rtl="0" eaLnBrk="1" latinLnBrk="0" hangingPunct="1">
        <a:lnSpc>
          <a:spcPct val="70000"/>
        </a:lnSpc>
        <a:spcBef>
          <a:spcPct val="0"/>
        </a:spcBef>
        <a:buNone/>
        <a:defRPr sz="6000" b="0" i="0" kern="1200" spc="0" baseline="0">
          <a:solidFill>
            <a:schemeClr val="bg1"/>
          </a:solidFill>
          <a:latin typeface="+mj-lt"/>
          <a:ea typeface="Intel Clear"/>
          <a:cs typeface="Intel Clear"/>
        </a:defRPr>
      </a:lvl1pPr>
    </p:titleStyle>
    <p:bodyStyle>
      <a:lvl1pPr marL="0" indent="0" algn="l" defTabSz="609585" rtl="0" eaLnBrk="1" latinLnBrk="0" hangingPunct="1">
        <a:spcBef>
          <a:spcPts val="1600"/>
        </a:spcBef>
        <a:spcAft>
          <a:spcPts val="0"/>
        </a:spcAft>
        <a:buFont typeface="Wingdings" panose="05000000000000000000" pitchFamily="2" charset="2"/>
        <a:buNone/>
        <a:defRPr sz="3200" b="0" kern="1200">
          <a:solidFill>
            <a:schemeClr val="bg1"/>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800" kern="1200" baseline="0">
          <a:solidFill>
            <a:schemeClr val="bg1"/>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bg1"/>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000" kern="1200">
          <a:solidFill>
            <a:schemeClr val="bg1"/>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bg1"/>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E6A5F2-9689-434F-AFB5-C22944357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A3E9E1-D72E-412B-8380-40A7F4989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AD3C8-9DAE-40C8-B7F3-6BACAF359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1B694-AC05-4A53-848D-10A1F136FD07}" type="datetimeFigureOut">
              <a:rPr lang="en-US" smtClean="0"/>
              <a:t>8/20/2021</a:t>
            </a:fld>
            <a:endParaRPr lang="en-US"/>
          </a:p>
        </p:txBody>
      </p:sp>
      <p:sp>
        <p:nvSpPr>
          <p:cNvPr id="5" name="Footer Placeholder 4">
            <a:extLst>
              <a:ext uri="{FF2B5EF4-FFF2-40B4-BE49-F238E27FC236}">
                <a16:creationId xmlns:a16="http://schemas.microsoft.com/office/drawing/2014/main" id="{AE5E508D-DDBD-4BD6-B372-A992650E6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306F68-1E1E-4322-8A7F-DE24C0D0A9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101F8-C20B-44D3-AD40-E7F62231D784}" type="slidenum">
              <a:rPr lang="en-US" smtClean="0"/>
              <a:t>‹#›</a:t>
            </a:fld>
            <a:endParaRPr lang="en-US"/>
          </a:p>
        </p:txBody>
      </p:sp>
    </p:spTree>
    <p:extLst>
      <p:ext uri="{BB962C8B-B14F-4D97-AF65-F5344CB8AC3E}">
        <p14:creationId xmlns:p14="http://schemas.microsoft.com/office/powerpoint/2010/main" val="338100208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mp"/><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hyperlink" Target="https://intel.sharepoint.com/:x:/r/sites/2020_1/XDie/Power_Delivery/GNR%20CCRD.xlsx" TargetMode="External"/><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hyperlink" Target="https://docs.intel.com/documents/pm_doc/src/server/GNR/Globals/NewGNR_Idle_Flow/NewGNR_PkgC_Flow.html#pkgc-simplification" TargetMode="Externa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hyperlink" Target="https://intel.sharepoint.com/sites/2020_1/IO%20Tile%20SD/Forms/AllItems.aspx" TargetMode="External"/><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40C53-8AD4-42AF-901B-41C023C9618C}"/>
              </a:ext>
            </a:extLst>
          </p:cNvPr>
          <p:cNvSpPr>
            <a:spLocks noGrp="1"/>
          </p:cNvSpPr>
          <p:nvPr>
            <p:ph type="title"/>
          </p:nvPr>
        </p:nvSpPr>
        <p:spPr>
          <a:xfrm>
            <a:off x="687581" y="3046332"/>
            <a:ext cx="10964562" cy="639891"/>
          </a:xfrm>
        </p:spPr>
        <p:txBody>
          <a:bodyPr>
            <a:noAutofit/>
          </a:bodyPr>
          <a:lstStyle/>
          <a:p>
            <a:pPr algn="ctr"/>
            <a:r>
              <a:rPr lang="en-US" sz="6000" dirty="0"/>
              <a:t>SRF</a:t>
            </a:r>
          </a:p>
        </p:txBody>
      </p:sp>
    </p:spTree>
    <p:extLst>
      <p:ext uri="{BB962C8B-B14F-4D97-AF65-F5344CB8AC3E}">
        <p14:creationId xmlns:p14="http://schemas.microsoft.com/office/powerpoint/2010/main" val="374130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732A-EBD7-41AF-A91D-67DB442CC66D}"/>
              </a:ext>
            </a:extLst>
          </p:cNvPr>
          <p:cNvSpPr>
            <a:spLocks noGrp="1"/>
          </p:cNvSpPr>
          <p:nvPr>
            <p:ph type="title"/>
          </p:nvPr>
        </p:nvSpPr>
        <p:spPr/>
        <p:txBody>
          <a:bodyPr/>
          <a:lstStyle/>
          <a:p>
            <a:r>
              <a:rPr lang="en-US"/>
              <a:t>SRF Skus</a:t>
            </a:r>
          </a:p>
        </p:txBody>
      </p:sp>
      <p:sp>
        <p:nvSpPr>
          <p:cNvPr id="75" name="TextBox 74">
            <a:extLst>
              <a:ext uri="{FF2B5EF4-FFF2-40B4-BE49-F238E27FC236}">
                <a16:creationId xmlns:a16="http://schemas.microsoft.com/office/drawing/2014/main" id="{F7AAF525-4DD5-44F9-A87D-DCAC4663C04E}"/>
              </a:ext>
            </a:extLst>
          </p:cNvPr>
          <p:cNvSpPr txBox="1"/>
          <p:nvPr/>
        </p:nvSpPr>
        <p:spPr>
          <a:xfrm>
            <a:off x="3851561" y="1349059"/>
            <a:ext cx="3332469" cy="1077218"/>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SRF-SP </a:t>
            </a:r>
          </a:p>
          <a:p>
            <a:pPr algn="ctr"/>
            <a:r>
              <a:rPr lang="en-US" sz="1600">
                <a:latin typeface="Arial" panose="020B0604020202020204" pitchFamily="34" charset="0"/>
                <a:cs typeface="Arial" panose="020B0604020202020204" pitchFamily="34" charset="0"/>
              </a:rPr>
              <a:t>38/152 Printed Mod/Cores</a:t>
            </a:r>
          </a:p>
          <a:p>
            <a:pPr algn="ctr"/>
            <a:r>
              <a:rPr lang="en-US" sz="1600">
                <a:latin typeface="Arial" panose="020B0604020202020204" pitchFamily="34" charset="0"/>
                <a:cs typeface="Arial" panose="020B0604020202020204" pitchFamily="34" charset="0"/>
              </a:rPr>
              <a:t>Birchstream-SP, 6 or 8 DDR ch</a:t>
            </a:r>
          </a:p>
          <a:p>
            <a:pPr algn="ctr"/>
            <a:r>
              <a:rPr lang="en-US" sz="1600">
                <a:latin typeface="Arial" panose="020B0604020202020204" pitchFamily="34" charset="0"/>
                <a:cs typeface="Arial" panose="020B0604020202020204" pitchFamily="34" charset="0"/>
              </a:rPr>
              <a:t>Pkg (4189 pins, 56.5mmx77.5mm)</a:t>
            </a:r>
          </a:p>
        </p:txBody>
      </p:sp>
      <p:sp>
        <p:nvSpPr>
          <p:cNvPr id="77" name="TextBox 76">
            <a:extLst>
              <a:ext uri="{FF2B5EF4-FFF2-40B4-BE49-F238E27FC236}">
                <a16:creationId xmlns:a16="http://schemas.microsoft.com/office/drawing/2014/main" id="{63B57781-A12F-406A-94BC-78208C360684}"/>
              </a:ext>
            </a:extLst>
          </p:cNvPr>
          <p:cNvSpPr txBox="1"/>
          <p:nvPr/>
        </p:nvSpPr>
        <p:spPr>
          <a:xfrm>
            <a:off x="8319568" y="-46828"/>
            <a:ext cx="3496625" cy="1077218"/>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SRF-AP </a:t>
            </a:r>
          </a:p>
          <a:p>
            <a:pPr algn="ctr"/>
            <a:r>
              <a:rPr lang="en-US" sz="1600">
                <a:latin typeface="Arial" panose="020B0604020202020204" pitchFamily="34" charset="0"/>
                <a:cs typeface="Arial" panose="020B0604020202020204" pitchFamily="34" charset="0"/>
              </a:rPr>
              <a:t>76/304 Printed Mod/Cores</a:t>
            </a:r>
          </a:p>
          <a:p>
            <a:pPr algn="ctr"/>
            <a:r>
              <a:rPr lang="en-US" sz="1600">
                <a:latin typeface="Arial" panose="020B0604020202020204" pitchFamily="34" charset="0"/>
                <a:cs typeface="Arial" panose="020B0604020202020204" pitchFamily="34" charset="0"/>
              </a:rPr>
              <a:t>Birchstream-AP, 12 DDR ch</a:t>
            </a:r>
          </a:p>
          <a:p>
            <a:pPr algn="ctr"/>
            <a:r>
              <a:rPr lang="en-US" sz="1600">
                <a:latin typeface="Arial" panose="020B0604020202020204" pitchFamily="34" charset="0"/>
                <a:cs typeface="Arial" panose="020B0604020202020204" pitchFamily="34" charset="0"/>
              </a:rPr>
              <a:t>Pkg (7529 pins, 70.5mmx104.5mm)</a:t>
            </a:r>
          </a:p>
        </p:txBody>
      </p:sp>
      <p:sp>
        <p:nvSpPr>
          <p:cNvPr id="78" name="TextBox 77">
            <a:extLst>
              <a:ext uri="{FF2B5EF4-FFF2-40B4-BE49-F238E27FC236}">
                <a16:creationId xmlns:a16="http://schemas.microsoft.com/office/drawing/2014/main" id="{8F852EF8-6D21-4A4A-8E99-C479D735086A}"/>
              </a:ext>
            </a:extLst>
          </p:cNvPr>
          <p:cNvSpPr txBox="1"/>
          <p:nvPr/>
        </p:nvSpPr>
        <p:spPr>
          <a:xfrm>
            <a:off x="733775" y="2105561"/>
            <a:ext cx="2461782" cy="1323439"/>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Two different SRF die package combos use identical IOdie (shared with GNR) and a single Cdie design. </a:t>
            </a:r>
          </a:p>
        </p:txBody>
      </p:sp>
      <p:pic>
        <p:nvPicPr>
          <p:cNvPr id="53" name="Picture 52">
            <a:extLst>
              <a:ext uri="{FF2B5EF4-FFF2-40B4-BE49-F238E27FC236}">
                <a16:creationId xmlns:a16="http://schemas.microsoft.com/office/drawing/2014/main" id="{BD460747-21F0-4CAB-B7E8-0409235A1157}"/>
              </a:ext>
            </a:extLst>
          </p:cNvPr>
          <p:cNvPicPr>
            <a:picLocks noChangeAspect="1"/>
          </p:cNvPicPr>
          <p:nvPr/>
        </p:nvPicPr>
        <p:blipFill rotWithShape="1">
          <a:blip r:embed="rId2"/>
          <a:srcRect l="11756" t="21872" r="56251" b="11120"/>
          <a:stretch/>
        </p:blipFill>
        <p:spPr>
          <a:xfrm>
            <a:off x="3921902" y="2426276"/>
            <a:ext cx="3206712" cy="4332371"/>
          </a:xfrm>
          <a:prstGeom prst="rect">
            <a:avLst/>
          </a:prstGeom>
        </p:spPr>
      </p:pic>
      <p:sp>
        <p:nvSpPr>
          <p:cNvPr id="54" name="Footer Placeholder 2">
            <a:extLst>
              <a:ext uri="{FF2B5EF4-FFF2-40B4-BE49-F238E27FC236}">
                <a16:creationId xmlns:a16="http://schemas.microsoft.com/office/drawing/2014/main" id="{55743EDD-CB2C-4D95-B7E4-1D5459DB0C0E}"/>
              </a:ext>
            </a:extLst>
          </p:cNvPr>
          <p:cNvSpPr txBox="1">
            <a:spLocks/>
          </p:cNvSpPr>
          <p:nvPr/>
        </p:nvSpPr>
        <p:spPr>
          <a:xfrm>
            <a:off x="24716" y="6492875"/>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pic>
        <p:nvPicPr>
          <p:cNvPr id="4" name="Picture 3">
            <a:extLst>
              <a:ext uri="{FF2B5EF4-FFF2-40B4-BE49-F238E27FC236}">
                <a16:creationId xmlns:a16="http://schemas.microsoft.com/office/drawing/2014/main" id="{8BA4A166-976C-45A1-9FD2-F2F92DCEA626}"/>
              </a:ext>
            </a:extLst>
          </p:cNvPr>
          <p:cNvPicPr>
            <a:picLocks noChangeAspect="1"/>
          </p:cNvPicPr>
          <p:nvPr/>
        </p:nvPicPr>
        <p:blipFill>
          <a:blip r:embed="rId3"/>
          <a:stretch>
            <a:fillRect/>
          </a:stretch>
        </p:blipFill>
        <p:spPr>
          <a:xfrm>
            <a:off x="8079425" y="1005015"/>
            <a:ext cx="3945828" cy="5753633"/>
          </a:xfrm>
          <a:prstGeom prst="rect">
            <a:avLst/>
          </a:prstGeom>
        </p:spPr>
      </p:pic>
      <p:sp>
        <p:nvSpPr>
          <p:cNvPr id="9" name="TextBox 8">
            <a:extLst>
              <a:ext uri="{FF2B5EF4-FFF2-40B4-BE49-F238E27FC236}">
                <a16:creationId xmlns:a16="http://schemas.microsoft.com/office/drawing/2014/main" id="{431DD0FF-F156-4D8C-B024-6B7E81116F52}"/>
              </a:ext>
            </a:extLst>
          </p:cNvPr>
          <p:cNvSpPr txBox="1"/>
          <p:nvPr/>
        </p:nvSpPr>
        <p:spPr>
          <a:xfrm>
            <a:off x="267855" y="4299218"/>
            <a:ext cx="3549132" cy="584775"/>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SRF-SP pkg is 0.96 pins/mm</a:t>
            </a:r>
            <a:r>
              <a:rPr lang="en-US" sz="1600" baseline="30000">
                <a:latin typeface="Arial" panose="020B0604020202020204" pitchFamily="34" charset="0"/>
                <a:cs typeface="Arial" panose="020B0604020202020204" pitchFamily="34" charset="0"/>
              </a:rPr>
              <a:t>2</a:t>
            </a:r>
            <a:r>
              <a:rPr lang="en-US" sz="1600">
                <a:latin typeface="Arial" panose="020B0604020202020204" pitchFamily="34" charset="0"/>
                <a:cs typeface="Arial" panose="020B0604020202020204" pitchFamily="34" charset="0"/>
              </a:rPr>
              <a:t>.</a:t>
            </a:r>
          </a:p>
          <a:p>
            <a:pPr algn="ctr"/>
            <a:r>
              <a:rPr lang="en-US" sz="1600">
                <a:latin typeface="Arial" panose="020B0604020202020204" pitchFamily="34" charset="0"/>
                <a:cs typeface="Arial" panose="020B0604020202020204" pitchFamily="34" charset="0"/>
              </a:rPr>
              <a:t>SPR-AP pkg is 1.02 pins/mm</a:t>
            </a:r>
            <a:r>
              <a:rPr lang="en-US" sz="1600" baseline="30000">
                <a:latin typeface="Arial" panose="020B0604020202020204" pitchFamily="34" charset="0"/>
                <a:cs typeface="Arial" panose="020B0604020202020204" pitchFamily="34" charset="0"/>
              </a:rPr>
              <a:t>2</a:t>
            </a:r>
            <a:r>
              <a:rPr lang="en-US" sz="16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8466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732A-EBD7-41AF-A91D-67DB442CC66D}"/>
              </a:ext>
            </a:extLst>
          </p:cNvPr>
          <p:cNvSpPr>
            <a:spLocks noGrp="1"/>
          </p:cNvSpPr>
          <p:nvPr>
            <p:ph type="title"/>
          </p:nvPr>
        </p:nvSpPr>
        <p:spPr/>
        <p:txBody>
          <a:bodyPr/>
          <a:lstStyle/>
          <a:p>
            <a:r>
              <a:rPr lang="en-US"/>
              <a:t>SRF Skus</a:t>
            </a:r>
          </a:p>
        </p:txBody>
      </p:sp>
      <p:pic>
        <p:nvPicPr>
          <p:cNvPr id="5" name="Picture 4">
            <a:extLst>
              <a:ext uri="{FF2B5EF4-FFF2-40B4-BE49-F238E27FC236}">
                <a16:creationId xmlns:a16="http://schemas.microsoft.com/office/drawing/2014/main" id="{42F27E41-16BF-4642-A278-2B37CC31D97F}"/>
              </a:ext>
            </a:extLst>
          </p:cNvPr>
          <p:cNvPicPr>
            <a:picLocks noChangeAspect="1"/>
          </p:cNvPicPr>
          <p:nvPr/>
        </p:nvPicPr>
        <p:blipFill>
          <a:blip r:embed="rId2"/>
          <a:stretch>
            <a:fillRect/>
          </a:stretch>
        </p:blipFill>
        <p:spPr>
          <a:xfrm>
            <a:off x="4049373" y="2457498"/>
            <a:ext cx="3134658" cy="4287918"/>
          </a:xfrm>
          <a:prstGeom prst="rect">
            <a:avLst/>
          </a:prstGeom>
        </p:spPr>
      </p:pic>
      <p:pic>
        <p:nvPicPr>
          <p:cNvPr id="6" name="Picture 5">
            <a:extLst>
              <a:ext uri="{FF2B5EF4-FFF2-40B4-BE49-F238E27FC236}">
                <a16:creationId xmlns:a16="http://schemas.microsoft.com/office/drawing/2014/main" id="{EF6A0ED0-BD54-4931-8B12-EA33260EE80B}"/>
              </a:ext>
            </a:extLst>
          </p:cNvPr>
          <p:cNvPicPr>
            <a:picLocks noChangeAspect="1"/>
          </p:cNvPicPr>
          <p:nvPr/>
        </p:nvPicPr>
        <p:blipFill>
          <a:blip r:embed="rId3"/>
          <a:stretch>
            <a:fillRect/>
          </a:stretch>
        </p:blipFill>
        <p:spPr>
          <a:xfrm>
            <a:off x="8095508" y="1005016"/>
            <a:ext cx="3881327" cy="5740400"/>
          </a:xfrm>
          <a:prstGeom prst="rect">
            <a:avLst/>
          </a:prstGeom>
        </p:spPr>
      </p:pic>
      <p:sp>
        <p:nvSpPr>
          <p:cNvPr id="13" name="Rectangle 12">
            <a:extLst>
              <a:ext uri="{FF2B5EF4-FFF2-40B4-BE49-F238E27FC236}">
                <a16:creationId xmlns:a16="http://schemas.microsoft.com/office/drawing/2014/main" id="{58BEEC1D-A054-4098-BF92-87AEBE3D27C3}"/>
              </a:ext>
            </a:extLst>
          </p:cNvPr>
          <p:cNvSpPr/>
          <p:nvPr/>
        </p:nvSpPr>
        <p:spPr>
          <a:xfrm>
            <a:off x="4730750" y="3282950"/>
            <a:ext cx="1784350" cy="2838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641DFC-19D7-49CD-88F1-781866F523F6}"/>
              </a:ext>
            </a:extLst>
          </p:cNvPr>
          <p:cNvSpPr/>
          <p:nvPr/>
        </p:nvSpPr>
        <p:spPr>
          <a:xfrm>
            <a:off x="9061450" y="1644906"/>
            <a:ext cx="1892300" cy="4476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296AD47-363E-491E-B2C9-43894897CE17}"/>
              </a:ext>
            </a:extLst>
          </p:cNvPr>
          <p:cNvGrpSpPr/>
          <p:nvPr/>
        </p:nvGrpSpPr>
        <p:grpSpPr>
          <a:xfrm>
            <a:off x="5899582" y="2723631"/>
            <a:ext cx="615518" cy="398015"/>
            <a:chOff x="5494793" y="837681"/>
            <a:chExt cx="615518" cy="398015"/>
          </a:xfrm>
        </p:grpSpPr>
        <p:sp>
          <p:nvSpPr>
            <p:cNvPr id="16" name="Rectangle 15">
              <a:extLst>
                <a:ext uri="{FF2B5EF4-FFF2-40B4-BE49-F238E27FC236}">
                  <a16:creationId xmlns:a16="http://schemas.microsoft.com/office/drawing/2014/main" id="{30059F2E-D4E1-4788-90C2-616B6238C600}"/>
                </a:ext>
              </a:extLst>
            </p:cNvPr>
            <p:cNvSpPr/>
            <p:nvPr/>
          </p:nvSpPr>
          <p:spPr bwMode="auto">
            <a:xfrm>
              <a:off x="5580609" y="837681"/>
              <a:ext cx="503068" cy="398015"/>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7" name="TextBox 16">
              <a:extLst>
                <a:ext uri="{FF2B5EF4-FFF2-40B4-BE49-F238E27FC236}">
                  <a16:creationId xmlns:a16="http://schemas.microsoft.com/office/drawing/2014/main" id="{337C8DD0-90F9-42D8-BC59-5BCA8FE16B70}"/>
                </a:ext>
              </a:extLst>
            </p:cNvPr>
            <p:cNvSpPr txBox="1"/>
            <p:nvPr/>
          </p:nvSpPr>
          <p:spPr>
            <a:xfrm>
              <a:off x="5494793" y="856019"/>
              <a:ext cx="615518" cy="276999"/>
            </a:xfrm>
            <a:prstGeom prst="rect">
              <a:avLst/>
            </a:prstGeom>
            <a:noFill/>
            <a:ln>
              <a:noFill/>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860A8">
                      <a:lumMod val="40000"/>
                      <a:lumOff val="60000"/>
                    </a:srgbClr>
                  </a:solidFill>
                  <a:effectLst/>
                  <a:uLnTx/>
                  <a:uFillTx/>
                  <a:latin typeface="Verdana"/>
                  <a:ea typeface="+mn-ea"/>
                  <a:cs typeface="Arial"/>
                </a:rPr>
                <a:t> </a:t>
              </a:r>
              <a:r>
                <a:rPr kumimoji="0" lang="en-US" sz="1200" b="1" i="0" u="none" strike="noStrike" kern="1200" cap="none" spc="0" normalizeH="0" baseline="0" noProof="0">
                  <a:ln>
                    <a:noFill/>
                  </a:ln>
                  <a:solidFill>
                    <a:srgbClr val="0860A8">
                      <a:lumMod val="40000"/>
                      <a:lumOff val="60000"/>
                    </a:srgbClr>
                  </a:solidFill>
                  <a:effectLst/>
                  <a:uLnTx/>
                  <a:uFillTx/>
                  <a:latin typeface="Verdana"/>
                  <a:ea typeface="+mn-ea"/>
                  <a:cs typeface="Arial"/>
                </a:rPr>
                <a:t>CPLD</a:t>
              </a:r>
            </a:p>
          </p:txBody>
        </p:sp>
      </p:grpSp>
      <p:grpSp>
        <p:nvGrpSpPr>
          <p:cNvPr id="19" name="Group 18">
            <a:extLst>
              <a:ext uri="{FF2B5EF4-FFF2-40B4-BE49-F238E27FC236}">
                <a16:creationId xmlns:a16="http://schemas.microsoft.com/office/drawing/2014/main" id="{1370F81E-13BF-4742-A5E6-4C96CB60898A}"/>
              </a:ext>
            </a:extLst>
          </p:cNvPr>
          <p:cNvGrpSpPr/>
          <p:nvPr/>
        </p:nvGrpSpPr>
        <p:grpSpPr>
          <a:xfrm>
            <a:off x="10547131" y="1246891"/>
            <a:ext cx="615518" cy="398015"/>
            <a:chOff x="5494793" y="837681"/>
            <a:chExt cx="615518" cy="398015"/>
          </a:xfrm>
        </p:grpSpPr>
        <p:sp>
          <p:nvSpPr>
            <p:cNvPr id="20" name="Rectangle 19">
              <a:extLst>
                <a:ext uri="{FF2B5EF4-FFF2-40B4-BE49-F238E27FC236}">
                  <a16:creationId xmlns:a16="http://schemas.microsoft.com/office/drawing/2014/main" id="{9C605CB4-A0A8-4D46-8671-29A38BADD7DF}"/>
                </a:ext>
              </a:extLst>
            </p:cNvPr>
            <p:cNvSpPr/>
            <p:nvPr/>
          </p:nvSpPr>
          <p:spPr bwMode="auto">
            <a:xfrm>
              <a:off x="5580609" y="837681"/>
              <a:ext cx="503068" cy="398015"/>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1" name="TextBox 20">
              <a:extLst>
                <a:ext uri="{FF2B5EF4-FFF2-40B4-BE49-F238E27FC236}">
                  <a16:creationId xmlns:a16="http://schemas.microsoft.com/office/drawing/2014/main" id="{9A89A505-2727-461D-89C4-488B09468A9D}"/>
                </a:ext>
              </a:extLst>
            </p:cNvPr>
            <p:cNvSpPr txBox="1"/>
            <p:nvPr/>
          </p:nvSpPr>
          <p:spPr>
            <a:xfrm>
              <a:off x="5494793" y="856019"/>
              <a:ext cx="615518" cy="276999"/>
            </a:xfrm>
            <a:prstGeom prst="rect">
              <a:avLst/>
            </a:prstGeom>
            <a:noFill/>
            <a:ln>
              <a:noFill/>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860A8">
                      <a:lumMod val="40000"/>
                      <a:lumOff val="60000"/>
                    </a:srgbClr>
                  </a:solidFill>
                  <a:effectLst/>
                  <a:uLnTx/>
                  <a:uFillTx/>
                  <a:latin typeface="Verdana"/>
                  <a:ea typeface="+mn-ea"/>
                  <a:cs typeface="Arial"/>
                </a:rPr>
                <a:t> </a:t>
              </a:r>
              <a:r>
                <a:rPr kumimoji="0" lang="en-US" sz="1200" b="1" i="0" u="none" strike="noStrike" kern="1200" cap="none" spc="0" normalizeH="0" baseline="0" noProof="0">
                  <a:ln>
                    <a:noFill/>
                  </a:ln>
                  <a:solidFill>
                    <a:srgbClr val="0860A8">
                      <a:lumMod val="40000"/>
                      <a:lumOff val="60000"/>
                    </a:srgbClr>
                  </a:solidFill>
                  <a:effectLst/>
                  <a:uLnTx/>
                  <a:uFillTx/>
                  <a:latin typeface="Verdana"/>
                  <a:ea typeface="+mn-ea"/>
                  <a:cs typeface="Arial"/>
                </a:rPr>
                <a:t>CPLD</a:t>
              </a:r>
            </a:p>
          </p:txBody>
        </p:sp>
      </p:grpSp>
      <p:grpSp>
        <p:nvGrpSpPr>
          <p:cNvPr id="22" name="Group 21">
            <a:extLst>
              <a:ext uri="{FF2B5EF4-FFF2-40B4-BE49-F238E27FC236}">
                <a16:creationId xmlns:a16="http://schemas.microsoft.com/office/drawing/2014/main" id="{D1501705-259C-4D88-8045-55D6D5FCA9FA}"/>
              </a:ext>
            </a:extLst>
          </p:cNvPr>
          <p:cNvGrpSpPr/>
          <p:nvPr/>
        </p:nvGrpSpPr>
        <p:grpSpPr>
          <a:xfrm>
            <a:off x="4975953" y="3729706"/>
            <a:ext cx="1536267" cy="398015"/>
            <a:chOff x="1279864" y="3135298"/>
            <a:chExt cx="1800687" cy="398015"/>
          </a:xfrm>
        </p:grpSpPr>
        <p:sp>
          <p:nvSpPr>
            <p:cNvPr id="23" name="Rectangle 22">
              <a:extLst>
                <a:ext uri="{FF2B5EF4-FFF2-40B4-BE49-F238E27FC236}">
                  <a16:creationId xmlns:a16="http://schemas.microsoft.com/office/drawing/2014/main" id="{8718950E-BB6D-4843-8F79-A0E487F05EBF}"/>
                </a:ext>
              </a:extLst>
            </p:cNvPr>
            <p:cNvSpPr/>
            <p:nvPr/>
          </p:nvSpPr>
          <p:spPr bwMode="auto">
            <a:xfrm>
              <a:off x="1279864" y="3135298"/>
              <a:ext cx="1800687" cy="398015"/>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4" name="TextBox 23">
              <a:extLst>
                <a:ext uri="{FF2B5EF4-FFF2-40B4-BE49-F238E27FC236}">
                  <a16:creationId xmlns:a16="http://schemas.microsoft.com/office/drawing/2014/main" id="{429C5A26-9F1F-4CCA-ADF7-176A500D8253}"/>
                </a:ext>
              </a:extLst>
            </p:cNvPr>
            <p:cNvSpPr txBox="1"/>
            <p:nvPr/>
          </p:nvSpPr>
          <p:spPr>
            <a:xfrm>
              <a:off x="1533993" y="3149639"/>
              <a:ext cx="1292429"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Verdana"/>
                  <a:ea typeface="+mn-ea"/>
                  <a:cs typeface="Arial"/>
                </a:rPr>
                <a:t> IOdie</a:t>
              </a:r>
            </a:p>
          </p:txBody>
        </p:sp>
      </p:grpSp>
      <p:grpSp>
        <p:nvGrpSpPr>
          <p:cNvPr id="25" name="Group 24">
            <a:extLst>
              <a:ext uri="{FF2B5EF4-FFF2-40B4-BE49-F238E27FC236}">
                <a16:creationId xmlns:a16="http://schemas.microsoft.com/office/drawing/2014/main" id="{8660C13D-8AFD-44D5-B8A4-FB98D52B0BA9}"/>
              </a:ext>
            </a:extLst>
          </p:cNvPr>
          <p:cNvGrpSpPr/>
          <p:nvPr/>
        </p:nvGrpSpPr>
        <p:grpSpPr>
          <a:xfrm>
            <a:off x="9153058" y="5014770"/>
            <a:ext cx="1800687" cy="398015"/>
            <a:chOff x="1279864" y="3135298"/>
            <a:chExt cx="1800687" cy="398015"/>
          </a:xfrm>
        </p:grpSpPr>
        <p:sp>
          <p:nvSpPr>
            <p:cNvPr id="26" name="Rectangle 25">
              <a:extLst>
                <a:ext uri="{FF2B5EF4-FFF2-40B4-BE49-F238E27FC236}">
                  <a16:creationId xmlns:a16="http://schemas.microsoft.com/office/drawing/2014/main" id="{77BAEB42-2BD9-4895-80B8-7AA7B99B9C30}"/>
                </a:ext>
              </a:extLst>
            </p:cNvPr>
            <p:cNvSpPr/>
            <p:nvPr/>
          </p:nvSpPr>
          <p:spPr bwMode="auto">
            <a:xfrm>
              <a:off x="1279864" y="3135298"/>
              <a:ext cx="1800687" cy="398015"/>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7" name="TextBox 26">
              <a:extLst>
                <a:ext uri="{FF2B5EF4-FFF2-40B4-BE49-F238E27FC236}">
                  <a16:creationId xmlns:a16="http://schemas.microsoft.com/office/drawing/2014/main" id="{C5976030-B6E9-4EC6-BCFF-EE1C6251D7E8}"/>
                </a:ext>
              </a:extLst>
            </p:cNvPr>
            <p:cNvSpPr txBox="1"/>
            <p:nvPr/>
          </p:nvSpPr>
          <p:spPr>
            <a:xfrm>
              <a:off x="1533993" y="3149639"/>
              <a:ext cx="1292429"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Verdana"/>
                  <a:ea typeface="+mn-ea"/>
                  <a:cs typeface="Arial"/>
                </a:rPr>
                <a:t> IOdie</a:t>
              </a:r>
            </a:p>
          </p:txBody>
        </p:sp>
      </p:grpSp>
      <p:grpSp>
        <p:nvGrpSpPr>
          <p:cNvPr id="28" name="Group 27">
            <a:extLst>
              <a:ext uri="{FF2B5EF4-FFF2-40B4-BE49-F238E27FC236}">
                <a16:creationId xmlns:a16="http://schemas.microsoft.com/office/drawing/2014/main" id="{85989EBF-E480-4282-8988-561A63225B37}"/>
              </a:ext>
            </a:extLst>
          </p:cNvPr>
          <p:cNvGrpSpPr/>
          <p:nvPr/>
        </p:nvGrpSpPr>
        <p:grpSpPr>
          <a:xfrm rot="10800000">
            <a:off x="4952712" y="5321688"/>
            <a:ext cx="1530632" cy="398015"/>
            <a:chOff x="1279864" y="3135298"/>
            <a:chExt cx="1800687" cy="398015"/>
          </a:xfrm>
        </p:grpSpPr>
        <p:sp>
          <p:nvSpPr>
            <p:cNvPr id="29" name="Rectangle 28">
              <a:extLst>
                <a:ext uri="{FF2B5EF4-FFF2-40B4-BE49-F238E27FC236}">
                  <a16:creationId xmlns:a16="http://schemas.microsoft.com/office/drawing/2014/main" id="{0877A208-1573-4B3F-9C54-66B90E8882C0}"/>
                </a:ext>
              </a:extLst>
            </p:cNvPr>
            <p:cNvSpPr/>
            <p:nvPr/>
          </p:nvSpPr>
          <p:spPr bwMode="auto">
            <a:xfrm>
              <a:off x="1279864" y="3135298"/>
              <a:ext cx="1800687" cy="398015"/>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30" name="TextBox 29">
              <a:extLst>
                <a:ext uri="{FF2B5EF4-FFF2-40B4-BE49-F238E27FC236}">
                  <a16:creationId xmlns:a16="http://schemas.microsoft.com/office/drawing/2014/main" id="{DD296E2B-4702-4518-82D3-04B2021979C5}"/>
                </a:ext>
              </a:extLst>
            </p:cNvPr>
            <p:cNvSpPr txBox="1"/>
            <p:nvPr/>
          </p:nvSpPr>
          <p:spPr>
            <a:xfrm>
              <a:off x="1533993" y="3149639"/>
              <a:ext cx="1292429"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Verdana"/>
                  <a:ea typeface="+mn-ea"/>
                  <a:cs typeface="Arial"/>
                </a:rPr>
                <a:t> IOdie</a:t>
              </a:r>
            </a:p>
          </p:txBody>
        </p:sp>
      </p:grpSp>
      <p:grpSp>
        <p:nvGrpSpPr>
          <p:cNvPr id="34" name="Group 33">
            <a:extLst>
              <a:ext uri="{FF2B5EF4-FFF2-40B4-BE49-F238E27FC236}">
                <a16:creationId xmlns:a16="http://schemas.microsoft.com/office/drawing/2014/main" id="{2B8D5F9C-1BCE-42CB-BBEA-12045944229D}"/>
              </a:ext>
            </a:extLst>
          </p:cNvPr>
          <p:cNvGrpSpPr/>
          <p:nvPr/>
        </p:nvGrpSpPr>
        <p:grpSpPr>
          <a:xfrm>
            <a:off x="5070014" y="4185048"/>
            <a:ext cx="1413330" cy="1074198"/>
            <a:chOff x="3432176" y="3844420"/>
            <a:chExt cx="1808806" cy="1074198"/>
          </a:xfrm>
        </p:grpSpPr>
        <p:sp>
          <p:nvSpPr>
            <p:cNvPr id="32" name="Rectangle 31">
              <a:extLst>
                <a:ext uri="{FF2B5EF4-FFF2-40B4-BE49-F238E27FC236}">
                  <a16:creationId xmlns:a16="http://schemas.microsoft.com/office/drawing/2014/main" id="{A8833041-7F0F-4D09-A044-827C2A400CFD}"/>
                </a:ext>
              </a:extLst>
            </p:cNvPr>
            <p:cNvSpPr/>
            <p:nvPr/>
          </p:nvSpPr>
          <p:spPr bwMode="auto">
            <a:xfrm>
              <a:off x="3440295" y="3844420"/>
              <a:ext cx="1800687" cy="1074198"/>
            </a:xfrm>
            <a:prstGeom prst="rect">
              <a:avLst/>
            </a:prstGeom>
            <a:noFill/>
            <a:ln w="2857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33" name="TextBox 32">
              <a:extLst>
                <a:ext uri="{FF2B5EF4-FFF2-40B4-BE49-F238E27FC236}">
                  <a16:creationId xmlns:a16="http://schemas.microsoft.com/office/drawing/2014/main" id="{229F3176-0868-44DC-BA57-D823601888F9}"/>
                </a:ext>
              </a:extLst>
            </p:cNvPr>
            <p:cNvSpPr txBox="1"/>
            <p:nvPr/>
          </p:nvSpPr>
          <p:spPr>
            <a:xfrm>
              <a:off x="3432176" y="4058354"/>
              <a:ext cx="18006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9900">
                      <a:lumMod val="60000"/>
                      <a:lumOff val="40000"/>
                    </a:srgbClr>
                  </a:solidFill>
                  <a:latin typeface="Verdana"/>
                  <a:cs typeface="Arial"/>
                </a:rPr>
                <a:t>8</a:t>
              </a:r>
              <a:r>
                <a:rPr kumimoji="0" lang="en-US" sz="1800" b="0" i="0" u="none" strike="noStrike" kern="1200" cap="none" spc="0" normalizeH="0" baseline="0" noProof="0">
                  <a:ln>
                    <a:noFill/>
                  </a:ln>
                  <a:solidFill>
                    <a:srgbClr val="009900">
                      <a:lumMod val="60000"/>
                      <a:lumOff val="40000"/>
                    </a:srgbClr>
                  </a:solidFill>
                  <a:effectLst/>
                  <a:uLnTx/>
                  <a:uFillTx/>
                  <a:latin typeface="Verdana"/>
                  <a:ea typeface="+mn-ea"/>
                  <a:cs typeface="Arial"/>
                </a:rPr>
                <a:t>x6     SRF Cdie</a:t>
              </a:r>
            </a:p>
          </p:txBody>
        </p:sp>
      </p:grpSp>
      <p:sp>
        <p:nvSpPr>
          <p:cNvPr id="36" name="TextBox 35">
            <a:extLst>
              <a:ext uri="{FF2B5EF4-FFF2-40B4-BE49-F238E27FC236}">
                <a16:creationId xmlns:a16="http://schemas.microsoft.com/office/drawing/2014/main" id="{B5062B36-1E27-406A-B3DC-55EA5507036B}"/>
              </a:ext>
            </a:extLst>
          </p:cNvPr>
          <p:cNvSpPr txBox="1"/>
          <p:nvPr/>
        </p:nvSpPr>
        <p:spPr>
          <a:xfrm>
            <a:off x="5154626" y="40511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EMIB1</a:t>
            </a:r>
          </a:p>
        </p:txBody>
      </p:sp>
      <p:sp>
        <p:nvSpPr>
          <p:cNvPr id="37" name="TextBox 36">
            <a:extLst>
              <a:ext uri="{FF2B5EF4-FFF2-40B4-BE49-F238E27FC236}">
                <a16:creationId xmlns:a16="http://schemas.microsoft.com/office/drawing/2014/main" id="{2E7EFB15-ED73-4149-BE1C-32D13EB5BD10}"/>
              </a:ext>
            </a:extLst>
          </p:cNvPr>
          <p:cNvSpPr txBox="1"/>
          <p:nvPr/>
        </p:nvSpPr>
        <p:spPr>
          <a:xfrm>
            <a:off x="5834072" y="40511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EMIB2</a:t>
            </a:r>
          </a:p>
        </p:txBody>
      </p:sp>
      <p:sp>
        <p:nvSpPr>
          <p:cNvPr id="40" name="TextBox 39">
            <a:extLst>
              <a:ext uri="{FF2B5EF4-FFF2-40B4-BE49-F238E27FC236}">
                <a16:creationId xmlns:a16="http://schemas.microsoft.com/office/drawing/2014/main" id="{FF6C7D1E-939C-4A8D-A444-8AB8CA6081F7}"/>
              </a:ext>
            </a:extLst>
          </p:cNvPr>
          <p:cNvSpPr txBox="1"/>
          <p:nvPr/>
        </p:nvSpPr>
        <p:spPr>
          <a:xfrm>
            <a:off x="5148276" y="517505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EMIB1</a:t>
            </a:r>
          </a:p>
        </p:txBody>
      </p:sp>
      <p:sp>
        <p:nvSpPr>
          <p:cNvPr id="41" name="TextBox 40">
            <a:extLst>
              <a:ext uri="{FF2B5EF4-FFF2-40B4-BE49-F238E27FC236}">
                <a16:creationId xmlns:a16="http://schemas.microsoft.com/office/drawing/2014/main" id="{D1C76302-8976-4225-9F5C-4D79E88C9161}"/>
              </a:ext>
            </a:extLst>
          </p:cNvPr>
          <p:cNvSpPr txBox="1"/>
          <p:nvPr/>
        </p:nvSpPr>
        <p:spPr>
          <a:xfrm>
            <a:off x="5827722" y="517505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EMIB2</a:t>
            </a:r>
          </a:p>
        </p:txBody>
      </p:sp>
      <p:grpSp>
        <p:nvGrpSpPr>
          <p:cNvPr id="55" name="Group 54">
            <a:extLst>
              <a:ext uri="{FF2B5EF4-FFF2-40B4-BE49-F238E27FC236}">
                <a16:creationId xmlns:a16="http://schemas.microsoft.com/office/drawing/2014/main" id="{1427F9E6-68E8-46C8-8EB8-AC2C033851DD}"/>
              </a:ext>
            </a:extLst>
          </p:cNvPr>
          <p:cNvGrpSpPr/>
          <p:nvPr/>
        </p:nvGrpSpPr>
        <p:grpSpPr>
          <a:xfrm>
            <a:off x="9153058" y="2293279"/>
            <a:ext cx="1800687" cy="398015"/>
            <a:chOff x="1279864" y="3135298"/>
            <a:chExt cx="1800687" cy="398015"/>
          </a:xfrm>
        </p:grpSpPr>
        <p:sp>
          <p:nvSpPr>
            <p:cNvPr id="56" name="Rectangle 55">
              <a:extLst>
                <a:ext uri="{FF2B5EF4-FFF2-40B4-BE49-F238E27FC236}">
                  <a16:creationId xmlns:a16="http://schemas.microsoft.com/office/drawing/2014/main" id="{08898137-EA20-477C-B24B-CB8364CB6914}"/>
                </a:ext>
              </a:extLst>
            </p:cNvPr>
            <p:cNvSpPr/>
            <p:nvPr/>
          </p:nvSpPr>
          <p:spPr bwMode="auto">
            <a:xfrm>
              <a:off x="1279864" y="3135298"/>
              <a:ext cx="1800687" cy="398015"/>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57" name="TextBox 56">
              <a:extLst>
                <a:ext uri="{FF2B5EF4-FFF2-40B4-BE49-F238E27FC236}">
                  <a16:creationId xmlns:a16="http://schemas.microsoft.com/office/drawing/2014/main" id="{C32A7BEF-C803-47D1-A416-BE3E627692D2}"/>
                </a:ext>
              </a:extLst>
            </p:cNvPr>
            <p:cNvSpPr txBox="1"/>
            <p:nvPr/>
          </p:nvSpPr>
          <p:spPr>
            <a:xfrm>
              <a:off x="1533993" y="3149639"/>
              <a:ext cx="1292429"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Verdana"/>
                  <a:ea typeface="+mn-ea"/>
                  <a:cs typeface="Arial"/>
                </a:rPr>
                <a:t> IOdie</a:t>
              </a:r>
            </a:p>
          </p:txBody>
        </p:sp>
      </p:grpSp>
      <p:grpSp>
        <p:nvGrpSpPr>
          <p:cNvPr id="58" name="Group 57">
            <a:extLst>
              <a:ext uri="{FF2B5EF4-FFF2-40B4-BE49-F238E27FC236}">
                <a16:creationId xmlns:a16="http://schemas.microsoft.com/office/drawing/2014/main" id="{15197295-C16B-4DDA-A3A4-BC8C0C6D7032}"/>
              </a:ext>
            </a:extLst>
          </p:cNvPr>
          <p:cNvGrpSpPr/>
          <p:nvPr/>
        </p:nvGrpSpPr>
        <p:grpSpPr>
          <a:xfrm>
            <a:off x="9546758" y="2749948"/>
            <a:ext cx="1419686" cy="1074198"/>
            <a:chOff x="3440295" y="3844420"/>
            <a:chExt cx="1816941" cy="1074198"/>
          </a:xfrm>
        </p:grpSpPr>
        <p:sp>
          <p:nvSpPr>
            <p:cNvPr id="59" name="Rectangle 58">
              <a:extLst>
                <a:ext uri="{FF2B5EF4-FFF2-40B4-BE49-F238E27FC236}">
                  <a16:creationId xmlns:a16="http://schemas.microsoft.com/office/drawing/2014/main" id="{1021802C-5DCB-4D61-854F-F0114240C5A8}"/>
                </a:ext>
              </a:extLst>
            </p:cNvPr>
            <p:cNvSpPr/>
            <p:nvPr/>
          </p:nvSpPr>
          <p:spPr bwMode="auto">
            <a:xfrm>
              <a:off x="3440295" y="3844420"/>
              <a:ext cx="1800687" cy="1074198"/>
            </a:xfrm>
            <a:prstGeom prst="rect">
              <a:avLst/>
            </a:prstGeom>
            <a:noFill/>
            <a:ln w="2857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60" name="TextBox 59">
              <a:extLst>
                <a:ext uri="{FF2B5EF4-FFF2-40B4-BE49-F238E27FC236}">
                  <a16:creationId xmlns:a16="http://schemas.microsoft.com/office/drawing/2014/main" id="{F32DFF55-2E21-430C-B747-34D278365002}"/>
                </a:ext>
              </a:extLst>
            </p:cNvPr>
            <p:cNvSpPr txBox="1"/>
            <p:nvPr/>
          </p:nvSpPr>
          <p:spPr>
            <a:xfrm>
              <a:off x="3456549" y="4058354"/>
              <a:ext cx="18006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9900">
                      <a:lumMod val="60000"/>
                      <a:lumOff val="40000"/>
                    </a:srgbClr>
                  </a:solidFill>
                  <a:latin typeface="Verdana"/>
                  <a:cs typeface="Arial"/>
                </a:rPr>
                <a:t>8</a:t>
              </a:r>
              <a:r>
                <a:rPr kumimoji="0" lang="en-US" sz="1800" b="0" i="0" u="none" strike="noStrike" kern="1200" cap="none" spc="0" normalizeH="0" baseline="0" noProof="0">
                  <a:ln>
                    <a:noFill/>
                  </a:ln>
                  <a:solidFill>
                    <a:srgbClr val="009900">
                      <a:lumMod val="60000"/>
                      <a:lumOff val="40000"/>
                    </a:srgbClr>
                  </a:solidFill>
                  <a:effectLst/>
                  <a:uLnTx/>
                  <a:uFillTx/>
                  <a:latin typeface="Verdana"/>
                  <a:ea typeface="+mn-ea"/>
                  <a:cs typeface="Arial"/>
                </a:rPr>
                <a:t>x6     SRF Cdie</a:t>
              </a:r>
            </a:p>
          </p:txBody>
        </p:sp>
      </p:grpSp>
      <p:sp>
        <p:nvSpPr>
          <p:cNvPr id="61" name="TextBox 60">
            <a:extLst>
              <a:ext uri="{FF2B5EF4-FFF2-40B4-BE49-F238E27FC236}">
                <a16:creationId xmlns:a16="http://schemas.microsoft.com/office/drawing/2014/main" id="{3ABFA630-1F77-40F4-BAB1-C7036E0F9613}"/>
              </a:ext>
            </a:extLst>
          </p:cNvPr>
          <p:cNvSpPr txBox="1"/>
          <p:nvPr/>
        </p:nvSpPr>
        <p:spPr>
          <a:xfrm>
            <a:off x="9625026" y="26160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EMIB1</a:t>
            </a:r>
          </a:p>
        </p:txBody>
      </p:sp>
      <p:sp>
        <p:nvSpPr>
          <p:cNvPr id="62" name="TextBox 61">
            <a:extLst>
              <a:ext uri="{FF2B5EF4-FFF2-40B4-BE49-F238E27FC236}">
                <a16:creationId xmlns:a16="http://schemas.microsoft.com/office/drawing/2014/main" id="{1B634546-CDF4-4A92-9C1D-A1583EB920D4}"/>
              </a:ext>
            </a:extLst>
          </p:cNvPr>
          <p:cNvSpPr txBox="1"/>
          <p:nvPr/>
        </p:nvSpPr>
        <p:spPr>
          <a:xfrm>
            <a:off x="10304472" y="26160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EMIB2</a:t>
            </a:r>
          </a:p>
        </p:txBody>
      </p:sp>
      <p:grpSp>
        <p:nvGrpSpPr>
          <p:cNvPr id="65" name="Group 64">
            <a:extLst>
              <a:ext uri="{FF2B5EF4-FFF2-40B4-BE49-F238E27FC236}">
                <a16:creationId xmlns:a16="http://schemas.microsoft.com/office/drawing/2014/main" id="{6F643EF6-AF5A-48DE-A6E8-8EBE85C796DC}"/>
              </a:ext>
            </a:extLst>
          </p:cNvPr>
          <p:cNvGrpSpPr/>
          <p:nvPr/>
        </p:nvGrpSpPr>
        <p:grpSpPr>
          <a:xfrm>
            <a:off x="9546764" y="3892948"/>
            <a:ext cx="1413330" cy="1074198"/>
            <a:chOff x="3432176" y="3844420"/>
            <a:chExt cx="1808806" cy="1074198"/>
          </a:xfrm>
        </p:grpSpPr>
        <p:sp>
          <p:nvSpPr>
            <p:cNvPr id="66" name="Rectangle 65">
              <a:extLst>
                <a:ext uri="{FF2B5EF4-FFF2-40B4-BE49-F238E27FC236}">
                  <a16:creationId xmlns:a16="http://schemas.microsoft.com/office/drawing/2014/main" id="{55C86476-78B9-4781-A5A4-04B8FD9A34F7}"/>
                </a:ext>
              </a:extLst>
            </p:cNvPr>
            <p:cNvSpPr/>
            <p:nvPr/>
          </p:nvSpPr>
          <p:spPr bwMode="auto">
            <a:xfrm>
              <a:off x="3440295" y="3844420"/>
              <a:ext cx="1800687" cy="1074198"/>
            </a:xfrm>
            <a:prstGeom prst="rect">
              <a:avLst/>
            </a:prstGeom>
            <a:noFill/>
            <a:ln w="2857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67" name="TextBox 66">
              <a:extLst>
                <a:ext uri="{FF2B5EF4-FFF2-40B4-BE49-F238E27FC236}">
                  <a16:creationId xmlns:a16="http://schemas.microsoft.com/office/drawing/2014/main" id="{83F621B6-5ECA-4C75-8C61-4780671E311F}"/>
                </a:ext>
              </a:extLst>
            </p:cNvPr>
            <p:cNvSpPr txBox="1"/>
            <p:nvPr/>
          </p:nvSpPr>
          <p:spPr>
            <a:xfrm>
              <a:off x="3432176" y="4058354"/>
              <a:ext cx="18006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9900">
                      <a:lumMod val="60000"/>
                      <a:lumOff val="40000"/>
                    </a:srgbClr>
                  </a:solidFill>
                  <a:latin typeface="Verdana"/>
                  <a:cs typeface="Arial"/>
                </a:rPr>
                <a:t>8</a:t>
              </a:r>
              <a:r>
                <a:rPr kumimoji="0" lang="en-US" sz="1800" b="0" i="0" u="none" strike="noStrike" kern="1200" cap="none" spc="0" normalizeH="0" baseline="0" noProof="0">
                  <a:ln>
                    <a:noFill/>
                  </a:ln>
                  <a:solidFill>
                    <a:srgbClr val="009900">
                      <a:lumMod val="60000"/>
                      <a:lumOff val="40000"/>
                    </a:srgbClr>
                  </a:solidFill>
                  <a:effectLst/>
                  <a:uLnTx/>
                  <a:uFillTx/>
                  <a:latin typeface="Verdana"/>
                  <a:ea typeface="+mn-ea"/>
                  <a:cs typeface="Arial"/>
                </a:rPr>
                <a:t>x6     SRF Cdie</a:t>
              </a:r>
            </a:p>
          </p:txBody>
        </p:sp>
      </p:grpSp>
      <p:sp>
        <p:nvSpPr>
          <p:cNvPr id="63" name="TextBox 62">
            <a:extLst>
              <a:ext uri="{FF2B5EF4-FFF2-40B4-BE49-F238E27FC236}">
                <a16:creationId xmlns:a16="http://schemas.microsoft.com/office/drawing/2014/main" id="{2FE53FBC-47B4-4BB9-B8CF-79CC2D56FFA3}"/>
              </a:ext>
            </a:extLst>
          </p:cNvPr>
          <p:cNvSpPr txBox="1"/>
          <p:nvPr/>
        </p:nvSpPr>
        <p:spPr>
          <a:xfrm>
            <a:off x="9631376" y="37463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EMIB3</a:t>
            </a:r>
          </a:p>
        </p:txBody>
      </p:sp>
      <p:sp>
        <p:nvSpPr>
          <p:cNvPr id="64" name="TextBox 63">
            <a:extLst>
              <a:ext uri="{FF2B5EF4-FFF2-40B4-BE49-F238E27FC236}">
                <a16:creationId xmlns:a16="http://schemas.microsoft.com/office/drawing/2014/main" id="{42A37E07-5CC7-4E15-BC4B-B9FC8DFE2896}"/>
              </a:ext>
            </a:extLst>
          </p:cNvPr>
          <p:cNvSpPr txBox="1"/>
          <p:nvPr/>
        </p:nvSpPr>
        <p:spPr>
          <a:xfrm>
            <a:off x="10310822" y="37463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EMIB4</a:t>
            </a:r>
          </a:p>
        </p:txBody>
      </p:sp>
      <p:sp>
        <p:nvSpPr>
          <p:cNvPr id="73" name="TextBox 72">
            <a:extLst>
              <a:ext uri="{FF2B5EF4-FFF2-40B4-BE49-F238E27FC236}">
                <a16:creationId xmlns:a16="http://schemas.microsoft.com/office/drawing/2014/main" id="{B4C3FD59-82D2-4E1A-B158-480E05967896}"/>
              </a:ext>
            </a:extLst>
          </p:cNvPr>
          <p:cNvSpPr txBox="1"/>
          <p:nvPr/>
        </p:nvSpPr>
        <p:spPr>
          <a:xfrm>
            <a:off x="9631376" y="489565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EMIB1</a:t>
            </a:r>
          </a:p>
        </p:txBody>
      </p:sp>
      <p:sp>
        <p:nvSpPr>
          <p:cNvPr id="74" name="TextBox 73">
            <a:extLst>
              <a:ext uri="{FF2B5EF4-FFF2-40B4-BE49-F238E27FC236}">
                <a16:creationId xmlns:a16="http://schemas.microsoft.com/office/drawing/2014/main" id="{7E4F355B-886D-4DDD-8F2C-9770010336D2}"/>
              </a:ext>
            </a:extLst>
          </p:cNvPr>
          <p:cNvSpPr txBox="1"/>
          <p:nvPr/>
        </p:nvSpPr>
        <p:spPr>
          <a:xfrm>
            <a:off x="10310822" y="489565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EMIB2</a:t>
            </a:r>
          </a:p>
        </p:txBody>
      </p:sp>
      <p:sp>
        <p:nvSpPr>
          <p:cNvPr id="75" name="TextBox 74">
            <a:extLst>
              <a:ext uri="{FF2B5EF4-FFF2-40B4-BE49-F238E27FC236}">
                <a16:creationId xmlns:a16="http://schemas.microsoft.com/office/drawing/2014/main" id="{F7AAF525-4DD5-44F9-A87D-DCAC4663C04E}"/>
              </a:ext>
            </a:extLst>
          </p:cNvPr>
          <p:cNvSpPr txBox="1"/>
          <p:nvPr/>
        </p:nvSpPr>
        <p:spPr>
          <a:xfrm>
            <a:off x="4096494" y="1349059"/>
            <a:ext cx="3032120" cy="1077218"/>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SRF-SP </a:t>
            </a:r>
          </a:p>
          <a:p>
            <a:pPr algn="ctr"/>
            <a:r>
              <a:rPr lang="en-US" sz="1600">
                <a:latin typeface="Arial" panose="020B0604020202020204" pitchFamily="34" charset="0"/>
                <a:cs typeface="Arial" panose="020B0604020202020204" pitchFamily="34" charset="0"/>
              </a:rPr>
              <a:t>38/152 Printed Mod/Cores</a:t>
            </a:r>
          </a:p>
          <a:p>
            <a:pPr algn="ctr"/>
            <a:r>
              <a:rPr lang="en-US" sz="1600">
                <a:latin typeface="Arial" panose="020B0604020202020204" pitchFamily="34" charset="0"/>
                <a:cs typeface="Arial" panose="020B0604020202020204" pitchFamily="34" charset="0"/>
              </a:rPr>
              <a:t>Birchstream-SP, 6 or 8 DDR ch</a:t>
            </a:r>
          </a:p>
          <a:p>
            <a:pPr algn="ctr"/>
            <a:r>
              <a:rPr lang="en-US" sz="1600">
                <a:latin typeface="Arial" panose="020B0604020202020204" pitchFamily="34" charset="0"/>
                <a:cs typeface="Arial" panose="020B0604020202020204" pitchFamily="34" charset="0"/>
              </a:rPr>
              <a:t>Pkg (56.5mmx77.5mm)</a:t>
            </a:r>
          </a:p>
        </p:txBody>
      </p:sp>
      <p:sp>
        <p:nvSpPr>
          <p:cNvPr id="77" name="TextBox 76">
            <a:extLst>
              <a:ext uri="{FF2B5EF4-FFF2-40B4-BE49-F238E27FC236}">
                <a16:creationId xmlns:a16="http://schemas.microsoft.com/office/drawing/2014/main" id="{63B57781-A12F-406A-94BC-78208C360684}"/>
              </a:ext>
            </a:extLst>
          </p:cNvPr>
          <p:cNvSpPr txBox="1"/>
          <p:nvPr/>
        </p:nvSpPr>
        <p:spPr>
          <a:xfrm>
            <a:off x="8662026" y="-46828"/>
            <a:ext cx="2914024" cy="1077218"/>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SRF-AP </a:t>
            </a:r>
          </a:p>
          <a:p>
            <a:pPr algn="ctr"/>
            <a:r>
              <a:rPr lang="en-US" sz="1600">
                <a:latin typeface="Arial" panose="020B0604020202020204" pitchFamily="34" charset="0"/>
                <a:cs typeface="Arial" panose="020B0604020202020204" pitchFamily="34" charset="0"/>
              </a:rPr>
              <a:t>76/304 Printed Mod/Cores</a:t>
            </a:r>
          </a:p>
          <a:p>
            <a:pPr algn="ctr"/>
            <a:r>
              <a:rPr lang="en-US" sz="1600">
                <a:latin typeface="Arial" panose="020B0604020202020204" pitchFamily="34" charset="0"/>
                <a:cs typeface="Arial" panose="020B0604020202020204" pitchFamily="34" charset="0"/>
              </a:rPr>
              <a:t>Birchstream-AP, 12 DDR ch</a:t>
            </a:r>
          </a:p>
          <a:p>
            <a:pPr algn="ctr"/>
            <a:r>
              <a:rPr lang="en-US" sz="1600">
                <a:latin typeface="Arial" panose="020B0604020202020204" pitchFamily="34" charset="0"/>
                <a:cs typeface="Arial" panose="020B0604020202020204" pitchFamily="34" charset="0"/>
              </a:rPr>
              <a:t>Pkg (70.5mmx104.5mm)</a:t>
            </a:r>
          </a:p>
        </p:txBody>
      </p:sp>
      <p:sp>
        <p:nvSpPr>
          <p:cNvPr id="78" name="TextBox 77">
            <a:extLst>
              <a:ext uri="{FF2B5EF4-FFF2-40B4-BE49-F238E27FC236}">
                <a16:creationId xmlns:a16="http://schemas.microsoft.com/office/drawing/2014/main" id="{8F852EF8-6D21-4A4A-8E99-C479D735086A}"/>
              </a:ext>
            </a:extLst>
          </p:cNvPr>
          <p:cNvSpPr txBox="1"/>
          <p:nvPr/>
        </p:nvSpPr>
        <p:spPr>
          <a:xfrm>
            <a:off x="826139" y="3135707"/>
            <a:ext cx="2461782" cy="1323439"/>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Two different SRF die package combos use identical IOdie (shared with GNR) and a single Cdie design. </a:t>
            </a:r>
          </a:p>
        </p:txBody>
      </p:sp>
      <p:sp>
        <p:nvSpPr>
          <p:cNvPr id="52" name="Footer Placeholder 2">
            <a:extLst>
              <a:ext uri="{FF2B5EF4-FFF2-40B4-BE49-F238E27FC236}">
                <a16:creationId xmlns:a16="http://schemas.microsoft.com/office/drawing/2014/main" id="{1A2FDD17-F53F-428A-8007-881D1F5A362C}"/>
              </a:ext>
            </a:extLst>
          </p:cNvPr>
          <p:cNvSpPr txBox="1">
            <a:spLocks/>
          </p:cNvSpPr>
          <p:nvPr/>
        </p:nvSpPr>
        <p:spPr>
          <a:xfrm>
            <a:off x="24716" y="6492875"/>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3598905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732A-EBD7-41AF-A91D-67DB442CC66D}"/>
              </a:ext>
            </a:extLst>
          </p:cNvPr>
          <p:cNvSpPr>
            <a:spLocks noGrp="1"/>
          </p:cNvSpPr>
          <p:nvPr>
            <p:ph type="title"/>
          </p:nvPr>
        </p:nvSpPr>
        <p:spPr/>
        <p:txBody>
          <a:bodyPr/>
          <a:lstStyle/>
          <a:p>
            <a:r>
              <a:rPr lang="en-US"/>
              <a:t>SRF Skus</a:t>
            </a:r>
          </a:p>
        </p:txBody>
      </p:sp>
      <p:pic>
        <p:nvPicPr>
          <p:cNvPr id="5" name="Picture 4">
            <a:extLst>
              <a:ext uri="{FF2B5EF4-FFF2-40B4-BE49-F238E27FC236}">
                <a16:creationId xmlns:a16="http://schemas.microsoft.com/office/drawing/2014/main" id="{42F27E41-16BF-4642-A278-2B37CC31D97F}"/>
              </a:ext>
            </a:extLst>
          </p:cNvPr>
          <p:cNvPicPr>
            <a:picLocks noChangeAspect="1"/>
          </p:cNvPicPr>
          <p:nvPr/>
        </p:nvPicPr>
        <p:blipFill>
          <a:blip r:embed="rId2"/>
          <a:stretch>
            <a:fillRect/>
          </a:stretch>
        </p:blipFill>
        <p:spPr>
          <a:xfrm>
            <a:off x="4049373" y="2457498"/>
            <a:ext cx="3134658" cy="4287918"/>
          </a:xfrm>
          <a:prstGeom prst="rect">
            <a:avLst/>
          </a:prstGeom>
        </p:spPr>
      </p:pic>
      <p:pic>
        <p:nvPicPr>
          <p:cNvPr id="6" name="Picture 5">
            <a:extLst>
              <a:ext uri="{FF2B5EF4-FFF2-40B4-BE49-F238E27FC236}">
                <a16:creationId xmlns:a16="http://schemas.microsoft.com/office/drawing/2014/main" id="{EF6A0ED0-BD54-4931-8B12-EA33260EE80B}"/>
              </a:ext>
            </a:extLst>
          </p:cNvPr>
          <p:cNvPicPr>
            <a:picLocks noChangeAspect="1"/>
          </p:cNvPicPr>
          <p:nvPr/>
        </p:nvPicPr>
        <p:blipFill>
          <a:blip r:embed="rId3"/>
          <a:stretch>
            <a:fillRect/>
          </a:stretch>
        </p:blipFill>
        <p:spPr>
          <a:xfrm>
            <a:off x="8095508" y="1005016"/>
            <a:ext cx="3881327" cy="5740400"/>
          </a:xfrm>
          <a:prstGeom prst="rect">
            <a:avLst/>
          </a:prstGeom>
        </p:spPr>
      </p:pic>
      <p:sp>
        <p:nvSpPr>
          <p:cNvPr id="13" name="Rectangle 12">
            <a:extLst>
              <a:ext uri="{FF2B5EF4-FFF2-40B4-BE49-F238E27FC236}">
                <a16:creationId xmlns:a16="http://schemas.microsoft.com/office/drawing/2014/main" id="{58BEEC1D-A054-4098-BF92-87AEBE3D27C3}"/>
              </a:ext>
            </a:extLst>
          </p:cNvPr>
          <p:cNvSpPr/>
          <p:nvPr/>
        </p:nvSpPr>
        <p:spPr>
          <a:xfrm>
            <a:off x="4730750" y="3282950"/>
            <a:ext cx="1784350" cy="2838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641DFC-19D7-49CD-88F1-781866F523F6}"/>
              </a:ext>
            </a:extLst>
          </p:cNvPr>
          <p:cNvSpPr/>
          <p:nvPr/>
        </p:nvSpPr>
        <p:spPr>
          <a:xfrm>
            <a:off x="9061450" y="1644906"/>
            <a:ext cx="1892300" cy="4476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296AD47-363E-491E-B2C9-43894897CE17}"/>
              </a:ext>
            </a:extLst>
          </p:cNvPr>
          <p:cNvGrpSpPr/>
          <p:nvPr/>
        </p:nvGrpSpPr>
        <p:grpSpPr>
          <a:xfrm>
            <a:off x="5899582" y="2723631"/>
            <a:ext cx="615518" cy="398015"/>
            <a:chOff x="5494793" y="837681"/>
            <a:chExt cx="615518" cy="398015"/>
          </a:xfrm>
        </p:grpSpPr>
        <p:sp>
          <p:nvSpPr>
            <p:cNvPr id="16" name="Rectangle 15">
              <a:extLst>
                <a:ext uri="{FF2B5EF4-FFF2-40B4-BE49-F238E27FC236}">
                  <a16:creationId xmlns:a16="http://schemas.microsoft.com/office/drawing/2014/main" id="{30059F2E-D4E1-4788-90C2-616B6238C600}"/>
                </a:ext>
              </a:extLst>
            </p:cNvPr>
            <p:cNvSpPr/>
            <p:nvPr/>
          </p:nvSpPr>
          <p:spPr bwMode="auto">
            <a:xfrm>
              <a:off x="5580609" y="837681"/>
              <a:ext cx="503068" cy="398015"/>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7" name="TextBox 16">
              <a:extLst>
                <a:ext uri="{FF2B5EF4-FFF2-40B4-BE49-F238E27FC236}">
                  <a16:creationId xmlns:a16="http://schemas.microsoft.com/office/drawing/2014/main" id="{337C8DD0-90F9-42D8-BC59-5BCA8FE16B70}"/>
                </a:ext>
              </a:extLst>
            </p:cNvPr>
            <p:cNvSpPr txBox="1"/>
            <p:nvPr/>
          </p:nvSpPr>
          <p:spPr>
            <a:xfrm>
              <a:off x="5494793" y="856019"/>
              <a:ext cx="615518" cy="276999"/>
            </a:xfrm>
            <a:prstGeom prst="rect">
              <a:avLst/>
            </a:prstGeom>
            <a:noFill/>
            <a:ln>
              <a:noFill/>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860A8">
                      <a:lumMod val="40000"/>
                      <a:lumOff val="60000"/>
                    </a:srgbClr>
                  </a:solidFill>
                  <a:effectLst/>
                  <a:uLnTx/>
                  <a:uFillTx/>
                  <a:latin typeface="Verdana"/>
                  <a:ea typeface="+mn-ea"/>
                  <a:cs typeface="Arial"/>
                </a:rPr>
                <a:t> </a:t>
              </a:r>
              <a:r>
                <a:rPr kumimoji="0" lang="en-US" sz="1200" b="1" i="0" u="none" strike="noStrike" kern="1200" cap="none" spc="0" normalizeH="0" baseline="0" noProof="0">
                  <a:ln>
                    <a:noFill/>
                  </a:ln>
                  <a:solidFill>
                    <a:srgbClr val="0860A8">
                      <a:lumMod val="40000"/>
                      <a:lumOff val="60000"/>
                    </a:srgbClr>
                  </a:solidFill>
                  <a:effectLst/>
                  <a:uLnTx/>
                  <a:uFillTx/>
                  <a:latin typeface="Verdana"/>
                  <a:ea typeface="+mn-ea"/>
                  <a:cs typeface="Arial"/>
                </a:rPr>
                <a:t>CPLD</a:t>
              </a:r>
            </a:p>
          </p:txBody>
        </p:sp>
      </p:grpSp>
      <p:grpSp>
        <p:nvGrpSpPr>
          <p:cNvPr id="19" name="Group 18">
            <a:extLst>
              <a:ext uri="{FF2B5EF4-FFF2-40B4-BE49-F238E27FC236}">
                <a16:creationId xmlns:a16="http://schemas.microsoft.com/office/drawing/2014/main" id="{1370F81E-13BF-4742-A5E6-4C96CB60898A}"/>
              </a:ext>
            </a:extLst>
          </p:cNvPr>
          <p:cNvGrpSpPr/>
          <p:nvPr/>
        </p:nvGrpSpPr>
        <p:grpSpPr>
          <a:xfrm>
            <a:off x="10547131" y="1246891"/>
            <a:ext cx="615518" cy="398015"/>
            <a:chOff x="5494793" y="837681"/>
            <a:chExt cx="615518" cy="398015"/>
          </a:xfrm>
        </p:grpSpPr>
        <p:sp>
          <p:nvSpPr>
            <p:cNvPr id="20" name="Rectangle 19">
              <a:extLst>
                <a:ext uri="{FF2B5EF4-FFF2-40B4-BE49-F238E27FC236}">
                  <a16:creationId xmlns:a16="http://schemas.microsoft.com/office/drawing/2014/main" id="{9C605CB4-A0A8-4D46-8671-29A38BADD7DF}"/>
                </a:ext>
              </a:extLst>
            </p:cNvPr>
            <p:cNvSpPr/>
            <p:nvPr/>
          </p:nvSpPr>
          <p:spPr bwMode="auto">
            <a:xfrm>
              <a:off x="5580609" y="837681"/>
              <a:ext cx="503068" cy="398015"/>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1" name="TextBox 20">
              <a:extLst>
                <a:ext uri="{FF2B5EF4-FFF2-40B4-BE49-F238E27FC236}">
                  <a16:creationId xmlns:a16="http://schemas.microsoft.com/office/drawing/2014/main" id="{9A89A505-2727-461D-89C4-488B09468A9D}"/>
                </a:ext>
              </a:extLst>
            </p:cNvPr>
            <p:cNvSpPr txBox="1"/>
            <p:nvPr/>
          </p:nvSpPr>
          <p:spPr>
            <a:xfrm>
              <a:off x="5494793" y="856019"/>
              <a:ext cx="615518" cy="276999"/>
            </a:xfrm>
            <a:prstGeom prst="rect">
              <a:avLst/>
            </a:prstGeom>
            <a:noFill/>
            <a:ln>
              <a:noFill/>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860A8">
                      <a:lumMod val="40000"/>
                      <a:lumOff val="60000"/>
                    </a:srgbClr>
                  </a:solidFill>
                  <a:effectLst/>
                  <a:uLnTx/>
                  <a:uFillTx/>
                  <a:latin typeface="Verdana"/>
                  <a:ea typeface="+mn-ea"/>
                  <a:cs typeface="Arial"/>
                </a:rPr>
                <a:t> </a:t>
              </a:r>
              <a:r>
                <a:rPr kumimoji="0" lang="en-US" sz="1200" b="1" i="0" u="none" strike="noStrike" kern="1200" cap="none" spc="0" normalizeH="0" baseline="0" noProof="0">
                  <a:ln>
                    <a:noFill/>
                  </a:ln>
                  <a:solidFill>
                    <a:srgbClr val="0860A8">
                      <a:lumMod val="40000"/>
                      <a:lumOff val="60000"/>
                    </a:srgbClr>
                  </a:solidFill>
                  <a:effectLst/>
                  <a:uLnTx/>
                  <a:uFillTx/>
                  <a:latin typeface="Verdana"/>
                  <a:ea typeface="+mn-ea"/>
                  <a:cs typeface="Arial"/>
                </a:rPr>
                <a:t>CPLD</a:t>
              </a:r>
            </a:p>
          </p:txBody>
        </p:sp>
      </p:grpSp>
      <p:grpSp>
        <p:nvGrpSpPr>
          <p:cNvPr id="22" name="Group 21">
            <a:extLst>
              <a:ext uri="{FF2B5EF4-FFF2-40B4-BE49-F238E27FC236}">
                <a16:creationId xmlns:a16="http://schemas.microsoft.com/office/drawing/2014/main" id="{D1501705-259C-4D88-8045-55D6D5FCA9FA}"/>
              </a:ext>
            </a:extLst>
          </p:cNvPr>
          <p:cNvGrpSpPr/>
          <p:nvPr/>
        </p:nvGrpSpPr>
        <p:grpSpPr>
          <a:xfrm>
            <a:off x="4975953" y="3729706"/>
            <a:ext cx="1536267" cy="398015"/>
            <a:chOff x="1279864" y="3135298"/>
            <a:chExt cx="1800687" cy="398015"/>
          </a:xfrm>
        </p:grpSpPr>
        <p:sp>
          <p:nvSpPr>
            <p:cNvPr id="23" name="Rectangle 22">
              <a:extLst>
                <a:ext uri="{FF2B5EF4-FFF2-40B4-BE49-F238E27FC236}">
                  <a16:creationId xmlns:a16="http://schemas.microsoft.com/office/drawing/2014/main" id="{8718950E-BB6D-4843-8F79-A0E487F05EBF}"/>
                </a:ext>
              </a:extLst>
            </p:cNvPr>
            <p:cNvSpPr/>
            <p:nvPr/>
          </p:nvSpPr>
          <p:spPr bwMode="auto">
            <a:xfrm>
              <a:off x="1279864" y="3135298"/>
              <a:ext cx="1800687" cy="398015"/>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4" name="TextBox 23">
              <a:extLst>
                <a:ext uri="{FF2B5EF4-FFF2-40B4-BE49-F238E27FC236}">
                  <a16:creationId xmlns:a16="http://schemas.microsoft.com/office/drawing/2014/main" id="{429C5A26-9F1F-4CCA-ADF7-176A500D8253}"/>
                </a:ext>
              </a:extLst>
            </p:cNvPr>
            <p:cNvSpPr txBox="1"/>
            <p:nvPr/>
          </p:nvSpPr>
          <p:spPr>
            <a:xfrm>
              <a:off x="1533993" y="3149639"/>
              <a:ext cx="1292429"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Verdana"/>
                  <a:ea typeface="+mn-ea"/>
                  <a:cs typeface="Arial"/>
                </a:rPr>
                <a:t> IOdie</a:t>
              </a:r>
            </a:p>
          </p:txBody>
        </p:sp>
      </p:grpSp>
      <p:grpSp>
        <p:nvGrpSpPr>
          <p:cNvPr id="25" name="Group 24">
            <a:extLst>
              <a:ext uri="{FF2B5EF4-FFF2-40B4-BE49-F238E27FC236}">
                <a16:creationId xmlns:a16="http://schemas.microsoft.com/office/drawing/2014/main" id="{8660C13D-8AFD-44D5-B8A4-FB98D52B0BA9}"/>
              </a:ext>
            </a:extLst>
          </p:cNvPr>
          <p:cNvGrpSpPr/>
          <p:nvPr/>
        </p:nvGrpSpPr>
        <p:grpSpPr>
          <a:xfrm>
            <a:off x="9153058" y="5014770"/>
            <a:ext cx="1800687" cy="398015"/>
            <a:chOff x="1279864" y="3135298"/>
            <a:chExt cx="1800687" cy="398015"/>
          </a:xfrm>
        </p:grpSpPr>
        <p:sp>
          <p:nvSpPr>
            <p:cNvPr id="26" name="Rectangle 25">
              <a:extLst>
                <a:ext uri="{FF2B5EF4-FFF2-40B4-BE49-F238E27FC236}">
                  <a16:creationId xmlns:a16="http://schemas.microsoft.com/office/drawing/2014/main" id="{77BAEB42-2BD9-4895-80B8-7AA7B99B9C30}"/>
                </a:ext>
              </a:extLst>
            </p:cNvPr>
            <p:cNvSpPr/>
            <p:nvPr/>
          </p:nvSpPr>
          <p:spPr bwMode="auto">
            <a:xfrm>
              <a:off x="1279864" y="3135298"/>
              <a:ext cx="1800687" cy="398015"/>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7" name="TextBox 26">
              <a:extLst>
                <a:ext uri="{FF2B5EF4-FFF2-40B4-BE49-F238E27FC236}">
                  <a16:creationId xmlns:a16="http://schemas.microsoft.com/office/drawing/2014/main" id="{C5976030-B6E9-4EC6-BCFF-EE1C6251D7E8}"/>
                </a:ext>
              </a:extLst>
            </p:cNvPr>
            <p:cNvSpPr txBox="1"/>
            <p:nvPr/>
          </p:nvSpPr>
          <p:spPr>
            <a:xfrm>
              <a:off x="1533993" y="3149639"/>
              <a:ext cx="1292429"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Verdana"/>
                  <a:ea typeface="+mn-ea"/>
                  <a:cs typeface="Arial"/>
                </a:rPr>
                <a:t> IOdie</a:t>
              </a:r>
            </a:p>
          </p:txBody>
        </p:sp>
      </p:grpSp>
      <p:grpSp>
        <p:nvGrpSpPr>
          <p:cNvPr id="28" name="Group 27">
            <a:extLst>
              <a:ext uri="{FF2B5EF4-FFF2-40B4-BE49-F238E27FC236}">
                <a16:creationId xmlns:a16="http://schemas.microsoft.com/office/drawing/2014/main" id="{85989EBF-E480-4282-8988-561A63225B37}"/>
              </a:ext>
            </a:extLst>
          </p:cNvPr>
          <p:cNvGrpSpPr/>
          <p:nvPr/>
        </p:nvGrpSpPr>
        <p:grpSpPr>
          <a:xfrm rot="10800000">
            <a:off x="4952712" y="5321688"/>
            <a:ext cx="1530632" cy="398015"/>
            <a:chOff x="1279864" y="3135298"/>
            <a:chExt cx="1800687" cy="398015"/>
          </a:xfrm>
        </p:grpSpPr>
        <p:sp>
          <p:nvSpPr>
            <p:cNvPr id="29" name="Rectangle 28">
              <a:extLst>
                <a:ext uri="{FF2B5EF4-FFF2-40B4-BE49-F238E27FC236}">
                  <a16:creationId xmlns:a16="http://schemas.microsoft.com/office/drawing/2014/main" id="{0877A208-1573-4B3F-9C54-66B90E8882C0}"/>
                </a:ext>
              </a:extLst>
            </p:cNvPr>
            <p:cNvSpPr/>
            <p:nvPr/>
          </p:nvSpPr>
          <p:spPr bwMode="auto">
            <a:xfrm>
              <a:off x="1279864" y="3135298"/>
              <a:ext cx="1800687" cy="398015"/>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30" name="TextBox 29">
              <a:extLst>
                <a:ext uri="{FF2B5EF4-FFF2-40B4-BE49-F238E27FC236}">
                  <a16:creationId xmlns:a16="http://schemas.microsoft.com/office/drawing/2014/main" id="{DD296E2B-4702-4518-82D3-04B2021979C5}"/>
                </a:ext>
              </a:extLst>
            </p:cNvPr>
            <p:cNvSpPr txBox="1"/>
            <p:nvPr/>
          </p:nvSpPr>
          <p:spPr>
            <a:xfrm>
              <a:off x="1533993" y="3149639"/>
              <a:ext cx="1292429"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Verdana"/>
                  <a:ea typeface="+mn-ea"/>
                  <a:cs typeface="Arial"/>
                </a:rPr>
                <a:t> IOdie</a:t>
              </a:r>
            </a:p>
          </p:txBody>
        </p:sp>
      </p:grpSp>
      <p:grpSp>
        <p:nvGrpSpPr>
          <p:cNvPr id="34" name="Group 33">
            <a:extLst>
              <a:ext uri="{FF2B5EF4-FFF2-40B4-BE49-F238E27FC236}">
                <a16:creationId xmlns:a16="http://schemas.microsoft.com/office/drawing/2014/main" id="{2B8D5F9C-1BCE-42CB-BBEA-12045944229D}"/>
              </a:ext>
            </a:extLst>
          </p:cNvPr>
          <p:cNvGrpSpPr/>
          <p:nvPr/>
        </p:nvGrpSpPr>
        <p:grpSpPr>
          <a:xfrm>
            <a:off x="5070014" y="4185048"/>
            <a:ext cx="1413330" cy="1074198"/>
            <a:chOff x="3432176" y="3844420"/>
            <a:chExt cx="1808806" cy="1074198"/>
          </a:xfrm>
        </p:grpSpPr>
        <p:sp>
          <p:nvSpPr>
            <p:cNvPr id="32" name="Rectangle 31">
              <a:extLst>
                <a:ext uri="{FF2B5EF4-FFF2-40B4-BE49-F238E27FC236}">
                  <a16:creationId xmlns:a16="http://schemas.microsoft.com/office/drawing/2014/main" id="{A8833041-7F0F-4D09-A044-827C2A400CFD}"/>
                </a:ext>
              </a:extLst>
            </p:cNvPr>
            <p:cNvSpPr/>
            <p:nvPr/>
          </p:nvSpPr>
          <p:spPr bwMode="auto">
            <a:xfrm>
              <a:off x="3440295" y="3844420"/>
              <a:ext cx="1800687" cy="1074198"/>
            </a:xfrm>
            <a:prstGeom prst="rect">
              <a:avLst/>
            </a:prstGeom>
            <a:noFill/>
            <a:ln w="2857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33" name="TextBox 32">
              <a:extLst>
                <a:ext uri="{FF2B5EF4-FFF2-40B4-BE49-F238E27FC236}">
                  <a16:creationId xmlns:a16="http://schemas.microsoft.com/office/drawing/2014/main" id="{229F3176-0868-44DC-BA57-D823601888F9}"/>
                </a:ext>
              </a:extLst>
            </p:cNvPr>
            <p:cNvSpPr txBox="1"/>
            <p:nvPr/>
          </p:nvSpPr>
          <p:spPr>
            <a:xfrm>
              <a:off x="3432176" y="4058354"/>
              <a:ext cx="18006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9900">
                      <a:lumMod val="60000"/>
                      <a:lumOff val="40000"/>
                    </a:srgbClr>
                  </a:solidFill>
                  <a:latin typeface="Verdana"/>
                  <a:cs typeface="Arial"/>
                </a:rPr>
                <a:t>8</a:t>
              </a:r>
              <a:r>
                <a:rPr kumimoji="0" lang="en-US" sz="1800" b="0" i="0" u="none" strike="noStrike" kern="1200" cap="none" spc="0" normalizeH="0" baseline="0" noProof="0">
                  <a:ln>
                    <a:noFill/>
                  </a:ln>
                  <a:solidFill>
                    <a:srgbClr val="009900">
                      <a:lumMod val="60000"/>
                      <a:lumOff val="40000"/>
                    </a:srgbClr>
                  </a:solidFill>
                  <a:effectLst/>
                  <a:uLnTx/>
                  <a:uFillTx/>
                  <a:latin typeface="Verdana"/>
                  <a:ea typeface="+mn-ea"/>
                  <a:cs typeface="Arial"/>
                </a:rPr>
                <a:t>x6     SRF Cdie</a:t>
              </a:r>
            </a:p>
          </p:txBody>
        </p:sp>
      </p:grpSp>
      <p:sp>
        <p:nvSpPr>
          <p:cNvPr id="36" name="TextBox 35">
            <a:extLst>
              <a:ext uri="{FF2B5EF4-FFF2-40B4-BE49-F238E27FC236}">
                <a16:creationId xmlns:a16="http://schemas.microsoft.com/office/drawing/2014/main" id="{B5062B36-1E27-406A-B3DC-55EA5507036B}"/>
              </a:ext>
            </a:extLst>
          </p:cNvPr>
          <p:cNvSpPr txBox="1"/>
          <p:nvPr/>
        </p:nvSpPr>
        <p:spPr>
          <a:xfrm>
            <a:off x="5154626" y="40511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EMIB1</a:t>
            </a:r>
          </a:p>
        </p:txBody>
      </p:sp>
      <p:sp>
        <p:nvSpPr>
          <p:cNvPr id="37" name="TextBox 36">
            <a:extLst>
              <a:ext uri="{FF2B5EF4-FFF2-40B4-BE49-F238E27FC236}">
                <a16:creationId xmlns:a16="http://schemas.microsoft.com/office/drawing/2014/main" id="{2E7EFB15-ED73-4149-BE1C-32D13EB5BD10}"/>
              </a:ext>
            </a:extLst>
          </p:cNvPr>
          <p:cNvSpPr txBox="1"/>
          <p:nvPr/>
        </p:nvSpPr>
        <p:spPr>
          <a:xfrm>
            <a:off x="5834072" y="40511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EMIB2</a:t>
            </a:r>
          </a:p>
        </p:txBody>
      </p:sp>
      <p:sp>
        <p:nvSpPr>
          <p:cNvPr id="40" name="TextBox 39">
            <a:extLst>
              <a:ext uri="{FF2B5EF4-FFF2-40B4-BE49-F238E27FC236}">
                <a16:creationId xmlns:a16="http://schemas.microsoft.com/office/drawing/2014/main" id="{FF6C7D1E-939C-4A8D-A444-8AB8CA6081F7}"/>
              </a:ext>
            </a:extLst>
          </p:cNvPr>
          <p:cNvSpPr txBox="1"/>
          <p:nvPr/>
        </p:nvSpPr>
        <p:spPr>
          <a:xfrm>
            <a:off x="5148276" y="517505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EMIB1</a:t>
            </a:r>
          </a:p>
        </p:txBody>
      </p:sp>
      <p:sp>
        <p:nvSpPr>
          <p:cNvPr id="41" name="TextBox 40">
            <a:extLst>
              <a:ext uri="{FF2B5EF4-FFF2-40B4-BE49-F238E27FC236}">
                <a16:creationId xmlns:a16="http://schemas.microsoft.com/office/drawing/2014/main" id="{D1C76302-8976-4225-9F5C-4D79E88C9161}"/>
              </a:ext>
            </a:extLst>
          </p:cNvPr>
          <p:cNvSpPr txBox="1"/>
          <p:nvPr/>
        </p:nvSpPr>
        <p:spPr>
          <a:xfrm>
            <a:off x="5827722" y="517505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EMIB2</a:t>
            </a:r>
          </a:p>
        </p:txBody>
      </p:sp>
      <p:grpSp>
        <p:nvGrpSpPr>
          <p:cNvPr id="55" name="Group 54">
            <a:extLst>
              <a:ext uri="{FF2B5EF4-FFF2-40B4-BE49-F238E27FC236}">
                <a16:creationId xmlns:a16="http://schemas.microsoft.com/office/drawing/2014/main" id="{1427F9E6-68E8-46C8-8EB8-AC2C033851DD}"/>
              </a:ext>
            </a:extLst>
          </p:cNvPr>
          <p:cNvGrpSpPr/>
          <p:nvPr/>
        </p:nvGrpSpPr>
        <p:grpSpPr>
          <a:xfrm>
            <a:off x="9153058" y="2293279"/>
            <a:ext cx="1800687" cy="398015"/>
            <a:chOff x="1279864" y="3135298"/>
            <a:chExt cx="1800687" cy="398015"/>
          </a:xfrm>
        </p:grpSpPr>
        <p:sp>
          <p:nvSpPr>
            <p:cNvPr id="56" name="Rectangle 55">
              <a:extLst>
                <a:ext uri="{FF2B5EF4-FFF2-40B4-BE49-F238E27FC236}">
                  <a16:creationId xmlns:a16="http://schemas.microsoft.com/office/drawing/2014/main" id="{08898137-EA20-477C-B24B-CB8364CB6914}"/>
                </a:ext>
              </a:extLst>
            </p:cNvPr>
            <p:cNvSpPr/>
            <p:nvPr/>
          </p:nvSpPr>
          <p:spPr bwMode="auto">
            <a:xfrm>
              <a:off x="1279864" y="3135298"/>
              <a:ext cx="1800687" cy="398015"/>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57" name="TextBox 56">
              <a:extLst>
                <a:ext uri="{FF2B5EF4-FFF2-40B4-BE49-F238E27FC236}">
                  <a16:creationId xmlns:a16="http://schemas.microsoft.com/office/drawing/2014/main" id="{C32A7BEF-C803-47D1-A416-BE3E627692D2}"/>
                </a:ext>
              </a:extLst>
            </p:cNvPr>
            <p:cNvSpPr txBox="1"/>
            <p:nvPr/>
          </p:nvSpPr>
          <p:spPr>
            <a:xfrm>
              <a:off x="1533993" y="3149639"/>
              <a:ext cx="1292429"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Verdana"/>
                  <a:ea typeface="+mn-ea"/>
                  <a:cs typeface="Arial"/>
                </a:rPr>
                <a:t> IOdie</a:t>
              </a:r>
            </a:p>
          </p:txBody>
        </p:sp>
      </p:grpSp>
      <p:grpSp>
        <p:nvGrpSpPr>
          <p:cNvPr id="58" name="Group 57">
            <a:extLst>
              <a:ext uri="{FF2B5EF4-FFF2-40B4-BE49-F238E27FC236}">
                <a16:creationId xmlns:a16="http://schemas.microsoft.com/office/drawing/2014/main" id="{15197295-C16B-4DDA-A3A4-BC8C0C6D7032}"/>
              </a:ext>
            </a:extLst>
          </p:cNvPr>
          <p:cNvGrpSpPr/>
          <p:nvPr/>
        </p:nvGrpSpPr>
        <p:grpSpPr>
          <a:xfrm>
            <a:off x="9546758" y="2749948"/>
            <a:ext cx="1419686" cy="1074198"/>
            <a:chOff x="3440295" y="3844420"/>
            <a:chExt cx="1816941" cy="1074198"/>
          </a:xfrm>
        </p:grpSpPr>
        <p:sp>
          <p:nvSpPr>
            <p:cNvPr id="59" name="Rectangle 58">
              <a:extLst>
                <a:ext uri="{FF2B5EF4-FFF2-40B4-BE49-F238E27FC236}">
                  <a16:creationId xmlns:a16="http://schemas.microsoft.com/office/drawing/2014/main" id="{1021802C-5DCB-4D61-854F-F0114240C5A8}"/>
                </a:ext>
              </a:extLst>
            </p:cNvPr>
            <p:cNvSpPr/>
            <p:nvPr/>
          </p:nvSpPr>
          <p:spPr bwMode="auto">
            <a:xfrm>
              <a:off x="3440295" y="3844420"/>
              <a:ext cx="1800687" cy="1074198"/>
            </a:xfrm>
            <a:prstGeom prst="rect">
              <a:avLst/>
            </a:prstGeom>
            <a:noFill/>
            <a:ln w="2857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60" name="TextBox 59">
              <a:extLst>
                <a:ext uri="{FF2B5EF4-FFF2-40B4-BE49-F238E27FC236}">
                  <a16:creationId xmlns:a16="http://schemas.microsoft.com/office/drawing/2014/main" id="{F32DFF55-2E21-430C-B747-34D278365002}"/>
                </a:ext>
              </a:extLst>
            </p:cNvPr>
            <p:cNvSpPr txBox="1"/>
            <p:nvPr/>
          </p:nvSpPr>
          <p:spPr>
            <a:xfrm>
              <a:off x="3456549" y="4058354"/>
              <a:ext cx="18006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9900">
                      <a:lumMod val="60000"/>
                      <a:lumOff val="40000"/>
                    </a:srgbClr>
                  </a:solidFill>
                  <a:latin typeface="Verdana"/>
                  <a:cs typeface="Arial"/>
                </a:rPr>
                <a:t>8</a:t>
              </a:r>
              <a:r>
                <a:rPr kumimoji="0" lang="en-US" sz="1800" b="0" i="0" u="none" strike="noStrike" kern="1200" cap="none" spc="0" normalizeH="0" baseline="0" noProof="0">
                  <a:ln>
                    <a:noFill/>
                  </a:ln>
                  <a:solidFill>
                    <a:srgbClr val="009900">
                      <a:lumMod val="60000"/>
                      <a:lumOff val="40000"/>
                    </a:srgbClr>
                  </a:solidFill>
                  <a:effectLst/>
                  <a:uLnTx/>
                  <a:uFillTx/>
                  <a:latin typeface="Verdana"/>
                  <a:ea typeface="+mn-ea"/>
                  <a:cs typeface="Arial"/>
                </a:rPr>
                <a:t>x6     SRF Cdie</a:t>
              </a:r>
            </a:p>
          </p:txBody>
        </p:sp>
      </p:grpSp>
      <p:sp>
        <p:nvSpPr>
          <p:cNvPr id="61" name="TextBox 60">
            <a:extLst>
              <a:ext uri="{FF2B5EF4-FFF2-40B4-BE49-F238E27FC236}">
                <a16:creationId xmlns:a16="http://schemas.microsoft.com/office/drawing/2014/main" id="{3ABFA630-1F77-40F4-BAB1-C7036E0F9613}"/>
              </a:ext>
            </a:extLst>
          </p:cNvPr>
          <p:cNvSpPr txBox="1"/>
          <p:nvPr/>
        </p:nvSpPr>
        <p:spPr>
          <a:xfrm>
            <a:off x="9625026" y="26160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EMIB1</a:t>
            </a:r>
          </a:p>
        </p:txBody>
      </p:sp>
      <p:sp>
        <p:nvSpPr>
          <p:cNvPr id="62" name="TextBox 61">
            <a:extLst>
              <a:ext uri="{FF2B5EF4-FFF2-40B4-BE49-F238E27FC236}">
                <a16:creationId xmlns:a16="http://schemas.microsoft.com/office/drawing/2014/main" id="{1B634546-CDF4-4A92-9C1D-A1583EB920D4}"/>
              </a:ext>
            </a:extLst>
          </p:cNvPr>
          <p:cNvSpPr txBox="1"/>
          <p:nvPr/>
        </p:nvSpPr>
        <p:spPr>
          <a:xfrm>
            <a:off x="10304472" y="26160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EMIB2</a:t>
            </a:r>
          </a:p>
        </p:txBody>
      </p:sp>
      <p:grpSp>
        <p:nvGrpSpPr>
          <p:cNvPr id="65" name="Group 64">
            <a:extLst>
              <a:ext uri="{FF2B5EF4-FFF2-40B4-BE49-F238E27FC236}">
                <a16:creationId xmlns:a16="http://schemas.microsoft.com/office/drawing/2014/main" id="{6F643EF6-AF5A-48DE-A6E8-8EBE85C796DC}"/>
              </a:ext>
            </a:extLst>
          </p:cNvPr>
          <p:cNvGrpSpPr/>
          <p:nvPr/>
        </p:nvGrpSpPr>
        <p:grpSpPr>
          <a:xfrm>
            <a:off x="9546764" y="3892948"/>
            <a:ext cx="1413330" cy="1074198"/>
            <a:chOff x="3432176" y="3844420"/>
            <a:chExt cx="1808806" cy="1074198"/>
          </a:xfrm>
        </p:grpSpPr>
        <p:sp>
          <p:nvSpPr>
            <p:cNvPr id="66" name="Rectangle 65">
              <a:extLst>
                <a:ext uri="{FF2B5EF4-FFF2-40B4-BE49-F238E27FC236}">
                  <a16:creationId xmlns:a16="http://schemas.microsoft.com/office/drawing/2014/main" id="{55C86476-78B9-4781-A5A4-04B8FD9A34F7}"/>
                </a:ext>
              </a:extLst>
            </p:cNvPr>
            <p:cNvSpPr/>
            <p:nvPr/>
          </p:nvSpPr>
          <p:spPr bwMode="auto">
            <a:xfrm>
              <a:off x="3440295" y="3844420"/>
              <a:ext cx="1800687" cy="1074198"/>
            </a:xfrm>
            <a:prstGeom prst="rect">
              <a:avLst/>
            </a:prstGeom>
            <a:noFill/>
            <a:ln w="2857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67" name="TextBox 66">
              <a:extLst>
                <a:ext uri="{FF2B5EF4-FFF2-40B4-BE49-F238E27FC236}">
                  <a16:creationId xmlns:a16="http://schemas.microsoft.com/office/drawing/2014/main" id="{83F621B6-5ECA-4C75-8C61-4780671E311F}"/>
                </a:ext>
              </a:extLst>
            </p:cNvPr>
            <p:cNvSpPr txBox="1"/>
            <p:nvPr/>
          </p:nvSpPr>
          <p:spPr>
            <a:xfrm>
              <a:off x="3432176" y="4058354"/>
              <a:ext cx="18006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9900">
                      <a:lumMod val="60000"/>
                      <a:lumOff val="40000"/>
                    </a:srgbClr>
                  </a:solidFill>
                  <a:latin typeface="Verdana"/>
                  <a:cs typeface="Arial"/>
                </a:rPr>
                <a:t>8</a:t>
              </a:r>
              <a:r>
                <a:rPr kumimoji="0" lang="en-US" sz="1800" b="0" i="0" u="none" strike="noStrike" kern="1200" cap="none" spc="0" normalizeH="0" baseline="0" noProof="0">
                  <a:ln>
                    <a:noFill/>
                  </a:ln>
                  <a:solidFill>
                    <a:srgbClr val="009900">
                      <a:lumMod val="60000"/>
                      <a:lumOff val="40000"/>
                    </a:srgbClr>
                  </a:solidFill>
                  <a:effectLst/>
                  <a:uLnTx/>
                  <a:uFillTx/>
                  <a:latin typeface="Verdana"/>
                  <a:ea typeface="+mn-ea"/>
                  <a:cs typeface="Arial"/>
                </a:rPr>
                <a:t>x6     SRF Cdie</a:t>
              </a:r>
            </a:p>
          </p:txBody>
        </p:sp>
      </p:grpSp>
      <p:sp>
        <p:nvSpPr>
          <p:cNvPr id="63" name="TextBox 62">
            <a:extLst>
              <a:ext uri="{FF2B5EF4-FFF2-40B4-BE49-F238E27FC236}">
                <a16:creationId xmlns:a16="http://schemas.microsoft.com/office/drawing/2014/main" id="{2FE53FBC-47B4-4BB9-B8CF-79CC2D56FFA3}"/>
              </a:ext>
            </a:extLst>
          </p:cNvPr>
          <p:cNvSpPr txBox="1"/>
          <p:nvPr/>
        </p:nvSpPr>
        <p:spPr>
          <a:xfrm>
            <a:off x="9631376" y="37463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EMIB3</a:t>
            </a:r>
          </a:p>
        </p:txBody>
      </p:sp>
      <p:sp>
        <p:nvSpPr>
          <p:cNvPr id="64" name="TextBox 63">
            <a:extLst>
              <a:ext uri="{FF2B5EF4-FFF2-40B4-BE49-F238E27FC236}">
                <a16:creationId xmlns:a16="http://schemas.microsoft.com/office/drawing/2014/main" id="{42A37E07-5CC7-4E15-BC4B-B9FC8DFE2896}"/>
              </a:ext>
            </a:extLst>
          </p:cNvPr>
          <p:cNvSpPr txBox="1"/>
          <p:nvPr/>
        </p:nvSpPr>
        <p:spPr>
          <a:xfrm>
            <a:off x="10310822" y="374630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EMIB4</a:t>
            </a:r>
          </a:p>
        </p:txBody>
      </p:sp>
      <p:sp>
        <p:nvSpPr>
          <p:cNvPr id="73" name="TextBox 72">
            <a:extLst>
              <a:ext uri="{FF2B5EF4-FFF2-40B4-BE49-F238E27FC236}">
                <a16:creationId xmlns:a16="http://schemas.microsoft.com/office/drawing/2014/main" id="{B4C3FD59-82D2-4E1A-B158-480E05967896}"/>
              </a:ext>
            </a:extLst>
          </p:cNvPr>
          <p:cNvSpPr txBox="1"/>
          <p:nvPr/>
        </p:nvSpPr>
        <p:spPr>
          <a:xfrm>
            <a:off x="9631376" y="489565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EMIB1</a:t>
            </a:r>
          </a:p>
        </p:txBody>
      </p:sp>
      <p:sp>
        <p:nvSpPr>
          <p:cNvPr id="74" name="TextBox 73">
            <a:extLst>
              <a:ext uri="{FF2B5EF4-FFF2-40B4-BE49-F238E27FC236}">
                <a16:creationId xmlns:a16="http://schemas.microsoft.com/office/drawing/2014/main" id="{7E4F355B-886D-4DDD-8F2C-9770010336D2}"/>
              </a:ext>
            </a:extLst>
          </p:cNvPr>
          <p:cNvSpPr txBox="1"/>
          <p:nvPr/>
        </p:nvSpPr>
        <p:spPr>
          <a:xfrm>
            <a:off x="10310822" y="4895656"/>
            <a:ext cx="587124" cy="215444"/>
          </a:xfrm>
          <a:prstGeom prst="rect">
            <a:avLst/>
          </a:prstGeom>
          <a:solidFill>
            <a:schemeClr val="tx1">
              <a:alpha val="50000"/>
            </a:schemeClr>
          </a:solidFill>
          <a:ln w="38100">
            <a:solidFill>
              <a:srgbClr val="66FFFF"/>
            </a:solidFill>
          </a:ln>
        </p:spPr>
        <p:txBody>
          <a:bodyPr wrap="square" lIns="0" tIns="0" rIns="0" bIns="0" rtlCol="0">
            <a:spAutoFit/>
          </a:bodyPr>
          <a:lstStyle/>
          <a:p>
            <a:pPr algn="ctr"/>
            <a:r>
              <a:rPr lang="en-US" sz="1400" b="1">
                <a:solidFill>
                  <a:srgbClr val="66FFFF"/>
                </a:solidFill>
              </a:rPr>
              <a:t>EMIB2</a:t>
            </a:r>
          </a:p>
        </p:txBody>
      </p:sp>
      <p:sp>
        <p:nvSpPr>
          <p:cNvPr id="52" name="Footer Placeholder 2">
            <a:extLst>
              <a:ext uri="{FF2B5EF4-FFF2-40B4-BE49-F238E27FC236}">
                <a16:creationId xmlns:a16="http://schemas.microsoft.com/office/drawing/2014/main" id="{1A2FDD17-F53F-428A-8007-881D1F5A362C}"/>
              </a:ext>
            </a:extLst>
          </p:cNvPr>
          <p:cNvSpPr txBox="1">
            <a:spLocks/>
          </p:cNvSpPr>
          <p:nvPr/>
        </p:nvSpPr>
        <p:spPr>
          <a:xfrm>
            <a:off x="24716" y="6492875"/>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
        <p:nvSpPr>
          <p:cNvPr id="48" name="TextBox 47">
            <a:extLst>
              <a:ext uri="{FF2B5EF4-FFF2-40B4-BE49-F238E27FC236}">
                <a16:creationId xmlns:a16="http://schemas.microsoft.com/office/drawing/2014/main" id="{6CD6A333-2DD3-4CC1-9BD1-332BE8CAF730}"/>
              </a:ext>
            </a:extLst>
          </p:cNvPr>
          <p:cNvSpPr txBox="1"/>
          <p:nvPr/>
        </p:nvSpPr>
        <p:spPr>
          <a:xfrm>
            <a:off x="3774250" y="1362678"/>
            <a:ext cx="3541980" cy="1077218"/>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SRF-SP </a:t>
            </a:r>
          </a:p>
          <a:p>
            <a:pPr algn="ctr"/>
            <a:r>
              <a:rPr lang="en-US" sz="1600">
                <a:latin typeface="Arial" panose="020B0604020202020204" pitchFamily="34" charset="0"/>
                <a:cs typeface="Arial" panose="020B0604020202020204" pitchFamily="34" charset="0"/>
              </a:rPr>
              <a:t>Die Complex: 31.67mm x 34.46mm</a:t>
            </a:r>
          </a:p>
          <a:p>
            <a:pPr algn="ctr"/>
            <a:r>
              <a:rPr lang="en-US" sz="1600">
                <a:latin typeface="Arial" panose="020B0604020202020204" pitchFamily="34" charset="0"/>
                <a:cs typeface="Arial" panose="020B0604020202020204" pitchFamily="34" charset="0"/>
              </a:rPr>
              <a:t>Die Complex Limit: 32mm x 38.6mm</a:t>
            </a:r>
          </a:p>
          <a:p>
            <a:pPr algn="ctr"/>
            <a:r>
              <a:rPr lang="en-US" sz="1600">
                <a:latin typeface="Arial" panose="020B0604020202020204" pitchFamily="34" charset="0"/>
                <a:cs typeface="Arial" panose="020B0604020202020204" pitchFamily="34" charset="0"/>
              </a:rPr>
              <a:t>EMIB: 4 total (2 unique)</a:t>
            </a:r>
          </a:p>
        </p:txBody>
      </p:sp>
      <p:sp>
        <p:nvSpPr>
          <p:cNvPr id="49" name="TextBox 48">
            <a:extLst>
              <a:ext uri="{FF2B5EF4-FFF2-40B4-BE49-F238E27FC236}">
                <a16:creationId xmlns:a16="http://schemas.microsoft.com/office/drawing/2014/main" id="{D78DD2BC-CC5F-4B66-9269-F58FA0BE1B35}"/>
              </a:ext>
            </a:extLst>
          </p:cNvPr>
          <p:cNvSpPr txBox="1"/>
          <p:nvPr/>
        </p:nvSpPr>
        <p:spPr>
          <a:xfrm>
            <a:off x="8275782" y="0"/>
            <a:ext cx="3574473" cy="1077218"/>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SRF-AP </a:t>
            </a:r>
          </a:p>
          <a:p>
            <a:pPr algn="ctr"/>
            <a:r>
              <a:rPr lang="en-US" sz="1600">
                <a:latin typeface="Arial" panose="020B0604020202020204" pitchFamily="34" charset="0"/>
                <a:cs typeface="Arial" panose="020B0604020202020204" pitchFamily="34" charset="0"/>
              </a:rPr>
              <a:t>Die Complex 31.67mm x 54.76mm</a:t>
            </a:r>
          </a:p>
          <a:p>
            <a:pPr algn="ctr"/>
            <a:r>
              <a:rPr lang="en-US" sz="1600">
                <a:latin typeface="Arial" panose="020B0604020202020204" pitchFamily="34" charset="0"/>
                <a:cs typeface="Arial" panose="020B0604020202020204" pitchFamily="34" charset="0"/>
              </a:rPr>
              <a:t>Die Complex Limit: 50mm x 80.5mm</a:t>
            </a:r>
          </a:p>
          <a:p>
            <a:pPr algn="ctr"/>
            <a:r>
              <a:rPr lang="en-US" sz="1600">
                <a:latin typeface="Arial" panose="020B0604020202020204" pitchFamily="34" charset="0"/>
                <a:cs typeface="Arial" panose="020B0604020202020204" pitchFamily="34" charset="0"/>
              </a:rPr>
              <a:t>EMIB: 6 total (4 unique) </a:t>
            </a:r>
          </a:p>
        </p:txBody>
      </p:sp>
      <p:sp>
        <p:nvSpPr>
          <p:cNvPr id="50" name="TextBox 49">
            <a:extLst>
              <a:ext uri="{FF2B5EF4-FFF2-40B4-BE49-F238E27FC236}">
                <a16:creationId xmlns:a16="http://schemas.microsoft.com/office/drawing/2014/main" id="{CC2400D4-E4E7-489F-976A-E9F347E6AA0D}"/>
              </a:ext>
            </a:extLst>
          </p:cNvPr>
          <p:cNvSpPr txBox="1"/>
          <p:nvPr/>
        </p:nvSpPr>
        <p:spPr>
          <a:xfrm>
            <a:off x="331510" y="3164170"/>
            <a:ext cx="3363035" cy="584775"/>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Compute Die: 21.5mm x 25.6mm</a:t>
            </a:r>
          </a:p>
          <a:p>
            <a:r>
              <a:rPr lang="en-US" sz="1600">
                <a:latin typeface="Arial" panose="020B0604020202020204" pitchFamily="34" charset="0"/>
                <a:cs typeface="Arial" panose="020B0604020202020204" pitchFamily="34" charset="0"/>
              </a:rPr>
              <a:t>IO Die: ~31.7mm x ~7.2mm  </a:t>
            </a:r>
          </a:p>
        </p:txBody>
      </p:sp>
      <p:pic>
        <p:nvPicPr>
          <p:cNvPr id="51" name="Picture 50">
            <a:extLst>
              <a:ext uri="{FF2B5EF4-FFF2-40B4-BE49-F238E27FC236}">
                <a16:creationId xmlns:a16="http://schemas.microsoft.com/office/drawing/2014/main" id="{4D6BAF95-CED9-4207-9B5E-94F5DC465194}"/>
              </a:ext>
            </a:extLst>
          </p:cNvPr>
          <p:cNvPicPr>
            <a:picLocks noChangeAspect="1"/>
          </p:cNvPicPr>
          <p:nvPr/>
        </p:nvPicPr>
        <p:blipFill>
          <a:blip r:embed="rId4">
            <a:alphaModFix/>
          </a:blip>
          <a:stretch>
            <a:fillRect/>
          </a:stretch>
        </p:blipFill>
        <p:spPr>
          <a:xfrm>
            <a:off x="4959057" y="3694460"/>
            <a:ext cx="1536267" cy="2025245"/>
          </a:xfrm>
          <a:prstGeom prst="rect">
            <a:avLst/>
          </a:prstGeom>
        </p:spPr>
      </p:pic>
      <p:pic>
        <p:nvPicPr>
          <p:cNvPr id="53" name="Picture 52">
            <a:extLst>
              <a:ext uri="{FF2B5EF4-FFF2-40B4-BE49-F238E27FC236}">
                <a16:creationId xmlns:a16="http://schemas.microsoft.com/office/drawing/2014/main" id="{A77DAF7E-A172-4538-92A5-81DE85941CE2}"/>
              </a:ext>
            </a:extLst>
          </p:cNvPr>
          <p:cNvPicPr>
            <a:picLocks noChangeAspect="1"/>
          </p:cNvPicPr>
          <p:nvPr/>
        </p:nvPicPr>
        <p:blipFill>
          <a:blip r:embed="rId5">
            <a:alphaModFix amt="95000"/>
          </a:blip>
          <a:stretch>
            <a:fillRect/>
          </a:stretch>
        </p:blipFill>
        <p:spPr>
          <a:xfrm>
            <a:off x="9120056" y="2291946"/>
            <a:ext cx="1882269" cy="3120839"/>
          </a:xfrm>
          <a:prstGeom prst="rect">
            <a:avLst/>
          </a:prstGeom>
        </p:spPr>
      </p:pic>
    </p:spTree>
    <p:extLst>
      <p:ext uri="{BB962C8B-B14F-4D97-AF65-F5344CB8AC3E}">
        <p14:creationId xmlns:p14="http://schemas.microsoft.com/office/powerpoint/2010/main" val="3666924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733AD650-9DD7-4F90-B44B-7056367F50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78"/>
          <a:stretch/>
        </p:blipFill>
        <p:spPr bwMode="auto">
          <a:xfrm>
            <a:off x="440532" y="1007800"/>
            <a:ext cx="3841742" cy="565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D9218DEA-E647-4C6C-B296-701915E9F17A}"/>
              </a:ext>
            </a:extLst>
          </p:cNvPr>
          <p:cNvSpPr>
            <a:spLocks noGrp="1"/>
          </p:cNvSpPr>
          <p:nvPr>
            <p:ph type="title"/>
          </p:nvPr>
        </p:nvSpPr>
        <p:spPr/>
        <p:txBody>
          <a:bodyPr/>
          <a:lstStyle/>
          <a:p>
            <a:r>
              <a:rPr lang="en-US" sz="3600" dirty="0">
                <a:solidFill>
                  <a:schemeClr val="bg1"/>
                </a:solidFill>
              </a:rPr>
              <a:t>Granite Rapids (GNR) and Sierra Forest (SRF)</a:t>
            </a:r>
          </a:p>
        </p:txBody>
      </p:sp>
      <p:sp>
        <p:nvSpPr>
          <p:cNvPr id="43" name="TextBox 42">
            <a:extLst>
              <a:ext uri="{FF2B5EF4-FFF2-40B4-BE49-F238E27FC236}">
                <a16:creationId xmlns:a16="http://schemas.microsoft.com/office/drawing/2014/main" id="{363C8ACE-98E0-4088-B60B-79BFB191A678}"/>
              </a:ext>
            </a:extLst>
          </p:cNvPr>
          <p:cNvSpPr txBox="1"/>
          <p:nvPr/>
        </p:nvSpPr>
        <p:spPr>
          <a:xfrm>
            <a:off x="2557942" y="219324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grpSp>
        <p:nvGrpSpPr>
          <p:cNvPr id="5" name="Group 4">
            <a:extLst>
              <a:ext uri="{FF2B5EF4-FFF2-40B4-BE49-F238E27FC236}">
                <a16:creationId xmlns:a16="http://schemas.microsoft.com/office/drawing/2014/main" id="{32DDBE73-58C4-463D-B63B-C1821156D7BD}"/>
              </a:ext>
            </a:extLst>
          </p:cNvPr>
          <p:cNvGrpSpPr/>
          <p:nvPr/>
        </p:nvGrpSpPr>
        <p:grpSpPr>
          <a:xfrm>
            <a:off x="4808765" y="961427"/>
            <a:ext cx="6185794" cy="847087"/>
            <a:chOff x="4808765" y="961427"/>
            <a:chExt cx="6185794" cy="847087"/>
          </a:xfrm>
        </p:grpSpPr>
        <p:grpSp>
          <p:nvGrpSpPr>
            <p:cNvPr id="82" name="Group 81">
              <a:extLst>
                <a:ext uri="{FF2B5EF4-FFF2-40B4-BE49-F238E27FC236}">
                  <a16:creationId xmlns:a16="http://schemas.microsoft.com/office/drawing/2014/main" id="{2B01CA02-FA19-45F6-810C-E1056296F982}"/>
                </a:ext>
              </a:extLst>
            </p:cNvPr>
            <p:cNvGrpSpPr/>
            <p:nvPr/>
          </p:nvGrpSpPr>
          <p:grpSpPr>
            <a:xfrm>
              <a:off x="4808765" y="1185962"/>
              <a:ext cx="1687201" cy="398015"/>
              <a:chOff x="-1767712" y="1297865"/>
              <a:chExt cx="1687201" cy="398015"/>
            </a:xfrm>
          </p:grpSpPr>
          <p:sp>
            <p:nvSpPr>
              <p:cNvPr id="83" name="Rectangle 82">
                <a:extLst>
                  <a:ext uri="{FF2B5EF4-FFF2-40B4-BE49-F238E27FC236}">
                    <a16:creationId xmlns:a16="http://schemas.microsoft.com/office/drawing/2014/main" id="{0FD0A483-028A-469B-BE29-1145785BC43C}"/>
                  </a:ext>
                </a:extLst>
              </p:cNvPr>
              <p:cNvSpPr/>
              <p:nvPr/>
            </p:nvSpPr>
            <p:spPr bwMode="auto">
              <a:xfrm>
                <a:off x="-1767712" y="1297865"/>
                <a:ext cx="1687201" cy="398015"/>
              </a:xfrm>
              <a:prstGeom prst="rect">
                <a:avLst/>
              </a:prstGeom>
              <a:solidFill>
                <a:schemeClr val="tx1">
                  <a:alpha val="25000"/>
                </a:scheme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84" name="TextBox 83">
                <a:extLst>
                  <a:ext uri="{FF2B5EF4-FFF2-40B4-BE49-F238E27FC236}">
                    <a16:creationId xmlns:a16="http://schemas.microsoft.com/office/drawing/2014/main" id="{FEEE317C-2765-4A26-B159-EC934D64D4C0}"/>
                  </a:ext>
                </a:extLst>
              </p:cNvPr>
              <p:cNvSpPr txBox="1"/>
              <p:nvPr/>
            </p:nvSpPr>
            <p:spPr>
              <a:xfrm>
                <a:off x="-1529599" y="1312206"/>
                <a:ext cx="1210975"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Verdana"/>
                    <a:ea typeface="+mn-ea"/>
                    <a:cs typeface="Arial"/>
                  </a:rPr>
                  <a:t> IOdie</a:t>
                </a:r>
              </a:p>
            </p:txBody>
          </p:sp>
        </p:grpSp>
        <p:sp>
          <p:nvSpPr>
            <p:cNvPr id="7" name="TextBox 6">
              <a:extLst>
                <a:ext uri="{FF2B5EF4-FFF2-40B4-BE49-F238E27FC236}">
                  <a16:creationId xmlns:a16="http://schemas.microsoft.com/office/drawing/2014/main" id="{844A5B01-8220-42EA-930A-ED2BB3C6033E}"/>
                </a:ext>
              </a:extLst>
            </p:cNvPr>
            <p:cNvSpPr txBox="1"/>
            <p:nvPr/>
          </p:nvSpPr>
          <p:spPr>
            <a:xfrm>
              <a:off x="6826419" y="961427"/>
              <a:ext cx="4168140" cy="847087"/>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Intel P1274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PCIe &amp; UPI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“Flex Bus” Units can act as PCIe or UPI</a:t>
              </a:r>
            </a:p>
          </p:txBody>
        </p:sp>
      </p:grpSp>
      <p:grpSp>
        <p:nvGrpSpPr>
          <p:cNvPr id="68" name="Group 67">
            <a:extLst>
              <a:ext uri="{FF2B5EF4-FFF2-40B4-BE49-F238E27FC236}">
                <a16:creationId xmlns:a16="http://schemas.microsoft.com/office/drawing/2014/main" id="{7E59371A-8507-42B5-99B9-F490EFE20EEC}"/>
              </a:ext>
            </a:extLst>
          </p:cNvPr>
          <p:cNvGrpSpPr/>
          <p:nvPr/>
        </p:nvGrpSpPr>
        <p:grpSpPr>
          <a:xfrm>
            <a:off x="5403940" y="2208027"/>
            <a:ext cx="6344581" cy="1121013"/>
            <a:chOff x="5403940" y="2208027"/>
            <a:chExt cx="6344581" cy="1121013"/>
          </a:xfrm>
        </p:grpSpPr>
        <p:sp>
          <p:nvSpPr>
            <p:cNvPr id="56" name="TextBox 55">
              <a:extLst>
                <a:ext uri="{FF2B5EF4-FFF2-40B4-BE49-F238E27FC236}">
                  <a16:creationId xmlns:a16="http://schemas.microsoft.com/office/drawing/2014/main" id="{C9A1A2DF-4C3F-4AB4-B73D-C8DEA172A368}"/>
                </a:ext>
              </a:extLst>
            </p:cNvPr>
            <p:cNvSpPr txBox="1"/>
            <p:nvPr/>
          </p:nvSpPr>
          <p:spPr>
            <a:xfrm>
              <a:off x="5403940" y="2660811"/>
              <a:ext cx="485955" cy="215444"/>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60" name="TextBox 59">
              <a:extLst>
                <a:ext uri="{FF2B5EF4-FFF2-40B4-BE49-F238E27FC236}">
                  <a16:creationId xmlns:a16="http://schemas.microsoft.com/office/drawing/2014/main" id="{1AE67332-0515-447F-9C88-675D5CF75A96}"/>
                </a:ext>
              </a:extLst>
            </p:cNvPr>
            <p:cNvSpPr txBox="1"/>
            <p:nvPr/>
          </p:nvSpPr>
          <p:spPr>
            <a:xfrm>
              <a:off x="6826419" y="2208027"/>
              <a:ext cx="4922102" cy="1121013"/>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Intel Embedded Multi-die Interconnect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Wires only (no transistors) keeps cost 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Provide high BW connection between die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Pkg only needs to support standard pitches</a:t>
              </a:r>
            </a:p>
          </p:txBody>
        </p:sp>
      </p:grpSp>
      <p:grpSp>
        <p:nvGrpSpPr>
          <p:cNvPr id="69" name="Group 68">
            <a:extLst>
              <a:ext uri="{FF2B5EF4-FFF2-40B4-BE49-F238E27FC236}">
                <a16:creationId xmlns:a16="http://schemas.microsoft.com/office/drawing/2014/main" id="{026106F4-2D02-4DA5-BF11-EFFD32720FF8}"/>
              </a:ext>
            </a:extLst>
          </p:cNvPr>
          <p:cNvGrpSpPr/>
          <p:nvPr/>
        </p:nvGrpSpPr>
        <p:grpSpPr>
          <a:xfrm>
            <a:off x="4803317" y="3624146"/>
            <a:ext cx="6945204" cy="1110563"/>
            <a:chOff x="4803317" y="3624146"/>
            <a:chExt cx="6945204" cy="1110563"/>
          </a:xfrm>
        </p:grpSpPr>
        <p:grpSp>
          <p:nvGrpSpPr>
            <p:cNvPr id="57" name="Group 56">
              <a:extLst>
                <a:ext uri="{FF2B5EF4-FFF2-40B4-BE49-F238E27FC236}">
                  <a16:creationId xmlns:a16="http://schemas.microsoft.com/office/drawing/2014/main" id="{FE147543-09DA-473C-BC9C-90D668F93AFF}"/>
                </a:ext>
              </a:extLst>
            </p:cNvPr>
            <p:cNvGrpSpPr/>
            <p:nvPr/>
          </p:nvGrpSpPr>
          <p:grpSpPr>
            <a:xfrm>
              <a:off x="4803317" y="3678233"/>
              <a:ext cx="1687201" cy="1002389"/>
              <a:chOff x="8862874" y="1951154"/>
              <a:chExt cx="1800687" cy="1074198"/>
            </a:xfrm>
          </p:grpSpPr>
          <p:sp>
            <p:nvSpPr>
              <p:cNvPr id="58" name="Rectangle 57">
                <a:extLst>
                  <a:ext uri="{FF2B5EF4-FFF2-40B4-BE49-F238E27FC236}">
                    <a16:creationId xmlns:a16="http://schemas.microsoft.com/office/drawing/2014/main" id="{ED280CE4-70CA-42A6-A930-EE2A3A0AB529}"/>
                  </a:ext>
                </a:extLst>
              </p:cNvPr>
              <p:cNvSpPr/>
              <p:nvPr/>
            </p:nvSpPr>
            <p:spPr bwMode="auto">
              <a:xfrm>
                <a:off x="8862874" y="1951154"/>
                <a:ext cx="1800687" cy="1074198"/>
              </a:xfrm>
              <a:prstGeom prst="rect">
                <a:avLst/>
              </a:prstGeom>
              <a:solidFill>
                <a:schemeClr val="tx1">
                  <a:alpha val="25000"/>
                </a:schemeClr>
              </a:solidFill>
              <a:ln w="2857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59" name="TextBox 58">
                <a:extLst>
                  <a:ext uri="{FF2B5EF4-FFF2-40B4-BE49-F238E27FC236}">
                    <a16:creationId xmlns:a16="http://schemas.microsoft.com/office/drawing/2014/main" id="{165C0613-0F57-4373-A27E-64E65AD80697}"/>
                  </a:ext>
                </a:extLst>
              </p:cNvPr>
              <p:cNvSpPr txBox="1"/>
              <p:nvPr/>
            </p:nvSpPr>
            <p:spPr>
              <a:xfrm>
                <a:off x="9117003" y="2165088"/>
                <a:ext cx="1292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Verdana"/>
                    <a:ea typeface="+mn-ea"/>
                    <a:cs typeface="Arial"/>
                  </a:rPr>
                  <a:t>GNR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Verdana"/>
                    <a:ea typeface="+mn-ea"/>
                    <a:cs typeface="Arial"/>
                  </a:rPr>
                  <a:t>Cdie</a:t>
                </a:r>
              </a:p>
            </p:txBody>
          </p:sp>
        </p:grpSp>
        <p:sp>
          <p:nvSpPr>
            <p:cNvPr id="61" name="TextBox 60">
              <a:extLst>
                <a:ext uri="{FF2B5EF4-FFF2-40B4-BE49-F238E27FC236}">
                  <a16:creationId xmlns:a16="http://schemas.microsoft.com/office/drawing/2014/main" id="{1E81A348-31CA-4599-9F28-18335775D827}"/>
                </a:ext>
              </a:extLst>
            </p:cNvPr>
            <p:cNvSpPr txBox="1"/>
            <p:nvPr/>
          </p:nvSpPr>
          <p:spPr>
            <a:xfrm>
              <a:off x="6826419" y="3624146"/>
              <a:ext cx="4922102" cy="1110563"/>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Intel P1276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44 Redwood Cove 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2MB L2 per core plus 176MB shared LLC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DDRIO up to 8.8GT/s</a:t>
              </a:r>
            </a:p>
          </p:txBody>
        </p:sp>
      </p:grpSp>
      <p:sp>
        <p:nvSpPr>
          <p:cNvPr id="63" name="TextBox 62">
            <a:extLst>
              <a:ext uri="{FF2B5EF4-FFF2-40B4-BE49-F238E27FC236}">
                <a16:creationId xmlns:a16="http://schemas.microsoft.com/office/drawing/2014/main" id="{65F3132A-94A4-41DC-8F90-F147D1693F60}"/>
              </a:ext>
            </a:extLst>
          </p:cNvPr>
          <p:cNvSpPr txBox="1"/>
          <p:nvPr/>
        </p:nvSpPr>
        <p:spPr>
          <a:xfrm>
            <a:off x="1334806" y="1180383"/>
            <a:ext cx="2018199" cy="396306"/>
          </a:xfrm>
          <a:prstGeom prst="rect">
            <a:avLst/>
          </a:prstGeom>
          <a:solidFill>
            <a:schemeClr val="tx1">
              <a:alpha val="50000"/>
            </a:schemeClr>
          </a:solid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128 Core GNR</a:t>
            </a:r>
          </a:p>
        </p:txBody>
      </p:sp>
      <p:grpSp>
        <p:nvGrpSpPr>
          <p:cNvPr id="70" name="Group 69">
            <a:extLst>
              <a:ext uri="{FF2B5EF4-FFF2-40B4-BE49-F238E27FC236}">
                <a16:creationId xmlns:a16="http://schemas.microsoft.com/office/drawing/2014/main" id="{19D9A7AC-BC31-46D0-869D-0B2530DF6275}"/>
              </a:ext>
            </a:extLst>
          </p:cNvPr>
          <p:cNvGrpSpPr/>
          <p:nvPr/>
        </p:nvGrpSpPr>
        <p:grpSpPr>
          <a:xfrm>
            <a:off x="5037775" y="5250057"/>
            <a:ext cx="6710746" cy="1110562"/>
            <a:chOff x="5037775" y="5250057"/>
            <a:chExt cx="6710746" cy="1110562"/>
          </a:xfrm>
        </p:grpSpPr>
        <p:sp>
          <p:nvSpPr>
            <p:cNvPr id="62" name="TextBox 61">
              <a:extLst>
                <a:ext uri="{FF2B5EF4-FFF2-40B4-BE49-F238E27FC236}">
                  <a16:creationId xmlns:a16="http://schemas.microsoft.com/office/drawing/2014/main" id="{5C12E1DC-F08B-461F-88A8-C8EECE955033}"/>
                </a:ext>
              </a:extLst>
            </p:cNvPr>
            <p:cNvSpPr txBox="1"/>
            <p:nvPr/>
          </p:nvSpPr>
          <p:spPr>
            <a:xfrm>
              <a:off x="6826419" y="5250057"/>
              <a:ext cx="4922102" cy="1110562"/>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FF29"/>
                  </a:solidFill>
                  <a:effectLst/>
                  <a:uLnTx/>
                  <a:uFillTx/>
                  <a:latin typeface="Arial" panose="020B0604020202020204" pitchFamily="34" charset="0"/>
                  <a:ea typeface="+mn-ea"/>
                  <a:cs typeface="Arial" panose="020B0604020202020204" pitchFamily="34" charset="0"/>
                </a:rPr>
                <a:t>TSMC N3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FF29"/>
                  </a:solidFill>
                  <a:effectLst/>
                  <a:uLnTx/>
                  <a:uFillTx/>
                  <a:latin typeface="Arial" panose="020B0604020202020204" pitchFamily="34" charset="0"/>
                  <a:ea typeface="+mn-ea"/>
                  <a:cs typeface="Arial" panose="020B0604020202020204" pitchFamily="34" charset="0"/>
                </a:rPr>
                <a:t>38 Oak Glenn Modules (with 4 cores 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FF29"/>
                  </a:solidFill>
                  <a:effectLst/>
                  <a:uLnTx/>
                  <a:uFillTx/>
                  <a:latin typeface="Arial" panose="020B0604020202020204" pitchFamily="34" charset="0"/>
                  <a:ea typeface="+mn-ea"/>
                  <a:cs typeface="Arial" panose="020B0604020202020204" pitchFamily="34" charset="0"/>
                </a:rPr>
                <a:t>4MB L2 per module plus 152MB shared LLC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FF29"/>
                  </a:solidFill>
                  <a:effectLst/>
                  <a:uLnTx/>
                  <a:uFillTx/>
                  <a:latin typeface="Arial" panose="020B0604020202020204" pitchFamily="34" charset="0"/>
                  <a:ea typeface="+mn-ea"/>
                  <a:cs typeface="Arial" panose="020B0604020202020204" pitchFamily="34" charset="0"/>
                </a:rPr>
                <a:t>DDRIO up to 8.8GT/s</a:t>
              </a:r>
            </a:p>
          </p:txBody>
        </p:sp>
        <p:grpSp>
          <p:nvGrpSpPr>
            <p:cNvPr id="64" name="Group 63">
              <a:extLst>
                <a:ext uri="{FF2B5EF4-FFF2-40B4-BE49-F238E27FC236}">
                  <a16:creationId xmlns:a16="http://schemas.microsoft.com/office/drawing/2014/main" id="{EA1CD5F3-7799-499A-9892-D370545AF5C4}"/>
                </a:ext>
              </a:extLst>
            </p:cNvPr>
            <p:cNvGrpSpPr/>
            <p:nvPr/>
          </p:nvGrpSpPr>
          <p:grpSpPr>
            <a:xfrm>
              <a:off x="5037775" y="5297509"/>
              <a:ext cx="1218284" cy="1015658"/>
              <a:chOff x="3440295" y="3844420"/>
              <a:chExt cx="1816941" cy="1074198"/>
            </a:xfrm>
          </p:grpSpPr>
          <p:sp>
            <p:nvSpPr>
              <p:cNvPr id="65" name="Rectangle 64">
                <a:extLst>
                  <a:ext uri="{FF2B5EF4-FFF2-40B4-BE49-F238E27FC236}">
                    <a16:creationId xmlns:a16="http://schemas.microsoft.com/office/drawing/2014/main" id="{B6B36399-E866-4A96-9D60-ACE4A1EC9903}"/>
                  </a:ext>
                </a:extLst>
              </p:cNvPr>
              <p:cNvSpPr/>
              <p:nvPr/>
            </p:nvSpPr>
            <p:spPr bwMode="auto">
              <a:xfrm>
                <a:off x="3440295" y="3844420"/>
                <a:ext cx="1800687" cy="1074198"/>
              </a:xfrm>
              <a:prstGeom prst="rect">
                <a:avLst/>
              </a:prstGeom>
              <a:noFill/>
              <a:ln w="2857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66" name="TextBox 65">
                <a:extLst>
                  <a:ext uri="{FF2B5EF4-FFF2-40B4-BE49-F238E27FC236}">
                    <a16:creationId xmlns:a16="http://schemas.microsoft.com/office/drawing/2014/main" id="{B7F7463D-E595-4FA4-BCC3-20B4CB191978}"/>
                  </a:ext>
                </a:extLst>
              </p:cNvPr>
              <p:cNvSpPr txBox="1"/>
              <p:nvPr/>
            </p:nvSpPr>
            <p:spPr>
              <a:xfrm>
                <a:off x="3456549" y="4058354"/>
                <a:ext cx="18006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lumMod val="60000"/>
                        <a:lumOff val="40000"/>
                      </a:srgbClr>
                    </a:solidFill>
                    <a:effectLst/>
                    <a:uLnTx/>
                    <a:uFillTx/>
                    <a:latin typeface="Verdana"/>
                    <a:ea typeface="+mn-ea"/>
                    <a:cs typeface="Arial"/>
                  </a:rPr>
                  <a:t>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lumMod val="60000"/>
                        <a:lumOff val="40000"/>
                      </a:srgbClr>
                    </a:solidFill>
                    <a:effectLst/>
                    <a:uLnTx/>
                    <a:uFillTx/>
                    <a:latin typeface="Verdana"/>
                    <a:ea typeface="+mn-ea"/>
                    <a:cs typeface="Arial"/>
                  </a:rPr>
                  <a:t>Cdie</a:t>
                </a:r>
              </a:p>
            </p:txBody>
          </p:sp>
        </p:grpSp>
      </p:grpSp>
      <p:sp>
        <p:nvSpPr>
          <p:cNvPr id="71" name="TextBox 70">
            <a:extLst>
              <a:ext uri="{FF2B5EF4-FFF2-40B4-BE49-F238E27FC236}">
                <a16:creationId xmlns:a16="http://schemas.microsoft.com/office/drawing/2014/main" id="{5240B432-977D-4F0D-9584-2D7B98836F8D}"/>
              </a:ext>
            </a:extLst>
          </p:cNvPr>
          <p:cNvSpPr txBox="1"/>
          <p:nvPr/>
        </p:nvSpPr>
        <p:spPr>
          <a:xfrm>
            <a:off x="1910242" y="219324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72" name="TextBox 71">
            <a:extLst>
              <a:ext uri="{FF2B5EF4-FFF2-40B4-BE49-F238E27FC236}">
                <a16:creationId xmlns:a16="http://schemas.microsoft.com/office/drawing/2014/main" id="{E546EEEA-A8E7-4B32-9C44-7D6434821348}"/>
              </a:ext>
            </a:extLst>
          </p:cNvPr>
          <p:cNvSpPr txBox="1"/>
          <p:nvPr/>
        </p:nvSpPr>
        <p:spPr>
          <a:xfrm>
            <a:off x="1574962" y="2193243"/>
            <a:ext cx="27941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6FFFF"/>
                </a:solidFill>
                <a:effectLst/>
                <a:uLnTx/>
                <a:uFillTx/>
                <a:latin typeface="Intel Clear"/>
                <a:ea typeface="+mn-ea"/>
                <a:cs typeface="+mn-cs"/>
              </a:rPr>
              <a:t>EM</a:t>
            </a:r>
            <a:endParaRPr kumimoji="0" lang="en-US" sz="1200" b="1" i="0" u="none" strike="noStrike" kern="1200" cap="none" spc="0" normalizeH="0" baseline="0" noProof="0" dirty="0">
              <a:ln>
                <a:noFill/>
              </a:ln>
              <a:solidFill>
                <a:srgbClr val="66FFFF"/>
              </a:solidFill>
              <a:effectLst/>
              <a:uLnTx/>
              <a:uFillTx/>
              <a:latin typeface="Intel Clear"/>
              <a:ea typeface="+mn-ea"/>
              <a:cs typeface="+mn-cs"/>
            </a:endParaRPr>
          </a:p>
        </p:txBody>
      </p:sp>
      <p:sp>
        <p:nvSpPr>
          <p:cNvPr id="73" name="TextBox 72">
            <a:extLst>
              <a:ext uri="{FF2B5EF4-FFF2-40B4-BE49-F238E27FC236}">
                <a16:creationId xmlns:a16="http://schemas.microsoft.com/office/drawing/2014/main" id="{6160A66C-9B44-4AA0-AED5-5B8A30F7CEDC}"/>
              </a:ext>
            </a:extLst>
          </p:cNvPr>
          <p:cNvSpPr txBox="1"/>
          <p:nvPr/>
        </p:nvSpPr>
        <p:spPr>
          <a:xfrm>
            <a:off x="2550322" y="322956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74" name="TextBox 73">
            <a:extLst>
              <a:ext uri="{FF2B5EF4-FFF2-40B4-BE49-F238E27FC236}">
                <a16:creationId xmlns:a16="http://schemas.microsoft.com/office/drawing/2014/main" id="{F08BAADA-307A-4E03-B947-E9B3827E59BE}"/>
              </a:ext>
            </a:extLst>
          </p:cNvPr>
          <p:cNvSpPr txBox="1"/>
          <p:nvPr/>
        </p:nvSpPr>
        <p:spPr>
          <a:xfrm>
            <a:off x="1902622" y="322956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75" name="TextBox 74">
            <a:extLst>
              <a:ext uri="{FF2B5EF4-FFF2-40B4-BE49-F238E27FC236}">
                <a16:creationId xmlns:a16="http://schemas.microsoft.com/office/drawing/2014/main" id="{7200FC16-6F31-4359-BA07-8BB2D188F09D}"/>
              </a:ext>
            </a:extLst>
          </p:cNvPr>
          <p:cNvSpPr txBox="1"/>
          <p:nvPr/>
        </p:nvSpPr>
        <p:spPr>
          <a:xfrm>
            <a:off x="1567342" y="3229563"/>
            <a:ext cx="27941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6FFFF"/>
                </a:solidFill>
                <a:effectLst/>
                <a:uLnTx/>
                <a:uFillTx/>
                <a:latin typeface="Intel Clear"/>
                <a:ea typeface="+mn-ea"/>
                <a:cs typeface="+mn-cs"/>
              </a:rPr>
              <a:t>EM</a:t>
            </a:r>
            <a:endParaRPr kumimoji="0" lang="en-US" sz="1200" b="1" i="0" u="none" strike="noStrike" kern="1200" cap="none" spc="0" normalizeH="0" baseline="0" noProof="0" dirty="0">
              <a:ln>
                <a:noFill/>
              </a:ln>
              <a:solidFill>
                <a:srgbClr val="66FFFF"/>
              </a:solidFill>
              <a:effectLst/>
              <a:uLnTx/>
              <a:uFillTx/>
              <a:latin typeface="Intel Clear"/>
              <a:ea typeface="+mn-ea"/>
              <a:cs typeface="+mn-cs"/>
            </a:endParaRPr>
          </a:p>
        </p:txBody>
      </p:sp>
      <p:sp>
        <p:nvSpPr>
          <p:cNvPr id="76" name="TextBox 75">
            <a:extLst>
              <a:ext uri="{FF2B5EF4-FFF2-40B4-BE49-F238E27FC236}">
                <a16:creationId xmlns:a16="http://schemas.microsoft.com/office/drawing/2014/main" id="{CDEDF865-6D98-43D8-9C96-79A8D0FB2EDA}"/>
              </a:ext>
            </a:extLst>
          </p:cNvPr>
          <p:cNvSpPr txBox="1"/>
          <p:nvPr/>
        </p:nvSpPr>
        <p:spPr>
          <a:xfrm>
            <a:off x="2542702" y="426588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77" name="TextBox 76">
            <a:extLst>
              <a:ext uri="{FF2B5EF4-FFF2-40B4-BE49-F238E27FC236}">
                <a16:creationId xmlns:a16="http://schemas.microsoft.com/office/drawing/2014/main" id="{B9D30BD8-3F99-4B3C-A6A1-054F54BED7BD}"/>
              </a:ext>
            </a:extLst>
          </p:cNvPr>
          <p:cNvSpPr txBox="1"/>
          <p:nvPr/>
        </p:nvSpPr>
        <p:spPr>
          <a:xfrm>
            <a:off x="1895002" y="426588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78" name="TextBox 77">
            <a:extLst>
              <a:ext uri="{FF2B5EF4-FFF2-40B4-BE49-F238E27FC236}">
                <a16:creationId xmlns:a16="http://schemas.microsoft.com/office/drawing/2014/main" id="{EDAE781E-55ED-434F-ADE9-AF6119359727}"/>
              </a:ext>
            </a:extLst>
          </p:cNvPr>
          <p:cNvSpPr txBox="1"/>
          <p:nvPr/>
        </p:nvSpPr>
        <p:spPr>
          <a:xfrm>
            <a:off x="1559722" y="4265883"/>
            <a:ext cx="27941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6FFFF"/>
                </a:solidFill>
                <a:effectLst/>
                <a:uLnTx/>
                <a:uFillTx/>
                <a:latin typeface="Intel Clear"/>
                <a:ea typeface="+mn-ea"/>
                <a:cs typeface="+mn-cs"/>
              </a:rPr>
              <a:t>EM</a:t>
            </a:r>
            <a:endParaRPr kumimoji="0" lang="en-US" sz="1200" b="1" i="0" u="none" strike="noStrike" kern="1200" cap="none" spc="0" normalizeH="0" baseline="0" noProof="0" dirty="0">
              <a:ln>
                <a:noFill/>
              </a:ln>
              <a:solidFill>
                <a:srgbClr val="66FFFF"/>
              </a:solidFill>
              <a:effectLst/>
              <a:uLnTx/>
              <a:uFillTx/>
              <a:latin typeface="Intel Clear"/>
              <a:ea typeface="+mn-ea"/>
              <a:cs typeface="+mn-cs"/>
            </a:endParaRPr>
          </a:p>
        </p:txBody>
      </p:sp>
      <p:sp>
        <p:nvSpPr>
          <p:cNvPr id="79" name="TextBox 78">
            <a:extLst>
              <a:ext uri="{FF2B5EF4-FFF2-40B4-BE49-F238E27FC236}">
                <a16:creationId xmlns:a16="http://schemas.microsoft.com/office/drawing/2014/main" id="{93E54710-9418-462D-BBE2-B0A492DB3A87}"/>
              </a:ext>
            </a:extLst>
          </p:cNvPr>
          <p:cNvSpPr txBox="1"/>
          <p:nvPr/>
        </p:nvSpPr>
        <p:spPr>
          <a:xfrm>
            <a:off x="2535082" y="530220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80" name="TextBox 79">
            <a:extLst>
              <a:ext uri="{FF2B5EF4-FFF2-40B4-BE49-F238E27FC236}">
                <a16:creationId xmlns:a16="http://schemas.microsoft.com/office/drawing/2014/main" id="{1048CAC9-E10D-4FAF-BF90-4DE2E532F473}"/>
              </a:ext>
            </a:extLst>
          </p:cNvPr>
          <p:cNvSpPr txBox="1"/>
          <p:nvPr/>
        </p:nvSpPr>
        <p:spPr>
          <a:xfrm>
            <a:off x="1887382" y="530220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81" name="TextBox 80">
            <a:extLst>
              <a:ext uri="{FF2B5EF4-FFF2-40B4-BE49-F238E27FC236}">
                <a16:creationId xmlns:a16="http://schemas.microsoft.com/office/drawing/2014/main" id="{D4888250-8DF9-4380-9879-D21A509DEC84}"/>
              </a:ext>
            </a:extLst>
          </p:cNvPr>
          <p:cNvSpPr txBox="1"/>
          <p:nvPr/>
        </p:nvSpPr>
        <p:spPr>
          <a:xfrm>
            <a:off x="1552102" y="5302203"/>
            <a:ext cx="27941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6FFFF"/>
                </a:solidFill>
                <a:effectLst/>
                <a:uLnTx/>
                <a:uFillTx/>
                <a:latin typeface="Intel Clear"/>
                <a:ea typeface="+mn-ea"/>
                <a:cs typeface="+mn-cs"/>
              </a:rPr>
              <a:t>EM</a:t>
            </a:r>
            <a:endParaRPr kumimoji="0" lang="en-US" sz="1200" b="1" i="0" u="none" strike="noStrike" kern="1200" cap="none" spc="0" normalizeH="0" baseline="0" noProof="0" dirty="0">
              <a:ln>
                <a:noFill/>
              </a:ln>
              <a:solidFill>
                <a:srgbClr val="66FFFF"/>
              </a:solidFill>
              <a:effectLst/>
              <a:uLnTx/>
              <a:uFillTx/>
              <a:latin typeface="Intel Clear"/>
              <a:ea typeface="+mn-ea"/>
              <a:cs typeface="+mn-cs"/>
            </a:endParaRPr>
          </a:p>
        </p:txBody>
      </p:sp>
      <p:grpSp>
        <p:nvGrpSpPr>
          <p:cNvPr id="3" name="Group 2">
            <a:extLst>
              <a:ext uri="{FF2B5EF4-FFF2-40B4-BE49-F238E27FC236}">
                <a16:creationId xmlns:a16="http://schemas.microsoft.com/office/drawing/2014/main" id="{A7E0512E-1121-45D4-9CA0-A5DA2F21BB1D}"/>
              </a:ext>
            </a:extLst>
          </p:cNvPr>
          <p:cNvGrpSpPr/>
          <p:nvPr/>
        </p:nvGrpSpPr>
        <p:grpSpPr>
          <a:xfrm>
            <a:off x="1530348" y="2300886"/>
            <a:ext cx="1687201" cy="1002389"/>
            <a:chOff x="8862874" y="1951154"/>
            <a:chExt cx="1800687" cy="1074198"/>
          </a:xfrm>
        </p:grpSpPr>
        <p:sp>
          <p:nvSpPr>
            <p:cNvPr id="12" name="Rectangle 11">
              <a:extLst>
                <a:ext uri="{FF2B5EF4-FFF2-40B4-BE49-F238E27FC236}">
                  <a16:creationId xmlns:a16="http://schemas.microsoft.com/office/drawing/2014/main" id="{1E020C6C-7BE1-49C0-9A5B-52963E311F2E}"/>
                </a:ext>
              </a:extLst>
            </p:cNvPr>
            <p:cNvSpPr/>
            <p:nvPr/>
          </p:nvSpPr>
          <p:spPr bwMode="auto">
            <a:xfrm>
              <a:off x="8862874" y="1951154"/>
              <a:ext cx="1800687" cy="1074198"/>
            </a:xfrm>
            <a:prstGeom prst="rect">
              <a:avLst/>
            </a:prstGeom>
            <a:solidFill>
              <a:schemeClr val="tx1">
                <a:alpha val="25000"/>
              </a:schemeClr>
            </a:solidFill>
            <a:ln w="2857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3" name="TextBox 12">
              <a:extLst>
                <a:ext uri="{FF2B5EF4-FFF2-40B4-BE49-F238E27FC236}">
                  <a16:creationId xmlns:a16="http://schemas.microsoft.com/office/drawing/2014/main" id="{794BF300-BA50-4284-A5F2-1DA4506FB100}"/>
                </a:ext>
              </a:extLst>
            </p:cNvPr>
            <p:cNvSpPr txBox="1"/>
            <p:nvPr/>
          </p:nvSpPr>
          <p:spPr>
            <a:xfrm>
              <a:off x="9117003" y="2165088"/>
              <a:ext cx="1292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Verdana"/>
                  <a:ea typeface="+mn-ea"/>
                  <a:cs typeface="Arial"/>
                </a:rPr>
                <a:t>GNR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Verdana"/>
                  <a:ea typeface="+mn-ea"/>
                  <a:cs typeface="Arial"/>
                </a:rPr>
                <a:t>Cdie</a:t>
              </a:r>
            </a:p>
          </p:txBody>
        </p:sp>
      </p:grpSp>
      <p:grpSp>
        <p:nvGrpSpPr>
          <p:cNvPr id="2" name="Group 1">
            <a:extLst>
              <a:ext uri="{FF2B5EF4-FFF2-40B4-BE49-F238E27FC236}">
                <a16:creationId xmlns:a16="http://schemas.microsoft.com/office/drawing/2014/main" id="{42D8F176-D73D-477F-A72D-F27C777E1EB9}"/>
              </a:ext>
            </a:extLst>
          </p:cNvPr>
          <p:cNvGrpSpPr/>
          <p:nvPr/>
        </p:nvGrpSpPr>
        <p:grpSpPr>
          <a:xfrm>
            <a:off x="1544482" y="1857081"/>
            <a:ext cx="1687201" cy="398015"/>
            <a:chOff x="-1767712" y="1297865"/>
            <a:chExt cx="1687201" cy="398015"/>
          </a:xfrm>
        </p:grpSpPr>
        <p:sp>
          <p:nvSpPr>
            <p:cNvPr id="15" name="Rectangle 14">
              <a:extLst>
                <a:ext uri="{FF2B5EF4-FFF2-40B4-BE49-F238E27FC236}">
                  <a16:creationId xmlns:a16="http://schemas.microsoft.com/office/drawing/2014/main" id="{0B7176BC-EA8C-4853-A456-385E34176130}"/>
                </a:ext>
              </a:extLst>
            </p:cNvPr>
            <p:cNvSpPr/>
            <p:nvPr/>
          </p:nvSpPr>
          <p:spPr bwMode="auto">
            <a:xfrm>
              <a:off x="-1767712" y="1297865"/>
              <a:ext cx="1687201" cy="398015"/>
            </a:xfrm>
            <a:prstGeom prst="rect">
              <a:avLst/>
            </a:prstGeom>
            <a:solidFill>
              <a:schemeClr val="tx1">
                <a:alpha val="25000"/>
              </a:scheme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6" name="TextBox 15">
              <a:extLst>
                <a:ext uri="{FF2B5EF4-FFF2-40B4-BE49-F238E27FC236}">
                  <a16:creationId xmlns:a16="http://schemas.microsoft.com/office/drawing/2014/main" id="{7F326978-B05F-4DD9-9DA3-ABC14CC4E47B}"/>
                </a:ext>
              </a:extLst>
            </p:cNvPr>
            <p:cNvSpPr txBox="1"/>
            <p:nvPr/>
          </p:nvSpPr>
          <p:spPr>
            <a:xfrm>
              <a:off x="-1529599" y="1312206"/>
              <a:ext cx="1210975"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Verdana"/>
                  <a:ea typeface="+mn-ea"/>
                  <a:cs typeface="Arial"/>
                </a:rPr>
                <a:t> IOdie</a:t>
              </a:r>
            </a:p>
          </p:txBody>
        </p:sp>
      </p:grpSp>
      <p:grpSp>
        <p:nvGrpSpPr>
          <p:cNvPr id="36" name="Group 35">
            <a:extLst>
              <a:ext uri="{FF2B5EF4-FFF2-40B4-BE49-F238E27FC236}">
                <a16:creationId xmlns:a16="http://schemas.microsoft.com/office/drawing/2014/main" id="{6F1B7D54-ED7F-4715-9259-27A2A0AA62E3}"/>
              </a:ext>
            </a:extLst>
          </p:cNvPr>
          <p:cNvGrpSpPr/>
          <p:nvPr/>
        </p:nvGrpSpPr>
        <p:grpSpPr>
          <a:xfrm>
            <a:off x="1530655" y="3349065"/>
            <a:ext cx="1687201" cy="1002389"/>
            <a:chOff x="8862874" y="1951154"/>
            <a:chExt cx="1800687" cy="1074198"/>
          </a:xfrm>
        </p:grpSpPr>
        <p:sp>
          <p:nvSpPr>
            <p:cNvPr id="37" name="Rectangle 36">
              <a:extLst>
                <a:ext uri="{FF2B5EF4-FFF2-40B4-BE49-F238E27FC236}">
                  <a16:creationId xmlns:a16="http://schemas.microsoft.com/office/drawing/2014/main" id="{4926AEE1-B3F2-44CB-A8EA-360C5FF63283}"/>
                </a:ext>
              </a:extLst>
            </p:cNvPr>
            <p:cNvSpPr/>
            <p:nvPr/>
          </p:nvSpPr>
          <p:spPr bwMode="auto">
            <a:xfrm>
              <a:off x="8862874" y="1951154"/>
              <a:ext cx="1800687" cy="1074198"/>
            </a:xfrm>
            <a:prstGeom prst="rect">
              <a:avLst/>
            </a:prstGeom>
            <a:solidFill>
              <a:schemeClr val="tx1">
                <a:alpha val="25000"/>
              </a:schemeClr>
            </a:solidFill>
            <a:ln w="2857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38" name="TextBox 37">
              <a:extLst>
                <a:ext uri="{FF2B5EF4-FFF2-40B4-BE49-F238E27FC236}">
                  <a16:creationId xmlns:a16="http://schemas.microsoft.com/office/drawing/2014/main" id="{7FA7AE08-A19C-41F1-8B46-130510691480}"/>
                </a:ext>
              </a:extLst>
            </p:cNvPr>
            <p:cNvSpPr txBox="1"/>
            <p:nvPr/>
          </p:nvSpPr>
          <p:spPr>
            <a:xfrm>
              <a:off x="9117003" y="2165088"/>
              <a:ext cx="1292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Verdana"/>
                  <a:ea typeface="+mn-ea"/>
                  <a:cs typeface="Arial"/>
                </a:rPr>
                <a:t>GNR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Verdana"/>
                  <a:ea typeface="+mn-ea"/>
                  <a:cs typeface="Arial"/>
                </a:rPr>
                <a:t>Cdie</a:t>
              </a:r>
            </a:p>
          </p:txBody>
        </p:sp>
      </p:grpSp>
      <p:grpSp>
        <p:nvGrpSpPr>
          <p:cNvPr id="39" name="Group 38">
            <a:extLst>
              <a:ext uri="{FF2B5EF4-FFF2-40B4-BE49-F238E27FC236}">
                <a16:creationId xmlns:a16="http://schemas.microsoft.com/office/drawing/2014/main" id="{7A92D6D8-ACFD-40A9-961A-4ACBAC8D9F2C}"/>
              </a:ext>
            </a:extLst>
          </p:cNvPr>
          <p:cNvGrpSpPr/>
          <p:nvPr/>
        </p:nvGrpSpPr>
        <p:grpSpPr>
          <a:xfrm>
            <a:off x="1529677" y="4397244"/>
            <a:ext cx="1687201" cy="1002389"/>
            <a:chOff x="8862874" y="1951154"/>
            <a:chExt cx="1800687" cy="1074198"/>
          </a:xfrm>
        </p:grpSpPr>
        <p:sp>
          <p:nvSpPr>
            <p:cNvPr id="40" name="Rectangle 39">
              <a:extLst>
                <a:ext uri="{FF2B5EF4-FFF2-40B4-BE49-F238E27FC236}">
                  <a16:creationId xmlns:a16="http://schemas.microsoft.com/office/drawing/2014/main" id="{641D6014-C06C-4407-8706-D8297FD8CDE8}"/>
                </a:ext>
              </a:extLst>
            </p:cNvPr>
            <p:cNvSpPr/>
            <p:nvPr/>
          </p:nvSpPr>
          <p:spPr bwMode="auto">
            <a:xfrm>
              <a:off x="8862874" y="1951154"/>
              <a:ext cx="1800687" cy="1074198"/>
            </a:xfrm>
            <a:prstGeom prst="rect">
              <a:avLst/>
            </a:prstGeom>
            <a:solidFill>
              <a:schemeClr val="tx1">
                <a:alpha val="25000"/>
              </a:schemeClr>
            </a:solidFill>
            <a:ln w="2857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41" name="TextBox 40">
              <a:extLst>
                <a:ext uri="{FF2B5EF4-FFF2-40B4-BE49-F238E27FC236}">
                  <a16:creationId xmlns:a16="http://schemas.microsoft.com/office/drawing/2014/main" id="{79F216BD-7FD3-4201-9E92-068AF98EE257}"/>
                </a:ext>
              </a:extLst>
            </p:cNvPr>
            <p:cNvSpPr txBox="1"/>
            <p:nvPr/>
          </p:nvSpPr>
          <p:spPr>
            <a:xfrm>
              <a:off x="9117003" y="2165088"/>
              <a:ext cx="1292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Verdana"/>
                  <a:ea typeface="+mn-ea"/>
                  <a:cs typeface="Arial"/>
                </a:rPr>
                <a:t>GNR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Verdana"/>
                  <a:ea typeface="+mn-ea"/>
                  <a:cs typeface="Arial"/>
                </a:rPr>
                <a:t>Cdie</a:t>
              </a:r>
            </a:p>
          </p:txBody>
        </p:sp>
      </p:grpSp>
      <p:grpSp>
        <p:nvGrpSpPr>
          <p:cNvPr id="85" name="Group 84">
            <a:extLst>
              <a:ext uri="{FF2B5EF4-FFF2-40B4-BE49-F238E27FC236}">
                <a16:creationId xmlns:a16="http://schemas.microsoft.com/office/drawing/2014/main" id="{3BAA0F4E-4257-48C1-B7DF-4F846E4A4001}"/>
              </a:ext>
            </a:extLst>
          </p:cNvPr>
          <p:cNvGrpSpPr/>
          <p:nvPr/>
        </p:nvGrpSpPr>
        <p:grpSpPr>
          <a:xfrm>
            <a:off x="1514990" y="5445423"/>
            <a:ext cx="1687201" cy="398015"/>
            <a:chOff x="-1767712" y="1297865"/>
            <a:chExt cx="1687201" cy="398015"/>
          </a:xfrm>
        </p:grpSpPr>
        <p:sp>
          <p:nvSpPr>
            <p:cNvPr id="86" name="Rectangle 85">
              <a:extLst>
                <a:ext uri="{FF2B5EF4-FFF2-40B4-BE49-F238E27FC236}">
                  <a16:creationId xmlns:a16="http://schemas.microsoft.com/office/drawing/2014/main" id="{9ECAE525-292F-4564-85C1-9D6AC28CBAD5}"/>
                </a:ext>
              </a:extLst>
            </p:cNvPr>
            <p:cNvSpPr/>
            <p:nvPr/>
          </p:nvSpPr>
          <p:spPr bwMode="auto">
            <a:xfrm>
              <a:off x="-1767712" y="1297865"/>
              <a:ext cx="1687201" cy="398015"/>
            </a:xfrm>
            <a:prstGeom prst="rect">
              <a:avLst/>
            </a:prstGeom>
            <a:solidFill>
              <a:schemeClr val="tx1">
                <a:alpha val="25000"/>
              </a:scheme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87" name="TextBox 86">
              <a:extLst>
                <a:ext uri="{FF2B5EF4-FFF2-40B4-BE49-F238E27FC236}">
                  <a16:creationId xmlns:a16="http://schemas.microsoft.com/office/drawing/2014/main" id="{54F9F232-84E5-4884-91A7-8FE98857714A}"/>
                </a:ext>
              </a:extLst>
            </p:cNvPr>
            <p:cNvSpPr txBox="1"/>
            <p:nvPr/>
          </p:nvSpPr>
          <p:spPr>
            <a:xfrm>
              <a:off x="-1529599" y="1312206"/>
              <a:ext cx="1210975"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Verdana"/>
                  <a:ea typeface="+mn-ea"/>
                  <a:cs typeface="Arial"/>
                </a:rPr>
                <a:t> IOdie</a:t>
              </a:r>
            </a:p>
          </p:txBody>
        </p:sp>
      </p:grpSp>
    </p:spTree>
    <p:extLst>
      <p:ext uri="{BB962C8B-B14F-4D97-AF65-F5344CB8AC3E}">
        <p14:creationId xmlns:p14="http://schemas.microsoft.com/office/powerpoint/2010/main" val="127094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1">
            <a:extLst>
              <a:ext uri="{FF2B5EF4-FFF2-40B4-BE49-F238E27FC236}">
                <a16:creationId xmlns:a16="http://schemas.microsoft.com/office/drawing/2014/main" id="{06F7F3C2-7893-4AC6-941F-27253F8FF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78"/>
          <a:stretch/>
        </p:blipFill>
        <p:spPr bwMode="auto">
          <a:xfrm>
            <a:off x="440532" y="1007800"/>
            <a:ext cx="3841742" cy="565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81">
            <a:extLst>
              <a:ext uri="{FF2B5EF4-FFF2-40B4-BE49-F238E27FC236}">
                <a16:creationId xmlns:a16="http://schemas.microsoft.com/office/drawing/2014/main" id="{F89F0C5B-A8FC-4B2E-BBDF-D717EC55E50C}"/>
              </a:ext>
            </a:extLst>
          </p:cNvPr>
          <p:cNvSpPr/>
          <p:nvPr/>
        </p:nvSpPr>
        <p:spPr>
          <a:xfrm>
            <a:off x="1385067" y="1854616"/>
            <a:ext cx="1892300" cy="399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4" name="Title 3">
            <a:extLst>
              <a:ext uri="{FF2B5EF4-FFF2-40B4-BE49-F238E27FC236}">
                <a16:creationId xmlns:a16="http://schemas.microsoft.com/office/drawing/2014/main" id="{D9218DEA-E647-4C6C-B296-701915E9F17A}"/>
              </a:ext>
            </a:extLst>
          </p:cNvPr>
          <p:cNvSpPr>
            <a:spLocks noGrp="1"/>
          </p:cNvSpPr>
          <p:nvPr>
            <p:ph type="title"/>
          </p:nvPr>
        </p:nvSpPr>
        <p:spPr/>
        <p:txBody>
          <a:bodyPr/>
          <a:lstStyle/>
          <a:p>
            <a:r>
              <a:rPr lang="en-US" sz="3600" dirty="0">
                <a:solidFill>
                  <a:schemeClr val="bg1"/>
                </a:solidFill>
              </a:rPr>
              <a:t>Granite Rapids (GNR) and Sierra Forest (SRF)</a:t>
            </a:r>
          </a:p>
        </p:txBody>
      </p:sp>
      <p:sp>
        <p:nvSpPr>
          <p:cNvPr id="56" name="TextBox 55">
            <a:extLst>
              <a:ext uri="{FF2B5EF4-FFF2-40B4-BE49-F238E27FC236}">
                <a16:creationId xmlns:a16="http://schemas.microsoft.com/office/drawing/2014/main" id="{C9A1A2DF-4C3F-4AB4-B73D-C8DEA172A368}"/>
              </a:ext>
            </a:extLst>
          </p:cNvPr>
          <p:cNvSpPr txBox="1"/>
          <p:nvPr/>
        </p:nvSpPr>
        <p:spPr>
          <a:xfrm>
            <a:off x="5403940" y="2660811"/>
            <a:ext cx="485955" cy="215444"/>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FFFF"/>
                </a:solidFill>
                <a:effectLst/>
                <a:uLnTx/>
                <a:uFillTx/>
                <a:latin typeface="Intel Clear"/>
                <a:ea typeface="+mn-ea"/>
                <a:cs typeface="+mn-cs"/>
              </a:rPr>
              <a:t>EMIB</a:t>
            </a:r>
          </a:p>
        </p:txBody>
      </p:sp>
      <p:grpSp>
        <p:nvGrpSpPr>
          <p:cNvPr id="57" name="Group 56">
            <a:extLst>
              <a:ext uri="{FF2B5EF4-FFF2-40B4-BE49-F238E27FC236}">
                <a16:creationId xmlns:a16="http://schemas.microsoft.com/office/drawing/2014/main" id="{FE147543-09DA-473C-BC9C-90D668F93AFF}"/>
              </a:ext>
            </a:extLst>
          </p:cNvPr>
          <p:cNvGrpSpPr/>
          <p:nvPr/>
        </p:nvGrpSpPr>
        <p:grpSpPr>
          <a:xfrm>
            <a:off x="4803317" y="3678233"/>
            <a:ext cx="1687201" cy="1002389"/>
            <a:chOff x="8862874" y="1951154"/>
            <a:chExt cx="1800687" cy="1074198"/>
          </a:xfrm>
        </p:grpSpPr>
        <p:sp>
          <p:nvSpPr>
            <p:cNvPr id="58" name="Rectangle 57">
              <a:extLst>
                <a:ext uri="{FF2B5EF4-FFF2-40B4-BE49-F238E27FC236}">
                  <a16:creationId xmlns:a16="http://schemas.microsoft.com/office/drawing/2014/main" id="{ED280CE4-70CA-42A6-A930-EE2A3A0AB529}"/>
                </a:ext>
              </a:extLst>
            </p:cNvPr>
            <p:cNvSpPr/>
            <p:nvPr/>
          </p:nvSpPr>
          <p:spPr bwMode="auto">
            <a:xfrm>
              <a:off x="8862874" y="1951154"/>
              <a:ext cx="1800687" cy="1074198"/>
            </a:xfrm>
            <a:prstGeom prst="rect">
              <a:avLst/>
            </a:prstGeom>
            <a:solidFill>
              <a:schemeClr val="tx1">
                <a:alpha val="25000"/>
              </a:schemeClr>
            </a:solidFill>
            <a:ln w="2857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59" name="TextBox 58">
              <a:extLst>
                <a:ext uri="{FF2B5EF4-FFF2-40B4-BE49-F238E27FC236}">
                  <a16:creationId xmlns:a16="http://schemas.microsoft.com/office/drawing/2014/main" id="{165C0613-0F57-4373-A27E-64E65AD80697}"/>
                </a:ext>
              </a:extLst>
            </p:cNvPr>
            <p:cNvSpPr txBox="1"/>
            <p:nvPr/>
          </p:nvSpPr>
          <p:spPr>
            <a:xfrm>
              <a:off x="9117003" y="2165088"/>
              <a:ext cx="1292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Verdana"/>
                  <a:ea typeface="+mn-ea"/>
                  <a:cs typeface="Arial"/>
                </a:rPr>
                <a:t>GNR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Verdana"/>
                  <a:ea typeface="+mn-ea"/>
                  <a:cs typeface="Arial"/>
                </a:rPr>
                <a:t>Cdie</a:t>
              </a:r>
            </a:p>
          </p:txBody>
        </p:sp>
      </p:grpSp>
      <p:sp>
        <p:nvSpPr>
          <p:cNvPr id="60" name="TextBox 59">
            <a:extLst>
              <a:ext uri="{FF2B5EF4-FFF2-40B4-BE49-F238E27FC236}">
                <a16:creationId xmlns:a16="http://schemas.microsoft.com/office/drawing/2014/main" id="{1AE67332-0515-447F-9C88-675D5CF75A96}"/>
              </a:ext>
            </a:extLst>
          </p:cNvPr>
          <p:cNvSpPr txBox="1"/>
          <p:nvPr/>
        </p:nvSpPr>
        <p:spPr>
          <a:xfrm>
            <a:off x="6826419" y="2208027"/>
            <a:ext cx="4922102" cy="1121013"/>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Intel Embedded Multi-die Interconnect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Wires only (no transistors) keeps cost 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Provide high BW connection between die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Pkg only needs to support standard pitches</a:t>
            </a:r>
          </a:p>
        </p:txBody>
      </p:sp>
      <p:sp>
        <p:nvSpPr>
          <p:cNvPr id="61" name="TextBox 60">
            <a:extLst>
              <a:ext uri="{FF2B5EF4-FFF2-40B4-BE49-F238E27FC236}">
                <a16:creationId xmlns:a16="http://schemas.microsoft.com/office/drawing/2014/main" id="{1E81A348-31CA-4599-9F28-18335775D827}"/>
              </a:ext>
            </a:extLst>
          </p:cNvPr>
          <p:cNvSpPr txBox="1"/>
          <p:nvPr/>
        </p:nvSpPr>
        <p:spPr>
          <a:xfrm>
            <a:off x="6826419" y="3624146"/>
            <a:ext cx="4922102" cy="1110563"/>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Intel P1276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44 Redwood Cove 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2MB L2 per core plus 176MB shared LLC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DDRIO up to 8.8GT/s</a:t>
            </a:r>
          </a:p>
        </p:txBody>
      </p:sp>
      <p:sp>
        <p:nvSpPr>
          <p:cNvPr id="62" name="TextBox 61">
            <a:extLst>
              <a:ext uri="{FF2B5EF4-FFF2-40B4-BE49-F238E27FC236}">
                <a16:creationId xmlns:a16="http://schemas.microsoft.com/office/drawing/2014/main" id="{5C12E1DC-F08B-461F-88A8-C8EECE955033}"/>
              </a:ext>
            </a:extLst>
          </p:cNvPr>
          <p:cNvSpPr txBox="1"/>
          <p:nvPr/>
        </p:nvSpPr>
        <p:spPr>
          <a:xfrm>
            <a:off x="6826419" y="5250057"/>
            <a:ext cx="4922102" cy="1110562"/>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FF29"/>
                </a:solidFill>
                <a:effectLst/>
                <a:uLnTx/>
                <a:uFillTx/>
                <a:latin typeface="Arial" panose="020B0604020202020204" pitchFamily="34" charset="0"/>
                <a:ea typeface="+mn-ea"/>
                <a:cs typeface="Arial" panose="020B0604020202020204" pitchFamily="34" charset="0"/>
              </a:rPr>
              <a:t>TSMC N3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FF29"/>
                </a:solidFill>
                <a:effectLst/>
                <a:uLnTx/>
                <a:uFillTx/>
                <a:latin typeface="Arial" panose="020B0604020202020204" pitchFamily="34" charset="0"/>
                <a:ea typeface="+mn-ea"/>
                <a:cs typeface="Arial" panose="020B0604020202020204" pitchFamily="34" charset="0"/>
              </a:rPr>
              <a:t>38 Oak Glenn Modules (with 4 cores 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FF29"/>
                </a:solidFill>
                <a:effectLst/>
                <a:uLnTx/>
                <a:uFillTx/>
                <a:latin typeface="Arial" panose="020B0604020202020204" pitchFamily="34" charset="0"/>
                <a:ea typeface="+mn-ea"/>
                <a:cs typeface="Arial" panose="020B0604020202020204" pitchFamily="34" charset="0"/>
              </a:rPr>
              <a:t>4MB L2 per module plus 152MB shared LLC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FF29"/>
                </a:solidFill>
                <a:effectLst/>
                <a:uLnTx/>
                <a:uFillTx/>
                <a:latin typeface="Arial" panose="020B0604020202020204" pitchFamily="34" charset="0"/>
                <a:ea typeface="+mn-ea"/>
                <a:cs typeface="Arial" panose="020B0604020202020204" pitchFamily="34" charset="0"/>
              </a:rPr>
              <a:t>DDRIO up to 8.8GT/s</a:t>
            </a:r>
          </a:p>
        </p:txBody>
      </p:sp>
      <p:sp>
        <p:nvSpPr>
          <p:cNvPr id="107" name="TextBox 106">
            <a:extLst>
              <a:ext uri="{FF2B5EF4-FFF2-40B4-BE49-F238E27FC236}">
                <a16:creationId xmlns:a16="http://schemas.microsoft.com/office/drawing/2014/main" id="{CD7D057C-F653-492E-9D3F-8436AEF4857C}"/>
              </a:ext>
            </a:extLst>
          </p:cNvPr>
          <p:cNvSpPr txBox="1"/>
          <p:nvPr/>
        </p:nvSpPr>
        <p:spPr>
          <a:xfrm>
            <a:off x="1334806" y="1180383"/>
            <a:ext cx="2018199" cy="396306"/>
          </a:xfrm>
          <a:prstGeom prst="rect">
            <a:avLst/>
          </a:prstGeom>
          <a:solidFill>
            <a:schemeClr val="tx1">
              <a:alpha val="50000"/>
            </a:schemeClr>
          </a:solid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29FF29"/>
                </a:solidFill>
                <a:latin typeface="Arial" panose="020B0604020202020204" pitchFamily="34" charset="0"/>
                <a:cs typeface="Arial" panose="020B0604020202020204" pitchFamily="34" charset="0"/>
              </a:rPr>
              <a:t>288</a:t>
            </a:r>
            <a:r>
              <a:rPr kumimoji="0" lang="en-US" sz="2400" b="0" i="0" u="none" strike="noStrike" kern="1200" cap="none" spc="0" normalizeH="0" baseline="0" noProof="0">
                <a:ln>
                  <a:noFill/>
                </a:ln>
                <a:solidFill>
                  <a:srgbClr val="29FF29"/>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rgbClr val="29FF29"/>
                </a:solidFill>
                <a:effectLst/>
                <a:uLnTx/>
                <a:uFillTx/>
                <a:latin typeface="Arial" panose="020B0604020202020204" pitchFamily="34" charset="0"/>
                <a:ea typeface="+mn-ea"/>
                <a:cs typeface="Arial" panose="020B0604020202020204" pitchFamily="34" charset="0"/>
              </a:rPr>
              <a:t>Core SRF</a:t>
            </a:r>
          </a:p>
        </p:txBody>
      </p:sp>
      <p:grpSp>
        <p:nvGrpSpPr>
          <p:cNvPr id="108" name="Group 107">
            <a:extLst>
              <a:ext uri="{FF2B5EF4-FFF2-40B4-BE49-F238E27FC236}">
                <a16:creationId xmlns:a16="http://schemas.microsoft.com/office/drawing/2014/main" id="{11429A6D-8B6F-4C61-AAF8-2C1B75D18CDA}"/>
              </a:ext>
            </a:extLst>
          </p:cNvPr>
          <p:cNvGrpSpPr/>
          <p:nvPr/>
        </p:nvGrpSpPr>
        <p:grpSpPr>
          <a:xfrm>
            <a:off x="5037775" y="5297509"/>
            <a:ext cx="1218284" cy="1015658"/>
            <a:chOff x="3440295" y="3844420"/>
            <a:chExt cx="1816941" cy="1074198"/>
          </a:xfrm>
        </p:grpSpPr>
        <p:sp>
          <p:nvSpPr>
            <p:cNvPr id="109" name="Rectangle 108">
              <a:extLst>
                <a:ext uri="{FF2B5EF4-FFF2-40B4-BE49-F238E27FC236}">
                  <a16:creationId xmlns:a16="http://schemas.microsoft.com/office/drawing/2014/main" id="{A5F78565-6378-4EC5-AEEF-75425BD5A9A3}"/>
                </a:ext>
              </a:extLst>
            </p:cNvPr>
            <p:cNvSpPr/>
            <p:nvPr/>
          </p:nvSpPr>
          <p:spPr bwMode="auto">
            <a:xfrm>
              <a:off x="3440295" y="3844420"/>
              <a:ext cx="1800687" cy="1074198"/>
            </a:xfrm>
            <a:prstGeom prst="rect">
              <a:avLst/>
            </a:prstGeom>
            <a:noFill/>
            <a:ln w="2857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10" name="TextBox 109">
              <a:extLst>
                <a:ext uri="{FF2B5EF4-FFF2-40B4-BE49-F238E27FC236}">
                  <a16:creationId xmlns:a16="http://schemas.microsoft.com/office/drawing/2014/main" id="{A42B4BE9-6DAD-4739-BE09-943753E64424}"/>
                </a:ext>
              </a:extLst>
            </p:cNvPr>
            <p:cNvSpPr txBox="1"/>
            <p:nvPr/>
          </p:nvSpPr>
          <p:spPr>
            <a:xfrm>
              <a:off x="3456549" y="4058354"/>
              <a:ext cx="18006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lumMod val="60000"/>
                      <a:lumOff val="40000"/>
                    </a:srgbClr>
                  </a:solidFill>
                  <a:effectLst/>
                  <a:uLnTx/>
                  <a:uFillTx/>
                  <a:latin typeface="Verdana"/>
                  <a:ea typeface="+mn-ea"/>
                  <a:cs typeface="Arial"/>
                </a:rPr>
                <a:t>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lumMod val="60000"/>
                      <a:lumOff val="40000"/>
                    </a:srgbClr>
                  </a:solidFill>
                  <a:effectLst/>
                  <a:uLnTx/>
                  <a:uFillTx/>
                  <a:latin typeface="Verdana"/>
                  <a:ea typeface="+mn-ea"/>
                  <a:cs typeface="Arial"/>
                </a:rPr>
                <a:t>Cdie</a:t>
              </a:r>
            </a:p>
          </p:txBody>
        </p:sp>
      </p:grpSp>
      <p:grpSp>
        <p:nvGrpSpPr>
          <p:cNvPr id="44" name="Group 43">
            <a:extLst>
              <a:ext uri="{FF2B5EF4-FFF2-40B4-BE49-F238E27FC236}">
                <a16:creationId xmlns:a16="http://schemas.microsoft.com/office/drawing/2014/main" id="{3D3B5023-A620-41DF-BEB3-1B87BB83623E}"/>
              </a:ext>
            </a:extLst>
          </p:cNvPr>
          <p:cNvGrpSpPr/>
          <p:nvPr/>
        </p:nvGrpSpPr>
        <p:grpSpPr>
          <a:xfrm>
            <a:off x="4808765" y="961427"/>
            <a:ext cx="6185794" cy="847087"/>
            <a:chOff x="4808765" y="961427"/>
            <a:chExt cx="6185794" cy="847087"/>
          </a:xfrm>
        </p:grpSpPr>
        <p:grpSp>
          <p:nvGrpSpPr>
            <p:cNvPr id="47" name="Group 46">
              <a:extLst>
                <a:ext uri="{FF2B5EF4-FFF2-40B4-BE49-F238E27FC236}">
                  <a16:creationId xmlns:a16="http://schemas.microsoft.com/office/drawing/2014/main" id="{A0758408-9F4D-4086-87AE-7DE1AA517BC6}"/>
                </a:ext>
              </a:extLst>
            </p:cNvPr>
            <p:cNvGrpSpPr/>
            <p:nvPr/>
          </p:nvGrpSpPr>
          <p:grpSpPr>
            <a:xfrm>
              <a:off x="4808765" y="1185962"/>
              <a:ext cx="1687201" cy="398015"/>
              <a:chOff x="-1767712" y="1297865"/>
              <a:chExt cx="1687201" cy="398015"/>
            </a:xfrm>
          </p:grpSpPr>
          <p:sp>
            <p:nvSpPr>
              <p:cNvPr id="63" name="Rectangle 62">
                <a:extLst>
                  <a:ext uri="{FF2B5EF4-FFF2-40B4-BE49-F238E27FC236}">
                    <a16:creationId xmlns:a16="http://schemas.microsoft.com/office/drawing/2014/main" id="{69BDA609-E19E-4773-9084-1C61670416A6}"/>
                  </a:ext>
                </a:extLst>
              </p:cNvPr>
              <p:cNvSpPr/>
              <p:nvPr/>
            </p:nvSpPr>
            <p:spPr bwMode="auto">
              <a:xfrm>
                <a:off x="-1767712" y="1297865"/>
                <a:ext cx="1687201" cy="398015"/>
              </a:xfrm>
              <a:prstGeom prst="rect">
                <a:avLst/>
              </a:prstGeom>
              <a:solidFill>
                <a:schemeClr val="tx1">
                  <a:alpha val="25000"/>
                </a:scheme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64" name="TextBox 63">
                <a:extLst>
                  <a:ext uri="{FF2B5EF4-FFF2-40B4-BE49-F238E27FC236}">
                    <a16:creationId xmlns:a16="http://schemas.microsoft.com/office/drawing/2014/main" id="{0F34ACC6-3727-465A-B592-4710EA719923}"/>
                  </a:ext>
                </a:extLst>
              </p:cNvPr>
              <p:cNvSpPr txBox="1"/>
              <p:nvPr/>
            </p:nvSpPr>
            <p:spPr>
              <a:xfrm>
                <a:off x="-1529599" y="1312206"/>
                <a:ext cx="1210975"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Verdana"/>
                    <a:ea typeface="+mn-ea"/>
                    <a:cs typeface="Arial"/>
                  </a:rPr>
                  <a:t> IOdie</a:t>
                </a:r>
              </a:p>
            </p:txBody>
          </p:sp>
        </p:grpSp>
        <p:sp>
          <p:nvSpPr>
            <p:cNvPr id="50" name="TextBox 49">
              <a:extLst>
                <a:ext uri="{FF2B5EF4-FFF2-40B4-BE49-F238E27FC236}">
                  <a16:creationId xmlns:a16="http://schemas.microsoft.com/office/drawing/2014/main" id="{F3F94C13-1DB2-4B19-AFD8-0610FCED7896}"/>
                </a:ext>
              </a:extLst>
            </p:cNvPr>
            <p:cNvSpPr txBox="1"/>
            <p:nvPr/>
          </p:nvSpPr>
          <p:spPr>
            <a:xfrm>
              <a:off x="6826419" y="961427"/>
              <a:ext cx="4168140" cy="847087"/>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Intel P1274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PCIe &amp; UPI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“Flex Bus” Units can act as PCIe or UPI</a:t>
              </a:r>
            </a:p>
          </p:txBody>
        </p:sp>
      </p:grpSp>
      <p:sp>
        <p:nvSpPr>
          <p:cNvPr id="66" name="TextBox 65">
            <a:extLst>
              <a:ext uri="{FF2B5EF4-FFF2-40B4-BE49-F238E27FC236}">
                <a16:creationId xmlns:a16="http://schemas.microsoft.com/office/drawing/2014/main" id="{846A1F21-041A-4791-90F4-1ABD774FE582}"/>
              </a:ext>
            </a:extLst>
          </p:cNvPr>
          <p:cNvSpPr txBox="1"/>
          <p:nvPr/>
        </p:nvSpPr>
        <p:spPr>
          <a:xfrm>
            <a:off x="2557942" y="273934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67" name="TextBox 66">
            <a:extLst>
              <a:ext uri="{FF2B5EF4-FFF2-40B4-BE49-F238E27FC236}">
                <a16:creationId xmlns:a16="http://schemas.microsoft.com/office/drawing/2014/main" id="{7CB48532-D85C-426E-9504-879177F6243C}"/>
              </a:ext>
            </a:extLst>
          </p:cNvPr>
          <p:cNvSpPr txBox="1"/>
          <p:nvPr/>
        </p:nvSpPr>
        <p:spPr>
          <a:xfrm>
            <a:off x="1910242" y="273934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69" name="TextBox 68">
            <a:extLst>
              <a:ext uri="{FF2B5EF4-FFF2-40B4-BE49-F238E27FC236}">
                <a16:creationId xmlns:a16="http://schemas.microsoft.com/office/drawing/2014/main" id="{81BACA49-73B1-46B5-8A46-6DC20F5DE1D8}"/>
              </a:ext>
            </a:extLst>
          </p:cNvPr>
          <p:cNvSpPr txBox="1"/>
          <p:nvPr/>
        </p:nvSpPr>
        <p:spPr>
          <a:xfrm>
            <a:off x="2550322" y="377566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70" name="TextBox 69">
            <a:extLst>
              <a:ext uri="{FF2B5EF4-FFF2-40B4-BE49-F238E27FC236}">
                <a16:creationId xmlns:a16="http://schemas.microsoft.com/office/drawing/2014/main" id="{31FEE60E-4002-4607-8B71-4B0AAF2D725F}"/>
              </a:ext>
            </a:extLst>
          </p:cNvPr>
          <p:cNvSpPr txBox="1"/>
          <p:nvPr/>
        </p:nvSpPr>
        <p:spPr>
          <a:xfrm>
            <a:off x="1902622" y="377566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72" name="TextBox 71">
            <a:extLst>
              <a:ext uri="{FF2B5EF4-FFF2-40B4-BE49-F238E27FC236}">
                <a16:creationId xmlns:a16="http://schemas.microsoft.com/office/drawing/2014/main" id="{BF8115C7-C669-4B23-907D-72E2F43FE03C}"/>
              </a:ext>
            </a:extLst>
          </p:cNvPr>
          <p:cNvSpPr txBox="1"/>
          <p:nvPr/>
        </p:nvSpPr>
        <p:spPr>
          <a:xfrm>
            <a:off x="2542702" y="481198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sp>
        <p:nvSpPr>
          <p:cNvPr id="73" name="TextBox 72">
            <a:extLst>
              <a:ext uri="{FF2B5EF4-FFF2-40B4-BE49-F238E27FC236}">
                <a16:creationId xmlns:a16="http://schemas.microsoft.com/office/drawing/2014/main" id="{01F86F11-B131-47D8-941B-74398A4415FD}"/>
              </a:ext>
            </a:extLst>
          </p:cNvPr>
          <p:cNvSpPr txBox="1"/>
          <p:nvPr/>
        </p:nvSpPr>
        <p:spPr>
          <a:xfrm>
            <a:off x="1895002" y="4811983"/>
            <a:ext cx="591830" cy="184666"/>
          </a:xfrm>
          <a:prstGeom prst="rect">
            <a:avLst/>
          </a:prstGeom>
          <a:solidFill>
            <a:schemeClr val="tx1">
              <a:alpha val="50000"/>
            </a:schemeClr>
          </a:solidFill>
          <a:ln w="38100">
            <a:solidFill>
              <a:srgbClr val="66FF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FFFF"/>
                </a:solidFill>
                <a:effectLst/>
                <a:uLnTx/>
                <a:uFillTx/>
                <a:latin typeface="Intel Clear"/>
                <a:ea typeface="+mn-ea"/>
                <a:cs typeface="+mn-cs"/>
              </a:rPr>
              <a:t>EMIB</a:t>
            </a:r>
          </a:p>
        </p:txBody>
      </p:sp>
      <p:grpSp>
        <p:nvGrpSpPr>
          <p:cNvPr id="85" name="Group 84">
            <a:extLst>
              <a:ext uri="{FF2B5EF4-FFF2-40B4-BE49-F238E27FC236}">
                <a16:creationId xmlns:a16="http://schemas.microsoft.com/office/drawing/2014/main" id="{93D225FF-F4E6-4DB7-A3BE-87C73D245BAF}"/>
              </a:ext>
            </a:extLst>
          </p:cNvPr>
          <p:cNvGrpSpPr/>
          <p:nvPr/>
        </p:nvGrpSpPr>
        <p:grpSpPr>
          <a:xfrm>
            <a:off x="1544482" y="2403181"/>
            <a:ext cx="1687201" cy="398015"/>
            <a:chOff x="-1767712" y="1297865"/>
            <a:chExt cx="1687201" cy="398015"/>
          </a:xfrm>
        </p:grpSpPr>
        <p:sp>
          <p:nvSpPr>
            <p:cNvPr id="86" name="Rectangle 85">
              <a:extLst>
                <a:ext uri="{FF2B5EF4-FFF2-40B4-BE49-F238E27FC236}">
                  <a16:creationId xmlns:a16="http://schemas.microsoft.com/office/drawing/2014/main" id="{C12AD683-2D70-445A-AC48-21238AFD4C05}"/>
                </a:ext>
              </a:extLst>
            </p:cNvPr>
            <p:cNvSpPr/>
            <p:nvPr/>
          </p:nvSpPr>
          <p:spPr bwMode="auto">
            <a:xfrm>
              <a:off x="-1767712" y="1297865"/>
              <a:ext cx="1687201" cy="398015"/>
            </a:xfrm>
            <a:prstGeom prst="rect">
              <a:avLst/>
            </a:prstGeom>
            <a:solidFill>
              <a:schemeClr val="tx1">
                <a:alpha val="25000"/>
              </a:scheme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87" name="TextBox 86">
              <a:extLst>
                <a:ext uri="{FF2B5EF4-FFF2-40B4-BE49-F238E27FC236}">
                  <a16:creationId xmlns:a16="http://schemas.microsoft.com/office/drawing/2014/main" id="{C03B9464-5620-43A4-8863-7C2AAAE3418A}"/>
                </a:ext>
              </a:extLst>
            </p:cNvPr>
            <p:cNvSpPr txBox="1"/>
            <p:nvPr/>
          </p:nvSpPr>
          <p:spPr>
            <a:xfrm>
              <a:off x="-1529599" y="1312206"/>
              <a:ext cx="1210975"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Verdana"/>
                  <a:ea typeface="+mn-ea"/>
                  <a:cs typeface="Arial"/>
                </a:rPr>
                <a:t> IOdie</a:t>
              </a:r>
            </a:p>
          </p:txBody>
        </p:sp>
      </p:grpSp>
      <p:grpSp>
        <p:nvGrpSpPr>
          <p:cNvPr id="94" name="Group 93">
            <a:extLst>
              <a:ext uri="{FF2B5EF4-FFF2-40B4-BE49-F238E27FC236}">
                <a16:creationId xmlns:a16="http://schemas.microsoft.com/office/drawing/2014/main" id="{01207D39-FA8A-4468-A0E9-7CE20E2C14D2}"/>
              </a:ext>
            </a:extLst>
          </p:cNvPr>
          <p:cNvGrpSpPr/>
          <p:nvPr/>
        </p:nvGrpSpPr>
        <p:grpSpPr>
          <a:xfrm>
            <a:off x="1514990" y="4931073"/>
            <a:ext cx="1687201" cy="398015"/>
            <a:chOff x="-1767712" y="1297865"/>
            <a:chExt cx="1687201" cy="398015"/>
          </a:xfrm>
        </p:grpSpPr>
        <p:sp>
          <p:nvSpPr>
            <p:cNvPr id="95" name="Rectangle 94">
              <a:extLst>
                <a:ext uri="{FF2B5EF4-FFF2-40B4-BE49-F238E27FC236}">
                  <a16:creationId xmlns:a16="http://schemas.microsoft.com/office/drawing/2014/main" id="{3ED3367C-6CC5-4C60-B40C-040248C8AB38}"/>
                </a:ext>
              </a:extLst>
            </p:cNvPr>
            <p:cNvSpPr/>
            <p:nvPr/>
          </p:nvSpPr>
          <p:spPr bwMode="auto">
            <a:xfrm>
              <a:off x="-1767712" y="1297865"/>
              <a:ext cx="1687201" cy="398015"/>
            </a:xfrm>
            <a:prstGeom prst="rect">
              <a:avLst/>
            </a:prstGeom>
            <a:solidFill>
              <a:schemeClr val="tx1">
                <a:alpha val="25000"/>
              </a:scheme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96" name="TextBox 95">
              <a:extLst>
                <a:ext uri="{FF2B5EF4-FFF2-40B4-BE49-F238E27FC236}">
                  <a16:creationId xmlns:a16="http://schemas.microsoft.com/office/drawing/2014/main" id="{DA1570AE-263B-4F67-8DF2-B9DBAB7D91FA}"/>
                </a:ext>
              </a:extLst>
            </p:cNvPr>
            <p:cNvSpPr txBox="1"/>
            <p:nvPr/>
          </p:nvSpPr>
          <p:spPr>
            <a:xfrm>
              <a:off x="-1529599" y="1312206"/>
              <a:ext cx="1210975" cy="369332"/>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Verdana"/>
                  <a:ea typeface="+mn-ea"/>
                  <a:cs typeface="Arial"/>
                </a:rPr>
                <a:t> IOdie</a:t>
              </a:r>
            </a:p>
          </p:txBody>
        </p:sp>
      </p:grpSp>
      <p:grpSp>
        <p:nvGrpSpPr>
          <p:cNvPr id="79" name="Group 78">
            <a:extLst>
              <a:ext uri="{FF2B5EF4-FFF2-40B4-BE49-F238E27FC236}">
                <a16:creationId xmlns:a16="http://schemas.microsoft.com/office/drawing/2014/main" id="{C8156B75-D7A6-4820-AAC5-EA3EEB717DE6}"/>
              </a:ext>
            </a:extLst>
          </p:cNvPr>
          <p:cNvGrpSpPr/>
          <p:nvPr/>
        </p:nvGrpSpPr>
        <p:grpSpPr>
          <a:xfrm>
            <a:off x="1973580" y="2814662"/>
            <a:ext cx="1218284" cy="1015658"/>
            <a:chOff x="3440295" y="3844420"/>
            <a:chExt cx="1816941" cy="1074198"/>
          </a:xfrm>
        </p:grpSpPr>
        <p:sp>
          <p:nvSpPr>
            <p:cNvPr id="80" name="Rectangle 79">
              <a:extLst>
                <a:ext uri="{FF2B5EF4-FFF2-40B4-BE49-F238E27FC236}">
                  <a16:creationId xmlns:a16="http://schemas.microsoft.com/office/drawing/2014/main" id="{D91C249A-D11E-4CD9-8008-EEF348754060}"/>
                </a:ext>
              </a:extLst>
            </p:cNvPr>
            <p:cNvSpPr/>
            <p:nvPr/>
          </p:nvSpPr>
          <p:spPr bwMode="auto">
            <a:xfrm>
              <a:off x="3440295" y="3844420"/>
              <a:ext cx="1800687" cy="1074198"/>
            </a:xfrm>
            <a:prstGeom prst="rect">
              <a:avLst/>
            </a:prstGeom>
            <a:noFill/>
            <a:ln w="2857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81" name="TextBox 80">
              <a:extLst>
                <a:ext uri="{FF2B5EF4-FFF2-40B4-BE49-F238E27FC236}">
                  <a16:creationId xmlns:a16="http://schemas.microsoft.com/office/drawing/2014/main" id="{9023E49D-1B1E-462B-965C-0322EC7EE791}"/>
                </a:ext>
              </a:extLst>
            </p:cNvPr>
            <p:cNvSpPr txBox="1"/>
            <p:nvPr/>
          </p:nvSpPr>
          <p:spPr>
            <a:xfrm>
              <a:off x="3456549" y="4058354"/>
              <a:ext cx="18006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lumMod val="60000"/>
                      <a:lumOff val="40000"/>
                    </a:srgbClr>
                  </a:solidFill>
                  <a:effectLst/>
                  <a:uLnTx/>
                  <a:uFillTx/>
                  <a:latin typeface="Verdana"/>
                  <a:ea typeface="+mn-ea"/>
                  <a:cs typeface="Arial"/>
                </a:rPr>
                <a:t>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lumMod val="60000"/>
                      <a:lumOff val="40000"/>
                    </a:srgbClr>
                  </a:solidFill>
                  <a:effectLst/>
                  <a:uLnTx/>
                  <a:uFillTx/>
                  <a:latin typeface="Verdana"/>
                  <a:ea typeface="+mn-ea"/>
                  <a:cs typeface="Arial"/>
                </a:rPr>
                <a:t>Cdie</a:t>
              </a:r>
            </a:p>
          </p:txBody>
        </p:sp>
      </p:grpSp>
      <p:grpSp>
        <p:nvGrpSpPr>
          <p:cNvPr id="101" name="Group 100">
            <a:extLst>
              <a:ext uri="{FF2B5EF4-FFF2-40B4-BE49-F238E27FC236}">
                <a16:creationId xmlns:a16="http://schemas.microsoft.com/office/drawing/2014/main" id="{21529EAA-E2ED-4B30-B052-8FBF84B5F4DB}"/>
              </a:ext>
            </a:extLst>
          </p:cNvPr>
          <p:cNvGrpSpPr/>
          <p:nvPr/>
        </p:nvGrpSpPr>
        <p:grpSpPr>
          <a:xfrm>
            <a:off x="1981200" y="3881462"/>
            <a:ext cx="1218284" cy="1015658"/>
            <a:chOff x="3440295" y="3844420"/>
            <a:chExt cx="1816941" cy="1074198"/>
          </a:xfrm>
        </p:grpSpPr>
        <p:sp>
          <p:nvSpPr>
            <p:cNvPr id="102" name="Rectangle 101">
              <a:extLst>
                <a:ext uri="{FF2B5EF4-FFF2-40B4-BE49-F238E27FC236}">
                  <a16:creationId xmlns:a16="http://schemas.microsoft.com/office/drawing/2014/main" id="{4CD58CE2-408A-4A3D-8A77-BAF2BDF1BF0E}"/>
                </a:ext>
              </a:extLst>
            </p:cNvPr>
            <p:cNvSpPr/>
            <p:nvPr/>
          </p:nvSpPr>
          <p:spPr bwMode="auto">
            <a:xfrm>
              <a:off x="3440295" y="3844420"/>
              <a:ext cx="1800687" cy="1074198"/>
            </a:xfrm>
            <a:prstGeom prst="rect">
              <a:avLst/>
            </a:prstGeom>
            <a:noFill/>
            <a:ln w="2857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03" name="TextBox 102">
              <a:extLst>
                <a:ext uri="{FF2B5EF4-FFF2-40B4-BE49-F238E27FC236}">
                  <a16:creationId xmlns:a16="http://schemas.microsoft.com/office/drawing/2014/main" id="{81D9D3C5-B924-4F68-B410-ABB891D322AE}"/>
                </a:ext>
              </a:extLst>
            </p:cNvPr>
            <p:cNvSpPr txBox="1"/>
            <p:nvPr/>
          </p:nvSpPr>
          <p:spPr>
            <a:xfrm>
              <a:off x="3456549" y="4058354"/>
              <a:ext cx="18006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lumMod val="60000"/>
                      <a:lumOff val="40000"/>
                    </a:srgbClr>
                  </a:solidFill>
                  <a:effectLst/>
                  <a:uLnTx/>
                  <a:uFillTx/>
                  <a:latin typeface="Verdana"/>
                  <a:ea typeface="+mn-ea"/>
                  <a:cs typeface="Arial"/>
                </a:rPr>
                <a:t>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lumMod val="60000"/>
                      <a:lumOff val="40000"/>
                    </a:srgbClr>
                  </a:solidFill>
                  <a:effectLst/>
                  <a:uLnTx/>
                  <a:uFillTx/>
                  <a:latin typeface="Verdana"/>
                  <a:ea typeface="+mn-ea"/>
                  <a:cs typeface="Arial"/>
                </a:rPr>
                <a:t>Cdie</a:t>
              </a:r>
            </a:p>
          </p:txBody>
        </p:sp>
      </p:grpSp>
    </p:spTree>
    <p:extLst>
      <p:ext uri="{BB962C8B-B14F-4D97-AF65-F5344CB8AC3E}">
        <p14:creationId xmlns:p14="http://schemas.microsoft.com/office/powerpoint/2010/main" val="37017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EBD3C7-995C-47D3-A0EA-CCB48573501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0E0282F-1234-4AD3-B671-65F4D1F82812}"/>
              </a:ext>
            </a:extLst>
          </p:cNvPr>
          <p:cNvSpPr>
            <a:spLocks noGrp="1"/>
          </p:cNvSpPr>
          <p:nvPr>
            <p:ph type="sldNum" sz="quarter" idx="12"/>
          </p:nvPr>
        </p:nvSpPr>
        <p:spPr/>
        <p:txBody>
          <a:bodyPr/>
          <a:lstStyle/>
          <a:p>
            <a:fld id="{F8A5443E-568E-47FA-8545-0C793CB7380D}" type="slidenum">
              <a:rPr lang="en-US" smtClean="0"/>
              <a:t>15</a:t>
            </a:fld>
            <a:endParaRPr lang="en-US"/>
          </a:p>
        </p:txBody>
      </p:sp>
      <p:pic>
        <p:nvPicPr>
          <p:cNvPr id="4" name="Picture 3" descr="A picture containing text, display&#10;&#10;Description automatically generated">
            <a:extLst>
              <a:ext uri="{FF2B5EF4-FFF2-40B4-BE49-F238E27FC236}">
                <a16:creationId xmlns:a16="http://schemas.microsoft.com/office/drawing/2014/main" id="{F2D300D4-3DE0-4ED5-9337-E77908CC1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87608" y="1688047"/>
            <a:ext cx="5963714" cy="4053070"/>
          </a:xfrm>
          <a:prstGeom prst="rect">
            <a:avLst/>
          </a:prstGeom>
        </p:spPr>
      </p:pic>
      <p:sp>
        <p:nvSpPr>
          <p:cNvPr id="5" name="Rectangle 4">
            <a:extLst>
              <a:ext uri="{FF2B5EF4-FFF2-40B4-BE49-F238E27FC236}">
                <a16:creationId xmlns:a16="http://schemas.microsoft.com/office/drawing/2014/main" id="{94002541-0D7F-48FF-B77F-FF58FEBB28FC}"/>
              </a:ext>
            </a:extLst>
          </p:cNvPr>
          <p:cNvSpPr/>
          <p:nvPr/>
        </p:nvSpPr>
        <p:spPr>
          <a:xfrm>
            <a:off x="3012674" y="1642362"/>
            <a:ext cx="2159245" cy="414443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pic>
        <p:nvPicPr>
          <p:cNvPr id="6" name="Picture 5">
            <a:extLst>
              <a:ext uri="{FF2B5EF4-FFF2-40B4-BE49-F238E27FC236}">
                <a16:creationId xmlns:a16="http://schemas.microsoft.com/office/drawing/2014/main" id="{5FE906B9-9AD0-4974-B4E9-DCBA88D56C48}"/>
              </a:ext>
            </a:extLst>
          </p:cNvPr>
          <p:cNvPicPr>
            <a:picLocks noChangeAspect="1"/>
          </p:cNvPicPr>
          <p:nvPr/>
        </p:nvPicPr>
        <p:blipFill>
          <a:blip r:embed="rId3"/>
          <a:stretch>
            <a:fillRect/>
          </a:stretch>
        </p:blipFill>
        <p:spPr>
          <a:xfrm flipH="1">
            <a:off x="3146645" y="2400300"/>
            <a:ext cx="1814954" cy="2815337"/>
          </a:xfrm>
          <a:prstGeom prst="rect">
            <a:avLst/>
          </a:prstGeom>
        </p:spPr>
      </p:pic>
      <p:sp>
        <p:nvSpPr>
          <p:cNvPr id="7" name="TextBox 6">
            <a:extLst>
              <a:ext uri="{FF2B5EF4-FFF2-40B4-BE49-F238E27FC236}">
                <a16:creationId xmlns:a16="http://schemas.microsoft.com/office/drawing/2014/main" id="{FA74E379-742E-42B9-BD8E-59B485C97C5E}"/>
              </a:ext>
            </a:extLst>
          </p:cNvPr>
          <p:cNvSpPr txBox="1"/>
          <p:nvPr/>
        </p:nvSpPr>
        <p:spPr>
          <a:xfrm>
            <a:off x="2881306" y="68050"/>
            <a:ext cx="2524730" cy="954107"/>
          </a:xfrm>
          <a:prstGeom prst="rect">
            <a:avLst/>
          </a:prstGeom>
          <a:noFill/>
        </p:spPr>
        <p:txBody>
          <a:bodyPr vert="horz"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Intel Clear"/>
                <a:ea typeface="+mn-ea"/>
                <a:cs typeface="+mn-cs"/>
              </a:rPr>
              <a:t>SRF ZCC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Intel Clear"/>
                <a:ea typeface="+mn-ea"/>
                <a:cs typeface="+mn-cs"/>
              </a:rPr>
              <a:t>4 UNIQUE EMIB (B1/B2/B9/B10)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Intel Clear"/>
                <a:ea typeface="+mn-ea"/>
                <a:cs typeface="+mn-cs"/>
              </a:rPr>
              <a:t>6 TOTAL EMIB (2-B1/2-B2/1-B9/1-B10)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Intel Clear"/>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Intel Clear"/>
              <a:ea typeface="+mn-ea"/>
              <a:cs typeface="+mn-cs"/>
            </a:endParaRPr>
          </a:p>
        </p:txBody>
      </p:sp>
      <p:sp>
        <p:nvSpPr>
          <p:cNvPr id="8" name="TextBox 7">
            <a:extLst>
              <a:ext uri="{FF2B5EF4-FFF2-40B4-BE49-F238E27FC236}">
                <a16:creationId xmlns:a16="http://schemas.microsoft.com/office/drawing/2014/main" id="{78CF4ADF-12DD-4D56-A0AD-98E52A5383A3}"/>
              </a:ext>
            </a:extLst>
          </p:cNvPr>
          <p:cNvSpPr txBox="1"/>
          <p:nvPr/>
        </p:nvSpPr>
        <p:spPr>
          <a:xfrm>
            <a:off x="6830984" y="68050"/>
            <a:ext cx="2954335" cy="954107"/>
          </a:xfrm>
          <a:prstGeom prst="rect">
            <a:avLst/>
          </a:prstGeom>
          <a:noFill/>
        </p:spPr>
        <p:txBody>
          <a:bodyPr vert="horz"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Intel Clear"/>
                <a:ea typeface="+mn-ea"/>
                <a:cs typeface="+mn-cs"/>
              </a:rPr>
              <a:t>GNR UCC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Intel Clear"/>
                <a:ea typeface="+mn-ea"/>
                <a:cs typeface="+mn-cs"/>
              </a:rPr>
              <a:t>6 UNIQUE EMIB (B3/B4/B5/B6/B7/B8)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Intel Clear"/>
                <a:ea typeface="+mn-ea"/>
                <a:cs typeface="+mn-cs"/>
              </a:rPr>
              <a:t>12 TOTAL EMIB (2-EACH B3/B4/B5/B6/B7/B8)</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Intel Clear"/>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Intel Clear"/>
              <a:ea typeface="+mn-ea"/>
              <a:cs typeface="+mn-cs"/>
            </a:endParaRPr>
          </a:p>
        </p:txBody>
      </p:sp>
      <p:grpSp>
        <p:nvGrpSpPr>
          <p:cNvPr id="9" name="Group 8">
            <a:extLst>
              <a:ext uri="{FF2B5EF4-FFF2-40B4-BE49-F238E27FC236}">
                <a16:creationId xmlns:a16="http://schemas.microsoft.com/office/drawing/2014/main" id="{C4AB14BF-A0B1-4AFA-8761-8302B7B5A347}"/>
              </a:ext>
            </a:extLst>
          </p:cNvPr>
          <p:cNvGrpSpPr/>
          <p:nvPr/>
        </p:nvGrpSpPr>
        <p:grpSpPr>
          <a:xfrm>
            <a:off x="6157972" y="738325"/>
            <a:ext cx="4053070" cy="5963714"/>
            <a:chOff x="4052102" y="894286"/>
            <a:chExt cx="4053070" cy="5963714"/>
          </a:xfrm>
        </p:grpSpPr>
        <p:pic>
          <p:nvPicPr>
            <p:cNvPr id="10" name="Picture 9" descr="A picture containing text, display&#10;&#10;Description automatically generated">
              <a:extLst>
                <a:ext uri="{FF2B5EF4-FFF2-40B4-BE49-F238E27FC236}">
                  <a16:creationId xmlns:a16="http://schemas.microsoft.com/office/drawing/2014/main" id="{55437102-D5A6-4679-AFFB-4BE7B267D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96780" y="1849608"/>
              <a:ext cx="5963714" cy="4053070"/>
            </a:xfrm>
            <a:prstGeom prst="rect">
              <a:avLst/>
            </a:prstGeom>
          </p:spPr>
        </p:pic>
        <p:sp>
          <p:nvSpPr>
            <p:cNvPr id="11" name="Rectangle 10">
              <a:extLst>
                <a:ext uri="{FF2B5EF4-FFF2-40B4-BE49-F238E27FC236}">
                  <a16:creationId xmlns:a16="http://schemas.microsoft.com/office/drawing/2014/main" id="{332378B4-C196-4F5E-8712-3E34CBEDE10C}"/>
                </a:ext>
              </a:extLst>
            </p:cNvPr>
            <p:cNvSpPr/>
            <p:nvPr/>
          </p:nvSpPr>
          <p:spPr>
            <a:xfrm>
              <a:off x="6286500" y="2165350"/>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B3</a:t>
              </a:r>
            </a:p>
          </p:txBody>
        </p:sp>
        <p:sp>
          <p:nvSpPr>
            <p:cNvPr id="12" name="Rectangle 11">
              <a:extLst>
                <a:ext uri="{FF2B5EF4-FFF2-40B4-BE49-F238E27FC236}">
                  <a16:creationId xmlns:a16="http://schemas.microsoft.com/office/drawing/2014/main" id="{0CDBEACB-6563-4057-B49A-E87820496405}"/>
                </a:ext>
              </a:extLst>
            </p:cNvPr>
            <p:cNvSpPr/>
            <p:nvPr/>
          </p:nvSpPr>
          <p:spPr>
            <a:xfrm>
              <a:off x="5594351" y="2165350"/>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B4</a:t>
              </a:r>
            </a:p>
          </p:txBody>
        </p:sp>
        <p:sp>
          <p:nvSpPr>
            <p:cNvPr id="13" name="Rectangle 12">
              <a:extLst>
                <a:ext uri="{FF2B5EF4-FFF2-40B4-BE49-F238E27FC236}">
                  <a16:creationId xmlns:a16="http://schemas.microsoft.com/office/drawing/2014/main" id="{0C99A1A2-25AA-4C9B-B6C0-C5F4238AB924}"/>
                </a:ext>
              </a:extLst>
            </p:cNvPr>
            <p:cNvSpPr/>
            <p:nvPr/>
          </p:nvSpPr>
          <p:spPr>
            <a:xfrm>
              <a:off x="5243172" y="2165350"/>
              <a:ext cx="271121"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B5</a:t>
              </a:r>
            </a:p>
          </p:txBody>
        </p:sp>
        <p:sp>
          <p:nvSpPr>
            <p:cNvPr id="14" name="Rectangle 13">
              <a:extLst>
                <a:ext uri="{FF2B5EF4-FFF2-40B4-BE49-F238E27FC236}">
                  <a16:creationId xmlns:a16="http://schemas.microsoft.com/office/drawing/2014/main" id="{DA048C5B-B3A0-4D6D-9FEC-EB6E3F7DA341}"/>
                </a:ext>
              </a:extLst>
            </p:cNvPr>
            <p:cNvSpPr/>
            <p:nvPr/>
          </p:nvSpPr>
          <p:spPr>
            <a:xfrm>
              <a:off x="6286500" y="3248010"/>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B6</a:t>
              </a:r>
            </a:p>
          </p:txBody>
        </p:sp>
        <p:sp>
          <p:nvSpPr>
            <p:cNvPr id="15" name="Rectangle 14">
              <a:extLst>
                <a:ext uri="{FF2B5EF4-FFF2-40B4-BE49-F238E27FC236}">
                  <a16:creationId xmlns:a16="http://schemas.microsoft.com/office/drawing/2014/main" id="{3EC5AB31-C740-4E07-946F-F141FB9B6412}"/>
                </a:ext>
              </a:extLst>
            </p:cNvPr>
            <p:cNvSpPr/>
            <p:nvPr/>
          </p:nvSpPr>
          <p:spPr>
            <a:xfrm>
              <a:off x="5594351" y="3248010"/>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B7</a:t>
              </a:r>
            </a:p>
          </p:txBody>
        </p:sp>
        <p:sp>
          <p:nvSpPr>
            <p:cNvPr id="16" name="Rectangle 15">
              <a:extLst>
                <a:ext uri="{FF2B5EF4-FFF2-40B4-BE49-F238E27FC236}">
                  <a16:creationId xmlns:a16="http://schemas.microsoft.com/office/drawing/2014/main" id="{3B4E1F6A-81D8-4DC3-B940-D3A57D9F3E90}"/>
                </a:ext>
              </a:extLst>
            </p:cNvPr>
            <p:cNvSpPr/>
            <p:nvPr/>
          </p:nvSpPr>
          <p:spPr>
            <a:xfrm>
              <a:off x="5243172" y="3248010"/>
              <a:ext cx="271121"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B8</a:t>
              </a:r>
            </a:p>
          </p:txBody>
        </p:sp>
        <p:sp>
          <p:nvSpPr>
            <p:cNvPr id="17" name="Rectangle 16">
              <a:extLst>
                <a:ext uri="{FF2B5EF4-FFF2-40B4-BE49-F238E27FC236}">
                  <a16:creationId xmlns:a16="http://schemas.microsoft.com/office/drawing/2014/main" id="{90D81F0C-A0E9-47E5-B720-6A6F7937D8DB}"/>
                </a:ext>
              </a:extLst>
            </p:cNvPr>
            <p:cNvSpPr/>
            <p:nvPr/>
          </p:nvSpPr>
          <p:spPr>
            <a:xfrm>
              <a:off x="6286500" y="4330670"/>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B6</a:t>
              </a:r>
            </a:p>
          </p:txBody>
        </p:sp>
        <p:sp>
          <p:nvSpPr>
            <p:cNvPr id="18" name="Rectangle 17">
              <a:extLst>
                <a:ext uri="{FF2B5EF4-FFF2-40B4-BE49-F238E27FC236}">
                  <a16:creationId xmlns:a16="http://schemas.microsoft.com/office/drawing/2014/main" id="{5EE6782A-F1CB-4918-9078-57BFFD412B43}"/>
                </a:ext>
              </a:extLst>
            </p:cNvPr>
            <p:cNvSpPr/>
            <p:nvPr/>
          </p:nvSpPr>
          <p:spPr>
            <a:xfrm>
              <a:off x="5594351" y="4330670"/>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B7</a:t>
              </a:r>
            </a:p>
          </p:txBody>
        </p:sp>
        <p:sp>
          <p:nvSpPr>
            <p:cNvPr id="19" name="Rectangle 18">
              <a:extLst>
                <a:ext uri="{FF2B5EF4-FFF2-40B4-BE49-F238E27FC236}">
                  <a16:creationId xmlns:a16="http://schemas.microsoft.com/office/drawing/2014/main" id="{105A14E5-F183-4513-A50C-0A167BDC5EF0}"/>
                </a:ext>
              </a:extLst>
            </p:cNvPr>
            <p:cNvSpPr/>
            <p:nvPr/>
          </p:nvSpPr>
          <p:spPr>
            <a:xfrm>
              <a:off x="5243172" y="4330670"/>
              <a:ext cx="271121"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B8</a:t>
              </a:r>
            </a:p>
          </p:txBody>
        </p:sp>
        <p:sp>
          <p:nvSpPr>
            <p:cNvPr id="20" name="Rectangle 19">
              <a:extLst>
                <a:ext uri="{FF2B5EF4-FFF2-40B4-BE49-F238E27FC236}">
                  <a16:creationId xmlns:a16="http://schemas.microsoft.com/office/drawing/2014/main" id="{C22301D9-13C1-4035-98C4-9644DF10451A}"/>
                </a:ext>
              </a:extLst>
            </p:cNvPr>
            <p:cNvSpPr/>
            <p:nvPr/>
          </p:nvSpPr>
          <p:spPr>
            <a:xfrm>
              <a:off x="6286500" y="5413330"/>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B3</a:t>
              </a:r>
            </a:p>
          </p:txBody>
        </p:sp>
        <p:sp>
          <p:nvSpPr>
            <p:cNvPr id="21" name="Rectangle 20">
              <a:extLst>
                <a:ext uri="{FF2B5EF4-FFF2-40B4-BE49-F238E27FC236}">
                  <a16:creationId xmlns:a16="http://schemas.microsoft.com/office/drawing/2014/main" id="{7632ACD3-4152-4433-ADB8-C84183E56145}"/>
                </a:ext>
              </a:extLst>
            </p:cNvPr>
            <p:cNvSpPr/>
            <p:nvPr/>
          </p:nvSpPr>
          <p:spPr>
            <a:xfrm>
              <a:off x="5594351" y="5413330"/>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B4</a:t>
              </a:r>
            </a:p>
          </p:txBody>
        </p:sp>
        <p:sp>
          <p:nvSpPr>
            <p:cNvPr id="22" name="Rectangle 21">
              <a:extLst>
                <a:ext uri="{FF2B5EF4-FFF2-40B4-BE49-F238E27FC236}">
                  <a16:creationId xmlns:a16="http://schemas.microsoft.com/office/drawing/2014/main" id="{AEF1672F-3B24-4535-8DB5-40A853F4A5BB}"/>
                </a:ext>
              </a:extLst>
            </p:cNvPr>
            <p:cNvSpPr/>
            <p:nvPr/>
          </p:nvSpPr>
          <p:spPr>
            <a:xfrm>
              <a:off x="5243172" y="5413330"/>
              <a:ext cx="271121"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B5</a:t>
              </a:r>
            </a:p>
          </p:txBody>
        </p:sp>
      </p:grpSp>
      <p:sp>
        <p:nvSpPr>
          <p:cNvPr id="23" name="Rectangle 22">
            <a:extLst>
              <a:ext uri="{FF2B5EF4-FFF2-40B4-BE49-F238E27FC236}">
                <a16:creationId xmlns:a16="http://schemas.microsoft.com/office/drawing/2014/main" id="{9678F11D-E6D6-401C-A153-644C2176FE51}"/>
              </a:ext>
            </a:extLst>
          </p:cNvPr>
          <p:cNvSpPr/>
          <p:nvPr/>
        </p:nvSpPr>
        <p:spPr>
          <a:xfrm>
            <a:off x="2448528" y="1187999"/>
            <a:ext cx="283985" cy="265096"/>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Intel Clear"/>
                <a:ea typeface="+mn-ea"/>
                <a:cs typeface="+mn-cs"/>
              </a:rPr>
              <a:t>CPLD</a:t>
            </a:r>
            <a:endParaRPr kumimoji="0" lang="en-US" sz="14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24" name="Rectangle 23">
            <a:extLst>
              <a:ext uri="{FF2B5EF4-FFF2-40B4-BE49-F238E27FC236}">
                <a16:creationId xmlns:a16="http://schemas.microsoft.com/office/drawing/2014/main" id="{C767F09A-7A2F-403A-B69C-E544A47E964F}"/>
              </a:ext>
            </a:extLst>
          </p:cNvPr>
          <p:cNvSpPr/>
          <p:nvPr/>
        </p:nvSpPr>
        <p:spPr>
          <a:xfrm>
            <a:off x="4277328" y="2804509"/>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B2</a:t>
            </a:r>
          </a:p>
        </p:txBody>
      </p:sp>
      <p:sp>
        <p:nvSpPr>
          <p:cNvPr id="25" name="Rectangle 24">
            <a:extLst>
              <a:ext uri="{FF2B5EF4-FFF2-40B4-BE49-F238E27FC236}">
                <a16:creationId xmlns:a16="http://schemas.microsoft.com/office/drawing/2014/main" id="{077FCB84-0FDC-47F9-BD36-1AD1947ADE04}"/>
              </a:ext>
            </a:extLst>
          </p:cNvPr>
          <p:cNvSpPr/>
          <p:nvPr/>
        </p:nvSpPr>
        <p:spPr>
          <a:xfrm>
            <a:off x="3585179" y="2804509"/>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B1</a:t>
            </a:r>
          </a:p>
        </p:txBody>
      </p:sp>
      <p:sp>
        <p:nvSpPr>
          <p:cNvPr id="26" name="Rectangle 25">
            <a:extLst>
              <a:ext uri="{FF2B5EF4-FFF2-40B4-BE49-F238E27FC236}">
                <a16:creationId xmlns:a16="http://schemas.microsoft.com/office/drawing/2014/main" id="{3F8782B7-8F96-4396-8357-618E141A7E3E}"/>
              </a:ext>
            </a:extLst>
          </p:cNvPr>
          <p:cNvSpPr/>
          <p:nvPr/>
        </p:nvSpPr>
        <p:spPr>
          <a:xfrm>
            <a:off x="4262088" y="3719529"/>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B10</a:t>
            </a:r>
          </a:p>
        </p:txBody>
      </p:sp>
      <p:sp>
        <p:nvSpPr>
          <p:cNvPr id="27" name="Rectangle 26">
            <a:extLst>
              <a:ext uri="{FF2B5EF4-FFF2-40B4-BE49-F238E27FC236}">
                <a16:creationId xmlns:a16="http://schemas.microsoft.com/office/drawing/2014/main" id="{A1382830-A837-4D4C-BB6A-C884A91D2438}"/>
              </a:ext>
            </a:extLst>
          </p:cNvPr>
          <p:cNvSpPr/>
          <p:nvPr/>
        </p:nvSpPr>
        <p:spPr>
          <a:xfrm>
            <a:off x="3569939" y="3719529"/>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B9</a:t>
            </a:r>
          </a:p>
        </p:txBody>
      </p:sp>
      <p:sp>
        <p:nvSpPr>
          <p:cNvPr id="28" name="Rectangle 27">
            <a:extLst>
              <a:ext uri="{FF2B5EF4-FFF2-40B4-BE49-F238E27FC236}">
                <a16:creationId xmlns:a16="http://schemas.microsoft.com/office/drawing/2014/main" id="{85546397-A5D2-4A5C-B0B5-3B025E6253A0}"/>
              </a:ext>
            </a:extLst>
          </p:cNvPr>
          <p:cNvSpPr/>
          <p:nvPr/>
        </p:nvSpPr>
        <p:spPr>
          <a:xfrm>
            <a:off x="4234530" y="4635890"/>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B2</a:t>
            </a:r>
          </a:p>
        </p:txBody>
      </p:sp>
      <p:sp>
        <p:nvSpPr>
          <p:cNvPr id="29" name="Rectangle 28">
            <a:extLst>
              <a:ext uri="{FF2B5EF4-FFF2-40B4-BE49-F238E27FC236}">
                <a16:creationId xmlns:a16="http://schemas.microsoft.com/office/drawing/2014/main" id="{4EB8F286-7922-4831-BFBA-8FCAE4AEE4DF}"/>
              </a:ext>
            </a:extLst>
          </p:cNvPr>
          <p:cNvSpPr/>
          <p:nvPr/>
        </p:nvSpPr>
        <p:spPr>
          <a:xfrm>
            <a:off x="3542381" y="4635890"/>
            <a:ext cx="622300" cy="165100"/>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ntel Clear"/>
                <a:ea typeface="+mn-ea"/>
                <a:cs typeface="+mn-cs"/>
              </a:rPr>
              <a:t>B1</a:t>
            </a:r>
          </a:p>
        </p:txBody>
      </p:sp>
      <p:sp>
        <p:nvSpPr>
          <p:cNvPr id="30" name="Rectangle 29">
            <a:extLst>
              <a:ext uri="{FF2B5EF4-FFF2-40B4-BE49-F238E27FC236}">
                <a16:creationId xmlns:a16="http://schemas.microsoft.com/office/drawing/2014/main" id="{5BCACFEB-63F4-4CCE-AE43-97BB3AE922EF}"/>
              </a:ext>
            </a:extLst>
          </p:cNvPr>
          <p:cNvSpPr/>
          <p:nvPr/>
        </p:nvSpPr>
        <p:spPr>
          <a:xfrm>
            <a:off x="6555708" y="1215563"/>
            <a:ext cx="283985" cy="265096"/>
          </a:xfrm>
          <a:prstGeom prst="rect">
            <a:avLst/>
          </a:prstGeo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Intel Clear"/>
                <a:ea typeface="+mn-ea"/>
                <a:cs typeface="+mn-cs"/>
              </a:rPr>
              <a:t>CPLD</a:t>
            </a:r>
          </a:p>
        </p:txBody>
      </p:sp>
    </p:spTree>
    <p:extLst>
      <p:ext uri="{BB962C8B-B14F-4D97-AF65-F5344CB8AC3E}">
        <p14:creationId xmlns:p14="http://schemas.microsoft.com/office/powerpoint/2010/main" val="3091647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Footer Placeholder 2">
            <a:extLst>
              <a:ext uri="{FF2B5EF4-FFF2-40B4-BE49-F238E27FC236}">
                <a16:creationId xmlns:a16="http://schemas.microsoft.com/office/drawing/2014/main" id="{50F88B92-3EB9-4CC4-AC9F-660B790A1E9D}"/>
              </a:ext>
            </a:extLst>
          </p:cNvPr>
          <p:cNvSpPr txBox="1">
            <a:spLocks/>
          </p:cNvSpPr>
          <p:nvPr/>
        </p:nvSpPr>
        <p:spPr>
          <a:xfrm>
            <a:off x="0" y="6066516"/>
            <a:ext cx="140403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Intel Confidential – Product Design Information</a:t>
            </a:r>
          </a:p>
        </p:txBody>
      </p:sp>
      <p:pic>
        <p:nvPicPr>
          <p:cNvPr id="4" name="Picture 3">
            <a:extLst>
              <a:ext uri="{FF2B5EF4-FFF2-40B4-BE49-F238E27FC236}">
                <a16:creationId xmlns:a16="http://schemas.microsoft.com/office/drawing/2014/main" id="{E87A24FF-72CC-4546-8B07-10C3038D0221}"/>
              </a:ext>
            </a:extLst>
          </p:cNvPr>
          <p:cNvPicPr>
            <a:picLocks noChangeAspect="1"/>
          </p:cNvPicPr>
          <p:nvPr/>
        </p:nvPicPr>
        <p:blipFill>
          <a:blip r:embed="rId3"/>
          <a:stretch>
            <a:fillRect/>
          </a:stretch>
        </p:blipFill>
        <p:spPr>
          <a:xfrm rot="5400000">
            <a:off x="4520559" y="1313963"/>
            <a:ext cx="3711930" cy="4287608"/>
          </a:xfrm>
          <a:prstGeom prst="rect">
            <a:avLst/>
          </a:prstGeom>
        </p:spPr>
      </p:pic>
      <p:sp>
        <p:nvSpPr>
          <p:cNvPr id="6" name="Arrow: Up-Down 5">
            <a:extLst>
              <a:ext uri="{FF2B5EF4-FFF2-40B4-BE49-F238E27FC236}">
                <a16:creationId xmlns:a16="http://schemas.microsoft.com/office/drawing/2014/main" id="{B5B64059-6680-4F11-99E9-2284F051ADF5}"/>
              </a:ext>
            </a:extLst>
          </p:cNvPr>
          <p:cNvSpPr/>
          <p:nvPr/>
        </p:nvSpPr>
        <p:spPr>
          <a:xfrm>
            <a:off x="5248274" y="1361423"/>
            <a:ext cx="161925" cy="231803"/>
          </a:xfrm>
          <a:prstGeom prst="upDownArrow">
            <a:avLst/>
          </a:prstGeom>
          <a:solidFill>
            <a:srgbClr val="29FF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3" name="Arrow: Up-Down 392">
            <a:extLst>
              <a:ext uri="{FF2B5EF4-FFF2-40B4-BE49-F238E27FC236}">
                <a16:creationId xmlns:a16="http://schemas.microsoft.com/office/drawing/2014/main" id="{AF8CE125-40AA-47AF-9F86-EB9B9C4F8806}"/>
              </a:ext>
            </a:extLst>
          </p:cNvPr>
          <p:cNvSpPr/>
          <p:nvPr/>
        </p:nvSpPr>
        <p:spPr>
          <a:xfrm>
            <a:off x="5272085" y="5314193"/>
            <a:ext cx="161925" cy="231803"/>
          </a:xfrm>
          <a:prstGeom prst="upDownArrow">
            <a:avLst/>
          </a:prstGeom>
          <a:solidFill>
            <a:srgbClr val="29FF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CF62D4-E043-4ECB-995D-F0F2925B3C8B}"/>
              </a:ext>
            </a:extLst>
          </p:cNvPr>
          <p:cNvSpPr txBox="1"/>
          <p:nvPr/>
        </p:nvSpPr>
        <p:spPr>
          <a:xfrm>
            <a:off x="247650" y="2447925"/>
            <a:ext cx="352425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IO die at bottom of package is rotated. Because MDFIC is not in the center of the IO die there are two instances of MDFIC on IO die one used on top IO die and the other used on bottom IO die.</a:t>
            </a:r>
          </a:p>
        </p:txBody>
      </p:sp>
      <p:sp>
        <p:nvSpPr>
          <p:cNvPr id="416" name="Arrow: Up-Down 415">
            <a:extLst>
              <a:ext uri="{FF2B5EF4-FFF2-40B4-BE49-F238E27FC236}">
                <a16:creationId xmlns:a16="http://schemas.microsoft.com/office/drawing/2014/main" id="{DA87B9DE-BF0D-4ED0-9359-75EEB01F76F6}"/>
              </a:ext>
            </a:extLst>
          </p:cNvPr>
          <p:cNvSpPr/>
          <p:nvPr/>
        </p:nvSpPr>
        <p:spPr>
          <a:xfrm>
            <a:off x="4733924" y="1335128"/>
            <a:ext cx="161925" cy="231803"/>
          </a:xfrm>
          <a:prstGeom prst="upDownArrow">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7" name="Arrow: Up-Down 416">
            <a:extLst>
              <a:ext uri="{FF2B5EF4-FFF2-40B4-BE49-F238E27FC236}">
                <a16:creationId xmlns:a16="http://schemas.microsoft.com/office/drawing/2014/main" id="{F9F6F106-50FC-41A6-A543-DDBAD9692155}"/>
              </a:ext>
            </a:extLst>
          </p:cNvPr>
          <p:cNvSpPr/>
          <p:nvPr/>
        </p:nvSpPr>
        <p:spPr>
          <a:xfrm>
            <a:off x="5810249" y="1335128"/>
            <a:ext cx="161925" cy="231803"/>
          </a:xfrm>
          <a:prstGeom prst="upDownArrow">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8" name="Arrow: Up-Down 417">
            <a:extLst>
              <a:ext uri="{FF2B5EF4-FFF2-40B4-BE49-F238E27FC236}">
                <a16:creationId xmlns:a16="http://schemas.microsoft.com/office/drawing/2014/main" id="{90108D27-60BA-4941-9B6D-425311A83A83}"/>
              </a:ext>
            </a:extLst>
          </p:cNvPr>
          <p:cNvSpPr/>
          <p:nvPr/>
        </p:nvSpPr>
        <p:spPr>
          <a:xfrm>
            <a:off x="6886574" y="1335128"/>
            <a:ext cx="161925" cy="231803"/>
          </a:xfrm>
          <a:prstGeom prst="upDownArrow">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9" name="Arrow: Up-Down 418">
            <a:extLst>
              <a:ext uri="{FF2B5EF4-FFF2-40B4-BE49-F238E27FC236}">
                <a16:creationId xmlns:a16="http://schemas.microsoft.com/office/drawing/2014/main" id="{85AF2DB6-CDC4-45CE-AC8D-173AF561C2DE}"/>
              </a:ext>
            </a:extLst>
          </p:cNvPr>
          <p:cNvSpPr/>
          <p:nvPr/>
        </p:nvSpPr>
        <p:spPr>
          <a:xfrm>
            <a:off x="7962899" y="1335128"/>
            <a:ext cx="161925" cy="231803"/>
          </a:xfrm>
          <a:prstGeom prst="upDownArrow">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0" name="Arrow: Up-Down 419">
            <a:extLst>
              <a:ext uri="{FF2B5EF4-FFF2-40B4-BE49-F238E27FC236}">
                <a16:creationId xmlns:a16="http://schemas.microsoft.com/office/drawing/2014/main" id="{86156ECC-72A2-49B3-A149-38DF9C8DA95D}"/>
              </a:ext>
            </a:extLst>
          </p:cNvPr>
          <p:cNvSpPr/>
          <p:nvPr/>
        </p:nvSpPr>
        <p:spPr>
          <a:xfrm>
            <a:off x="4733924" y="5316578"/>
            <a:ext cx="161925" cy="231803"/>
          </a:xfrm>
          <a:prstGeom prst="upDownArrow">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1" name="Arrow: Up-Down 420">
            <a:extLst>
              <a:ext uri="{FF2B5EF4-FFF2-40B4-BE49-F238E27FC236}">
                <a16:creationId xmlns:a16="http://schemas.microsoft.com/office/drawing/2014/main" id="{7164A16D-FDA9-4A37-9CA3-7459693532F4}"/>
              </a:ext>
            </a:extLst>
          </p:cNvPr>
          <p:cNvSpPr/>
          <p:nvPr/>
        </p:nvSpPr>
        <p:spPr>
          <a:xfrm>
            <a:off x="5810249" y="5316578"/>
            <a:ext cx="161925" cy="231803"/>
          </a:xfrm>
          <a:prstGeom prst="upDownArrow">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2" name="Arrow: Up-Down 421">
            <a:extLst>
              <a:ext uri="{FF2B5EF4-FFF2-40B4-BE49-F238E27FC236}">
                <a16:creationId xmlns:a16="http://schemas.microsoft.com/office/drawing/2014/main" id="{B5EF7BB5-A398-418A-A586-723BFAF0A43D}"/>
              </a:ext>
            </a:extLst>
          </p:cNvPr>
          <p:cNvSpPr/>
          <p:nvPr/>
        </p:nvSpPr>
        <p:spPr>
          <a:xfrm>
            <a:off x="6886574" y="5316578"/>
            <a:ext cx="161925" cy="231803"/>
          </a:xfrm>
          <a:prstGeom prst="upDownArrow">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3" name="Arrow: Up-Down 422">
            <a:extLst>
              <a:ext uri="{FF2B5EF4-FFF2-40B4-BE49-F238E27FC236}">
                <a16:creationId xmlns:a16="http://schemas.microsoft.com/office/drawing/2014/main" id="{F6CAF76C-08DD-4100-BBD8-CB367FA7A990}"/>
              </a:ext>
            </a:extLst>
          </p:cNvPr>
          <p:cNvSpPr/>
          <p:nvPr/>
        </p:nvSpPr>
        <p:spPr>
          <a:xfrm>
            <a:off x="7962899" y="5316578"/>
            <a:ext cx="161925" cy="231803"/>
          </a:xfrm>
          <a:prstGeom prst="upDownArrow">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26ABA01-4C4E-46E4-9FEB-2EC5DBCCFB86}"/>
              </a:ext>
            </a:extLst>
          </p:cNvPr>
          <p:cNvGrpSpPr/>
          <p:nvPr/>
        </p:nvGrpSpPr>
        <p:grpSpPr>
          <a:xfrm>
            <a:off x="3019424" y="130097"/>
            <a:ext cx="5610657" cy="1198641"/>
            <a:chOff x="3019424" y="130097"/>
            <a:chExt cx="5610657" cy="1198641"/>
          </a:xfrm>
        </p:grpSpPr>
        <p:pic>
          <p:nvPicPr>
            <p:cNvPr id="403" name="Picture 402">
              <a:extLst>
                <a:ext uri="{FF2B5EF4-FFF2-40B4-BE49-F238E27FC236}">
                  <a16:creationId xmlns:a16="http://schemas.microsoft.com/office/drawing/2014/main" id="{A0F4EE4A-60B1-43B4-A923-9A097065A672}"/>
                </a:ext>
              </a:extLst>
            </p:cNvPr>
            <p:cNvPicPr>
              <a:picLocks noChangeAspect="1"/>
            </p:cNvPicPr>
            <p:nvPr/>
          </p:nvPicPr>
          <p:blipFill>
            <a:blip r:embed="rId4"/>
            <a:stretch>
              <a:fillRect/>
            </a:stretch>
          </p:blipFill>
          <p:spPr>
            <a:xfrm>
              <a:off x="3019424" y="130097"/>
              <a:ext cx="5610657" cy="1196648"/>
            </a:xfrm>
            <a:prstGeom prst="rect">
              <a:avLst/>
            </a:prstGeom>
          </p:spPr>
        </p:pic>
        <p:sp>
          <p:nvSpPr>
            <p:cNvPr id="2" name="Rectangle 1">
              <a:extLst>
                <a:ext uri="{FF2B5EF4-FFF2-40B4-BE49-F238E27FC236}">
                  <a16:creationId xmlns:a16="http://schemas.microsoft.com/office/drawing/2014/main" id="{5EAC9C21-AC15-4402-9EF9-C8161DB056D2}"/>
                </a:ext>
              </a:extLst>
            </p:cNvPr>
            <p:cNvSpPr/>
            <p:nvPr/>
          </p:nvSpPr>
          <p:spPr>
            <a:xfrm>
              <a:off x="5224463" y="1162050"/>
              <a:ext cx="242887" cy="16668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C3734D-5BC4-43B6-B4E1-1E5FF66196C8}"/>
                </a:ext>
              </a:extLst>
            </p:cNvPr>
            <p:cNvSpPr/>
            <p:nvPr/>
          </p:nvSpPr>
          <p:spPr>
            <a:xfrm>
              <a:off x="6305551" y="1152525"/>
              <a:ext cx="242887" cy="1666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08C2F34B-644D-4012-9AEC-267C671108AF}"/>
              </a:ext>
            </a:extLst>
          </p:cNvPr>
          <p:cNvGrpSpPr/>
          <p:nvPr/>
        </p:nvGrpSpPr>
        <p:grpSpPr>
          <a:xfrm rot="10800000">
            <a:off x="3171824" y="5578413"/>
            <a:ext cx="5610657" cy="1198641"/>
            <a:chOff x="3019424" y="130097"/>
            <a:chExt cx="5610657" cy="1198641"/>
          </a:xfrm>
        </p:grpSpPr>
        <p:pic>
          <p:nvPicPr>
            <p:cNvPr id="21" name="Picture 20">
              <a:extLst>
                <a:ext uri="{FF2B5EF4-FFF2-40B4-BE49-F238E27FC236}">
                  <a16:creationId xmlns:a16="http://schemas.microsoft.com/office/drawing/2014/main" id="{D8AE8160-5175-47B5-ACD5-B6FAE691A870}"/>
                </a:ext>
              </a:extLst>
            </p:cNvPr>
            <p:cNvPicPr>
              <a:picLocks noChangeAspect="1"/>
            </p:cNvPicPr>
            <p:nvPr/>
          </p:nvPicPr>
          <p:blipFill>
            <a:blip r:embed="rId4"/>
            <a:stretch>
              <a:fillRect/>
            </a:stretch>
          </p:blipFill>
          <p:spPr>
            <a:xfrm>
              <a:off x="3019424" y="130097"/>
              <a:ext cx="5610657" cy="1196648"/>
            </a:xfrm>
            <a:prstGeom prst="rect">
              <a:avLst/>
            </a:prstGeom>
          </p:spPr>
        </p:pic>
        <p:sp>
          <p:nvSpPr>
            <p:cNvPr id="22" name="Rectangle 21">
              <a:extLst>
                <a:ext uri="{FF2B5EF4-FFF2-40B4-BE49-F238E27FC236}">
                  <a16:creationId xmlns:a16="http://schemas.microsoft.com/office/drawing/2014/main" id="{14055EBA-95A0-48D1-AC17-102D3C3350E6}"/>
                </a:ext>
              </a:extLst>
            </p:cNvPr>
            <p:cNvSpPr/>
            <p:nvPr/>
          </p:nvSpPr>
          <p:spPr>
            <a:xfrm>
              <a:off x="5224463" y="1162050"/>
              <a:ext cx="242887" cy="16668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0A2474-1537-44DA-A9F1-1837DE05A0C5}"/>
                </a:ext>
              </a:extLst>
            </p:cNvPr>
            <p:cNvSpPr/>
            <p:nvPr/>
          </p:nvSpPr>
          <p:spPr>
            <a:xfrm>
              <a:off x="6305551" y="1152525"/>
              <a:ext cx="242887" cy="1666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0372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Rectangle 413">
            <a:extLst>
              <a:ext uri="{FF2B5EF4-FFF2-40B4-BE49-F238E27FC236}">
                <a16:creationId xmlns:a16="http://schemas.microsoft.com/office/drawing/2014/main" id="{319477D4-B290-4BC3-A319-4FE769522F70}"/>
              </a:ext>
            </a:extLst>
          </p:cNvPr>
          <p:cNvSpPr/>
          <p:nvPr/>
        </p:nvSpPr>
        <p:spPr>
          <a:xfrm>
            <a:off x="3482340" y="83820"/>
            <a:ext cx="5844540" cy="6736080"/>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1CE71D7-99E0-413C-BDE4-3ED5E6A3D129}"/>
              </a:ext>
            </a:extLst>
          </p:cNvPr>
          <p:cNvSpPr txBox="1">
            <a:spLocks/>
          </p:cNvSpPr>
          <p:nvPr/>
        </p:nvSpPr>
        <p:spPr>
          <a:xfrm>
            <a:off x="170880" y="173633"/>
            <a:ext cx="2279358" cy="2019151"/>
          </a:xfrm>
          <a:prstGeom prst="rect">
            <a:avLst/>
          </a:prstGeom>
        </p:spPr>
        <p:txBody>
          <a:bodyPr/>
          <a:lstStyle>
            <a:lvl1pPr algn="l" defTabSz="609585" rtl="0" eaLnBrk="1" latinLnBrk="0" hangingPunct="1">
              <a:lnSpc>
                <a:spcPct val="70000"/>
              </a:lnSpc>
              <a:spcBef>
                <a:spcPct val="0"/>
              </a:spcBef>
              <a:buNone/>
              <a:defRPr sz="6000" b="0" i="0" kern="1200" spc="0" baseline="0">
                <a:solidFill>
                  <a:schemeClr val="bg1"/>
                </a:solidFill>
                <a:latin typeface="+mj-lt"/>
                <a:ea typeface="Intel Clear"/>
                <a:cs typeface="Intel Clear"/>
              </a:defRPr>
            </a:lvl1pPr>
          </a:lstStyle>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SRF 8</a:t>
            </a: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x6</a:t>
            </a:r>
          </a:p>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Compute</a:t>
            </a:r>
            <a:endParaRPr kumimoji="0" lang="en-US" sz="4400" b="0" i="0" u="none" strike="noStrike" kern="1200" cap="none" spc="0" normalizeH="0" baseline="0" noProof="0" dirty="0">
              <a:ln>
                <a:noFill/>
              </a:ln>
              <a:solidFill>
                <a:prstClr val="white"/>
              </a:solidFill>
              <a:effectLst/>
              <a:uLnTx/>
              <a:uFillTx/>
              <a:latin typeface="Intel Clear Pro"/>
              <a:ea typeface="Intel Clear"/>
              <a:cs typeface="Intel Clear"/>
            </a:endParaRPr>
          </a:p>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die</a:t>
            </a:r>
          </a:p>
        </p:txBody>
      </p:sp>
      <p:grpSp>
        <p:nvGrpSpPr>
          <p:cNvPr id="124" name="Group 123">
            <a:extLst>
              <a:ext uri="{FF2B5EF4-FFF2-40B4-BE49-F238E27FC236}">
                <a16:creationId xmlns:a16="http://schemas.microsoft.com/office/drawing/2014/main" id="{8B128D36-9399-4249-94FD-53CEEA331394}"/>
              </a:ext>
            </a:extLst>
          </p:cNvPr>
          <p:cNvGrpSpPr/>
          <p:nvPr/>
        </p:nvGrpSpPr>
        <p:grpSpPr>
          <a:xfrm>
            <a:off x="3875295" y="976901"/>
            <a:ext cx="810143" cy="787721"/>
            <a:chOff x="1640095" y="2137681"/>
            <a:chExt cx="810143" cy="787721"/>
          </a:xfrm>
        </p:grpSpPr>
        <p:grpSp>
          <p:nvGrpSpPr>
            <p:cNvPr id="182" name="Group 181">
              <a:extLst>
                <a:ext uri="{FF2B5EF4-FFF2-40B4-BE49-F238E27FC236}">
                  <a16:creationId xmlns:a16="http://schemas.microsoft.com/office/drawing/2014/main" id="{CF0F77F5-AF08-47FB-980E-EC4BB485C3E7}"/>
                </a:ext>
              </a:extLst>
            </p:cNvPr>
            <p:cNvGrpSpPr/>
            <p:nvPr/>
          </p:nvGrpSpPr>
          <p:grpSpPr>
            <a:xfrm>
              <a:off x="1640095" y="2137681"/>
              <a:ext cx="810143" cy="787721"/>
              <a:chOff x="4897109" y="790111"/>
              <a:chExt cx="994602" cy="1074200"/>
            </a:xfrm>
          </p:grpSpPr>
          <p:sp>
            <p:nvSpPr>
              <p:cNvPr id="183" name="Rectangle 182">
                <a:extLst>
                  <a:ext uri="{FF2B5EF4-FFF2-40B4-BE49-F238E27FC236}">
                    <a16:creationId xmlns:a16="http://schemas.microsoft.com/office/drawing/2014/main" id="{FD9133CD-2710-4E98-ACDD-7D5ECC63E92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84" name="TextBox 183">
                <a:extLst>
                  <a:ext uri="{FF2B5EF4-FFF2-40B4-BE49-F238E27FC236}">
                    <a16:creationId xmlns:a16="http://schemas.microsoft.com/office/drawing/2014/main" id="{C9F648AA-028E-4D3F-AE9A-A7D8ED25F024}"/>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22" name="Rectangle 121">
              <a:extLst>
                <a:ext uri="{FF2B5EF4-FFF2-40B4-BE49-F238E27FC236}">
                  <a16:creationId xmlns:a16="http://schemas.microsoft.com/office/drawing/2014/main" id="{3F6B9B66-4D77-433D-B706-FEAB07CC8BB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EC7A325E-00C0-47AE-A527-94B5CBFC7BB5}"/>
              </a:ext>
            </a:extLst>
          </p:cNvPr>
          <p:cNvGrpSpPr/>
          <p:nvPr/>
        </p:nvGrpSpPr>
        <p:grpSpPr>
          <a:xfrm>
            <a:off x="4685436" y="976899"/>
            <a:ext cx="810143" cy="787721"/>
            <a:chOff x="1640095" y="2137681"/>
            <a:chExt cx="810143" cy="787721"/>
          </a:xfrm>
        </p:grpSpPr>
        <p:grpSp>
          <p:nvGrpSpPr>
            <p:cNvPr id="189" name="Group 188">
              <a:extLst>
                <a:ext uri="{FF2B5EF4-FFF2-40B4-BE49-F238E27FC236}">
                  <a16:creationId xmlns:a16="http://schemas.microsoft.com/office/drawing/2014/main" id="{B4E6ED08-7933-4F3A-9FFF-6461064C86D6}"/>
                </a:ext>
              </a:extLst>
            </p:cNvPr>
            <p:cNvGrpSpPr/>
            <p:nvPr/>
          </p:nvGrpSpPr>
          <p:grpSpPr>
            <a:xfrm>
              <a:off x="1640095" y="2137681"/>
              <a:ext cx="810143" cy="787721"/>
              <a:chOff x="4897109" y="790111"/>
              <a:chExt cx="994602" cy="1074200"/>
            </a:xfrm>
          </p:grpSpPr>
          <p:sp>
            <p:nvSpPr>
              <p:cNvPr id="191" name="Rectangle 190">
                <a:extLst>
                  <a:ext uri="{FF2B5EF4-FFF2-40B4-BE49-F238E27FC236}">
                    <a16:creationId xmlns:a16="http://schemas.microsoft.com/office/drawing/2014/main" id="{65E9F818-1833-446C-9579-042A9DF5D07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92" name="TextBox 191">
                <a:extLst>
                  <a:ext uri="{FF2B5EF4-FFF2-40B4-BE49-F238E27FC236}">
                    <a16:creationId xmlns:a16="http://schemas.microsoft.com/office/drawing/2014/main" id="{C0849F52-B9A2-49FC-8358-F23BF2495CE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90" name="Rectangle 189">
              <a:extLst>
                <a:ext uri="{FF2B5EF4-FFF2-40B4-BE49-F238E27FC236}">
                  <a16:creationId xmlns:a16="http://schemas.microsoft.com/office/drawing/2014/main" id="{962A1DA7-E040-4018-8403-05A44C1D5AC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D283CAFF-8174-4E67-BA70-90B654660150}"/>
              </a:ext>
            </a:extLst>
          </p:cNvPr>
          <p:cNvGrpSpPr/>
          <p:nvPr/>
        </p:nvGrpSpPr>
        <p:grpSpPr>
          <a:xfrm flipH="1">
            <a:off x="5592342" y="976899"/>
            <a:ext cx="810143" cy="787721"/>
            <a:chOff x="1640095" y="2137681"/>
            <a:chExt cx="810143" cy="787721"/>
          </a:xfrm>
        </p:grpSpPr>
        <p:grpSp>
          <p:nvGrpSpPr>
            <p:cNvPr id="194" name="Group 193">
              <a:extLst>
                <a:ext uri="{FF2B5EF4-FFF2-40B4-BE49-F238E27FC236}">
                  <a16:creationId xmlns:a16="http://schemas.microsoft.com/office/drawing/2014/main" id="{AA74BCEA-A703-494B-8AF6-1429E35FEED2}"/>
                </a:ext>
              </a:extLst>
            </p:cNvPr>
            <p:cNvGrpSpPr/>
            <p:nvPr/>
          </p:nvGrpSpPr>
          <p:grpSpPr>
            <a:xfrm>
              <a:off x="1640095" y="2137681"/>
              <a:ext cx="810143" cy="787721"/>
              <a:chOff x="4897109" y="790111"/>
              <a:chExt cx="994602" cy="1074200"/>
            </a:xfrm>
          </p:grpSpPr>
          <p:sp>
            <p:nvSpPr>
              <p:cNvPr id="196" name="Rectangle 195">
                <a:extLst>
                  <a:ext uri="{FF2B5EF4-FFF2-40B4-BE49-F238E27FC236}">
                    <a16:creationId xmlns:a16="http://schemas.microsoft.com/office/drawing/2014/main" id="{2BA783CF-EA56-4C84-AE19-11AB0C767DA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97" name="TextBox 196">
                <a:extLst>
                  <a:ext uri="{FF2B5EF4-FFF2-40B4-BE49-F238E27FC236}">
                    <a16:creationId xmlns:a16="http://schemas.microsoft.com/office/drawing/2014/main" id="{63A0C9CE-698D-4F68-8CD7-8680EE38EA91}"/>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95" name="Rectangle 194">
              <a:extLst>
                <a:ext uri="{FF2B5EF4-FFF2-40B4-BE49-F238E27FC236}">
                  <a16:creationId xmlns:a16="http://schemas.microsoft.com/office/drawing/2014/main" id="{6A4DF526-6641-4675-947C-B51923A55D0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55ED9C8F-9947-4B5B-AC86-34561A1549B9}"/>
              </a:ext>
            </a:extLst>
          </p:cNvPr>
          <p:cNvGrpSpPr/>
          <p:nvPr/>
        </p:nvGrpSpPr>
        <p:grpSpPr>
          <a:xfrm>
            <a:off x="6402485" y="976897"/>
            <a:ext cx="810143" cy="787721"/>
            <a:chOff x="1640095" y="2137681"/>
            <a:chExt cx="810143" cy="787721"/>
          </a:xfrm>
        </p:grpSpPr>
        <p:grpSp>
          <p:nvGrpSpPr>
            <p:cNvPr id="199" name="Group 198">
              <a:extLst>
                <a:ext uri="{FF2B5EF4-FFF2-40B4-BE49-F238E27FC236}">
                  <a16:creationId xmlns:a16="http://schemas.microsoft.com/office/drawing/2014/main" id="{ECEA4AFC-4AAE-4F7B-8F24-1EF6FACE595A}"/>
                </a:ext>
              </a:extLst>
            </p:cNvPr>
            <p:cNvGrpSpPr/>
            <p:nvPr/>
          </p:nvGrpSpPr>
          <p:grpSpPr>
            <a:xfrm>
              <a:off x="1640095" y="2137681"/>
              <a:ext cx="810143" cy="787721"/>
              <a:chOff x="4897109" y="790111"/>
              <a:chExt cx="994602" cy="1074200"/>
            </a:xfrm>
          </p:grpSpPr>
          <p:sp>
            <p:nvSpPr>
              <p:cNvPr id="201" name="Rectangle 200">
                <a:extLst>
                  <a:ext uri="{FF2B5EF4-FFF2-40B4-BE49-F238E27FC236}">
                    <a16:creationId xmlns:a16="http://schemas.microsoft.com/office/drawing/2014/main" id="{1B875594-14B0-4DE9-AB72-4CEF43535B3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02" name="TextBox 201">
                <a:extLst>
                  <a:ext uri="{FF2B5EF4-FFF2-40B4-BE49-F238E27FC236}">
                    <a16:creationId xmlns:a16="http://schemas.microsoft.com/office/drawing/2014/main" id="{A0FAA9F7-DFF9-4A4C-9584-2739250CB69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00" name="Rectangle 199">
              <a:extLst>
                <a:ext uri="{FF2B5EF4-FFF2-40B4-BE49-F238E27FC236}">
                  <a16:creationId xmlns:a16="http://schemas.microsoft.com/office/drawing/2014/main" id="{2BADEC4C-913F-4A31-A9F1-3788C678F7A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202">
            <a:extLst>
              <a:ext uri="{FF2B5EF4-FFF2-40B4-BE49-F238E27FC236}">
                <a16:creationId xmlns:a16="http://schemas.microsoft.com/office/drawing/2014/main" id="{62E58B83-94D4-477D-B49D-28B72F82E5CE}"/>
              </a:ext>
            </a:extLst>
          </p:cNvPr>
          <p:cNvGrpSpPr/>
          <p:nvPr/>
        </p:nvGrpSpPr>
        <p:grpSpPr>
          <a:xfrm flipH="1">
            <a:off x="7305995" y="976895"/>
            <a:ext cx="810143" cy="787721"/>
            <a:chOff x="1640095" y="2137681"/>
            <a:chExt cx="810143" cy="787721"/>
          </a:xfrm>
        </p:grpSpPr>
        <p:grpSp>
          <p:nvGrpSpPr>
            <p:cNvPr id="204" name="Group 203">
              <a:extLst>
                <a:ext uri="{FF2B5EF4-FFF2-40B4-BE49-F238E27FC236}">
                  <a16:creationId xmlns:a16="http://schemas.microsoft.com/office/drawing/2014/main" id="{D22A359B-E3D4-40AC-90BD-A2966443D63A}"/>
                </a:ext>
              </a:extLst>
            </p:cNvPr>
            <p:cNvGrpSpPr/>
            <p:nvPr/>
          </p:nvGrpSpPr>
          <p:grpSpPr>
            <a:xfrm>
              <a:off x="1640095" y="2137681"/>
              <a:ext cx="810143" cy="787721"/>
              <a:chOff x="4897109" y="790111"/>
              <a:chExt cx="994602" cy="1074200"/>
            </a:xfrm>
          </p:grpSpPr>
          <p:sp>
            <p:nvSpPr>
              <p:cNvPr id="206" name="Rectangle 205">
                <a:extLst>
                  <a:ext uri="{FF2B5EF4-FFF2-40B4-BE49-F238E27FC236}">
                    <a16:creationId xmlns:a16="http://schemas.microsoft.com/office/drawing/2014/main" id="{AE52570E-E6C5-4793-BA79-393ED373CF7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07" name="TextBox 206">
                <a:extLst>
                  <a:ext uri="{FF2B5EF4-FFF2-40B4-BE49-F238E27FC236}">
                    <a16:creationId xmlns:a16="http://schemas.microsoft.com/office/drawing/2014/main" id="{DAD5EA7C-7974-4AA2-ACBC-D53B7C3E40B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05" name="Rectangle 204">
              <a:extLst>
                <a:ext uri="{FF2B5EF4-FFF2-40B4-BE49-F238E27FC236}">
                  <a16:creationId xmlns:a16="http://schemas.microsoft.com/office/drawing/2014/main" id="{E2BB1387-53EB-4311-AC27-17CBA9605A7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7CF83721-1FD9-48CB-B744-D1CFA86A0F46}"/>
              </a:ext>
            </a:extLst>
          </p:cNvPr>
          <p:cNvGrpSpPr/>
          <p:nvPr/>
        </p:nvGrpSpPr>
        <p:grpSpPr>
          <a:xfrm flipH="1">
            <a:off x="8119532" y="977862"/>
            <a:ext cx="810143" cy="787721"/>
            <a:chOff x="1640095" y="2137681"/>
            <a:chExt cx="810143" cy="787721"/>
          </a:xfrm>
        </p:grpSpPr>
        <p:grpSp>
          <p:nvGrpSpPr>
            <p:cNvPr id="209" name="Group 208">
              <a:extLst>
                <a:ext uri="{FF2B5EF4-FFF2-40B4-BE49-F238E27FC236}">
                  <a16:creationId xmlns:a16="http://schemas.microsoft.com/office/drawing/2014/main" id="{C4101D73-1A81-40E3-A532-8358F113E33D}"/>
                </a:ext>
              </a:extLst>
            </p:cNvPr>
            <p:cNvGrpSpPr/>
            <p:nvPr/>
          </p:nvGrpSpPr>
          <p:grpSpPr>
            <a:xfrm>
              <a:off x="1640095" y="2137681"/>
              <a:ext cx="810143" cy="787721"/>
              <a:chOff x="4897109" y="790111"/>
              <a:chExt cx="994602" cy="1074200"/>
            </a:xfrm>
          </p:grpSpPr>
          <p:sp>
            <p:nvSpPr>
              <p:cNvPr id="211" name="Rectangle 210">
                <a:extLst>
                  <a:ext uri="{FF2B5EF4-FFF2-40B4-BE49-F238E27FC236}">
                    <a16:creationId xmlns:a16="http://schemas.microsoft.com/office/drawing/2014/main" id="{F7A2961A-AC40-4BDB-9722-E76B8E662354}"/>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12" name="TextBox 211">
                <a:extLst>
                  <a:ext uri="{FF2B5EF4-FFF2-40B4-BE49-F238E27FC236}">
                    <a16:creationId xmlns:a16="http://schemas.microsoft.com/office/drawing/2014/main" id="{055670DA-F7D6-47DC-82BA-590EA902034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10" name="Rectangle 209">
              <a:extLst>
                <a:ext uri="{FF2B5EF4-FFF2-40B4-BE49-F238E27FC236}">
                  <a16:creationId xmlns:a16="http://schemas.microsoft.com/office/drawing/2014/main" id="{91B03ACF-DC93-4E56-B743-AE7E22091D53}"/>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E75970B0-ADA3-4D9D-AD5C-4C48C096CA26}"/>
              </a:ext>
            </a:extLst>
          </p:cNvPr>
          <p:cNvGrpSpPr/>
          <p:nvPr/>
        </p:nvGrpSpPr>
        <p:grpSpPr>
          <a:xfrm flipV="1">
            <a:off x="3875295" y="1764295"/>
            <a:ext cx="5054380" cy="788688"/>
            <a:chOff x="3875295" y="1007375"/>
            <a:chExt cx="5054380" cy="788688"/>
          </a:xfrm>
        </p:grpSpPr>
        <p:grpSp>
          <p:nvGrpSpPr>
            <p:cNvPr id="214" name="Group 213">
              <a:extLst>
                <a:ext uri="{FF2B5EF4-FFF2-40B4-BE49-F238E27FC236}">
                  <a16:creationId xmlns:a16="http://schemas.microsoft.com/office/drawing/2014/main" id="{C449F208-9CA6-415C-BFF1-0ED3616D2A6C}"/>
                </a:ext>
              </a:extLst>
            </p:cNvPr>
            <p:cNvGrpSpPr/>
            <p:nvPr/>
          </p:nvGrpSpPr>
          <p:grpSpPr>
            <a:xfrm>
              <a:off x="3875295" y="1007381"/>
              <a:ext cx="810143" cy="787721"/>
              <a:chOff x="1640095" y="2137681"/>
              <a:chExt cx="810143" cy="787721"/>
            </a:xfrm>
          </p:grpSpPr>
          <p:grpSp>
            <p:nvGrpSpPr>
              <p:cNvPr id="240" name="Group 239">
                <a:extLst>
                  <a:ext uri="{FF2B5EF4-FFF2-40B4-BE49-F238E27FC236}">
                    <a16:creationId xmlns:a16="http://schemas.microsoft.com/office/drawing/2014/main" id="{9EF8F065-1302-4AD9-A001-027A8C0F9B0B}"/>
                  </a:ext>
                </a:extLst>
              </p:cNvPr>
              <p:cNvGrpSpPr/>
              <p:nvPr/>
            </p:nvGrpSpPr>
            <p:grpSpPr>
              <a:xfrm>
                <a:off x="1640095" y="2137681"/>
                <a:ext cx="810143" cy="787721"/>
                <a:chOff x="4897109" y="790111"/>
                <a:chExt cx="994602" cy="1074200"/>
              </a:xfrm>
            </p:grpSpPr>
            <p:sp>
              <p:nvSpPr>
                <p:cNvPr id="242" name="Rectangle 241">
                  <a:extLst>
                    <a:ext uri="{FF2B5EF4-FFF2-40B4-BE49-F238E27FC236}">
                      <a16:creationId xmlns:a16="http://schemas.microsoft.com/office/drawing/2014/main" id="{3DCBC632-38B0-4001-8633-017812C884B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43" name="TextBox 242">
                  <a:extLst>
                    <a:ext uri="{FF2B5EF4-FFF2-40B4-BE49-F238E27FC236}">
                      <a16:creationId xmlns:a16="http://schemas.microsoft.com/office/drawing/2014/main" id="{F11A24DF-6E4E-4333-8791-C34AD67F2AF8}"/>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41" name="Rectangle 240">
                <a:extLst>
                  <a:ext uri="{FF2B5EF4-FFF2-40B4-BE49-F238E27FC236}">
                    <a16:creationId xmlns:a16="http://schemas.microsoft.com/office/drawing/2014/main" id="{B4AFE834-C352-4C89-8FD1-EC1B1D08044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D5A46552-7790-463C-B247-D679BB342DCD}"/>
                </a:ext>
              </a:extLst>
            </p:cNvPr>
            <p:cNvGrpSpPr/>
            <p:nvPr/>
          </p:nvGrpSpPr>
          <p:grpSpPr>
            <a:xfrm>
              <a:off x="4685436" y="1007379"/>
              <a:ext cx="810143" cy="787721"/>
              <a:chOff x="1640095" y="2137681"/>
              <a:chExt cx="810143" cy="787721"/>
            </a:xfrm>
          </p:grpSpPr>
          <p:grpSp>
            <p:nvGrpSpPr>
              <p:cNvPr id="236" name="Group 235">
                <a:extLst>
                  <a:ext uri="{FF2B5EF4-FFF2-40B4-BE49-F238E27FC236}">
                    <a16:creationId xmlns:a16="http://schemas.microsoft.com/office/drawing/2014/main" id="{887C2704-A28D-422B-9FC6-15C224C29359}"/>
                  </a:ext>
                </a:extLst>
              </p:cNvPr>
              <p:cNvGrpSpPr/>
              <p:nvPr/>
            </p:nvGrpSpPr>
            <p:grpSpPr>
              <a:xfrm>
                <a:off x="1640095" y="2137681"/>
                <a:ext cx="810143" cy="787721"/>
                <a:chOff x="4897109" y="790111"/>
                <a:chExt cx="994602" cy="1074200"/>
              </a:xfrm>
            </p:grpSpPr>
            <p:sp>
              <p:nvSpPr>
                <p:cNvPr id="238" name="Rectangle 237">
                  <a:extLst>
                    <a:ext uri="{FF2B5EF4-FFF2-40B4-BE49-F238E27FC236}">
                      <a16:creationId xmlns:a16="http://schemas.microsoft.com/office/drawing/2014/main" id="{51F352DD-36D6-4DB6-80DB-8E1364743A82}"/>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9" name="TextBox 238">
                  <a:extLst>
                    <a:ext uri="{FF2B5EF4-FFF2-40B4-BE49-F238E27FC236}">
                      <a16:creationId xmlns:a16="http://schemas.microsoft.com/office/drawing/2014/main" id="{02CFBA33-EB97-49F8-AD98-2F4567C88D59}"/>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37" name="Rectangle 236">
                <a:extLst>
                  <a:ext uri="{FF2B5EF4-FFF2-40B4-BE49-F238E27FC236}">
                    <a16:creationId xmlns:a16="http://schemas.microsoft.com/office/drawing/2014/main" id="{7A125219-1307-4E56-BDFC-08A8C2CC5A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4CF02906-38CA-4ABA-A5D9-B1D91B65A49C}"/>
                </a:ext>
              </a:extLst>
            </p:cNvPr>
            <p:cNvGrpSpPr/>
            <p:nvPr/>
          </p:nvGrpSpPr>
          <p:grpSpPr>
            <a:xfrm flipH="1">
              <a:off x="5592342" y="1007379"/>
              <a:ext cx="810143" cy="787721"/>
              <a:chOff x="1640095" y="2137681"/>
              <a:chExt cx="810143" cy="787721"/>
            </a:xfrm>
          </p:grpSpPr>
          <p:grpSp>
            <p:nvGrpSpPr>
              <p:cNvPr id="232" name="Group 231">
                <a:extLst>
                  <a:ext uri="{FF2B5EF4-FFF2-40B4-BE49-F238E27FC236}">
                    <a16:creationId xmlns:a16="http://schemas.microsoft.com/office/drawing/2014/main" id="{B9189B78-2549-455D-BD40-02511EA0D24B}"/>
                  </a:ext>
                </a:extLst>
              </p:cNvPr>
              <p:cNvGrpSpPr/>
              <p:nvPr/>
            </p:nvGrpSpPr>
            <p:grpSpPr>
              <a:xfrm>
                <a:off x="1640095" y="2137681"/>
                <a:ext cx="810143" cy="787721"/>
                <a:chOff x="4897109" y="790111"/>
                <a:chExt cx="994602" cy="1074200"/>
              </a:xfrm>
            </p:grpSpPr>
            <p:sp>
              <p:nvSpPr>
                <p:cNvPr id="234" name="Rectangle 233">
                  <a:extLst>
                    <a:ext uri="{FF2B5EF4-FFF2-40B4-BE49-F238E27FC236}">
                      <a16:creationId xmlns:a16="http://schemas.microsoft.com/office/drawing/2014/main" id="{6F8A8F91-C554-4253-ABCB-3887E4ECC4C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5" name="TextBox 234">
                  <a:extLst>
                    <a:ext uri="{FF2B5EF4-FFF2-40B4-BE49-F238E27FC236}">
                      <a16:creationId xmlns:a16="http://schemas.microsoft.com/office/drawing/2014/main" id="{AA1176E7-C9D1-470B-A585-516171F6A60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33" name="Rectangle 232">
                <a:extLst>
                  <a:ext uri="{FF2B5EF4-FFF2-40B4-BE49-F238E27FC236}">
                    <a16:creationId xmlns:a16="http://schemas.microsoft.com/office/drawing/2014/main" id="{C55384DC-4F9D-42C3-9709-3F047278414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CFE03726-11EF-47A7-AAD2-FC1BF5178AB7}"/>
                </a:ext>
              </a:extLst>
            </p:cNvPr>
            <p:cNvGrpSpPr/>
            <p:nvPr/>
          </p:nvGrpSpPr>
          <p:grpSpPr>
            <a:xfrm>
              <a:off x="6402485" y="1007377"/>
              <a:ext cx="810143" cy="787721"/>
              <a:chOff x="1640095" y="2137681"/>
              <a:chExt cx="810143" cy="787721"/>
            </a:xfrm>
          </p:grpSpPr>
          <p:grpSp>
            <p:nvGrpSpPr>
              <p:cNvPr id="228" name="Group 227">
                <a:extLst>
                  <a:ext uri="{FF2B5EF4-FFF2-40B4-BE49-F238E27FC236}">
                    <a16:creationId xmlns:a16="http://schemas.microsoft.com/office/drawing/2014/main" id="{AD73D2FA-33AC-4B2C-8AE1-E41EFABC0F64}"/>
                  </a:ext>
                </a:extLst>
              </p:cNvPr>
              <p:cNvGrpSpPr/>
              <p:nvPr/>
            </p:nvGrpSpPr>
            <p:grpSpPr>
              <a:xfrm>
                <a:off x="1640095" y="2137681"/>
                <a:ext cx="810143" cy="787721"/>
                <a:chOff x="4897109" y="790111"/>
                <a:chExt cx="994602" cy="1074200"/>
              </a:xfrm>
            </p:grpSpPr>
            <p:sp>
              <p:nvSpPr>
                <p:cNvPr id="230" name="Rectangle 229">
                  <a:extLst>
                    <a:ext uri="{FF2B5EF4-FFF2-40B4-BE49-F238E27FC236}">
                      <a16:creationId xmlns:a16="http://schemas.microsoft.com/office/drawing/2014/main" id="{28D4F9D2-25FB-4906-A890-9D9B85C31D41}"/>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1" name="TextBox 230">
                  <a:extLst>
                    <a:ext uri="{FF2B5EF4-FFF2-40B4-BE49-F238E27FC236}">
                      <a16:creationId xmlns:a16="http://schemas.microsoft.com/office/drawing/2014/main" id="{406EFFA3-F4FD-402D-9407-EB45B28AC95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9" name="Rectangle 228">
                <a:extLst>
                  <a:ext uri="{FF2B5EF4-FFF2-40B4-BE49-F238E27FC236}">
                    <a16:creationId xmlns:a16="http://schemas.microsoft.com/office/drawing/2014/main" id="{07A42701-4DB4-49EB-AAD6-33A0C6B7C0C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32B5BC6F-6617-4EAA-BA24-D50A6E645D2E}"/>
                </a:ext>
              </a:extLst>
            </p:cNvPr>
            <p:cNvGrpSpPr/>
            <p:nvPr/>
          </p:nvGrpSpPr>
          <p:grpSpPr>
            <a:xfrm flipH="1">
              <a:off x="7305995" y="1007375"/>
              <a:ext cx="810143" cy="787721"/>
              <a:chOff x="1640095" y="2137681"/>
              <a:chExt cx="810143" cy="787721"/>
            </a:xfrm>
          </p:grpSpPr>
          <p:grpSp>
            <p:nvGrpSpPr>
              <p:cNvPr id="224" name="Group 223">
                <a:extLst>
                  <a:ext uri="{FF2B5EF4-FFF2-40B4-BE49-F238E27FC236}">
                    <a16:creationId xmlns:a16="http://schemas.microsoft.com/office/drawing/2014/main" id="{3ECBD320-99F9-495A-A43B-50939A908FD8}"/>
                  </a:ext>
                </a:extLst>
              </p:cNvPr>
              <p:cNvGrpSpPr/>
              <p:nvPr/>
            </p:nvGrpSpPr>
            <p:grpSpPr>
              <a:xfrm>
                <a:off x="1640095" y="2137681"/>
                <a:ext cx="810143" cy="787721"/>
                <a:chOff x="4897109" y="790111"/>
                <a:chExt cx="994602" cy="1074200"/>
              </a:xfrm>
            </p:grpSpPr>
            <p:sp>
              <p:nvSpPr>
                <p:cNvPr id="226" name="Rectangle 225">
                  <a:extLst>
                    <a:ext uri="{FF2B5EF4-FFF2-40B4-BE49-F238E27FC236}">
                      <a16:creationId xmlns:a16="http://schemas.microsoft.com/office/drawing/2014/main" id="{4C0C8729-8157-4BAA-83B6-83DE2889FEB1}"/>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27" name="TextBox 226">
                  <a:extLst>
                    <a:ext uri="{FF2B5EF4-FFF2-40B4-BE49-F238E27FC236}">
                      <a16:creationId xmlns:a16="http://schemas.microsoft.com/office/drawing/2014/main" id="{8867214D-670D-4781-B2E7-7A6EB94C8FB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5" name="Rectangle 224">
                <a:extLst>
                  <a:ext uri="{FF2B5EF4-FFF2-40B4-BE49-F238E27FC236}">
                    <a16:creationId xmlns:a16="http://schemas.microsoft.com/office/drawing/2014/main" id="{92E5F12C-123E-4F67-90BC-838826BC171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2BCD88F0-D2E8-4D79-B0AE-3665AEEAE88F}"/>
                </a:ext>
              </a:extLst>
            </p:cNvPr>
            <p:cNvGrpSpPr/>
            <p:nvPr/>
          </p:nvGrpSpPr>
          <p:grpSpPr>
            <a:xfrm flipH="1">
              <a:off x="8119532" y="1008342"/>
              <a:ext cx="810143" cy="787721"/>
              <a:chOff x="1640095" y="2137681"/>
              <a:chExt cx="810143" cy="787721"/>
            </a:xfrm>
          </p:grpSpPr>
          <p:grpSp>
            <p:nvGrpSpPr>
              <p:cNvPr id="220" name="Group 219">
                <a:extLst>
                  <a:ext uri="{FF2B5EF4-FFF2-40B4-BE49-F238E27FC236}">
                    <a16:creationId xmlns:a16="http://schemas.microsoft.com/office/drawing/2014/main" id="{6ACD8873-AC99-4C9B-980D-376B08C995EB}"/>
                  </a:ext>
                </a:extLst>
              </p:cNvPr>
              <p:cNvGrpSpPr/>
              <p:nvPr/>
            </p:nvGrpSpPr>
            <p:grpSpPr>
              <a:xfrm>
                <a:off x="1640095" y="2137681"/>
                <a:ext cx="810143" cy="787721"/>
                <a:chOff x="4897109" y="790111"/>
                <a:chExt cx="994602" cy="1074200"/>
              </a:xfrm>
            </p:grpSpPr>
            <p:sp>
              <p:nvSpPr>
                <p:cNvPr id="222" name="Rectangle 221">
                  <a:extLst>
                    <a:ext uri="{FF2B5EF4-FFF2-40B4-BE49-F238E27FC236}">
                      <a16:creationId xmlns:a16="http://schemas.microsoft.com/office/drawing/2014/main" id="{BA509C36-F821-4920-AD5D-715C364948D9}"/>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23" name="TextBox 222">
                  <a:extLst>
                    <a:ext uri="{FF2B5EF4-FFF2-40B4-BE49-F238E27FC236}">
                      <a16:creationId xmlns:a16="http://schemas.microsoft.com/office/drawing/2014/main" id="{F708FAC8-F185-4CFA-893B-47ED25976E9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1" name="Rectangle 220">
                <a:extLst>
                  <a:ext uri="{FF2B5EF4-FFF2-40B4-BE49-F238E27FC236}">
                    <a16:creationId xmlns:a16="http://schemas.microsoft.com/office/drawing/2014/main" id="{25C80FE0-8459-4418-9C9B-7B14B88E08A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4" name="Group 243">
            <a:extLst>
              <a:ext uri="{FF2B5EF4-FFF2-40B4-BE49-F238E27FC236}">
                <a16:creationId xmlns:a16="http://schemas.microsoft.com/office/drawing/2014/main" id="{F43B5816-AF52-43D4-8B73-CC8893AB0075}"/>
              </a:ext>
            </a:extLst>
          </p:cNvPr>
          <p:cNvGrpSpPr/>
          <p:nvPr/>
        </p:nvGrpSpPr>
        <p:grpSpPr>
          <a:xfrm>
            <a:off x="3875295" y="2627895"/>
            <a:ext cx="5054380" cy="788688"/>
            <a:chOff x="3875295" y="1007375"/>
            <a:chExt cx="5054380" cy="788688"/>
          </a:xfrm>
        </p:grpSpPr>
        <p:grpSp>
          <p:nvGrpSpPr>
            <p:cNvPr id="245" name="Group 244">
              <a:extLst>
                <a:ext uri="{FF2B5EF4-FFF2-40B4-BE49-F238E27FC236}">
                  <a16:creationId xmlns:a16="http://schemas.microsoft.com/office/drawing/2014/main" id="{238AE500-01E0-4547-88A3-3BF777007FFB}"/>
                </a:ext>
              </a:extLst>
            </p:cNvPr>
            <p:cNvGrpSpPr/>
            <p:nvPr/>
          </p:nvGrpSpPr>
          <p:grpSpPr>
            <a:xfrm>
              <a:off x="3875295" y="1007381"/>
              <a:ext cx="810143" cy="787721"/>
              <a:chOff x="1640095" y="2137681"/>
              <a:chExt cx="810143" cy="787721"/>
            </a:xfrm>
          </p:grpSpPr>
          <p:grpSp>
            <p:nvGrpSpPr>
              <p:cNvPr id="271" name="Group 270">
                <a:extLst>
                  <a:ext uri="{FF2B5EF4-FFF2-40B4-BE49-F238E27FC236}">
                    <a16:creationId xmlns:a16="http://schemas.microsoft.com/office/drawing/2014/main" id="{3406077C-A923-4BDF-A4D4-A4592B08016C}"/>
                  </a:ext>
                </a:extLst>
              </p:cNvPr>
              <p:cNvGrpSpPr/>
              <p:nvPr/>
            </p:nvGrpSpPr>
            <p:grpSpPr>
              <a:xfrm>
                <a:off x="1640095" y="2137681"/>
                <a:ext cx="810143" cy="787721"/>
                <a:chOff x="4897109" y="790111"/>
                <a:chExt cx="994602" cy="1074200"/>
              </a:xfrm>
            </p:grpSpPr>
            <p:sp>
              <p:nvSpPr>
                <p:cNvPr id="273" name="Rectangle 272">
                  <a:extLst>
                    <a:ext uri="{FF2B5EF4-FFF2-40B4-BE49-F238E27FC236}">
                      <a16:creationId xmlns:a16="http://schemas.microsoft.com/office/drawing/2014/main" id="{50752742-1A26-4180-9BDE-3CA0D49F4F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74" name="TextBox 273">
                  <a:extLst>
                    <a:ext uri="{FF2B5EF4-FFF2-40B4-BE49-F238E27FC236}">
                      <a16:creationId xmlns:a16="http://schemas.microsoft.com/office/drawing/2014/main" id="{BA3BCB24-29A8-4B2D-ABA9-222D4B98BCA8}"/>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72" name="Rectangle 271">
                <a:extLst>
                  <a:ext uri="{FF2B5EF4-FFF2-40B4-BE49-F238E27FC236}">
                    <a16:creationId xmlns:a16="http://schemas.microsoft.com/office/drawing/2014/main" id="{9528B378-43CE-4253-B7AD-FC9657C9FAF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2550607-19FD-4482-A897-E30E06A93EA1}"/>
                </a:ext>
              </a:extLst>
            </p:cNvPr>
            <p:cNvGrpSpPr/>
            <p:nvPr/>
          </p:nvGrpSpPr>
          <p:grpSpPr>
            <a:xfrm>
              <a:off x="4685436" y="1007379"/>
              <a:ext cx="810143" cy="787721"/>
              <a:chOff x="1640095" y="2137681"/>
              <a:chExt cx="810143" cy="787721"/>
            </a:xfrm>
          </p:grpSpPr>
          <p:grpSp>
            <p:nvGrpSpPr>
              <p:cNvPr id="267" name="Group 266">
                <a:extLst>
                  <a:ext uri="{FF2B5EF4-FFF2-40B4-BE49-F238E27FC236}">
                    <a16:creationId xmlns:a16="http://schemas.microsoft.com/office/drawing/2014/main" id="{6DBE04BB-BE66-48E1-8E31-7A3E6A1141D1}"/>
                  </a:ext>
                </a:extLst>
              </p:cNvPr>
              <p:cNvGrpSpPr/>
              <p:nvPr/>
            </p:nvGrpSpPr>
            <p:grpSpPr>
              <a:xfrm>
                <a:off x="1640095" y="2137681"/>
                <a:ext cx="810143" cy="787721"/>
                <a:chOff x="4897109" y="790111"/>
                <a:chExt cx="994602" cy="1074200"/>
              </a:xfrm>
            </p:grpSpPr>
            <p:sp>
              <p:nvSpPr>
                <p:cNvPr id="269" name="Rectangle 268">
                  <a:extLst>
                    <a:ext uri="{FF2B5EF4-FFF2-40B4-BE49-F238E27FC236}">
                      <a16:creationId xmlns:a16="http://schemas.microsoft.com/office/drawing/2014/main" id="{58EF259D-E1CC-4CCB-A97B-36776A134E9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70" name="TextBox 269">
                  <a:extLst>
                    <a:ext uri="{FF2B5EF4-FFF2-40B4-BE49-F238E27FC236}">
                      <a16:creationId xmlns:a16="http://schemas.microsoft.com/office/drawing/2014/main" id="{C3BDBE4C-1D55-442C-AF2D-3ADF50414F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8" name="Rectangle 267">
                <a:extLst>
                  <a:ext uri="{FF2B5EF4-FFF2-40B4-BE49-F238E27FC236}">
                    <a16:creationId xmlns:a16="http://schemas.microsoft.com/office/drawing/2014/main" id="{DF8731A6-03DA-45A9-8228-B57775364E3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365B700C-EDC5-4C72-9E65-D82BBDAC83BB}"/>
                </a:ext>
              </a:extLst>
            </p:cNvPr>
            <p:cNvGrpSpPr/>
            <p:nvPr/>
          </p:nvGrpSpPr>
          <p:grpSpPr>
            <a:xfrm flipH="1">
              <a:off x="5592342" y="1007379"/>
              <a:ext cx="810143" cy="787721"/>
              <a:chOff x="1640095" y="2137681"/>
              <a:chExt cx="810143" cy="787721"/>
            </a:xfrm>
          </p:grpSpPr>
          <p:grpSp>
            <p:nvGrpSpPr>
              <p:cNvPr id="263" name="Group 262">
                <a:extLst>
                  <a:ext uri="{FF2B5EF4-FFF2-40B4-BE49-F238E27FC236}">
                    <a16:creationId xmlns:a16="http://schemas.microsoft.com/office/drawing/2014/main" id="{217BEB5C-097C-4AF3-82A7-425DE8480103}"/>
                  </a:ext>
                </a:extLst>
              </p:cNvPr>
              <p:cNvGrpSpPr/>
              <p:nvPr/>
            </p:nvGrpSpPr>
            <p:grpSpPr>
              <a:xfrm>
                <a:off x="1640095" y="2137681"/>
                <a:ext cx="810143" cy="787721"/>
                <a:chOff x="4897109" y="790111"/>
                <a:chExt cx="994602" cy="1074200"/>
              </a:xfrm>
            </p:grpSpPr>
            <p:sp>
              <p:nvSpPr>
                <p:cNvPr id="265" name="Rectangle 264">
                  <a:extLst>
                    <a:ext uri="{FF2B5EF4-FFF2-40B4-BE49-F238E27FC236}">
                      <a16:creationId xmlns:a16="http://schemas.microsoft.com/office/drawing/2014/main" id="{A0B9F9CD-DE37-4D9C-886F-1015AE3DB62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66" name="TextBox 265">
                  <a:extLst>
                    <a:ext uri="{FF2B5EF4-FFF2-40B4-BE49-F238E27FC236}">
                      <a16:creationId xmlns:a16="http://schemas.microsoft.com/office/drawing/2014/main" id="{4995D0D9-309B-41C1-8BFA-D836F2AB0DA2}"/>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4" name="Rectangle 263">
                <a:extLst>
                  <a:ext uri="{FF2B5EF4-FFF2-40B4-BE49-F238E27FC236}">
                    <a16:creationId xmlns:a16="http://schemas.microsoft.com/office/drawing/2014/main" id="{9C99BDBB-B3E6-40BC-B714-08D7CCF43FD1}"/>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54F60448-B3F6-47B2-81C3-2AE316FBCC24}"/>
                </a:ext>
              </a:extLst>
            </p:cNvPr>
            <p:cNvGrpSpPr/>
            <p:nvPr/>
          </p:nvGrpSpPr>
          <p:grpSpPr>
            <a:xfrm>
              <a:off x="6402485" y="1007377"/>
              <a:ext cx="810143" cy="787721"/>
              <a:chOff x="1640095" y="2137681"/>
              <a:chExt cx="810143" cy="787721"/>
            </a:xfrm>
          </p:grpSpPr>
          <p:grpSp>
            <p:nvGrpSpPr>
              <p:cNvPr id="259" name="Group 258">
                <a:extLst>
                  <a:ext uri="{FF2B5EF4-FFF2-40B4-BE49-F238E27FC236}">
                    <a16:creationId xmlns:a16="http://schemas.microsoft.com/office/drawing/2014/main" id="{AE4C2568-4782-4CE4-AFC3-3422C6CE876C}"/>
                  </a:ext>
                </a:extLst>
              </p:cNvPr>
              <p:cNvGrpSpPr/>
              <p:nvPr/>
            </p:nvGrpSpPr>
            <p:grpSpPr>
              <a:xfrm>
                <a:off x="1640095" y="2137681"/>
                <a:ext cx="810143" cy="787721"/>
                <a:chOff x="4897109" y="790111"/>
                <a:chExt cx="994602" cy="1074200"/>
              </a:xfrm>
            </p:grpSpPr>
            <p:sp>
              <p:nvSpPr>
                <p:cNvPr id="261" name="Rectangle 260">
                  <a:extLst>
                    <a:ext uri="{FF2B5EF4-FFF2-40B4-BE49-F238E27FC236}">
                      <a16:creationId xmlns:a16="http://schemas.microsoft.com/office/drawing/2014/main" id="{06511D35-6444-418C-B0EA-C7BEE75C627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62" name="TextBox 261">
                  <a:extLst>
                    <a:ext uri="{FF2B5EF4-FFF2-40B4-BE49-F238E27FC236}">
                      <a16:creationId xmlns:a16="http://schemas.microsoft.com/office/drawing/2014/main" id="{A2E73F06-47A6-4C98-8CF5-3C56096295D1}"/>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0" name="Rectangle 259">
                <a:extLst>
                  <a:ext uri="{FF2B5EF4-FFF2-40B4-BE49-F238E27FC236}">
                    <a16:creationId xmlns:a16="http://schemas.microsoft.com/office/drawing/2014/main" id="{CAFBBD28-B033-4049-A3B1-1F58BFA9D72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770320DA-D2E4-47F2-B307-A459D8F1AA9E}"/>
                </a:ext>
              </a:extLst>
            </p:cNvPr>
            <p:cNvGrpSpPr/>
            <p:nvPr/>
          </p:nvGrpSpPr>
          <p:grpSpPr>
            <a:xfrm flipH="1">
              <a:off x="7305995" y="1007375"/>
              <a:ext cx="810143" cy="787721"/>
              <a:chOff x="1640095" y="2137681"/>
              <a:chExt cx="810143" cy="787721"/>
            </a:xfrm>
          </p:grpSpPr>
          <p:grpSp>
            <p:nvGrpSpPr>
              <p:cNvPr id="255" name="Group 254">
                <a:extLst>
                  <a:ext uri="{FF2B5EF4-FFF2-40B4-BE49-F238E27FC236}">
                    <a16:creationId xmlns:a16="http://schemas.microsoft.com/office/drawing/2014/main" id="{AC6CCDEB-A413-495D-97BD-9DC74D00A45F}"/>
                  </a:ext>
                </a:extLst>
              </p:cNvPr>
              <p:cNvGrpSpPr/>
              <p:nvPr/>
            </p:nvGrpSpPr>
            <p:grpSpPr>
              <a:xfrm>
                <a:off x="1640095" y="2137681"/>
                <a:ext cx="810143" cy="787721"/>
                <a:chOff x="4897109" y="790111"/>
                <a:chExt cx="994602" cy="1074200"/>
              </a:xfrm>
            </p:grpSpPr>
            <p:sp>
              <p:nvSpPr>
                <p:cNvPr id="257" name="Rectangle 256">
                  <a:extLst>
                    <a:ext uri="{FF2B5EF4-FFF2-40B4-BE49-F238E27FC236}">
                      <a16:creationId xmlns:a16="http://schemas.microsoft.com/office/drawing/2014/main" id="{B96FDDFA-90EC-4D7F-BE58-43BDC8B25A0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58" name="TextBox 257">
                  <a:extLst>
                    <a:ext uri="{FF2B5EF4-FFF2-40B4-BE49-F238E27FC236}">
                      <a16:creationId xmlns:a16="http://schemas.microsoft.com/office/drawing/2014/main" id="{DF0263A3-B67C-47D0-B44E-C7A75BC9040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56" name="Rectangle 255">
                <a:extLst>
                  <a:ext uri="{FF2B5EF4-FFF2-40B4-BE49-F238E27FC236}">
                    <a16:creationId xmlns:a16="http://schemas.microsoft.com/office/drawing/2014/main" id="{5CD4F0EC-4D13-4725-9350-D2CA0D77FC2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249">
              <a:extLst>
                <a:ext uri="{FF2B5EF4-FFF2-40B4-BE49-F238E27FC236}">
                  <a16:creationId xmlns:a16="http://schemas.microsoft.com/office/drawing/2014/main" id="{96DACB1D-770A-4BB7-8AD7-AECA4B484340}"/>
                </a:ext>
              </a:extLst>
            </p:cNvPr>
            <p:cNvGrpSpPr/>
            <p:nvPr/>
          </p:nvGrpSpPr>
          <p:grpSpPr>
            <a:xfrm flipH="1">
              <a:off x="8119532" y="1008342"/>
              <a:ext cx="810143" cy="787721"/>
              <a:chOff x="1640095" y="2137681"/>
              <a:chExt cx="810143" cy="787721"/>
            </a:xfrm>
          </p:grpSpPr>
          <p:grpSp>
            <p:nvGrpSpPr>
              <p:cNvPr id="251" name="Group 250">
                <a:extLst>
                  <a:ext uri="{FF2B5EF4-FFF2-40B4-BE49-F238E27FC236}">
                    <a16:creationId xmlns:a16="http://schemas.microsoft.com/office/drawing/2014/main" id="{108B845F-75B6-4563-BF4C-D1735DE0E612}"/>
                  </a:ext>
                </a:extLst>
              </p:cNvPr>
              <p:cNvGrpSpPr/>
              <p:nvPr/>
            </p:nvGrpSpPr>
            <p:grpSpPr>
              <a:xfrm>
                <a:off x="1640095" y="2137681"/>
                <a:ext cx="810143" cy="787721"/>
                <a:chOff x="4897109" y="790111"/>
                <a:chExt cx="994602" cy="1074200"/>
              </a:xfrm>
            </p:grpSpPr>
            <p:sp>
              <p:nvSpPr>
                <p:cNvPr id="253" name="Rectangle 252">
                  <a:extLst>
                    <a:ext uri="{FF2B5EF4-FFF2-40B4-BE49-F238E27FC236}">
                      <a16:creationId xmlns:a16="http://schemas.microsoft.com/office/drawing/2014/main" id="{1BB8A514-94DB-4AEE-88F0-229F658D02C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54" name="TextBox 253">
                  <a:extLst>
                    <a:ext uri="{FF2B5EF4-FFF2-40B4-BE49-F238E27FC236}">
                      <a16:creationId xmlns:a16="http://schemas.microsoft.com/office/drawing/2014/main" id="{A5571908-79FC-4931-8023-8D6968FBD0E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52" name="Rectangle 251">
                <a:extLst>
                  <a:ext uri="{FF2B5EF4-FFF2-40B4-BE49-F238E27FC236}">
                    <a16:creationId xmlns:a16="http://schemas.microsoft.com/office/drawing/2014/main" id="{D6CEEDD1-B596-4F5C-8DA2-30FF3673F0E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5" name="Group 274">
            <a:extLst>
              <a:ext uri="{FF2B5EF4-FFF2-40B4-BE49-F238E27FC236}">
                <a16:creationId xmlns:a16="http://schemas.microsoft.com/office/drawing/2014/main" id="{7F2E9FA6-2DB0-478D-84DF-0FA21D9BA921}"/>
              </a:ext>
            </a:extLst>
          </p:cNvPr>
          <p:cNvGrpSpPr/>
          <p:nvPr/>
        </p:nvGrpSpPr>
        <p:grpSpPr>
          <a:xfrm flipV="1">
            <a:off x="3875295" y="3415295"/>
            <a:ext cx="5054380" cy="788688"/>
            <a:chOff x="3875295" y="1007375"/>
            <a:chExt cx="5054380" cy="788688"/>
          </a:xfrm>
        </p:grpSpPr>
        <p:grpSp>
          <p:nvGrpSpPr>
            <p:cNvPr id="276" name="Group 275">
              <a:extLst>
                <a:ext uri="{FF2B5EF4-FFF2-40B4-BE49-F238E27FC236}">
                  <a16:creationId xmlns:a16="http://schemas.microsoft.com/office/drawing/2014/main" id="{8B0AE491-73B3-431D-B923-F26C7316D31E}"/>
                </a:ext>
              </a:extLst>
            </p:cNvPr>
            <p:cNvGrpSpPr/>
            <p:nvPr/>
          </p:nvGrpSpPr>
          <p:grpSpPr>
            <a:xfrm>
              <a:off x="3875295" y="1007381"/>
              <a:ext cx="810143" cy="787721"/>
              <a:chOff x="1640095" y="2137681"/>
              <a:chExt cx="810143" cy="787721"/>
            </a:xfrm>
          </p:grpSpPr>
          <p:grpSp>
            <p:nvGrpSpPr>
              <p:cNvPr id="302" name="Group 301">
                <a:extLst>
                  <a:ext uri="{FF2B5EF4-FFF2-40B4-BE49-F238E27FC236}">
                    <a16:creationId xmlns:a16="http://schemas.microsoft.com/office/drawing/2014/main" id="{8DDED7BC-C350-4ECE-9D86-8FFE37553DB1}"/>
                  </a:ext>
                </a:extLst>
              </p:cNvPr>
              <p:cNvGrpSpPr/>
              <p:nvPr/>
            </p:nvGrpSpPr>
            <p:grpSpPr>
              <a:xfrm>
                <a:off x="1640095" y="2137681"/>
                <a:ext cx="810143" cy="787721"/>
                <a:chOff x="4897109" y="790111"/>
                <a:chExt cx="994602" cy="1074200"/>
              </a:xfrm>
            </p:grpSpPr>
            <p:sp>
              <p:nvSpPr>
                <p:cNvPr id="304" name="Rectangle 303">
                  <a:extLst>
                    <a:ext uri="{FF2B5EF4-FFF2-40B4-BE49-F238E27FC236}">
                      <a16:creationId xmlns:a16="http://schemas.microsoft.com/office/drawing/2014/main" id="{67F5717F-7FB7-4477-B7FE-9224EABA5C59}"/>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05" name="TextBox 304">
                  <a:extLst>
                    <a:ext uri="{FF2B5EF4-FFF2-40B4-BE49-F238E27FC236}">
                      <a16:creationId xmlns:a16="http://schemas.microsoft.com/office/drawing/2014/main" id="{9A6037F1-0B77-4F6A-9CC0-481E1CF70C7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03" name="Rectangle 302">
                <a:extLst>
                  <a:ext uri="{FF2B5EF4-FFF2-40B4-BE49-F238E27FC236}">
                    <a16:creationId xmlns:a16="http://schemas.microsoft.com/office/drawing/2014/main" id="{9EE4832D-D31C-41E7-B7D1-4B5A57EA558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D445CC17-924A-4400-82C1-870BBACFC7C7}"/>
                </a:ext>
              </a:extLst>
            </p:cNvPr>
            <p:cNvGrpSpPr/>
            <p:nvPr/>
          </p:nvGrpSpPr>
          <p:grpSpPr>
            <a:xfrm>
              <a:off x="4685436" y="1007379"/>
              <a:ext cx="810143" cy="787721"/>
              <a:chOff x="1640095" y="2137681"/>
              <a:chExt cx="810143" cy="787721"/>
            </a:xfrm>
          </p:grpSpPr>
          <p:grpSp>
            <p:nvGrpSpPr>
              <p:cNvPr id="298" name="Group 297">
                <a:extLst>
                  <a:ext uri="{FF2B5EF4-FFF2-40B4-BE49-F238E27FC236}">
                    <a16:creationId xmlns:a16="http://schemas.microsoft.com/office/drawing/2014/main" id="{87E7BBDE-9D2B-4862-B20F-7E6AA4D871A4}"/>
                  </a:ext>
                </a:extLst>
              </p:cNvPr>
              <p:cNvGrpSpPr/>
              <p:nvPr/>
            </p:nvGrpSpPr>
            <p:grpSpPr>
              <a:xfrm>
                <a:off x="1640095" y="2137681"/>
                <a:ext cx="810143" cy="787721"/>
                <a:chOff x="4897109" y="790111"/>
                <a:chExt cx="994602" cy="1074200"/>
              </a:xfrm>
            </p:grpSpPr>
            <p:sp>
              <p:nvSpPr>
                <p:cNvPr id="300" name="Rectangle 299">
                  <a:extLst>
                    <a:ext uri="{FF2B5EF4-FFF2-40B4-BE49-F238E27FC236}">
                      <a16:creationId xmlns:a16="http://schemas.microsoft.com/office/drawing/2014/main" id="{EA88A8C2-F075-4BA1-8FCE-40488B7DC0C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01" name="TextBox 300">
                  <a:extLst>
                    <a:ext uri="{FF2B5EF4-FFF2-40B4-BE49-F238E27FC236}">
                      <a16:creationId xmlns:a16="http://schemas.microsoft.com/office/drawing/2014/main" id="{BE1E0808-A986-4BE7-BFF4-E14A80D19BF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9" name="Rectangle 298">
                <a:extLst>
                  <a:ext uri="{FF2B5EF4-FFF2-40B4-BE49-F238E27FC236}">
                    <a16:creationId xmlns:a16="http://schemas.microsoft.com/office/drawing/2014/main" id="{69E598C8-A97D-488B-9337-1C362B111F2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FF014AC4-D0B6-4E62-8C40-A87BA15284BD}"/>
                </a:ext>
              </a:extLst>
            </p:cNvPr>
            <p:cNvGrpSpPr/>
            <p:nvPr/>
          </p:nvGrpSpPr>
          <p:grpSpPr>
            <a:xfrm flipH="1">
              <a:off x="5592342" y="1007379"/>
              <a:ext cx="810143" cy="787721"/>
              <a:chOff x="1640095" y="2137681"/>
              <a:chExt cx="810143" cy="787721"/>
            </a:xfrm>
          </p:grpSpPr>
          <p:grpSp>
            <p:nvGrpSpPr>
              <p:cNvPr id="294" name="Group 293">
                <a:extLst>
                  <a:ext uri="{FF2B5EF4-FFF2-40B4-BE49-F238E27FC236}">
                    <a16:creationId xmlns:a16="http://schemas.microsoft.com/office/drawing/2014/main" id="{7D56815B-9CD3-43F7-B5B0-4A796E81A7EC}"/>
                  </a:ext>
                </a:extLst>
              </p:cNvPr>
              <p:cNvGrpSpPr/>
              <p:nvPr/>
            </p:nvGrpSpPr>
            <p:grpSpPr>
              <a:xfrm>
                <a:off x="1640095" y="2137681"/>
                <a:ext cx="810143" cy="787721"/>
                <a:chOff x="4897109" y="790111"/>
                <a:chExt cx="994602" cy="1074200"/>
              </a:xfrm>
            </p:grpSpPr>
            <p:sp>
              <p:nvSpPr>
                <p:cNvPr id="296" name="Rectangle 295">
                  <a:extLst>
                    <a:ext uri="{FF2B5EF4-FFF2-40B4-BE49-F238E27FC236}">
                      <a16:creationId xmlns:a16="http://schemas.microsoft.com/office/drawing/2014/main" id="{48C2FC8F-2D3B-45B9-A337-D85AA0569F8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97" name="TextBox 296">
                  <a:extLst>
                    <a:ext uri="{FF2B5EF4-FFF2-40B4-BE49-F238E27FC236}">
                      <a16:creationId xmlns:a16="http://schemas.microsoft.com/office/drawing/2014/main" id="{F26E8514-02EE-4798-88F7-A50E1BE670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5" name="Rectangle 294">
                <a:extLst>
                  <a:ext uri="{FF2B5EF4-FFF2-40B4-BE49-F238E27FC236}">
                    <a16:creationId xmlns:a16="http://schemas.microsoft.com/office/drawing/2014/main" id="{85A7FDAA-5008-4C0C-BCF9-D3DE216B4AAA}"/>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C0F3F229-1C85-4C95-BF38-9BB31A6414AE}"/>
                </a:ext>
              </a:extLst>
            </p:cNvPr>
            <p:cNvGrpSpPr/>
            <p:nvPr/>
          </p:nvGrpSpPr>
          <p:grpSpPr>
            <a:xfrm>
              <a:off x="6402485" y="1007377"/>
              <a:ext cx="810143" cy="787721"/>
              <a:chOff x="1640095" y="2137681"/>
              <a:chExt cx="810143" cy="787721"/>
            </a:xfrm>
          </p:grpSpPr>
          <p:grpSp>
            <p:nvGrpSpPr>
              <p:cNvPr id="290" name="Group 289">
                <a:extLst>
                  <a:ext uri="{FF2B5EF4-FFF2-40B4-BE49-F238E27FC236}">
                    <a16:creationId xmlns:a16="http://schemas.microsoft.com/office/drawing/2014/main" id="{3C70B5C6-6C4B-479A-9AB4-F7077678C0BE}"/>
                  </a:ext>
                </a:extLst>
              </p:cNvPr>
              <p:cNvGrpSpPr/>
              <p:nvPr/>
            </p:nvGrpSpPr>
            <p:grpSpPr>
              <a:xfrm>
                <a:off x="1640095" y="2137681"/>
                <a:ext cx="810143" cy="787721"/>
                <a:chOff x="4897109" y="790111"/>
                <a:chExt cx="994602" cy="1074200"/>
              </a:xfrm>
            </p:grpSpPr>
            <p:sp>
              <p:nvSpPr>
                <p:cNvPr id="292" name="Rectangle 291">
                  <a:extLst>
                    <a:ext uri="{FF2B5EF4-FFF2-40B4-BE49-F238E27FC236}">
                      <a16:creationId xmlns:a16="http://schemas.microsoft.com/office/drawing/2014/main" id="{A66E9B0F-7FBF-475A-82E8-672DDF75F6E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93" name="TextBox 292">
                  <a:extLst>
                    <a:ext uri="{FF2B5EF4-FFF2-40B4-BE49-F238E27FC236}">
                      <a16:creationId xmlns:a16="http://schemas.microsoft.com/office/drawing/2014/main" id="{50086A1D-9479-4AAF-B5C3-763E7E3F61A4}"/>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1" name="Rectangle 290">
                <a:extLst>
                  <a:ext uri="{FF2B5EF4-FFF2-40B4-BE49-F238E27FC236}">
                    <a16:creationId xmlns:a16="http://schemas.microsoft.com/office/drawing/2014/main" id="{03A260A9-4A2B-4FE5-B42D-01DF9BD2AE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428F8E03-1014-47F7-8734-8FC63C3F1451}"/>
                </a:ext>
              </a:extLst>
            </p:cNvPr>
            <p:cNvGrpSpPr/>
            <p:nvPr/>
          </p:nvGrpSpPr>
          <p:grpSpPr>
            <a:xfrm flipH="1">
              <a:off x="7305995" y="1007375"/>
              <a:ext cx="810143" cy="787721"/>
              <a:chOff x="1640095" y="2137681"/>
              <a:chExt cx="810143" cy="787721"/>
            </a:xfrm>
          </p:grpSpPr>
          <p:grpSp>
            <p:nvGrpSpPr>
              <p:cNvPr id="286" name="Group 285">
                <a:extLst>
                  <a:ext uri="{FF2B5EF4-FFF2-40B4-BE49-F238E27FC236}">
                    <a16:creationId xmlns:a16="http://schemas.microsoft.com/office/drawing/2014/main" id="{E15B1CD0-4C34-45DD-8CE7-04A406236BF9}"/>
                  </a:ext>
                </a:extLst>
              </p:cNvPr>
              <p:cNvGrpSpPr/>
              <p:nvPr/>
            </p:nvGrpSpPr>
            <p:grpSpPr>
              <a:xfrm>
                <a:off x="1640095" y="2137681"/>
                <a:ext cx="810143" cy="787721"/>
                <a:chOff x="4897109" y="790111"/>
                <a:chExt cx="994602" cy="1074200"/>
              </a:xfrm>
            </p:grpSpPr>
            <p:sp>
              <p:nvSpPr>
                <p:cNvPr id="288" name="Rectangle 287">
                  <a:extLst>
                    <a:ext uri="{FF2B5EF4-FFF2-40B4-BE49-F238E27FC236}">
                      <a16:creationId xmlns:a16="http://schemas.microsoft.com/office/drawing/2014/main" id="{27414268-83B4-4764-B480-D9CC264A1D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89" name="TextBox 288">
                  <a:extLst>
                    <a:ext uri="{FF2B5EF4-FFF2-40B4-BE49-F238E27FC236}">
                      <a16:creationId xmlns:a16="http://schemas.microsoft.com/office/drawing/2014/main" id="{A1A6EC2E-029F-4EAC-A0F5-5D0DFCC9B897}"/>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87" name="Rectangle 286">
                <a:extLst>
                  <a:ext uri="{FF2B5EF4-FFF2-40B4-BE49-F238E27FC236}">
                    <a16:creationId xmlns:a16="http://schemas.microsoft.com/office/drawing/2014/main" id="{56103964-9233-41FF-8358-A871C70189AC}"/>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a:extLst>
                <a:ext uri="{FF2B5EF4-FFF2-40B4-BE49-F238E27FC236}">
                  <a16:creationId xmlns:a16="http://schemas.microsoft.com/office/drawing/2014/main" id="{BEFA24F5-65A3-4BFC-B507-0908711F11A4}"/>
                </a:ext>
              </a:extLst>
            </p:cNvPr>
            <p:cNvGrpSpPr/>
            <p:nvPr/>
          </p:nvGrpSpPr>
          <p:grpSpPr>
            <a:xfrm flipH="1">
              <a:off x="8119532" y="1008342"/>
              <a:ext cx="810143" cy="787721"/>
              <a:chOff x="1640095" y="2137681"/>
              <a:chExt cx="810143" cy="787721"/>
            </a:xfrm>
          </p:grpSpPr>
          <p:grpSp>
            <p:nvGrpSpPr>
              <p:cNvPr id="282" name="Group 281">
                <a:extLst>
                  <a:ext uri="{FF2B5EF4-FFF2-40B4-BE49-F238E27FC236}">
                    <a16:creationId xmlns:a16="http://schemas.microsoft.com/office/drawing/2014/main" id="{B6D1F108-4CA4-4FBA-B3E8-85E349C92FC2}"/>
                  </a:ext>
                </a:extLst>
              </p:cNvPr>
              <p:cNvGrpSpPr/>
              <p:nvPr/>
            </p:nvGrpSpPr>
            <p:grpSpPr>
              <a:xfrm>
                <a:off x="1640095" y="2137681"/>
                <a:ext cx="810143" cy="787721"/>
                <a:chOff x="4897109" y="790111"/>
                <a:chExt cx="994602" cy="1074200"/>
              </a:xfrm>
            </p:grpSpPr>
            <p:sp>
              <p:nvSpPr>
                <p:cNvPr id="284" name="Rectangle 283">
                  <a:extLst>
                    <a:ext uri="{FF2B5EF4-FFF2-40B4-BE49-F238E27FC236}">
                      <a16:creationId xmlns:a16="http://schemas.microsoft.com/office/drawing/2014/main" id="{E12CF8E2-14BB-47E0-AFA7-0CF8C284E27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85" name="TextBox 284">
                  <a:extLst>
                    <a:ext uri="{FF2B5EF4-FFF2-40B4-BE49-F238E27FC236}">
                      <a16:creationId xmlns:a16="http://schemas.microsoft.com/office/drawing/2014/main" id="{E1C0045C-A567-402A-8374-13DB80EA4A39}"/>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83" name="Rectangle 282">
                <a:extLst>
                  <a:ext uri="{FF2B5EF4-FFF2-40B4-BE49-F238E27FC236}">
                    <a16:creationId xmlns:a16="http://schemas.microsoft.com/office/drawing/2014/main" id="{E859E09E-0215-44AA-8517-DB5B045172D9}"/>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6" name="Group 305">
            <a:extLst>
              <a:ext uri="{FF2B5EF4-FFF2-40B4-BE49-F238E27FC236}">
                <a16:creationId xmlns:a16="http://schemas.microsoft.com/office/drawing/2014/main" id="{459E2F24-D7F0-41EF-BBB7-20E8F68E7A53}"/>
              </a:ext>
            </a:extLst>
          </p:cNvPr>
          <p:cNvGrpSpPr/>
          <p:nvPr/>
        </p:nvGrpSpPr>
        <p:grpSpPr>
          <a:xfrm>
            <a:off x="3875295" y="4297945"/>
            <a:ext cx="5054380" cy="788688"/>
            <a:chOff x="3875295" y="1007375"/>
            <a:chExt cx="5054380" cy="788688"/>
          </a:xfrm>
        </p:grpSpPr>
        <p:grpSp>
          <p:nvGrpSpPr>
            <p:cNvPr id="307" name="Group 306">
              <a:extLst>
                <a:ext uri="{FF2B5EF4-FFF2-40B4-BE49-F238E27FC236}">
                  <a16:creationId xmlns:a16="http://schemas.microsoft.com/office/drawing/2014/main" id="{6E7DC230-FD62-42D8-9B2A-300A1D6413B9}"/>
                </a:ext>
              </a:extLst>
            </p:cNvPr>
            <p:cNvGrpSpPr/>
            <p:nvPr/>
          </p:nvGrpSpPr>
          <p:grpSpPr>
            <a:xfrm>
              <a:off x="3875295" y="1007381"/>
              <a:ext cx="810143" cy="787721"/>
              <a:chOff x="1640095" y="2137681"/>
              <a:chExt cx="810143" cy="787721"/>
            </a:xfrm>
          </p:grpSpPr>
          <p:grpSp>
            <p:nvGrpSpPr>
              <p:cNvPr id="333" name="Group 332">
                <a:extLst>
                  <a:ext uri="{FF2B5EF4-FFF2-40B4-BE49-F238E27FC236}">
                    <a16:creationId xmlns:a16="http://schemas.microsoft.com/office/drawing/2014/main" id="{B238EBA0-3AC5-436F-BF39-A0301633FACC}"/>
                  </a:ext>
                </a:extLst>
              </p:cNvPr>
              <p:cNvGrpSpPr/>
              <p:nvPr/>
            </p:nvGrpSpPr>
            <p:grpSpPr>
              <a:xfrm>
                <a:off x="1640095" y="2137681"/>
                <a:ext cx="810143" cy="787721"/>
                <a:chOff x="4897109" y="790111"/>
                <a:chExt cx="994602" cy="1074200"/>
              </a:xfrm>
            </p:grpSpPr>
            <p:sp>
              <p:nvSpPr>
                <p:cNvPr id="335" name="Rectangle 334">
                  <a:extLst>
                    <a:ext uri="{FF2B5EF4-FFF2-40B4-BE49-F238E27FC236}">
                      <a16:creationId xmlns:a16="http://schemas.microsoft.com/office/drawing/2014/main" id="{EEC9E93D-44D6-4915-A580-17136CAFBD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36" name="TextBox 335">
                  <a:extLst>
                    <a:ext uri="{FF2B5EF4-FFF2-40B4-BE49-F238E27FC236}">
                      <a16:creationId xmlns:a16="http://schemas.microsoft.com/office/drawing/2014/main" id="{DDA74F4F-3637-4F10-8D20-5E899A2A062A}"/>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34" name="Rectangle 333">
                <a:extLst>
                  <a:ext uri="{FF2B5EF4-FFF2-40B4-BE49-F238E27FC236}">
                    <a16:creationId xmlns:a16="http://schemas.microsoft.com/office/drawing/2014/main" id="{D86275DC-60EA-4869-839B-B08F01971D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384C3828-6BB2-4116-A5E6-9266BB0B4132}"/>
                </a:ext>
              </a:extLst>
            </p:cNvPr>
            <p:cNvGrpSpPr/>
            <p:nvPr/>
          </p:nvGrpSpPr>
          <p:grpSpPr>
            <a:xfrm>
              <a:off x="4685436" y="1007379"/>
              <a:ext cx="810143" cy="787721"/>
              <a:chOff x="1640095" y="2137681"/>
              <a:chExt cx="810143" cy="787721"/>
            </a:xfrm>
          </p:grpSpPr>
          <p:grpSp>
            <p:nvGrpSpPr>
              <p:cNvPr id="329" name="Group 328">
                <a:extLst>
                  <a:ext uri="{FF2B5EF4-FFF2-40B4-BE49-F238E27FC236}">
                    <a16:creationId xmlns:a16="http://schemas.microsoft.com/office/drawing/2014/main" id="{CEFFE6A3-9BA5-49E0-B804-64253ED22FFC}"/>
                  </a:ext>
                </a:extLst>
              </p:cNvPr>
              <p:cNvGrpSpPr/>
              <p:nvPr/>
            </p:nvGrpSpPr>
            <p:grpSpPr>
              <a:xfrm>
                <a:off x="1640095" y="2137681"/>
                <a:ext cx="810143" cy="787721"/>
                <a:chOff x="4897109" y="790111"/>
                <a:chExt cx="994602" cy="1074200"/>
              </a:xfrm>
            </p:grpSpPr>
            <p:sp>
              <p:nvSpPr>
                <p:cNvPr id="331" name="Rectangle 330">
                  <a:extLst>
                    <a:ext uri="{FF2B5EF4-FFF2-40B4-BE49-F238E27FC236}">
                      <a16:creationId xmlns:a16="http://schemas.microsoft.com/office/drawing/2014/main" id="{4B323715-4324-4314-BC58-4F2D7486A94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32" name="TextBox 331">
                  <a:extLst>
                    <a:ext uri="{FF2B5EF4-FFF2-40B4-BE49-F238E27FC236}">
                      <a16:creationId xmlns:a16="http://schemas.microsoft.com/office/drawing/2014/main" id="{1901B8BD-588F-4769-9E4C-83D2F4CA8DB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30" name="Rectangle 329">
                <a:extLst>
                  <a:ext uri="{FF2B5EF4-FFF2-40B4-BE49-F238E27FC236}">
                    <a16:creationId xmlns:a16="http://schemas.microsoft.com/office/drawing/2014/main" id="{907B7063-34A0-4E8A-A69F-747FFCD3F02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044845AA-45E9-4720-8828-55B36D088301}"/>
                </a:ext>
              </a:extLst>
            </p:cNvPr>
            <p:cNvGrpSpPr/>
            <p:nvPr/>
          </p:nvGrpSpPr>
          <p:grpSpPr>
            <a:xfrm flipH="1">
              <a:off x="5592342" y="1007379"/>
              <a:ext cx="810143" cy="787721"/>
              <a:chOff x="1640095" y="2137681"/>
              <a:chExt cx="810143" cy="787721"/>
            </a:xfrm>
          </p:grpSpPr>
          <p:grpSp>
            <p:nvGrpSpPr>
              <p:cNvPr id="325" name="Group 324">
                <a:extLst>
                  <a:ext uri="{FF2B5EF4-FFF2-40B4-BE49-F238E27FC236}">
                    <a16:creationId xmlns:a16="http://schemas.microsoft.com/office/drawing/2014/main" id="{B776F5C8-5C7A-414E-91AD-5621D8E77ED3}"/>
                  </a:ext>
                </a:extLst>
              </p:cNvPr>
              <p:cNvGrpSpPr/>
              <p:nvPr/>
            </p:nvGrpSpPr>
            <p:grpSpPr>
              <a:xfrm>
                <a:off x="1640095" y="2137681"/>
                <a:ext cx="810143" cy="787721"/>
                <a:chOff x="4897109" y="790111"/>
                <a:chExt cx="994602" cy="1074200"/>
              </a:xfrm>
            </p:grpSpPr>
            <p:sp>
              <p:nvSpPr>
                <p:cNvPr id="327" name="Rectangle 326">
                  <a:extLst>
                    <a:ext uri="{FF2B5EF4-FFF2-40B4-BE49-F238E27FC236}">
                      <a16:creationId xmlns:a16="http://schemas.microsoft.com/office/drawing/2014/main" id="{3D18FE2F-6B7A-4AC8-AD2F-D70FED947DFF}"/>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8" name="TextBox 327">
                  <a:extLst>
                    <a:ext uri="{FF2B5EF4-FFF2-40B4-BE49-F238E27FC236}">
                      <a16:creationId xmlns:a16="http://schemas.microsoft.com/office/drawing/2014/main" id="{98B403B5-7734-4D98-A0CF-0D437FAB28C3}"/>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26" name="Rectangle 325">
                <a:extLst>
                  <a:ext uri="{FF2B5EF4-FFF2-40B4-BE49-F238E27FC236}">
                    <a16:creationId xmlns:a16="http://schemas.microsoft.com/office/drawing/2014/main" id="{72C7173C-2286-432E-AC1E-1727275B5DC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004FADE8-9721-4117-8559-C29340FE9462}"/>
                </a:ext>
              </a:extLst>
            </p:cNvPr>
            <p:cNvGrpSpPr/>
            <p:nvPr/>
          </p:nvGrpSpPr>
          <p:grpSpPr>
            <a:xfrm>
              <a:off x="6402485" y="1007377"/>
              <a:ext cx="810143" cy="787721"/>
              <a:chOff x="1640095" y="2137681"/>
              <a:chExt cx="810143" cy="787721"/>
            </a:xfrm>
          </p:grpSpPr>
          <p:grpSp>
            <p:nvGrpSpPr>
              <p:cNvPr id="321" name="Group 320">
                <a:extLst>
                  <a:ext uri="{FF2B5EF4-FFF2-40B4-BE49-F238E27FC236}">
                    <a16:creationId xmlns:a16="http://schemas.microsoft.com/office/drawing/2014/main" id="{AACA63F1-0F55-449B-8D75-641A6F6341F6}"/>
                  </a:ext>
                </a:extLst>
              </p:cNvPr>
              <p:cNvGrpSpPr/>
              <p:nvPr/>
            </p:nvGrpSpPr>
            <p:grpSpPr>
              <a:xfrm>
                <a:off x="1640095" y="2137681"/>
                <a:ext cx="810143" cy="787721"/>
                <a:chOff x="4897109" y="790111"/>
                <a:chExt cx="994602" cy="1074200"/>
              </a:xfrm>
            </p:grpSpPr>
            <p:sp>
              <p:nvSpPr>
                <p:cNvPr id="323" name="Rectangle 322">
                  <a:extLst>
                    <a:ext uri="{FF2B5EF4-FFF2-40B4-BE49-F238E27FC236}">
                      <a16:creationId xmlns:a16="http://schemas.microsoft.com/office/drawing/2014/main" id="{F6EF2E24-2DE2-44D0-A54F-98459440EA5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4" name="TextBox 323">
                  <a:extLst>
                    <a:ext uri="{FF2B5EF4-FFF2-40B4-BE49-F238E27FC236}">
                      <a16:creationId xmlns:a16="http://schemas.microsoft.com/office/drawing/2014/main" id="{9E3D08D7-B1FF-40BD-ACB4-AE9D52F1D515}"/>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22" name="Rectangle 321">
                <a:extLst>
                  <a:ext uri="{FF2B5EF4-FFF2-40B4-BE49-F238E27FC236}">
                    <a16:creationId xmlns:a16="http://schemas.microsoft.com/office/drawing/2014/main" id="{E60AA009-2BC8-4A90-AACF-F6A11BB6B26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5A339FEF-6D45-4061-B020-74643933E71C}"/>
                </a:ext>
              </a:extLst>
            </p:cNvPr>
            <p:cNvGrpSpPr/>
            <p:nvPr/>
          </p:nvGrpSpPr>
          <p:grpSpPr>
            <a:xfrm flipH="1">
              <a:off x="7305995" y="1007375"/>
              <a:ext cx="810143" cy="787721"/>
              <a:chOff x="1640095" y="2137681"/>
              <a:chExt cx="810143" cy="787721"/>
            </a:xfrm>
          </p:grpSpPr>
          <p:grpSp>
            <p:nvGrpSpPr>
              <p:cNvPr id="317" name="Group 316">
                <a:extLst>
                  <a:ext uri="{FF2B5EF4-FFF2-40B4-BE49-F238E27FC236}">
                    <a16:creationId xmlns:a16="http://schemas.microsoft.com/office/drawing/2014/main" id="{FE40FDB9-5DEB-47E0-B427-E3E7B259FD3C}"/>
                  </a:ext>
                </a:extLst>
              </p:cNvPr>
              <p:cNvGrpSpPr/>
              <p:nvPr/>
            </p:nvGrpSpPr>
            <p:grpSpPr>
              <a:xfrm>
                <a:off x="1640095" y="2137681"/>
                <a:ext cx="810143" cy="787721"/>
                <a:chOff x="4897109" y="790111"/>
                <a:chExt cx="994602" cy="1074200"/>
              </a:xfrm>
            </p:grpSpPr>
            <p:sp>
              <p:nvSpPr>
                <p:cNvPr id="319" name="Rectangle 318">
                  <a:extLst>
                    <a:ext uri="{FF2B5EF4-FFF2-40B4-BE49-F238E27FC236}">
                      <a16:creationId xmlns:a16="http://schemas.microsoft.com/office/drawing/2014/main" id="{E1C2901C-D05D-4AC3-8142-E6A08C8EF2C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0" name="TextBox 319">
                  <a:extLst>
                    <a:ext uri="{FF2B5EF4-FFF2-40B4-BE49-F238E27FC236}">
                      <a16:creationId xmlns:a16="http://schemas.microsoft.com/office/drawing/2014/main" id="{D115E8F8-7D2F-43FD-867B-A7F63C24977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18" name="Rectangle 317">
                <a:extLst>
                  <a:ext uri="{FF2B5EF4-FFF2-40B4-BE49-F238E27FC236}">
                    <a16:creationId xmlns:a16="http://schemas.microsoft.com/office/drawing/2014/main" id="{82749EEF-CD9C-45F4-B2DF-FF89B6EC2791}"/>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06CF639E-8257-472F-B453-92B3093B754F}"/>
                </a:ext>
              </a:extLst>
            </p:cNvPr>
            <p:cNvGrpSpPr/>
            <p:nvPr/>
          </p:nvGrpSpPr>
          <p:grpSpPr>
            <a:xfrm flipH="1">
              <a:off x="8119532" y="1008342"/>
              <a:ext cx="810143" cy="787721"/>
              <a:chOff x="1640095" y="2137681"/>
              <a:chExt cx="810143" cy="787721"/>
            </a:xfrm>
          </p:grpSpPr>
          <p:grpSp>
            <p:nvGrpSpPr>
              <p:cNvPr id="313" name="Group 312">
                <a:extLst>
                  <a:ext uri="{FF2B5EF4-FFF2-40B4-BE49-F238E27FC236}">
                    <a16:creationId xmlns:a16="http://schemas.microsoft.com/office/drawing/2014/main" id="{AC9E708C-EA38-40DA-9570-D0F16A06A56F}"/>
                  </a:ext>
                </a:extLst>
              </p:cNvPr>
              <p:cNvGrpSpPr/>
              <p:nvPr/>
            </p:nvGrpSpPr>
            <p:grpSpPr>
              <a:xfrm>
                <a:off x="1640095" y="2137681"/>
                <a:ext cx="810143" cy="787721"/>
                <a:chOff x="4897109" y="790111"/>
                <a:chExt cx="994602" cy="1074200"/>
              </a:xfrm>
            </p:grpSpPr>
            <p:sp>
              <p:nvSpPr>
                <p:cNvPr id="315" name="Rectangle 314">
                  <a:extLst>
                    <a:ext uri="{FF2B5EF4-FFF2-40B4-BE49-F238E27FC236}">
                      <a16:creationId xmlns:a16="http://schemas.microsoft.com/office/drawing/2014/main" id="{B5FD0467-CA7B-443C-AB8D-A1496A4A25E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16" name="TextBox 315">
                  <a:extLst>
                    <a:ext uri="{FF2B5EF4-FFF2-40B4-BE49-F238E27FC236}">
                      <a16:creationId xmlns:a16="http://schemas.microsoft.com/office/drawing/2014/main" id="{9C245CE5-156A-4A89-A3BF-E3C74CFE4147}"/>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14" name="Rectangle 313">
                <a:extLst>
                  <a:ext uri="{FF2B5EF4-FFF2-40B4-BE49-F238E27FC236}">
                    <a16:creationId xmlns:a16="http://schemas.microsoft.com/office/drawing/2014/main" id="{B1C3906E-C6CF-4AD7-A5D9-D26982EA3A87}"/>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7" name="Group 336">
            <a:extLst>
              <a:ext uri="{FF2B5EF4-FFF2-40B4-BE49-F238E27FC236}">
                <a16:creationId xmlns:a16="http://schemas.microsoft.com/office/drawing/2014/main" id="{6E5325AC-1E71-474C-9E35-8D552217F3EA}"/>
              </a:ext>
            </a:extLst>
          </p:cNvPr>
          <p:cNvGrpSpPr/>
          <p:nvPr/>
        </p:nvGrpSpPr>
        <p:grpSpPr>
          <a:xfrm flipV="1">
            <a:off x="3875295" y="5085345"/>
            <a:ext cx="5054380" cy="788688"/>
            <a:chOff x="3875295" y="1007375"/>
            <a:chExt cx="5054380" cy="788688"/>
          </a:xfrm>
        </p:grpSpPr>
        <p:grpSp>
          <p:nvGrpSpPr>
            <p:cNvPr id="338" name="Group 337">
              <a:extLst>
                <a:ext uri="{FF2B5EF4-FFF2-40B4-BE49-F238E27FC236}">
                  <a16:creationId xmlns:a16="http://schemas.microsoft.com/office/drawing/2014/main" id="{E323F8B3-2CE3-4E93-B880-F75E2F8B1438}"/>
                </a:ext>
              </a:extLst>
            </p:cNvPr>
            <p:cNvGrpSpPr/>
            <p:nvPr/>
          </p:nvGrpSpPr>
          <p:grpSpPr>
            <a:xfrm>
              <a:off x="3875295" y="1007381"/>
              <a:ext cx="810143" cy="787721"/>
              <a:chOff x="1640095" y="2137681"/>
              <a:chExt cx="810143" cy="787721"/>
            </a:xfrm>
          </p:grpSpPr>
          <p:grpSp>
            <p:nvGrpSpPr>
              <p:cNvPr id="364" name="Group 363">
                <a:extLst>
                  <a:ext uri="{FF2B5EF4-FFF2-40B4-BE49-F238E27FC236}">
                    <a16:creationId xmlns:a16="http://schemas.microsoft.com/office/drawing/2014/main" id="{18C53D53-3625-4954-B438-9F3D20BB8E37}"/>
                  </a:ext>
                </a:extLst>
              </p:cNvPr>
              <p:cNvGrpSpPr/>
              <p:nvPr/>
            </p:nvGrpSpPr>
            <p:grpSpPr>
              <a:xfrm>
                <a:off x="1640095" y="2137681"/>
                <a:ext cx="810143" cy="787721"/>
                <a:chOff x="4897109" y="790111"/>
                <a:chExt cx="994602" cy="1074200"/>
              </a:xfrm>
            </p:grpSpPr>
            <p:sp>
              <p:nvSpPr>
                <p:cNvPr id="366" name="Rectangle 365">
                  <a:extLst>
                    <a:ext uri="{FF2B5EF4-FFF2-40B4-BE49-F238E27FC236}">
                      <a16:creationId xmlns:a16="http://schemas.microsoft.com/office/drawing/2014/main" id="{25C2A6ED-E21D-47CB-A698-1FAB0F06FBF2}"/>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67" name="TextBox 366">
                  <a:extLst>
                    <a:ext uri="{FF2B5EF4-FFF2-40B4-BE49-F238E27FC236}">
                      <a16:creationId xmlns:a16="http://schemas.microsoft.com/office/drawing/2014/main" id="{9406C4B7-CABA-4146-9D89-B4895975690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65" name="Rectangle 364">
                <a:extLst>
                  <a:ext uri="{FF2B5EF4-FFF2-40B4-BE49-F238E27FC236}">
                    <a16:creationId xmlns:a16="http://schemas.microsoft.com/office/drawing/2014/main" id="{EEE8D1F3-4875-4265-A0C6-1CFCACF13F3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338">
              <a:extLst>
                <a:ext uri="{FF2B5EF4-FFF2-40B4-BE49-F238E27FC236}">
                  <a16:creationId xmlns:a16="http://schemas.microsoft.com/office/drawing/2014/main" id="{6781D3E6-1F92-4AF7-A0A2-B832959CA8FA}"/>
                </a:ext>
              </a:extLst>
            </p:cNvPr>
            <p:cNvGrpSpPr/>
            <p:nvPr/>
          </p:nvGrpSpPr>
          <p:grpSpPr>
            <a:xfrm>
              <a:off x="4685436" y="1007379"/>
              <a:ext cx="810143" cy="787721"/>
              <a:chOff x="1640095" y="2137681"/>
              <a:chExt cx="810143" cy="787721"/>
            </a:xfrm>
          </p:grpSpPr>
          <p:grpSp>
            <p:nvGrpSpPr>
              <p:cNvPr id="360" name="Group 359">
                <a:extLst>
                  <a:ext uri="{FF2B5EF4-FFF2-40B4-BE49-F238E27FC236}">
                    <a16:creationId xmlns:a16="http://schemas.microsoft.com/office/drawing/2014/main" id="{F953A097-44E9-462A-9379-D4250A62FAA5}"/>
                  </a:ext>
                </a:extLst>
              </p:cNvPr>
              <p:cNvGrpSpPr/>
              <p:nvPr/>
            </p:nvGrpSpPr>
            <p:grpSpPr>
              <a:xfrm>
                <a:off x="1640095" y="2137681"/>
                <a:ext cx="810143" cy="787721"/>
                <a:chOff x="4897109" y="790111"/>
                <a:chExt cx="994602" cy="1074200"/>
              </a:xfrm>
            </p:grpSpPr>
            <p:sp>
              <p:nvSpPr>
                <p:cNvPr id="362" name="Rectangle 361">
                  <a:extLst>
                    <a:ext uri="{FF2B5EF4-FFF2-40B4-BE49-F238E27FC236}">
                      <a16:creationId xmlns:a16="http://schemas.microsoft.com/office/drawing/2014/main" id="{BAA94763-17F2-4BD9-93DA-A3A8C4F39A9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63" name="TextBox 362">
                  <a:extLst>
                    <a:ext uri="{FF2B5EF4-FFF2-40B4-BE49-F238E27FC236}">
                      <a16:creationId xmlns:a16="http://schemas.microsoft.com/office/drawing/2014/main" id="{FE47501D-9985-4F0A-87DB-34C610BA64D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61" name="Rectangle 360">
                <a:extLst>
                  <a:ext uri="{FF2B5EF4-FFF2-40B4-BE49-F238E27FC236}">
                    <a16:creationId xmlns:a16="http://schemas.microsoft.com/office/drawing/2014/main" id="{06867377-2A55-4532-9090-B245D858E10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339">
              <a:extLst>
                <a:ext uri="{FF2B5EF4-FFF2-40B4-BE49-F238E27FC236}">
                  <a16:creationId xmlns:a16="http://schemas.microsoft.com/office/drawing/2014/main" id="{E5CA406E-0FB4-43B3-873C-33DA209B994B}"/>
                </a:ext>
              </a:extLst>
            </p:cNvPr>
            <p:cNvGrpSpPr/>
            <p:nvPr/>
          </p:nvGrpSpPr>
          <p:grpSpPr>
            <a:xfrm flipH="1">
              <a:off x="5592342" y="1007379"/>
              <a:ext cx="810143" cy="787721"/>
              <a:chOff x="1640095" y="2137681"/>
              <a:chExt cx="810143" cy="787721"/>
            </a:xfrm>
          </p:grpSpPr>
          <p:grpSp>
            <p:nvGrpSpPr>
              <p:cNvPr id="356" name="Group 355">
                <a:extLst>
                  <a:ext uri="{FF2B5EF4-FFF2-40B4-BE49-F238E27FC236}">
                    <a16:creationId xmlns:a16="http://schemas.microsoft.com/office/drawing/2014/main" id="{285FA0EB-7053-4FF0-8668-36F8A0D6A583}"/>
                  </a:ext>
                </a:extLst>
              </p:cNvPr>
              <p:cNvGrpSpPr/>
              <p:nvPr/>
            </p:nvGrpSpPr>
            <p:grpSpPr>
              <a:xfrm>
                <a:off x="1640095" y="2137681"/>
                <a:ext cx="810143" cy="787721"/>
                <a:chOff x="4897109" y="790111"/>
                <a:chExt cx="994602" cy="1074200"/>
              </a:xfrm>
            </p:grpSpPr>
            <p:sp>
              <p:nvSpPr>
                <p:cNvPr id="358" name="Rectangle 357">
                  <a:extLst>
                    <a:ext uri="{FF2B5EF4-FFF2-40B4-BE49-F238E27FC236}">
                      <a16:creationId xmlns:a16="http://schemas.microsoft.com/office/drawing/2014/main" id="{6E17A706-DEFD-4D82-86DE-4358909CE57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9" name="TextBox 358">
                  <a:extLst>
                    <a:ext uri="{FF2B5EF4-FFF2-40B4-BE49-F238E27FC236}">
                      <a16:creationId xmlns:a16="http://schemas.microsoft.com/office/drawing/2014/main" id="{208459A4-6ADE-44CD-AFB4-2637E5E4F86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57" name="Rectangle 356">
                <a:extLst>
                  <a:ext uri="{FF2B5EF4-FFF2-40B4-BE49-F238E27FC236}">
                    <a16:creationId xmlns:a16="http://schemas.microsoft.com/office/drawing/2014/main" id="{A331564D-BAE1-49CE-A329-44773C41A607}"/>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1" name="Group 340">
              <a:extLst>
                <a:ext uri="{FF2B5EF4-FFF2-40B4-BE49-F238E27FC236}">
                  <a16:creationId xmlns:a16="http://schemas.microsoft.com/office/drawing/2014/main" id="{9905C0FC-A606-4BA0-8B6F-1BD9414542BC}"/>
                </a:ext>
              </a:extLst>
            </p:cNvPr>
            <p:cNvGrpSpPr/>
            <p:nvPr/>
          </p:nvGrpSpPr>
          <p:grpSpPr>
            <a:xfrm>
              <a:off x="6402485" y="1007377"/>
              <a:ext cx="810143" cy="787721"/>
              <a:chOff x="1640095" y="2137681"/>
              <a:chExt cx="810143" cy="787721"/>
            </a:xfrm>
          </p:grpSpPr>
          <p:grpSp>
            <p:nvGrpSpPr>
              <p:cNvPr id="352" name="Group 351">
                <a:extLst>
                  <a:ext uri="{FF2B5EF4-FFF2-40B4-BE49-F238E27FC236}">
                    <a16:creationId xmlns:a16="http://schemas.microsoft.com/office/drawing/2014/main" id="{E7A9E8E6-9EE7-4755-B5A7-898BFF84C6DE}"/>
                  </a:ext>
                </a:extLst>
              </p:cNvPr>
              <p:cNvGrpSpPr/>
              <p:nvPr/>
            </p:nvGrpSpPr>
            <p:grpSpPr>
              <a:xfrm>
                <a:off x="1640095" y="2137681"/>
                <a:ext cx="810143" cy="787721"/>
                <a:chOff x="4897109" y="790111"/>
                <a:chExt cx="994602" cy="1074200"/>
              </a:xfrm>
            </p:grpSpPr>
            <p:sp>
              <p:nvSpPr>
                <p:cNvPr id="354" name="Rectangle 353">
                  <a:extLst>
                    <a:ext uri="{FF2B5EF4-FFF2-40B4-BE49-F238E27FC236}">
                      <a16:creationId xmlns:a16="http://schemas.microsoft.com/office/drawing/2014/main" id="{FEF4936F-2F60-456B-89D1-B8BF27FD74F5}"/>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5" name="TextBox 354">
                  <a:extLst>
                    <a:ext uri="{FF2B5EF4-FFF2-40B4-BE49-F238E27FC236}">
                      <a16:creationId xmlns:a16="http://schemas.microsoft.com/office/drawing/2014/main" id="{C50072F1-FAEE-4CAA-9DA9-ACDA52497C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53" name="Rectangle 352">
                <a:extLst>
                  <a:ext uri="{FF2B5EF4-FFF2-40B4-BE49-F238E27FC236}">
                    <a16:creationId xmlns:a16="http://schemas.microsoft.com/office/drawing/2014/main" id="{86052AA5-8A57-4406-878F-A9049FA7D80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a:extLst>
                <a:ext uri="{FF2B5EF4-FFF2-40B4-BE49-F238E27FC236}">
                  <a16:creationId xmlns:a16="http://schemas.microsoft.com/office/drawing/2014/main" id="{2096B83F-4A87-4D93-ABA7-9203B2CEA281}"/>
                </a:ext>
              </a:extLst>
            </p:cNvPr>
            <p:cNvGrpSpPr/>
            <p:nvPr/>
          </p:nvGrpSpPr>
          <p:grpSpPr>
            <a:xfrm flipH="1">
              <a:off x="7305995" y="1007375"/>
              <a:ext cx="810143" cy="787721"/>
              <a:chOff x="1640095" y="2137681"/>
              <a:chExt cx="810143" cy="787721"/>
            </a:xfrm>
          </p:grpSpPr>
          <p:grpSp>
            <p:nvGrpSpPr>
              <p:cNvPr id="348" name="Group 347">
                <a:extLst>
                  <a:ext uri="{FF2B5EF4-FFF2-40B4-BE49-F238E27FC236}">
                    <a16:creationId xmlns:a16="http://schemas.microsoft.com/office/drawing/2014/main" id="{239BECC6-F338-4DB4-9E94-EA1198E62FE8}"/>
                  </a:ext>
                </a:extLst>
              </p:cNvPr>
              <p:cNvGrpSpPr/>
              <p:nvPr/>
            </p:nvGrpSpPr>
            <p:grpSpPr>
              <a:xfrm>
                <a:off x="1640095" y="2137681"/>
                <a:ext cx="810143" cy="787721"/>
                <a:chOff x="4897109" y="790111"/>
                <a:chExt cx="994602" cy="1074200"/>
              </a:xfrm>
            </p:grpSpPr>
            <p:sp>
              <p:nvSpPr>
                <p:cNvPr id="350" name="Rectangle 349">
                  <a:extLst>
                    <a:ext uri="{FF2B5EF4-FFF2-40B4-BE49-F238E27FC236}">
                      <a16:creationId xmlns:a16="http://schemas.microsoft.com/office/drawing/2014/main" id="{37425632-D425-4B3D-A382-E5B2203B779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1" name="TextBox 350">
                  <a:extLst>
                    <a:ext uri="{FF2B5EF4-FFF2-40B4-BE49-F238E27FC236}">
                      <a16:creationId xmlns:a16="http://schemas.microsoft.com/office/drawing/2014/main" id="{A3CE0BD0-9297-4607-80A1-DD51B5364CD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49" name="Rectangle 348">
                <a:extLst>
                  <a:ext uri="{FF2B5EF4-FFF2-40B4-BE49-F238E27FC236}">
                    <a16:creationId xmlns:a16="http://schemas.microsoft.com/office/drawing/2014/main" id="{9E66AA2A-8320-495E-ACC5-AF44A0546169}"/>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342">
              <a:extLst>
                <a:ext uri="{FF2B5EF4-FFF2-40B4-BE49-F238E27FC236}">
                  <a16:creationId xmlns:a16="http://schemas.microsoft.com/office/drawing/2014/main" id="{61E9E00C-6689-48E2-AECE-DC33489FAA82}"/>
                </a:ext>
              </a:extLst>
            </p:cNvPr>
            <p:cNvGrpSpPr/>
            <p:nvPr/>
          </p:nvGrpSpPr>
          <p:grpSpPr>
            <a:xfrm flipH="1">
              <a:off x="8119532" y="1008342"/>
              <a:ext cx="810143" cy="787721"/>
              <a:chOff x="1640095" y="2137681"/>
              <a:chExt cx="810143" cy="787721"/>
            </a:xfrm>
          </p:grpSpPr>
          <p:grpSp>
            <p:nvGrpSpPr>
              <p:cNvPr id="344" name="Group 343">
                <a:extLst>
                  <a:ext uri="{FF2B5EF4-FFF2-40B4-BE49-F238E27FC236}">
                    <a16:creationId xmlns:a16="http://schemas.microsoft.com/office/drawing/2014/main" id="{27A0A1EB-99D7-4BC6-89C1-BE23EF3C72C1}"/>
                  </a:ext>
                </a:extLst>
              </p:cNvPr>
              <p:cNvGrpSpPr/>
              <p:nvPr/>
            </p:nvGrpSpPr>
            <p:grpSpPr>
              <a:xfrm>
                <a:off x="1640095" y="2137681"/>
                <a:ext cx="810143" cy="787721"/>
                <a:chOff x="4897109" y="790111"/>
                <a:chExt cx="994602" cy="1074200"/>
              </a:xfrm>
            </p:grpSpPr>
            <p:sp>
              <p:nvSpPr>
                <p:cNvPr id="346" name="Rectangle 345">
                  <a:extLst>
                    <a:ext uri="{FF2B5EF4-FFF2-40B4-BE49-F238E27FC236}">
                      <a16:creationId xmlns:a16="http://schemas.microsoft.com/office/drawing/2014/main" id="{BFAF087F-74AB-4E8D-92A2-58252472625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47" name="TextBox 346">
                  <a:extLst>
                    <a:ext uri="{FF2B5EF4-FFF2-40B4-BE49-F238E27FC236}">
                      <a16:creationId xmlns:a16="http://schemas.microsoft.com/office/drawing/2014/main" id="{30103404-8D2D-48A1-BDA5-E7DB07E9F5B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45" name="Rectangle 344">
                <a:extLst>
                  <a:ext uri="{FF2B5EF4-FFF2-40B4-BE49-F238E27FC236}">
                    <a16:creationId xmlns:a16="http://schemas.microsoft.com/office/drawing/2014/main" id="{5FBABAC7-0D56-4CE3-BBBC-2A6D704A303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8" name="Group 367">
            <a:extLst>
              <a:ext uri="{FF2B5EF4-FFF2-40B4-BE49-F238E27FC236}">
                <a16:creationId xmlns:a16="http://schemas.microsoft.com/office/drawing/2014/main" id="{F2973A08-6506-4F87-9A30-BE96441ABA06}"/>
              </a:ext>
            </a:extLst>
          </p:cNvPr>
          <p:cNvGrpSpPr/>
          <p:nvPr/>
        </p:nvGrpSpPr>
        <p:grpSpPr>
          <a:xfrm flipH="1" flipV="1">
            <a:off x="8119532" y="126962"/>
            <a:ext cx="810143" cy="787721"/>
            <a:chOff x="1640095" y="2137681"/>
            <a:chExt cx="810143" cy="787721"/>
          </a:xfrm>
        </p:grpSpPr>
        <p:grpSp>
          <p:nvGrpSpPr>
            <p:cNvPr id="369" name="Group 368">
              <a:extLst>
                <a:ext uri="{FF2B5EF4-FFF2-40B4-BE49-F238E27FC236}">
                  <a16:creationId xmlns:a16="http://schemas.microsoft.com/office/drawing/2014/main" id="{65C401ED-D4C4-4347-81CA-64E565258F0F}"/>
                </a:ext>
              </a:extLst>
            </p:cNvPr>
            <p:cNvGrpSpPr/>
            <p:nvPr/>
          </p:nvGrpSpPr>
          <p:grpSpPr>
            <a:xfrm>
              <a:off x="1640095" y="2137681"/>
              <a:ext cx="810143" cy="787721"/>
              <a:chOff x="4897109" y="790111"/>
              <a:chExt cx="994602" cy="1074200"/>
            </a:xfrm>
          </p:grpSpPr>
          <p:sp>
            <p:nvSpPr>
              <p:cNvPr id="371" name="Rectangle 370">
                <a:extLst>
                  <a:ext uri="{FF2B5EF4-FFF2-40B4-BE49-F238E27FC236}">
                    <a16:creationId xmlns:a16="http://schemas.microsoft.com/office/drawing/2014/main" id="{A77EFFA2-7458-4720-AB13-3D309E70EDB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72" name="TextBox 371">
                <a:extLst>
                  <a:ext uri="{FF2B5EF4-FFF2-40B4-BE49-F238E27FC236}">
                    <a16:creationId xmlns:a16="http://schemas.microsoft.com/office/drawing/2014/main" id="{6C3D8AC7-25CD-4D50-A0E9-56F2DA8EB61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70" name="Rectangle 369">
              <a:extLst>
                <a:ext uri="{FF2B5EF4-FFF2-40B4-BE49-F238E27FC236}">
                  <a16:creationId xmlns:a16="http://schemas.microsoft.com/office/drawing/2014/main" id="{731BB0F1-51C7-42E0-8DBE-33335D14D18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372">
            <a:extLst>
              <a:ext uri="{FF2B5EF4-FFF2-40B4-BE49-F238E27FC236}">
                <a16:creationId xmlns:a16="http://schemas.microsoft.com/office/drawing/2014/main" id="{A8C3D74F-1AEC-43A8-B6E3-42C5D174DD6A}"/>
              </a:ext>
            </a:extLst>
          </p:cNvPr>
          <p:cNvGrpSpPr/>
          <p:nvPr/>
        </p:nvGrpSpPr>
        <p:grpSpPr>
          <a:xfrm flipH="1">
            <a:off x="8119532" y="5961342"/>
            <a:ext cx="810143" cy="787721"/>
            <a:chOff x="1640095" y="2137681"/>
            <a:chExt cx="810143" cy="787721"/>
          </a:xfrm>
        </p:grpSpPr>
        <p:grpSp>
          <p:nvGrpSpPr>
            <p:cNvPr id="374" name="Group 373">
              <a:extLst>
                <a:ext uri="{FF2B5EF4-FFF2-40B4-BE49-F238E27FC236}">
                  <a16:creationId xmlns:a16="http://schemas.microsoft.com/office/drawing/2014/main" id="{A463A037-2217-42A2-B02F-CCAD0B6163AF}"/>
                </a:ext>
              </a:extLst>
            </p:cNvPr>
            <p:cNvGrpSpPr/>
            <p:nvPr/>
          </p:nvGrpSpPr>
          <p:grpSpPr>
            <a:xfrm>
              <a:off x="1640095" y="2137681"/>
              <a:ext cx="810143" cy="787721"/>
              <a:chOff x="4897109" y="790111"/>
              <a:chExt cx="994602" cy="1074200"/>
            </a:xfrm>
          </p:grpSpPr>
          <p:sp>
            <p:nvSpPr>
              <p:cNvPr id="376" name="Rectangle 375">
                <a:extLst>
                  <a:ext uri="{FF2B5EF4-FFF2-40B4-BE49-F238E27FC236}">
                    <a16:creationId xmlns:a16="http://schemas.microsoft.com/office/drawing/2014/main" id="{400CD310-8B48-4009-B5B8-9D67288B3E4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77" name="TextBox 376">
                <a:extLst>
                  <a:ext uri="{FF2B5EF4-FFF2-40B4-BE49-F238E27FC236}">
                    <a16:creationId xmlns:a16="http://schemas.microsoft.com/office/drawing/2014/main" id="{587B2D7C-C83D-4456-8AB5-D99CF07B8C2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75" name="Rectangle 374">
              <a:extLst>
                <a:ext uri="{FF2B5EF4-FFF2-40B4-BE49-F238E27FC236}">
                  <a16:creationId xmlns:a16="http://schemas.microsoft.com/office/drawing/2014/main" id="{36C725FD-D4B7-4469-90CB-10E4E0FF0F72}"/>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4D41B3C5-B967-40AD-A5CA-19A5260843AB}"/>
              </a:ext>
            </a:extLst>
          </p:cNvPr>
          <p:cNvGrpSpPr/>
          <p:nvPr/>
        </p:nvGrpSpPr>
        <p:grpSpPr>
          <a:xfrm>
            <a:off x="3813175" y="128270"/>
            <a:ext cx="2096770" cy="659130"/>
            <a:chOff x="3813175" y="158750"/>
            <a:chExt cx="2096770" cy="659130"/>
          </a:xfrm>
        </p:grpSpPr>
        <p:sp>
          <p:nvSpPr>
            <p:cNvPr id="129" name="Freeform: Shape 128">
              <a:extLst>
                <a:ext uri="{FF2B5EF4-FFF2-40B4-BE49-F238E27FC236}">
                  <a16:creationId xmlns:a16="http://schemas.microsoft.com/office/drawing/2014/main" id="{F5EBE326-12F6-4D5B-9E2D-6A5CAD56EA05}"/>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C3D7704F-6622-4AD0-9302-06F8CCAC281B}"/>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84" name="Group 383">
            <a:extLst>
              <a:ext uri="{FF2B5EF4-FFF2-40B4-BE49-F238E27FC236}">
                <a16:creationId xmlns:a16="http://schemas.microsoft.com/office/drawing/2014/main" id="{3C060C55-D01C-4F5A-8C36-B574B74F44AD}"/>
              </a:ext>
            </a:extLst>
          </p:cNvPr>
          <p:cNvGrpSpPr/>
          <p:nvPr/>
        </p:nvGrpSpPr>
        <p:grpSpPr>
          <a:xfrm>
            <a:off x="5966353" y="128270"/>
            <a:ext cx="2096770" cy="659130"/>
            <a:chOff x="3813175" y="158750"/>
            <a:chExt cx="2096770" cy="659130"/>
          </a:xfrm>
        </p:grpSpPr>
        <p:sp>
          <p:nvSpPr>
            <p:cNvPr id="385" name="Freeform: Shape 384">
              <a:extLst>
                <a:ext uri="{FF2B5EF4-FFF2-40B4-BE49-F238E27FC236}">
                  <a16:creationId xmlns:a16="http://schemas.microsoft.com/office/drawing/2014/main" id="{95DE8206-44D3-4CF3-B557-7F3DC5EF5C5D}"/>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TextBox 385">
              <a:extLst>
                <a:ext uri="{FF2B5EF4-FFF2-40B4-BE49-F238E27FC236}">
                  <a16:creationId xmlns:a16="http://schemas.microsoft.com/office/drawing/2014/main" id="{88C0E8BE-1E8B-46B4-AE70-26EC49BC79E9}"/>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87" name="Group 386">
            <a:extLst>
              <a:ext uri="{FF2B5EF4-FFF2-40B4-BE49-F238E27FC236}">
                <a16:creationId xmlns:a16="http://schemas.microsoft.com/office/drawing/2014/main" id="{5F67B4DD-58D2-4AA6-BB79-7C5923415B89}"/>
              </a:ext>
            </a:extLst>
          </p:cNvPr>
          <p:cNvGrpSpPr/>
          <p:nvPr/>
        </p:nvGrpSpPr>
        <p:grpSpPr>
          <a:xfrm flipV="1">
            <a:off x="3836035" y="6109970"/>
            <a:ext cx="2096770" cy="659130"/>
            <a:chOff x="3813175" y="158750"/>
            <a:chExt cx="2096770" cy="659130"/>
          </a:xfrm>
        </p:grpSpPr>
        <p:sp>
          <p:nvSpPr>
            <p:cNvPr id="388" name="Freeform: Shape 387">
              <a:extLst>
                <a:ext uri="{FF2B5EF4-FFF2-40B4-BE49-F238E27FC236}">
                  <a16:creationId xmlns:a16="http://schemas.microsoft.com/office/drawing/2014/main" id="{60F15B42-CA82-4A3B-AC00-AB9E4EED9E39}"/>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TextBox 388">
              <a:extLst>
                <a:ext uri="{FF2B5EF4-FFF2-40B4-BE49-F238E27FC236}">
                  <a16:creationId xmlns:a16="http://schemas.microsoft.com/office/drawing/2014/main" id="{ABE677BA-0836-4B0F-A2DF-3C20C9111652}"/>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90" name="Group 389">
            <a:extLst>
              <a:ext uri="{FF2B5EF4-FFF2-40B4-BE49-F238E27FC236}">
                <a16:creationId xmlns:a16="http://schemas.microsoft.com/office/drawing/2014/main" id="{42B2E706-1E66-4846-882E-16E3070532FB}"/>
              </a:ext>
            </a:extLst>
          </p:cNvPr>
          <p:cNvGrpSpPr/>
          <p:nvPr/>
        </p:nvGrpSpPr>
        <p:grpSpPr>
          <a:xfrm flipV="1">
            <a:off x="5992495" y="6102350"/>
            <a:ext cx="2096770" cy="659130"/>
            <a:chOff x="3813175" y="158750"/>
            <a:chExt cx="2096770" cy="659130"/>
          </a:xfrm>
        </p:grpSpPr>
        <p:sp>
          <p:nvSpPr>
            <p:cNvPr id="391" name="Freeform: Shape 390">
              <a:extLst>
                <a:ext uri="{FF2B5EF4-FFF2-40B4-BE49-F238E27FC236}">
                  <a16:creationId xmlns:a16="http://schemas.microsoft.com/office/drawing/2014/main" id="{C5E8B639-D58A-439E-AC24-8001752888D0}"/>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extBox 391">
              <a:extLst>
                <a:ext uri="{FF2B5EF4-FFF2-40B4-BE49-F238E27FC236}">
                  <a16:creationId xmlns:a16="http://schemas.microsoft.com/office/drawing/2014/main" id="{4C92B4C1-F046-4653-B7B8-BAD79D6D0943}"/>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sp>
        <p:nvSpPr>
          <p:cNvPr id="132" name="Rectangle 131">
            <a:extLst>
              <a:ext uri="{FF2B5EF4-FFF2-40B4-BE49-F238E27FC236}">
                <a16:creationId xmlns:a16="http://schemas.microsoft.com/office/drawing/2014/main" id="{BE77CD6C-A307-4FBE-89AA-602E2F46511A}"/>
              </a:ext>
            </a:extLst>
          </p:cNvPr>
          <p:cNvSpPr/>
          <p:nvPr/>
        </p:nvSpPr>
        <p:spPr>
          <a:xfrm>
            <a:off x="388291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A885F923-CF0B-486B-A5E7-5B6644ABD2E5}"/>
              </a:ext>
            </a:extLst>
          </p:cNvPr>
          <p:cNvSpPr/>
          <p:nvPr/>
        </p:nvSpPr>
        <p:spPr>
          <a:xfrm>
            <a:off x="469825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9DB9389F-ED59-4B7A-9BE2-3D2FA0B232B3}"/>
              </a:ext>
            </a:extLst>
          </p:cNvPr>
          <p:cNvSpPr/>
          <p:nvPr/>
        </p:nvSpPr>
        <p:spPr>
          <a:xfrm>
            <a:off x="623749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E1928839-2E13-4068-B51B-D91B2B89D8E3}"/>
              </a:ext>
            </a:extLst>
          </p:cNvPr>
          <p:cNvSpPr/>
          <p:nvPr/>
        </p:nvSpPr>
        <p:spPr>
          <a:xfrm>
            <a:off x="641275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4AC8AF74-035C-4B70-A778-7D53C8A42E10}"/>
              </a:ext>
            </a:extLst>
          </p:cNvPr>
          <p:cNvSpPr/>
          <p:nvPr/>
        </p:nvSpPr>
        <p:spPr>
          <a:xfrm>
            <a:off x="794437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F5339E48-730E-42C3-9699-25E349B86214}"/>
              </a:ext>
            </a:extLst>
          </p:cNvPr>
          <p:cNvSpPr/>
          <p:nvPr/>
        </p:nvSpPr>
        <p:spPr>
          <a:xfrm>
            <a:off x="388291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9A2F29C3-BA89-4C80-A434-B802D7335ED0}"/>
              </a:ext>
            </a:extLst>
          </p:cNvPr>
          <p:cNvSpPr/>
          <p:nvPr/>
        </p:nvSpPr>
        <p:spPr>
          <a:xfrm>
            <a:off x="469825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662BCEDD-450F-4491-82B6-5CA592DB093F}"/>
              </a:ext>
            </a:extLst>
          </p:cNvPr>
          <p:cNvSpPr/>
          <p:nvPr/>
        </p:nvSpPr>
        <p:spPr>
          <a:xfrm>
            <a:off x="623749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45D0ECCD-7EE5-49FA-8F8E-2AAE1B0B22C7}"/>
              </a:ext>
            </a:extLst>
          </p:cNvPr>
          <p:cNvSpPr/>
          <p:nvPr/>
        </p:nvSpPr>
        <p:spPr>
          <a:xfrm>
            <a:off x="641275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93977F04-71C8-4C24-8039-6EBDCC2F6755}"/>
              </a:ext>
            </a:extLst>
          </p:cNvPr>
          <p:cNvSpPr/>
          <p:nvPr/>
        </p:nvSpPr>
        <p:spPr>
          <a:xfrm>
            <a:off x="794437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TextBox 403">
            <a:extLst>
              <a:ext uri="{FF2B5EF4-FFF2-40B4-BE49-F238E27FC236}">
                <a16:creationId xmlns:a16="http://schemas.microsoft.com/office/drawing/2014/main" id="{3E239FAA-F731-4AD1-9D85-C14A3B6D5541}"/>
              </a:ext>
            </a:extLst>
          </p:cNvPr>
          <p:cNvSpPr txBox="1"/>
          <p:nvPr/>
        </p:nvSpPr>
        <p:spPr>
          <a:xfrm rot="16200000">
            <a:off x="3063178" y="5793944"/>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5" name="TextBox 404">
            <a:extLst>
              <a:ext uri="{FF2B5EF4-FFF2-40B4-BE49-F238E27FC236}">
                <a16:creationId xmlns:a16="http://schemas.microsoft.com/office/drawing/2014/main" id="{BD262C48-8B34-4E41-AEB2-CA6DEDADDD9B}"/>
              </a:ext>
            </a:extLst>
          </p:cNvPr>
          <p:cNvSpPr txBox="1"/>
          <p:nvPr/>
        </p:nvSpPr>
        <p:spPr>
          <a:xfrm rot="16200000">
            <a:off x="3063178" y="412134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6" name="TextBox 405">
            <a:extLst>
              <a:ext uri="{FF2B5EF4-FFF2-40B4-BE49-F238E27FC236}">
                <a16:creationId xmlns:a16="http://schemas.microsoft.com/office/drawing/2014/main" id="{A948CA9A-C527-4045-A31A-F007D5CD6016}"/>
              </a:ext>
            </a:extLst>
          </p:cNvPr>
          <p:cNvSpPr txBox="1"/>
          <p:nvPr/>
        </p:nvSpPr>
        <p:spPr>
          <a:xfrm rot="16200000">
            <a:off x="3075347" y="248939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7" name="TextBox 406">
            <a:extLst>
              <a:ext uri="{FF2B5EF4-FFF2-40B4-BE49-F238E27FC236}">
                <a16:creationId xmlns:a16="http://schemas.microsoft.com/office/drawing/2014/main" id="{89F30BFB-7C1F-495D-805A-B46D85C1921D}"/>
              </a:ext>
            </a:extLst>
          </p:cNvPr>
          <p:cNvSpPr txBox="1"/>
          <p:nvPr/>
        </p:nvSpPr>
        <p:spPr>
          <a:xfrm rot="16200000">
            <a:off x="3087516" y="81934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8" name="TextBox 407">
            <a:extLst>
              <a:ext uri="{FF2B5EF4-FFF2-40B4-BE49-F238E27FC236}">
                <a16:creationId xmlns:a16="http://schemas.microsoft.com/office/drawing/2014/main" id="{61E57971-2935-4B2F-B6CC-EB6C36A5830E}"/>
              </a:ext>
            </a:extLst>
          </p:cNvPr>
          <p:cNvSpPr txBox="1"/>
          <p:nvPr/>
        </p:nvSpPr>
        <p:spPr>
          <a:xfrm rot="5400000">
            <a:off x="8546595" y="827636"/>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9" name="TextBox 408">
            <a:extLst>
              <a:ext uri="{FF2B5EF4-FFF2-40B4-BE49-F238E27FC236}">
                <a16:creationId xmlns:a16="http://schemas.microsoft.com/office/drawing/2014/main" id="{14B5DABD-0ACE-4477-A4E0-6A4846D7CF20}"/>
              </a:ext>
            </a:extLst>
          </p:cNvPr>
          <p:cNvSpPr txBox="1"/>
          <p:nvPr/>
        </p:nvSpPr>
        <p:spPr>
          <a:xfrm rot="5400000">
            <a:off x="8577075" y="2473557"/>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0" name="TextBox 409">
            <a:extLst>
              <a:ext uri="{FF2B5EF4-FFF2-40B4-BE49-F238E27FC236}">
                <a16:creationId xmlns:a16="http://schemas.microsoft.com/office/drawing/2014/main" id="{A48041CF-5001-4C67-9484-897805E1BB7F}"/>
              </a:ext>
            </a:extLst>
          </p:cNvPr>
          <p:cNvSpPr txBox="1"/>
          <p:nvPr/>
        </p:nvSpPr>
        <p:spPr>
          <a:xfrm rot="5400000">
            <a:off x="8577074" y="4119478"/>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1" name="TextBox 410">
            <a:extLst>
              <a:ext uri="{FF2B5EF4-FFF2-40B4-BE49-F238E27FC236}">
                <a16:creationId xmlns:a16="http://schemas.microsoft.com/office/drawing/2014/main" id="{7D51D49D-0E39-488A-A914-D94627B3E47B}"/>
              </a:ext>
            </a:extLst>
          </p:cNvPr>
          <p:cNvSpPr txBox="1"/>
          <p:nvPr/>
        </p:nvSpPr>
        <p:spPr>
          <a:xfrm rot="5400000">
            <a:off x="8577074" y="580035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2" name="TextBox 411">
            <a:extLst>
              <a:ext uri="{FF2B5EF4-FFF2-40B4-BE49-F238E27FC236}">
                <a16:creationId xmlns:a16="http://schemas.microsoft.com/office/drawing/2014/main" id="{5D602ED1-63EE-41B7-934D-DC475F187589}"/>
              </a:ext>
            </a:extLst>
          </p:cNvPr>
          <p:cNvSpPr txBox="1"/>
          <p:nvPr/>
        </p:nvSpPr>
        <p:spPr>
          <a:xfrm rot="5400000">
            <a:off x="8953266" y="4987691"/>
            <a:ext cx="450306" cy="209288"/>
          </a:xfrm>
          <a:prstGeom prst="rect">
            <a:avLst/>
          </a:prstGeom>
          <a:noFill/>
          <a:ln w="38100">
            <a:solidFill>
              <a:srgbClr val="29FF29"/>
            </a:solidFill>
          </a:ln>
        </p:spPr>
        <p:txBody>
          <a:bodyPr wrap="square" lIns="0" tIns="27432" rIns="0" bIns="27432" rtlCol="0">
            <a:spAutoFit/>
          </a:bodyPr>
          <a:lstStyle/>
          <a:p>
            <a:pPr algn="ctr"/>
            <a:r>
              <a:rPr lang="en-US" sz="1000">
                <a:solidFill>
                  <a:srgbClr val="29FF29"/>
                </a:solidFill>
              </a:rPr>
              <a:t>MDFIC</a:t>
            </a:r>
          </a:p>
        </p:txBody>
      </p:sp>
      <p:sp>
        <p:nvSpPr>
          <p:cNvPr id="413" name="TextBox 412">
            <a:extLst>
              <a:ext uri="{FF2B5EF4-FFF2-40B4-BE49-F238E27FC236}">
                <a16:creationId xmlns:a16="http://schemas.microsoft.com/office/drawing/2014/main" id="{120926F0-1D26-45FE-B2A8-E6925B3F4CC3}"/>
              </a:ext>
            </a:extLst>
          </p:cNvPr>
          <p:cNvSpPr txBox="1"/>
          <p:nvPr/>
        </p:nvSpPr>
        <p:spPr>
          <a:xfrm rot="16200000">
            <a:off x="3405906" y="4987692"/>
            <a:ext cx="450306" cy="209288"/>
          </a:xfrm>
          <a:prstGeom prst="rect">
            <a:avLst/>
          </a:prstGeom>
          <a:noFill/>
          <a:ln w="38100">
            <a:solidFill>
              <a:srgbClr val="29FF29"/>
            </a:solidFill>
          </a:ln>
        </p:spPr>
        <p:txBody>
          <a:bodyPr wrap="square" lIns="0" tIns="27432" rIns="0" bIns="27432" rtlCol="0">
            <a:spAutoFit/>
          </a:bodyPr>
          <a:lstStyle/>
          <a:p>
            <a:pPr algn="ctr"/>
            <a:r>
              <a:rPr lang="en-US" sz="1000">
                <a:solidFill>
                  <a:srgbClr val="29FF29"/>
                </a:solidFill>
              </a:rPr>
              <a:t>MDFIC</a:t>
            </a:r>
          </a:p>
        </p:txBody>
      </p:sp>
      <p:sp>
        <p:nvSpPr>
          <p:cNvPr id="415" name="TextBox 414">
            <a:extLst>
              <a:ext uri="{FF2B5EF4-FFF2-40B4-BE49-F238E27FC236}">
                <a16:creationId xmlns:a16="http://schemas.microsoft.com/office/drawing/2014/main" id="{80C56AE8-C7A8-4C05-86B3-1DCDEA09CCF3}"/>
              </a:ext>
            </a:extLst>
          </p:cNvPr>
          <p:cNvSpPr txBox="1"/>
          <p:nvPr/>
        </p:nvSpPr>
        <p:spPr>
          <a:xfrm>
            <a:off x="532463" y="2192784"/>
            <a:ext cx="2387311" cy="3046988"/>
          </a:xfrm>
          <a:prstGeom prst="rect">
            <a:avLst/>
          </a:prstGeom>
          <a:noFill/>
        </p:spPr>
        <p:txBody>
          <a:bodyPr wrap="square" rtlCol="0">
            <a:spAutoFit/>
          </a:bodyPr>
          <a:lstStyle/>
          <a:p>
            <a:pPr algn="ctr"/>
            <a:r>
              <a:rPr lang="en-US">
                <a:solidFill>
                  <a:schemeClr val="bg1"/>
                </a:solidFill>
              </a:rPr>
              <a:t>38 Printed Modules</a:t>
            </a:r>
          </a:p>
          <a:p>
            <a:pPr algn="ctr"/>
            <a:r>
              <a:rPr lang="en-US">
                <a:solidFill>
                  <a:schemeClr val="bg1"/>
                </a:solidFill>
              </a:rPr>
              <a:t>(with 4 cores each)</a:t>
            </a:r>
          </a:p>
          <a:p>
            <a:pPr algn="ctr"/>
            <a:r>
              <a:rPr lang="en-US">
                <a:solidFill>
                  <a:schemeClr val="bg1"/>
                </a:solidFill>
              </a:rPr>
              <a:t>(for 152 cores total)</a:t>
            </a:r>
          </a:p>
          <a:p>
            <a:pPr algn="ctr"/>
            <a:r>
              <a:rPr lang="en-US">
                <a:solidFill>
                  <a:schemeClr val="bg1"/>
                </a:solidFill>
              </a:rPr>
              <a:t>Active Area with EDM but with no scribe</a:t>
            </a:r>
          </a:p>
          <a:p>
            <a:pPr algn="ctr"/>
            <a:r>
              <a:rPr lang="en-US">
                <a:solidFill>
                  <a:schemeClr val="bg1"/>
                </a:solidFill>
              </a:rPr>
              <a:t>Xdim (OGD) ~21.4mm</a:t>
            </a:r>
          </a:p>
          <a:p>
            <a:pPr algn="ctr"/>
            <a:r>
              <a:rPr lang="en-US">
                <a:solidFill>
                  <a:schemeClr val="bg1"/>
                </a:solidFill>
              </a:rPr>
              <a:t>Ydim (PGD) ~24.7mm</a:t>
            </a:r>
          </a:p>
          <a:p>
            <a:pPr algn="ctr"/>
            <a:r>
              <a:rPr lang="en-US">
                <a:solidFill>
                  <a:schemeClr val="bg1"/>
                </a:solidFill>
              </a:rPr>
              <a:t>~527mm</a:t>
            </a:r>
            <a:r>
              <a:rPr lang="en-US" baseline="30000">
                <a:solidFill>
                  <a:schemeClr val="bg1"/>
                </a:solidFill>
              </a:rPr>
              <a:t>2</a:t>
            </a:r>
          </a:p>
          <a:p>
            <a:pPr algn="ctr"/>
            <a:endParaRPr lang="en-US" baseline="30000">
              <a:solidFill>
                <a:schemeClr val="bg1"/>
              </a:solidFill>
            </a:endParaRPr>
          </a:p>
          <a:p>
            <a:pPr algn="ctr"/>
            <a:r>
              <a:rPr lang="en-US">
                <a:solidFill>
                  <a:schemeClr val="bg1"/>
                </a:solidFill>
              </a:rPr>
              <a:t>With Scribe</a:t>
            </a:r>
          </a:p>
          <a:p>
            <a:pPr algn="ctr"/>
            <a:r>
              <a:rPr lang="en-US">
                <a:solidFill>
                  <a:schemeClr val="bg1"/>
                </a:solidFill>
              </a:rPr>
              <a:t>~550mm</a:t>
            </a:r>
            <a:r>
              <a:rPr lang="en-US" baseline="30000">
                <a:solidFill>
                  <a:schemeClr val="bg1"/>
                </a:solidFill>
              </a:rPr>
              <a:t>2</a:t>
            </a:r>
          </a:p>
        </p:txBody>
      </p:sp>
      <p:sp>
        <p:nvSpPr>
          <p:cNvPr id="378" name="Footer Placeholder 2">
            <a:extLst>
              <a:ext uri="{FF2B5EF4-FFF2-40B4-BE49-F238E27FC236}">
                <a16:creationId xmlns:a16="http://schemas.microsoft.com/office/drawing/2014/main" id="{50F88B92-3EB9-4CC4-AC9F-660B790A1E9D}"/>
              </a:ext>
            </a:extLst>
          </p:cNvPr>
          <p:cNvSpPr txBox="1">
            <a:spLocks/>
          </p:cNvSpPr>
          <p:nvPr/>
        </p:nvSpPr>
        <p:spPr>
          <a:xfrm>
            <a:off x="24716" y="6492875"/>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
        <p:nvSpPr>
          <p:cNvPr id="3" name="TextBox 2">
            <a:extLst>
              <a:ext uri="{FF2B5EF4-FFF2-40B4-BE49-F238E27FC236}">
                <a16:creationId xmlns:a16="http://schemas.microsoft.com/office/drawing/2014/main" id="{2D9BA3DD-F277-4AD0-8FD3-CDD46BA3092E}"/>
              </a:ext>
            </a:extLst>
          </p:cNvPr>
          <p:cNvSpPr txBox="1"/>
          <p:nvPr/>
        </p:nvSpPr>
        <p:spPr>
          <a:xfrm>
            <a:off x="9709600" y="1321571"/>
            <a:ext cx="2414494" cy="3139321"/>
          </a:xfrm>
          <a:prstGeom prst="rect">
            <a:avLst/>
          </a:prstGeom>
          <a:noFill/>
        </p:spPr>
        <p:txBody>
          <a:bodyPr wrap="square" rtlCol="0">
            <a:spAutoFit/>
          </a:bodyPr>
          <a:lstStyle/>
          <a:p>
            <a:pPr algn="ctr"/>
            <a:r>
              <a:rPr lang="en-US">
                <a:solidFill>
                  <a:schemeClr val="bg1"/>
                </a:solidFill>
              </a:rPr>
              <a:t>Core tile is 3mm x 3mm = 9mm</a:t>
            </a:r>
            <a:r>
              <a:rPr lang="en-US" baseline="30000">
                <a:solidFill>
                  <a:schemeClr val="bg1"/>
                </a:solidFill>
              </a:rPr>
              <a:t>2</a:t>
            </a:r>
            <a:r>
              <a:rPr lang="en-US">
                <a:solidFill>
                  <a:schemeClr val="bg1"/>
                </a:solidFill>
              </a:rPr>
              <a:t> so 38 take up 342mm2 and about 65% of the active area.</a:t>
            </a:r>
          </a:p>
          <a:p>
            <a:pPr algn="ctr"/>
            <a:endParaRPr lang="en-US">
              <a:solidFill>
                <a:schemeClr val="bg1"/>
              </a:solidFill>
            </a:endParaRPr>
          </a:p>
          <a:p>
            <a:pPr algn="ctr"/>
            <a:r>
              <a:rPr lang="en-US">
                <a:solidFill>
                  <a:schemeClr val="bg1"/>
                </a:solidFill>
              </a:rPr>
              <a:t>However, SKT module inside core tile is only ~2.5mm x ~2.4mm = 6mm</a:t>
            </a:r>
            <a:r>
              <a:rPr lang="en-US" baseline="30000">
                <a:solidFill>
                  <a:schemeClr val="bg1"/>
                </a:solidFill>
              </a:rPr>
              <a:t>2</a:t>
            </a:r>
            <a:r>
              <a:rPr lang="en-US">
                <a:solidFill>
                  <a:schemeClr val="bg1"/>
                </a:solidFill>
              </a:rPr>
              <a:t> so 38 take up 228mm</a:t>
            </a:r>
            <a:r>
              <a:rPr lang="en-US" baseline="30000">
                <a:solidFill>
                  <a:schemeClr val="bg1"/>
                </a:solidFill>
              </a:rPr>
              <a:t>2</a:t>
            </a:r>
            <a:r>
              <a:rPr lang="en-US">
                <a:solidFill>
                  <a:schemeClr val="bg1"/>
                </a:solidFill>
              </a:rPr>
              <a:t> and about ~43% of the overall die.  </a:t>
            </a:r>
          </a:p>
        </p:txBody>
      </p:sp>
      <p:pic>
        <p:nvPicPr>
          <p:cNvPr id="379" name="Picture 378">
            <a:extLst>
              <a:ext uri="{FF2B5EF4-FFF2-40B4-BE49-F238E27FC236}">
                <a16:creationId xmlns:a16="http://schemas.microsoft.com/office/drawing/2014/main" id="{FC600815-16BD-460C-B347-9DEC15435BE9}"/>
              </a:ext>
            </a:extLst>
          </p:cNvPr>
          <p:cNvPicPr>
            <a:picLocks noChangeAspect="1"/>
          </p:cNvPicPr>
          <p:nvPr/>
        </p:nvPicPr>
        <p:blipFill>
          <a:blip r:embed="rId3"/>
          <a:stretch>
            <a:fillRect/>
          </a:stretch>
        </p:blipFill>
        <p:spPr>
          <a:xfrm>
            <a:off x="3429824" y="26005"/>
            <a:ext cx="6046685" cy="6827330"/>
          </a:xfrm>
          <a:prstGeom prst="rect">
            <a:avLst/>
          </a:prstGeom>
        </p:spPr>
      </p:pic>
    </p:spTree>
    <p:extLst>
      <p:ext uri="{BB962C8B-B14F-4D97-AF65-F5344CB8AC3E}">
        <p14:creationId xmlns:p14="http://schemas.microsoft.com/office/powerpoint/2010/main" val="221345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Rectangle 413">
            <a:extLst>
              <a:ext uri="{FF2B5EF4-FFF2-40B4-BE49-F238E27FC236}">
                <a16:creationId xmlns:a16="http://schemas.microsoft.com/office/drawing/2014/main" id="{319477D4-B290-4BC3-A319-4FE769522F70}"/>
              </a:ext>
            </a:extLst>
          </p:cNvPr>
          <p:cNvSpPr/>
          <p:nvPr/>
        </p:nvSpPr>
        <p:spPr>
          <a:xfrm>
            <a:off x="3482340" y="83820"/>
            <a:ext cx="5844540" cy="6736080"/>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1CE71D7-99E0-413C-BDE4-3ED5E6A3D129}"/>
              </a:ext>
            </a:extLst>
          </p:cNvPr>
          <p:cNvSpPr txBox="1">
            <a:spLocks/>
          </p:cNvSpPr>
          <p:nvPr/>
        </p:nvSpPr>
        <p:spPr>
          <a:xfrm>
            <a:off x="170880" y="173633"/>
            <a:ext cx="2279358" cy="2019151"/>
          </a:xfrm>
          <a:prstGeom prst="rect">
            <a:avLst/>
          </a:prstGeom>
        </p:spPr>
        <p:txBody>
          <a:bodyPr/>
          <a:lstStyle>
            <a:lvl1pPr algn="l" defTabSz="609585" rtl="0" eaLnBrk="1" latinLnBrk="0" hangingPunct="1">
              <a:lnSpc>
                <a:spcPct val="70000"/>
              </a:lnSpc>
              <a:spcBef>
                <a:spcPct val="0"/>
              </a:spcBef>
              <a:buNone/>
              <a:defRPr sz="6000" b="0" i="0" kern="1200" spc="0" baseline="0">
                <a:solidFill>
                  <a:schemeClr val="bg1"/>
                </a:solidFill>
                <a:latin typeface="+mj-lt"/>
                <a:ea typeface="Intel Clear"/>
                <a:cs typeface="Intel Clear"/>
              </a:defRPr>
            </a:lvl1pPr>
          </a:lstStyle>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SRF 8</a:t>
            </a: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x6</a:t>
            </a:r>
          </a:p>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Compute</a:t>
            </a:r>
            <a:endParaRPr kumimoji="0" lang="en-US" sz="4400" b="0" i="0" u="none" strike="noStrike" kern="1200" cap="none" spc="0" normalizeH="0" baseline="0" noProof="0" dirty="0">
              <a:ln>
                <a:noFill/>
              </a:ln>
              <a:solidFill>
                <a:prstClr val="white"/>
              </a:solidFill>
              <a:effectLst/>
              <a:uLnTx/>
              <a:uFillTx/>
              <a:latin typeface="Intel Clear Pro"/>
              <a:ea typeface="Intel Clear"/>
              <a:cs typeface="Intel Clear"/>
            </a:endParaRPr>
          </a:p>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die</a:t>
            </a:r>
          </a:p>
        </p:txBody>
      </p:sp>
      <p:grpSp>
        <p:nvGrpSpPr>
          <p:cNvPr id="124" name="Group 123">
            <a:extLst>
              <a:ext uri="{FF2B5EF4-FFF2-40B4-BE49-F238E27FC236}">
                <a16:creationId xmlns:a16="http://schemas.microsoft.com/office/drawing/2014/main" id="{8B128D36-9399-4249-94FD-53CEEA331394}"/>
              </a:ext>
            </a:extLst>
          </p:cNvPr>
          <p:cNvGrpSpPr/>
          <p:nvPr/>
        </p:nvGrpSpPr>
        <p:grpSpPr>
          <a:xfrm>
            <a:off x="3875295" y="976901"/>
            <a:ext cx="810143" cy="787721"/>
            <a:chOff x="1640095" y="2137681"/>
            <a:chExt cx="810143" cy="787721"/>
          </a:xfrm>
        </p:grpSpPr>
        <p:grpSp>
          <p:nvGrpSpPr>
            <p:cNvPr id="182" name="Group 181">
              <a:extLst>
                <a:ext uri="{FF2B5EF4-FFF2-40B4-BE49-F238E27FC236}">
                  <a16:creationId xmlns:a16="http://schemas.microsoft.com/office/drawing/2014/main" id="{CF0F77F5-AF08-47FB-980E-EC4BB485C3E7}"/>
                </a:ext>
              </a:extLst>
            </p:cNvPr>
            <p:cNvGrpSpPr/>
            <p:nvPr/>
          </p:nvGrpSpPr>
          <p:grpSpPr>
            <a:xfrm>
              <a:off x="1640095" y="2137681"/>
              <a:ext cx="810143" cy="787721"/>
              <a:chOff x="4897109" y="790111"/>
              <a:chExt cx="994602" cy="1074200"/>
            </a:xfrm>
          </p:grpSpPr>
          <p:sp>
            <p:nvSpPr>
              <p:cNvPr id="183" name="Rectangle 182">
                <a:extLst>
                  <a:ext uri="{FF2B5EF4-FFF2-40B4-BE49-F238E27FC236}">
                    <a16:creationId xmlns:a16="http://schemas.microsoft.com/office/drawing/2014/main" id="{FD9133CD-2710-4E98-ACDD-7D5ECC63E92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84" name="TextBox 183">
                <a:extLst>
                  <a:ext uri="{FF2B5EF4-FFF2-40B4-BE49-F238E27FC236}">
                    <a16:creationId xmlns:a16="http://schemas.microsoft.com/office/drawing/2014/main" id="{C9F648AA-028E-4D3F-AE9A-A7D8ED25F024}"/>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22" name="Rectangle 121">
              <a:extLst>
                <a:ext uri="{FF2B5EF4-FFF2-40B4-BE49-F238E27FC236}">
                  <a16:creationId xmlns:a16="http://schemas.microsoft.com/office/drawing/2014/main" id="{3F6B9B66-4D77-433D-B706-FEAB07CC8BB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EC7A325E-00C0-47AE-A527-94B5CBFC7BB5}"/>
              </a:ext>
            </a:extLst>
          </p:cNvPr>
          <p:cNvGrpSpPr/>
          <p:nvPr/>
        </p:nvGrpSpPr>
        <p:grpSpPr>
          <a:xfrm>
            <a:off x="4685436" y="976899"/>
            <a:ext cx="810143" cy="787721"/>
            <a:chOff x="1640095" y="2137681"/>
            <a:chExt cx="810143" cy="787721"/>
          </a:xfrm>
        </p:grpSpPr>
        <p:grpSp>
          <p:nvGrpSpPr>
            <p:cNvPr id="189" name="Group 188">
              <a:extLst>
                <a:ext uri="{FF2B5EF4-FFF2-40B4-BE49-F238E27FC236}">
                  <a16:creationId xmlns:a16="http://schemas.microsoft.com/office/drawing/2014/main" id="{B4E6ED08-7933-4F3A-9FFF-6461064C86D6}"/>
                </a:ext>
              </a:extLst>
            </p:cNvPr>
            <p:cNvGrpSpPr/>
            <p:nvPr/>
          </p:nvGrpSpPr>
          <p:grpSpPr>
            <a:xfrm>
              <a:off x="1640095" y="2137681"/>
              <a:ext cx="810143" cy="787721"/>
              <a:chOff x="4897109" y="790111"/>
              <a:chExt cx="994602" cy="1074200"/>
            </a:xfrm>
          </p:grpSpPr>
          <p:sp>
            <p:nvSpPr>
              <p:cNvPr id="191" name="Rectangle 190">
                <a:extLst>
                  <a:ext uri="{FF2B5EF4-FFF2-40B4-BE49-F238E27FC236}">
                    <a16:creationId xmlns:a16="http://schemas.microsoft.com/office/drawing/2014/main" id="{65E9F818-1833-446C-9579-042A9DF5D07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92" name="TextBox 191">
                <a:extLst>
                  <a:ext uri="{FF2B5EF4-FFF2-40B4-BE49-F238E27FC236}">
                    <a16:creationId xmlns:a16="http://schemas.microsoft.com/office/drawing/2014/main" id="{C0849F52-B9A2-49FC-8358-F23BF2495CE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90" name="Rectangle 189">
              <a:extLst>
                <a:ext uri="{FF2B5EF4-FFF2-40B4-BE49-F238E27FC236}">
                  <a16:creationId xmlns:a16="http://schemas.microsoft.com/office/drawing/2014/main" id="{962A1DA7-E040-4018-8403-05A44C1D5AC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D283CAFF-8174-4E67-BA70-90B654660150}"/>
              </a:ext>
            </a:extLst>
          </p:cNvPr>
          <p:cNvGrpSpPr/>
          <p:nvPr/>
        </p:nvGrpSpPr>
        <p:grpSpPr>
          <a:xfrm flipH="1">
            <a:off x="5592342" y="976899"/>
            <a:ext cx="810143" cy="787721"/>
            <a:chOff x="1640095" y="2137681"/>
            <a:chExt cx="810143" cy="787721"/>
          </a:xfrm>
        </p:grpSpPr>
        <p:grpSp>
          <p:nvGrpSpPr>
            <p:cNvPr id="194" name="Group 193">
              <a:extLst>
                <a:ext uri="{FF2B5EF4-FFF2-40B4-BE49-F238E27FC236}">
                  <a16:creationId xmlns:a16="http://schemas.microsoft.com/office/drawing/2014/main" id="{AA74BCEA-A703-494B-8AF6-1429E35FEED2}"/>
                </a:ext>
              </a:extLst>
            </p:cNvPr>
            <p:cNvGrpSpPr/>
            <p:nvPr/>
          </p:nvGrpSpPr>
          <p:grpSpPr>
            <a:xfrm>
              <a:off x="1640095" y="2137681"/>
              <a:ext cx="810143" cy="787721"/>
              <a:chOff x="4897109" y="790111"/>
              <a:chExt cx="994602" cy="1074200"/>
            </a:xfrm>
          </p:grpSpPr>
          <p:sp>
            <p:nvSpPr>
              <p:cNvPr id="196" name="Rectangle 195">
                <a:extLst>
                  <a:ext uri="{FF2B5EF4-FFF2-40B4-BE49-F238E27FC236}">
                    <a16:creationId xmlns:a16="http://schemas.microsoft.com/office/drawing/2014/main" id="{2BA783CF-EA56-4C84-AE19-11AB0C767DA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97" name="TextBox 196">
                <a:extLst>
                  <a:ext uri="{FF2B5EF4-FFF2-40B4-BE49-F238E27FC236}">
                    <a16:creationId xmlns:a16="http://schemas.microsoft.com/office/drawing/2014/main" id="{63A0C9CE-698D-4F68-8CD7-8680EE38EA91}"/>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95" name="Rectangle 194">
              <a:extLst>
                <a:ext uri="{FF2B5EF4-FFF2-40B4-BE49-F238E27FC236}">
                  <a16:creationId xmlns:a16="http://schemas.microsoft.com/office/drawing/2014/main" id="{6A4DF526-6641-4675-947C-B51923A55D0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55ED9C8F-9947-4B5B-AC86-34561A1549B9}"/>
              </a:ext>
            </a:extLst>
          </p:cNvPr>
          <p:cNvGrpSpPr/>
          <p:nvPr/>
        </p:nvGrpSpPr>
        <p:grpSpPr>
          <a:xfrm>
            <a:off x="6402485" y="976897"/>
            <a:ext cx="810143" cy="787721"/>
            <a:chOff x="1640095" y="2137681"/>
            <a:chExt cx="810143" cy="787721"/>
          </a:xfrm>
        </p:grpSpPr>
        <p:grpSp>
          <p:nvGrpSpPr>
            <p:cNvPr id="199" name="Group 198">
              <a:extLst>
                <a:ext uri="{FF2B5EF4-FFF2-40B4-BE49-F238E27FC236}">
                  <a16:creationId xmlns:a16="http://schemas.microsoft.com/office/drawing/2014/main" id="{ECEA4AFC-4AAE-4F7B-8F24-1EF6FACE595A}"/>
                </a:ext>
              </a:extLst>
            </p:cNvPr>
            <p:cNvGrpSpPr/>
            <p:nvPr/>
          </p:nvGrpSpPr>
          <p:grpSpPr>
            <a:xfrm>
              <a:off x="1640095" y="2137681"/>
              <a:ext cx="810143" cy="787721"/>
              <a:chOff x="4897109" y="790111"/>
              <a:chExt cx="994602" cy="1074200"/>
            </a:xfrm>
          </p:grpSpPr>
          <p:sp>
            <p:nvSpPr>
              <p:cNvPr id="201" name="Rectangle 200">
                <a:extLst>
                  <a:ext uri="{FF2B5EF4-FFF2-40B4-BE49-F238E27FC236}">
                    <a16:creationId xmlns:a16="http://schemas.microsoft.com/office/drawing/2014/main" id="{1B875594-14B0-4DE9-AB72-4CEF43535B3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02" name="TextBox 201">
                <a:extLst>
                  <a:ext uri="{FF2B5EF4-FFF2-40B4-BE49-F238E27FC236}">
                    <a16:creationId xmlns:a16="http://schemas.microsoft.com/office/drawing/2014/main" id="{A0FAA9F7-DFF9-4A4C-9584-2739250CB69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00" name="Rectangle 199">
              <a:extLst>
                <a:ext uri="{FF2B5EF4-FFF2-40B4-BE49-F238E27FC236}">
                  <a16:creationId xmlns:a16="http://schemas.microsoft.com/office/drawing/2014/main" id="{2BADEC4C-913F-4A31-A9F1-3788C678F7A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202">
            <a:extLst>
              <a:ext uri="{FF2B5EF4-FFF2-40B4-BE49-F238E27FC236}">
                <a16:creationId xmlns:a16="http://schemas.microsoft.com/office/drawing/2014/main" id="{62E58B83-94D4-477D-B49D-28B72F82E5CE}"/>
              </a:ext>
            </a:extLst>
          </p:cNvPr>
          <p:cNvGrpSpPr/>
          <p:nvPr/>
        </p:nvGrpSpPr>
        <p:grpSpPr>
          <a:xfrm flipH="1">
            <a:off x="7305995" y="976895"/>
            <a:ext cx="810143" cy="787721"/>
            <a:chOff x="1640095" y="2137681"/>
            <a:chExt cx="810143" cy="787721"/>
          </a:xfrm>
        </p:grpSpPr>
        <p:grpSp>
          <p:nvGrpSpPr>
            <p:cNvPr id="204" name="Group 203">
              <a:extLst>
                <a:ext uri="{FF2B5EF4-FFF2-40B4-BE49-F238E27FC236}">
                  <a16:creationId xmlns:a16="http://schemas.microsoft.com/office/drawing/2014/main" id="{D22A359B-E3D4-40AC-90BD-A2966443D63A}"/>
                </a:ext>
              </a:extLst>
            </p:cNvPr>
            <p:cNvGrpSpPr/>
            <p:nvPr/>
          </p:nvGrpSpPr>
          <p:grpSpPr>
            <a:xfrm>
              <a:off x="1640095" y="2137681"/>
              <a:ext cx="810143" cy="787721"/>
              <a:chOff x="4897109" y="790111"/>
              <a:chExt cx="994602" cy="1074200"/>
            </a:xfrm>
          </p:grpSpPr>
          <p:sp>
            <p:nvSpPr>
              <p:cNvPr id="206" name="Rectangle 205">
                <a:extLst>
                  <a:ext uri="{FF2B5EF4-FFF2-40B4-BE49-F238E27FC236}">
                    <a16:creationId xmlns:a16="http://schemas.microsoft.com/office/drawing/2014/main" id="{AE52570E-E6C5-4793-BA79-393ED373CF7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07" name="TextBox 206">
                <a:extLst>
                  <a:ext uri="{FF2B5EF4-FFF2-40B4-BE49-F238E27FC236}">
                    <a16:creationId xmlns:a16="http://schemas.microsoft.com/office/drawing/2014/main" id="{DAD5EA7C-7974-4AA2-ACBC-D53B7C3E40B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05" name="Rectangle 204">
              <a:extLst>
                <a:ext uri="{FF2B5EF4-FFF2-40B4-BE49-F238E27FC236}">
                  <a16:creationId xmlns:a16="http://schemas.microsoft.com/office/drawing/2014/main" id="{E2BB1387-53EB-4311-AC27-17CBA9605A7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7CF83721-1FD9-48CB-B744-D1CFA86A0F46}"/>
              </a:ext>
            </a:extLst>
          </p:cNvPr>
          <p:cNvGrpSpPr/>
          <p:nvPr/>
        </p:nvGrpSpPr>
        <p:grpSpPr>
          <a:xfrm flipH="1">
            <a:off x="8119532" y="977862"/>
            <a:ext cx="810143" cy="787721"/>
            <a:chOff x="1640095" y="2137681"/>
            <a:chExt cx="810143" cy="787721"/>
          </a:xfrm>
        </p:grpSpPr>
        <p:grpSp>
          <p:nvGrpSpPr>
            <p:cNvPr id="209" name="Group 208">
              <a:extLst>
                <a:ext uri="{FF2B5EF4-FFF2-40B4-BE49-F238E27FC236}">
                  <a16:creationId xmlns:a16="http://schemas.microsoft.com/office/drawing/2014/main" id="{C4101D73-1A81-40E3-A532-8358F113E33D}"/>
                </a:ext>
              </a:extLst>
            </p:cNvPr>
            <p:cNvGrpSpPr/>
            <p:nvPr/>
          </p:nvGrpSpPr>
          <p:grpSpPr>
            <a:xfrm>
              <a:off x="1640095" y="2137681"/>
              <a:ext cx="810143" cy="787721"/>
              <a:chOff x="4897109" y="790111"/>
              <a:chExt cx="994602" cy="1074200"/>
            </a:xfrm>
          </p:grpSpPr>
          <p:sp>
            <p:nvSpPr>
              <p:cNvPr id="211" name="Rectangle 210">
                <a:extLst>
                  <a:ext uri="{FF2B5EF4-FFF2-40B4-BE49-F238E27FC236}">
                    <a16:creationId xmlns:a16="http://schemas.microsoft.com/office/drawing/2014/main" id="{F7A2961A-AC40-4BDB-9722-E76B8E662354}"/>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12" name="TextBox 211">
                <a:extLst>
                  <a:ext uri="{FF2B5EF4-FFF2-40B4-BE49-F238E27FC236}">
                    <a16:creationId xmlns:a16="http://schemas.microsoft.com/office/drawing/2014/main" id="{055670DA-F7D6-47DC-82BA-590EA902034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10" name="Rectangle 209">
              <a:extLst>
                <a:ext uri="{FF2B5EF4-FFF2-40B4-BE49-F238E27FC236}">
                  <a16:creationId xmlns:a16="http://schemas.microsoft.com/office/drawing/2014/main" id="{91B03ACF-DC93-4E56-B743-AE7E22091D53}"/>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E75970B0-ADA3-4D9D-AD5C-4C48C096CA26}"/>
              </a:ext>
            </a:extLst>
          </p:cNvPr>
          <p:cNvGrpSpPr/>
          <p:nvPr/>
        </p:nvGrpSpPr>
        <p:grpSpPr>
          <a:xfrm flipV="1">
            <a:off x="3875295" y="1764295"/>
            <a:ext cx="5054380" cy="788688"/>
            <a:chOff x="3875295" y="1007375"/>
            <a:chExt cx="5054380" cy="788688"/>
          </a:xfrm>
        </p:grpSpPr>
        <p:grpSp>
          <p:nvGrpSpPr>
            <p:cNvPr id="214" name="Group 213">
              <a:extLst>
                <a:ext uri="{FF2B5EF4-FFF2-40B4-BE49-F238E27FC236}">
                  <a16:creationId xmlns:a16="http://schemas.microsoft.com/office/drawing/2014/main" id="{C449F208-9CA6-415C-BFF1-0ED3616D2A6C}"/>
                </a:ext>
              </a:extLst>
            </p:cNvPr>
            <p:cNvGrpSpPr/>
            <p:nvPr/>
          </p:nvGrpSpPr>
          <p:grpSpPr>
            <a:xfrm>
              <a:off x="3875295" y="1007381"/>
              <a:ext cx="810143" cy="787721"/>
              <a:chOff x="1640095" y="2137681"/>
              <a:chExt cx="810143" cy="787721"/>
            </a:xfrm>
          </p:grpSpPr>
          <p:grpSp>
            <p:nvGrpSpPr>
              <p:cNvPr id="240" name="Group 239">
                <a:extLst>
                  <a:ext uri="{FF2B5EF4-FFF2-40B4-BE49-F238E27FC236}">
                    <a16:creationId xmlns:a16="http://schemas.microsoft.com/office/drawing/2014/main" id="{9EF8F065-1302-4AD9-A001-027A8C0F9B0B}"/>
                  </a:ext>
                </a:extLst>
              </p:cNvPr>
              <p:cNvGrpSpPr/>
              <p:nvPr/>
            </p:nvGrpSpPr>
            <p:grpSpPr>
              <a:xfrm>
                <a:off x="1640095" y="2137681"/>
                <a:ext cx="810143" cy="787721"/>
                <a:chOff x="4897109" y="790111"/>
                <a:chExt cx="994602" cy="1074200"/>
              </a:xfrm>
            </p:grpSpPr>
            <p:sp>
              <p:nvSpPr>
                <p:cNvPr id="242" name="Rectangle 241">
                  <a:extLst>
                    <a:ext uri="{FF2B5EF4-FFF2-40B4-BE49-F238E27FC236}">
                      <a16:creationId xmlns:a16="http://schemas.microsoft.com/office/drawing/2014/main" id="{3DCBC632-38B0-4001-8633-017812C884B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43" name="TextBox 242">
                  <a:extLst>
                    <a:ext uri="{FF2B5EF4-FFF2-40B4-BE49-F238E27FC236}">
                      <a16:creationId xmlns:a16="http://schemas.microsoft.com/office/drawing/2014/main" id="{F11A24DF-6E4E-4333-8791-C34AD67F2AF8}"/>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41" name="Rectangle 240">
                <a:extLst>
                  <a:ext uri="{FF2B5EF4-FFF2-40B4-BE49-F238E27FC236}">
                    <a16:creationId xmlns:a16="http://schemas.microsoft.com/office/drawing/2014/main" id="{B4AFE834-C352-4C89-8FD1-EC1B1D08044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D5A46552-7790-463C-B247-D679BB342DCD}"/>
                </a:ext>
              </a:extLst>
            </p:cNvPr>
            <p:cNvGrpSpPr/>
            <p:nvPr/>
          </p:nvGrpSpPr>
          <p:grpSpPr>
            <a:xfrm>
              <a:off x="4685436" y="1007379"/>
              <a:ext cx="810143" cy="787721"/>
              <a:chOff x="1640095" y="2137681"/>
              <a:chExt cx="810143" cy="787721"/>
            </a:xfrm>
          </p:grpSpPr>
          <p:grpSp>
            <p:nvGrpSpPr>
              <p:cNvPr id="236" name="Group 235">
                <a:extLst>
                  <a:ext uri="{FF2B5EF4-FFF2-40B4-BE49-F238E27FC236}">
                    <a16:creationId xmlns:a16="http://schemas.microsoft.com/office/drawing/2014/main" id="{887C2704-A28D-422B-9FC6-15C224C29359}"/>
                  </a:ext>
                </a:extLst>
              </p:cNvPr>
              <p:cNvGrpSpPr/>
              <p:nvPr/>
            </p:nvGrpSpPr>
            <p:grpSpPr>
              <a:xfrm>
                <a:off x="1640095" y="2137681"/>
                <a:ext cx="810143" cy="787721"/>
                <a:chOff x="4897109" y="790111"/>
                <a:chExt cx="994602" cy="1074200"/>
              </a:xfrm>
            </p:grpSpPr>
            <p:sp>
              <p:nvSpPr>
                <p:cNvPr id="238" name="Rectangle 237">
                  <a:extLst>
                    <a:ext uri="{FF2B5EF4-FFF2-40B4-BE49-F238E27FC236}">
                      <a16:creationId xmlns:a16="http://schemas.microsoft.com/office/drawing/2014/main" id="{51F352DD-36D6-4DB6-80DB-8E1364743A82}"/>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9" name="TextBox 238">
                  <a:extLst>
                    <a:ext uri="{FF2B5EF4-FFF2-40B4-BE49-F238E27FC236}">
                      <a16:creationId xmlns:a16="http://schemas.microsoft.com/office/drawing/2014/main" id="{02CFBA33-EB97-49F8-AD98-2F4567C88D59}"/>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37" name="Rectangle 236">
                <a:extLst>
                  <a:ext uri="{FF2B5EF4-FFF2-40B4-BE49-F238E27FC236}">
                    <a16:creationId xmlns:a16="http://schemas.microsoft.com/office/drawing/2014/main" id="{7A125219-1307-4E56-BDFC-08A8C2CC5A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4CF02906-38CA-4ABA-A5D9-B1D91B65A49C}"/>
                </a:ext>
              </a:extLst>
            </p:cNvPr>
            <p:cNvGrpSpPr/>
            <p:nvPr/>
          </p:nvGrpSpPr>
          <p:grpSpPr>
            <a:xfrm flipH="1">
              <a:off x="5592342" y="1007379"/>
              <a:ext cx="810143" cy="787721"/>
              <a:chOff x="1640095" y="2137681"/>
              <a:chExt cx="810143" cy="787721"/>
            </a:xfrm>
          </p:grpSpPr>
          <p:grpSp>
            <p:nvGrpSpPr>
              <p:cNvPr id="232" name="Group 231">
                <a:extLst>
                  <a:ext uri="{FF2B5EF4-FFF2-40B4-BE49-F238E27FC236}">
                    <a16:creationId xmlns:a16="http://schemas.microsoft.com/office/drawing/2014/main" id="{B9189B78-2549-455D-BD40-02511EA0D24B}"/>
                  </a:ext>
                </a:extLst>
              </p:cNvPr>
              <p:cNvGrpSpPr/>
              <p:nvPr/>
            </p:nvGrpSpPr>
            <p:grpSpPr>
              <a:xfrm>
                <a:off x="1640095" y="2137681"/>
                <a:ext cx="810143" cy="787721"/>
                <a:chOff x="4897109" y="790111"/>
                <a:chExt cx="994602" cy="1074200"/>
              </a:xfrm>
            </p:grpSpPr>
            <p:sp>
              <p:nvSpPr>
                <p:cNvPr id="234" name="Rectangle 233">
                  <a:extLst>
                    <a:ext uri="{FF2B5EF4-FFF2-40B4-BE49-F238E27FC236}">
                      <a16:creationId xmlns:a16="http://schemas.microsoft.com/office/drawing/2014/main" id="{6F8A8F91-C554-4253-ABCB-3887E4ECC4C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5" name="TextBox 234">
                  <a:extLst>
                    <a:ext uri="{FF2B5EF4-FFF2-40B4-BE49-F238E27FC236}">
                      <a16:creationId xmlns:a16="http://schemas.microsoft.com/office/drawing/2014/main" id="{AA1176E7-C9D1-470B-A585-516171F6A60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33" name="Rectangle 232">
                <a:extLst>
                  <a:ext uri="{FF2B5EF4-FFF2-40B4-BE49-F238E27FC236}">
                    <a16:creationId xmlns:a16="http://schemas.microsoft.com/office/drawing/2014/main" id="{C55384DC-4F9D-42C3-9709-3F047278414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CFE03726-11EF-47A7-AAD2-FC1BF5178AB7}"/>
                </a:ext>
              </a:extLst>
            </p:cNvPr>
            <p:cNvGrpSpPr/>
            <p:nvPr/>
          </p:nvGrpSpPr>
          <p:grpSpPr>
            <a:xfrm>
              <a:off x="6402485" y="1007377"/>
              <a:ext cx="810143" cy="787721"/>
              <a:chOff x="1640095" y="2137681"/>
              <a:chExt cx="810143" cy="787721"/>
            </a:xfrm>
          </p:grpSpPr>
          <p:grpSp>
            <p:nvGrpSpPr>
              <p:cNvPr id="228" name="Group 227">
                <a:extLst>
                  <a:ext uri="{FF2B5EF4-FFF2-40B4-BE49-F238E27FC236}">
                    <a16:creationId xmlns:a16="http://schemas.microsoft.com/office/drawing/2014/main" id="{AD73D2FA-33AC-4B2C-8AE1-E41EFABC0F64}"/>
                  </a:ext>
                </a:extLst>
              </p:cNvPr>
              <p:cNvGrpSpPr/>
              <p:nvPr/>
            </p:nvGrpSpPr>
            <p:grpSpPr>
              <a:xfrm>
                <a:off x="1640095" y="2137681"/>
                <a:ext cx="810143" cy="787721"/>
                <a:chOff x="4897109" y="790111"/>
                <a:chExt cx="994602" cy="1074200"/>
              </a:xfrm>
            </p:grpSpPr>
            <p:sp>
              <p:nvSpPr>
                <p:cNvPr id="230" name="Rectangle 229">
                  <a:extLst>
                    <a:ext uri="{FF2B5EF4-FFF2-40B4-BE49-F238E27FC236}">
                      <a16:creationId xmlns:a16="http://schemas.microsoft.com/office/drawing/2014/main" id="{28D4F9D2-25FB-4906-A890-9D9B85C31D41}"/>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1" name="TextBox 230">
                  <a:extLst>
                    <a:ext uri="{FF2B5EF4-FFF2-40B4-BE49-F238E27FC236}">
                      <a16:creationId xmlns:a16="http://schemas.microsoft.com/office/drawing/2014/main" id="{406EFFA3-F4FD-402D-9407-EB45B28AC95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9" name="Rectangle 228">
                <a:extLst>
                  <a:ext uri="{FF2B5EF4-FFF2-40B4-BE49-F238E27FC236}">
                    <a16:creationId xmlns:a16="http://schemas.microsoft.com/office/drawing/2014/main" id="{07A42701-4DB4-49EB-AAD6-33A0C6B7C0C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32B5BC6F-6617-4EAA-BA24-D50A6E645D2E}"/>
                </a:ext>
              </a:extLst>
            </p:cNvPr>
            <p:cNvGrpSpPr/>
            <p:nvPr/>
          </p:nvGrpSpPr>
          <p:grpSpPr>
            <a:xfrm flipH="1">
              <a:off x="7305995" y="1007375"/>
              <a:ext cx="810143" cy="787721"/>
              <a:chOff x="1640095" y="2137681"/>
              <a:chExt cx="810143" cy="787721"/>
            </a:xfrm>
          </p:grpSpPr>
          <p:grpSp>
            <p:nvGrpSpPr>
              <p:cNvPr id="224" name="Group 223">
                <a:extLst>
                  <a:ext uri="{FF2B5EF4-FFF2-40B4-BE49-F238E27FC236}">
                    <a16:creationId xmlns:a16="http://schemas.microsoft.com/office/drawing/2014/main" id="{3ECBD320-99F9-495A-A43B-50939A908FD8}"/>
                  </a:ext>
                </a:extLst>
              </p:cNvPr>
              <p:cNvGrpSpPr/>
              <p:nvPr/>
            </p:nvGrpSpPr>
            <p:grpSpPr>
              <a:xfrm>
                <a:off x="1640095" y="2137681"/>
                <a:ext cx="810143" cy="787721"/>
                <a:chOff x="4897109" y="790111"/>
                <a:chExt cx="994602" cy="1074200"/>
              </a:xfrm>
            </p:grpSpPr>
            <p:sp>
              <p:nvSpPr>
                <p:cNvPr id="226" name="Rectangle 225">
                  <a:extLst>
                    <a:ext uri="{FF2B5EF4-FFF2-40B4-BE49-F238E27FC236}">
                      <a16:creationId xmlns:a16="http://schemas.microsoft.com/office/drawing/2014/main" id="{4C0C8729-8157-4BAA-83B6-83DE2889FEB1}"/>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27" name="TextBox 226">
                  <a:extLst>
                    <a:ext uri="{FF2B5EF4-FFF2-40B4-BE49-F238E27FC236}">
                      <a16:creationId xmlns:a16="http://schemas.microsoft.com/office/drawing/2014/main" id="{8867214D-670D-4781-B2E7-7A6EB94C8FB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5" name="Rectangle 224">
                <a:extLst>
                  <a:ext uri="{FF2B5EF4-FFF2-40B4-BE49-F238E27FC236}">
                    <a16:creationId xmlns:a16="http://schemas.microsoft.com/office/drawing/2014/main" id="{92E5F12C-123E-4F67-90BC-838826BC171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2BCD88F0-D2E8-4D79-B0AE-3665AEEAE88F}"/>
                </a:ext>
              </a:extLst>
            </p:cNvPr>
            <p:cNvGrpSpPr/>
            <p:nvPr/>
          </p:nvGrpSpPr>
          <p:grpSpPr>
            <a:xfrm flipH="1">
              <a:off x="8119532" y="1008342"/>
              <a:ext cx="810143" cy="787721"/>
              <a:chOff x="1640095" y="2137681"/>
              <a:chExt cx="810143" cy="787721"/>
            </a:xfrm>
          </p:grpSpPr>
          <p:grpSp>
            <p:nvGrpSpPr>
              <p:cNvPr id="220" name="Group 219">
                <a:extLst>
                  <a:ext uri="{FF2B5EF4-FFF2-40B4-BE49-F238E27FC236}">
                    <a16:creationId xmlns:a16="http://schemas.microsoft.com/office/drawing/2014/main" id="{6ACD8873-AC99-4C9B-980D-376B08C995EB}"/>
                  </a:ext>
                </a:extLst>
              </p:cNvPr>
              <p:cNvGrpSpPr/>
              <p:nvPr/>
            </p:nvGrpSpPr>
            <p:grpSpPr>
              <a:xfrm>
                <a:off x="1640095" y="2137681"/>
                <a:ext cx="810143" cy="787721"/>
                <a:chOff x="4897109" y="790111"/>
                <a:chExt cx="994602" cy="1074200"/>
              </a:xfrm>
            </p:grpSpPr>
            <p:sp>
              <p:nvSpPr>
                <p:cNvPr id="222" name="Rectangle 221">
                  <a:extLst>
                    <a:ext uri="{FF2B5EF4-FFF2-40B4-BE49-F238E27FC236}">
                      <a16:creationId xmlns:a16="http://schemas.microsoft.com/office/drawing/2014/main" id="{BA509C36-F821-4920-AD5D-715C364948D9}"/>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23" name="TextBox 222">
                  <a:extLst>
                    <a:ext uri="{FF2B5EF4-FFF2-40B4-BE49-F238E27FC236}">
                      <a16:creationId xmlns:a16="http://schemas.microsoft.com/office/drawing/2014/main" id="{F708FAC8-F185-4CFA-893B-47ED25976E9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1" name="Rectangle 220">
                <a:extLst>
                  <a:ext uri="{FF2B5EF4-FFF2-40B4-BE49-F238E27FC236}">
                    <a16:creationId xmlns:a16="http://schemas.microsoft.com/office/drawing/2014/main" id="{25C80FE0-8459-4418-9C9B-7B14B88E08A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4" name="Group 243">
            <a:extLst>
              <a:ext uri="{FF2B5EF4-FFF2-40B4-BE49-F238E27FC236}">
                <a16:creationId xmlns:a16="http://schemas.microsoft.com/office/drawing/2014/main" id="{F43B5816-AF52-43D4-8B73-CC8893AB0075}"/>
              </a:ext>
            </a:extLst>
          </p:cNvPr>
          <p:cNvGrpSpPr/>
          <p:nvPr/>
        </p:nvGrpSpPr>
        <p:grpSpPr>
          <a:xfrm>
            <a:off x="3875295" y="2627895"/>
            <a:ext cx="5054380" cy="788688"/>
            <a:chOff x="3875295" y="1007375"/>
            <a:chExt cx="5054380" cy="788688"/>
          </a:xfrm>
        </p:grpSpPr>
        <p:grpSp>
          <p:nvGrpSpPr>
            <p:cNvPr id="245" name="Group 244">
              <a:extLst>
                <a:ext uri="{FF2B5EF4-FFF2-40B4-BE49-F238E27FC236}">
                  <a16:creationId xmlns:a16="http://schemas.microsoft.com/office/drawing/2014/main" id="{238AE500-01E0-4547-88A3-3BF777007FFB}"/>
                </a:ext>
              </a:extLst>
            </p:cNvPr>
            <p:cNvGrpSpPr/>
            <p:nvPr/>
          </p:nvGrpSpPr>
          <p:grpSpPr>
            <a:xfrm>
              <a:off x="3875295" y="1007381"/>
              <a:ext cx="810143" cy="787721"/>
              <a:chOff x="1640095" y="2137681"/>
              <a:chExt cx="810143" cy="787721"/>
            </a:xfrm>
          </p:grpSpPr>
          <p:grpSp>
            <p:nvGrpSpPr>
              <p:cNvPr id="271" name="Group 270">
                <a:extLst>
                  <a:ext uri="{FF2B5EF4-FFF2-40B4-BE49-F238E27FC236}">
                    <a16:creationId xmlns:a16="http://schemas.microsoft.com/office/drawing/2014/main" id="{3406077C-A923-4BDF-A4D4-A4592B08016C}"/>
                  </a:ext>
                </a:extLst>
              </p:cNvPr>
              <p:cNvGrpSpPr/>
              <p:nvPr/>
            </p:nvGrpSpPr>
            <p:grpSpPr>
              <a:xfrm>
                <a:off x="1640095" y="2137681"/>
                <a:ext cx="810143" cy="787721"/>
                <a:chOff x="4897109" y="790111"/>
                <a:chExt cx="994602" cy="1074200"/>
              </a:xfrm>
            </p:grpSpPr>
            <p:sp>
              <p:nvSpPr>
                <p:cNvPr id="273" name="Rectangle 272">
                  <a:extLst>
                    <a:ext uri="{FF2B5EF4-FFF2-40B4-BE49-F238E27FC236}">
                      <a16:creationId xmlns:a16="http://schemas.microsoft.com/office/drawing/2014/main" id="{50752742-1A26-4180-9BDE-3CA0D49F4F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74" name="TextBox 273">
                  <a:extLst>
                    <a:ext uri="{FF2B5EF4-FFF2-40B4-BE49-F238E27FC236}">
                      <a16:creationId xmlns:a16="http://schemas.microsoft.com/office/drawing/2014/main" id="{BA3BCB24-29A8-4B2D-ABA9-222D4B98BCA8}"/>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72" name="Rectangle 271">
                <a:extLst>
                  <a:ext uri="{FF2B5EF4-FFF2-40B4-BE49-F238E27FC236}">
                    <a16:creationId xmlns:a16="http://schemas.microsoft.com/office/drawing/2014/main" id="{9528B378-43CE-4253-B7AD-FC9657C9FAF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2550607-19FD-4482-A897-E30E06A93EA1}"/>
                </a:ext>
              </a:extLst>
            </p:cNvPr>
            <p:cNvGrpSpPr/>
            <p:nvPr/>
          </p:nvGrpSpPr>
          <p:grpSpPr>
            <a:xfrm>
              <a:off x="4685436" y="1007379"/>
              <a:ext cx="810143" cy="787721"/>
              <a:chOff x="1640095" y="2137681"/>
              <a:chExt cx="810143" cy="787721"/>
            </a:xfrm>
          </p:grpSpPr>
          <p:grpSp>
            <p:nvGrpSpPr>
              <p:cNvPr id="267" name="Group 266">
                <a:extLst>
                  <a:ext uri="{FF2B5EF4-FFF2-40B4-BE49-F238E27FC236}">
                    <a16:creationId xmlns:a16="http://schemas.microsoft.com/office/drawing/2014/main" id="{6DBE04BB-BE66-48E1-8E31-7A3E6A1141D1}"/>
                  </a:ext>
                </a:extLst>
              </p:cNvPr>
              <p:cNvGrpSpPr/>
              <p:nvPr/>
            </p:nvGrpSpPr>
            <p:grpSpPr>
              <a:xfrm>
                <a:off x="1640095" y="2137681"/>
                <a:ext cx="810143" cy="787721"/>
                <a:chOff x="4897109" y="790111"/>
                <a:chExt cx="994602" cy="1074200"/>
              </a:xfrm>
            </p:grpSpPr>
            <p:sp>
              <p:nvSpPr>
                <p:cNvPr id="269" name="Rectangle 268">
                  <a:extLst>
                    <a:ext uri="{FF2B5EF4-FFF2-40B4-BE49-F238E27FC236}">
                      <a16:creationId xmlns:a16="http://schemas.microsoft.com/office/drawing/2014/main" id="{58EF259D-E1CC-4CCB-A97B-36776A134E9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70" name="TextBox 269">
                  <a:extLst>
                    <a:ext uri="{FF2B5EF4-FFF2-40B4-BE49-F238E27FC236}">
                      <a16:creationId xmlns:a16="http://schemas.microsoft.com/office/drawing/2014/main" id="{C3BDBE4C-1D55-442C-AF2D-3ADF50414F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8" name="Rectangle 267">
                <a:extLst>
                  <a:ext uri="{FF2B5EF4-FFF2-40B4-BE49-F238E27FC236}">
                    <a16:creationId xmlns:a16="http://schemas.microsoft.com/office/drawing/2014/main" id="{DF8731A6-03DA-45A9-8228-B57775364E3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365B700C-EDC5-4C72-9E65-D82BBDAC83BB}"/>
                </a:ext>
              </a:extLst>
            </p:cNvPr>
            <p:cNvGrpSpPr/>
            <p:nvPr/>
          </p:nvGrpSpPr>
          <p:grpSpPr>
            <a:xfrm flipH="1">
              <a:off x="5592342" y="1007379"/>
              <a:ext cx="810143" cy="787721"/>
              <a:chOff x="1640095" y="2137681"/>
              <a:chExt cx="810143" cy="787721"/>
            </a:xfrm>
          </p:grpSpPr>
          <p:grpSp>
            <p:nvGrpSpPr>
              <p:cNvPr id="263" name="Group 262">
                <a:extLst>
                  <a:ext uri="{FF2B5EF4-FFF2-40B4-BE49-F238E27FC236}">
                    <a16:creationId xmlns:a16="http://schemas.microsoft.com/office/drawing/2014/main" id="{217BEB5C-097C-4AF3-82A7-425DE8480103}"/>
                  </a:ext>
                </a:extLst>
              </p:cNvPr>
              <p:cNvGrpSpPr/>
              <p:nvPr/>
            </p:nvGrpSpPr>
            <p:grpSpPr>
              <a:xfrm>
                <a:off x="1640095" y="2137681"/>
                <a:ext cx="810143" cy="787721"/>
                <a:chOff x="4897109" y="790111"/>
                <a:chExt cx="994602" cy="1074200"/>
              </a:xfrm>
            </p:grpSpPr>
            <p:sp>
              <p:nvSpPr>
                <p:cNvPr id="265" name="Rectangle 264">
                  <a:extLst>
                    <a:ext uri="{FF2B5EF4-FFF2-40B4-BE49-F238E27FC236}">
                      <a16:creationId xmlns:a16="http://schemas.microsoft.com/office/drawing/2014/main" id="{A0B9F9CD-DE37-4D9C-886F-1015AE3DB62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66" name="TextBox 265">
                  <a:extLst>
                    <a:ext uri="{FF2B5EF4-FFF2-40B4-BE49-F238E27FC236}">
                      <a16:creationId xmlns:a16="http://schemas.microsoft.com/office/drawing/2014/main" id="{4995D0D9-309B-41C1-8BFA-D836F2AB0DA2}"/>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4" name="Rectangle 263">
                <a:extLst>
                  <a:ext uri="{FF2B5EF4-FFF2-40B4-BE49-F238E27FC236}">
                    <a16:creationId xmlns:a16="http://schemas.microsoft.com/office/drawing/2014/main" id="{9C99BDBB-B3E6-40BC-B714-08D7CCF43FD1}"/>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54F60448-B3F6-47B2-81C3-2AE316FBCC24}"/>
                </a:ext>
              </a:extLst>
            </p:cNvPr>
            <p:cNvGrpSpPr/>
            <p:nvPr/>
          </p:nvGrpSpPr>
          <p:grpSpPr>
            <a:xfrm>
              <a:off x="6402485" y="1007377"/>
              <a:ext cx="810143" cy="787721"/>
              <a:chOff x="1640095" y="2137681"/>
              <a:chExt cx="810143" cy="787721"/>
            </a:xfrm>
          </p:grpSpPr>
          <p:grpSp>
            <p:nvGrpSpPr>
              <p:cNvPr id="259" name="Group 258">
                <a:extLst>
                  <a:ext uri="{FF2B5EF4-FFF2-40B4-BE49-F238E27FC236}">
                    <a16:creationId xmlns:a16="http://schemas.microsoft.com/office/drawing/2014/main" id="{AE4C2568-4782-4CE4-AFC3-3422C6CE876C}"/>
                  </a:ext>
                </a:extLst>
              </p:cNvPr>
              <p:cNvGrpSpPr/>
              <p:nvPr/>
            </p:nvGrpSpPr>
            <p:grpSpPr>
              <a:xfrm>
                <a:off x="1640095" y="2137681"/>
                <a:ext cx="810143" cy="787721"/>
                <a:chOff x="4897109" y="790111"/>
                <a:chExt cx="994602" cy="1074200"/>
              </a:xfrm>
            </p:grpSpPr>
            <p:sp>
              <p:nvSpPr>
                <p:cNvPr id="261" name="Rectangle 260">
                  <a:extLst>
                    <a:ext uri="{FF2B5EF4-FFF2-40B4-BE49-F238E27FC236}">
                      <a16:creationId xmlns:a16="http://schemas.microsoft.com/office/drawing/2014/main" id="{06511D35-6444-418C-B0EA-C7BEE75C627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62" name="TextBox 261">
                  <a:extLst>
                    <a:ext uri="{FF2B5EF4-FFF2-40B4-BE49-F238E27FC236}">
                      <a16:creationId xmlns:a16="http://schemas.microsoft.com/office/drawing/2014/main" id="{A2E73F06-47A6-4C98-8CF5-3C56096295D1}"/>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0" name="Rectangle 259">
                <a:extLst>
                  <a:ext uri="{FF2B5EF4-FFF2-40B4-BE49-F238E27FC236}">
                    <a16:creationId xmlns:a16="http://schemas.microsoft.com/office/drawing/2014/main" id="{CAFBBD28-B033-4049-A3B1-1F58BFA9D72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770320DA-D2E4-47F2-B307-A459D8F1AA9E}"/>
                </a:ext>
              </a:extLst>
            </p:cNvPr>
            <p:cNvGrpSpPr/>
            <p:nvPr/>
          </p:nvGrpSpPr>
          <p:grpSpPr>
            <a:xfrm flipH="1">
              <a:off x="7305995" y="1007375"/>
              <a:ext cx="810143" cy="787721"/>
              <a:chOff x="1640095" y="2137681"/>
              <a:chExt cx="810143" cy="787721"/>
            </a:xfrm>
          </p:grpSpPr>
          <p:grpSp>
            <p:nvGrpSpPr>
              <p:cNvPr id="255" name="Group 254">
                <a:extLst>
                  <a:ext uri="{FF2B5EF4-FFF2-40B4-BE49-F238E27FC236}">
                    <a16:creationId xmlns:a16="http://schemas.microsoft.com/office/drawing/2014/main" id="{AC6CCDEB-A413-495D-97BD-9DC74D00A45F}"/>
                  </a:ext>
                </a:extLst>
              </p:cNvPr>
              <p:cNvGrpSpPr/>
              <p:nvPr/>
            </p:nvGrpSpPr>
            <p:grpSpPr>
              <a:xfrm>
                <a:off x="1640095" y="2137681"/>
                <a:ext cx="810143" cy="787721"/>
                <a:chOff x="4897109" y="790111"/>
                <a:chExt cx="994602" cy="1074200"/>
              </a:xfrm>
            </p:grpSpPr>
            <p:sp>
              <p:nvSpPr>
                <p:cNvPr id="257" name="Rectangle 256">
                  <a:extLst>
                    <a:ext uri="{FF2B5EF4-FFF2-40B4-BE49-F238E27FC236}">
                      <a16:creationId xmlns:a16="http://schemas.microsoft.com/office/drawing/2014/main" id="{B96FDDFA-90EC-4D7F-BE58-43BDC8B25A0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58" name="TextBox 257">
                  <a:extLst>
                    <a:ext uri="{FF2B5EF4-FFF2-40B4-BE49-F238E27FC236}">
                      <a16:creationId xmlns:a16="http://schemas.microsoft.com/office/drawing/2014/main" id="{DF0263A3-B67C-47D0-B44E-C7A75BC9040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56" name="Rectangle 255">
                <a:extLst>
                  <a:ext uri="{FF2B5EF4-FFF2-40B4-BE49-F238E27FC236}">
                    <a16:creationId xmlns:a16="http://schemas.microsoft.com/office/drawing/2014/main" id="{5CD4F0EC-4D13-4725-9350-D2CA0D77FC2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249">
              <a:extLst>
                <a:ext uri="{FF2B5EF4-FFF2-40B4-BE49-F238E27FC236}">
                  <a16:creationId xmlns:a16="http://schemas.microsoft.com/office/drawing/2014/main" id="{96DACB1D-770A-4BB7-8AD7-AECA4B484340}"/>
                </a:ext>
              </a:extLst>
            </p:cNvPr>
            <p:cNvGrpSpPr/>
            <p:nvPr/>
          </p:nvGrpSpPr>
          <p:grpSpPr>
            <a:xfrm flipH="1">
              <a:off x="8119532" y="1008342"/>
              <a:ext cx="810143" cy="787721"/>
              <a:chOff x="1640095" y="2137681"/>
              <a:chExt cx="810143" cy="787721"/>
            </a:xfrm>
          </p:grpSpPr>
          <p:grpSp>
            <p:nvGrpSpPr>
              <p:cNvPr id="251" name="Group 250">
                <a:extLst>
                  <a:ext uri="{FF2B5EF4-FFF2-40B4-BE49-F238E27FC236}">
                    <a16:creationId xmlns:a16="http://schemas.microsoft.com/office/drawing/2014/main" id="{108B845F-75B6-4563-BF4C-D1735DE0E612}"/>
                  </a:ext>
                </a:extLst>
              </p:cNvPr>
              <p:cNvGrpSpPr/>
              <p:nvPr/>
            </p:nvGrpSpPr>
            <p:grpSpPr>
              <a:xfrm>
                <a:off x="1640095" y="2137681"/>
                <a:ext cx="810143" cy="787721"/>
                <a:chOff x="4897109" y="790111"/>
                <a:chExt cx="994602" cy="1074200"/>
              </a:xfrm>
            </p:grpSpPr>
            <p:sp>
              <p:nvSpPr>
                <p:cNvPr id="253" name="Rectangle 252">
                  <a:extLst>
                    <a:ext uri="{FF2B5EF4-FFF2-40B4-BE49-F238E27FC236}">
                      <a16:creationId xmlns:a16="http://schemas.microsoft.com/office/drawing/2014/main" id="{1BB8A514-94DB-4AEE-88F0-229F658D02C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54" name="TextBox 253">
                  <a:extLst>
                    <a:ext uri="{FF2B5EF4-FFF2-40B4-BE49-F238E27FC236}">
                      <a16:creationId xmlns:a16="http://schemas.microsoft.com/office/drawing/2014/main" id="{A5571908-79FC-4931-8023-8D6968FBD0E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52" name="Rectangle 251">
                <a:extLst>
                  <a:ext uri="{FF2B5EF4-FFF2-40B4-BE49-F238E27FC236}">
                    <a16:creationId xmlns:a16="http://schemas.microsoft.com/office/drawing/2014/main" id="{D6CEEDD1-B596-4F5C-8DA2-30FF3673F0E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5" name="Group 274">
            <a:extLst>
              <a:ext uri="{FF2B5EF4-FFF2-40B4-BE49-F238E27FC236}">
                <a16:creationId xmlns:a16="http://schemas.microsoft.com/office/drawing/2014/main" id="{7F2E9FA6-2DB0-478D-84DF-0FA21D9BA921}"/>
              </a:ext>
            </a:extLst>
          </p:cNvPr>
          <p:cNvGrpSpPr/>
          <p:nvPr/>
        </p:nvGrpSpPr>
        <p:grpSpPr>
          <a:xfrm flipV="1">
            <a:off x="3875295" y="3415295"/>
            <a:ext cx="5054380" cy="788688"/>
            <a:chOff x="3875295" y="1007375"/>
            <a:chExt cx="5054380" cy="788688"/>
          </a:xfrm>
        </p:grpSpPr>
        <p:grpSp>
          <p:nvGrpSpPr>
            <p:cNvPr id="276" name="Group 275">
              <a:extLst>
                <a:ext uri="{FF2B5EF4-FFF2-40B4-BE49-F238E27FC236}">
                  <a16:creationId xmlns:a16="http://schemas.microsoft.com/office/drawing/2014/main" id="{8B0AE491-73B3-431D-B923-F26C7316D31E}"/>
                </a:ext>
              </a:extLst>
            </p:cNvPr>
            <p:cNvGrpSpPr/>
            <p:nvPr/>
          </p:nvGrpSpPr>
          <p:grpSpPr>
            <a:xfrm>
              <a:off x="3875295" y="1007381"/>
              <a:ext cx="810143" cy="787721"/>
              <a:chOff x="1640095" y="2137681"/>
              <a:chExt cx="810143" cy="787721"/>
            </a:xfrm>
          </p:grpSpPr>
          <p:grpSp>
            <p:nvGrpSpPr>
              <p:cNvPr id="302" name="Group 301">
                <a:extLst>
                  <a:ext uri="{FF2B5EF4-FFF2-40B4-BE49-F238E27FC236}">
                    <a16:creationId xmlns:a16="http://schemas.microsoft.com/office/drawing/2014/main" id="{8DDED7BC-C350-4ECE-9D86-8FFE37553DB1}"/>
                  </a:ext>
                </a:extLst>
              </p:cNvPr>
              <p:cNvGrpSpPr/>
              <p:nvPr/>
            </p:nvGrpSpPr>
            <p:grpSpPr>
              <a:xfrm>
                <a:off x="1640095" y="2137681"/>
                <a:ext cx="810143" cy="787721"/>
                <a:chOff x="4897109" y="790111"/>
                <a:chExt cx="994602" cy="1074200"/>
              </a:xfrm>
            </p:grpSpPr>
            <p:sp>
              <p:nvSpPr>
                <p:cNvPr id="304" name="Rectangle 303">
                  <a:extLst>
                    <a:ext uri="{FF2B5EF4-FFF2-40B4-BE49-F238E27FC236}">
                      <a16:creationId xmlns:a16="http://schemas.microsoft.com/office/drawing/2014/main" id="{67F5717F-7FB7-4477-B7FE-9224EABA5C59}"/>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05" name="TextBox 304">
                  <a:extLst>
                    <a:ext uri="{FF2B5EF4-FFF2-40B4-BE49-F238E27FC236}">
                      <a16:creationId xmlns:a16="http://schemas.microsoft.com/office/drawing/2014/main" id="{9A6037F1-0B77-4F6A-9CC0-481E1CF70C7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03" name="Rectangle 302">
                <a:extLst>
                  <a:ext uri="{FF2B5EF4-FFF2-40B4-BE49-F238E27FC236}">
                    <a16:creationId xmlns:a16="http://schemas.microsoft.com/office/drawing/2014/main" id="{9EE4832D-D31C-41E7-B7D1-4B5A57EA558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D445CC17-924A-4400-82C1-870BBACFC7C7}"/>
                </a:ext>
              </a:extLst>
            </p:cNvPr>
            <p:cNvGrpSpPr/>
            <p:nvPr/>
          </p:nvGrpSpPr>
          <p:grpSpPr>
            <a:xfrm>
              <a:off x="4685436" y="1007379"/>
              <a:ext cx="810143" cy="787721"/>
              <a:chOff x="1640095" y="2137681"/>
              <a:chExt cx="810143" cy="787721"/>
            </a:xfrm>
          </p:grpSpPr>
          <p:grpSp>
            <p:nvGrpSpPr>
              <p:cNvPr id="298" name="Group 297">
                <a:extLst>
                  <a:ext uri="{FF2B5EF4-FFF2-40B4-BE49-F238E27FC236}">
                    <a16:creationId xmlns:a16="http://schemas.microsoft.com/office/drawing/2014/main" id="{87E7BBDE-9D2B-4862-B20F-7E6AA4D871A4}"/>
                  </a:ext>
                </a:extLst>
              </p:cNvPr>
              <p:cNvGrpSpPr/>
              <p:nvPr/>
            </p:nvGrpSpPr>
            <p:grpSpPr>
              <a:xfrm>
                <a:off x="1640095" y="2137681"/>
                <a:ext cx="810143" cy="787721"/>
                <a:chOff x="4897109" y="790111"/>
                <a:chExt cx="994602" cy="1074200"/>
              </a:xfrm>
            </p:grpSpPr>
            <p:sp>
              <p:nvSpPr>
                <p:cNvPr id="300" name="Rectangle 299">
                  <a:extLst>
                    <a:ext uri="{FF2B5EF4-FFF2-40B4-BE49-F238E27FC236}">
                      <a16:creationId xmlns:a16="http://schemas.microsoft.com/office/drawing/2014/main" id="{EA88A8C2-F075-4BA1-8FCE-40488B7DC0C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01" name="TextBox 300">
                  <a:extLst>
                    <a:ext uri="{FF2B5EF4-FFF2-40B4-BE49-F238E27FC236}">
                      <a16:creationId xmlns:a16="http://schemas.microsoft.com/office/drawing/2014/main" id="{BE1E0808-A986-4BE7-BFF4-E14A80D19BF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9" name="Rectangle 298">
                <a:extLst>
                  <a:ext uri="{FF2B5EF4-FFF2-40B4-BE49-F238E27FC236}">
                    <a16:creationId xmlns:a16="http://schemas.microsoft.com/office/drawing/2014/main" id="{69E598C8-A97D-488B-9337-1C362B111F2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FF014AC4-D0B6-4E62-8C40-A87BA15284BD}"/>
                </a:ext>
              </a:extLst>
            </p:cNvPr>
            <p:cNvGrpSpPr/>
            <p:nvPr/>
          </p:nvGrpSpPr>
          <p:grpSpPr>
            <a:xfrm flipH="1">
              <a:off x="5592342" y="1007379"/>
              <a:ext cx="810143" cy="787721"/>
              <a:chOff x="1640095" y="2137681"/>
              <a:chExt cx="810143" cy="787721"/>
            </a:xfrm>
          </p:grpSpPr>
          <p:grpSp>
            <p:nvGrpSpPr>
              <p:cNvPr id="294" name="Group 293">
                <a:extLst>
                  <a:ext uri="{FF2B5EF4-FFF2-40B4-BE49-F238E27FC236}">
                    <a16:creationId xmlns:a16="http://schemas.microsoft.com/office/drawing/2014/main" id="{7D56815B-9CD3-43F7-B5B0-4A796E81A7EC}"/>
                  </a:ext>
                </a:extLst>
              </p:cNvPr>
              <p:cNvGrpSpPr/>
              <p:nvPr/>
            </p:nvGrpSpPr>
            <p:grpSpPr>
              <a:xfrm>
                <a:off x="1640095" y="2137681"/>
                <a:ext cx="810143" cy="787721"/>
                <a:chOff x="4897109" y="790111"/>
                <a:chExt cx="994602" cy="1074200"/>
              </a:xfrm>
            </p:grpSpPr>
            <p:sp>
              <p:nvSpPr>
                <p:cNvPr id="296" name="Rectangle 295">
                  <a:extLst>
                    <a:ext uri="{FF2B5EF4-FFF2-40B4-BE49-F238E27FC236}">
                      <a16:creationId xmlns:a16="http://schemas.microsoft.com/office/drawing/2014/main" id="{48C2FC8F-2D3B-45B9-A337-D85AA0569F8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97" name="TextBox 296">
                  <a:extLst>
                    <a:ext uri="{FF2B5EF4-FFF2-40B4-BE49-F238E27FC236}">
                      <a16:creationId xmlns:a16="http://schemas.microsoft.com/office/drawing/2014/main" id="{F26E8514-02EE-4798-88F7-A50E1BE670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5" name="Rectangle 294">
                <a:extLst>
                  <a:ext uri="{FF2B5EF4-FFF2-40B4-BE49-F238E27FC236}">
                    <a16:creationId xmlns:a16="http://schemas.microsoft.com/office/drawing/2014/main" id="{85A7FDAA-5008-4C0C-BCF9-D3DE216B4AAA}"/>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C0F3F229-1C85-4C95-BF38-9BB31A6414AE}"/>
                </a:ext>
              </a:extLst>
            </p:cNvPr>
            <p:cNvGrpSpPr/>
            <p:nvPr/>
          </p:nvGrpSpPr>
          <p:grpSpPr>
            <a:xfrm>
              <a:off x="6402485" y="1007377"/>
              <a:ext cx="810143" cy="787721"/>
              <a:chOff x="1640095" y="2137681"/>
              <a:chExt cx="810143" cy="787721"/>
            </a:xfrm>
          </p:grpSpPr>
          <p:grpSp>
            <p:nvGrpSpPr>
              <p:cNvPr id="290" name="Group 289">
                <a:extLst>
                  <a:ext uri="{FF2B5EF4-FFF2-40B4-BE49-F238E27FC236}">
                    <a16:creationId xmlns:a16="http://schemas.microsoft.com/office/drawing/2014/main" id="{3C70B5C6-6C4B-479A-9AB4-F7077678C0BE}"/>
                  </a:ext>
                </a:extLst>
              </p:cNvPr>
              <p:cNvGrpSpPr/>
              <p:nvPr/>
            </p:nvGrpSpPr>
            <p:grpSpPr>
              <a:xfrm>
                <a:off x="1640095" y="2137681"/>
                <a:ext cx="810143" cy="787721"/>
                <a:chOff x="4897109" y="790111"/>
                <a:chExt cx="994602" cy="1074200"/>
              </a:xfrm>
            </p:grpSpPr>
            <p:sp>
              <p:nvSpPr>
                <p:cNvPr id="292" name="Rectangle 291">
                  <a:extLst>
                    <a:ext uri="{FF2B5EF4-FFF2-40B4-BE49-F238E27FC236}">
                      <a16:creationId xmlns:a16="http://schemas.microsoft.com/office/drawing/2014/main" id="{A66E9B0F-7FBF-475A-82E8-672DDF75F6E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93" name="TextBox 292">
                  <a:extLst>
                    <a:ext uri="{FF2B5EF4-FFF2-40B4-BE49-F238E27FC236}">
                      <a16:creationId xmlns:a16="http://schemas.microsoft.com/office/drawing/2014/main" id="{50086A1D-9479-4AAF-B5C3-763E7E3F61A4}"/>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1" name="Rectangle 290">
                <a:extLst>
                  <a:ext uri="{FF2B5EF4-FFF2-40B4-BE49-F238E27FC236}">
                    <a16:creationId xmlns:a16="http://schemas.microsoft.com/office/drawing/2014/main" id="{03A260A9-4A2B-4FE5-B42D-01DF9BD2AE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428F8E03-1014-47F7-8734-8FC63C3F1451}"/>
                </a:ext>
              </a:extLst>
            </p:cNvPr>
            <p:cNvGrpSpPr/>
            <p:nvPr/>
          </p:nvGrpSpPr>
          <p:grpSpPr>
            <a:xfrm flipH="1">
              <a:off x="7305995" y="1007375"/>
              <a:ext cx="810143" cy="787721"/>
              <a:chOff x="1640095" y="2137681"/>
              <a:chExt cx="810143" cy="787721"/>
            </a:xfrm>
          </p:grpSpPr>
          <p:grpSp>
            <p:nvGrpSpPr>
              <p:cNvPr id="286" name="Group 285">
                <a:extLst>
                  <a:ext uri="{FF2B5EF4-FFF2-40B4-BE49-F238E27FC236}">
                    <a16:creationId xmlns:a16="http://schemas.microsoft.com/office/drawing/2014/main" id="{E15B1CD0-4C34-45DD-8CE7-04A406236BF9}"/>
                  </a:ext>
                </a:extLst>
              </p:cNvPr>
              <p:cNvGrpSpPr/>
              <p:nvPr/>
            </p:nvGrpSpPr>
            <p:grpSpPr>
              <a:xfrm>
                <a:off x="1640095" y="2137681"/>
                <a:ext cx="810143" cy="787721"/>
                <a:chOff x="4897109" y="790111"/>
                <a:chExt cx="994602" cy="1074200"/>
              </a:xfrm>
            </p:grpSpPr>
            <p:sp>
              <p:nvSpPr>
                <p:cNvPr id="288" name="Rectangle 287">
                  <a:extLst>
                    <a:ext uri="{FF2B5EF4-FFF2-40B4-BE49-F238E27FC236}">
                      <a16:creationId xmlns:a16="http://schemas.microsoft.com/office/drawing/2014/main" id="{27414268-83B4-4764-B480-D9CC264A1D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89" name="TextBox 288">
                  <a:extLst>
                    <a:ext uri="{FF2B5EF4-FFF2-40B4-BE49-F238E27FC236}">
                      <a16:creationId xmlns:a16="http://schemas.microsoft.com/office/drawing/2014/main" id="{A1A6EC2E-029F-4EAC-A0F5-5D0DFCC9B897}"/>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87" name="Rectangle 286">
                <a:extLst>
                  <a:ext uri="{FF2B5EF4-FFF2-40B4-BE49-F238E27FC236}">
                    <a16:creationId xmlns:a16="http://schemas.microsoft.com/office/drawing/2014/main" id="{56103964-9233-41FF-8358-A871C70189AC}"/>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a:extLst>
                <a:ext uri="{FF2B5EF4-FFF2-40B4-BE49-F238E27FC236}">
                  <a16:creationId xmlns:a16="http://schemas.microsoft.com/office/drawing/2014/main" id="{BEFA24F5-65A3-4BFC-B507-0908711F11A4}"/>
                </a:ext>
              </a:extLst>
            </p:cNvPr>
            <p:cNvGrpSpPr/>
            <p:nvPr/>
          </p:nvGrpSpPr>
          <p:grpSpPr>
            <a:xfrm flipH="1">
              <a:off x="8119532" y="1008342"/>
              <a:ext cx="810143" cy="787721"/>
              <a:chOff x="1640095" y="2137681"/>
              <a:chExt cx="810143" cy="787721"/>
            </a:xfrm>
          </p:grpSpPr>
          <p:grpSp>
            <p:nvGrpSpPr>
              <p:cNvPr id="282" name="Group 281">
                <a:extLst>
                  <a:ext uri="{FF2B5EF4-FFF2-40B4-BE49-F238E27FC236}">
                    <a16:creationId xmlns:a16="http://schemas.microsoft.com/office/drawing/2014/main" id="{B6D1F108-4CA4-4FBA-B3E8-85E349C92FC2}"/>
                  </a:ext>
                </a:extLst>
              </p:cNvPr>
              <p:cNvGrpSpPr/>
              <p:nvPr/>
            </p:nvGrpSpPr>
            <p:grpSpPr>
              <a:xfrm>
                <a:off x="1640095" y="2137681"/>
                <a:ext cx="810143" cy="787721"/>
                <a:chOff x="4897109" y="790111"/>
                <a:chExt cx="994602" cy="1074200"/>
              </a:xfrm>
            </p:grpSpPr>
            <p:sp>
              <p:nvSpPr>
                <p:cNvPr id="284" name="Rectangle 283">
                  <a:extLst>
                    <a:ext uri="{FF2B5EF4-FFF2-40B4-BE49-F238E27FC236}">
                      <a16:creationId xmlns:a16="http://schemas.microsoft.com/office/drawing/2014/main" id="{E12CF8E2-14BB-47E0-AFA7-0CF8C284E27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85" name="TextBox 284">
                  <a:extLst>
                    <a:ext uri="{FF2B5EF4-FFF2-40B4-BE49-F238E27FC236}">
                      <a16:creationId xmlns:a16="http://schemas.microsoft.com/office/drawing/2014/main" id="{E1C0045C-A567-402A-8374-13DB80EA4A39}"/>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83" name="Rectangle 282">
                <a:extLst>
                  <a:ext uri="{FF2B5EF4-FFF2-40B4-BE49-F238E27FC236}">
                    <a16:creationId xmlns:a16="http://schemas.microsoft.com/office/drawing/2014/main" id="{E859E09E-0215-44AA-8517-DB5B045172D9}"/>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6" name="Group 305">
            <a:extLst>
              <a:ext uri="{FF2B5EF4-FFF2-40B4-BE49-F238E27FC236}">
                <a16:creationId xmlns:a16="http://schemas.microsoft.com/office/drawing/2014/main" id="{459E2F24-D7F0-41EF-BBB7-20E8F68E7A53}"/>
              </a:ext>
            </a:extLst>
          </p:cNvPr>
          <p:cNvGrpSpPr/>
          <p:nvPr/>
        </p:nvGrpSpPr>
        <p:grpSpPr>
          <a:xfrm>
            <a:off x="3875295" y="4297945"/>
            <a:ext cx="5054380" cy="788688"/>
            <a:chOff x="3875295" y="1007375"/>
            <a:chExt cx="5054380" cy="788688"/>
          </a:xfrm>
        </p:grpSpPr>
        <p:grpSp>
          <p:nvGrpSpPr>
            <p:cNvPr id="307" name="Group 306">
              <a:extLst>
                <a:ext uri="{FF2B5EF4-FFF2-40B4-BE49-F238E27FC236}">
                  <a16:creationId xmlns:a16="http://schemas.microsoft.com/office/drawing/2014/main" id="{6E7DC230-FD62-42D8-9B2A-300A1D6413B9}"/>
                </a:ext>
              </a:extLst>
            </p:cNvPr>
            <p:cNvGrpSpPr/>
            <p:nvPr/>
          </p:nvGrpSpPr>
          <p:grpSpPr>
            <a:xfrm>
              <a:off x="3875295" y="1007381"/>
              <a:ext cx="810143" cy="787721"/>
              <a:chOff x="1640095" y="2137681"/>
              <a:chExt cx="810143" cy="787721"/>
            </a:xfrm>
          </p:grpSpPr>
          <p:grpSp>
            <p:nvGrpSpPr>
              <p:cNvPr id="333" name="Group 332">
                <a:extLst>
                  <a:ext uri="{FF2B5EF4-FFF2-40B4-BE49-F238E27FC236}">
                    <a16:creationId xmlns:a16="http://schemas.microsoft.com/office/drawing/2014/main" id="{B238EBA0-3AC5-436F-BF39-A0301633FACC}"/>
                  </a:ext>
                </a:extLst>
              </p:cNvPr>
              <p:cNvGrpSpPr/>
              <p:nvPr/>
            </p:nvGrpSpPr>
            <p:grpSpPr>
              <a:xfrm>
                <a:off x="1640095" y="2137681"/>
                <a:ext cx="810143" cy="787721"/>
                <a:chOff x="4897109" y="790111"/>
                <a:chExt cx="994602" cy="1074200"/>
              </a:xfrm>
            </p:grpSpPr>
            <p:sp>
              <p:nvSpPr>
                <p:cNvPr id="335" name="Rectangle 334">
                  <a:extLst>
                    <a:ext uri="{FF2B5EF4-FFF2-40B4-BE49-F238E27FC236}">
                      <a16:creationId xmlns:a16="http://schemas.microsoft.com/office/drawing/2014/main" id="{EEC9E93D-44D6-4915-A580-17136CAFBD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36" name="TextBox 335">
                  <a:extLst>
                    <a:ext uri="{FF2B5EF4-FFF2-40B4-BE49-F238E27FC236}">
                      <a16:creationId xmlns:a16="http://schemas.microsoft.com/office/drawing/2014/main" id="{DDA74F4F-3637-4F10-8D20-5E899A2A062A}"/>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34" name="Rectangle 333">
                <a:extLst>
                  <a:ext uri="{FF2B5EF4-FFF2-40B4-BE49-F238E27FC236}">
                    <a16:creationId xmlns:a16="http://schemas.microsoft.com/office/drawing/2014/main" id="{D86275DC-60EA-4869-839B-B08F01971D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384C3828-6BB2-4116-A5E6-9266BB0B4132}"/>
                </a:ext>
              </a:extLst>
            </p:cNvPr>
            <p:cNvGrpSpPr/>
            <p:nvPr/>
          </p:nvGrpSpPr>
          <p:grpSpPr>
            <a:xfrm>
              <a:off x="4685436" y="1007379"/>
              <a:ext cx="810143" cy="787721"/>
              <a:chOff x="1640095" y="2137681"/>
              <a:chExt cx="810143" cy="787721"/>
            </a:xfrm>
          </p:grpSpPr>
          <p:grpSp>
            <p:nvGrpSpPr>
              <p:cNvPr id="329" name="Group 328">
                <a:extLst>
                  <a:ext uri="{FF2B5EF4-FFF2-40B4-BE49-F238E27FC236}">
                    <a16:creationId xmlns:a16="http://schemas.microsoft.com/office/drawing/2014/main" id="{CEFFE6A3-9BA5-49E0-B804-64253ED22FFC}"/>
                  </a:ext>
                </a:extLst>
              </p:cNvPr>
              <p:cNvGrpSpPr/>
              <p:nvPr/>
            </p:nvGrpSpPr>
            <p:grpSpPr>
              <a:xfrm>
                <a:off x="1640095" y="2137681"/>
                <a:ext cx="810143" cy="787721"/>
                <a:chOff x="4897109" y="790111"/>
                <a:chExt cx="994602" cy="1074200"/>
              </a:xfrm>
            </p:grpSpPr>
            <p:sp>
              <p:nvSpPr>
                <p:cNvPr id="331" name="Rectangle 330">
                  <a:extLst>
                    <a:ext uri="{FF2B5EF4-FFF2-40B4-BE49-F238E27FC236}">
                      <a16:creationId xmlns:a16="http://schemas.microsoft.com/office/drawing/2014/main" id="{4B323715-4324-4314-BC58-4F2D7486A94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32" name="TextBox 331">
                  <a:extLst>
                    <a:ext uri="{FF2B5EF4-FFF2-40B4-BE49-F238E27FC236}">
                      <a16:creationId xmlns:a16="http://schemas.microsoft.com/office/drawing/2014/main" id="{1901B8BD-588F-4769-9E4C-83D2F4CA8DB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30" name="Rectangle 329">
                <a:extLst>
                  <a:ext uri="{FF2B5EF4-FFF2-40B4-BE49-F238E27FC236}">
                    <a16:creationId xmlns:a16="http://schemas.microsoft.com/office/drawing/2014/main" id="{907B7063-34A0-4E8A-A69F-747FFCD3F02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044845AA-45E9-4720-8828-55B36D088301}"/>
                </a:ext>
              </a:extLst>
            </p:cNvPr>
            <p:cNvGrpSpPr/>
            <p:nvPr/>
          </p:nvGrpSpPr>
          <p:grpSpPr>
            <a:xfrm flipH="1">
              <a:off x="5592342" y="1007379"/>
              <a:ext cx="810143" cy="787721"/>
              <a:chOff x="1640095" y="2137681"/>
              <a:chExt cx="810143" cy="787721"/>
            </a:xfrm>
          </p:grpSpPr>
          <p:grpSp>
            <p:nvGrpSpPr>
              <p:cNvPr id="325" name="Group 324">
                <a:extLst>
                  <a:ext uri="{FF2B5EF4-FFF2-40B4-BE49-F238E27FC236}">
                    <a16:creationId xmlns:a16="http://schemas.microsoft.com/office/drawing/2014/main" id="{B776F5C8-5C7A-414E-91AD-5621D8E77ED3}"/>
                  </a:ext>
                </a:extLst>
              </p:cNvPr>
              <p:cNvGrpSpPr/>
              <p:nvPr/>
            </p:nvGrpSpPr>
            <p:grpSpPr>
              <a:xfrm>
                <a:off x="1640095" y="2137681"/>
                <a:ext cx="810143" cy="787721"/>
                <a:chOff x="4897109" y="790111"/>
                <a:chExt cx="994602" cy="1074200"/>
              </a:xfrm>
            </p:grpSpPr>
            <p:sp>
              <p:nvSpPr>
                <p:cNvPr id="327" name="Rectangle 326">
                  <a:extLst>
                    <a:ext uri="{FF2B5EF4-FFF2-40B4-BE49-F238E27FC236}">
                      <a16:creationId xmlns:a16="http://schemas.microsoft.com/office/drawing/2014/main" id="{3D18FE2F-6B7A-4AC8-AD2F-D70FED947DFF}"/>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8" name="TextBox 327">
                  <a:extLst>
                    <a:ext uri="{FF2B5EF4-FFF2-40B4-BE49-F238E27FC236}">
                      <a16:creationId xmlns:a16="http://schemas.microsoft.com/office/drawing/2014/main" id="{98B403B5-7734-4D98-A0CF-0D437FAB28C3}"/>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26" name="Rectangle 325">
                <a:extLst>
                  <a:ext uri="{FF2B5EF4-FFF2-40B4-BE49-F238E27FC236}">
                    <a16:creationId xmlns:a16="http://schemas.microsoft.com/office/drawing/2014/main" id="{72C7173C-2286-432E-AC1E-1727275B5DC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004FADE8-9721-4117-8559-C29340FE9462}"/>
                </a:ext>
              </a:extLst>
            </p:cNvPr>
            <p:cNvGrpSpPr/>
            <p:nvPr/>
          </p:nvGrpSpPr>
          <p:grpSpPr>
            <a:xfrm>
              <a:off x="6402485" y="1007377"/>
              <a:ext cx="810143" cy="787721"/>
              <a:chOff x="1640095" y="2137681"/>
              <a:chExt cx="810143" cy="787721"/>
            </a:xfrm>
          </p:grpSpPr>
          <p:grpSp>
            <p:nvGrpSpPr>
              <p:cNvPr id="321" name="Group 320">
                <a:extLst>
                  <a:ext uri="{FF2B5EF4-FFF2-40B4-BE49-F238E27FC236}">
                    <a16:creationId xmlns:a16="http://schemas.microsoft.com/office/drawing/2014/main" id="{AACA63F1-0F55-449B-8D75-641A6F6341F6}"/>
                  </a:ext>
                </a:extLst>
              </p:cNvPr>
              <p:cNvGrpSpPr/>
              <p:nvPr/>
            </p:nvGrpSpPr>
            <p:grpSpPr>
              <a:xfrm>
                <a:off x="1640095" y="2137681"/>
                <a:ext cx="810143" cy="787721"/>
                <a:chOff x="4897109" y="790111"/>
                <a:chExt cx="994602" cy="1074200"/>
              </a:xfrm>
            </p:grpSpPr>
            <p:sp>
              <p:nvSpPr>
                <p:cNvPr id="323" name="Rectangle 322">
                  <a:extLst>
                    <a:ext uri="{FF2B5EF4-FFF2-40B4-BE49-F238E27FC236}">
                      <a16:creationId xmlns:a16="http://schemas.microsoft.com/office/drawing/2014/main" id="{F6EF2E24-2DE2-44D0-A54F-98459440EA5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4" name="TextBox 323">
                  <a:extLst>
                    <a:ext uri="{FF2B5EF4-FFF2-40B4-BE49-F238E27FC236}">
                      <a16:creationId xmlns:a16="http://schemas.microsoft.com/office/drawing/2014/main" id="{9E3D08D7-B1FF-40BD-ACB4-AE9D52F1D515}"/>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22" name="Rectangle 321">
                <a:extLst>
                  <a:ext uri="{FF2B5EF4-FFF2-40B4-BE49-F238E27FC236}">
                    <a16:creationId xmlns:a16="http://schemas.microsoft.com/office/drawing/2014/main" id="{E60AA009-2BC8-4A90-AACF-F6A11BB6B26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5A339FEF-6D45-4061-B020-74643933E71C}"/>
                </a:ext>
              </a:extLst>
            </p:cNvPr>
            <p:cNvGrpSpPr/>
            <p:nvPr/>
          </p:nvGrpSpPr>
          <p:grpSpPr>
            <a:xfrm flipH="1">
              <a:off x="7305995" y="1007375"/>
              <a:ext cx="810143" cy="787721"/>
              <a:chOff x="1640095" y="2137681"/>
              <a:chExt cx="810143" cy="787721"/>
            </a:xfrm>
          </p:grpSpPr>
          <p:grpSp>
            <p:nvGrpSpPr>
              <p:cNvPr id="317" name="Group 316">
                <a:extLst>
                  <a:ext uri="{FF2B5EF4-FFF2-40B4-BE49-F238E27FC236}">
                    <a16:creationId xmlns:a16="http://schemas.microsoft.com/office/drawing/2014/main" id="{FE40FDB9-5DEB-47E0-B427-E3E7B259FD3C}"/>
                  </a:ext>
                </a:extLst>
              </p:cNvPr>
              <p:cNvGrpSpPr/>
              <p:nvPr/>
            </p:nvGrpSpPr>
            <p:grpSpPr>
              <a:xfrm>
                <a:off x="1640095" y="2137681"/>
                <a:ext cx="810143" cy="787721"/>
                <a:chOff x="4897109" y="790111"/>
                <a:chExt cx="994602" cy="1074200"/>
              </a:xfrm>
            </p:grpSpPr>
            <p:sp>
              <p:nvSpPr>
                <p:cNvPr id="319" name="Rectangle 318">
                  <a:extLst>
                    <a:ext uri="{FF2B5EF4-FFF2-40B4-BE49-F238E27FC236}">
                      <a16:creationId xmlns:a16="http://schemas.microsoft.com/office/drawing/2014/main" id="{E1C2901C-D05D-4AC3-8142-E6A08C8EF2C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0" name="TextBox 319">
                  <a:extLst>
                    <a:ext uri="{FF2B5EF4-FFF2-40B4-BE49-F238E27FC236}">
                      <a16:creationId xmlns:a16="http://schemas.microsoft.com/office/drawing/2014/main" id="{D115E8F8-7D2F-43FD-867B-A7F63C24977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18" name="Rectangle 317">
                <a:extLst>
                  <a:ext uri="{FF2B5EF4-FFF2-40B4-BE49-F238E27FC236}">
                    <a16:creationId xmlns:a16="http://schemas.microsoft.com/office/drawing/2014/main" id="{82749EEF-CD9C-45F4-B2DF-FF89B6EC2791}"/>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06CF639E-8257-472F-B453-92B3093B754F}"/>
                </a:ext>
              </a:extLst>
            </p:cNvPr>
            <p:cNvGrpSpPr/>
            <p:nvPr/>
          </p:nvGrpSpPr>
          <p:grpSpPr>
            <a:xfrm flipH="1">
              <a:off x="8119532" y="1008342"/>
              <a:ext cx="810143" cy="787721"/>
              <a:chOff x="1640095" y="2137681"/>
              <a:chExt cx="810143" cy="787721"/>
            </a:xfrm>
          </p:grpSpPr>
          <p:grpSp>
            <p:nvGrpSpPr>
              <p:cNvPr id="313" name="Group 312">
                <a:extLst>
                  <a:ext uri="{FF2B5EF4-FFF2-40B4-BE49-F238E27FC236}">
                    <a16:creationId xmlns:a16="http://schemas.microsoft.com/office/drawing/2014/main" id="{AC9E708C-EA38-40DA-9570-D0F16A06A56F}"/>
                  </a:ext>
                </a:extLst>
              </p:cNvPr>
              <p:cNvGrpSpPr/>
              <p:nvPr/>
            </p:nvGrpSpPr>
            <p:grpSpPr>
              <a:xfrm>
                <a:off x="1640095" y="2137681"/>
                <a:ext cx="810143" cy="787721"/>
                <a:chOff x="4897109" y="790111"/>
                <a:chExt cx="994602" cy="1074200"/>
              </a:xfrm>
            </p:grpSpPr>
            <p:sp>
              <p:nvSpPr>
                <p:cNvPr id="315" name="Rectangle 314">
                  <a:extLst>
                    <a:ext uri="{FF2B5EF4-FFF2-40B4-BE49-F238E27FC236}">
                      <a16:creationId xmlns:a16="http://schemas.microsoft.com/office/drawing/2014/main" id="{B5FD0467-CA7B-443C-AB8D-A1496A4A25E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16" name="TextBox 315">
                  <a:extLst>
                    <a:ext uri="{FF2B5EF4-FFF2-40B4-BE49-F238E27FC236}">
                      <a16:creationId xmlns:a16="http://schemas.microsoft.com/office/drawing/2014/main" id="{9C245CE5-156A-4A89-A3BF-E3C74CFE4147}"/>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14" name="Rectangle 313">
                <a:extLst>
                  <a:ext uri="{FF2B5EF4-FFF2-40B4-BE49-F238E27FC236}">
                    <a16:creationId xmlns:a16="http://schemas.microsoft.com/office/drawing/2014/main" id="{B1C3906E-C6CF-4AD7-A5D9-D26982EA3A87}"/>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7" name="Group 336">
            <a:extLst>
              <a:ext uri="{FF2B5EF4-FFF2-40B4-BE49-F238E27FC236}">
                <a16:creationId xmlns:a16="http://schemas.microsoft.com/office/drawing/2014/main" id="{6E5325AC-1E71-474C-9E35-8D552217F3EA}"/>
              </a:ext>
            </a:extLst>
          </p:cNvPr>
          <p:cNvGrpSpPr/>
          <p:nvPr/>
        </p:nvGrpSpPr>
        <p:grpSpPr>
          <a:xfrm flipV="1">
            <a:off x="3875295" y="5085345"/>
            <a:ext cx="5054380" cy="788688"/>
            <a:chOff x="3875295" y="1007375"/>
            <a:chExt cx="5054380" cy="788688"/>
          </a:xfrm>
        </p:grpSpPr>
        <p:grpSp>
          <p:nvGrpSpPr>
            <p:cNvPr id="338" name="Group 337">
              <a:extLst>
                <a:ext uri="{FF2B5EF4-FFF2-40B4-BE49-F238E27FC236}">
                  <a16:creationId xmlns:a16="http://schemas.microsoft.com/office/drawing/2014/main" id="{E323F8B3-2CE3-4E93-B880-F75E2F8B1438}"/>
                </a:ext>
              </a:extLst>
            </p:cNvPr>
            <p:cNvGrpSpPr/>
            <p:nvPr/>
          </p:nvGrpSpPr>
          <p:grpSpPr>
            <a:xfrm>
              <a:off x="3875295" y="1007381"/>
              <a:ext cx="810143" cy="787721"/>
              <a:chOff x="1640095" y="2137681"/>
              <a:chExt cx="810143" cy="787721"/>
            </a:xfrm>
          </p:grpSpPr>
          <p:grpSp>
            <p:nvGrpSpPr>
              <p:cNvPr id="364" name="Group 363">
                <a:extLst>
                  <a:ext uri="{FF2B5EF4-FFF2-40B4-BE49-F238E27FC236}">
                    <a16:creationId xmlns:a16="http://schemas.microsoft.com/office/drawing/2014/main" id="{18C53D53-3625-4954-B438-9F3D20BB8E37}"/>
                  </a:ext>
                </a:extLst>
              </p:cNvPr>
              <p:cNvGrpSpPr/>
              <p:nvPr/>
            </p:nvGrpSpPr>
            <p:grpSpPr>
              <a:xfrm>
                <a:off x="1640095" y="2137681"/>
                <a:ext cx="810143" cy="787721"/>
                <a:chOff x="4897109" y="790111"/>
                <a:chExt cx="994602" cy="1074200"/>
              </a:xfrm>
            </p:grpSpPr>
            <p:sp>
              <p:nvSpPr>
                <p:cNvPr id="366" name="Rectangle 365">
                  <a:extLst>
                    <a:ext uri="{FF2B5EF4-FFF2-40B4-BE49-F238E27FC236}">
                      <a16:creationId xmlns:a16="http://schemas.microsoft.com/office/drawing/2014/main" id="{25C2A6ED-E21D-47CB-A698-1FAB0F06FBF2}"/>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67" name="TextBox 366">
                  <a:extLst>
                    <a:ext uri="{FF2B5EF4-FFF2-40B4-BE49-F238E27FC236}">
                      <a16:creationId xmlns:a16="http://schemas.microsoft.com/office/drawing/2014/main" id="{9406C4B7-CABA-4146-9D89-B4895975690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65" name="Rectangle 364">
                <a:extLst>
                  <a:ext uri="{FF2B5EF4-FFF2-40B4-BE49-F238E27FC236}">
                    <a16:creationId xmlns:a16="http://schemas.microsoft.com/office/drawing/2014/main" id="{EEE8D1F3-4875-4265-A0C6-1CFCACF13F3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338">
              <a:extLst>
                <a:ext uri="{FF2B5EF4-FFF2-40B4-BE49-F238E27FC236}">
                  <a16:creationId xmlns:a16="http://schemas.microsoft.com/office/drawing/2014/main" id="{6781D3E6-1F92-4AF7-A0A2-B832959CA8FA}"/>
                </a:ext>
              </a:extLst>
            </p:cNvPr>
            <p:cNvGrpSpPr/>
            <p:nvPr/>
          </p:nvGrpSpPr>
          <p:grpSpPr>
            <a:xfrm>
              <a:off x="4685436" y="1007379"/>
              <a:ext cx="810143" cy="787721"/>
              <a:chOff x="1640095" y="2137681"/>
              <a:chExt cx="810143" cy="787721"/>
            </a:xfrm>
          </p:grpSpPr>
          <p:grpSp>
            <p:nvGrpSpPr>
              <p:cNvPr id="360" name="Group 359">
                <a:extLst>
                  <a:ext uri="{FF2B5EF4-FFF2-40B4-BE49-F238E27FC236}">
                    <a16:creationId xmlns:a16="http://schemas.microsoft.com/office/drawing/2014/main" id="{F953A097-44E9-462A-9379-D4250A62FAA5}"/>
                  </a:ext>
                </a:extLst>
              </p:cNvPr>
              <p:cNvGrpSpPr/>
              <p:nvPr/>
            </p:nvGrpSpPr>
            <p:grpSpPr>
              <a:xfrm>
                <a:off x="1640095" y="2137681"/>
                <a:ext cx="810143" cy="787721"/>
                <a:chOff x="4897109" y="790111"/>
                <a:chExt cx="994602" cy="1074200"/>
              </a:xfrm>
            </p:grpSpPr>
            <p:sp>
              <p:nvSpPr>
                <p:cNvPr id="362" name="Rectangle 361">
                  <a:extLst>
                    <a:ext uri="{FF2B5EF4-FFF2-40B4-BE49-F238E27FC236}">
                      <a16:creationId xmlns:a16="http://schemas.microsoft.com/office/drawing/2014/main" id="{BAA94763-17F2-4BD9-93DA-A3A8C4F39A9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63" name="TextBox 362">
                  <a:extLst>
                    <a:ext uri="{FF2B5EF4-FFF2-40B4-BE49-F238E27FC236}">
                      <a16:creationId xmlns:a16="http://schemas.microsoft.com/office/drawing/2014/main" id="{FE47501D-9985-4F0A-87DB-34C610BA64D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61" name="Rectangle 360">
                <a:extLst>
                  <a:ext uri="{FF2B5EF4-FFF2-40B4-BE49-F238E27FC236}">
                    <a16:creationId xmlns:a16="http://schemas.microsoft.com/office/drawing/2014/main" id="{06867377-2A55-4532-9090-B245D858E10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339">
              <a:extLst>
                <a:ext uri="{FF2B5EF4-FFF2-40B4-BE49-F238E27FC236}">
                  <a16:creationId xmlns:a16="http://schemas.microsoft.com/office/drawing/2014/main" id="{E5CA406E-0FB4-43B3-873C-33DA209B994B}"/>
                </a:ext>
              </a:extLst>
            </p:cNvPr>
            <p:cNvGrpSpPr/>
            <p:nvPr/>
          </p:nvGrpSpPr>
          <p:grpSpPr>
            <a:xfrm flipH="1">
              <a:off x="5592342" y="1007379"/>
              <a:ext cx="810143" cy="787721"/>
              <a:chOff x="1640095" y="2137681"/>
              <a:chExt cx="810143" cy="787721"/>
            </a:xfrm>
          </p:grpSpPr>
          <p:grpSp>
            <p:nvGrpSpPr>
              <p:cNvPr id="356" name="Group 355">
                <a:extLst>
                  <a:ext uri="{FF2B5EF4-FFF2-40B4-BE49-F238E27FC236}">
                    <a16:creationId xmlns:a16="http://schemas.microsoft.com/office/drawing/2014/main" id="{285FA0EB-7053-4FF0-8668-36F8A0D6A583}"/>
                  </a:ext>
                </a:extLst>
              </p:cNvPr>
              <p:cNvGrpSpPr/>
              <p:nvPr/>
            </p:nvGrpSpPr>
            <p:grpSpPr>
              <a:xfrm>
                <a:off x="1640095" y="2137681"/>
                <a:ext cx="810143" cy="787721"/>
                <a:chOff x="4897109" y="790111"/>
                <a:chExt cx="994602" cy="1074200"/>
              </a:xfrm>
            </p:grpSpPr>
            <p:sp>
              <p:nvSpPr>
                <p:cNvPr id="358" name="Rectangle 357">
                  <a:extLst>
                    <a:ext uri="{FF2B5EF4-FFF2-40B4-BE49-F238E27FC236}">
                      <a16:creationId xmlns:a16="http://schemas.microsoft.com/office/drawing/2014/main" id="{6E17A706-DEFD-4D82-86DE-4358909CE57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9" name="TextBox 358">
                  <a:extLst>
                    <a:ext uri="{FF2B5EF4-FFF2-40B4-BE49-F238E27FC236}">
                      <a16:creationId xmlns:a16="http://schemas.microsoft.com/office/drawing/2014/main" id="{208459A4-6ADE-44CD-AFB4-2637E5E4F86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57" name="Rectangle 356">
                <a:extLst>
                  <a:ext uri="{FF2B5EF4-FFF2-40B4-BE49-F238E27FC236}">
                    <a16:creationId xmlns:a16="http://schemas.microsoft.com/office/drawing/2014/main" id="{A331564D-BAE1-49CE-A329-44773C41A607}"/>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1" name="Group 340">
              <a:extLst>
                <a:ext uri="{FF2B5EF4-FFF2-40B4-BE49-F238E27FC236}">
                  <a16:creationId xmlns:a16="http://schemas.microsoft.com/office/drawing/2014/main" id="{9905C0FC-A606-4BA0-8B6F-1BD9414542BC}"/>
                </a:ext>
              </a:extLst>
            </p:cNvPr>
            <p:cNvGrpSpPr/>
            <p:nvPr/>
          </p:nvGrpSpPr>
          <p:grpSpPr>
            <a:xfrm>
              <a:off x="6402485" y="1007377"/>
              <a:ext cx="810143" cy="787721"/>
              <a:chOff x="1640095" y="2137681"/>
              <a:chExt cx="810143" cy="787721"/>
            </a:xfrm>
          </p:grpSpPr>
          <p:grpSp>
            <p:nvGrpSpPr>
              <p:cNvPr id="352" name="Group 351">
                <a:extLst>
                  <a:ext uri="{FF2B5EF4-FFF2-40B4-BE49-F238E27FC236}">
                    <a16:creationId xmlns:a16="http://schemas.microsoft.com/office/drawing/2014/main" id="{E7A9E8E6-9EE7-4755-B5A7-898BFF84C6DE}"/>
                  </a:ext>
                </a:extLst>
              </p:cNvPr>
              <p:cNvGrpSpPr/>
              <p:nvPr/>
            </p:nvGrpSpPr>
            <p:grpSpPr>
              <a:xfrm>
                <a:off x="1640095" y="2137681"/>
                <a:ext cx="810143" cy="787721"/>
                <a:chOff x="4897109" y="790111"/>
                <a:chExt cx="994602" cy="1074200"/>
              </a:xfrm>
            </p:grpSpPr>
            <p:sp>
              <p:nvSpPr>
                <p:cNvPr id="354" name="Rectangle 353">
                  <a:extLst>
                    <a:ext uri="{FF2B5EF4-FFF2-40B4-BE49-F238E27FC236}">
                      <a16:creationId xmlns:a16="http://schemas.microsoft.com/office/drawing/2014/main" id="{FEF4936F-2F60-456B-89D1-B8BF27FD74F5}"/>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5" name="TextBox 354">
                  <a:extLst>
                    <a:ext uri="{FF2B5EF4-FFF2-40B4-BE49-F238E27FC236}">
                      <a16:creationId xmlns:a16="http://schemas.microsoft.com/office/drawing/2014/main" id="{C50072F1-FAEE-4CAA-9DA9-ACDA52497C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53" name="Rectangle 352">
                <a:extLst>
                  <a:ext uri="{FF2B5EF4-FFF2-40B4-BE49-F238E27FC236}">
                    <a16:creationId xmlns:a16="http://schemas.microsoft.com/office/drawing/2014/main" id="{86052AA5-8A57-4406-878F-A9049FA7D80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a:extLst>
                <a:ext uri="{FF2B5EF4-FFF2-40B4-BE49-F238E27FC236}">
                  <a16:creationId xmlns:a16="http://schemas.microsoft.com/office/drawing/2014/main" id="{2096B83F-4A87-4D93-ABA7-9203B2CEA281}"/>
                </a:ext>
              </a:extLst>
            </p:cNvPr>
            <p:cNvGrpSpPr/>
            <p:nvPr/>
          </p:nvGrpSpPr>
          <p:grpSpPr>
            <a:xfrm flipH="1">
              <a:off x="7305995" y="1007375"/>
              <a:ext cx="810143" cy="787721"/>
              <a:chOff x="1640095" y="2137681"/>
              <a:chExt cx="810143" cy="787721"/>
            </a:xfrm>
          </p:grpSpPr>
          <p:grpSp>
            <p:nvGrpSpPr>
              <p:cNvPr id="348" name="Group 347">
                <a:extLst>
                  <a:ext uri="{FF2B5EF4-FFF2-40B4-BE49-F238E27FC236}">
                    <a16:creationId xmlns:a16="http://schemas.microsoft.com/office/drawing/2014/main" id="{239BECC6-F338-4DB4-9E94-EA1198E62FE8}"/>
                  </a:ext>
                </a:extLst>
              </p:cNvPr>
              <p:cNvGrpSpPr/>
              <p:nvPr/>
            </p:nvGrpSpPr>
            <p:grpSpPr>
              <a:xfrm>
                <a:off x="1640095" y="2137681"/>
                <a:ext cx="810143" cy="787721"/>
                <a:chOff x="4897109" y="790111"/>
                <a:chExt cx="994602" cy="1074200"/>
              </a:xfrm>
            </p:grpSpPr>
            <p:sp>
              <p:nvSpPr>
                <p:cNvPr id="350" name="Rectangle 349">
                  <a:extLst>
                    <a:ext uri="{FF2B5EF4-FFF2-40B4-BE49-F238E27FC236}">
                      <a16:creationId xmlns:a16="http://schemas.microsoft.com/office/drawing/2014/main" id="{37425632-D425-4B3D-A382-E5B2203B779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1" name="TextBox 350">
                  <a:extLst>
                    <a:ext uri="{FF2B5EF4-FFF2-40B4-BE49-F238E27FC236}">
                      <a16:creationId xmlns:a16="http://schemas.microsoft.com/office/drawing/2014/main" id="{A3CE0BD0-9297-4607-80A1-DD51B5364CD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49" name="Rectangle 348">
                <a:extLst>
                  <a:ext uri="{FF2B5EF4-FFF2-40B4-BE49-F238E27FC236}">
                    <a16:creationId xmlns:a16="http://schemas.microsoft.com/office/drawing/2014/main" id="{9E66AA2A-8320-495E-ACC5-AF44A0546169}"/>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342">
              <a:extLst>
                <a:ext uri="{FF2B5EF4-FFF2-40B4-BE49-F238E27FC236}">
                  <a16:creationId xmlns:a16="http://schemas.microsoft.com/office/drawing/2014/main" id="{61E9E00C-6689-48E2-AECE-DC33489FAA82}"/>
                </a:ext>
              </a:extLst>
            </p:cNvPr>
            <p:cNvGrpSpPr/>
            <p:nvPr/>
          </p:nvGrpSpPr>
          <p:grpSpPr>
            <a:xfrm flipH="1">
              <a:off x="8119532" y="1008342"/>
              <a:ext cx="810143" cy="787721"/>
              <a:chOff x="1640095" y="2137681"/>
              <a:chExt cx="810143" cy="787721"/>
            </a:xfrm>
          </p:grpSpPr>
          <p:grpSp>
            <p:nvGrpSpPr>
              <p:cNvPr id="344" name="Group 343">
                <a:extLst>
                  <a:ext uri="{FF2B5EF4-FFF2-40B4-BE49-F238E27FC236}">
                    <a16:creationId xmlns:a16="http://schemas.microsoft.com/office/drawing/2014/main" id="{27A0A1EB-99D7-4BC6-89C1-BE23EF3C72C1}"/>
                  </a:ext>
                </a:extLst>
              </p:cNvPr>
              <p:cNvGrpSpPr/>
              <p:nvPr/>
            </p:nvGrpSpPr>
            <p:grpSpPr>
              <a:xfrm>
                <a:off x="1640095" y="2137681"/>
                <a:ext cx="810143" cy="787721"/>
                <a:chOff x="4897109" y="790111"/>
                <a:chExt cx="994602" cy="1074200"/>
              </a:xfrm>
            </p:grpSpPr>
            <p:sp>
              <p:nvSpPr>
                <p:cNvPr id="346" name="Rectangle 345">
                  <a:extLst>
                    <a:ext uri="{FF2B5EF4-FFF2-40B4-BE49-F238E27FC236}">
                      <a16:creationId xmlns:a16="http://schemas.microsoft.com/office/drawing/2014/main" id="{BFAF087F-74AB-4E8D-92A2-58252472625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47" name="TextBox 346">
                  <a:extLst>
                    <a:ext uri="{FF2B5EF4-FFF2-40B4-BE49-F238E27FC236}">
                      <a16:creationId xmlns:a16="http://schemas.microsoft.com/office/drawing/2014/main" id="{30103404-8D2D-48A1-BDA5-E7DB07E9F5B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45" name="Rectangle 344">
                <a:extLst>
                  <a:ext uri="{FF2B5EF4-FFF2-40B4-BE49-F238E27FC236}">
                    <a16:creationId xmlns:a16="http://schemas.microsoft.com/office/drawing/2014/main" id="{5FBABAC7-0D56-4CE3-BBBC-2A6D704A303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8" name="Group 367">
            <a:extLst>
              <a:ext uri="{FF2B5EF4-FFF2-40B4-BE49-F238E27FC236}">
                <a16:creationId xmlns:a16="http://schemas.microsoft.com/office/drawing/2014/main" id="{F2973A08-6506-4F87-9A30-BE96441ABA06}"/>
              </a:ext>
            </a:extLst>
          </p:cNvPr>
          <p:cNvGrpSpPr/>
          <p:nvPr/>
        </p:nvGrpSpPr>
        <p:grpSpPr>
          <a:xfrm flipH="1" flipV="1">
            <a:off x="8119532" y="126962"/>
            <a:ext cx="810143" cy="787721"/>
            <a:chOff x="1640095" y="2137681"/>
            <a:chExt cx="810143" cy="787721"/>
          </a:xfrm>
        </p:grpSpPr>
        <p:grpSp>
          <p:nvGrpSpPr>
            <p:cNvPr id="369" name="Group 368">
              <a:extLst>
                <a:ext uri="{FF2B5EF4-FFF2-40B4-BE49-F238E27FC236}">
                  <a16:creationId xmlns:a16="http://schemas.microsoft.com/office/drawing/2014/main" id="{65C401ED-D4C4-4347-81CA-64E565258F0F}"/>
                </a:ext>
              </a:extLst>
            </p:cNvPr>
            <p:cNvGrpSpPr/>
            <p:nvPr/>
          </p:nvGrpSpPr>
          <p:grpSpPr>
            <a:xfrm>
              <a:off x="1640095" y="2137681"/>
              <a:ext cx="810143" cy="787721"/>
              <a:chOff x="4897109" y="790111"/>
              <a:chExt cx="994602" cy="1074200"/>
            </a:xfrm>
          </p:grpSpPr>
          <p:sp>
            <p:nvSpPr>
              <p:cNvPr id="371" name="Rectangle 370">
                <a:extLst>
                  <a:ext uri="{FF2B5EF4-FFF2-40B4-BE49-F238E27FC236}">
                    <a16:creationId xmlns:a16="http://schemas.microsoft.com/office/drawing/2014/main" id="{A77EFFA2-7458-4720-AB13-3D309E70EDB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72" name="TextBox 371">
                <a:extLst>
                  <a:ext uri="{FF2B5EF4-FFF2-40B4-BE49-F238E27FC236}">
                    <a16:creationId xmlns:a16="http://schemas.microsoft.com/office/drawing/2014/main" id="{6C3D8AC7-25CD-4D50-A0E9-56F2DA8EB61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70" name="Rectangle 369">
              <a:extLst>
                <a:ext uri="{FF2B5EF4-FFF2-40B4-BE49-F238E27FC236}">
                  <a16:creationId xmlns:a16="http://schemas.microsoft.com/office/drawing/2014/main" id="{731BB0F1-51C7-42E0-8DBE-33335D14D18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372">
            <a:extLst>
              <a:ext uri="{FF2B5EF4-FFF2-40B4-BE49-F238E27FC236}">
                <a16:creationId xmlns:a16="http://schemas.microsoft.com/office/drawing/2014/main" id="{A8C3D74F-1AEC-43A8-B6E3-42C5D174DD6A}"/>
              </a:ext>
            </a:extLst>
          </p:cNvPr>
          <p:cNvGrpSpPr/>
          <p:nvPr/>
        </p:nvGrpSpPr>
        <p:grpSpPr>
          <a:xfrm flipH="1">
            <a:off x="8119532" y="5961342"/>
            <a:ext cx="810143" cy="787721"/>
            <a:chOff x="1640095" y="2137681"/>
            <a:chExt cx="810143" cy="787721"/>
          </a:xfrm>
        </p:grpSpPr>
        <p:grpSp>
          <p:nvGrpSpPr>
            <p:cNvPr id="374" name="Group 373">
              <a:extLst>
                <a:ext uri="{FF2B5EF4-FFF2-40B4-BE49-F238E27FC236}">
                  <a16:creationId xmlns:a16="http://schemas.microsoft.com/office/drawing/2014/main" id="{A463A037-2217-42A2-B02F-CCAD0B6163AF}"/>
                </a:ext>
              </a:extLst>
            </p:cNvPr>
            <p:cNvGrpSpPr/>
            <p:nvPr/>
          </p:nvGrpSpPr>
          <p:grpSpPr>
            <a:xfrm>
              <a:off x="1640095" y="2137681"/>
              <a:ext cx="810143" cy="787721"/>
              <a:chOff x="4897109" y="790111"/>
              <a:chExt cx="994602" cy="1074200"/>
            </a:xfrm>
          </p:grpSpPr>
          <p:sp>
            <p:nvSpPr>
              <p:cNvPr id="376" name="Rectangle 375">
                <a:extLst>
                  <a:ext uri="{FF2B5EF4-FFF2-40B4-BE49-F238E27FC236}">
                    <a16:creationId xmlns:a16="http://schemas.microsoft.com/office/drawing/2014/main" id="{400CD310-8B48-4009-B5B8-9D67288B3E4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77" name="TextBox 376">
                <a:extLst>
                  <a:ext uri="{FF2B5EF4-FFF2-40B4-BE49-F238E27FC236}">
                    <a16:creationId xmlns:a16="http://schemas.microsoft.com/office/drawing/2014/main" id="{587B2D7C-C83D-4456-8AB5-D99CF07B8C2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75" name="Rectangle 374">
              <a:extLst>
                <a:ext uri="{FF2B5EF4-FFF2-40B4-BE49-F238E27FC236}">
                  <a16:creationId xmlns:a16="http://schemas.microsoft.com/office/drawing/2014/main" id="{36C725FD-D4B7-4469-90CB-10E4E0FF0F72}"/>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4D41B3C5-B967-40AD-A5CA-19A5260843AB}"/>
              </a:ext>
            </a:extLst>
          </p:cNvPr>
          <p:cNvGrpSpPr/>
          <p:nvPr/>
        </p:nvGrpSpPr>
        <p:grpSpPr>
          <a:xfrm>
            <a:off x="3813175" y="128270"/>
            <a:ext cx="2096770" cy="659130"/>
            <a:chOff x="3813175" y="158750"/>
            <a:chExt cx="2096770" cy="659130"/>
          </a:xfrm>
        </p:grpSpPr>
        <p:sp>
          <p:nvSpPr>
            <p:cNvPr id="129" name="Freeform: Shape 128">
              <a:extLst>
                <a:ext uri="{FF2B5EF4-FFF2-40B4-BE49-F238E27FC236}">
                  <a16:creationId xmlns:a16="http://schemas.microsoft.com/office/drawing/2014/main" id="{F5EBE326-12F6-4D5B-9E2D-6A5CAD56EA05}"/>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C3D7704F-6622-4AD0-9302-06F8CCAC281B}"/>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84" name="Group 383">
            <a:extLst>
              <a:ext uri="{FF2B5EF4-FFF2-40B4-BE49-F238E27FC236}">
                <a16:creationId xmlns:a16="http://schemas.microsoft.com/office/drawing/2014/main" id="{3C060C55-D01C-4F5A-8C36-B574B74F44AD}"/>
              </a:ext>
            </a:extLst>
          </p:cNvPr>
          <p:cNvGrpSpPr/>
          <p:nvPr/>
        </p:nvGrpSpPr>
        <p:grpSpPr>
          <a:xfrm>
            <a:off x="5966353" y="128270"/>
            <a:ext cx="2096770" cy="659130"/>
            <a:chOff x="3813175" y="158750"/>
            <a:chExt cx="2096770" cy="659130"/>
          </a:xfrm>
        </p:grpSpPr>
        <p:sp>
          <p:nvSpPr>
            <p:cNvPr id="385" name="Freeform: Shape 384">
              <a:extLst>
                <a:ext uri="{FF2B5EF4-FFF2-40B4-BE49-F238E27FC236}">
                  <a16:creationId xmlns:a16="http://schemas.microsoft.com/office/drawing/2014/main" id="{95DE8206-44D3-4CF3-B557-7F3DC5EF5C5D}"/>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TextBox 385">
              <a:extLst>
                <a:ext uri="{FF2B5EF4-FFF2-40B4-BE49-F238E27FC236}">
                  <a16:creationId xmlns:a16="http://schemas.microsoft.com/office/drawing/2014/main" id="{88C0E8BE-1E8B-46B4-AE70-26EC49BC79E9}"/>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87" name="Group 386">
            <a:extLst>
              <a:ext uri="{FF2B5EF4-FFF2-40B4-BE49-F238E27FC236}">
                <a16:creationId xmlns:a16="http://schemas.microsoft.com/office/drawing/2014/main" id="{5F67B4DD-58D2-4AA6-BB79-7C5923415B89}"/>
              </a:ext>
            </a:extLst>
          </p:cNvPr>
          <p:cNvGrpSpPr/>
          <p:nvPr/>
        </p:nvGrpSpPr>
        <p:grpSpPr>
          <a:xfrm flipV="1">
            <a:off x="3836035" y="6109970"/>
            <a:ext cx="2096770" cy="659130"/>
            <a:chOff x="3813175" y="158750"/>
            <a:chExt cx="2096770" cy="659130"/>
          </a:xfrm>
        </p:grpSpPr>
        <p:sp>
          <p:nvSpPr>
            <p:cNvPr id="388" name="Freeform: Shape 387">
              <a:extLst>
                <a:ext uri="{FF2B5EF4-FFF2-40B4-BE49-F238E27FC236}">
                  <a16:creationId xmlns:a16="http://schemas.microsoft.com/office/drawing/2014/main" id="{60F15B42-CA82-4A3B-AC00-AB9E4EED9E39}"/>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TextBox 388">
              <a:extLst>
                <a:ext uri="{FF2B5EF4-FFF2-40B4-BE49-F238E27FC236}">
                  <a16:creationId xmlns:a16="http://schemas.microsoft.com/office/drawing/2014/main" id="{ABE677BA-0836-4B0F-A2DF-3C20C9111652}"/>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90" name="Group 389">
            <a:extLst>
              <a:ext uri="{FF2B5EF4-FFF2-40B4-BE49-F238E27FC236}">
                <a16:creationId xmlns:a16="http://schemas.microsoft.com/office/drawing/2014/main" id="{42B2E706-1E66-4846-882E-16E3070532FB}"/>
              </a:ext>
            </a:extLst>
          </p:cNvPr>
          <p:cNvGrpSpPr/>
          <p:nvPr/>
        </p:nvGrpSpPr>
        <p:grpSpPr>
          <a:xfrm flipV="1">
            <a:off x="5992495" y="6102350"/>
            <a:ext cx="2096770" cy="659130"/>
            <a:chOff x="3813175" y="158750"/>
            <a:chExt cx="2096770" cy="659130"/>
          </a:xfrm>
        </p:grpSpPr>
        <p:sp>
          <p:nvSpPr>
            <p:cNvPr id="391" name="Freeform: Shape 390">
              <a:extLst>
                <a:ext uri="{FF2B5EF4-FFF2-40B4-BE49-F238E27FC236}">
                  <a16:creationId xmlns:a16="http://schemas.microsoft.com/office/drawing/2014/main" id="{C5E8B639-D58A-439E-AC24-8001752888D0}"/>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extBox 391">
              <a:extLst>
                <a:ext uri="{FF2B5EF4-FFF2-40B4-BE49-F238E27FC236}">
                  <a16:creationId xmlns:a16="http://schemas.microsoft.com/office/drawing/2014/main" id="{4C92B4C1-F046-4653-B7B8-BAD79D6D0943}"/>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sp>
        <p:nvSpPr>
          <p:cNvPr id="132" name="Rectangle 131">
            <a:extLst>
              <a:ext uri="{FF2B5EF4-FFF2-40B4-BE49-F238E27FC236}">
                <a16:creationId xmlns:a16="http://schemas.microsoft.com/office/drawing/2014/main" id="{BE77CD6C-A307-4FBE-89AA-602E2F46511A}"/>
              </a:ext>
            </a:extLst>
          </p:cNvPr>
          <p:cNvSpPr/>
          <p:nvPr/>
        </p:nvSpPr>
        <p:spPr>
          <a:xfrm>
            <a:off x="3882915" y="6169653"/>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A885F923-CF0B-486B-A5E7-5B6644ABD2E5}"/>
              </a:ext>
            </a:extLst>
          </p:cNvPr>
          <p:cNvSpPr/>
          <p:nvPr/>
        </p:nvSpPr>
        <p:spPr>
          <a:xfrm>
            <a:off x="469825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9DB9389F-ED59-4B7A-9BE2-3D2FA0B232B3}"/>
              </a:ext>
            </a:extLst>
          </p:cNvPr>
          <p:cNvSpPr/>
          <p:nvPr/>
        </p:nvSpPr>
        <p:spPr>
          <a:xfrm>
            <a:off x="623749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E1928839-2E13-4068-B51B-D91B2B89D8E3}"/>
              </a:ext>
            </a:extLst>
          </p:cNvPr>
          <p:cNvSpPr/>
          <p:nvPr/>
        </p:nvSpPr>
        <p:spPr>
          <a:xfrm>
            <a:off x="641275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4AC8AF74-035C-4B70-A778-7D53C8A42E10}"/>
              </a:ext>
            </a:extLst>
          </p:cNvPr>
          <p:cNvSpPr/>
          <p:nvPr/>
        </p:nvSpPr>
        <p:spPr>
          <a:xfrm>
            <a:off x="794437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F5339E48-730E-42C3-9699-25E349B86214}"/>
              </a:ext>
            </a:extLst>
          </p:cNvPr>
          <p:cNvSpPr/>
          <p:nvPr/>
        </p:nvSpPr>
        <p:spPr>
          <a:xfrm>
            <a:off x="3882915" y="587666"/>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9A2F29C3-BA89-4C80-A434-B802D7335ED0}"/>
              </a:ext>
            </a:extLst>
          </p:cNvPr>
          <p:cNvSpPr/>
          <p:nvPr/>
        </p:nvSpPr>
        <p:spPr>
          <a:xfrm>
            <a:off x="469825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662BCEDD-450F-4491-82B6-5CA592DB093F}"/>
              </a:ext>
            </a:extLst>
          </p:cNvPr>
          <p:cNvSpPr/>
          <p:nvPr/>
        </p:nvSpPr>
        <p:spPr>
          <a:xfrm>
            <a:off x="623749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45D0ECCD-7EE5-49FA-8F8E-2AAE1B0B22C7}"/>
              </a:ext>
            </a:extLst>
          </p:cNvPr>
          <p:cNvSpPr/>
          <p:nvPr/>
        </p:nvSpPr>
        <p:spPr>
          <a:xfrm>
            <a:off x="641275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93977F04-71C8-4C24-8039-6EBDCC2F6755}"/>
              </a:ext>
            </a:extLst>
          </p:cNvPr>
          <p:cNvSpPr/>
          <p:nvPr/>
        </p:nvSpPr>
        <p:spPr>
          <a:xfrm>
            <a:off x="794437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TextBox 403">
            <a:extLst>
              <a:ext uri="{FF2B5EF4-FFF2-40B4-BE49-F238E27FC236}">
                <a16:creationId xmlns:a16="http://schemas.microsoft.com/office/drawing/2014/main" id="{3E239FAA-F731-4AD1-9D85-C14A3B6D5541}"/>
              </a:ext>
            </a:extLst>
          </p:cNvPr>
          <p:cNvSpPr txBox="1"/>
          <p:nvPr/>
        </p:nvSpPr>
        <p:spPr>
          <a:xfrm rot="16200000">
            <a:off x="3063178" y="5793944"/>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5" name="TextBox 404">
            <a:extLst>
              <a:ext uri="{FF2B5EF4-FFF2-40B4-BE49-F238E27FC236}">
                <a16:creationId xmlns:a16="http://schemas.microsoft.com/office/drawing/2014/main" id="{BD262C48-8B34-4E41-AEB2-CA6DEDADDD9B}"/>
              </a:ext>
            </a:extLst>
          </p:cNvPr>
          <p:cNvSpPr txBox="1"/>
          <p:nvPr/>
        </p:nvSpPr>
        <p:spPr>
          <a:xfrm rot="16200000">
            <a:off x="3063178" y="412134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6" name="TextBox 405">
            <a:extLst>
              <a:ext uri="{FF2B5EF4-FFF2-40B4-BE49-F238E27FC236}">
                <a16:creationId xmlns:a16="http://schemas.microsoft.com/office/drawing/2014/main" id="{A948CA9A-C527-4045-A31A-F007D5CD6016}"/>
              </a:ext>
            </a:extLst>
          </p:cNvPr>
          <p:cNvSpPr txBox="1"/>
          <p:nvPr/>
        </p:nvSpPr>
        <p:spPr>
          <a:xfrm rot="16200000">
            <a:off x="3075347" y="248939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7" name="TextBox 406">
            <a:extLst>
              <a:ext uri="{FF2B5EF4-FFF2-40B4-BE49-F238E27FC236}">
                <a16:creationId xmlns:a16="http://schemas.microsoft.com/office/drawing/2014/main" id="{89F30BFB-7C1F-495D-805A-B46D85C1921D}"/>
              </a:ext>
            </a:extLst>
          </p:cNvPr>
          <p:cNvSpPr txBox="1"/>
          <p:nvPr/>
        </p:nvSpPr>
        <p:spPr>
          <a:xfrm rot="16200000">
            <a:off x="3087516" y="81934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8" name="TextBox 407">
            <a:extLst>
              <a:ext uri="{FF2B5EF4-FFF2-40B4-BE49-F238E27FC236}">
                <a16:creationId xmlns:a16="http://schemas.microsoft.com/office/drawing/2014/main" id="{61E57971-2935-4B2F-B6CC-EB6C36A5830E}"/>
              </a:ext>
            </a:extLst>
          </p:cNvPr>
          <p:cNvSpPr txBox="1"/>
          <p:nvPr/>
        </p:nvSpPr>
        <p:spPr>
          <a:xfrm rot="5400000">
            <a:off x="8546595" y="827636"/>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9" name="TextBox 408">
            <a:extLst>
              <a:ext uri="{FF2B5EF4-FFF2-40B4-BE49-F238E27FC236}">
                <a16:creationId xmlns:a16="http://schemas.microsoft.com/office/drawing/2014/main" id="{14B5DABD-0ACE-4477-A4E0-6A4846D7CF20}"/>
              </a:ext>
            </a:extLst>
          </p:cNvPr>
          <p:cNvSpPr txBox="1"/>
          <p:nvPr/>
        </p:nvSpPr>
        <p:spPr>
          <a:xfrm rot="5400000">
            <a:off x="8577075" y="2473557"/>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0" name="TextBox 409">
            <a:extLst>
              <a:ext uri="{FF2B5EF4-FFF2-40B4-BE49-F238E27FC236}">
                <a16:creationId xmlns:a16="http://schemas.microsoft.com/office/drawing/2014/main" id="{A48041CF-5001-4C67-9484-897805E1BB7F}"/>
              </a:ext>
            </a:extLst>
          </p:cNvPr>
          <p:cNvSpPr txBox="1"/>
          <p:nvPr/>
        </p:nvSpPr>
        <p:spPr>
          <a:xfrm rot="5400000">
            <a:off x="8577074" y="4119478"/>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1" name="TextBox 410">
            <a:extLst>
              <a:ext uri="{FF2B5EF4-FFF2-40B4-BE49-F238E27FC236}">
                <a16:creationId xmlns:a16="http://schemas.microsoft.com/office/drawing/2014/main" id="{7D51D49D-0E39-488A-A914-D94627B3E47B}"/>
              </a:ext>
            </a:extLst>
          </p:cNvPr>
          <p:cNvSpPr txBox="1"/>
          <p:nvPr/>
        </p:nvSpPr>
        <p:spPr>
          <a:xfrm rot="5400000">
            <a:off x="8577074" y="580035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2" name="TextBox 411">
            <a:extLst>
              <a:ext uri="{FF2B5EF4-FFF2-40B4-BE49-F238E27FC236}">
                <a16:creationId xmlns:a16="http://schemas.microsoft.com/office/drawing/2014/main" id="{5D602ED1-63EE-41B7-934D-DC475F187589}"/>
              </a:ext>
            </a:extLst>
          </p:cNvPr>
          <p:cNvSpPr txBox="1"/>
          <p:nvPr/>
        </p:nvSpPr>
        <p:spPr>
          <a:xfrm rot="5400000">
            <a:off x="8953266" y="4987691"/>
            <a:ext cx="450306" cy="209288"/>
          </a:xfrm>
          <a:prstGeom prst="rect">
            <a:avLst/>
          </a:prstGeom>
          <a:noFill/>
          <a:ln w="38100">
            <a:solidFill>
              <a:srgbClr val="29FF29"/>
            </a:solidFill>
          </a:ln>
        </p:spPr>
        <p:txBody>
          <a:bodyPr wrap="square" lIns="0" tIns="27432" rIns="0" bIns="27432" rtlCol="0">
            <a:spAutoFit/>
          </a:bodyPr>
          <a:lstStyle/>
          <a:p>
            <a:pPr algn="ctr"/>
            <a:r>
              <a:rPr lang="en-US" sz="1000">
                <a:solidFill>
                  <a:srgbClr val="29FF29"/>
                </a:solidFill>
              </a:rPr>
              <a:t>MDFIC</a:t>
            </a:r>
          </a:p>
        </p:txBody>
      </p:sp>
      <p:sp>
        <p:nvSpPr>
          <p:cNvPr id="413" name="TextBox 412">
            <a:extLst>
              <a:ext uri="{FF2B5EF4-FFF2-40B4-BE49-F238E27FC236}">
                <a16:creationId xmlns:a16="http://schemas.microsoft.com/office/drawing/2014/main" id="{120926F0-1D26-45FE-B2A8-E6925B3F4CC3}"/>
              </a:ext>
            </a:extLst>
          </p:cNvPr>
          <p:cNvSpPr txBox="1"/>
          <p:nvPr/>
        </p:nvSpPr>
        <p:spPr>
          <a:xfrm rot="16200000">
            <a:off x="3405906" y="4987692"/>
            <a:ext cx="450306" cy="209288"/>
          </a:xfrm>
          <a:prstGeom prst="rect">
            <a:avLst/>
          </a:prstGeom>
          <a:noFill/>
          <a:ln w="38100">
            <a:solidFill>
              <a:srgbClr val="29FF29"/>
            </a:solidFill>
          </a:ln>
        </p:spPr>
        <p:txBody>
          <a:bodyPr wrap="square" lIns="0" tIns="27432" rIns="0" bIns="27432" rtlCol="0">
            <a:spAutoFit/>
          </a:bodyPr>
          <a:lstStyle/>
          <a:p>
            <a:pPr algn="ctr"/>
            <a:r>
              <a:rPr lang="en-US" sz="1000">
                <a:solidFill>
                  <a:srgbClr val="29FF29"/>
                </a:solidFill>
              </a:rPr>
              <a:t>MDFIC</a:t>
            </a:r>
          </a:p>
        </p:txBody>
      </p:sp>
      <p:sp>
        <p:nvSpPr>
          <p:cNvPr id="378" name="Footer Placeholder 2">
            <a:extLst>
              <a:ext uri="{FF2B5EF4-FFF2-40B4-BE49-F238E27FC236}">
                <a16:creationId xmlns:a16="http://schemas.microsoft.com/office/drawing/2014/main" id="{50F88B92-3EB9-4CC4-AC9F-660B790A1E9D}"/>
              </a:ext>
            </a:extLst>
          </p:cNvPr>
          <p:cNvSpPr txBox="1">
            <a:spLocks/>
          </p:cNvSpPr>
          <p:nvPr/>
        </p:nvSpPr>
        <p:spPr>
          <a:xfrm>
            <a:off x="24716" y="6492875"/>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
        <p:nvSpPr>
          <p:cNvPr id="379" name="TextBox 378">
            <a:extLst>
              <a:ext uri="{FF2B5EF4-FFF2-40B4-BE49-F238E27FC236}">
                <a16:creationId xmlns:a16="http://schemas.microsoft.com/office/drawing/2014/main" id="{C52DD39C-CF4F-46C7-AC0B-4A9C24C5F5D9}"/>
              </a:ext>
            </a:extLst>
          </p:cNvPr>
          <p:cNvSpPr txBox="1"/>
          <p:nvPr/>
        </p:nvSpPr>
        <p:spPr>
          <a:xfrm>
            <a:off x="532463" y="2192784"/>
            <a:ext cx="2387311" cy="3046988"/>
          </a:xfrm>
          <a:prstGeom prst="rect">
            <a:avLst/>
          </a:prstGeom>
          <a:noFill/>
        </p:spPr>
        <p:txBody>
          <a:bodyPr wrap="square" rtlCol="0">
            <a:spAutoFit/>
          </a:bodyPr>
          <a:lstStyle/>
          <a:p>
            <a:pPr algn="ctr"/>
            <a:r>
              <a:rPr lang="en-US">
                <a:solidFill>
                  <a:schemeClr val="bg1"/>
                </a:solidFill>
              </a:rPr>
              <a:t>38 Printed Modules</a:t>
            </a:r>
          </a:p>
          <a:p>
            <a:pPr algn="ctr"/>
            <a:r>
              <a:rPr lang="en-US">
                <a:solidFill>
                  <a:schemeClr val="bg1"/>
                </a:solidFill>
              </a:rPr>
              <a:t>(with 4 cores each)</a:t>
            </a:r>
          </a:p>
          <a:p>
            <a:pPr algn="ctr"/>
            <a:r>
              <a:rPr lang="en-US">
                <a:solidFill>
                  <a:schemeClr val="bg1"/>
                </a:solidFill>
              </a:rPr>
              <a:t>(for 152 cores total)</a:t>
            </a:r>
          </a:p>
          <a:p>
            <a:pPr algn="ctr"/>
            <a:r>
              <a:rPr lang="en-US">
                <a:solidFill>
                  <a:schemeClr val="bg1"/>
                </a:solidFill>
              </a:rPr>
              <a:t>Active Area with EDM but with no scribe</a:t>
            </a:r>
          </a:p>
          <a:p>
            <a:pPr algn="ctr"/>
            <a:r>
              <a:rPr lang="en-US">
                <a:solidFill>
                  <a:schemeClr val="bg1"/>
                </a:solidFill>
              </a:rPr>
              <a:t>Xdim (OGD) ~21.4mm</a:t>
            </a:r>
          </a:p>
          <a:p>
            <a:pPr algn="ctr"/>
            <a:r>
              <a:rPr lang="en-US">
                <a:solidFill>
                  <a:schemeClr val="bg1"/>
                </a:solidFill>
              </a:rPr>
              <a:t>Ydim (PGD) ~24.7mm</a:t>
            </a:r>
          </a:p>
          <a:p>
            <a:pPr algn="ctr"/>
            <a:r>
              <a:rPr lang="en-US">
                <a:solidFill>
                  <a:schemeClr val="bg1"/>
                </a:solidFill>
              </a:rPr>
              <a:t>~527mm</a:t>
            </a:r>
            <a:r>
              <a:rPr lang="en-US" baseline="30000">
                <a:solidFill>
                  <a:schemeClr val="bg1"/>
                </a:solidFill>
              </a:rPr>
              <a:t>2</a:t>
            </a:r>
          </a:p>
          <a:p>
            <a:pPr algn="ctr"/>
            <a:endParaRPr lang="en-US" baseline="30000">
              <a:solidFill>
                <a:schemeClr val="bg1"/>
              </a:solidFill>
            </a:endParaRPr>
          </a:p>
          <a:p>
            <a:pPr algn="ctr"/>
            <a:r>
              <a:rPr lang="en-US">
                <a:solidFill>
                  <a:schemeClr val="bg1"/>
                </a:solidFill>
              </a:rPr>
              <a:t>With Scribe</a:t>
            </a:r>
          </a:p>
          <a:p>
            <a:pPr algn="ctr"/>
            <a:r>
              <a:rPr lang="en-US">
                <a:solidFill>
                  <a:schemeClr val="bg1"/>
                </a:solidFill>
              </a:rPr>
              <a:t>~550mm</a:t>
            </a:r>
            <a:r>
              <a:rPr lang="en-US" baseline="30000">
                <a:solidFill>
                  <a:schemeClr val="bg1"/>
                </a:solidFill>
              </a:rPr>
              <a:t>2</a:t>
            </a:r>
          </a:p>
        </p:txBody>
      </p:sp>
      <p:sp>
        <p:nvSpPr>
          <p:cNvPr id="380" name="TextBox 379">
            <a:extLst>
              <a:ext uri="{FF2B5EF4-FFF2-40B4-BE49-F238E27FC236}">
                <a16:creationId xmlns:a16="http://schemas.microsoft.com/office/drawing/2014/main" id="{BC8C894A-5864-411C-86F8-EE3143B91B83}"/>
              </a:ext>
            </a:extLst>
          </p:cNvPr>
          <p:cNvSpPr txBox="1"/>
          <p:nvPr/>
        </p:nvSpPr>
        <p:spPr>
          <a:xfrm>
            <a:off x="9709600" y="1321571"/>
            <a:ext cx="2414494" cy="3139321"/>
          </a:xfrm>
          <a:prstGeom prst="rect">
            <a:avLst/>
          </a:prstGeom>
          <a:noFill/>
        </p:spPr>
        <p:txBody>
          <a:bodyPr wrap="square" rtlCol="0">
            <a:spAutoFit/>
          </a:bodyPr>
          <a:lstStyle/>
          <a:p>
            <a:pPr algn="ctr"/>
            <a:r>
              <a:rPr lang="en-US">
                <a:solidFill>
                  <a:schemeClr val="bg1"/>
                </a:solidFill>
              </a:rPr>
              <a:t>Core tile is 3mm x 3mm = 9mm</a:t>
            </a:r>
            <a:r>
              <a:rPr lang="en-US" baseline="30000">
                <a:solidFill>
                  <a:schemeClr val="bg1"/>
                </a:solidFill>
              </a:rPr>
              <a:t>2</a:t>
            </a:r>
            <a:r>
              <a:rPr lang="en-US">
                <a:solidFill>
                  <a:schemeClr val="bg1"/>
                </a:solidFill>
              </a:rPr>
              <a:t> so 38 take up 342mm2 and about 65% of the active area.</a:t>
            </a:r>
          </a:p>
          <a:p>
            <a:pPr algn="ctr"/>
            <a:endParaRPr lang="en-US">
              <a:solidFill>
                <a:schemeClr val="bg1"/>
              </a:solidFill>
            </a:endParaRPr>
          </a:p>
          <a:p>
            <a:pPr algn="ctr"/>
            <a:r>
              <a:rPr lang="en-US">
                <a:solidFill>
                  <a:schemeClr val="bg1"/>
                </a:solidFill>
              </a:rPr>
              <a:t>However, SKT module inside core tile is only ~2.5mm x ~2.4mm = 6mm</a:t>
            </a:r>
            <a:r>
              <a:rPr lang="en-US" baseline="30000">
                <a:solidFill>
                  <a:schemeClr val="bg1"/>
                </a:solidFill>
              </a:rPr>
              <a:t>2</a:t>
            </a:r>
            <a:r>
              <a:rPr lang="en-US">
                <a:solidFill>
                  <a:schemeClr val="bg1"/>
                </a:solidFill>
              </a:rPr>
              <a:t> so 38 take up 228mm</a:t>
            </a:r>
            <a:r>
              <a:rPr lang="en-US" baseline="30000">
                <a:solidFill>
                  <a:schemeClr val="bg1"/>
                </a:solidFill>
              </a:rPr>
              <a:t>2</a:t>
            </a:r>
            <a:r>
              <a:rPr lang="en-US">
                <a:solidFill>
                  <a:schemeClr val="bg1"/>
                </a:solidFill>
              </a:rPr>
              <a:t> and about ~43% of the overall die.  </a:t>
            </a:r>
          </a:p>
        </p:txBody>
      </p:sp>
    </p:spTree>
    <p:extLst>
      <p:ext uri="{BB962C8B-B14F-4D97-AF65-F5344CB8AC3E}">
        <p14:creationId xmlns:p14="http://schemas.microsoft.com/office/powerpoint/2010/main" val="3058066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Rectangle 413">
            <a:extLst>
              <a:ext uri="{FF2B5EF4-FFF2-40B4-BE49-F238E27FC236}">
                <a16:creationId xmlns:a16="http://schemas.microsoft.com/office/drawing/2014/main" id="{319477D4-B290-4BC3-A319-4FE769522F70}"/>
              </a:ext>
            </a:extLst>
          </p:cNvPr>
          <p:cNvSpPr/>
          <p:nvPr/>
        </p:nvSpPr>
        <p:spPr>
          <a:xfrm>
            <a:off x="3482340" y="83820"/>
            <a:ext cx="5844540" cy="6736080"/>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71CE71D7-99E0-413C-BDE4-3ED5E6A3D129}"/>
              </a:ext>
            </a:extLst>
          </p:cNvPr>
          <p:cNvSpPr txBox="1">
            <a:spLocks/>
          </p:cNvSpPr>
          <p:nvPr/>
        </p:nvSpPr>
        <p:spPr>
          <a:xfrm>
            <a:off x="170880" y="173633"/>
            <a:ext cx="2279358" cy="2019151"/>
          </a:xfrm>
          <a:prstGeom prst="rect">
            <a:avLst/>
          </a:prstGeom>
        </p:spPr>
        <p:txBody>
          <a:bodyPr/>
          <a:lstStyle>
            <a:lvl1pPr algn="l" defTabSz="609585" rtl="0" eaLnBrk="1" latinLnBrk="0" hangingPunct="1">
              <a:lnSpc>
                <a:spcPct val="70000"/>
              </a:lnSpc>
              <a:spcBef>
                <a:spcPct val="0"/>
              </a:spcBef>
              <a:buNone/>
              <a:defRPr sz="6000" b="0" i="0" kern="1200" spc="0" baseline="0">
                <a:solidFill>
                  <a:schemeClr val="bg1"/>
                </a:solidFill>
                <a:latin typeface="+mj-lt"/>
                <a:ea typeface="Intel Clear"/>
                <a:cs typeface="Intel Clear"/>
              </a:defRPr>
            </a:lvl1pPr>
          </a:lstStyle>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ntel Clear Pro"/>
                <a:ea typeface="Intel Clear"/>
                <a:cs typeface="Intel Clear"/>
              </a:rPr>
              <a:t>SRF 8x6</a:t>
            </a:r>
          </a:p>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ntel Clear Pro"/>
                <a:ea typeface="Intel Clear"/>
                <a:cs typeface="Intel Clear"/>
              </a:rPr>
              <a:t>Compute</a:t>
            </a:r>
            <a:endParaRPr kumimoji="0" lang="en-US" sz="3200" b="0" i="0" u="none" strike="noStrike" kern="1200" cap="none" spc="0" normalizeH="0" baseline="0" noProof="0" dirty="0">
              <a:ln>
                <a:noFill/>
              </a:ln>
              <a:solidFill>
                <a:prstClr val="white"/>
              </a:solidFill>
              <a:effectLst/>
              <a:uLnTx/>
              <a:uFillTx/>
              <a:latin typeface="Intel Clear Pro"/>
              <a:ea typeface="Intel Clear"/>
              <a:cs typeface="Intel Clear"/>
            </a:endParaRPr>
          </a:p>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ntel Clear Pro"/>
                <a:ea typeface="Intel Clear"/>
                <a:cs typeface="Intel Clear"/>
              </a:rPr>
              <a:t>die</a:t>
            </a:r>
          </a:p>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ntel Clear Pro"/>
                <a:ea typeface="Intel Clear"/>
                <a:cs typeface="Intel Clear"/>
              </a:rPr>
              <a:t>Mesh</a:t>
            </a:r>
          </a:p>
        </p:txBody>
      </p:sp>
      <p:grpSp>
        <p:nvGrpSpPr>
          <p:cNvPr id="124" name="Group 123">
            <a:extLst>
              <a:ext uri="{FF2B5EF4-FFF2-40B4-BE49-F238E27FC236}">
                <a16:creationId xmlns:a16="http://schemas.microsoft.com/office/drawing/2014/main" id="{8B128D36-9399-4249-94FD-53CEEA331394}"/>
              </a:ext>
            </a:extLst>
          </p:cNvPr>
          <p:cNvGrpSpPr/>
          <p:nvPr/>
        </p:nvGrpSpPr>
        <p:grpSpPr>
          <a:xfrm>
            <a:off x="3875295" y="976901"/>
            <a:ext cx="810143" cy="787721"/>
            <a:chOff x="1640095" y="2137681"/>
            <a:chExt cx="810143" cy="787721"/>
          </a:xfrm>
        </p:grpSpPr>
        <p:grpSp>
          <p:nvGrpSpPr>
            <p:cNvPr id="182" name="Group 181">
              <a:extLst>
                <a:ext uri="{FF2B5EF4-FFF2-40B4-BE49-F238E27FC236}">
                  <a16:creationId xmlns:a16="http://schemas.microsoft.com/office/drawing/2014/main" id="{CF0F77F5-AF08-47FB-980E-EC4BB485C3E7}"/>
                </a:ext>
              </a:extLst>
            </p:cNvPr>
            <p:cNvGrpSpPr/>
            <p:nvPr/>
          </p:nvGrpSpPr>
          <p:grpSpPr>
            <a:xfrm>
              <a:off x="1640095" y="2137681"/>
              <a:ext cx="810143" cy="787721"/>
              <a:chOff x="4897109" y="790111"/>
              <a:chExt cx="994602" cy="1074200"/>
            </a:xfrm>
          </p:grpSpPr>
          <p:sp>
            <p:nvSpPr>
              <p:cNvPr id="183" name="Rectangle 182">
                <a:extLst>
                  <a:ext uri="{FF2B5EF4-FFF2-40B4-BE49-F238E27FC236}">
                    <a16:creationId xmlns:a16="http://schemas.microsoft.com/office/drawing/2014/main" id="{FD9133CD-2710-4E98-ACDD-7D5ECC63E92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84" name="TextBox 183">
                <a:extLst>
                  <a:ext uri="{FF2B5EF4-FFF2-40B4-BE49-F238E27FC236}">
                    <a16:creationId xmlns:a16="http://schemas.microsoft.com/office/drawing/2014/main" id="{C9F648AA-028E-4D3F-AE9A-A7D8ED25F024}"/>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22" name="Rectangle 121">
              <a:extLst>
                <a:ext uri="{FF2B5EF4-FFF2-40B4-BE49-F238E27FC236}">
                  <a16:creationId xmlns:a16="http://schemas.microsoft.com/office/drawing/2014/main" id="{3F6B9B66-4D77-433D-B706-FEAB07CC8BB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8" name="Group 187">
            <a:extLst>
              <a:ext uri="{FF2B5EF4-FFF2-40B4-BE49-F238E27FC236}">
                <a16:creationId xmlns:a16="http://schemas.microsoft.com/office/drawing/2014/main" id="{EC7A325E-00C0-47AE-A527-94B5CBFC7BB5}"/>
              </a:ext>
            </a:extLst>
          </p:cNvPr>
          <p:cNvGrpSpPr/>
          <p:nvPr/>
        </p:nvGrpSpPr>
        <p:grpSpPr>
          <a:xfrm>
            <a:off x="4685436" y="976899"/>
            <a:ext cx="810143" cy="787721"/>
            <a:chOff x="1640095" y="2137681"/>
            <a:chExt cx="810143" cy="787721"/>
          </a:xfrm>
        </p:grpSpPr>
        <p:grpSp>
          <p:nvGrpSpPr>
            <p:cNvPr id="189" name="Group 188">
              <a:extLst>
                <a:ext uri="{FF2B5EF4-FFF2-40B4-BE49-F238E27FC236}">
                  <a16:creationId xmlns:a16="http://schemas.microsoft.com/office/drawing/2014/main" id="{B4E6ED08-7933-4F3A-9FFF-6461064C86D6}"/>
                </a:ext>
              </a:extLst>
            </p:cNvPr>
            <p:cNvGrpSpPr/>
            <p:nvPr/>
          </p:nvGrpSpPr>
          <p:grpSpPr>
            <a:xfrm>
              <a:off x="1640095" y="2137681"/>
              <a:ext cx="810143" cy="787721"/>
              <a:chOff x="4897109" y="790111"/>
              <a:chExt cx="994602" cy="1074200"/>
            </a:xfrm>
          </p:grpSpPr>
          <p:sp>
            <p:nvSpPr>
              <p:cNvPr id="191" name="Rectangle 190">
                <a:extLst>
                  <a:ext uri="{FF2B5EF4-FFF2-40B4-BE49-F238E27FC236}">
                    <a16:creationId xmlns:a16="http://schemas.microsoft.com/office/drawing/2014/main" id="{65E9F818-1833-446C-9579-042A9DF5D07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92" name="TextBox 191">
                <a:extLst>
                  <a:ext uri="{FF2B5EF4-FFF2-40B4-BE49-F238E27FC236}">
                    <a16:creationId xmlns:a16="http://schemas.microsoft.com/office/drawing/2014/main" id="{C0849F52-B9A2-49FC-8358-F23BF2495CE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90" name="Rectangle 189">
              <a:extLst>
                <a:ext uri="{FF2B5EF4-FFF2-40B4-BE49-F238E27FC236}">
                  <a16:creationId xmlns:a16="http://schemas.microsoft.com/office/drawing/2014/main" id="{962A1DA7-E040-4018-8403-05A44C1D5AC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3" name="Group 192">
            <a:extLst>
              <a:ext uri="{FF2B5EF4-FFF2-40B4-BE49-F238E27FC236}">
                <a16:creationId xmlns:a16="http://schemas.microsoft.com/office/drawing/2014/main" id="{D283CAFF-8174-4E67-BA70-90B654660150}"/>
              </a:ext>
            </a:extLst>
          </p:cNvPr>
          <p:cNvGrpSpPr/>
          <p:nvPr/>
        </p:nvGrpSpPr>
        <p:grpSpPr>
          <a:xfrm flipH="1">
            <a:off x="5592342" y="976899"/>
            <a:ext cx="810143" cy="787721"/>
            <a:chOff x="1640095" y="2137681"/>
            <a:chExt cx="810143" cy="787721"/>
          </a:xfrm>
        </p:grpSpPr>
        <p:grpSp>
          <p:nvGrpSpPr>
            <p:cNvPr id="194" name="Group 193">
              <a:extLst>
                <a:ext uri="{FF2B5EF4-FFF2-40B4-BE49-F238E27FC236}">
                  <a16:creationId xmlns:a16="http://schemas.microsoft.com/office/drawing/2014/main" id="{AA74BCEA-A703-494B-8AF6-1429E35FEED2}"/>
                </a:ext>
              </a:extLst>
            </p:cNvPr>
            <p:cNvGrpSpPr/>
            <p:nvPr/>
          </p:nvGrpSpPr>
          <p:grpSpPr>
            <a:xfrm>
              <a:off x="1640095" y="2137681"/>
              <a:ext cx="810143" cy="787721"/>
              <a:chOff x="4897109" y="790111"/>
              <a:chExt cx="994602" cy="1074200"/>
            </a:xfrm>
          </p:grpSpPr>
          <p:sp>
            <p:nvSpPr>
              <p:cNvPr id="196" name="Rectangle 195">
                <a:extLst>
                  <a:ext uri="{FF2B5EF4-FFF2-40B4-BE49-F238E27FC236}">
                    <a16:creationId xmlns:a16="http://schemas.microsoft.com/office/drawing/2014/main" id="{2BA783CF-EA56-4C84-AE19-11AB0C767DA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97" name="TextBox 196">
                <a:extLst>
                  <a:ext uri="{FF2B5EF4-FFF2-40B4-BE49-F238E27FC236}">
                    <a16:creationId xmlns:a16="http://schemas.microsoft.com/office/drawing/2014/main" id="{63A0C9CE-698D-4F68-8CD7-8680EE38EA91}"/>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95" name="Rectangle 194">
              <a:extLst>
                <a:ext uri="{FF2B5EF4-FFF2-40B4-BE49-F238E27FC236}">
                  <a16:creationId xmlns:a16="http://schemas.microsoft.com/office/drawing/2014/main" id="{6A4DF526-6641-4675-947C-B51923A55D0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8" name="Group 197">
            <a:extLst>
              <a:ext uri="{FF2B5EF4-FFF2-40B4-BE49-F238E27FC236}">
                <a16:creationId xmlns:a16="http://schemas.microsoft.com/office/drawing/2014/main" id="{55ED9C8F-9947-4B5B-AC86-34561A1549B9}"/>
              </a:ext>
            </a:extLst>
          </p:cNvPr>
          <p:cNvGrpSpPr/>
          <p:nvPr/>
        </p:nvGrpSpPr>
        <p:grpSpPr>
          <a:xfrm>
            <a:off x="6402485" y="976897"/>
            <a:ext cx="810143" cy="787721"/>
            <a:chOff x="1640095" y="2137681"/>
            <a:chExt cx="810143" cy="787721"/>
          </a:xfrm>
        </p:grpSpPr>
        <p:grpSp>
          <p:nvGrpSpPr>
            <p:cNvPr id="199" name="Group 198">
              <a:extLst>
                <a:ext uri="{FF2B5EF4-FFF2-40B4-BE49-F238E27FC236}">
                  <a16:creationId xmlns:a16="http://schemas.microsoft.com/office/drawing/2014/main" id="{ECEA4AFC-4AAE-4F7B-8F24-1EF6FACE595A}"/>
                </a:ext>
              </a:extLst>
            </p:cNvPr>
            <p:cNvGrpSpPr/>
            <p:nvPr/>
          </p:nvGrpSpPr>
          <p:grpSpPr>
            <a:xfrm>
              <a:off x="1640095" y="2137681"/>
              <a:ext cx="810143" cy="787721"/>
              <a:chOff x="4897109" y="790111"/>
              <a:chExt cx="994602" cy="1074200"/>
            </a:xfrm>
          </p:grpSpPr>
          <p:sp>
            <p:nvSpPr>
              <p:cNvPr id="201" name="Rectangle 200">
                <a:extLst>
                  <a:ext uri="{FF2B5EF4-FFF2-40B4-BE49-F238E27FC236}">
                    <a16:creationId xmlns:a16="http://schemas.microsoft.com/office/drawing/2014/main" id="{1B875594-14B0-4DE9-AB72-4CEF43535B3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02" name="TextBox 201">
                <a:extLst>
                  <a:ext uri="{FF2B5EF4-FFF2-40B4-BE49-F238E27FC236}">
                    <a16:creationId xmlns:a16="http://schemas.microsoft.com/office/drawing/2014/main" id="{A0FAA9F7-DFF9-4A4C-9584-2739250CB69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00" name="Rectangle 199">
              <a:extLst>
                <a:ext uri="{FF2B5EF4-FFF2-40B4-BE49-F238E27FC236}">
                  <a16:creationId xmlns:a16="http://schemas.microsoft.com/office/drawing/2014/main" id="{2BADEC4C-913F-4A31-A9F1-3788C678F7A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3" name="Group 202">
            <a:extLst>
              <a:ext uri="{FF2B5EF4-FFF2-40B4-BE49-F238E27FC236}">
                <a16:creationId xmlns:a16="http://schemas.microsoft.com/office/drawing/2014/main" id="{62E58B83-94D4-477D-B49D-28B72F82E5CE}"/>
              </a:ext>
            </a:extLst>
          </p:cNvPr>
          <p:cNvGrpSpPr/>
          <p:nvPr/>
        </p:nvGrpSpPr>
        <p:grpSpPr>
          <a:xfrm flipH="1">
            <a:off x="7305995" y="976895"/>
            <a:ext cx="810143" cy="787721"/>
            <a:chOff x="1640095" y="2137681"/>
            <a:chExt cx="810143" cy="787721"/>
          </a:xfrm>
        </p:grpSpPr>
        <p:grpSp>
          <p:nvGrpSpPr>
            <p:cNvPr id="204" name="Group 203">
              <a:extLst>
                <a:ext uri="{FF2B5EF4-FFF2-40B4-BE49-F238E27FC236}">
                  <a16:creationId xmlns:a16="http://schemas.microsoft.com/office/drawing/2014/main" id="{D22A359B-E3D4-40AC-90BD-A2966443D63A}"/>
                </a:ext>
              </a:extLst>
            </p:cNvPr>
            <p:cNvGrpSpPr/>
            <p:nvPr/>
          </p:nvGrpSpPr>
          <p:grpSpPr>
            <a:xfrm>
              <a:off x="1640095" y="2137681"/>
              <a:ext cx="810143" cy="787721"/>
              <a:chOff x="4897109" y="790111"/>
              <a:chExt cx="994602" cy="1074200"/>
            </a:xfrm>
          </p:grpSpPr>
          <p:sp>
            <p:nvSpPr>
              <p:cNvPr id="206" name="Rectangle 205">
                <a:extLst>
                  <a:ext uri="{FF2B5EF4-FFF2-40B4-BE49-F238E27FC236}">
                    <a16:creationId xmlns:a16="http://schemas.microsoft.com/office/drawing/2014/main" id="{AE52570E-E6C5-4793-BA79-393ED373CF7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07" name="TextBox 206">
                <a:extLst>
                  <a:ext uri="{FF2B5EF4-FFF2-40B4-BE49-F238E27FC236}">
                    <a16:creationId xmlns:a16="http://schemas.microsoft.com/office/drawing/2014/main" id="{DAD5EA7C-7974-4AA2-ACBC-D53B7C3E40B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05" name="Rectangle 204">
              <a:extLst>
                <a:ext uri="{FF2B5EF4-FFF2-40B4-BE49-F238E27FC236}">
                  <a16:creationId xmlns:a16="http://schemas.microsoft.com/office/drawing/2014/main" id="{E2BB1387-53EB-4311-AC27-17CBA9605A7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8" name="Group 207">
            <a:extLst>
              <a:ext uri="{FF2B5EF4-FFF2-40B4-BE49-F238E27FC236}">
                <a16:creationId xmlns:a16="http://schemas.microsoft.com/office/drawing/2014/main" id="{7CF83721-1FD9-48CB-B744-D1CFA86A0F46}"/>
              </a:ext>
            </a:extLst>
          </p:cNvPr>
          <p:cNvGrpSpPr/>
          <p:nvPr/>
        </p:nvGrpSpPr>
        <p:grpSpPr>
          <a:xfrm flipH="1">
            <a:off x="8119532" y="977862"/>
            <a:ext cx="810143" cy="787721"/>
            <a:chOff x="1640095" y="2137681"/>
            <a:chExt cx="810143" cy="787721"/>
          </a:xfrm>
        </p:grpSpPr>
        <p:grpSp>
          <p:nvGrpSpPr>
            <p:cNvPr id="209" name="Group 208">
              <a:extLst>
                <a:ext uri="{FF2B5EF4-FFF2-40B4-BE49-F238E27FC236}">
                  <a16:creationId xmlns:a16="http://schemas.microsoft.com/office/drawing/2014/main" id="{C4101D73-1A81-40E3-A532-8358F113E33D}"/>
                </a:ext>
              </a:extLst>
            </p:cNvPr>
            <p:cNvGrpSpPr/>
            <p:nvPr/>
          </p:nvGrpSpPr>
          <p:grpSpPr>
            <a:xfrm>
              <a:off x="1640095" y="2137681"/>
              <a:ext cx="810143" cy="787721"/>
              <a:chOff x="4897109" y="790111"/>
              <a:chExt cx="994602" cy="1074200"/>
            </a:xfrm>
          </p:grpSpPr>
          <p:sp>
            <p:nvSpPr>
              <p:cNvPr id="211" name="Rectangle 210">
                <a:extLst>
                  <a:ext uri="{FF2B5EF4-FFF2-40B4-BE49-F238E27FC236}">
                    <a16:creationId xmlns:a16="http://schemas.microsoft.com/office/drawing/2014/main" id="{F7A2961A-AC40-4BDB-9722-E76B8E662354}"/>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12" name="TextBox 211">
                <a:extLst>
                  <a:ext uri="{FF2B5EF4-FFF2-40B4-BE49-F238E27FC236}">
                    <a16:creationId xmlns:a16="http://schemas.microsoft.com/office/drawing/2014/main" id="{055670DA-F7D6-47DC-82BA-590EA902034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10" name="Rectangle 209">
              <a:extLst>
                <a:ext uri="{FF2B5EF4-FFF2-40B4-BE49-F238E27FC236}">
                  <a16:creationId xmlns:a16="http://schemas.microsoft.com/office/drawing/2014/main" id="{91B03ACF-DC93-4E56-B743-AE7E22091D53}"/>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3" name="Group 212">
            <a:extLst>
              <a:ext uri="{FF2B5EF4-FFF2-40B4-BE49-F238E27FC236}">
                <a16:creationId xmlns:a16="http://schemas.microsoft.com/office/drawing/2014/main" id="{E75970B0-ADA3-4D9D-AD5C-4C48C096CA26}"/>
              </a:ext>
            </a:extLst>
          </p:cNvPr>
          <p:cNvGrpSpPr/>
          <p:nvPr/>
        </p:nvGrpSpPr>
        <p:grpSpPr>
          <a:xfrm flipV="1">
            <a:off x="3875295" y="1764295"/>
            <a:ext cx="5054380" cy="788688"/>
            <a:chOff x="3875295" y="1007375"/>
            <a:chExt cx="5054380" cy="788688"/>
          </a:xfrm>
        </p:grpSpPr>
        <p:grpSp>
          <p:nvGrpSpPr>
            <p:cNvPr id="214" name="Group 213">
              <a:extLst>
                <a:ext uri="{FF2B5EF4-FFF2-40B4-BE49-F238E27FC236}">
                  <a16:creationId xmlns:a16="http://schemas.microsoft.com/office/drawing/2014/main" id="{C449F208-9CA6-415C-BFF1-0ED3616D2A6C}"/>
                </a:ext>
              </a:extLst>
            </p:cNvPr>
            <p:cNvGrpSpPr/>
            <p:nvPr/>
          </p:nvGrpSpPr>
          <p:grpSpPr>
            <a:xfrm>
              <a:off x="3875295" y="1007381"/>
              <a:ext cx="810143" cy="787721"/>
              <a:chOff x="1640095" y="2137681"/>
              <a:chExt cx="810143" cy="787721"/>
            </a:xfrm>
          </p:grpSpPr>
          <p:grpSp>
            <p:nvGrpSpPr>
              <p:cNvPr id="240" name="Group 239">
                <a:extLst>
                  <a:ext uri="{FF2B5EF4-FFF2-40B4-BE49-F238E27FC236}">
                    <a16:creationId xmlns:a16="http://schemas.microsoft.com/office/drawing/2014/main" id="{9EF8F065-1302-4AD9-A001-027A8C0F9B0B}"/>
                  </a:ext>
                </a:extLst>
              </p:cNvPr>
              <p:cNvGrpSpPr/>
              <p:nvPr/>
            </p:nvGrpSpPr>
            <p:grpSpPr>
              <a:xfrm>
                <a:off x="1640095" y="2137681"/>
                <a:ext cx="810143" cy="787721"/>
                <a:chOff x="4897109" y="790111"/>
                <a:chExt cx="994602" cy="1074200"/>
              </a:xfrm>
            </p:grpSpPr>
            <p:sp>
              <p:nvSpPr>
                <p:cNvPr id="242" name="Rectangle 241">
                  <a:extLst>
                    <a:ext uri="{FF2B5EF4-FFF2-40B4-BE49-F238E27FC236}">
                      <a16:creationId xmlns:a16="http://schemas.microsoft.com/office/drawing/2014/main" id="{3DCBC632-38B0-4001-8633-017812C884B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43" name="TextBox 242">
                  <a:extLst>
                    <a:ext uri="{FF2B5EF4-FFF2-40B4-BE49-F238E27FC236}">
                      <a16:creationId xmlns:a16="http://schemas.microsoft.com/office/drawing/2014/main" id="{F11A24DF-6E4E-4333-8791-C34AD67F2AF8}"/>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41" name="Rectangle 240">
                <a:extLst>
                  <a:ext uri="{FF2B5EF4-FFF2-40B4-BE49-F238E27FC236}">
                    <a16:creationId xmlns:a16="http://schemas.microsoft.com/office/drawing/2014/main" id="{B4AFE834-C352-4C89-8FD1-EC1B1D08044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5" name="Group 214">
              <a:extLst>
                <a:ext uri="{FF2B5EF4-FFF2-40B4-BE49-F238E27FC236}">
                  <a16:creationId xmlns:a16="http://schemas.microsoft.com/office/drawing/2014/main" id="{D5A46552-7790-463C-B247-D679BB342DCD}"/>
                </a:ext>
              </a:extLst>
            </p:cNvPr>
            <p:cNvGrpSpPr/>
            <p:nvPr/>
          </p:nvGrpSpPr>
          <p:grpSpPr>
            <a:xfrm>
              <a:off x="4685436" y="1007379"/>
              <a:ext cx="810143" cy="787721"/>
              <a:chOff x="1640095" y="2137681"/>
              <a:chExt cx="810143" cy="787721"/>
            </a:xfrm>
          </p:grpSpPr>
          <p:grpSp>
            <p:nvGrpSpPr>
              <p:cNvPr id="236" name="Group 235">
                <a:extLst>
                  <a:ext uri="{FF2B5EF4-FFF2-40B4-BE49-F238E27FC236}">
                    <a16:creationId xmlns:a16="http://schemas.microsoft.com/office/drawing/2014/main" id="{887C2704-A28D-422B-9FC6-15C224C29359}"/>
                  </a:ext>
                </a:extLst>
              </p:cNvPr>
              <p:cNvGrpSpPr/>
              <p:nvPr/>
            </p:nvGrpSpPr>
            <p:grpSpPr>
              <a:xfrm>
                <a:off x="1640095" y="2137681"/>
                <a:ext cx="810143" cy="787721"/>
                <a:chOff x="4897109" y="790111"/>
                <a:chExt cx="994602" cy="1074200"/>
              </a:xfrm>
            </p:grpSpPr>
            <p:sp>
              <p:nvSpPr>
                <p:cNvPr id="238" name="Rectangle 237">
                  <a:extLst>
                    <a:ext uri="{FF2B5EF4-FFF2-40B4-BE49-F238E27FC236}">
                      <a16:creationId xmlns:a16="http://schemas.microsoft.com/office/drawing/2014/main" id="{51F352DD-36D6-4DB6-80DB-8E1364743A82}"/>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9" name="TextBox 238">
                  <a:extLst>
                    <a:ext uri="{FF2B5EF4-FFF2-40B4-BE49-F238E27FC236}">
                      <a16:creationId xmlns:a16="http://schemas.microsoft.com/office/drawing/2014/main" id="{02CFBA33-EB97-49F8-AD98-2F4567C88D59}"/>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37" name="Rectangle 236">
                <a:extLst>
                  <a:ext uri="{FF2B5EF4-FFF2-40B4-BE49-F238E27FC236}">
                    <a16:creationId xmlns:a16="http://schemas.microsoft.com/office/drawing/2014/main" id="{7A125219-1307-4E56-BDFC-08A8C2CC5A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6" name="Group 215">
              <a:extLst>
                <a:ext uri="{FF2B5EF4-FFF2-40B4-BE49-F238E27FC236}">
                  <a16:creationId xmlns:a16="http://schemas.microsoft.com/office/drawing/2014/main" id="{4CF02906-38CA-4ABA-A5D9-B1D91B65A49C}"/>
                </a:ext>
              </a:extLst>
            </p:cNvPr>
            <p:cNvGrpSpPr/>
            <p:nvPr/>
          </p:nvGrpSpPr>
          <p:grpSpPr>
            <a:xfrm flipH="1">
              <a:off x="5592342" y="1007379"/>
              <a:ext cx="810143" cy="787721"/>
              <a:chOff x="1640095" y="2137681"/>
              <a:chExt cx="810143" cy="787721"/>
            </a:xfrm>
          </p:grpSpPr>
          <p:grpSp>
            <p:nvGrpSpPr>
              <p:cNvPr id="232" name="Group 231">
                <a:extLst>
                  <a:ext uri="{FF2B5EF4-FFF2-40B4-BE49-F238E27FC236}">
                    <a16:creationId xmlns:a16="http://schemas.microsoft.com/office/drawing/2014/main" id="{B9189B78-2549-455D-BD40-02511EA0D24B}"/>
                  </a:ext>
                </a:extLst>
              </p:cNvPr>
              <p:cNvGrpSpPr/>
              <p:nvPr/>
            </p:nvGrpSpPr>
            <p:grpSpPr>
              <a:xfrm>
                <a:off x="1640095" y="2137681"/>
                <a:ext cx="810143" cy="787721"/>
                <a:chOff x="4897109" y="790111"/>
                <a:chExt cx="994602" cy="1074200"/>
              </a:xfrm>
            </p:grpSpPr>
            <p:sp>
              <p:nvSpPr>
                <p:cNvPr id="234" name="Rectangle 233">
                  <a:extLst>
                    <a:ext uri="{FF2B5EF4-FFF2-40B4-BE49-F238E27FC236}">
                      <a16:creationId xmlns:a16="http://schemas.microsoft.com/office/drawing/2014/main" id="{6F8A8F91-C554-4253-ABCB-3887E4ECC4C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5" name="TextBox 234">
                  <a:extLst>
                    <a:ext uri="{FF2B5EF4-FFF2-40B4-BE49-F238E27FC236}">
                      <a16:creationId xmlns:a16="http://schemas.microsoft.com/office/drawing/2014/main" id="{AA1176E7-C9D1-470B-A585-516171F6A60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33" name="Rectangle 232">
                <a:extLst>
                  <a:ext uri="{FF2B5EF4-FFF2-40B4-BE49-F238E27FC236}">
                    <a16:creationId xmlns:a16="http://schemas.microsoft.com/office/drawing/2014/main" id="{C55384DC-4F9D-42C3-9709-3F047278414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7" name="Group 216">
              <a:extLst>
                <a:ext uri="{FF2B5EF4-FFF2-40B4-BE49-F238E27FC236}">
                  <a16:creationId xmlns:a16="http://schemas.microsoft.com/office/drawing/2014/main" id="{CFE03726-11EF-47A7-AAD2-FC1BF5178AB7}"/>
                </a:ext>
              </a:extLst>
            </p:cNvPr>
            <p:cNvGrpSpPr/>
            <p:nvPr/>
          </p:nvGrpSpPr>
          <p:grpSpPr>
            <a:xfrm>
              <a:off x="6402485" y="1007377"/>
              <a:ext cx="810143" cy="787721"/>
              <a:chOff x="1640095" y="2137681"/>
              <a:chExt cx="810143" cy="787721"/>
            </a:xfrm>
          </p:grpSpPr>
          <p:grpSp>
            <p:nvGrpSpPr>
              <p:cNvPr id="228" name="Group 227">
                <a:extLst>
                  <a:ext uri="{FF2B5EF4-FFF2-40B4-BE49-F238E27FC236}">
                    <a16:creationId xmlns:a16="http://schemas.microsoft.com/office/drawing/2014/main" id="{AD73D2FA-33AC-4B2C-8AE1-E41EFABC0F64}"/>
                  </a:ext>
                </a:extLst>
              </p:cNvPr>
              <p:cNvGrpSpPr/>
              <p:nvPr/>
            </p:nvGrpSpPr>
            <p:grpSpPr>
              <a:xfrm>
                <a:off x="1640095" y="2137681"/>
                <a:ext cx="810143" cy="787721"/>
                <a:chOff x="4897109" y="790111"/>
                <a:chExt cx="994602" cy="1074200"/>
              </a:xfrm>
            </p:grpSpPr>
            <p:sp>
              <p:nvSpPr>
                <p:cNvPr id="230" name="Rectangle 229">
                  <a:extLst>
                    <a:ext uri="{FF2B5EF4-FFF2-40B4-BE49-F238E27FC236}">
                      <a16:creationId xmlns:a16="http://schemas.microsoft.com/office/drawing/2014/main" id="{28D4F9D2-25FB-4906-A890-9D9B85C31D41}"/>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1" name="TextBox 230">
                  <a:extLst>
                    <a:ext uri="{FF2B5EF4-FFF2-40B4-BE49-F238E27FC236}">
                      <a16:creationId xmlns:a16="http://schemas.microsoft.com/office/drawing/2014/main" id="{406EFFA3-F4FD-402D-9407-EB45B28AC95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9" name="Rectangle 228">
                <a:extLst>
                  <a:ext uri="{FF2B5EF4-FFF2-40B4-BE49-F238E27FC236}">
                    <a16:creationId xmlns:a16="http://schemas.microsoft.com/office/drawing/2014/main" id="{07A42701-4DB4-49EB-AAD6-33A0C6B7C0C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8" name="Group 217">
              <a:extLst>
                <a:ext uri="{FF2B5EF4-FFF2-40B4-BE49-F238E27FC236}">
                  <a16:creationId xmlns:a16="http://schemas.microsoft.com/office/drawing/2014/main" id="{32B5BC6F-6617-4EAA-BA24-D50A6E645D2E}"/>
                </a:ext>
              </a:extLst>
            </p:cNvPr>
            <p:cNvGrpSpPr/>
            <p:nvPr/>
          </p:nvGrpSpPr>
          <p:grpSpPr>
            <a:xfrm flipH="1">
              <a:off x="7305995" y="1007375"/>
              <a:ext cx="810143" cy="787721"/>
              <a:chOff x="1640095" y="2137681"/>
              <a:chExt cx="810143" cy="787721"/>
            </a:xfrm>
          </p:grpSpPr>
          <p:grpSp>
            <p:nvGrpSpPr>
              <p:cNvPr id="224" name="Group 223">
                <a:extLst>
                  <a:ext uri="{FF2B5EF4-FFF2-40B4-BE49-F238E27FC236}">
                    <a16:creationId xmlns:a16="http://schemas.microsoft.com/office/drawing/2014/main" id="{3ECBD320-99F9-495A-A43B-50939A908FD8}"/>
                  </a:ext>
                </a:extLst>
              </p:cNvPr>
              <p:cNvGrpSpPr/>
              <p:nvPr/>
            </p:nvGrpSpPr>
            <p:grpSpPr>
              <a:xfrm>
                <a:off x="1640095" y="2137681"/>
                <a:ext cx="810143" cy="787721"/>
                <a:chOff x="4897109" y="790111"/>
                <a:chExt cx="994602" cy="1074200"/>
              </a:xfrm>
            </p:grpSpPr>
            <p:sp>
              <p:nvSpPr>
                <p:cNvPr id="226" name="Rectangle 225">
                  <a:extLst>
                    <a:ext uri="{FF2B5EF4-FFF2-40B4-BE49-F238E27FC236}">
                      <a16:creationId xmlns:a16="http://schemas.microsoft.com/office/drawing/2014/main" id="{4C0C8729-8157-4BAA-83B6-83DE2889FEB1}"/>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27" name="TextBox 226">
                  <a:extLst>
                    <a:ext uri="{FF2B5EF4-FFF2-40B4-BE49-F238E27FC236}">
                      <a16:creationId xmlns:a16="http://schemas.microsoft.com/office/drawing/2014/main" id="{8867214D-670D-4781-B2E7-7A6EB94C8FB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5" name="Rectangle 224">
                <a:extLst>
                  <a:ext uri="{FF2B5EF4-FFF2-40B4-BE49-F238E27FC236}">
                    <a16:creationId xmlns:a16="http://schemas.microsoft.com/office/drawing/2014/main" id="{92E5F12C-123E-4F67-90BC-838826BC171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9" name="Group 218">
              <a:extLst>
                <a:ext uri="{FF2B5EF4-FFF2-40B4-BE49-F238E27FC236}">
                  <a16:creationId xmlns:a16="http://schemas.microsoft.com/office/drawing/2014/main" id="{2BCD88F0-D2E8-4D79-B0AE-3665AEEAE88F}"/>
                </a:ext>
              </a:extLst>
            </p:cNvPr>
            <p:cNvGrpSpPr/>
            <p:nvPr/>
          </p:nvGrpSpPr>
          <p:grpSpPr>
            <a:xfrm flipH="1">
              <a:off x="8119532" y="1008342"/>
              <a:ext cx="810143" cy="787721"/>
              <a:chOff x="1640095" y="2137681"/>
              <a:chExt cx="810143" cy="787721"/>
            </a:xfrm>
          </p:grpSpPr>
          <p:grpSp>
            <p:nvGrpSpPr>
              <p:cNvPr id="220" name="Group 219">
                <a:extLst>
                  <a:ext uri="{FF2B5EF4-FFF2-40B4-BE49-F238E27FC236}">
                    <a16:creationId xmlns:a16="http://schemas.microsoft.com/office/drawing/2014/main" id="{6ACD8873-AC99-4C9B-980D-376B08C995EB}"/>
                  </a:ext>
                </a:extLst>
              </p:cNvPr>
              <p:cNvGrpSpPr/>
              <p:nvPr/>
            </p:nvGrpSpPr>
            <p:grpSpPr>
              <a:xfrm>
                <a:off x="1640095" y="2137681"/>
                <a:ext cx="810143" cy="787721"/>
                <a:chOff x="4897109" y="790111"/>
                <a:chExt cx="994602" cy="1074200"/>
              </a:xfrm>
            </p:grpSpPr>
            <p:sp>
              <p:nvSpPr>
                <p:cNvPr id="222" name="Rectangle 221">
                  <a:extLst>
                    <a:ext uri="{FF2B5EF4-FFF2-40B4-BE49-F238E27FC236}">
                      <a16:creationId xmlns:a16="http://schemas.microsoft.com/office/drawing/2014/main" id="{BA509C36-F821-4920-AD5D-715C364948D9}"/>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23" name="TextBox 222">
                  <a:extLst>
                    <a:ext uri="{FF2B5EF4-FFF2-40B4-BE49-F238E27FC236}">
                      <a16:creationId xmlns:a16="http://schemas.microsoft.com/office/drawing/2014/main" id="{F708FAC8-F185-4CFA-893B-47ED25976E9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1" name="Rectangle 220">
                <a:extLst>
                  <a:ext uri="{FF2B5EF4-FFF2-40B4-BE49-F238E27FC236}">
                    <a16:creationId xmlns:a16="http://schemas.microsoft.com/office/drawing/2014/main" id="{25C80FE0-8459-4418-9C9B-7B14B88E08A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44" name="Group 243">
            <a:extLst>
              <a:ext uri="{FF2B5EF4-FFF2-40B4-BE49-F238E27FC236}">
                <a16:creationId xmlns:a16="http://schemas.microsoft.com/office/drawing/2014/main" id="{F43B5816-AF52-43D4-8B73-CC8893AB0075}"/>
              </a:ext>
            </a:extLst>
          </p:cNvPr>
          <p:cNvGrpSpPr/>
          <p:nvPr/>
        </p:nvGrpSpPr>
        <p:grpSpPr>
          <a:xfrm>
            <a:off x="3875295" y="2627895"/>
            <a:ext cx="5054380" cy="788688"/>
            <a:chOff x="3875295" y="1007375"/>
            <a:chExt cx="5054380" cy="788688"/>
          </a:xfrm>
        </p:grpSpPr>
        <p:grpSp>
          <p:nvGrpSpPr>
            <p:cNvPr id="245" name="Group 244">
              <a:extLst>
                <a:ext uri="{FF2B5EF4-FFF2-40B4-BE49-F238E27FC236}">
                  <a16:creationId xmlns:a16="http://schemas.microsoft.com/office/drawing/2014/main" id="{238AE500-01E0-4547-88A3-3BF777007FFB}"/>
                </a:ext>
              </a:extLst>
            </p:cNvPr>
            <p:cNvGrpSpPr/>
            <p:nvPr/>
          </p:nvGrpSpPr>
          <p:grpSpPr>
            <a:xfrm>
              <a:off x="3875295" y="1007381"/>
              <a:ext cx="810143" cy="787721"/>
              <a:chOff x="1640095" y="2137681"/>
              <a:chExt cx="810143" cy="787721"/>
            </a:xfrm>
          </p:grpSpPr>
          <p:grpSp>
            <p:nvGrpSpPr>
              <p:cNvPr id="271" name="Group 270">
                <a:extLst>
                  <a:ext uri="{FF2B5EF4-FFF2-40B4-BE49-F238E27FC236}">
                    <a16:creationId xmlns:a16="http://schemas.microsoft.com/office/drawing/2014/main" id="{3406077C-A923-4BDF-A4D4-A4592B08016C}"/>
                  </a:ext>
                </a:extLst>
              </p:cNvPr>
              <p:cNvGrpSpPr/>
              <p:nvPr/>
            </p:nvGrpSpPr>
            <p:grpSpPr>
              <a:xfrm>
                <a:off x="1640095" y="2137681"/>
                <a:ext cx="810143" cy="787721"/>
                <a:chOff x="4897109" y="790111"/>
                <a:chExt cx="994602" cy="1074200"/>
              </a:xfrm>
            </p:grpSpPr>
            <p:sp>
              <p:nvSpPr>
                <p:cNvPr id="273" name="Rectangle 272">
                  <a:extLst>
                    <a:ext uri="{FF2B5EF4-FFF2-40B4-BE49-F238E27FC236}">
                      <a16:creationId xmlns:a16="http://schemas.microsoft.com/office/drawing/2014/main" id="{50752742-1A26-4180-9BDE-3CA0D49F4F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74" name="TextBox 273">
                  <a:extLst>
                    <a:ext uri="{FF2B5EF4-FFF2-40B4-BE49-F238E27FC236}">
                      <a16:creationId xmlns:a16="http://schemas.microsoft.com/office/drawing/2014/main" id="{BA3BCB24-29A8-4B2D-ABA9-222D4B98BCA8}"/>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72" name="Rectangle 271">
                <a:extLst>
                  <a:ext uri="{FF2B5EF4-FFF2-40B4-BE49-F238E27FC236}">
                    <a16:creationId xmlns:a16="http://schemas.microsoft.com/office/drawing/2014/main" id="{9528B378-43CE-4253-B7AD-FC9657C9FAF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6" name="Group 245">
              <a:extLst>
                <a:ext uri="{FF2B5EF4-FFF2-40B4-BE49-F238E27FC236}">
                  <a16:creationId xmlns:a16="http://schemas.microsoft.com/office/drawing/2014/main" id="{32550607-19FD-4482-A897-E30E06A93EA1}"/>
                </a:ext>
              </a:extLst>
            </p:cNvPr>
            <p:cNvGrpSpPr/>
            <p:nvPr/>
          </p:nvGrpSpPr>
          <p:grpSpPr>
            <a:xfrm>
              <a:off x="4685436" y="1007379"/>
              <a:ext cx="810143" cy="787721"/>
              <a:chOff x="1640095" y="2137681"/>
              <a:chExt cx="810143" cy="787721"/>
            </a:xfrm>
          </p:grpSpPr>
          <p:grpSp>
            <p:nvGrpSpPr>
              <p:cNvPr id="267" name="Group 266">
                <a:extLst>
                  <a:ext uri="{FF2B5EF4-FFF2-40B4-BE49-F238E27FC236}">
                    <a16:creationId xmlns:a16="http://schemas.microsoft.com/office/drawing/2014/main" id="{6DBE04BB-BE66-48E1-8E31-7A3E6A1141D1}"/>
                  </a:ext>
                </a:extLst>
              </p:cNvPr>
              <p:cNvGrpSpPr/>
              <p:nvPr/>
            </p:nvGrpSpPr>
            <p:grpSpPr>
              <a:xfrm>
                <a:off x="1640095" y="2137681"/>
                <a:ext cx="810143" cy="787721"/>
                <a:chOff x="4897109" y="790111"/>
                <a:chExt cx="994602" cy="1074200"/>
              </a:xfrm>
            </p:grpSpPr>
            <p:sp>
              <p:nvSpPr>
                <p:cNvPr id="269" name="Rectangle 268">
                  <a:extLst>
                    <a:ext uri="{FF2B5EF4-FFF2-40B4-BE49-F238E27FC236}">
                      <a16:creationId xmlns:a16="http://schemas.microsoft.com/office/drawing/2014/main" id="{58EF259D-E1CC-4CCB-A97B-36776A134E9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70" name="TextBox 269">
                  <a:extLst>
                    <a:ext uri="{FF2B5EF4-FFF2-40B4-BE49-F238E27FC236}">
                      <a16:creationId xmlns:a16="http://schemas.microsoft.com/office/drawing/2014/main" id="{C3BDBE4C-1D55-442C-AF2D-3ADF50414F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8" name="Rectangle 267">
                <a:extLst>
                  <a:ext uri="{FF2B5EF4-FFF2-40B4-BE49-F238E27FC236}">
                    <a16:creationId xmlns:a16="http://schemas.microsoft.com/office/drawing/2014/main" id="{DF8731A6-03DA-45A9-8228-B57775364E3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7" name="Group 246">
              <a:extLst>
                <a:ext uri="{FF2B5EF4-FFF2-40B4-BE49-F238E27FC236}">
                  <a16:creationId xmlns:a16="http://schemas.microsoft.com/office/drawing/2014/main" id="{365B700C-EDC5-4C72-9E65-D82BBDAC83BB}"/>
                </a:ext>
              </a:extLst>
            </p:cNvPr>
            <p:cNvGrpSpPr/>
            <p:nvPr/>
          </p:nvGrpSpPr>
          <p:grpSpPr>
            <a:xfrm flipH="1">
              <a:off x="5592342" y="1007379"/>
              <a:ext cx="810143" cy="787721"/>
              <a:chOff x="1640095" y="2137681"/>
              <a:chExt cx="810143" cy="787721"/>
            </a:xfrm>
          </p:grpSpPr>
          <p:grpSp>
            <p:nvGrpSpPr>
              <p:cNvPr id="263" name="Group 262">
                <a:extLst>
                  <a:ext uri="{FF2B5EF4-FFF2-40B4-BE49-F238E27FC236}">
                    <a16:creationId xmlns:a16="http://schemas.microsoft.com/office/drawing/2014/main" id="{217BEB5C-097C-4AF3-82A7-425DE8480103}"/>
                  </a:ext>
                </a:extLst>
              </p:cNvPr>
              <p:cNvGrpSpPr/>
              <p:nvPr/>
            </p:nvGrpSpPr>
            <p:grpSpPr>
              <a:xfrm>
                <a:off x="1640095" y="2137681"/>
                <a:ext cx="810143" cy="787721"/>
                <a:chOff x="4897109" y="790111"/>
                <a:chExt cx="994602" cy="1074200"/>
              </a:xfrm>
            </p:grpSpPr>
            <p:sp>
              <p:nvSpPr>
                <p:cNvPr id="265" name="Rectangle 264">
                  <a:extLst>
                    <a:ext uri="{FF2B5EF4-FFF2-40B4-BE49-F238E27FC236}">
                      <a16:creationId xmlns:a16="http://schemas.microsoft.com/office/drawing/2014/main" id="{A0B9F9CD-DE37-4D9C-886F-1015AE3DB62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66" name="TextBox 265">
                  <a:extLst>
                    <a:ext uri="{FF2B5EF4-FFF2-40B4-BE49-F238E27FC236}">
                      <a16:creationId xmlns:a16="http://schemas.microsoft.com/office/drawing/2014/main" id="{4995D0D9-309B-41C1-8BFA-D836F2AB0DA2}"/>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4" name="Rectangle 263">
                <a:extLst>
                  <a:ext uri="{FF2B5EF4-FFF2-40B4-BE49-F238E27FC236}">
                    <a16:creationId xmlns:a16="http://schemas.microsoft.com/office/drawing/2014/main" id="{9C99BDBB-B3E6-40BC-B714-08D7CCF43FD1}"/>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8" name="Group 247">
              <a:extLst>
                <a:ext uri="{FF2B5EF4-FFF2-40B4-BE49-F238E27FC236}">
                  <a16:creationId xmlns:a16="http://schemas.microsoft.com/office/drawing/2014/main" id="{54F60448-B3F6-47B2-81C3-2AE316FBCC24}"/>
                </a:ext>
              </a:extLst>
            </p:cNvPr>
            <p:cNvGrpSpPr/>
            <p:nvPr/>
          </p:nvGrpSpPr>
          <p:grpSpPr>
            <a:xfrm>
              <a:off x="6402485" y="1007377"/>
              <a:ext cx="810143" cy="787721"/>
              <a:chOff x="1640095" y="2137681"/>
              <a:chExt cx="810143" cy="787721"/>
            </a:xfrm>
          </p:grpSpPr>
          <p:grpSp>
            <p:nvGrpSpPr>
              <p:cNvPr id="259" name="Group 258">
                <a:extLst>
                  <a:ext uri="{FF2B5EF4-FFF2-40B4-BE49-F238E27FC236}">
                    <a16:creationId xmlns:a16="http://schemas.microsoft.com/office/drawing/2014/main" id="{AE4C2568-4782-4CE4-AFC3-3422C6CE876C}"/>
                  </a:ext>
                </a:extLst>
              </p:cNvPr>
              <p:cNvGrpSpPr/>
              <p:nvPr/>
            </p:nvGrpSpPr>
            <p:grpSpPr>
              <a:xfrm>
                <a:off x="1640095" y="2137681"/>
                <a:ext cx="810143" cy="787721"/>
                <a:chOff x="4897109" y="790111"/>
                <a:chExt cx="994602" cy="1074200"/>
              </a:xfrm>
            </p:grpSpPr>
            <p:sp>
              <p:nvSpPr>
                <p:cNvPr id="261" name="Rectangle 260">
                  <a:extLst>
                    <a:ext uri="{FF2B5EF4-FFF2-40B4-BE49-F238E27FC236}">
                      <a16:creationId xmlns:a16="http://schemas.microsoft.com/office/drawing/2014/main" id="{06511D35-6444-418C-B0EA-C7BEE75C627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62" name="TextBox 261">
                  <a:extLst>
                    <a:ext uri="{FF2B5EF4-FFF2-40B4-BE49-F238E27FC236}">
                      <a16:creationId xmlns:a16="http://schemas.microsoft.com/office/drawing/2014/main" id="{A2E73F06-47A6-4C98-8CF5-3C56096295D1}"/>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0" name="Rectangle 259">
                <a:extLst>
                  <a:ext uri="{FF2B5EF4-FFF2-40B4-BE49-F238E27FC236}">
                    <a16:creationId xmlns:a16="http://schemas.microsoft.com/office/drawing/2014/main" id="{CAFBBD28-B033-4049-A3B1-1F58BFA9D72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9" name="Group 248">
              <a:extLst>
                <a:ext uri="{FF2B5EF4-FFF2-40B4-BE49-F238E27FC236}">
                  <a16:creationId xmlns:a16="http://schemas.microsoft.com/office/drawing/2014/main" id="{770320DA-D2E4-47F2-B307-A459D8F1AA9E}"/>
                </a:ext>
              </a:extLst>
            </p:cNvPr>
            <p:cNvGrpSpPr/>
            <p:nvPr/>
          </p:nvGrpSpPr>
          <p:grpSpPr>
            <a:xfrm flipH="1">
              <a:off x="7305995" y="1007375"/>
              <a:ext cx="810143" cy="787721"/>
              <a:chOff x="1640095" y="2137681"/>
              <a:chExt cx="810143" cy="787721"/>
            </a:xfrm>
          </p:grpSpPr>
          <p:grpSp>
            <p:nvGrpSpPr>
              <p:cNvPr id="255" name="Group 254">
                <a:extLst>
                  <a:ext uri="{FF2B5EF4-FFF2-40B4-BE49-F238E27FC236}">
                    <a16:creationId xmlns:a16="http://schemas.microsoft.com/office/drawing/2014/main" id="{AC6CCDEB-A413-495D-97BD-9DC74D00A45F}"/>
                  </a:ext>
                </a:extLst>
              </p:cNvPr>
              <p:cNvGrpSpPr/>
              <p:nvPr/>
            </p:nvGrpSpPr>
            <p:grpSpPr>
              <a:xfrm>
                <a:off x="1640095" y="2137681"/>
                <a:ext cx="810143" cy="787721"/>
                <a:chOff x="4897109" y="790111"/>
                <a:chExt cx="994602" cy="1074200"/>
              </a:xfrm>
            </p:grpSpPr>
            <p:sp>
              <p:nvSpPr>
                <p:cNvPr id="257" name="Rectangle 256">
                  <a:extLst>
                    <a:ext uri="{FF2B5EF4-FFF2-40B4-BE49-F238E27FC236}">
                      <a16:creationId xmlns:a16="http://schemas.microsoft.com/office/drawing/2014/main" id="{B96FDDFA-90EC-4D7F-BE58-43BDC8B25A0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58" name="TextBox 257">
                  <a:extLst>
                    <a:ext uri="{FF2B5EF4-FFF2-40B4-BE49-F238E27FC236}">
                      <a16:creationId xmlns:a16="http://schemas.microsoft.com/office/drawing/2014/main" id="{DF0263A3-B67C-47D0-B44E-C7A75BC9040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56" name="Rectangle 255">
                <a:extLst>
                  <a:ext uri="{FF2B5EF4-FFF2-40B4-BE49-F238E27FC236}">
                    <a16:creationId xmlns:a16="http://schemas.microsoft.com/office/drawing/2014/main" id="{5CD4F0EC-4D13-4725-9350-D2CA0D77FC2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0" name="Group 249">
              <a:extLst>
                <a:ext uri="{FF2B5EF4-FFF2-40B4-BE49-F238E27FC236}">
                  <a16:creationId xmlns:a16="http://schemas.microsoft.com/office/drawing/2014/main" id="{96DACB1D-770A-4BB7-8AD7-AECA4B484340}"/>
                </a:ext>
              </a:extLst>
            </p:cNvPr>
            <p:cNvGrpSpPr/>
            <p:nvPr/>
          </p:nvGrpSpPr>
          <p:grpSpPr>
            <a:xfrm flipH="1">
              <a:off x="8119532" y="1008342"/>
              <a:ext cx="810143" cy="787721"/>
              <a:chOff x="1640095" y="2137681"/>
              <a:chExt cx="810143" cy="787721"/>
            </a:xfrm>
          </p:grpSpPr>
          <p:grpSp>
            <p:nvGrpSpPr>
              <p:cNvPr id="251" name="Group 250">
                <a:extLst>
                  <a:ext uri="{FF2B5EF4-FFF2-40B4-BE49-F238E27FC236}">
                    <a16:creationId xmlns:a16="http://schemas.microsoft.com/office/drawing/2014/main" id="{108B845F-75B6-4563-BF4C-D1735DE0E612}"/>
                  </a:ext>
                </a:extLst>
              </p:cNvPr>
              <p:cNvGrpSpPr/>
              <p:nvPr/>
            </p:nvGrpSpPr>
            <p:grpSpPr>
              <a:xfrm>
                <a:off x="1640095" y="2137681"/>
                <a:ext cx="810143" cy="787721"/>
                <a:chOff x="4897109" y="790111"/>
                <a:chExt cx="994602" cy="1074200"/>
              </a:xfrm>
            </p:grpSpPr>
            <p:sp>
              <p:nvSpPr>
                <p:cNvPr id="253" name="Rectangle 252">
                  <a:extLst>
                    <a:ext uri="{FF2B5EF4-FFF2-40B4-BE49-F238E27FC236}">
                      <a16:creationId xmlns:a16="http://schemas.microsoft.com/office/drawing/2014/main" id="{1BB8A514-94DB-4AEE-88F0-229F658D02C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54" name="TextBox 253">
                  <a:extLst>
                    <a:ext uri="{FF2B5EF4-FFF2-40B4-BE49-F238E27FC236}">
                      <a16:creationId xmlns:a16="http://schemas.microsoft.com/office/drawing/2014/main" id="{A5571908-79FC-4931-8023-8D6968FBD0E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52" name="Rectangle 251">
                <a:extLst>
                  <a:ext uri="{FF2B5EF4-FFF2-40B4-BE49-F238E27FC236}">
                    <a16:creationId xmlns:a16="http://schemas.microsoft.com/office/drawing/2014/main" id="{D6CEEDD1-B596-4F5C-8DA2-30FF3673F0E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5" name="Group 274">
            <a:extLst>
              <a:ext uri="{FF2B5EF4-FFF2-40B4-BE49-F238E27FC236}">
                <a16:creationId xmlns:a16="http://schemas.microsoft.com/office/drawing/2014/main" id="{7F2E9FA6-2DB0-478D-84DF-0FA21D9BA921}"/>
              </a:ext>
            </a:extLst>
          </p:cNvPr>
          <p:cNvGrpSpPr/>
          <p:nvPr/>
        </p:nvGrpSpPr>
        <p:grpSpPr>
          <a:xfrm flipV="1">
            <a:off x="3875295" y="3415295"/>
            <a:ext cx="5054380" cy="788688"/>
            <a:chOff x="3875295" y="1007375"/>
            <a:chExt cx="5054380" cy="788688"/>
          </a:xfrm>
        </p:grpSpPr>
        <p:grpSp>
          <p:nvGrpSpPr>
            <p:cNvPr id="276" name="Group 275">
              <a:extLst>
                <a:ext uri="{FF2B5EF4-FFF2-40B4-BE49-F238E27FC236}">
                  <a16:creationId xmlns:a16="http://schemas.microsoft.com/office/drawing/2014/main" id="{8B0AE491-73B3-431D-B923-F26C7316D31E}"/>
                </a:ext>
              </a:extLst>
            </p:cNvPr>
            <p:cNvGrpSpPr/>
            <p:nvPr/>
          </p:nvGrpSpPr>
          <p:grpSpPr>
            <a:xfrm>
              <a:off x="3875295" y="1007381"/>
              <a:ext cx="810143" cy="787721"/>
              <a:chOff x="1640095" y="2137681"/>
              <a:chExt cx="810143" cy="787721"/>
            </a:xfrm>
          </p:grpSpPr>
          <p:grpSp>
            <p:nvGrpSpPr>
              <p:cNvPr id="302" name="Group 301">
                <a:extLst>
                  <a:ext uri="{FF2B5EF4-FFF2-40B4-BE49-F238E27FC236}">
                    <a16:creationId xmlns:a16="http://schemas.microsoft.com/office/drawing/2014/main" id="{8DDED7BC-C350-4ECE-9D86-8FFE37553DB1}"/>
                  </a:ext>
                </a:extLst>
              </p:cNvPr>
              <p:cNvGrpSpPr/>
              <p:nvPr/>
            </p:nvGrpSpPr>
            <p:grpSpPr>
              <a:xfrm>
                <a:off x="1640095" y="2137681"/>
                <a:ext cx="810143" cy="787721"/>
                <a:chOff x="4897109" y="790111"/>
                <a:chExt cx="994602" cy="1074200"/>
              </a:xfrm>
            </p:grpSpPr>
            <p:sp>
              <p:nvSpPr>
                <p:cNvPr id="304" name="Rectangle 303">
                  <a:extLst>
                    <a:ext uri="{FF2B5EF4-FFF2-40B4-BE49-F238E27FC236}">
                      <a16:creationId xmlns:a16="http://schemas.microsoft.com/office/drawing/2014/main" id="{67F5717F-7FB7-4477-B7FE-9224EABA5C59}"/>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05" name="TextBox 304">
                  <a:extLst>
                    <a:ext uri="{FF2B5EF4-FFF2-40B4-BE49-F238E27FC236}">
                      <a16:creationId xmlns:a16="http://schemas.microsoft.com/office/drawing/2014/main" id="{9A6037F1-0B77-4F6A-9CC0-481E1CF70C7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03" name="Rectangle 302">
                <a:extLst>
                  <a:ext uri="{FF2B5EF4-FFF2-40B4-BE49-F238E27FC236}">
                    <a16:creationId xmlns:a16="http://schemas.microsoft.com/office/drawing/2014/main" id="{9EE4832D-D31C-41E7-B7D1-4B5A57EA558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7" name="Group 276">
              <a:extLst>
                <a:ext uri="{FF2B5EF4-FFF2-40B4-BE49-F238E27FC236}">
                  <a16:creationId xmlns:a16="http://schemas.microsoft.com/office/drawing/2014/main" id="{D445CC17-924A-4400-82C1-870BBACFC7C7}"/>
                </a:ext>
              </a:extLst>
            </p:cNvPr>
            <p:cNvGrpSpPr/>
            <p:nvPr/>
          </p:nvGrpSpPr>
          <p:grpSpPr>
            <a:xfrm>
              <a:off x="4685436" y="1007379"/>
              <a:ext cx="810143" cy="787721"/>
              <a:chOff x="1640095" y="2137681"/>
              <a:chExt cx="810143" cy="787721"/>
            </a:xfrm>
          </p:grpSpPr>
          <p:grpSp>
            <p:nvGrpSpPr>
              <p:cNvPr id="298" name="Group 297">
                <a:extLst>
                  <a:ext uri="{FF2B5EF4-FFF2-40B4-BE49-F238E27FC236}">
                    <a16:creationId xmlns:a16="http://schemas.microsoft.com/office/drawing/2014/main" id="{87E7BBDE-9D2B-4862-B20F-7E6AA4D871A4}"/>
                  </a:ext>
                </a:extLst>
              </p:cNvPr>
              <p:cNvGrpSpPr/>
              <p:nvPr/>
            </p:nvGrpSpPr>
            <p:grpSpPr>
              <a:xfrm>
                <a:off x="1640095" y="2137681"/>
                <a:ext cx="810143" cy="787721"/>
                <a:chOff x="4897109" y="790111"/>
                <a:chExt cx="994602" cy="1074200"/>
              </a:xfrm>
            </p:grpSpPr>
            <p:sp>
              <p:nvSpPr>
                <p:cNvPr id="300" name="Rectangle 299">
                  <a:extLst>
                    <a:ext uri="{FF2B5EF4-FFF2-40B4-BE49-F238E27FC236}">
                      <a16:creationId xmlns:a16="http://schemas.microsoft.com/office/drawing/2014/main" id="{EA88A8C2-F075-4BA1-8FCE-40488B7DC0C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01" name="TextBox 300">
                  <a:extLst>
                    <a:ext uri="{FF2B5EF4-FFF2-40B4-BE49-F238E27FC236}">
                      <a16:creationId xmlns:a16="http://schemas.microsoft.com/office/drawing/2014/main" id="{BE1E0808-A986-4BE7-BFF4-E14A80D19BF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9" name="Rectangle 298">
                <a:extLst>
                  <a:ext uri="{FF2B5EF4-FFF2-40B4-BE49-F238E27FC236}">
                    <a16:creationId xmlns:a16="http://schemas.microsoft.com/office/drawing/2014/main" id="{69E598C8-A97D-488B-9337-1C362B111F2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8" name="Group 277">
              <a:extLst>
                <a:ext uri="{FF2B5EF4-FFF2-40B4-BE49-F238E27FC236}">
                  <a16:creationId xmlns:a16="http://schemas.microsoft.com/office/drawing/2014/main" id="{FF014AC4-D0B6-4E62-8C40-A87BA15284BD}"/>
                </a:ext>
              </a:extLst>
            </p:cNvPr>
            <p:cNvGrpSpPr/>
            <p:nvPr/>
          </p:nvGrpSpPr>
          <p:grpSpPr>
            <a:xfrm flipH="1">
              <a:off x="5592342" y="1007379"/>
              <a:ext cx="810143" cy="787721"/>
              <a:chOff x="1640095" y="2137681"/>
              <a:chExt cx="810143" cy="787721"/>
            </a:xfrm>
          </p:grpSpPr>
          <p:grpSp>
            <p:nvGrpSpPr>
              <p:cNvPr id="294" name="Group 293">
                <a:extLst>
                  <a:ext uri="{FF2B5EF4-FFF2-40B4-BE49-F238E27FC236}">
                    <a16:creationId xmlns:a16="http://schemas.microsoft.com/office/drawing/2014/main" id="{7D56815B-9CD3-43F7-B5B0-4A796E81A7EC}"/>
                  </a:ext>
                </a:extLst>
              </p:cNvPr>
              <p:cNvGrpSpPr/>
              <p:nvPr/>
            </p:nvGrpSpPr>
            <p:grpSpPr>
              <a:xfrm>
                <a:off x="1640095" y="2137681"/>
                <a:ext cx="810143" cy="787721"/>
                <a:chOff x="4897109" y="790111"/>
                <a:chExt cx="994602" cy="1074200"/>
              </a:xfrm>
            </p:grpSpPr>
            <p:sp>
              <p:nvSpPr>
                <p:cNvPr id="296" name="Rectangle 295">
                  <a:extLst>
                    <a:ext uri="{FF2B5EF4-FFF2-40B4-BE49-F238E27FC236}">
                      <a16:creationId xmlns:a16="http://schemas.microsoft.com/office/drawing/2014/main" id="{48C2FC8F-2D3B-45B9-A337-D85AA0569F8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97" name="TextBox 296">
                  <a:extLst>
                    <a:ext uri="{FF2B5EF4-FFF2-40B4-BE49-F238E27FC236}">
                      <a16:creationId xmlns:a16="http://schemas.microsoft.com/office/drawing/2014/main" id="{F26E8514-02EE-4798-88F7-A50E1BE670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5" name="Rectangle 294">
                <a:extLst>
                  <a:ext uri="{FF2B5EF4-FFF2-40B4-BE49-F238E27FC236}">
                    <a16:creationId xmlns:a16="http://schemas.microsoft.com/office/drawing/2014/main" id="{85A7FDAA-5008-4C0C-BCF9-D3DE216B4AAA}"/>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9" name="Group 278">
              <a:extLst>
                <a:ext uri="{FF2B5EF4-FFF2-40B4-BE49-F238E27FC236}">
                  <a16:creationId xmlns:a16="http://schemas.microsoft.com/office/drawing/2014/main" id="{C0F3F229-1C85-4C95-BF38-9BB31A6414AE}"/>
                </a:ext>
              </a:extLst>
            </p:cNvPr>
            <p:cNvGrpSpPr/>
            <p:nvPr/>
          </p:nvGrpSpPr>
          <p:grpSpPr>
            <a:xfrm>
              <a:off x="6402485" y="1007377"/>
              <a:ext cx="810143" cy="787721"/>
              <a:chOff x="1640095" y="2137681"/>
              <a:chExt cx="810143" cy="787721"/>
            </a:xfrm>
          </p:grpSpPr>
          <p:grpSp>
            <p:nvGrpSpPr>
              <p:cNvPr id="290" name="Group 289">
                <a:extLst>
                  <a:ext uri="{FF2B5EF4-FFF2-40B4-BE49-F238E27FC236}">
                    <a16:creationId xmlns:a16="http://schemas.microsoft.com/office/drawing/2014/main" id="{3C70B5C6-6C4B-479A-9AB4-F7077678C0BE}"/>
                  </a:ext>
                </a:extLst>
              </p:cNvPr>
              <p:cNvGrpSpPr/>
              <p:nvPr/>
            </p:nvGrpSpPr>
            <p:grpSpPr>
              <a:xfrm>
                <a:off x="1640095" y="2137681"/>
                <a:ext cx="810143" cy="787721"/>
                <a:chOff x="4897109" y="790111"/>
                <a:chExt cx="994602" cy="1074200"/>
              </a:xfrm>
            </p:grpSpPr>
            <p:sp>
              <p:nvSpPr>
                <p:cNvPr id="292" name="Rectangle 291">
                  <a:extLst>
                    <a:ext uri="{FF2B5EF4-FFF2-40B4-BE49-F238E27FC236}">
                      <a16:creationId xmlns:a16="http://schemas.microsoft.com/office/drawing/2014/main" id="{A66E9B0F-7FBF-475A-82E8-672DDF75F6E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93" name="TextBox 292">
                  <a:extLst>
                    <a:ext uri="{FF2B5EF4-FFF2-40B4-BE49-F238E27FC236}">
                      <a16:creationId xmlns:a16="http://schemas.microsoft.com/office/drawing/2014/main" id="{50086A1D-9479-4AAF-B5C3-763E7E3F61A4}"/>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1" name="Rectangle 290">
                <a:extLst>
                  <a:ext uri="{FF2B5EF4-FFF2-40B4-BE49-F238E27FC236}">
                    <a16:creationId xmlns:a16="http://schemas.microsoft.com/office/drawing/2014/main" id="{03A260A9-4A2B-4FE5-B42D-01DF9BD2AE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0" name="Group 279">
              <a:extLst>
                <a:ext uri="{FF2B5EF4-FFF2-40B4-BE49-F238E27FC236}">
                  <a16:creationId xmlns:a16="http://schemas.microsoft.com/office/drawing/2014/main" id="{428F8E03-1014-47F7-8734-8FC63C3F1451}"/>
                </a:ext>
              </a:extLst>
            </p:cNvPr>
            <p:cNvGrpSpPr/>
            <p:nvPr/>
          </p:nvGrpSpPr>
          <p:grpSpPr>
            <a:xfrm flipH="1">
              <a:off x="7305995" y="1007375"/>
              <a:ext cx="810143" cy="787721"/>
              <a:chOff x="1640095" y="2137681"/>
              <a:chExt cx="810143" cy="787721"/>
            </a:xfrm>
          </p:grpSpPr>
          <p:grpSp>
            <p:nvGrpSpPr>
              <p:cNvPr id="286" name="Group 285">
                <a:extLst>
                  <a:ext uri="{FF2B5EF4-FFF2-40B4-BE49-F238E27FC236}">
                    <a16:creationId xmlns:a16="http://schemas.microsoft.com/office/drawing/2014/main" id="{E15B1CD0-4C34-45DD-8CE7-04A406236BF9}"/>
                  </a:ext>
                </a:extLst>
              </p:cNvPr>
              <p:cNvGrpSpPr/>
              <p:nvPr/>
            </p:nvGrpSpPr>
            <p:grpSpPr>
              <a:xfrm>
                <a:off x="1640095" y="2137681"/>
                <a:ext cx="810143" cy="787721"/>
                <a:chOff x="4897109" y="790111"/>
                <a:chExt cx="994602" cy="1074200"/>
              </a:xfrm>
            </p:grpSpPr>
            <p:sp>
              <p:nvSpPr>
                <p:cNvPr id="288" name="Rectangle 287">
                  <a:extLst>
                    <a:ext uri="{FF2B5EF4-FFF2-40B4-BE49-F238E27FC236}">
                      <a16:creationId xmlns:a16="http://schemas.microsoft.com/office/drawing/2014/main" id="{27414268-83B4-4764-B480-D9CC264A1D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89" name="TextBox 288">
                  <a:extLst>
                    <a:ext uri="{FF2B5EF4-FFF2-40B4-BE49-F238E27FC236}">
                      <a16:creationId xmlns:a16="http://schemas.microsoft.com/office/drawing/2014/main" id="{A1A6EC2E-029F-4EAC-A0F5-5D0DFCC9B897}"/>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87" name="Rectangle 286">
                <a:extLst>
                  <a:ext uri="{FF2B5EF4-FFF2-40B4-BE49-F238E27FC236}">
                    <a16:creationId xmlns:a16="http://schemas.microsoft.com/office/drawing/2014/main" id="{56103964-9233-41FF-8358-A871C70189AC}"/>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1" name="Group 280">
              <a:extLst>
                <a:ext uri="{FF2B5EF4-FFF2-40B4-BE49-F238E27FC236}">
                  <a16:creationId xmlns:a16="http://schemas.microsoft.com/office/drawing/2014/main" id="{BEFA24F5-65A3-4BFC-B507-0908711F11A4}"/>
                </a:ext>
              </a:extLst>
            </p:cNvPr>
            <p:cNvGrpSpPr/>
            <p:nvPr/>
          </p:nvGrpSpPr>
          <p:grpSpPr>
            <a:xfrm flipH="1">
              <a:off x="8119532" y="1008342"/>
              <a:ext cx="810143" cy="787721"/>
              <a:chOff x="1640095" y="2137681"/>
              <a:chExt cx="810143" cy="787721"/>
            </a:xfrm>
          </p:grpSpPr>
          <p:grpSp>
            <p:nvGrpSpPr>
              <p:cNvPr id="282" name="Group 281">
                <a:extLst>
                  <a:ext uri="{FF2B5EF4-FFF2-40B4-BE49-F238E27FC236}">
                    <a16:creationId xmlns:a16="http://schemas.microsoft.com/office/drawing/2014/main" id="{B6D1F108-4CA4-4FBA-B3E8-85E349C92FC2}"/>
                  </a:ext>
                </a:extLst>
              </p:cNvPr>
              <p:cNvGrpSpPr/>
              <p:nvPr/>
            </p:nvGrpSpPr>
            <p:grpSpPr>
              <a:xfrm>
                <a:off x="1640095" y="2137681"/>
                <a:ext cx="810143" cy="787721"/>
                <a:chOff x="4897109" y="790111"/>
                <a:chExt cx="994602" cy="1074200"/>
              </a:xfrm>
            </p:grpSpPr>
            <p:sp>
              <p:nvSpPr>
                <p:cNvPr id="284" name="Rectangle 283">
                  <a:extLst>
                    <a:ext uri="{FF2B5EF4-FFF2-40B4-BE49-F238E27FC236}">
                      <a16:creationId xmlns:a16="http://schemas.microsoft.com/office/drawing/2014/main" id="{E12CF8E2-14BB-47E0-AFA7-0CF8C284E27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85" name="TextBox 284">
                  <a:extLst>
                    <a:ext uri="{FF2B5EF4-FFF2-40B4-BE49-F238E27FC236}">
                      <a16:creationId xmlns:a16="http://schemas.microsoft.com/office/drawing/2014/main" id="{E1C0045C-A567-402A-8374-13DB80EA4A39}"/>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83" name="Rectangle 282">
                <a:extLst>
                  <a:ext uri="{FF2B5EF4-FFF2-40B4-BE49-F238E27FC236}">
                    <a16:creationId xmlns:a16="http://schemas.microsoft.com/office/drawing/2014/main" id="{E859E09E-0215-44AA-8517-DB5B045172D9}"/>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6" name="Group 305">
            <a:extLst>
              <a:ext uri="{FF2B5EF4-FFF2-40B4-BE49-F238E27FC236}">
                <a16:creationId xmlns:a16="http://schemas.microsoft.com/office/drawing/2014/main" id="{459E2F24-D7F0-41EF-BBB7-20E8F68E7A53}"/>
              </a:ext>
            </a:extLst>
          </p:cNvPr>
          <p:cNvGrpSpPr/>
          <p:nvPr/>
        </p:nvGrpSpPr>
        <p:grpSpPr>
          <a:xfrm>
            <a:off x="3875295" y="4297945"/>
            <a:ext cx="5054380" cy="788688"/>
            <a:chOff x="3875295" y="1007375"/>
            <a:chExt cx="5054380" cy="788688"/>
          </a:xfrm>
        </p:grpSpPr>
        <p:grpSp>
          <p:nvGrpSpPr>
            <p:cNvPr id="307" name="Group 306">
              <a:extLst>
                <a:ext uri="{FF2B5EF4-FFF2-40B4-BE49-F238E27FC236}">
                  <a16:creationId xmlns:a16="http://schemas.microsoft.com/office/drawing/2014/main" id="{6E7DC230-FD62-42D8-9B2A-300A1D6413B9}"/>
                </a:ext>
              </a:extLst>
            </p:cNvPr>
            <p:cNvGrpSpPr/>
            <p:nvPr/>
          </p:nvGrpSpPr>
          <p:grpSpPr>
            <a:xfrm>
              <a:off x="3875295" y="1007381"/>
              <a:ext cx="810143" cy="787721"/>
              <a:chOff x="1640095" y="2137681"/>
              <a:chExt cx="810143" cy="787721"/>
            </a:xfrm>
          </p:grpSpPr>
          <p:grpSp>
            <p:nvGrpSpPr>
              <p:cNvPr id="333" name="Group 332">
                <a:extLst>
                  <a:ext uri="{FF2B5EF4-FFF2-40B4-BE49-F238E27FC236}">
                    <a16:creationId xmlns:a16="http://schemas.microsoft.com/office/drawing/2014/main" id="{B238EBA0-3AC5-436F-BF39-A0301633FACC}"/>
                  </a:ext>
                </a:extLst>
              </p:cNvPr>
              <p:cNvGrpSpPr/>
              <p:nvPr/>
            </p:nvGrpSpPr>
            <p:grpSpPr>
              <a:xfrm>
                <a:off x="1640095" y="2137681"/>
                <a:ext cx="810143" cy="787721"/>
                <a:chOff x="4897109" y="790111"/>
                <a:chExt cx="994602" cy="1074200"/>
              </a:xfrm>
            </p:grpSpPr>
            <p:sp>
              <p:nvSpPr>
                <p:cNvPr id="335" name="Rectangle 334">
                  <a:extLst>
                    <a:ext uri="{FF2B5EF4-FFF2-40B4-BE49-F238E27FC236}">
                      <a16:creationId xmlns:a16="http://schemas.microsoft.com/office/drawing/2014/main" id="{EEC9E93D-44D6-4915-A580-17136CAFBD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36" name="TextBox 335">
                  <a:extLst>
                    <a:ext uri="{FF2B5EF4-FFF2-40B4-BE49-F238E27FC236}">
                      <a16:creationId xmlns:a16="http://schemas.microsoft.com/office/drawing/2014/main" id="{DDA74F4F-3637-4F10-8D20-5E899A2A062A}"/>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34" name="Rectangle 333">
                <a:extLst>
                  <a:ext uri="{FF2B5EF4-FFF2-40B4-BE49-F238E27FC236}">
                    <a16:creationId xmlns:a16="http://schemas.microsoft.com/office/drawing/2014/main" id="{D86275DC-60EA-4869-839B-B08F01971D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8" name="Group 307">
              <a:extLst>
                <a:ext uri="{FF2B5EF4-FFF2-40B4-BE49-F238E27FC236}">
                  <a16:creationId xmlns:a16="http://schemas.microsoft.com/office/drawing/2014/main" id="{384C3828-6BB2-4116-A5E6-9266BB0B4132}"/>
                </a:ext>
              </a:extLst>
            </p:cNvPr>
            <p:cNvGrpSpPr/>
            <p:nvPr/>
          </p:nvGrpSpPr>
          <p:grpSpPr>
            <a:xfrm>
              <a:off x="4685436" y="1007379"/>
              <a:ext cx="810143" cy="787721"/>
              <a:chOff x="1640095" y="2137681"/>
              <a:chExt cx="810143" cy="787721"/>
            </a:xfrm>
          </p:grpSpPr>
          <p:grpSp>
            <p:nvGrpSpPr>
              <p:cNvPr id="329" name="Group 328">
                <a:extLst>
                  <a:ext uri="{FF2B5EF4-FFF2-40B4-BE49-F238E27FC236}">
                    <a16:creationId xmlns:a16="http://schemas.microsoft.com/office/drawing/2014/main" id="{CEFFE6A3-9BA5-49E0-B804-64253ED22FFC}"/>
                  </a:ext>
                </a:extLst>
              </p:cNvPr>
              <p:cNvGrpSpPr/>
              <p:nvPr/>
            </p:nvGrpSpPr>
            <p:grpSpPr>
              <a:xfrm>
                <a:off x="1640095" y="2137681"/>
                <a:ext cx="810143" cy="787721"/>
                <a:chOff x="4897109" y="790111"/>
                <a:chExt cx="994602" cy="1074200"/>
              </a:xfrm>
            </p:grpSpPr>
            <p:sp>
              <p:nvSpPr>
                <p:cNvPr id="331" name="Rectangle 330">
                  <a:extLst>
                    <a:ext uri="{FF2B5EF4-FFF2-40B4-BE49-F238E27FC236}">
                      <a16:creationId xmlns:a16="http://schemas.microsoft.com/office/drawing/2014/main" id="{4B323715-4324-4314-BC58-4F2D7486A94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32" name="TextBox 331">
                  <a:extLst>
                    <a:ext uri="{FF2B5EF4-FFF2-40B4-BE49-F238E27FC236}">
                      <a16:creationId xmlns:a16="http://schemas.microsoft.com/office/drawing/2014/main" id="{1901B8BD-588F-4769-9E4C-83D2F4CA8DB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30" name="Rectangle 329">
                <a:extLst>
                  <a:ext uri="{FF2B5EF4-FFF2-40B4-BE49-F238E27FC236}">
                    <a16:creationId xmlns:a16="http://schemas.microsoft.com/office/drawing/2014/main" id="{907B7063-34A0-4E8A-A69F-747FFCD3F02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 name="Group 308">
              <a:extLst>
                <a:ext uri="{FF2B5EF4-FFF2-40B4-BE49-F238E27FC236}">
                  <a16:creationId xmlns:a16="http://schemas.microsoft.com/office/drawing/2014/main" id="{044845AA-45E9-4720-8828-55B36D088301}"/>
                </a:ext>
              </a:extLst>
            </p:cNvPr>
            <p:cNvGrpSpPr/>
            <p:nvPr/>
          </p:nvGrpSpPr>
          <p:grpSpPr>
            <a:xfrm flipH="1">
              <a:off x="5592342" y="1007379"/>
              <a:ext cx="810143" cy="787721"/>
              <a:chOff x="1640095" y="2137681"/>
              <a:chExt cx="810143" cy="787721"/>
            </a:xfrm>
          </p:grpSpPr>
          <p:grpSp>
            <p:nvGrpSpPr>
              <p:cNvPr id="325" name="Group 324">
                <a:extLst>
                  <a:ext uri="{FF2B5EF4-FFF2-40B4-BE49-F238E27FC236}">
                    <a16:creationId xmlns:a16="http://schemas.microsoft.com/office/drawing/2014/main" id="{B776F5C8-5C7A-414E-91AD-5621D8E77ED3}"/>
                  </a:ext>
                </a:extLst>
              </p:cNvPr>
              <p:cNvGrpSpPr/>
              <p:nvPr/>
            </p:nvGrpSpPr>
            <p:grpSpPr>
              <a:xfrm>
                <a:off x="1640095" y="2137681"/>
                <a:ext cx="810143" cy="787721"/>
                <a:chOff x="4897109" y="790111"/>
                <a:chExt cx="994602" cy="1074200"/>
              </a:xfrm>
            </p:grpSpPr>
            <p:sp>
              <p:nvSpPr>
                <p:cNvPr id="327" name="Rectangle 326">
                  <a:extLst>
                    <a:ext uri="{FF2B5EF4-FFF2-40B4-BE49-F238E27FC236}">
                      <a16:creationId xmlns:a16="http://schemas.microsoft.com/office/drawing/2014/main" id="{3D18FE2F-6B7A-4AC8-AD2F-D70FED947DFF}"/>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8" name="TextBox 327">
                  <a:extLst>
                    <a:ext uri="{FF2B5EF4-FFF2-40B4-BE49-F238E27FC236}">
                      <a16:creationId xmlns:a16="http://schemas.microsoft.com/office/drawing/2014/main" id="{98B403B5-7734-4D98-A0CF-0D437FAB28C3}"/>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26" name="Rectangle 325">
                <a:extLst>
                  <a:ext uri="{FF2B5EF4-FFF2-40B4-BE49-F238E27FC236}">
                    <a16:creationId xmlns:a16="http://schemas.microsoft.com/office/drawing/2014/main" id="{72C7173C-2286-432E-AC1E-1727275B5DC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 name="Group 309">
              <a:extLst>
                <a:ext uri="{FF2B5EF4-FFF2-40B4-BE49-F238E27FC236}">
                  <a16:creationId xmlns:a16="http://schemas.microsoft.com/office/drawing/2014/main" id="{004FADE8-9721-4117-8559-C29340FE9462}"/>
                </a:ext>
              </a:extLst>
            </p:cNvPr>
            <p:cNvGrpSpPr/>
            <p:nvPr/>
          </p:nvGrpSpPr>
          <p:grpSpPr>
            <a:xfrm>
              <a:off x="6402485" y="1007377"/>
              <a:ext cx="810143" cy="787721"/>
              <a:chOff x="1640095" y="2137681"/>
              <a:chExt cx="810143" cy="787721"/>
            </a:xfrm>
          </p:grpSpPr>
          <p:grpSp>
            <p:nvGrpSpPr>
              <p:cNvPr id="321" name="Group 320">
                <a:extLst>
                  <a:ext uri="{FF2B5EF4-FFF2-40B4-BE49-F238E27FC236}">
                    <a16:creationId xmlns:a16="http://schemas.microsoft.com/office/drawing/2014/main" id="{AACA63F1-0F55-449B-8D75-641A6F6341F6}"/>
                  </a:ext>
                </a:extLst>
              </p:cNvPr>
              <p:cNvGrpSpPr/>
              <p:nvPr/>
            </p:nvGrpSpPr>
            <p:grpSpPr>
              <a:xfrm>
                <a:off x="1640095" y="2137681"/>
                <a:ext cx="810143" cy="787721"/>
                <a:chOff x="4897109" y="790111"/>
                <a:chExt cx="994602" cy="1074200"/>
              </a:xfrm>
            </p:grpSpPr>
            <p:sp>
              <p:nvSpPr>
                <p:cNvPr id="323" name="Rectangle 322">
                  <a:extLst>
                    <a:ext uri="{FF2B5EF4-FFF2-40B4-BE49-F238E27FC236}">
                      <a16:creationId xmlns:a16="http://schemas.microsoft.com/office/drawing/2014/main" id="{F6EF2E24-2DE2-44D0-A54F-98459440EA5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4" name="TextBox 323">
                  <a:extLst>
                    <a:ext uri="{FF2B5EF4-FFF2-40B4-BE49-F238E27FC236}">
                      <a16:creationId xmlns:a16="http://schemas.microsoft.com/office/drawing/2014/main" id="{9E3D08D7-B1FF-40BD-ACB4-AE9D52F1D515}"/>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22" name="Rectangle 321">
                <a:extLst>
                  <a:ext uri="{FF2B5EF4-FFF2-40B4-BE49-F238E27FC236}">
                    <a16:creationId xmlns:a16="http://schemas.microsoft.com/office/drawing/2014/main" id="{E60AA009-2BC8-4A90-AACF-F6A11BB6B26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1" name="Group 310">
              <a:extLst>
                <a:ext uri="{FF2B5EF4-FFF2-40B4-BE49-F238E27FC236}">
                  <a16:creationId xmlns:a16="http://schemas.microsoft.com/office/drawing/2014/main" id="{5A339FEF-6D45-4061-B020-74643933E71C}"/>
                </a:ext>
              </a:extLst>
            </p:cNvPr>
            <p:cNvGrpSpPr/>
            <p:nvPr/>
          </p:nvGrpSpPr>
          <p:grpSpPr>
            <a:xfrm flipH="1">
              <a:off x="7305995" y="1007375"/>
              <a:ext cx="810143" cy="787721"/>
              <a:chOff x="1640095" y="2137681"/>
              <a:chExt cx="810143" cy="787721"/>
            </a:xfrm>
          </p:grpSpPr>
          <p:grpSp>
            <p:nvGrpSpPr>
              <p:cNvPr id="317" name="Group 316">
                <a:extLst>
                  <a:ext uri="{FF2B5EF4-FFF2-40B4-BE49-F238E27FC236}">
                    <a16:creationId xmlns:a16="http://schemas.microsoft.com/office/drawing/2014/main" id="{FE40FDB9-5DEB-47E0-B427-E3E7B259FD3C}"/>
                  </a:ext>
                </a:extLst>
              </p:cNvPr>
              <p:cNvGrpSpPr/>
              <p:nvPr/>
            </p:nvGrpSpPr>
            <p:grpSpPr>
              <a:xfrm>
                <a:off x="1640095" y="2137681"/>
                <a:ext cx="810143" cy="787721"/>
                <a:chOff x="4897109" y="790111"/>
                <a:chExt cx="994602" cy="1074200"/>
              </a:xfrm>
            </p:grpSpPr>
            <p:sp>
              <p:nvSpPr>
                <p:cNvPr id="319" name="Rectangle 318">
                  <a:extLst>
                    <a:ext uri="{FF2B5EF4-FFF2-40B4-BE49-F238E27FC236}">
                      <a16:creationId xmlns:a16="http://schemas.microsoft.com/office/drawing/2014/main" id="{E1C2901C-D05D-4AC3-8142-E6A08C8EF2C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0" name="TextBox 319">
                  <a:extLst>
                    <a:ext uri="{FF2B5EF4-FFF2-40B4-BE49-F238E27FC236}">
                      <a16:creationId xmlns:a16="http://schemas.microsoft.com/office/drawing/2014/main" id="{D115E8F8-7D2F-43FD-867B-A7F63C24977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18" name="Rectangle 317">
                <a:extLst>
                  <a:ext uri="{FF2B5EF4-FFF2-40B4-BE49-F238E27FC236}">
                    <a16:creationId xmlns:a16="http://schemas.microsoft.com/office/drawing/2014/main" id="{82749EEF-CD9C-45F4-B2DF-FF89B6EC2791}"/>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2" name="Group 311">
              <a:extLst>
                <a:ext uri="{FF2B5EF4-FFF2-40B4-BE49-F238E27FC236}">
                  <a16:creationId xmlns:a16="http://schemas.microsoft.com/office/drawing/2014/main" id="{06CF639E-8257-472F-B453-92B3093B754F}"/>
                </a:ext>
              </a:extLst>
            </p:cNvPr>
            <p:cNvGrpSpPr/>
            <p:nvPr/>
          </p:nvGrpSpPr>
          <p:grpSpPr>
            <a:xfrm flipH="1">
              <a:off x="8119532" y="1008342"/>
              <a:ext cx="810143" cy="787721"/>
              <a:chOff x="1640095" y="2137681"/>
              <a:chExt cx="810143" cy="787721"/>
            </a:xfrm>
          </p:grpSpPr>
          <p:grpSp>
            <p:nvGrpSpPr>
              <p:cNvPr id="313" name="Group 312">
                <a:extLst>
                  <a:ext uri="{FF2B5EF4-FFF2-40B4-BE49-F238E27FC236}">
                    <a16:creationId xmlns:a16="http://schemas.microsoft.com/office/drawing/2014/main" id="{AC9E708C-EA38-40DA-9570-D0F16A06A56F}"/>
                  </a:ext>
                </a:extLst>
              </p:cNvPr>
              <p:cNvGrpSpPr/>
              <p:nvPr/>
            </p:nvGrpSpPr>
            <p:grpSpPr>
              <a:xfrm>
                <a:off x="1640095" y="2137681"/>
                <a:ext cx="810143" cy="787721"/>
                <a:chOff x="4897109" y="790111"/>
                <a:chExt cx="994602" cy="1074200"/>
              </a:xfrm>
            </p:grpSpPr>
            <p:sp>
              <p:nvSpPr>
                <p:cNvPr id="315" name="Rectangle 314">
                  <a:extLst>
                    <a:ext uri="{FF2B5EF4-FFF2-40B4-BE49-F238E27FC236}">
                      <a16:creationId xmlns:a16="http://schemas.microsoft.com/office/drawing/2014/main" id="{B5FD0467-CA7B-443C-AB8D-A1496A4A25E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16" name="TextBox 315">
                  <a:extLst>
                    <a:ext uri="{FF2B5EF4-FFF2-40B4-BE49-F238E27FC236}">
                      <a16:creationId xmlns:a16="http://schemas.microsoft.com/office/drawing/2014/main" id="{9C245CE5-156A-4A89-A3BF-E3C74CFE4147}"/>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14" name="Rectangle 313">
                <a:extLst>
                  <a:ext uri="{FF2B5EF4-FFF2-40B4-BE49-F238E27FC236}">
                    <a16:creationId xmlns:a16="http://schemas.microsoft.com/office/drawing/2014/main" id="{B1C3906E-C6CF-4AD7-A5D9-D26982EA3A87}"/>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7" name="Group 336">
            <a:extLst>
              <a:ext uri="{FF2B5EF4-FFF2-40B4-BE49-F238E27FC236}">
                <a16:creationId xmlns:a16="http://schemas.microsoft.com/office/drawing/2014/main" id="{6E5325AC-1E71-474C-9E35-8D552217F3EA}"/>
              </a:ext>
            </a:extLst>
          </p:cNvPr>
          <p:cNvGrpSpPr/>
          <p:nvPr/>
        </p:nvGrpSpPr>
        <p:grpSpPr>
          <a:xfrm flipV="1">
            <a:off x="3875295" y="5085345"/>
            <a:ext cx="5054380" cy="788688"/>
            <a:chOff x="3875295" y="1007375"/>
            <a:chExt cx="5054380" cy="788688"/>
          </a:xfrm>
        </p:grpSpPr>
        <p:grpSp>
          <p:nvGrpSpPr>
            <p:cNvPr id="338" name="Group 337">
              <a:extLst>
                <a:ext uri="{FF2B5EF4-FFF2-40B4-BE49-F238E27FC236}">
                  <a16:creationId xmlns:a16="http://schemas.microsoft.com/office/drawing/2014/main" id="{E323F8B3-2CE3-4E93-B880-F75E2F8B1438}"/>
                </a:ext>
              </a:extLst>
            </p:cNvPr>
            <p:cNvGrpSpPr/>
            <p:nvPr/>
          </p:nvGrpSpPr>
          <p:grpSpPr>
            <a:xfrm>
              <a:off x="3875295" y="1007381"/>
              <a:ext cx="810143" cy="787721"/>
              <a:chOff x="1640095" y="2137681"/>
              <a:chExt cx="810143" cy="787721"/>
            </a:xfrm>
          </p:grpSpPr>
          <p:grpSp>
            <p:nvGrpSpPr>
              <p:cNvPr id="364" name="Group 363">
                <a:extLst>
                  <a:ext uri="{FF2B5EF4-FFF2-40B4-BE49-F238E27FC236}">
                    <a16:creationId xmlns:a16="http://schemas.microsoft.com/office/drawing/2014/main" id="{18C53D53-3625-4954-B438-9F3D20BB8E37}"/>
                  </a:ext>
                </a:extLst>
              </p:cNvPr>
              <p:cNvGrpSpPr/>
              <p:nvPr/>
            </p:nvGrpSpPr>
            <p:grpSpPr>
              <a:xfrm>
                <a:off x="1640095" y="2137681"/>
                <a:ext cx="810143" cy="787721"/>
                <a:chOff x="4897109" y="790111"/>
                <a:chExt cx="994602" cy="1074200"/>
              </a:xfrm>
            </p:grpSpPr>
            <p:sp>
              <p:nvSpPr>
                <p:cNvPr id="366" name="Rectangle 365">
                  <a:extLst>
                    <a:ext uri="{FF2B5EF4-FFF2-40B4-BE49-F238E27FC236}">
                      <a16:creationId xmlns:a16="http://schemas.microsoft.com/office/drawing/2014/main" id="{25C2A6ED-E21D-47CB-A698-1FAB0F06FBF2}"/>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67" name="TextBox 366">
                  <a:extLst>
                    <a:ext uri="{FF2B5EF4-FFF2-40B4-BE49-F238E27FC236}">
                      <a16:creationId xmlns:a16="http://schemas.microsoft.com/office/drawing/2014/main" id="{9406C4B7-CABA-4146-9D89-B4895975690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65" name="Rectangle 364">
                <a:extLst>
                  <a:ext uri="{FF2B5EF4-FFF2-40B4-BE49-F238E27FC236}">
                    <a16:creationId xmlns:a16="http://schemas.microsoft.com/office/drawing/2014/main" id="{EEE8D1F3-4875-4265-A0C6-1CFCACF13F3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9" name="Group 338">
              <a:extLst>
                <a:ext uri="{FF2B5EF4-FFF2-40B4-BE49-F238E27FC236}">
                  <a16:creationId xmlns:a16="http://schemas.microsoft.com/office/drawing/2014/main" id="{6781D3E6-1F92-4AF7-A0A2-B832959CA8FA}"/>
                </a:ext>
              </a:extLst>
            </p:cNvPr>
            <p:cNvGrpSpPr/>
            <p:nvPr/>
          </p:nvGrpSpPr>
          <p:grpSpPr>
            <a:xfrm>
              <a:off x="4685436" y="1007379"/>
              <a:ext cx="810143" cy="787721"/>
              <a:chOff x="1640095" y="2137681"/>
              <a:chExt cx="810143" cy="787721"/>
            </a:xfrm>
          </p:grpSpPr>
          <p:grpSp>
            <p:nvGrpSpPr>
              <p:cNvPr id="360" name="Group 359">
                <a:extLst>
                  <a:ext uri="{FF2B5EF4-FFF2-40B4-BE49-F238E27FC236}">
                    <a16:creationId xmlns:a16="http://schemas.microsoft.com/office/drawing/2014/main" id="{F953A097-44E9-462A-9379-D4250A62FAA5}"/>
                  </a:ext>
                </a:extLst>
              </p:cNvPr>
              <p:cNvGrpSpPr/>
              <p:nvPr/>
            </p:nvGrpSpPr>
            <p:grpSpPr>
              <a:xfrm>
                <a:off x="1640095" y="2137681"/>
                <a:ext cx="810143" cy="787721"/>
                <a:chOff x="4897109" y="790111"/>
                <a:chExt cx="994602" cy="1074200"/>
              </a:xfrm>
            </p:grpSpPr>
            <p:sp>
              <p:nvSpPr>
                <p:cNvPr id="362" name="Rectangle 361">
                  <a:extLst>
                    <a:ext uri="{FF2B5EF4-FFF2-40B4-BE49-F238E27FC236}">
                      <a16:creationId xmlns:a16="http://schemas.microsoft.com/office/drawing/2014/main" id="{BAA94763-17F2-4BD9-93DA-A3A8C4F39A9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63" name="TextBox 362">
                  <a:extLst>
                    <a:ext uri="{FF2B5EF4-FFF2-40B4-BE49-F238E27FC236}">
                      <a16:creationId xmlns:a16="http://schemas.microsoft.com/office/drawing/2014/main" id="{FE47501D-9985-4F0A-87DB-34C610BA64D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61" name="Rectangle 360">
                <a:extLst>
                  <a:ext uri="{FF2B5EF4-FFF2-40B4-BE49-F238E27FC236}">
                    <a16:creationId xmlns:a16="http://schemas.microsoft.com/office/drawing/2014/main" id="{06867377-2A55-4532-9090-B245D858E10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0" name="Group 339">
              <a:extLst>
                <a:ext uri="{FF2B5EF4-FFF2-40B4-BE49-F238E27FC236}">
                  <a16:creationId xmlns:a16="http://schemas.microsoft.com/office/drawing/2014/main" id="{E5CA406E-0FB4-43B3-873C-33DA209B994B}"/>
                </a:ext>
              </a:extLst>
            </p:cNvPr>
            <p:cNvGrpSpPr/>
            <p:nvPr/>
          </p:nvGrpSpPr>
          <p:grpSpPr>
            <a:xfrm flipH="1">
              <a:off x="5592342" y="1007379"/>
              <a:ext cx="810143" cy="787721"/>
              <a:chOff x="1640095" y="2137681"/>
              <a:chExt cx="810143" cy="787721"/>
            </a:xfrm>
          </p:grpSpPr>
          <p:grpSp>
            <p:nvGrpSpPr>
              <p:cNvPr id="356" name="Group 355">
                <a:extLst>
                  <a:ext uri="{FF2B5EF4-FFF2-40B4-BE49-F238E27FC236}">
                    <a16:creationId xmlns:a16="http://schemas.microsoft.com/office/drawing/2014/main" id="{285FA0EB-7053-4FF0-8668-36F8A0D6A583}"/>
                  </a:ext>
                </a:extLst>
              </p:cNvPr>
              <p:cNvGrpSpPr/>
              <p:nvPr/>
            </p:nvGrpSpPr>
            <p:grpSpPr>
              <a:xfrm>
                <a:off x="1640095" y="2137681"/>
                <a:ext cx="810143" cy="787721"/>
                <a:chOff x="4897109" y="790111"/>
                <a:chExt cx="994602" cy="1074200"/>
              </a:xfrm>
            </p:grpSpPr>
            <p:sp>
              <p:nvSpPr>
                <p:cNvPr id="358" name="Rectangle 357">
                  <a:extLst>
                    <a:ext uri="{FF2B5EF4-FFF2-40B4-BE49-F238E27FC236}">
                      <a16:creationId xmlns:a16="http://schemas.microsoft.com/office/drawing/2014/main" id="{6E17A706-DEFD-4D82-86DE-4358909CE57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9" name="TextBox 358">
                  <a:extLst>
                    <a:ext uri="{FF2B5EF4-FFF2-40B4-BE49-F238E27FC236}">
                      <a16:creationId xmlns:a16="http://schemas.microsoft.com/office/drawing/2014/main" id="{208459A4-6ADE-44CD-AFB4-2637E5E4F86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57" name="Rectangle 356">
                <a:extLst>
                  <a:ext uri="{FF2B5EF4-FFF2-40B4-BE49-F238E27FC236}">
                    <a16:creationId xmlns:a16="http://schemas.microsoft.com/office/drawing/2014/main" id="{A331564D-BAE1-49CE-A329-44773C41A607}"/>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1" name="Group 340">
              <a:extLst>
                <a:ext uri="{FF2B5EF4-FFF2-40B4-BE49-F238E27FC236}">
                  <a16:creationId xmlns:a16="http://schemas.microsoft.com/office/drawing/2014/main" id="{9905C0FC-A606-4BA0-8B6F-1BD9414542BC}"/>
                </a:ext>
              </a:extLst>
            </p:cNvPr>
            <p:cNvGrpSpPr/>
            <p:nvPr/>
          </p:nvGrpSpPr>
          <p:grpSpPr>
            <a:xfrm>
              <a:off x="6402485" y="1007377"/>
              <a:ext cx="810143" cy="787721"/>
              <a:chOff x="1640095" y="2137681"/>
              <a:chExt cx="810143" cy="787721"/>
            </a:xfrm>
          </p:grpSpPr>
          <p:grpSp>
            <p:nvGrpSpPr>
              <p:cNvPr id="352" name="Group 351">
                <a:extLst>
                  <a:ext uri="{FF2B5EF4-FFF2-40B4-BE49-F238E27FC236}">
                    <a16:creationId xmlns:a16="http://schemas.microsoft.com/office/drawing/2014/main" id="{E7A9E8E6-9EE7-4755-B5A7-898BFF84C6DE}"/>
                  </a:ext>
                </a:extLst>
              </p:cNvPr>
              <p:cNvGrpSpPr/>
              <p:nvPr/>
            </p:nvGrpSpPr>
            <p:grpSpPr>
              <a:xfrm>
                <a:off x="1640095" y="2137681"/>
                <a:ext cx="810143" cy="787721"/>
                <a:chOff x="4897109" y="790111"/>
                <a:chExt cx="994602" cy="1074200"/>
              </a:xfrm>
            </p:grpSpPr>
            <p:sp>
              <p:nvSpPr>
                <p:cNvPr id="354" name="Rectangle 353">
                  <a:extLst>
                    <a:ext uri="{FF2B5EF4-FFF2-40B4-BE49-F238E27FC236}">
                      <a16:creationId xmlns:a16="http://schemas.microsoft.com/office/drawing/2014/main" id="{FEF4936F-2F60-456B-89D1-B8BF27FD74F5}"/>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5" name="TextBox 354">
                  <a:extLst>
                    <a:ext uri="{FF2B5EF4-FFF2-40B4-BE49-F238E27FC236}">
                      <a16:creationId xmlns:a16="http://schemas.microsoft.com/office/drawing/2014/main" id="{C50072F1-FAEE-4CAA-9DA9-ACDA52497C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53" name="Rectangle 352">
                <a:extLst>
                  <a:ext uri="{FF2B5EF4-FFF2-40B4-BE49-F238E27FC236}">
                    <a16:creationId xmlns:a16="http://schemas.microsoft.com/office/drawing/2014/main" id="{86052AA5-8A57-4406-878F-A9049FA7D80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2" name="Group 341">
              <a:extLst>
                <a:ext uri="{FF2B5EF4-FFF2-40B4-BE49-F238E27FC236}">
                  <a16:creationId xmlns:a16="http://schemas.microsoft.com/office/drawing/2014/main" id="{2096B83F-4A87-4D93-ABA7-9203B2CEA281}"/>
                </a:ext>
              </a:extLst>
            </p:cNvPr>
            <p:cNvGrpSpPr/>
            <p:nvPr/>
          </p:nvGrpSpPr>
          <p:grpSpPr>
            <a:xfrm flipH="1">
              <a:off x="7305995" y="1007375"/>
              <a:ext cx="810143" cy="787721"/>
              <a:chOff x="1640095" y="2137681"/>
              <a:chExt cx="810143" cy="787721"/>
            </a:xfrm>
          </p:grpSpPr>
          <p:grpSp>
            <p:nvGrpSpPr>
              <p:cNvPr id="348" name="Group 347">
                <a:extLst>
                  <a:ext uri="{FF2B5EF4-FFF2-40B4-BE49-F238E27FC236}">
                    <a16:creationId xmlns:a16="http://schemas.microsoft.com/office/drawing/2014/main" id="{239BECC6-F338-4DB4-9E94-EA1198E62FE8}"/>
                  </a:ext>
                </a:extLst>
              </p:cNvPr>
              <p:cNvGrpSpPr/>
              <p:nvPr/>
            </p:nvGrpSpPr>
            <p:grpSpPr>
              <a:xfrm>
                <a:off x="1640095" y="2137681"/>
                <a:ext cx="810143" cy="787721"/>
                <a:chOff x="4897109" y="790111"/>
                <a:chExt cx="994602" cy="1074200"/>
              </a:xfrm>
            </p:grpSpPr>
            <p:sp>
              <p:nvSpPr>
                <p:cNvPr id="350" name="Rectangle 349">
                  <a:extLst>
                    <a:ext uri="{FF2B5EF4-FFF2-40B4-BE49-F238E27FC236}">
                      <a16:creationId xmlns:a16="http://schemas.microsoft.com/office/drawing/2014/main" id="{37425632-D425-4B3D-A382-E5B2203B779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1" name="TextBox 350">
                  <a:extLst>
                    <a:ext uri="{FF2B5EF4-FFF2-40B4-BE49-F238E27FC236}">
                      <a16:creationId xmlns:a16="http://schemas.microsoft.com/office/drawing/2014/main" id="{A3CE0BD0-9297-4607-80A1-DD51B5364CD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49" name="Rectangle 348">
                <a:extLst>
                  <a:ext uri="{FF2B5EF4-FFF2-40B4-BE49-F238E27FC236}">
                    <a16:creationId xmlns:a16="http://schemas.microsoft.com/office/drawing/2014/main" id="{9E66AA2A-8320-495E-ACC5-AF44A0546169}"/>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3" name="Group 342">
              <a:extLst>
                <a:ext uri="{FF2B5EF4-FFF2-40B4-BE49-F238E27FC236}">
                  <a16:creationId xmlns:a16="http://schemas.microsoft.com/office/drawing/2014/main" id="{61E9E00C-6689-48E2-AECE-DC33489FAA82}"/>
                </a:ext>
              </a:extLst>
            </p:cNvPr>
            <p:cNvGrpSpPr/>
            <p:nvPr/>
          </p:nvGrpSpPr>
          <p:grpSpPr>
            <a:xfrm flipH="1">
              <a:off x="8119532" y="1008342"/>
              <a:ext cx="810143" cy="787721"/>
              <a:chOff x="1640095" y="2137681"/>
              <a:chExt cx="810143" cy="787721"/>
            </a:xfrm>
          </p:grpSpPr>
          <p:grpSp>
            <p:nvGrpSpPr>
              <p:cNvPr id="344" name="Group 343">
                <a:extLst>
                  <a:ext uri="{FF2B5EF4-FFF2-40B4-BE49-F238E27FC236}">
                    <a16:creationId xmlns:a16="http://schemas.microsoft.com/office/drawing/2014/main" id="{27A0A1EB-99D7-4BC6-89C1-BE23EF3C72C1}"/>
                  </a:ext>
                </a:extLst>
              </p:cNvPr>
              <p:cNvGrpSpPr/>
              <p:nvPr/>
            </p:nvGrpSpPr>
            <p:grpSpPr>
              <a:xfrm>
                <a:off x="1640095" y="2137681"/>
                <a:ext cx="810143" cy="787721"/>
                <a:chOff x="4897109" y="790111"/>
                <a:chExt cx="994602" cy="1074200"/>
              </a:xfrm>
            </p:grpSpPr>
            <p:sp>
              <p:nvSpPr>
                <p:cNvPr id="346" name="Rectangle 345">
                  <a:extLst>
                    <a:ext uri="{FF2B5EF4-FFF2-40B4-BE49-F238E27FC236}">
                      <a16:creationId xmlns:a16="http://schemas.microsoft.com/office/drawing/2014/main" id="{BFAF087F-74AB-4E8D-92A2-58252472625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47" name="TextBox 346">
                  <a:extLst>
                    <a:ext uri="{FF2B5EF4-FFF2-40B4-BE49-F238E27FC236}">
                      <a16:creationId xmlns:a16="http://schemas.microsoft.com/office/drawing/2014/main" id="{30103404-8D2D-48A1-BDA5-E7DB07E9F5B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45" name="Rectangle 344">
                <a:extLst>
                  <a:ext uri="{FF2B5EF4-FFF2-40B4-BE49-F238E27FC236}">
                    <a16:creationId xmlns:a16="http://schemas.microsoft.com/office/drawing/2014/main" id="{5FBABAC7-0D56-4CE3-BBBC-2A6D704A303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68" name="Group 367">
            <a:extLst>
              <a:ext uri="{FF2B5EF4-FFF2-40B4-BE49-F238E27FC236}">
                <a16:creationId xmlns:a16="http://schemas.microsoft.com/office/drawing/2014/main" id="{F2973A08-6506-4F87-9A30-BE96441ABA06}"/>
              </a:ext>
            </a:extLst>
          </p:cNvPr>
          <p:cNvGrpSpPr/>
          <p:nvPr/>
        </p:nvGrpSpPr>
        <p:grpSpPr>
          <a:xfrm flipH="1" flipV="1">
            <a:off x="8119532" y="126962"/>
            <a:ext cx="810143" cy="787721"/>
            <a:chOff x="1640095" y="2137681"/>
            <a:chExt cx="810143" cy="787721"/>
          </a:xfrm>
        </p:grpSpPr>
        <p:grpSp>
          <p:nvGrpSpPr>
            <p:cNvPr id="369" name="Group 368">
              <a:extLst>
                <a:ext uri="{FF2B5EF4-FFF2-40B4-BE49-F238E27FC236}">
                  <a16:creationId xmlns:a16="http://schemas.microsoft.com/office/drawing/2014/main" id="{65C401ED-D4C4-4347-81CA-64E565258F0F}"/>
                </a:ext>
              </a:extLst>
            </p:cNvPr>
            <p:cNvGrpSpPr/>
            <p:nvPr/>
          </p:nvGrpSpPr>
          <p:grpSpPr>
            <a:xfrm>
              <a:off x="1640095" y="2137681"/>
              <a:ext cx="810143" cy="787721"/>
              <a:chOff x="4897109" y="790111"/>
              <a:chExt cx="994602" cy="1074200"/>
            </a:xfrm>
          </p:grpSpPr>
          <p:sp>
            <p:nvSpPr>
              <p:cNvPr id="371" name="Rectangle 370">
                <a:extLst>
                  <a:ext uri="{FF2B5EF4-FFF2-40B4-BE49-F238E27FC236}">
                    <a16:creationId xmlns:a16="http://schemas.microsoft.com/office/drawing/2014/main" id="{A77EFFA2-7458-4720-AB13-3D309E70EDB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72" name="TextBox 371">
                <a:extLst>
                  <a:ext uri="{FF2B5EF4-FFF2-40B4-BE49-F238E27FC236}">
                    <a16:creationId xmlns:a16="http://schemas.microsoft.com/office/drawing/2014/main" id="{6C3D8AC7-25CD-4D50-A0E9-56F2DA8EB61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70" name="Rectangle 369">
              <a:extLst>
                <a:ext uri="{FF2B5EF4-FFF2-40B4-BE49-F238E27FC236}">
                  <a16:creationId xmlns:a16="http://schemas.microsoft.com/office/drawing/2014/main" id="{731BB0F1-51C7-42E0-8DBE-33335D14D18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3" name="Group 372">
            <a:extLst>
              <a:ext uri="{FF2B5EF4-FFF2-40B4-BE49-F238E27FC236}">
                <a16:creationId xmlns:a16="http://schemas.microsoft.com/office/drawing/2014/main" id="{A8C3D74F-1AEC-43A8-B6E3-42C5D174DD6A}"/>
              </a:ext>
            </a:extLst>
          </p:cNvPr>
          <p:cNvGrpSpPr/>
          <p:nvPr/>
        </p:nvGrpSpPr>
        <p:grpSpPr>
          <a:xfrm flipH="1">
            <a:off x="8119532" y="5961342"/>
            <a:ext cx="810143" cy="787721"/>
            <a:chOff x="1640095" y="2137681"/>
            <a:chExt cx="810143" cy="787721"/>
          </a:xfrm>
        </p:grpSpPr>
        <p:grpSp>
          <p:nvGrpSpPr>
            <p:cNvPr id="374" name="Group 373">
              <a:extLst>
                <a:ext uri="{FF2B5EF4-FFF2-40B4-BE49-F238E27FC236}">
                  <a16:creationId xmlns:a16="http://schemas.microsoft.com/office/drawing/2014/main" id="{A463A037-2217-42A2-B02F-CCAD0B6163AF}"/>
                </a:ext>
              </a:extLst>
            </p:cNvPr>
            <p:cNvGrpSpPr/>
            <p:nvPr/>
          </p:nvGrpSpPr>
          <p:grpSpPr>
            <a:xfrm>
              <a:off x="1640095" y="2137681"/>
              <a:ext cx="810143" cy="787721"/>
              <a:chOff x="4897109" y="790111"/>
              <a:chExt cx="994602" cy="1074200"/>
            </a:xfrm>
          </p:grpSpPr>
          <p:sp>
            <p:nvSpPr>
              <p:cNvPr id="376" name="Rectangle 375">
                <a:extLst>
                  <a:ext uri="{FF2B5EF4-FFF2-40B4-BE49-F238E27FC236}">
                    <a16:creationId xmlns:a16="http://schemas.microsoft.com/office/drawing/2014/main" id="{400CD310-8B48-4009-B5B8-9D67288B3E4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77" name="TextBox 376">
                <a:extLst>
                  <a:ext uri="{FF2B5EF4-FFF2-40B4-BE49-F238E27FC236}">
                    <a16:creationId xmlns:a16="http://schemas.microsoft.com/office/drawing/2014/main" id="{587B2D7C-C83D-4456-8AB5-D99CF07B8C2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CDA">
                        <a:lumMod val="60000"/>
                        <a:lumOff val="40000"/>
                      </a:srgbClr>
                    </a:solidFill>
                    <a:effectLst/>
                    <a:uLnTx/>
                    <a:uFillTx/>
                    <a:latin typeface="Intel Clear"/>
                    <a:ea typeface="+mn-ea"/>
                    <a:cs typeface="+mn-cs"/>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75" name="Rectangle 374">
              <a:extLst>
                <a:ext uri="{FF2B5EF4-FFF2-40B4-BE49-F238E27FC236}">
                  <a16:creationId xmlns:a16="http://schemas.microsoft.com/office/drawing/2014/main" id="{36C725FD-D4B7-4469-90CB-10E4E0FF0F72}"/>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9" name="Freeform: Shape 128">
            <a:extLst>
              <a:ext uri="{FF2B5EF4-FFF2-40B4-BE49-F238E27FC236}">
                <a16:creationId xmlns:a16="http://schemas.microsoft.com/office/drawing/2014/main" id="{F5EBE326-12F6-4D5B-9E2D-6A5CAD56EA05}"/>
              </a:ext>
            </a:extLst>
          </p:cNvPr>
          <p:cNvSpPr/>
          <p:nvPr/>
        </p:nvSpPr>
        <p:spPr>
          <a:xfrm>
            <a:off x="3813175" y="12827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29F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C3D7704F-6622-4AD0-9302-06F8CCAC281B}"/>
              </a:ext>
            </a:extLst>
          </p:cNvPr>
          <p:cNvSpPr txBox="1"/>
          <p:nvPr/>
        </p:nvSpPr>
        <p:spPr>
          <a:xfrm>
            <a:off x="4562383" y="243161"/>
            <a:ext cx="722013" cy="2769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FF29"/>
                </a:solidFill>
                <a:effectLst/>
                <a:uLnTx/>
                <a:uFillTx/>
                <a:latin typeface="Calibri" panose="020F0502020204030204"/>
                <a:ea typeface="+mn-ea"/>
                <a:cs typeface="+mn-cs"/>
              </a:rPr>
              <a:t>DDR IO</a:t>
            </a:r>
          </a:p>
        </p:txBody>
      </p:sp>
      <p:sp>
        <p:nvSpPr>
          <p:cNvPr id="385" name="Freeform: Shape 384">
            <a:extLst>
              <a:ext uri="{FF2B5EF4-FFF2-40B4-BE49-F238E27FC236}">
                <a16:creationId xmlns:a16="http://schemas.microsoft.com/office/drawing/2014/main" id="{95DE8206-44D3-4CF3-B557-7F3DC5EF5C5D}"/>
              </a:ext>
            </a:extLst>
          </p:cNvPr>
          <p:cNvSpPr/>
          <p:nvPr/>
        </p:nvSpPr>
        <p:spPr>
          <a:xfrm>
            <a:off x="5966353" y="12827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29F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6" name="TextBox 385">
            <a:extLst>
              <a:ext uri="{FF2B5EF4-FFF2-40B4-BE49-F238E27FC236}">
                <a16:creationId xmlns:a16="http://schemas.microsoft.com/office/drawing/2014/main" id="{88C0E8BE-1E8B-46B4-AE70-26EC49BC79E9}"/>
              </a:ext>
            </a:extLst>
          </p:cNvPr>
          <p:cNvSpPr txBox="1"/>
          <p:nvPr/>
        </p:nvSpPr>
        <p:spPr>
          <a:xfrm>
            <a:off x="6715561" y="243161"/>
            <a:ext cx="722013" cy="2769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FF29"/>
                </a:solidFill>
                <a:effectLst/>
                <a:uLnTx/>
                <a:uFillTx/>
                <a:latin typeface="Calibri" panose="020F0502020204030204"/>
                <a:ea typeface="+mn-ea"/>
                <a:cs typeface="+mn-cs"/>
              </a:rPr>
              <a:t>DDR IO</a:t>
            </a:r>
          </a:p>
        </p:txBody>
      </p:sp>
      <p:sp>
        <p:nvSpPr>
          <p:cNvPr id="388" name="Freeform: Shape 387">
            <a:extLst>
              <a:ext uri="{FF2B5EF4-FFF2-40B4-BE49-F238E27FC236}">
                <a16:creationId xmlns:a16="http://schemas.microsoft.com/office/drawing/2014/main" id="{60F15B42-CA82-4A3B-AC00-AB9E4EED9E39}"/>
              </a:ext>
            </a:extLst>
          </p:cNvPr>
          <p:cNvSpPr/>
          <p:nvPr/>
        </p:nvSpPr>
        <p:spPr>
          <a:xfrm flipV="1">
            <a:off x="3836035" y="610997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29F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9" name="TextBox 388">
            <a:extLst>
              <a:ext uri="{FF2B5EF4-FFF2-40B4-BE49-F238E27FC236}">
                <a16:creationId xmlns:a16="http://schemas.microsoft.com/office/drawing/2014/main" id="{ABE677BA-0836-4B0F-A2DF-3C20C9111652}"/>
              </a:ext>
            </a:extLst>
          </p:cNvPr>
          <p:cNvSpPr txBox="1"/>
          <p:nvPr/>
        </p:nvSpPr>
        <p:spPr>
          <a:xfrm flipV="1">
            <a:off x="4585243" y="6377210"/>
            <a:ext cx="722013" cy="2769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FF29"/>
                </a:solidFill>
                <a:effectLst/>
                <a:uLnTx/>
                <a:uFillTx/>
                <a:latin typeface="Calibri" panose="020F0502020204030204"/>
                <a:ea typeface="+mn-ea"/>
                <a:cs typeface="+mn-cs"/>
              </a:rPr>
              <a:t>DDR IO</a:t>
            </a:r>
          </a:p>
        </p:txBody>
      </p:sp>
      <p:sp>
        <p:nvSpPr>
          <p:cNvPr id="391" name="Freeform: Shape 390">
            <a:extLst>
              <a:ext uri="{FF2B5EF4-FFF2-40B4-BE49-F238E27FC236}">
                <a16:creationId xmlns:a16="http://schemas.microsoft.com/office/drawing/2014/main" id="{C5E8B639-D58A-439E-AC24-8001752888D0}"/>
              </a:ext>
            </a:extLst>
          </p:cNvPr>
          <p:cNvSpPr/>
          <p:nvPr/>
        </p:nvSpPr>
        <p:spPr>
          <a:xfrm flipV="1">
            <a:off x="5992495" y="61023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29F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2" name="TextBox 391">
            <a:extLst>
              <a:ext uri="{FF2B5EF4-FFF2-40B4-BE49-F238E27FC236}">
                <a16:creationId xmlns:a16="http://schemas.microsoft.com/office/drawing/2014/main" id="{4C92B4C1-F046-4653-B7B8-BAD79D6D0943}"/>
              </a:ext>
            </a:extLst>
          </p:cNvPr>
          <p:cNvSpPr txBox="1"/>
          <p:nvPr/>
        </p:nvSpPr>
        <p:spPr>
          <a:xfrm flipV="1">
            <a:off x="6741703" y="6369590"/>
            <a:ext cx="722013" cy="2769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FF29"/>
                </a:solidFill>
                <a:effectLst/>
                <a:uLnTx/>
                <a:uFillTx/>
                <a:latin typeface="Calibri" panose="020F0502020204030204"/>
                <a:ea typeface="+mn-ea"/>
                <a:cs typeface="+mn-cs"/>
              </a:rPr>
              <a:t>DDR IO</a:t>
            </a:r>
          </a:p>
        </p:txBody>
      </p:sp>
      <p:sp>
        <p:nvSpPr>
          <p:cNvPr id="132" name="Rectangle 131">
            <a:extLst>
              <a:ext uri="{FF2B5EF4-FFF2-40B4-BE49-F238E27FC236}">
                <a16:creationId xmlns:a16="http://schemas.microsoft.com/office/drawing/2014/main" id="{BE77CD6C-A307-4FBE-89AA-602E2F46511A}"/>
              </a:ext>
            </a:extLst>
          </p:cNvPr>
          <p:cNvSpPr/>
          <p:nvPr/>
        </p:nvSpPr>
        <p:spPr>
          <a:xfrm>
            <a:off x="3882915" y="6169659"/>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4" name="Rectangle 393">
            <a:extLst>
              <a:ext uri="{FF2B5EF4-FFF2-40B4-BE49-F238E27FC236}">
                <a16:creationId xmlns:a16="http://schemas.microsoft.com/office/drawing/2014/main" id="{A885F923-CF0B-486B-A5E7-5B6644ABD2E5}"/>
              </a:ext>
            </a:extLst>
          </p:cNvPr>
          <p:cNvSpPr/>
          <p:nvPr/>
        </p:nvSpPr>
        <p:spPr>
          <a:xfrm>
            <a:off x="469825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5" name="Rectangle 394">
            <a:extLst>
              <a:ext uri="{FF2B5EF4-FFF2-40B4-BE49-F238E27FC236}">
                <a16:creationId xmlns:a16="http://schemas.microsoft.com/office/drawing/2014/main" id="{9DB9389F-ED59-4B7A-9BE2-3D2FA0B232B3}"/>
              </a:ext>
            </a:extLst>
          </p:cNvPr>
          <p:cNvSpPr/>
          <p:nvPr/>
        </p:nvSpPr>
        <p:spPr>
          <a:xfrm>
            <a:off x="623749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6" name="Rectangle 395">
            <a:extLst>
              <a:ext uri="{FF2B5EF4-FFF2-40B4-BE49-F238E27FC236}">
                <a16:creationId xmlns:a16="http://schemas.microsoft.com/office/drawing/2014/main" id="{E1928839-2E13-4068-B51B-D91B2B89D8E3}"/>
              </a:ext>
            </a:extLst>
          </p:cNvPr>
          <p:cNvSpPr/>
          <p:nvPr/>
        </p:nvSpPr>
        <p:spPr>
          <a:xfrm>
            <a:off x="641275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7" name="Rectangle 396">
            <a:extLst>
              <a:ext uri="{FF2B5EF4-FFF2-40B4-BE49-F238E27FC236}">
                <a16:creationId xmlns:a16="http://schemas.microsoft.com/office/drawing/2014/main" id="{4AC8AF74-035C-4B70-A778-7D53C8A42E10}"/>
              </a:ext>
            </a:extLst>
          </p:cNvPr>
          <p:cNvSpPr/>
          <p:nvPr/>
        </p:nvSpPr>
        <p:spPr>
          <a:xfrm>
            <a:off x="794437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8" name="Rectangle 397">
            <a:extLst>
              <a:ext uri="{FF2B5EF4-FFF2-40B4-BE49-F238E27FC236}">
                <a16:creationId xmlns:a16="http://schemas.microsoft.com/office/drawing/2014/main" id="{F5339E48-730E-42C3-9699-25E349B86214}"/>
              </a:ext>
            </a:extLst>
          </p:cNvPr>
          <p:cNvSpPr/>
          <p:nvPr/>
        </p:nvSpPr>
        <p:spPr>
          <a:xfrm>
            <a:off x="3882915" y="587668"/>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 name="Rectangle 398">
            <a:extLst>
              <a:ext uri="{FF2B5EF4-FFF2-40B4-BE49-F238E27FC236}">
                <a16:creationId xmlns:a16="http://schemas.microsoft.com/office/drawing/2014/main" id="{9A2F29C3-BA89-4C80-A434-B802D7335ED0}"/>
              </a:ext>
            </a:extLst>
          </p:cNvPr>
          <p:cNvSpPr/>
          <p:nvPr/>
        </p:nvSpPr>
        <p:spPr>
          <a:xfrm>
            <a:off x="469825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0" name="Rectangle 399">
            <a:extLst>
              <a:ext uri="{FF2B5EF4-FFF2-40B4-BE49-F238E27FC236}">
                <a16:creationId xmlns:a16="http://schemas.microsoft.com/office/drawing/2014/main" id="{662BCEDD-450F-4491-82B6-5CA592DB093F}"/>
              </a:ext>
            </a:extLst>
          </p:cNvPr>
          <p:cNvSpPr/>
          <p:nvPr/>
        </p:nvSpPr>
        <p:spPr>
          <a:xfrm>
            <a:off x="623749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1" name="Rectangle 400">
            <a:extLst>
              <a:ext uri="{FF2B5EF4-FFF2-40B4-BE49-F238E27FC236}">
                <a16:creationId xmlns:a16="http://schemas.microsoft.com/office/drawing/2014/main" id="{45D0ECCD-7EE5-49FA-8F8E-2AAE1B0B22C7}"/>
              </a:ext>
            </a:extLst>
          </p:cNvPr>
          <p:cNvSpPr/>
          <p:nvPr/>
        </p:nvSpPr>
        <p:spPr>
          <a:xfrm>
            <a:off x="641275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2" name="Rectangle 401">
            <a:extLst>
              <a:ext uri="{FF2B5EF4-FFF2-40B4-BE49-F238E27FC236}">
                <a16:creationId xmlns:a16="http://schemas.microsoft.com/office/drawing/2014/main" id="{93977F04-71C8-4C24-8039-6EBDCC2F6755}"/>
              </a:ext>
            </a:extLst>
          </p:cNvPr>
          <p:cNvSpPr/>
          <p:nvPr/>
        </p:nvSpPr>
        <p:spPr>
          <a:xfrm>
            <a:off x="794437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4" name="TextBox 403">
            <a:extLst>
              <a:ext uri="{FF2B5EF4-FFF2-40B4-BE49-F238E27FC236}">
                <a16:creationId xmlns:a16="http://schemas.microsoft.com/office/drawing/2014/main" id="{3E239FAA-F731-4AD1-9D85-C14A3B6D5541}"/>
              </a:ext>
            </a:extLst>
          </p:cNvPr>
          <p:cNvSpPr txBox="1"/>
          <p:nvPr/>
        </p:nvSpPr>
        <p:spPr>
          <a:xfrm rot="16200000">
            <a:off x="3063178" y="5793944"/>
            <a:ext cx="1168950" cy="276999"/>
          </a:xfrm>
          <a:prstGeom prst="rect">
            <a:avLst/>
          </a:prstGeom>
          <a:noFill/>
          <a:ln w="38100">
            <a:solidFill>
              <a:srgbClr val="FF00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MDFIS</a:t>
            </a:r>
          </a:p>
        </p:txBody>
      </p:sp>
      <p:sp>
        <p:nvSpPr>
          <p:cNvPr id="405" name="TextBox 404">
            <a:extLst>
              <a:ext uri="{FF2B5EF4-FFF2-40B4-BE49-F238E27FC236}">
                <a16:creationId xmlns:a16="http://schemas.microsoft.com/office/drawing/2014/main" id="{BD262C48-8B34-4E41-AEB2-CA6DEDADDD9B}"/>
              </a:ext>
            </a:extLst>
          </p:cNvPr>
          <p:cNvSpPr txBox="1"/>
          <p:nvPr/>
        </p:nvSpPr>
        <p:spPr>
          <a:xfrm rot="16200000">
            <a:off x="3063178" y="4121345"/>
            <a:ext cx="1168950" cy="276999"/>
          </a:xfrm>
          <a:prstGeom prst="rect">
            <a:avLst/>
          </a:prstGeom>
          <a:noFill/>
          <a:ln w="38100">
            <a:solidFill>
              <a:srgbClr val="FF00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MDFIS</a:t>
            </a:r>
          </a:p>
        </p:txBody>
      </p:sp>
      <p:sp>
        <p:nvSpPr>
          <p:cNvPr id="406" name="TextBox 405">
            <a:extLst>
              <a:ext uri="{FF2B5EF4-FFF2-40B4-BE49-F238E27FC236}">
                <a16:creationId xmlns:a16="http://schemas.microsoft.com/office/drawing/2014/main" id="{A948CA9A-C527-4045-A31A-F007D5CD6016}"/>
              </a:ext>
            </a:extLst>
          </p:cNvPr>
          <p:cNvSpPr txBox="1"/>
          <p:nvPr/>
        </p:nvSpPr>
        <p:spPr>
          <a:xfrm rot="16200000">
            <a:off x="3075347" y="2489395"/>
            <a:ext cx="1168950" cy="276999"/>
          </a:xfrm>
          <a:prstGeom prst="rect">
            <a:avLst/>
          </a:prstGeom>
          <a:noFill/>
          <a:ln w="38100">
            <a:solidFill>
              <a:srgbClr val="FF00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MDFIS</a:t>
            </a:r>
          </a:p>
        </p:txBody>
      </p:sp>
      <p:sp>
        <p:nvSpPr>
          <p:cNvPr id="407" name="TextBox 406">
            <a:extLst>
              <a:ext uri="{FF2B5EF4-FFF2-40B4-BE49-F238E27FC236}">
                <a16:creationId xmlns:a16="http://schemas.microsoft.com/office/drawing/2014/main" id="{89F30BFB-7C1F-495D-805A-B46D85C1921D}"/>
              </a:ext>
            </a:extLst>
          </p:cNvPr>
          <p:cNvSpPr txBox="1"/>
          <p:nvPr/>
        </p:nvSpPr>
        <p:spPr>
          <a:xfrm rot="16200000">
            <a:off x="3087516" y="819345"/>
            <a:ext cx="1168950" cy="276999"/>
          </a:xfrm>
          <a:prstGeom prst="rect">
            <a:avLst/>
          </a:prstGeom>
          <a:noFill/>
          <a:ln w="38100">
            <a:solidFill>
              <a:srgbClr val="FF00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MDFIS</a:t>
            </a:r>
          </a:p>
        </p:txBody>
      </p:sp>
      <p:sp>
        <p:nvSpPr>
          <p:cNvPr id="408" name="TextBox 407">
            <a:extLst>
              <a:ext uri="{FF2B5EF4-FFF2-40B4-BE49-F238E27FC236}">
                <a16:creationId xmlns:a16="http://schemas.microsoft.com/office/drawing/2014/main" id="{61E57971-2935-4B2F-B6CC-EB6C36A5830E}"/>
              </a:ext>
            </a:extLst>
          </p:cNvPr>
          <p:cNvSpPr txBox="1"/>
          <p:nvPr/>
        </p:nvSpPr>
        <p:spPr>
          <a:xfrm rot="5400000">
            <a:off x="8546595" y="827636"/>
            <a:ext cx="1168950" cy="276999"/>
          </a:xfrm>
          <a:prstGeom prst="rect">
            <a:avLst/>
          </a:prstGeom>
          <a:noFill/>
          <a:ln w="38100">
            <a:solidFill>
              <a:srgbClr val="FF00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MDFIS</a:t>
            </a:r>
          </a:p>
        </p:txBody>
      </p:sp>
      <p:sp>
        <p:nvSpPr>
          <p:cNvPr id="409" name="TextBox 408">
            <a:extLst>
              <a:ext uri="{FF2B5EF4-FFF2-40B4-BE49-F238E27FC236}">
                <a16:creationId xmlns:a16="http://schemas.microsoft.com/office/drawing/2014/main" id="{14B5DABD-0ACE-4477-A4E0-6A4846D7CF20}"/>
              </a:ext>
            </a:extLst>
          </p:cNvPr>
          <p:cNvSpPr txBox="1"/>
          <p:nvPr/>
        </p:nvSpPr>
        <p:spPr>
          <a:xfrm rot="5400000">
            <a:off x="8577075" y="2473557"/>
            <a:ext cx="1168950" cy="276999"/>
          </a:xfrm>
          <a:prstGeom prst="rect">
            <a:avLst/>
          </a:prstGeom>
          <a:noFill/>
          <a:ln w="38100">
            <a:solidFill>
              <a:srgbClr val="FF00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MDFIS</a:t>
            </a:r>
          </a:p>
        </p:txBody>
      </p:sp>
      <p:sp>
        <p:nvSpPr>
          <p:cNvPr id="410" name="TextBox 409">
            <a:extLst>
              <a:ext uri="{FF2B5EF4-FFF2-40B4-BE49-F238E27FC236}">
                <a16:creationId xmlns:a16="http://schemas.microsoft.com/office/drawing/2014/main" id="{A48041CF-5001-4C67-9484-897805E1BB7F}"/>
              </a:ext>
            </a:extLst>
          </p:cNvPr>
          <p:cNvSpPr txBox="1"/>
          <p:nvPr/>
        </p:nvSpPr>
        <p:spPr>
          <a:xfrm rot="5400000">
            <a:off x="8577074" y="4119478"/>
            <a:ext cx="1168950" cy="276999"/>
          </a:xfrm>
          <a:prstGeom prst="rect">
            <a:avLst/>
          </a:prstGeom>
          <a:noFill/>
          <a:ln w="38100">
            <a:solidFill>
              <a:srgbClr val="FF00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MDFIS</a:t>
            </a:r>
          </a:p>
        </p:txBody>
      </p:sp>
      <p:sp>
        <p:nvSpPr>
          <p:cNvPr id="411" name="TextBox 410">
            <a:extLst>
              <a:ext uri="{FF2B5EF4-FFF2-40B4-BE49-F238E27FC236}">
                <a16:creationId xmlns:a16="http://schemas.microsoft.com/office/drawing/2014/main" id="{7D51D49D-0E39-488A-A914-D94627B3E47B}"/>
              </a:ext>
            </a:extLst>
          </p:cNvPr>
          <p:cNvSpPr txBox="1"/>
          <p:nvPr/>
        </p:nvSpPr>
        <p:spPr>
          <a:xfrm rot="5400000">
            <a:off x="8577074" y="5800355"/>
            <a:ext cx="1168950" cy="276999"/>
          </a:xfrm>
          <a:prstGeom prst="rect">
            <a:avLst/>
          </a:prstGeom>
          <a:noFill/>
          <a:ln w="38100">
            <a:solidFill>
              <a:srgbClr val="FF00FF"/>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MDFIS</a:t>
            </a:r>
          </a:p>
        </p:txBody>
      </p:sp>
      <p:sp>
        <p:nvSpPr>
          <p:cNvPr id="412" name="TextBox 411">
            <a:extLst>
              <a:ext uri="{FF2B5EF4-FFF2-40B4-BE49-F238E27FC236}">
                <a16:creationId xmlns:a16="http://schemas.microsoft.com/office/drawing/2014/main" id="{5D602ED1-63EE-41B7-934D-DC475F187589}"/>
              </a:ext>
            </a:extLst>
          </p:cNvPr>
          <p:cNvSpPr txBox="1"/>
          <p:nvPr/>
        </p:nvSpPr>
        <p:spPr>
          <a:xfrm rot="5400000">
            <a:off x="8953266" y="4987691"/>
            <a:ext cx="450306" cy="209288"/>
          </a:xfrm>
          <a:prstGeom prst="rect">
            <a:avLst/>
          </a:prstGeom>
          <a:noFill/>
          <a:ln w="38100">
            <a:solidFill>
              <a:srgbClr val="29FF29"/>
            </a:solidFill>
          </a:ln>
        </p:spPr>
        <p:txBody>
          <a:bodyPr wrap="square" lIns="0" tIns="27432" rIns="0" bIns="2743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FF29"/>
                </a:solidFill>
                <a:effectLst/>
                <a:uLnTx/>
                <a:uFillTx/>
                <a:latin typeface="Calibri" panose="020F0502020204030204"/>
                <a:ea typeface="+mn-ea"/>
                <a:cs typeface="+mn-cs"/>
              </a:rPr>
              <a:t>MDFIC</a:t>
            </a:r>
          </a:p>
        </p:txBody>
      </p:sp>
      <p:sp>
        <p:nvSpPr>
          <p:cNvPr id="413" name="TextBox 412">
            <a:extLst>
              <a:ext uri="{FF2B5EF4-FFF2-40B4-BE49-F238E27FC236}">
                <a16:creationId xmlns:a16="http://schemas.microsoft.com/office/drawing/2014/main" id="{120926F0-1D26-45FE-B2A8-E6925B3F4CC3}"/>
              </a:ext>
            </a:extLst>
          </p:cNvPr>
          <p:cNvSpPr txBox="1"/>
          <p:nvPr/>
        </p:nvSpPr>
        <p:spPr>
          <a:xfrm rot="16200000">
            <a:off x="3405906" y="4987692"/>
            <a:ext cx="450306" cy="209288"/>
          </a:xfrm>
          <a:prstGeom prst="rect">
            <a:avLst/>
          </a:prstGeom>
          <a:noFill/>
          <a:ln w="38100">
            <a:solidFill>
              <a:srgbClr val="29FF29"/>
            </a:solidFill>
          </a:ln>
        </p:spPr>
        <p:txBody>
          <a:bodyPr wrap="square" lIns="0" tIns="27432" rIns="0" bIns="2743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9FF29"/>
                </a:solidFill>
                <a:effectLst/>
                <a:uLnTx/>
                <a:uFillTx/>
                <a:latin typeface="Calibri" panose="020F0502020204030204"/>
                <a:ea typeface="+mn-ea"/>
                <a:cs typeface="+mn-cs"/>
              </a:rPr>
              <a:t>MDFIC</a:t>
            </a:r>
          </a:p>
        </p:txBody>
      </p:sp>
      <p:cxnSp>
        <p:nvCxnSpPr>
          <p:cNvPr id="3" name="Straight Arrow Connector 2">
            <a:extLst>
              <a:ext uri="{FF2B5EF4-FFF2-40B4-BE49-F238E27FC236}">
                <a16:creationId xmlns:a16="http://schemas.microsoft.com/office/drawing/2014/main" id="{859758A7-3E9A-44D9-BBEF-7E0F8E65E4C1}"/>
              </a:ext>
            </a:extLst>
          </p:cNvPr>
          <p:cNvCxnSpPr>
            <a:cxnSpLocks/>
          </p:cNvCxnSpPr>
          <p:nvPr/>
        </p:nvCxnSpPr>
        <p:spPr>
          <a:xfrm>
            <a:off x="4046220" y="4534426"/>
            <a:ext cx="652035" cy="0"/>
          </a:xfrm>
          <a:prstGeom prst="straightConnector1">
            <a:avLst/>
          </a:prstGeom>
          <a:ln w="38100">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396477-A897-4920-A311-5B1B07CF840A}"/>
              </a:ext>
            </a:extLst>
          </p:cNvPr>
          <p:cNvSpPr txBox="1"/>
          <p:nvPr/>
        </p:nvSpPr>
        <p:spPr>
          <a:xfrm>
            <a:off x="4093333" y="4589318"/>
            <a:ext cx="661771" cy="246221"/>
          </a:xfrm>
          <a:prstGeom prst="rect">
            <a:avLst/>
          </a:prstGeom>
          <a:solidFill>
            <a:schemeClr val="tx1">
              <a:alpha val="75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FF"/>
                </a:solidFill>
                <a:effectLst/>
                <a:uLnTx/>
                <a:uFillTx/>
                <a:latin typeface="Calibri" panose="020F0502020204030204"/>
                <a:ea typeface="+mn-ea"/>
                <a:cs typeface="+mn-cs"/>
              </a:rPr>
              <a:t>1 cycle</a:t>
            </a:r>
          </a:p>
        </p:txBody>
      </p:sp>
      <p:cxnSp>
        <p:nvCxnSpPr>
          <p:cNvPr id="378" name="Straight Arrow Connector 377">
            <a:extLst>
              <a:ext uri="{FF2B5EF4-FFF2-40B4-BE49-F238E27FC236}">
                <a16:creationId xmlns:a16="http://schemas.microsoft.com/office/drawing/2014/main" id="{587BAD72-35EB-4098-A5C6-C2B3D9621195}"/>
              </a:ext>
            </a:extLst>
          </p:cNvPr>
          <p:cNvCxnSpPr>
            <a:cxnSpLocks/>
          </p:cNvCxnSpPr>
          <p:nvPr/>
        </p:nvCxnSpPr>
        <p:spPr>
          <a:xfrm>
            <a:off x="4905594" y="4534426"/>
            <a:ext cx="1317176" cy="0"/>
          </a:xfrm>
          <a:prstGeom prst="straightConnector1">
            <a:avLst/>
          </a:prstGeom>
          <a:ln w="38100">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9" name="TextBox 378">
            <a:extLst>
              <a:ext uri="{FF2B5EF4-FFF2-40B4-BE49-F238E27FC236}">
                <a16:creationId xmlns:a16="http://schemas.microsoft.com/office/drawing/2014/main" id="{E7F8E644-DF83-4003-8382-4ACDF213E2EC}"/>
              </a:ext>
            </a:extLst>
          </p:cNvPr>
          <p:cNvSpPr txBox="1"/>
          <p:nvPr/>
        </p:nvSpPr>
        <p:spPr>
          <a:xfrm>
            <a:off x="5303614" y="4589318"/>
            <a:ext cx="661771" cy="246221"/>
          </a:xfrm>
          <a:prstGeom prst="rect">
            <a:avLst/>
          </a:prstGeom>
          <a:solidFill>
            <a:schemeClr val="tx1">
              <a:alpha val="75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FF"/>
                </a:solidFill>
                <a:effectLst/>
                <a:uLnTx/>
                <a:uFillTx/>
                <a:latin typeface="Calibri" panose="020F0502020204030204"/>
                <a:ea typeface="+mn-ea"/>
                <a:cs typeface="+mn-cs"/>
              </a:rPr>
              <a:t>2 cycle</a:t>
            </a:r>
          </a:p>
        </p:txBody>
      </p:sp>
      <p:sp>
        <p:nvSpPr>
          <p:cNvPr id="381" name="TextBox 380">
            <a:extLst>
              <a:ext uri="{FF2B5EF4-FFF2-40B4-BE49-F238E27FC236}">
                <a16:creationId xmlns:a16="http://schemas.microsoft.com/office/drawing/2014/main" id="{2468BC0E-65A4-4192-817C-478A736CE005}"/>
              </a:ext>
            </a:extLst>
          </p:cNvPr>
          <p:cNvSpPr txBox="1"/>
          <p:nvPr/>
        </p:nvSpPr>
        <p:spPr>
          <a:xfrm>
            <a:off x="6092711" y="4589318"/>
            <a:ext cx="661771" cy="246221"/>
          </a:xfrm>
          <a:prstGeom prst="rect">
            <a:avLst/>
          </a:prstGeom>
          <a:solidFill>
            <a:schemeClr val="tx1">
              <a:alpha val="75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FF"/>
                </a:solidFill>
                <a:effectLst/>
                <a:uLnTx/>
                <a:uFillTx/>
                <a:latin typeface="Calibri" panose="020F0502020204030204"/>
                <a:ea typeface="+mn-ea"/>
                <a:cs typeface="+mn-cs"/>
              </a:rPr>
              <a:t>1 cycle</a:t>
            </a:r>
          </a:p>
        </p:txBody>
      </p:sp>
      <p:cxnSp>
        <p:nvCxnSpPr>
          <p:cNvPr id="382" name="Straight Arrow Connector 381">
            <a:extLst>
              <a:ext uri="{FF2B5EF4-FFF2-40B4-BE49-F238E27FC236}">
                <a16:creationId xmlns:a16="http://schemas.microsoft.com/office/drawing/2014/main" id="{70625AB4-9964-4152-BC02-7F6A65FA3DE6}"/>
              </a:ext>
            </a:extLst>
          </p:cNvPr>
          <p:cNvCxnSpPr>
            <a:cxnSpLocks/>
          </p:cNvCxnSpPr>
          <p:nvPr/>
        </p:nvCxnSpPr>
        <p:spPr>
          <a:xfrm>
            <a:off x="6220627" y="4531478"/>
            <a:ext cx="386235" cy="5897"/>
          </a:xfrm>
          <a:prstGeom prst="straightConnector1">
            <a:avLst/>
          </a:prstGeom>
          <a:ln w="38100">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E25B77C4-DD5F-4A0B-856B-12950B8F1B7D}"/>
              </a:ext>
            </a:extLst>
          </p:cNvPr>
          <p:cNvCxnSpPr>
            <a:cxnSpLocks/>
          </p:cNvCxnSpPr>
          <p:nvPr/>
        </p:nvCxnSpPr>
        <p:spPr>
          <a:xfrm>
            <a:off x="6619247" y="4534426"/>
            <a:ext cx="1317176" cy="0"/>
          </a:xfrm>
          <a:prstGeom prst="straightConnector1">
            <a:avLst/>
          </a:prstGeom>
          <a:ln w="38100">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3" name="Straight Arrow Connector 392">
            <a:extLst>
              <a:ext uri="{FF2B5EF4-FFF2-40B4-BE49-F238E27FC236}">
                <a16:creationId xmlns:a16="http://schemas.microsoft.com/office/drawing/2014/main" id="{268833B6-A7BF-40B2-91ED-49A3A1142357}"/>
              </a:ext>
            </a:extLst>
          </p:cNvPr>
          <p:cNvCxnSpPr>
            <a:cxnSpLocks/>
          </p:cNvCxnSpPr>
          <p:nvPr/>
        </p:nvCxnSpPr>
        <p:spPr>
          <a:xfrm>
            <a:off x="8093268" y="4534426"/>
            <a:ext cx="652035" cy="0"/>
          </a:xfrm>
          <a:prstGeom prst="straightConnector1">
            <a:avLst/>
          </a:prstGeom>
          <a:ln w="38100">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3" name="TextBox 402">
            <a:extLst>
              <a:ext uri="{FF2B5EF4-FFF2-40B4-BE49-F238E27FC236}">
                <a16:creationId xmlns:a16="http://schemas.microsoft.com/office/drawing/2014/main" id="{A16CADC1-C437-47F9-85DC-86D34571645F}"/>
              </a:ext>
            </a:extLst>
          </p:cNvPr>
          <p:cNvSpPr txBox="1"/>
          <p:nvPr/>
        </p:nvSpPr>
        <p:spPr>
          <a:xfrm>
            <a:off x="7020661" y="4589318"/>
            <a:ext cx="661771" cy="246221"/>
          </a:xfrm>
          <a:prstGeom prst="rect">
            <a:avLst/>
          </a:prstGeom>
          <a:solidFill>
            <a:schemeClr val="tx1">
              <a:alpha val="75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FF"/>
                </a:solidFill>
                <a:effectLst/>
                <a:uLnTx/>
                <a:uFillTx/>
                <a:latin typeface="Calibri" panose="020F0502020204030204"/>
                <a:ea typeface="+mn-ea"/>
                <a:cs typeface="+mn-cs"/>
              </a:rPr>
              <a:t>2 cycle</a:t>
            </a:r>
          </a:p>
        </p:txBody>
      </p:sp>
      <p:sp>
        <p:nvSpPr>
          <p:cNvPr id="416" name="TextBox 415">
            <a:extLst>
              <a:ext uri="{FF2B5EF4-FFF2-40B4-BE49-F238E27FC236}">
                <a16:creationId xmlns:a16="http://schemas.microsoft.com/office/drawing/2014/main" id="{039EF5E8-2981-40A5-9E05-04A5114194B0}"/>
              </a:ext>
            </a:extLst>
          </p:cNvPr>
          <p:cNvSpPr txBox="1"/>
          <p:nvPr/>
        </p:nvSpPr>
        <p:spPr>
          <a:xfrm>
            <a:off x="8158426" y="4589318"/>
            <a:ext cx="661771" cy="246221"/>
          </a:xfrm>
          <a:prstGeom prst="rect">
            <a:avLst/>
          </a:prstGeom>
          <a:solidFill>
            <a:schemeClr val="tx1">
              <a:alpha val="75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FF"/>
                </a:solidFill>
                <a:effectLst/>
                <a:uLnTx/>
                <a:uFillTx/>
                <a:latin typeface="Calibri" panose="020F0502020204030204"/>
                <a:ea typeface="+mn-ea"/>
                <a:cs typeface="+mn-cs"/>
              </a:rPr>
              <a:t>1 cycle</a:t>
            </a:r>
          </a:p>
        </p:txBody>
      </p:sp>
      <p:cxnSp>
        <p:nvCxnSpPr>
          <p:cNvPr id="417" name="Straight Arrow Connector 416">
            <a:extLst>
              <a:ext uri="{FF2B5EF4-FFF2-40B4-BE49-F238E27FC236}">
                <a16:creationId xmlns:a16="http://schemas.microsoft.com/office/drawing/2014/main" id="{0D4018B4-99B6-4DE2-AC2B-406940639583}"/>
              </a:ext>
            </a:extLst>
          </p:cNvPr>
          <p:cNvCxnSpPr>
            <a:cxnSpLocks/>
          </p:cNvCxnSpPr>
          <p:nvPr/>
        </p:nvCxnSpPr>
        <p:spPr>
          <a:xfrm rot="5400000">
            <a:off x="5974431" y="3415295"/>
            <a:ext cx="1317176" cy="0"/>
          </a:xfrm>
          <a:prstGeom prst="straightConnector1">
            <a:avLst/>
          </a:prstGeom>
          <a:ln w="38100">
            <a:solidFill>
              <a:srgbClr val="29FF2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8" name="Straight Arrow Connector 417">
            <a:extLst>
              <a:ext uri="{FF2B5EF4-FFF2-40B4-BE49-F238E27FC236}">
                <a16:creationId xmlns:a16="http://schemas.microsoft.com/office/drawing/2014/main" id="{EDE00F91-44F1-48B0-9CDD-02DAC84274CF}"/>
              </a:ext>
            </a:extLst>
          </p:cNvPr>
          <p:cNvCxnSpPr>
            <a:cxnSpLocks/>
          </p:cNvCxnSpPr>
          <p:nvPr/>
        </p:nvCxnSpPr>
        <p:spPr>
          <a:xfrm rot="5400000">
            <a:off x="6442850" y="2580882"/>
            <a:ext cx="386235" cy="5897"/>
          </a:xfrm>
          <a:prstGeom prst="straightConnector1">
            <a:avLst/>
          </a:prstGeom>
          <a:ln w="38100">
            <a:solidFill>
              <a:srgbClr val="29FF2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9" name="TextBox 418">
            <a:extLst>
              <a:ext uri="{FF2B5EF4-FFF2-40B4-BE49-F238E27FC236}">
                <a16:creationId xmlns:a16="http://schemas.microsoft.com/office/drawing/2014/main" id="{C9459DED-2117-44A1-A023-D66E83C4EB6A}"/>
              </a:ext>
            </a:extLst>
          </p:cNvPr>
          <p:cNvSpPr txBox="1"/>
          <p:nvPr/>
        </p:nvSpPr>
        <p:spPr>
          <a:xfrm>
            <a:off x="6715561" y="2461721"/>
            <a:ext cx="661771" cy="246221"/>
          </a:xfrm>
          <a:prstGeom prst="rect">
            <a:avLst/>
          </a:prstGeom>
          <a:solidFill>
            <a:schemeClr val="tx1">
              <a:alpha val="75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FF29"/>
                </a:solidFill>
                <a:effectLst/>
                <a:uLnTx/>
                <a:uFillTx/>
                <a:latin typeface="Calibri" panose="020F0502020204030204"/>
                <a:ea typeface="+mn-ea"/>
                <a:cs typeface="+mn-cs"/>
              </a:rPr>
              <a:t>1 cycle</a:t>
            </a:r>
          </a:p>
        </p:txBody>
      </p:sp>
      <p:sp>
        <p:nvSpPr>
          <p:cNvPr id="420" name="TextBox 419">
            <a:extLst>
              <a:ext uri="{FF2B5EF4-FFF2-40B4-BE49-F238E27FC236}">
                <a16:creationId xmlns:a16="http://schemas.microsoft.com/office/drawing/2014/main" id="{6F454556-57C1-4B83-9850-4BE55BFF07C0}"/>
              </a:ext>
            </a:extLst>
          </p:cNvPr>
          <p:cNvSpPr txBox="1"/>
          <p:nvPr/>
        </p:nvSpPr>
        <p:spPr>
          <a:xfrm>
            <a:off x="6730572" y="3293877"/>
            <a:ext cx="661771" cy="246221"/>
          </a:xfrm>
          <a:prstGeom prst="rect">
            <a:avLst/>
          </a:prstGeom>
          <a:solidFill>
            <a:schemeClr val="tx1">
              <a:alpha val="75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FF29"/>
                </a:solidFill>
                <a:effectLst/>
                <a:uLnTx/>
                <a:uFillTx/>
                <a:latin typeface="Calibri" panose="020F0502020204030204"/>
                <a:ea typeface="+mn-ea"/>
                <a:cs typeface="+mn-cs"/>
              </a:rPr>
              <a:t>2 cycle</a:t>
            </a:r>
          </a:p>
        </p:txBody>
      </p:sp>
      <p:cxnSp>
        <p:nvCxnSpPr>
          <p:cNvPr id="421" name="Straight Arrow Connector 420">
            <a:extLst>
              <a:ext uri="{FF2B5EF4-FFF2-40B4-BE49-F238E27FC236}">
                <a16:creationId xmlns:a16="http://schemas.microsoft.com/office/drawing/2014/main" id="{ACEA6A53-71C9-429C-9488-29A45368EB4B}"/>
              </a:ext>
            </a:extLst>
          </p:cNvPr>
          <p:cNvCxnSpPr>
            <a:cxnSpLocks/>
          </p:cNvCxnSpPr>
          <p:nvPr/>
        </p:nvCxnSpPr>
        <p:spPr>
          <a:xfrm rot="5400000">
            <a:off x="5974431" y="1722089"/>
            <a:ext cx="1317176" cy="0"/>
          </a:xfrm>
          <a:prstGeom prst="straightConnector1">
            <a:avLst/>
          </a:prstGeom>
          <a:ln w="38100">
            <a:solidFill>
              <a:srgbClr val="29FF2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2" name="TextBox 421">
            <a:extLst>
              <a:ext uri="{FF2B5EF4-FFF2-40B4-BE49-F238E27FC236}">
                <a16:creationId xmlns:a16="http://schemas.microsoft.com/office/drawing/2014/main" id="{3F71804B-3B82-4809-BCCA-2096BE57A97F}"/>
              </a:ext>
            </a:extLst>
          </p:cNvPr>
          <p:cNvSpPr txBox="1"/>
          <p:nvPr/>
        </p:nvSpPr>
        <p:spPr>
          <a:xfrm>
            <a:off x="6754482" y="1605467"/>
            <a:ext cx="661771" cy="246221"/>
          </a:xfrm>
          <a:prstGeom prst="rect">
            <a:avLst/>
          </a:prstGeom>
          <a:solidFill>
            <a:schemeClr val="tx1">
              <a:alpha val="75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FF29"/>
                </a:solidFill>
                <a:effectLst/>
                <a:uLnTx/>
                <a:uFillTx/>
                <a:latin typeface="Calibri" panose="020F0502020204030204"/>
                <a:ea typeface="+mn-ea"/>
                <a:cs typeface="+mn-cs"/>
              </a:rPr>
              <a:t>2 cycle</a:t>
            </a:r>
          </a:p>
        </p:txBody>
      </p:sp>
      <p:cxnSp>
        <p:nvCxnSpPr>
          <p:cNvPr id="423" name="Straight Arrow Connector 422">
            <a:extLst>
              <a:ext uri="{FF2B5EF4-FFF2-40B4-BE49-F238E27FC236}">
                <a16:creationId xmlns:a16="http://schemas.microsoft.com/office/drawing/2014/main" id="{5FFCEDAA-CFA3-46B7-BDEE-33FB2333E5D2}"/>
              </a:ext>
            </a:extLst>
          </p:cNvPr>
          <p:cNvCxnSpPr>
            <a:cxnSpLocks/>
          </p:cNvCxnSpPr>
          <p:nvPr/>
        </p:nvCxnSpPr>
        <p:spPr>
          <a:xfrm>
            <a:off x="6641231" y="805775"/>
            <a:ext cx="0" cy="256745"/>
          </a:xfrm>
          <a:prstGeom prst="straightConnector1">
            <a:avLst/>
          </a:prstGeom>
          <a:ln w="38100">
            <a:solidFill>
              <a:srgbClr val="29FF2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4" name="TextBox 423">
            <a:extLst>
              <a:ext uri="{FF2B5EF4-FFF2-40B4-BE49-F238E27FC236}">
                <a16:creationId xmlns:a16="http://schemas.microsoft.com/office/drawing/2014/main" id="{370A5F64-F2D7-4A84-837F-CBB52BF47F61}"/>
              </a:ext>
            </a:extLst>
          </p:cNvPr>
          <p:cNvSpPr txBox="1"/>
          <p:nvPr/>
        </p:nvSpPr>
        <p:spPr>
          <a:xfrm>
            <a:off x="6712800" y="757642"/>
            <a:ext cx="661771" cy="246221"/>
          </a:xfrm>
          <a:prstGeom prst="rect">
            <a:avLst/>
          </a:prstGeom>
          <a:solidFill>
            <a:schemeClr val="tx1">
              <a:alpha val="75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FF29"/>
                </a:solidFill>
                <a:effectLst/>
                <a:uLnTx/>
                <a:uFillTx/>
                <a:latin typeface="Calibri" panose="020F0502020204030204"/>
                <a:ea typeface="+mn-ea"/>
                <a:cs typeface="+mn-cs"/>
              </a:rPr>
              <a:t>1 cycle</a:t>
            </a:r>
          </a:p>
        </p:txBody>
      </p:sp>
      <p:cxnSp>
        <p:nvCxnSpPr>
          <p:cNvPr id="425" name="Straight Arrow Connector 424">
            <a:extLst>
              <a:ext uri="{FF2B5EF4-FFF2-40B4-BE49-F238E27FC236}">
                <a16:creationId xmlns:a16="http://schemas.microsoft.com/office/drawing/2014/main" id="{E9999794-6767-4A98-A04B-2394416909E2}"/>
              </a:ext>
            </a:extLst>
          </p:cNvPr>
          <p:cNvCxnSpPr>
            <a:cxnSpLocks/>
          </p:cNvCxnSpPr>
          <p:nvPr/>
        </p:nvCxnSpPr>
        <p:spPr>
          <a:xfrm rot="5400000">
            <a:off x="6440260" y="4268559"/>
            <a:ext cx="386235" cy="5897"/>
          </a:xfrm>
          <a:prstGeom prst="straightConnector1">
            <a:avLst/>
          </a:prstGeom>
          <a:ln w="38100">
            <a:solidFill>
              <a:srgbClr val="66FF3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6" name="TextBox 425">
            <a:extLst>
              <a:ext uri="{FF2B5EF4-FFF2-40B4-BE49-F238E27FC236}">
                <a16:creationId xmlns:a16="http://schemas.microsoft.com/office/drawing/2014/main" id="{098B8FA1-B14A-434E-A68B-EE0A0EFCEF83}"/>
              </a:ext>
            </a:extLst>
          </p:cNvPr>
          <p:cNvSpPr txBox="1"/>
          <p:nvPr/>
        </p:nvSpPr>
        <p:spPr>
          <a:xfrm>
            <a:off x="6712971" y="4149398"/>
            <a:ext cx="661771" cy="246221"/>
          </a:xfrm>
          <a:prstGeom prst="rect">
            <a:avLst/>
          </a:prstGeom>
          <a:solidFill>
            <a:schemeClr val="tx1">
              <a:alpha val="75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FF29"/>
                </a:solidFill>
                <a:effectLst/>
                <a:uLnTx/>
                <a:uFillTx/>
                <a:latin typeface="Calibri" panose="020F0502020204030204"/>
                <a:ea typeface="+mn-ea"/>
                <a:cs typeface="+mn-cs"/>
              </a:rPr>
              <a:t>1 cycle</a:t>
            </a:r>
          </a:p>
        </p:txBody>
      </p:sp>
      <p:cxnSp>
        <p:nvCxnSpPr>
          <p:cNvPr id="427" name="Straight Arrow Connector 426">
            <a:extLst>
              <a:ext uri="{FF2B5EF4-FFF2-40B4-BE49-F238E27FC236}">
                <a16:creationId xmlns:a16="http://schemas.microsoft.com/office/drawing/2014/main" id="{F9A59889-0794-42FD-87D8-902220FDBB74}"/>
              </a:ext>
            </a:extLst>
          </p:cNvPr>
          <p:cNvCxnSpPr>
            <a:cxnSpLocks/>
          </p:cNvCxnSpPr>
          <p:nvPr/>
        </p:nvCxnSpPr>
        <p:spPr>
          <a:xfrm rot="5400000">
            <a:off x="5974431" y="5112749"/>
            <a:ext cx="1317176" cy="0"/>
          </a:xfrm>
          <a:prstGeom prst="straightConnector1">
            <a:avLst/>
          </a:prstGeom>
          <a:ln w="38100">
            <a:solidFill>
              <a:srgbClr val="29FF2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8" name="TextBox 427">
            <a:extLst>
              <a:ext uri="{FF2B5EF4-FFF2-40B4-BE49-F238E27FC236}">
                <a16:creationId xmlns:a16="http://schemas.microsoft.com/office/drawing/2014/main" id="{BF34B0D3-0408-471C-8DF9-F3D58A3AF89D}"/>
              </a:ext>
            </a:extLst>
          </p:cNvPr>
          <p:cNvSpPr txBox="1"/>
          <p:nvPr/>
        </p:nvSpPr>
        <p:spPr>
          <a:xfrm>
            <a:off x="6730572" y="4991331"/>
            <a:ext cx="661771" cy="246221"/>
          </a:xfrm>
          <a:prstGeom prst="rect">
            <a:avLst/>
          </a:prstGeom>
          <a:solidFill>
            <a:schemeClr val="tx1">
              <a:alpha val="75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FF29"/>
                </a:solidFill>
                <a:effectLst/>
                <a:uLnTx/>
                <a:uFillTx/>
                <a:latin typeface="Calibri" panose="020F0502020204030204"/>
                <a:ea typeface="+mn-ea"/>
                <a:cs typeface="+mn-cs"/>
              </a:rPr>
              <a:t>2 cycle</a:t>
            </a:r>
          </a:p>
        </p:txBody>
      </p:sp>
      <p:cxnSp>
        <p:nvCxnSpPr>
          <p:cNvPr id="429" name="Straight Arrow Connector 428">
            <a:extLst>
              <a:ext uri="{FF2B5EF4-FFF2-40B4-BE49-F238E27FC236}">
                <a16:creationId xmlns:a16="http://schemas.microsoft.com/office/drawing/2014/main" id="{76F5B0A7-DF0E-4774-BAB0-CCC75BD4F028}"/>
              </a:ext>
            </a:extLst>
          </p:cNvPr>
          <p:cNvCxnSpPr>
            <a:cxnSpLocks/>
          </p:cNvCxnSpPr>
          <p:nvPr/>
        </p:nvCxnSpPr>
        <p:spPr>
          <a:xfrm rot="5400000">
            <a:off x="6442657" y="5955316"/>
            <a:ext cx="386235" cy="5897"/>
          </a:xfrm>
          <a:prstGeom prst="straightConnector1">
            <a:avLst/>
          </a:prstGeom>
          <a:ln w="38100">
            <a:solidFill>
              <a:srgbClr val="29FF2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0" name="TextBox 429">
            <a:extLst>
              <a:ext uri="{FF2B5EF4-FFF2-40B4-BE49-F238E27FC236}">
                <a16:creationId xmlns:a16="http://schemas.microsoft.com/office/drawing/2014/main" id="{AA54AB5F-5663-4DBA-8EAD-A05938E74B41}"/>
              </a:ext>
            </a:extLst>
          </p:cNvPr>
          <p:cNvSpPr txBox="1"/>
          <p:nvPr/>
        </p:nvSpPr>
        <p:spPr>
          <a:xfrm>
            <a:off x="6715368" y="5836155"/>
            <a:ext cx="661771" cy="246221"/>
          </a:xfrm>
          <a:prstGeom prst="rect">
            <a:avLst/>
          </a:prstGeom>
          <a:solidFill>
            <a:schemeClr val="tx1">
              <a:alpha val="75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FF29"/>
                </a:solidFill>
                <a:effectLst/>
                <a:uLnTx/>
                <a:uFillTx/>
                <a:latin typeface="Calibri" panose="020F0502020204030204"/>
                <a:ea typeface="+mn-ea"/>
                <a:cs typeface="+mn-cs"/>
              </a:rPr>
              <a:t>1 cycle</a:t>
            </a:r>
          </a:p>
        </p:txBody>
      </p:sp>
      <p:sp>
        <p:nvSpPr>
          <p:cNvPr id="380" name="Footer Placeholder 2">
            <a:extLst>
              <a:ext uri="{FF2B5EF4-FFF2-40B4-BE49-F238E27FC236}">
                <a16:creationId xmlns:a16="http://schemas.microsoft.com/office/drawing/2014/main" id="{04F61A86-65BC-4A9A-9A4B-66EAAAC1A1EF}"/>
              </a:ext>
            </a:extLst>
          </p:cNvPr>
          <p:cNvSpPr txBox="1">
            <a:spLocks/>
          </p:cNvSpPr>
          <p:nvPr/>
        </p:nvSpPr>
        <p:spPr>
          <a:xfrm>
            <a:off x="24716" y="6492875"/>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Intel Confidential – Product Design Information</a:t>
            </a:r>
          </a:p>
        </p:txBody>
      </p:sp>
      <p:sp>
        <p:nvSpPr>
          <p:cNvPr id="431" name="TextBox 430">
            <a:extLst>
              <a:ext uri="{FF2B5EF4-FFF2-40B4-BE49-F238E27FC236}">
                <a16:creationId xmlns:a16="http://schemas.microsoft.com/office/drawing/2014/main" id="{D2385E68-9E58-4428-82DD-F44D839A7DFE}"/>
              </a:ext>
            </a:extLst>
          </p:cNvPr>
          <p:cNvSpPr txBox="1"/>
          <p:nvPr/>
        </p:nvSpPr>
        <p:spPr>
          <a:xfrm>
            <a:off x="9412159" y="1893677"/>
            <a:ext cx="2637514"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9FF29"/>
                </a:solidFill>
                <a:effectLst/>
                <a:uLnTx/>
                <a:uFillTx/>
                <a:latin typeface="Arial" panose="020B0604020202020204" pitchFamily="34" charset="0"/>
                <a:ea typeface="+mn-ea"/>
                <a:cs typeface="Arial" panose="020B0604020202020204" pitchFamily="34" charset="0"/>
              </a:rPr>
              <a:t>Hmesh connects DDRIO, Hmesh is drawn vertically in SRF and called VHmesh </a:t>
            </a:r>
            <a:endParaRPr kumimoji="0" lang="en-US" sz="1600" b="0" i="0" u="none" strike="noStrike" kern="1200" cap="none" spc="0" normalizeH="0" baseline="0" noProof="0" dirty="0">
              <a:ln>
                <a:noFill/>
              </a:ln>
              <a:solidFill>
                <a:srgbClr val="29FF29"/>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FFFFF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FFFFF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FFFFF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FF"/>
                </a:solidFill>
                <a:effectLst/>
                <a:uLnTx/>
                <a:uFillTx/>
                <a:latin typeface="Arial" panose="020B0604020202020204" pitchFamily="34" charset="0"/>
                <a:ea typeface="+mn-ea"/>
                <a:cs typeface="Arial" panose="020B0604020202020204" pitchFamily="34" charset="0"/>
              </a:rPr>
              <a:t>Vmesh connects MDF, Vmesh is drawn horizontally in SRF and called HVmesh</a:t>
            </a:r>
            <a:endParaRPr kumimoji="0" lang="en-US" sz="16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endParaRPr>
          </a:p>
        </p:txBody>
      </p:sp>
      <p:sp>
        <p:nvSpPr>
          <p:cNvPr id="2" name="Oval 1">
            <a:extLst>
              <a:ext uri="{FF2B5EF4-FFF2-40B4-BE49-F238E27FC236}">
                <a16:creationId xmlns:a16="http://schemas.microsoft.com/office/drawing/2014/main" id="{A90F7957-9E85-4B16-9F0C-1655C6E396E9}"/>
              </a:ext>
            </a:extLst>
          </p:cNvPr>
          <p:cNvSpPr/>
          <p:nvPr/>
        </p:nvSpPr>
        <p:spPr>
          <a:xfrm>
            <a:off x="3786153" y="4203016"/>
            <a:ext cx="5809158" cy="848382"/>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8DBB1036-D5A7-479F-AB37-177208DCC050}"/>
              </a:ext>
            </a:extLst>
          </p:cNvPr>
          <p:cNvSpPr/>
          <p:nvPr/>
        </p:nvSpPr>
        <p:spPr>
          <a:xfrm>
            <a:off x="6016833" y="520160"/>
            <a:ext cx="1826215" cy="5972711"/>
          </a:xfrm>
          <a:prstGeom prst="ellipse">
            <a:avLst/>
          </a:prstGeom>
          <a:noFill/>
          <a:ln w="57150">
            <a:solidFill>
              <a:srgbClr val="29F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825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D53F-D7EE-4267-9E88-60C0EB27F2EB}"/>
              </a:ext>
            </a:extLst>
          </p:cNvPr>
          <p:cNvSpPr>
            <a:spLocks noGrp="1"/>
          </p:cNvSpPr>
          <p:nvPr>
            <p:ph type="title"/>
          </p:nvPr>
        </p:nvSpPr>
        <p:spPr/>
        <p:txBody>
          <a:bodyPr/>
          <a:lstStyle/>
          <a:p>
            <a:r>
              <a:rPr lang="en-US" dirty="0"/>
              <a:t>Shared between GNR and SRF</a:t>
            </a:r>
          </a:p>
        </p:txBody>
      </p:sp>
      <p:sp>
        <p:nvSpPr>
          <p:cNvPr id="3" name="Content Placeholder 2">
            <a:extLst>
              <a:ext uri="{FF2B5EF4-FFF2-40B4-BE49-F238E27FC236}">
                <a16:creationId xmlns:a16="http://schemas.microsoft.com/office/drawing/2014/main" id="{3B813C29-7807-4E70-A2B8-A83947090482}"/>
              </a:ext>
            </a:extLst>
          </p:cNvPr>
          <p:cNvSpPr>
            <a:spLocks noGrp="1"/>
          </p:cNvSpPr>
          <p:nvPr>
            <p:ph idx="1"/>
          </p:nvPr>
        </p:nvSpPr>
        <p:spPr>
          <a:xfrm>
            <a:off x="617838" y="1178010"/>
            <a:ext cx="10964562" cy="5100869"/>
          </a:xfrm>
        </p:spPr>
        <p:txBody>
          <a:bodyPr>
            <a:normAutofit/>
          </a:bodyPr>
          <a:lstStyle/>
          <a:p>
            <a:r>
              <a:rPr lang="en-US" dirty="0"/>
              <a:t>Same TFM (Cheetah2)</a:t>
            </a:r>
          </a:p>
          <a:p>
            <a:r>
              <a:rPr lang="en-US" dirty="0"/>
              <a:t>Same Intel 10nm IO die</a:t>
            </a:r>
          </a:p>
          <a:p>
            <a:r>
              <a:rPr lang="en-US" dirty="0"/>
              <a:t>Same platform</a:t>
            </a:r>
          </a:p>
          <a:p>
            <a:pPr lvl="1"/>
            <a:r>
              <a:rPr lang="en-US" dirty="0"/>
              <a:t>Birchstream SP and AP</a:t>
            </a:r>
          </a:p>
          <a:p>
            <a:r>
              <a:rPr lang="en-US" dirty="0"/>
              <a:t>Same voltage rails</a:t>
            </a:r>
          </a:p>
          <a:p>
            <a:pPr lvl="1"/>
            <a:r>
              <a:rPr lang="en-US" dirty="0"/>
              <a:t>Might adjust some voltage values</a:t>
            </a:r>
          </a:p>
          <a:p>
            <a:r>
              <a:rPr lang="en-US" dirty="0"/>
              <a:t>Same clocks</a:t>
            </a:r>
          </a:p>
          <a:p>
            <a:pPr lvl="1"/>
            <a:r>
              <a:rPr lang="en-US" dirty="0"/>
              <a:t>Scale some ship freq &amp; cycle time targets</a:t>
            </a:r>
          </a:p>
        </p:txBody>
      </p:sp>
    </p:spTree>
    <p:extLst>
      <p:ext uri="{BB962C8B-B14F-4D97-AF65-F5344CB8AC3E}">
        <p14:creationId xmlns:p14="http://schemas.microsoft.com/office/powerpoint/2010/main" val="2362745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2">
            <a:extLst>
              <a:ext uri="{FF2B5EF4-FFF2-40B4-BE49-F238E27FC236}">
                <a16:creationId xmlns:a16="http://schemas.microsoft.com/office/drawing/2014/main" id="{3716B197-1D70-41A8-A7C4-B97BBAFF8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463" y="2029582"/>
            <a:ext cx="332422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9AC0F04-3EDA-4BBE-BBE6-7E276FC547C4}"/>
              </a:ext>
            </a:extLst>
          </p:cNvPr>
          <p:cNvSpPr txBox="1"/>
          <p:nvPr/>
        </p:nvSpPr>
        <p:spPr>
          <a:xfrm>
            <a:off x="3573350" y="5950083"/>
            <a:ext cx="1091839"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FF"/>
                </a:solidFill>
                <a:effectLst/>
                <a:uLnTx/>
                <a:uFillTx/>
                <a:latin typeface="Verdana"/>
                <a:ea typeface="+mn-ea"/>
                <a:cs typeface="Arial"/>
              </a:rPr>
              <a:t>Vmesh</a:t>
            </a:r>
          </a:p>
        </p:txBody>
      </p:sp>
      <p:pic>
        <p:nvPicPr>
          <p:cNvPr id="21" name="Picture 20">
            <a:extLst>
              <a:ext uri="{FF2B5EF4-FFF2-40B4-BE49-F238E27FC236}">
                <a16:creationId xmlns:a16="http://schemas.microsoft.com/office/drawing/2014/main" id="{76626618-8DF5-406C-A3BD-1514781C85D7}"/>
              </a:ext>
            </a:extLst>
          </p:cNvPr>
          <p:cNvPicPr>
            <a:picLocks noChangeAspect="1"/>
          </p:cNvPicPr>
          <p:nvPr/>
        </p:nvPicPr>
        <p:blipFill rotWithShape="1">
          <a:blip r:embed="rId4"/>
          <a:srcRect l="2219" t="16358" r="46163" b="8804"/>
          <a:stretch/>
        </p:blipFill>
        <p:spPr>
          <a:xfrm>
            <a:off x="386459" y="2837583"/>
            <a:ext cx="4140270" cy="2924287"/>
          </a:xfrm>
          <a:prstGeom prst="rect">
            <a:avLst/>
          </a:prstGeom>
        </p:spPr>
      </p:pic>
      <p:sp>
        <p:nvSpPr>
          <p:cNvPr id="7" name="Freeform: Shape 6">
            <a:extLst>
              <a:ext uri="{FF2B5EF4-FFF2-40B4-BE49-F238E27FC236}">
                <a16:creationId xmlns:a16="http://schemas.microsoft.com/office/drawing/2014/main" id="{3350D584-8889-46DC-A132-622F47B62E4E}"/>
              </a:ext>
            </a:extLst>
          </p:cNvPr>
          <p:cNvSpPr/>
          <p:nvPr/>
        </p:nvSpPr>
        <p:spPr bwMode="auto">
          <a:xfrm>
            <a:off x="403053" y="1248929"/>
            <a:ext cx="4091818" cy="2029298"/>
          </a:xfrm>
          <a:custGeom>
            <a:avLst/>
            <a:gdLst>
              <a:gd name="connsiteX0" fmla="*/ 0 w 4130040"/>
              <a:gd name="connsiteY0" fmla="*/ 0 h 2072640"/>
              <a:gd name="connsiteX1" fmla="*/ 30480 w 4130040"/>
              <a:gd name="connsiteY1" fmla="*/ 1303020 h 2072640"/>
              <a:gd name="connsiteX2" fmla="*/ 2979420 w 4130040"/>
              <a:gd name="connsiteY2" fmla="*/ 13182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30040"/>
              <a:gd name="connsiteY0" fmla="*/ 0 h 2072640"/>
              <a:gd name="connsiteX1" fmla="*/ 30480 w 4130040"/>
              <a:gd name="connsiteY1" fmla="*/ 1303020 h 2072640"/>
              <a:gd name="connsiteX2" fmla="*/ 2984182 w 4130040"/>
              <a:gd name="connsiteY2" fmla="*/ 13563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30040"/>
              <a:gd name="connsiteY0" fmla="*/ 0 h 2072640"/>
              <a:gd name="connsiteX1" fmla="*/ 30480 w 4130040"/>
              <a:gd name="connsiteY1" fmla="*/ 1355407 h 2072640"/>
              <a:gd name="connsiteX2" fmla="*/ 2984182 w 4130040"/>
              <a:gd name="connsiteY2" fmla="*/ 13563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202305 w 4101465"/>
              <a:gd name="connsiteY8" fmla="*/ 866775 h 2063115"/>
              <a:gd name="connsiteX9" fmla="*/ 3156585 w 4101465"/>
              <a:gd name="connsiteY9" fmla="*/ 36195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202305 w 4101465"/>
              <a:gd name="connsiteY8" fmla="*/ 866775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56297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62162 h 2063115"/>
              <a:gd name="connsiteX7" fmla="*/ 4093845 w 4101465"/>
              <a:gd name="connsiteY7" fmla="*/ 856297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829627 h 2036445"/>
              <a:gd name="connsiteX8" fmla="*/ 3154681 w 4106228"/>
              <a:gd name="connsiteY8" fmla="*/ 835343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54681 w 4106228"/>
              <a:gd name="connsiteY8" fmla="*/ 835343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16447 w 4106228"/>
              <a:gd name="connsiteY8" fmla="*/ 751227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16447 w 4106228"/>
              <a:gd name="connsiteY8" fmla="*/ 751227 h 2036445"/>
              <a:gd name="connsiteX9" fmla="*/ 3092527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078213 w 4106228"/>
              <a:gd name="connsiteY8" fmla="*/ 758874 h 2036445"/>
              <a:gd name="connsiteX9" fmla="*/ 3092527 w 4106228"/>
              <a:gd name="connsiteY9" fmla="*/ 0 h 2036445"/>
              <a:gd name="connsiteX10" fmla="*/ 0 w 4106228"/>
              <a:gd name="connsiteY10" fmla="*/ 1905 h 20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6228" h="2036445">
                <a:moveTo>
                  <a:pt x="0" y="1905"/>
                </a:moveTo>
                <a:cubicBezTo>
                  <a:pt x="2223" y="441007"/>
                  <a:pt x="4445" y="880110"/>
                  <a:pt x="6668" y="1319212"/>
                </a:cubicBezTo>
                <a:lnTo>
                  <a:pt x="2960370" y="1320165"/>
                </a:lnTo>
                <a:cubicBezTo>
                  <a:pt x="2961323" y="1411605"/>
                  <a:pt x="2962275" y="1503045"/>
                  <a:pt x="2963228" y="1594485"/>
                </a:cubicBezTo>
                <a:lnTo>
                  <a:pt x="3458528" y="1602105"/>
                </a:lnTo>
                <a:lnTo>
                  <a:pt x="3466148" y="2036445"/>
                </a:lnTo>
                <a:lnTo>
                  <a:pt x="4106228" y="2035492"/>
                </a:lnTo>
                <a:lnTo>
                  <a:pt x="4098608" y="760805"/>
                </a:lnTo>
                <a:lnTo>
                  <a:pt x="3078213" y="758874"/>
                </a:lnTo>
                <a:cubicBezTo>
                  <a:pt x="3080435" y="480426"/>
                  <a:pt x="3090305" y="278448"/>
                  <a:pt x="3092527" y="0"/>
                </a:cubicBezTo>
                <a:lnTo>
                  <a:pt x="0" y="1905"/>
                </a:lnTo>
                <a:close/>
              </a:path>
            </a:pathLst>
          </a:custGeom>
          <a:solidFill>
            <a:schemeClr val="bg2"/>
          </a:solidFill>
          <a:ln w="38100" cap="flat" cmpd="sng" algn="ctr">
            <a:solidFill>
              <a:srgbClr val="F4E6C4"/>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64" name="TextBox 63">
            <a:extLst>
              <a:ext uri="{FF2B5EF4-FFF2-40B4-BE49-F238E27FC236}">
                <a16:creationId xmlns:a16="http://schemas.microsoft.com/office/drawing/2014/main" id="{7320E10D-663C-4949-B3EA-47238F434481}"/>
              </a:ext>
            </a:extLst>
          </p:cNvPr>
          <p:cNvSpPr txBox="1"/>
          <p:nvPr/>
        </p:nvSpPr>
        <p:spPr>
          <a:xfrm>
            <a:off x="1394204" y="1650999"/>
            <a:ext cx="1683158" cy="73866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LLC (4MB</a:t>
            </a:r>
            <a:r>
              <a:rPr kumimoji="0" lang="en-US" sz="1400" b="0" i="0" u="none" strike="noStrike" kern="1200" cap="none" spc="0" normalizeH="0" baseline="0" noProof="0" dirty="0">
                <a:ln>
                  <a:noFill/>
                </a:ln>
                <a:solidFill>
                  <a:srgbClr val="FDB605">
                    <a:lumMod val="20000"/>
                    <a:lumOff val="80000"/>
                  </a:srgbClr>
                </a:solidFill>
                <a:effectLst/>
                <a:uLnTx/>
                <a:uFillTx/>
                <a:latin typeface="Verdana"/>
                <a:ea typeface="+mn-ea"/>
                <a:cs typeface="Arial"/>
              </a:rPr>
              <a:t>) Data/Tag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DB605">
                    <a:lumMod val="20000"/>
                    <a:lumOff val="80000"/>
                  </a:srgbClr>
                </a:solidFill>
                <a:effectLst/>
                <a:uLnTx/>
                <a:uFillTx/>
                <a:latin typeface="Verdana"/>
                <a:ea typeface="+mn-ea"/>
                <a:cs typeface="Arial"/>
              </a:rPr>
              <a:t>and SF</a:t>
            </a:r>
          </a:p>
        </p:txBody>
      </p:sp>
      <p:sp>
        <p:nvSpPr>
          <p:cNvPr id="78" name="TextBox 77">
            <a:extLst>
              <a:ext uri="{FF2B5EF4-FFF2-40B4-BE49-F238E27FC236}">
                <a16:creationId xmlns:a16="http://schemas.microsoft.com/office/drawing/2014/main" id="{A41C6250-8E57-4425-9207-18D4970F1051}"/>
              </a:ext>
            </a:extLst>
          </p:cNvPr>
          <p:cNvSpPr txBox="1"/>
          <p:nvPr/>
        </p:nvSpPr>
        <p:spPr>
          <a:xfrm flipH="1">
            <a:off x="3392390" y="3276234"/>
            <a:ext cx="559229" cy="451534"/>
          </a:xfrm>
          <a:prstGeom prst="rect">
            <a:avLst/>
          </a:prstGeom>
          <a:noFill/>
        </p:spPr>
        <p:txBody>
          <a:bodyPr wrap="square" lIns="0" tIns="0" rIns="0" bIns="0"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9900">
                    <a:lumMod val="60000"/>
                    <a:lumOff val="40000"/>
                  </a:srgbClr>
                </a:solidFill>
                <a:effectLst/>
                <a:uLnTx/>
                <a:uFillTx/>
                <a:latin typeface="Verdana"/>
                <a:ea typeface="+mn-ea"/>
                <a:cs typeface="Arial"/>
              </a:rPr>
              <a:t>IDI</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9900">
                    <a:lumMod val="60000"/>
                    <a:lumOff val="40000"/>
                  </a:srgbClr>
                </a:solidFill>
                <a:effectLst/>
                <a:uLnTx/>
                <a:uFillTx/>
                <a:latin typeface="Verdana"/>
                <a:ea typeface="+mn-ea"/>
                <a:cs typeface="Arial"/>
              </a:rPr>
              <a:t>BGF</a:t>
            </a:r>
          </a:p>
        </p:txBody>
      </p:sp>
      <p:sp>
        <p:nvSpPr>
          <p:cNvPr id="88" name="TextBox 87">
            <a:extLst>
              <a:ext uri="{FF2B5EF4-FFF2-40B4-BE49-F238E27FC236}">
                <a16:creationId xmlns:a16="http://schemas.microsoft.com/office/drawing/2014/main" id="{DBDEA391-8D0D-4EA5-908C-47DDCF3BF3AE}"/>
              </a:ext>
            </a:extLst>
          </p:cNvPr>
          <p:cNvSpPr txBox="1"/>
          <p:nvPr/>
        </p:nvSpPr>
        <p:spPr>
          <a:xfrm>
            <a:off x="4816874" y="1285738"/>
            <a:ext cx="82093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9FF29"/>
                </a:solidFill>
                <a:effectLst/>
                <a:uLnTx/>
                <a:uFillTx/>
                <a:latin typeface="Verdana"/>
                <a:ea typeface="+mn-ea"/>
                <a:cs typeface="Arial"/>
              </a:rPr>
              <a:t>Hmesh</a:t>
            </a:r>
            <a:endParaRPr kumimoji="0" lang="en-US" sz="1400" b="0" i="0" u="none" strike="noStrike" kern="1200" cap="none" spc="0" normalizeH="0" baseline="0" noProof="0" dirty="0">
              <a:ln>
                <a:noFill/>
              </a:ln>
              <a:solidFill>
                <a:srgbClr val="29FF29"/>
              </a:solidFill>
              <a:effectLst/>
              <a:uLnTx/>
              <a:uFillTx/>
              <a:latin typeface="Verdana"/>
              <a:ea typeface="+mn-ea"/>
              <a:cs typeface="Arial"/>
            </a:endParaRPr>
          </a:p>
        </p:txBody>
      </p:sp>
      <p:grpSp>
        <p:nvGrpSpPr>
          <p:cNvPr id="84" name="Group 83">
            <a:extLst>
              <a:ext uri="{FF2B5EF4-FFF2-40B4-BE49-F238E27FC236}">
                <a16:creationId xmlns:a16="http://schemas.microsoft.com/office/drawing/2014/main" id="{AF03F4F4-5BEA-4113-A309-C42E96E59A7B}"/>
              </a:ext>
            </a:extLst>
          </p:cNvPr>
          <p:cNvGrpSpPr/>
          <p:nvPr/>
        </p:nvGrpSpPr>
        <p:grpSpPr>
          <a:xfrm>
            <a:off x="386458" y="2544597"/>
            <a:ext cx="2927085" cy="338555"/>
            <a:chOff x="828418" y="2987219"/>
            <a:chExt cx="2927085" cy="338555"/>
          </a:xfrm>
        </p:grpSpPr>
        <p:sp>
          <p:nvSpPr>
            <p:cNvPr id="22" name="Rectangle 21">
              <a:extLst>
                <a:ext uri="{FF2B5EF4-FFF2-40B4-BE49-F238E27FC236}">
                  <a16:creationId xmlns:a16="http://schemas.microsoft.com/office/drawing/2014/main" id="{3DDBA37F-1B11-4856-AC03-0554BB09394D}"/>
                </a:ext>
              </a:extLst>
            </p:cNvPr>
            <p:cNvSpPr/>
            <p:nvPr/>
          </p:nvSpPr>
          <p:spPr bwMode="auto">
            <a:xfrm rot="16200000">
              <a:off x="2158903" y="1692954"/>
              <a:ext cx="266116" cy="2927085"/>
            </a:xfrm>
            <a:prstGeom prst="rect">
              <a:avLst/>
            </a:prstGeom>
            <a:solidFill>
              <a:schemeClr val="bg2"/>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4" name="TextBox 3">
              <a:extLst>
                <a:ext uri="{FF2B5EF4-FFF2-40B4-BE49-F238E27FC236}">
                  <a16:creationId xmlns:a16="http://schemas.microsoft.com/office/drawing/2014/main" id="{CE0F498A-75CD-46B4-807F-C4A345F10476}"/>
                </a:ext>
              </a:extLst>
            </p:cNvPr>
            <p:cNvSpPr txBox="1"/>
            <p:nvPr/>
          </p:nvSpPr>
          <p:spPr>
            <a:xfrm>
              <a:off x="1919843" y="2987219"/>
              <a:ext cx="744237" cy="338555"/>
            </a:xfrm>
            <a:prstGeom prst="rect">
              <a:avLst/>
            </a:prstGeom>
            <a:noFill/>
            <a:ln>
              <a:no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5300"/>
                  </a:solidFill>
                  <a:effectLst/>
                  <a:uLnTx/>
                  <a:uFillTx/>
                  <a:latin typeface="Verdana"/>
                  <a:ea typeface="+mn-ea"/>
                  <a:cs typeface="Arial"/>
                </a:rPr>
                <a:t>FIVR</a:t>
              </a:r>
            </a:p>
          </p:txBody>
        </p:sp>
      </p:grpSp>
      <p:sp>
        <p:nvSpPr>
          <p:cNvPr id="23" name="TextBox 22">
            <a:extLst>
              <a:ext uri="{FF2B5EF4-FFF2-40B4-BE49-F238E27FC236}">
                <a16:creationId xmlns:a16="http://schemas.microsoft.com/office/drawing/2014/main" id="{4A12E26D-6EF7-4946-9EE9-E5337DF8C1A7}"/>
              </a:ext>
            </a:extLst>
          </p:cNvPr>
          <p:cNvSpPr txBox="1"/>
          <p:nvPr/>
        </p:nvSpPr>
        <p:spPr>
          <a:xfrm>
            <a:off x="1046355" y="5943805"/>
            <a:ext cx="2637904" cy="287323"/>
          </a:xfrm>
          <a:prstGeom prst="rect">
            <a:avLst/>
          </a:prstGeom>
          <a:noFill/>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~2.95mm x ~3.15mm</a:t>
            </a:r>
            <a:endPar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DA2690D4-F7EC-4325-A487-209F169E5F97}"/>
              </a:ext>
            </a:extLst>
          </p:cNvPr>
          <p:cNvSpPr txBox="1"/>
          <p:nvPr/>
        </p:nvSpPr>
        <p:spPr>
          <a:xfrm>
            <a:off x="4632998" y="170842"/>
            <a:ext cx="74248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Hmesh connects DDRIO, Hmesh is drawn vertically in SRF and called VHmesh </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Vmesh connects MDF, Vmesh is drawn horizontally in SRF and called HVmesh</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B9AFE46-9657-4325-B8CD-A072E5440F4F}"/>
              </a:ext>
            </a:extLst>
          </p:cNvPr>
          <p:cNvSpPr txBox="1"/>
          <p:nvPr/>
        </p:nvSpPr>
        <p:spPr>
          <a:xfrm>
            <a:off x="1239125" y="803004"/>
            <a:ext cx="28981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GNR Core Tile (P1276)</a:t>
            </a:r>
            <a:endParaRPr kumimoji="0" lang="en-US" sz="1800" b="0" i="0" u="none" strike="noStrike" kern="1200" cap="none" spc="0" normalizeH="0" baseline="0" noProof="0" dirty="0">
              <a:ln>
                <a:noFill/>
              </a:ln>
              <a:solidFill>
                <a:srgbClr val="FFFFFF"/>
              </a:solidFill>
              <a:effectLst/>
              <a:uLnTx/>
              <a:uFillTx/>
              <a:latin typeface="Verdana"/>
              <a:ea typeface="+mn-ea"/>
              <a:cs typeface="Arial"/>
            </a:endParaRPr>
          </a:p>
        </p:txBody>
      </p:sp>
      <p:sp>
        <p:nvSpPr>
          <p:cNvPr id="58" name="TextBox 57">
            <a:extLst>
              <a:ext uri="{FF2B5EF4-FFF2-40B4-BE49-F238E27FC236}">
                <a16:creationId xmlns:a16="http://schemas.microsoft.com/office/drawing/2014/main" id="{5107D134-5AB5-4370-884C-5E6464F6159B}"/>
              </a:ext>
            </a:extLst>
          </p:cNvPr>
          <p:cNvSpPr txBox="1"/>
          <p:nvPr/>
        </p:nvSpPr>
        <p:spPr>
          <a:xfrm>
            <a:off x="7520158" y="803004"/>
            <a:ext cx="26939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SRF Core Tile (N3)</a:t>
            </a:r>
            <a:endParaRPr kumimoji="0" lang="en-US" sz="1800" b="0" i="0" u="none" strike="noStrike" kern="1200" cap="none" spc="0" normalizeH="0" baseline="0" noProof="0" dirty="0">
              <a:ln>
                <a:noFill/>
              </a:ln>
              <a:solidFill>
                <a:srgbClr val="FFFFFF"/>
              </a:solidFill>
              <a:effectLst/>
              <a:uLnTx/>
              <a:uFillTx/>
              <a:latin typeface="Verdana"/>
              <a:ea typeface="+mn-ea"/>
              <a:cs typeface="Arial"/>
            </a:endParaRPr>
          </a:p>
        </p:txBody>
      </p:sp>
      <p:sp>
        <p:nvSpPr>
          <p:cNvPr id="60" name="TextBox 59">
            <a:extLst>
              <a:ext uri="{FF2B5EF4-FFF2-40B4-BE49-F238E27FC236}">
                <a16:creationId xmlns:a16="http://schemas.microsoft.com/office/drawing/2014/main" id="{72DB1B10-AD2B-43AF-8F7F-CCFD2500FB04}"/>
              </a:ext>
            </a:extLst>
          </p:cNvPr>
          <p:cNvSpPr txBox="1"/>
          <p:nvPr/>
        </p:nvSpPr>
        <p:spPr>
          <a:xfrm>
            <a:off x="134122" y="68874"/>
            <a:ext cx="35440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GNR &amp; SRF Core Tiles</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5E536E1B-8BE9-4B5E-B2EF-5B12A1E5A618}"/>
              </a:ext>
            </a:extLst>
          </p:cNvPr>
          <p:cNvSpPr/>
          <p:nvPr/>
        </p:nvSpPr>
        <p:spPr bwMode="auto">
          <a:xfrm>
            <a:off x="6653333" y="2044288"/>
            <a:ext cx="3364512" cy="3625846"/>
          </a:xfrm>
          <a:prstGeom prst="rect">
            <a:avLst/>
          </a:prstGeom>
          <a:noFill/>
          <a:ln w="127000" cap="flat" cmpd="sng" algn="ctr">
            <a:solidFill>
              <a:srgbClr val="66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grpSp>
        <p:nvGrpSpPr>
          <p:cNvPr id="2" name="Group 1">
            <a:extLst>
              <a:ext uri="{FF2B5EF4-FFF2-40B4-BE49-F238E27FC236}">
                <a16:creationId xmlns:a16="http://schemas.microsoft.com/office/drawing/2014/main" id="{59E5D715-BB81-4BF0-842A-C448249A90C8}"/>
              </a:ext>
            </a:extLst>
          </p:cNvPr>
          <p:cNvGrpSpPr/>
          <p:nvPr/>
        </p:nvGrpSpPr>
        <p:grpSpPr>
          <a:xfrm>
            <a:off x="6645902" y="4116774"/>
            <a:ext cx="1409963" cy="1555002"/>
            <a:chOff x="5224998" y="4026556"/>
            <a:chExt cx="1409963" cy="1555002"/>
          </a:xfrm>
        </p:grpSpPr>
        <p:sp>
          <p:nvSpPr>
            <p:cNvPr id="75" name="Rectangle 74">
              <a:extLst>
                <a:ext uri="{FF2B5EF4-FFF2-40B4-BE49-F238E27FC236}">
                  <a16:creationId xmlns:a16="http://schemas.microsoft.com/office/drawing/2014/main" id="{663C552F-EA3B-4E3F-87B2-CAC7F3F216CE}"/>
                </a:ext>
              </a:extLst>
            </p:cNvPr>
            <p:cNvSpPr/>
            <p:nvPr/>
          </p:nvSpPr>
          <p:spPr bwMode="auto">
            <a:xfrm>
              <a:off x="5224998" y="4026556"/>
              <a:ext cx="1409963" cy="1555002"/>
            </a:xfrm>
            <a:prstGeom prst="rect">
              <a:avLst/>
            </a:prstGeom>
            <a:noFill/>
            <a:ln w="19050" cap="flat" cmpd="sng" algn="ctr">
              <a:solidFill>
                <a:srgbClr val="66FF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77" name="TextBox 76">
              <a:extLst>
                <a:ext uri="{FF2B5EF4-FFF2-40B4-BE49-F238E27FC236}">
                  <a16:creationId xmlns:a16="http://schemas.microsoft.com/office/drawing/2014/main" id="{542293B6-69F6-431E-A0F1-FB41F5755CEE}"/>
                </a:ext>
              </a:extLst>
            </p:cNvPr>
            <p:cNvSpPr txBox="1"/>
            <p:nvPr/>
          </p:nvSpPr>
          <p:spPr>
            <a:xfrm>
              <a:off x="5584375" y="4619391"/>
              <a:ext cx="691208" cy="369332"/>
            </a:xfrm>
            <a:prstGeom prst="rect">
              <a:avLst/>
            </a:prstGeom>
            <a:solidFill>
              <a:schemeClr val="bg2">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OGL</a:t>
              </a:r>
            </a:p>
          </p:txBody>
        </p:sp>
      </p:grpSp>
      <p:sp>
        <p:nvSpPr>
          <p:cNvPr id="19" name="Rectangle 18">
            <a:extLst>
              <a:ext uri="{FF2B5EF4-FFF2-40B4-BE49-F238E27FC236}">
                <a16:creationId xmlns:a16="http://schemas.microsoft.com/office/drawing/2014/main" id="{6D08E5D1-4A17-4200-A088-967E67713D25}"/>
              </a:ext>
            </a:extLst>
          </p:cNvPr>
          <p:cNvSpPr/>
          <p:nvPr/>
        </p:nvSpPr>
        <p:spPr bwMode="auto">
          <a:xfrm>
            <a:off x="8056962" y="3599290"/>
            <a:ext cx="1921127" cy="483705"/>
          </a:xfrm>
          <a:prstGeom prst="rect">
            <a:avLst/>
          </a:prstGeom>
          <a:noFill/>
          <a:ln w="28575" cap="flat" cmpd="sng" algn="ctr">
            <a:solidFill>
              <a:srgbClr val="29FF2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0" name="TextBox 19">
            <a:extLst>
              <a:ext uri="{FF2B5EF4-FFF2-40B4-BE49-F238E27FC236}">
                <a16:creationId xmlns:a16="http://schemas.microsoft.com/office/drawing/2014/main" id="{25DBAA50-07B7-48B9-8336-8C9B29BC3AAD}"/>
              </a:ext>
            </a:extLst>
          </p:cNvPr>
          <p:cNvSpPr txBox="1"/>
          <p:nvPr/>
        </p:nvSpPr>
        <p:spPr>
          <a:xfrm>
            <a:off x="8110612" y="3656476"/>
            <a:ext cx="6228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9FF29"/>
                </a:solidFill>
                <a:effectLst/>
                <a:uLnTx/>
                <a:uFillTx/>
                <a:latin typeface="Verdana"/>
                <a:ea typeface="+mn-ea"/>
                <a:cs typeface="Arial"/>
              </a:rPr>
              <a:t>Bus</a:t>
            </a:r>
          </a:p>
        </p:txBody>
      </p:sp>
      <p:sp>
        <p:nvSpPr>
          <p:cNvPr id="47" name="TextBox 46">
            <a:extLst>
              <a:ext uri="{FF2B5EF4-FFF2-40B4-BE49-F238E27FC236}">
                <a16:creationId xmlns:a16="http://schemas.microsoft.com/office/drawing/2014/main" id="{70A0BCA5-FCFC-4070-84AD-EB421AA6E6D2}"/>
              </a:ext>
            </a:extLst>
          </p:cNvPr>
          <p:cNvSpPr txBox="1"/>
          <p:nvPr/>
        </p:nvSpPr>
        <p:spPr>
          <a:xfrm>
            <a:off x="9233694" y="3588543"/>
            <a:ext cx="5829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9FF29"/>
                </a:solidFill>
                <a:effectLst/>
                <a:uLnTx/>
                <a:uFillTx/>
                <a:latin typeface="Verdana"/>
                <a:ea typeface="+mn-ea"/>
                <a:cs typeface="Arial"/>
              </a:rPr>
              <a:t>IDI</a:t>
            </a:r>
          </a:p>
        </p:txBody>
      </p:sp>
      <p:sp>
        <p:nvSpPr>
          <p:cNvPr id="66" name="TextBox 65">
            <a:extLst>
              <a:ext uri="{FF2B5EF4-FFF2-40B4-BE49-F238E27FC236}">
                <a16:creationId xmlns:a16="http://schemas.microsoft.com/office/drawing/2014/main" id="{02231703-99A6-4B53-8229-A574DDF4F27F}"/>
              </a:ext>
            </a:extLst>
          </p:cNvPr>
          <p:cNvSpPr txBox="1"/>
          <p:nvPr/>
        </p:nvSpPr>
        <p:spPr>
          <a:xfrm>
            <a:off x="8069483" y="2471556"/>
            <a:ext cx="516216" cy="738664"/>
          </a:xfrm>
          <a:prstGeom prst="rect">
            <a:avLst/>
          </a:prstGeom>
          <a:solidFill>
            <a:schemeClr val="bg2">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Verdana"/>
                <a:ea typeface="+mn-ea"/>
                <a:cs typeface="Arial"/>
              </a:rPr>
              <a:t>1.5MB L2</a:t>
            </a:r>
          </a:p>
        </p:txBody>
      </p:sp>
      <p:sp>
        <p:nvSpPr>
          <p:cNvPr id="83" name="Rectangle 82">
            <a:extLst>
              <a:ext uri="{FF2B5EF4-FFF2-40B4-BE49-F238E27FC236}">
                <a16:creationId xmlns:a16="http://schemas.microsoft.com/office/drawing/2014/main" id="{AD69774F-8F32-45FB-9AA1-03F9155891B0}"/>
              </a:ext>
            </a:extLst>
          </p:cNvPr>
          <p:cNvSpPr/>
          <p:nvPr/>
        </p:nvSpPr>
        <p:spPr bwMode="auto">
          <a:xfrm>
            <a:off x="8083101" y="2103877"/>
            <a:ext cx="488980" cy="1474023"/>
          </a:xfrm>
          <a:prstGeom prst="rect">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86" name="TextBox 85">
            <a:extLst>
              <a:ext uri="{FF2B5EF4-FFF2-40B4-BE49-F238E27FC236}">
                <a16:creationId xmlns:a16="http://schemas.microsoft.com/office/drawing/2014/main" id="{C5F4A03D-5CED-4CA4-90F5-B41C3BC6B876}"/>
              </a:ext>
            </a:extLst>
          </p:cNvPr>
          <p:cNvSpPr txBox="1"/>
          <p:nvPr/>
        </p:nvSpPr>
        <p:spPr>
          <a:xfrm>
            <a:off x="8069483" y="4496062"/>
            <a:ext cx="516216" cy="738664"/>
          </a:xfrm>
          <a:prstGeom prst="rect">
            <a:avLst/>
          </a:prstGeom>
          <a:solidFill>
            <a:schemeClr val="bg2">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Verdana"/>
                <a:ea typeface="+mn-ea"/>
                <a:cs typeface="Arial"/>
              </a:rPr>
              <a:t>1.5MB L2</a:t>
            </a:r>
          </a:p>
        </p:txBody>
      </p:sp>
      <p:sp>
        <p:nvSpPr>
          <p:cNvPr id="89" name="Rectangle 88">
            <a:extLst>
              <a:ext uri="{FF2B5EF4-FFF2-40B4-BE49-F238E27FC236}">
                <a16:creationId xmlns:a16="http://schemas.microsoft.com/office/drawing/2014/main" id="{3B7B6F82-D0F6-4C5E-A0E2-6F202CEFBDDE}"/>
              </a:ext>
            </a:extLst>
          </p:cNvPr>
          <p:cNvSpPr/>
          <p:nvPr/>
        </p:nvSpPr>
        <p:spPr bwMode="auto">
          <a:xfrm>
            <a:off x="8083101" y="4128383"/>
            <a:ext cx="488980" cy="1474023"/>
          </a:xfrm>
          <a:prstGeom prst="rect">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91" name="TextBox 90">
            <a:extLst>
              <a:ext uri="{FF2B5EF4-FFF2-40B4-BE49-F238E27FC236}">
                <a16:creationId xmlns:a16="http://schemas.microsoft.com/office/drawing/2014/main" id="{1EC792F1-D7C3-4605-BDDF-EDE4E4311C08}"/>
              </a:ext>
            </a:extLst>
          </p:cNvPr>
          <p:cNvSpPr txBox="1"/>
          <p:nvPr/>
        </p:nvSpPr>
        <p:spPr>
          <a:xfrm>
            <a:off x="6876501" y="3692628"/>
            <a:ext cx="968026" cy="307777"/>
          </a:xfrm>
          <a:prstGeom prst="rect">
            <a:avLst/>
          </a:prstGeom>
          <a:solidFill>
            <a:schemeClr val="bg2">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Verdana"/>
                <a:ea typeface="+mn-ea"/>
                <a:cs typeface="Arial"/>
              </a:rPr>
              <a:t>1MB L2</a:t>
            </a:r>
          </a:p>
        </p:txBody>
      </p:sp>
      <p:sp>
        <p:nvSpPr>
          <p:cNvPr id="92" name="Rectangle 91">
            <a:extLst>
              <a:ext uri="{FF2B5EF4-FFF2-40B4-BE49-F238E27FC236}">
                <a16:creationId xmlns:a16="http://schemas.microsoft.com/office/drawing/2014/main" id="{39A4A765-EC68-465F-B617-105C85B1A33C}"/>
              </a:ext>
            </a:extLst>
          </p:cNvPr>
          <p:cNvSpPr/>
          <p:nvPr/>
        </p:nvSpPr>
        <p:spPr bwMode="auto">
          <a:xfrm>
            <a:off x="6701883" y="3610037"/>
            <a:ext cx="1318363" cy="472958"/>
          </a:xfrm>
          <a:prstGeom prst="rect">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grpSp>
        <p:nvGrpSpPr>
          <p:cNvPr id="117" name="Group 116">
            <a:extLst>
              <a:ext uri="{FF2B5EF4-FFF2-40B4-BE49-F238E27FC236}">
                <a16:creationId xmlns:a16="http://schemas.microsoft.com/office/drawing/2014/main" id="{8255F9AA-83BB-45DC-83B5-4E07553F74F0}"/>
              </a:ext>
            </a:extLst>
          </p:cNvPr>
          <p:cNvGrpSpPr/>
          <p:nvPr/>
        </p:nvGrpSpPr>
        <p:grpSpPr>
          <a:xfrm>
            <a:off x="9992459" y="2389664"/>
            <a:ext cx="338555" cy="3118238"/>
            <a:chOff x="10112527" y="2785904"/>
            <a:chExt cx="338555" cy="3118238"/>
          </a:xfrm>
        </p:grpSpPr>
        <p:sp>
          <p:nvSpPr>
            <p:cNvPr id="98" name="Rectangle 97">
              <a:extLst>
                <a:ext uri="{FF2B5EF4-FFF2-40B4-BE49-F238E27FC236}">
                  <a16:creationId xmlns:a16="http://schemas.microsoft.com/office/drawing/2014/main" id="{F16593C1-F7CF-40DC-8357-E9C39613ED5D}"/>
                </a:ext>
              </a:extLst>
            </p:cNvPr>
            <p:cNvSpPr/>
            <p:nvPr/>
          </p:nvSpPr>
          <p:spPr bwMode="auto">
            <a:xfrm>
              <a:off x="10148747" y="2785904"/>
              <a:ext cx="266116" cy="3118238"/>
            </a:xfrm>
            <a:prstGeom prst="rect">
              <a:avLst/>
            </a:prstGeom>
            <a:solidFill>
              <a:schemeClr val="bg2"/>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99" name="TextBox 98">
              <a:extLst>
                <a:ext uri="{FF2B5EF4-FFF2-40B4-BE49-F238E27FC236}">
                  <a16:creationId xmlns:a16="http://schemas.microsoft.com/office/drawing/2014/main" id="{3ECA8F8E-5ACC-42AA-8CFD-D1AF7C09ABFD}"/>
                </a:ext>
              </a:extLst>
            </p:cNvPr>
            <p:cNvSpPr txBox="1"/>
            <p:nvPr/>
          </p:nvSpPr>
          <p:spPr>
            <a:xfrm rot="5400000">
              <a:off x="9885385" y="3387242"/>
              <a:ext cx="792839" cy="338555"/>
            </a:xfrm>
            <a:prstGeom prst="rect">
              <a:avLst/>
            </a:prstGeom>
            <a:noFill/>
            <a:ln>
              <a:no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5300"/>
                  </a:solidFill>
                  <a:effectLst/>
                  <a:uLnTx/>
                  <a:uFillTx/>
                  <a:latin typeface="Verdana"/>
                  <a:ea typeface="+mn-ea"/>
                  <a:cs typeface="Arial"/>
                </a:rPr>
                <a:t>FIVR</a:t>
              </a:r>
            </a:p>
          </p:txBody>
        </p:sp>
      </p:grpSp>
      <p:grpSp>
        <p:nvGrpSpPr>
          <p:cNvPr id="104" name="Group 103">
            <a:extLst>
              <a:ext uri="{FF2B5EF4-FFF2-40B4-BE49-F238E27FC236}">
                <a16:creationId xmlns:a16="http://schemas.microsoft.com/office/drawing/2014/main" id="{4459E270-39D8-41AC-A7BA-92BA059F08DA}"/>
              </a:ext>
            </a:extLst>
          </p:cNvPr>
          <p:cNvGrpSpPr/>
          <p:nvPr/>
        </p:nvGrpSpPr>
        <p:grpSpPr>
          <a:xfrm>
            <a:off x="10083449" y="1343865"/>
            <a:ext cx="1022245" cy="700424"/>
            <a:chOff x="10355917" y="1740105"/>
            <a:chExt cx="1022245" cy="700424"/>
          </a:xfrm>
        </p:grpSpPr>
        <p:sp>
          <p:nvSpPr>
            <p:cNvPr id="102" name="Rectangle 101">
              <a:extLst>
                <a:ext uri="{FF2B5EF4-FFF2-40B4-BE49-F238E27FC236}">
                  <a16:creationId xmlns:a16="http://schemas.microsoft.com/office/drawing/2014/main" id="{DA50D50B-21F4-434E-B4B0-46C433CDDE1A}"/>
                </a:ext>
              </a:extLst>
            </p:cNvPr>
            <p:cNvSpPr/>
            <p:nvPr/>
          </p:nvSpPr>
          <p:spPr bwMode="auto">
            <a:xfrm>
              <a:off x="10355917" y="1740105"/>
              <a:ext cx="1022245" cy="700424"/>
            </a:xfrm>
            <a:prstGeom prst="rect">
              <a:avLst/>
            </a:prstGeom>
            <a:solidFill>
              <a:schemeClr val="bg2"/>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03" name="TextBox 102">
              <a:extLst>
                <a:ext uri="{FF2B5EF4-FFF2-40B4-BE49-F238E27FC236}">
                  <a16:creationId xmlns:a16="http://schemas.microsoft.com/office/drawing/2014/main" id="{E8E6EF88-DB21-4885-95C6-5FC33A6ADF42}"/>
                </a:ext>
              </a:extLst>
            </p:cNvPr>
            <p:cNvSpPr txBox="1"/>
            <p:nvPr/>
          </p:nvSpPr>
          <p:spPr>
            <a:xfrm>
              <a:off x="10355917" y="1905652"/>
              <a:ext cx="1022245" cy="369332"/>
            </a:xfrm>
            <a:prstGeom prst="rect">
              <a:avLst/>
            </a:prstGeom>
            <a:no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00CC"/>
                  </a:solidFill>
                  <a:effectLst/>
                  <a:uLnTx/>
                  <a:uFillTx/>
                  <a:latin typeface="Verdana"/>
                  <a:ea typeface="+mn-ea"/>
                  <a:cs typeface="Arial"/>
                </a:rPr>
                <a:t>CHA</a:t>
              </a:r>
            </a:p>
          </p:txBody>
        </p:sp>
      </p:grpSp>
      <p:grpSp>
        <p:nvGrpSpPr>
          <p:cNvPr id="105" name="Group 104">
            <a:extLst>
              <a:ext uri="{FF2B5EF4-FFF2-40B4-BE49-F238E27FC236}">
                <a16:creationId xmlns:a16="http://schemas.microsoft.com/office/drawing/2014/main" id="{53E42FEF-0BE9-423A-9CDB-F7A61706FA7A}"/>
              </a:ext>
            </a:extLst>
          </p:cNvPr>
          <p:cNvGrpSpPr/>
          <p:nvPr/>
        </p:nvGrpSpPr>
        <p:grpSpPr>
          <a:xfrm>
            <a:off x="3504484" y="1257723"/>
            <a:ext cx="1022245" cy="700424"/>
            <a:chOff x="10355917" y="1740105"/>
            <a:chExt cx="1022245" cy="700424"/>
          </a:xfrm>
        </p:grpSpPr>
        <p:sp>
          <p:nvSpPr>
            <p:cNvPr id="106" name="Rectangle 105">
              <a:extLst>
                <a:ext uri="{FF2B5EF4-FFF2-40B4-BE49-F238E27FC236}">
                  <a16:creationId xmlns:a16="http://schemas.microsoft.com/office/drawing/2014/main" id="{2160A3BD-C3D4-4D3F-B861-8CDFA4C2E67E}"/>
                </a:ext>
              </a:extLst>
            </p:cNvPr>
            <p:cNvSpPr/>
            <p:nvPr/>
          </p:nvSpPr>
          <p:spPr bwMode="auto">
            <a:xfrm>
              <a:off x="10355917" y="1740105"/>
              <a:ext cx="1022245" cy="700424"/>
            </a:xfrm>
            <a:prstGeom prst="rect">
              <a:avLst/>
            </a:prstGeom>
            <a:solidFill>
              <a:schemeClr val="bg2"/>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07" name="TextBox 106">
              <a:extLst>
                <a:ext uri="{FF2B5EF4-FFF2-40B4-BE49-F238E27FC236}">
                  <a16:creationId xmlns:a16="http://schemas.microsoft.com/office/drawing/2014/main" id="{BFDF41D4-5D06-44B9-9F1E-D43AF61C78AE}"/>
                </a:ext>
              </a:extLst>
            </p:cNvPr>
            <p:cNvSpPr txBox="1"/>
            <p:nvPr/>
          </p:nvSpPr>
          <p:spPr>
            <a:xfrm>
              <a:off x="10355917" y="1905652"/>
              <a:ext cx="1022245" cy="369332"/>
            </a:xfrm>
            <a:prstGeom prst="rect">
              <a:avLst/>
            </a:prstGeom>
            <a:no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00CC"/>
                  </a:solidFill>
                  <a:effectLst/>
                  <a:uLnTx/>
                  <a:uFillTx/>
                  <a:latin typeface="Verdana"/>
                  <a:ea typeface="+mn-ea"/>
                  <a:cs typeface="Arial"/>
                </a:rPr>
                <a:t>CHA</a:t>
              </a:r>
            </a:p>
          </p:txBody>
        </p:sp>
      </p:grpSp>
      <p:sp>
        <p:nvSpPr>
          <p:cNvPr id="79" name="Arrow: Up-Down 78">
            <a:extLst>
              <a:ext uri="{FF2B5EF4-FFF2-40B4-BE49-F238E27FC236}">
                <a16:creationId xmlns:a16="http://schemas.microsoft.com/office/drawing/2014/main" id="{A1832500-3051-4CBD-A856-66926D237D4C}"/>
              </a:ext>
            </a:extLst>
          </p:cNvPr>
          <p:cNvSpPr/>
          <p:nvPr/>
        </p:nvSpPr>
        <p:spPr bwMode="auto">
          <a:xfrm>
            <a:off x="4054974" y="1096130"/>
            <a:ext cx="272129" cy="4853953"/>
          </a:xfrm>
          <a:prstGeom prst="upDownArrow">
            <a:avLst/>
          </a:prstGeom>
          <a:solidFill>
            <a:srgbClr val="009900">
              <a:alpha val="29020"/>
            </a:srgbClr>
          </a:solid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87" name="Arrow: Up-Down 86">
            <a:extLst>
              <a:ext uri="{FF2B5EF4-FFF2-40B4-BE49-F238E27FC236}">
                <a16:creationId xmlns:a16="http://schemas.microsoft.com/office/drawing/2014/main" id="{58D736FC-E272-42D4-B250-60F6ECE7A15D}"/>
              </a:ext>
            </a:extLst>
          </p:cNvPr>
          <p:cNvSpPr/>
          <p:nvPr/>
        </p:nvSpPr>
        <p:spPr bwMode="auto">
          <a:xfrm rot="5400000">
            <a:off x="2330960" y="-911099"/>
            <a:ext cx="303286" cy="4696960"/>
          </a:xfrm>
          <a:prstGeom prst="upDownArrow">
            <a:avLst/>
          </a:prstGeom>
          <a:solidFill>
            <a:srgbClr val="009900">
              <a:alpha val="29020"/>
            </a:srgbClr>
          </a:solidFill>
          <a:ln w="952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08" name="TextBox 107">
            <a:extLst>
              <a:ext uri="{FF2B5EF4-FFF2-40B4-BE49-F238E27FC236}">
                <a16:creationId xmlns:a16="http://schemas.microsoft.com/office/drawing/2014/main" id="{F3859D42-8D00-4961-AF74-91DA3662DFBC}"/>
              </a:ext>
            </a:extLst>
          </p:cNvPr>
          <p:cNvSpPr txBox="1"/>
          <p:nvPr/>
        </p:nvSpPr>
        <p:spPr>
          <a:xfrm>
            <a:off x="11272286" y="1507301"/>
            <a:ext cx="99197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FF"/>
                </a:solidFill>
                <a:effectLst/>
                <a:uLnTx/>
                <a:uFillTx/>
                <a:latin typeface="Verdana"/>
                <a:ea typeface="+mn-ea"/>
                <a:cs typeface="Arial"/>
              </a:rPr>
              <a:t>HVmesh</a:t>
            </a:r>
            <a:endParaRPr kumimoji="0" lang="en-US" sz="1400" b="0" i="0" u="none" strike="noStrike" kern="1200" cap="none" spc="0" normalizeH="0" baseline="0" noProof="0" dirty="0">
              <a:ln>
                <a:noFill/>
              </a:ln>
              <a:solidFill>
                <a:srgbClr val="FF00FF"/>
              </a:solidFill>
              <a:effectLst/>
              <a:uLnTx/>
              <a:uFillTx/>
              <a:latin typeface="Verdana"/>
              <a:ea typeface="+mn-ea"/>
              <a:cs typeface="Arial"/>
            </a:endParaRPr>
          </a:p>
        </p:txBody>
      </p:sp>
      <p:sp>
        <p:nvSpPr>
          <p:cNvPr id="110" name="Rectangle 109">
            <a:extLst>
              <a:ext uri="{FF2B5EF4-FFF2-40B4-BE49-F238E27FC236}">
                <a16:creationId xmlns:a16="http://schemas.microsoft.com/office/drawing/2014/main" id="{53528A9B-C1C5-4EAF-B578-4B37861F570B}"/>
              </a:ext>
            </a:extLst>
          </p:cNvPr>
          <p:cNvSpPr/>
          <p:nvPr/>
        </p:nvSpPr>
        <p:spPr bwMode="auto">
          <a:xfrm>
            <a:off x="6642241" y="1336290"/>
            <a:ext cx="3386438" cy="662610"/>
          </a:xfrm>
          <a:prstGeom prst="rect">
            <a:avLst/>
          </a:prstGeom>
          <a:solidFill>
            <a:schemeClr val="bg2"/>
          </a:solidFill>
          <a:ln w="38100" cap="flat" cmpd="sng" algn="ctr">
            <a:solidFill>
              <a:srgbClr val="F4E6C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09" name="Arrow: Up-Down 108">
            <a:extLst>
              <a:ext uri="{FF2B5EF4-FFF2-40B4-BE49-F238E27FC236}">
                <a16:creationId xmlns:a16="http://schemas.microsoft.com/office/drawing/2014/main" id="{7439ECEE-77AE-4C58-9BCC-F21DE14078E9}"/>
              </a:ext>
            </a:extLst>
          </p:cNvPr>
          <p:cNvSpPr/>
          <p:nvPr/>
        </p:nvSpPr>
        <p:spPr bwMode="auto">
          <a:xfrm rot="5400000">
            <a:off x="8685599" y="-821366"/>
            <a:ext cx="303286" cy="4960620"/>
          </a:xfrm>
          <a:prstGeom prst="upDownArrow">
            <a:avLst/>
          </a:prstGeom>
          <a:solidFill>
            <a:srgbClr val="009900">
              <a:alpha val="29020"/>
            </a:srgbClr>
          </a:solid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11" name="TextBox 110">
            <a:extLst>
              <a:ext uri="{FF2B5EF4-FFF2-40B4-BE49-F238E27FC236}">
                <a16:creationId xmlns:a16="http://schemas.microsoft.com/office/drawing/2014/main" id="{C88D5A0F-A8E2-47AA-848D-B2BE19076A34}"/>
              </a:ext>
            </a:extLst>
          </p:cNvPr>
          <p:cNvSpPr txBox="1"/>
          <p:nvPr/>
        </p:nvSpPr>
        <p:spPr>
          <a:xfrm>
            <a:off x="7887376" y="1397910"/>
            <a:ext cx="1050407"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LLC Data</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and LSF</a:t>
            </a:r>
            <a:endParaRPr kumimoji="0" lang="en-US" sz="1400" b="0" i="0" u="none" strike="noStrike" kern="1200" cap="none" spc="0" normalizeH="0" baseline="0" noProof="0" dirty="0">
              <a:ln>
                <a:noFill/>
              </a:ln>
              <a:solidFill>
                <a:srgbClr val="FDB605">
                  <a:lumMod val="20000"/>
                  <a:lumOff val="80000"/>
                </a:srgbClr>
              </a:solidFill>
              <a:effectLst/>
              <a:uLnTx/>
              <a:uFillTx/>
              <a:latin typeface="Verdana"/>
              <a:ea typeface="+mn-ea"/>
              <a:cs typeface="Arial"/>
            </a:endParaRPr>
          </a:p>
        </p:txBody>
      </p:sp>
      <p:sp>
        <p:nvSpPr>
          <p:cNvPr id="113" name="Freeform: Shape 112">
            <a:extLst>
              <a:ext uri="{FF2B5EF4-FFF2-40B4-BE49-F238E27FC236}">
                <a16:creationId xmlns:a16="http://schemas.microsoft.com/office/drawing/2014/main" id="{8F1C931D-584D-45AA-BF11-59902A97673F}"/>
              </a:ext>
            </a:extLst>
          </p:cNvPr>
          <p:cNvSpPr/>
          <p:nvPr/>
        </p:nvSpPr>
        <p:spPr bwMode="auto">
          <a:xfrm>
            <a:off x="10040110" y="2070735"/>
            <a:ext cx="1039788" cy="3588605"/>
          </a:xfrm>
          <a:custGeom>
            <a:avLst/>
            <a:gdLst>
              <a:gd name="connsiteX0" fmla="*/ 0 w 4130040"/>
              <a:gd name="connsiteY0" fmla="*/ 0 h 2072640"/>
              <a:gd name="connsiteX1" fmla="*/ 30480 w 4130040"/>
              <a:gd name="connsiteY1" fmla="*/ 1303020 h 2072640"/>
              <a:gd name="connsiteX2" fmla="*/ 2979420 w 4130040"/>
              <a:gd name="connsiteY2" fmla="*/ 13182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30040"/>
              <a:gd name="connsiteY0" fmla="*/ 0 h 2072640"/>
              <a:gd name="connsiteX1" fmla="*/ 30480 w 4130040"/>
              <a:gd name="connsiteY1" fmla="*/ 1303020 h 2072640"/>
              <a:gd name="connsiteX2" fmla="*/ 2984182 w 4130040"/>
              <a:gd name="connsiteY2" fmla="*/ 13563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30040"/>
              <a:gd name="connsiteY0" fmla="*/ 0 h 2072640"/>
              <a:gd name="connsiteX1" fmla="*/ 30480 w 4130040"/>
              <a:gd name="connsiteY1" fmla="*/ 1355407 h 2072640"/>
              <a:gd name="connsiteX2" fmla="*/ 2984182 w 4130040"/>
              <a:gd name="connsiteY2" fmla="*/ 13563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202305 w 4101465"/>
              <a:gd name="connsiteY8" fmla="*/ 866775 h 2063115"/>
              <a:gd name="connsiteX9" fmla="*/ 3156585 w 4101465"/>
              <a:gd name="connsiteY9" fmla="*/ 36195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202305 w 4101465"/>
              <a:gd name="connsiteY8" fmla="*/ 866775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56297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62162 h 2063115"/>
              <a:gd name="connsiteX7" fmla="*/ 4093845 w 4101465"/>
              <a:gd name="connsiteY7" fmla="*/ 856297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829627 h 2036445"/>
              <a:gd name="connsiteX8" fmla="*/ 3154681 w 4106228"/>
              <a:gd name="connsiteY8" fmla="*/ 835343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54681 w 4106228"/>
              <a:gd name="connsiteY8" fmla="*/ 835343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16447 w 4106228"/>
              <a:gd name="connsiteY8" fmla="*/ 751227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16447 w 4106228"/>
              <a:gd name="connsiteY8" fmla="*/ 751227 h 2036445"/>
              <a:gd name="connsiteX9" fmla="*/ 3092527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078213 w 4106228"/>
              <a:gd name="connsiteY8" fmla="*/ 758874 h 2036445"/>
              <a:gd name="connsiteX9" fmla="*/ 3092527 w 4106228"/>
              <a:gd name="connsiteY9" fmla="*/ 0 h 2036445"/>
              <a:gd name="connsiteX10" fmla="*/ 0 w 4106228"/>
              <a:gd name="connsiteY10" fmla="*/ 1905 h 2036445"/>
              <a:gd name="connsiteX0" fmla="*/ 0 w 4537779"/>
              <a:gd name="connsiteY0" fmla="*/ 414834 h 2449374"/>
              <a:gd name="connsiteX1" fmla="*/ 6668 w 4537779"/>
              <a:gd name="connsiteY1" fmla="*/ 1732141 h 2449374"/>
              <a:gd name="connsiteX2" fmla="*/ 2960370 w 4537779"/>
              <a:gd name="connsiteY2" fmla="*/ 1733094 h 2449374"/>
              <a:gd name="connsiteX3" fmla="*/ 2963228 w 4537779"/>
              <a:gd name="connsiteY3" fmla="*/ 2007414 h 2449374"/>
              <a:gd name="connsiteX4" fmla="*/ 3458528 w 4537779"/>
              <a:gd name="connsiteY4" fmla="*/ 2015034 h 2449374"/>
              <a:gd name="connsiteX5" fmla="*/ 3466148 w 4537779"/>
              <a:gd name="connsiteY5" fmla="*/ 2449374 h 2449374"/>
              <a:gd name="connsiteX6" fmla="*/ 4106228 w 4537779"/>
              <a:gd name="connsiteY6" fmla="*/ 2448421 h 2449374"/>
              <a:gd name="connsiteX7" fmla="*/ 4098608 w 4537779"/>
              <a:gd name="connsiteY7" fmla="*/ 1173734 h 2449374"/>
              <a:gd name="connsiteX8" fmla="*/ 3078213 w 4537779"/>
              <a:gd name="connsiteY8" fmla="*/ 1171803 h 2449374"/>
              <a:gd name="connsiteX9" fmla="*/ 4537779 w 4537779"/>
              <a:gd name="connsiteY9" fmla="*/ 0 h 2449374"/>
              <a:gd name="connsiteX10" fmla="*/ 0 w 4537779"/>
              <a:gd name="connsiteY10" fmla="*/ 414834 h 2449374"/>
              <a:gd name="connsiteX0" fmla="*/ 3556759 w 4531113"/>
              <a:gd name="connsiteY0" fmla="*/ 9552 h 2449374"/>
              <a:gd name="connsiteX1" fmla="*/ 2 w 4531113"/>
              <a:gd name="connsiteY1" fmla="*/ 1732141 h 2449374"/>
              <a:gd name="connsiteX2" fmla="*/ 2953704 w 4531113"/>
              <a:gd name="connsiteY2" fmla="*/ 1733094 h 2449374"/>
              <a:gd name="connsiteX3" fmla="*/ 2956562 w 4531113"/>
              <a:gd name="connsiteY3" fmla="*/ 2007414 h 2449374"/>
              <a:gd name="connsiteX4" fmla="*/ 3451862 w 4531113"/>
              <a:gd name="connsiteY4" fmla="*/ 2015034 h 2449374"/>
              <a:gd name="connsiteX5" fmla="*/ 3459482 w 4531113"/>
              <a:gd name="connsiteY5" fmla="*/ 2449374 h 2449374"/>
              <a:gd name="connsiteX6" fmla="*/ 4099562 w 4531113"/>
              <a:gd name="connsiteY6" fmla="*/ 2448421 h 2449374"/>
              <a:gd name="connsiteX7" fmla="*/ 4091942 w 4531113"/>
              <a:gd name="connsiteY7" fmla="*/ 1173734 h 2449374"/>
              <a:gd name="connsiteX8" fmla="*/ 3071547 w 4531113"/>
              <a:gd name="connsiteY8" fmla="*/ 1171803 h 2449374"/>
              <a:gd name="connsiteX9" fmla="*/ 4531113 w 4531113"/>
              <a:gd name="connsiteY9" fmla="*/ 0 h 2449374"/>
              <a:gd name="connsiteX10" fmla="*/ 3556759 w 4531113"/>
              <a:gd name="connsiteY10" fmla="*/ 9552 h 2449374"/>
              <a:gd name="connsiteX0" fmla="*/ 3556759 w 4531113"/>
              <a:gd name="connsiteY0" fmla="*/ 9552 h 2449374"/>
              <a:gd name="connsiteX1" fmla="*/ 2 w 4531113"/>
              <a:gd name="connsiteY1" fmla="*/ 1732141 h 2449374"/>
              <a:gd name="connsiteX2" fmla="*/ 2953704 w 4531113"/>
              <a:gd name="connsiteY2" fmla="*/ 1733094 h 2449374"/>
              <a:gd name="connsiteX3" fmla="*/ 2956562 w 4531113"/>
              <a:gd name="connsiteY3" fmla="*/ 2007414 h 2449374"/>
              <a:gd name="connsiteX4" fmla="*/ 3451862 w 4531113"/>
              <a:gd name="connsiteY4" fmla="*/ 2015034 h 2449374"/>
              <a:gd name="connsiteX5" fmla="*/ 3459482 w 4531113"/>
              <a:gd name="connsiteY5" fmla="*/ 2449374 h 2449374"/>
              <a:gd name="connsiteX6" fmla="*/ 4099562 w 4531113"/>
              <a:gd name="connsiteY6" fmla="*/ 2448421 h 2449374"/>
              <a:gd name="connsiteX7" fmla="*/ 4091942 w 4531113"/>
              <a:gd name="connsiteY7" fmla="*/ 1173734 h 2449374"/>
              <a:gd name="connsiteX8" fmla="*/ 4531113 w 4531113"/>
              <a:gd name="connsiteY8" fmla="*/ 0 h 2449374"/>
              <a:gd name="connsiteX9" fmla="*/ 3556759 w 4531113"/>
              <a:gd name="connsiteY9" fmla="*/ 9552 h 2449374"/>
              <a:gd name="connsiteX0" fmla="*/ 3556759 w 4531113"/>
              <a:gd name="connsiteY0" fmla="*/ 9552 h 2449374"/>
              <a:gd name="connsiteX1" fmla="*/ 2 w 4531113"/>
              <a:gd name="connsiteY1" fmla="*/ 1732141 h 2449374"/>
              <a:gd name="connsiteX2" fmla="*/ 2953704 w 4531113"/>
              <a:gd name="connsiteY2" fmla="*/ 1733094 h 2449374"/>
              <a:gd name="connsiteX3" fmla="*/ 2956562 w 4531113"/>
              <a:gd name="connsiteY3" fmla="*/ 2007414 h 2449374"/>
              <a:gd name="connsiteX4" fmla="*/ 3451862 w 4531113"/>
              <a:gd name="connsiteY4" fmla="*/ 2015034 h 2449374"/>
              <a:gd name="connsiteX5" fmla="*/ 3459482 w 4531113"/>
              <a:gd name="connsiteY5" fmla="*/ 2449374 h 2449374"/>
              <a:gd name="connsiteX6" fmla="*/ 4099562 w 4531113"/>
              <a:gd name="connsiteY6" fmla="*/ 2448421 h 2449374"/>
              <a:gd name="connsiteX7" fmla="*/ 4531113 w 4531113"/>
              <a:gd name="connsiteY7" fmla="*/ 0 h 2449374"/>
              <a:gd name="connsiteX8" fmla="*/ 3556759 w 4531113"/>
              <a:gd name="connsiteY8" fmla="*/ 9552 h 2449374"/>
              <a:gd name="connsiteX0" fmla="*/ 3556759 w 4543079"/>
              <a:gd name="connsiteY0" fmla="*/ 9552 h 3572506"/>
              <a:gd name="connsiteX1" fmla="*/ 2 w 4543079"/>
              <a:gd name="connsiteY1" fmla="*/ 1732141 h 3572506"/>
              <a:gd name="connsiteX2" fmla="*/ 2953704 w 4543079"/>
              <a:gd name="connsiteY2" fmla="*/ 1733094 h 3572506"/>
              <a:gd name="connsiteX3" fmla="*/ 2956562 w 4543079"/>
              <a:gd name="connsiteY3" fmla="*/ 2007414 h 3572506"/>
              <a:gd name="connsiteX4" fmla="*/ 3451862 w 4543079"/>
              <a:gd name="connsiteY4" fmla="*/ 2015034 h 3572506"/>
              <a:gd name="connsiteX5" fmla="*/ 3459482 w 4543079"/>
              <a:gd name="connsiteY5" fmla="*/ 2449374 h 3572506"/>
              <a:gd name="connsiteX6" fmla="*/ 4543079 w 4543079"/>
              <a:gd name="connsiteY6" fmla="*/ 3572506 h 3572506"/>
              <a:gd name="connsiteX7" fmla="*/ 4531113 w 4543079"/>
              <a:gd name="connsiteY7" fmla="*/ 0 h 3572506"/>
              <a:gd name="connsiteX8" fmla="*/ 3556759 w 4543079"/>
              <a:gd name="connsiteY8" fmla="*/ 9552 h 3572506"/>
              <a:gd name="connsiteX0" fmla="*/ 3556759 w 4543079"/>
              <a:gd name="connsiteY0" fmla="*/ 9552 h 3619340"/>
              <a:gd name="connsiteX1" fmla="*/ 2 w 4543079"/>
              <a:gd name="connsiteY1" fmla="*/ 1732141 h 3619340"/>
              <a:gd name="connsiteX2" fmla="*/ 2953704 w 4543079"/>
              <a:gd name="connsiteY2" fmla="*/ 1733094 h 3619340"/>
              <a:gd name="connsiteX3" fmla="*/ 2956562 w 4543079"/>
              <a:gd name="connsiteY3" fmla="*/ 2007414 h 3619340"/>
              <a:gd name="connsiteX4" fmla="*/ 3451862 w 4543079"/>
              <a:gd name="connsiteY4" fmla="*/ 2015034 h 3619340"/>
              <a:gd name="connsiteX5" fmla="*/ 3528304 w 4543079"/>
              <a:gd name="connsiteY5" fmla="*/ 3619340 h 3619340"/>
              <a:gd name="connsiteX6" fmla="*/ 4543079 w 4543079"/>
              <a:gd name="connsiteY6" fmla="*/ 3572506 h 3619340"/>
              <a:gd name="connsiteX7" fmla="*/ 4531113 w 4543079"/>
              <a:gd name="connsiteY7" fmla="*/ 0 h 3619340"/>
              <a:gd name="connsiteX8" fmla="*/ 3556759 w 4543079"/>
              <a:gd name="connsiteY8" fmla="*/ 9552 h 3619340"/>
              <a:gd name="connsiteX0" fmla="*/ 3556759 w 4543079"/>
              <a:gd name="connsiteY0" fmla="*/ 9552 h 3619340"/>
              <a:gd name="connsiteX1" fmla="*/ 2 w 4543079"/>
              <a:gd name="connsiteY1" fmla="*/ 1732141 h 3619340"/>
              <a:gd name="connsiteX2" fmla="*/ 2953704 w 4543079"/>
              <a:gd name="connsiteY2" fmla="*/ 1733094 h 3619340"/>
              <a:gd name="connsiteX3" fmla="*/ 2956562 w 4543079"/>
              <a:gd name="connsiteY3" fmla="*/ 2007414 h 3619340"/>
              <a:gd name="connsiteX4" fmla="*/ 3490097 w 4543079"/>
              <a:gd name="connsiteY4" fmla="*/ 3414405 h 3619340"/>
              <a:gd name="connsiteX5" fmla="*/ 3528304 w 4543079"/>
              <a:gd name="connsiteY5" fmla="*/ 3619340 h 3619340"/>
              <a:gd name="connsiteX6" fmla="*/ 4543079 w 4543079"/>
              <a:gd name="connsiteY6" fmla="*/ 3572506 h 3619340"/>
              <a:gd name="connsiteX7" fmla="*/ 4531113 w 4543079"/>
              <a:gd name="connsiteY7" fmla="*/ 0 h 3619340"/>
              <a:gd name="connsiteX8" fmla="*/ 3556759 w 4543079"/>
              <a:gd name="connsiteY8" fmla="*/ 9552 h 3619340"/>
              <a:gd name="connsiteX0" fmla="*/ 3556759 w 4543079"/>
              <a:gd name="connsiteY0" fmla="*/ 9552 h 3619340"/>
              <a:gd name="connsiteX1" fmla="*/ 2 w 4543079"/>
              <a:gd name="connsiteY1" fmla="*/ 1732141 h 3619340"/>
              <a:gd name="connsiteX2" fmla="*/ 2953704 w 4543079"/>
              <a:gd name="connsiteY2" fmla="*/ 1733094 h 3619340"/>
              <a:gd name="connsiteX3" fmla="*/ 3965945 w 4543079"/>
              <a:gd name="connsiteY3" fmla="*/ 3383845 h 3619340"/>
              <a:gd name="connsiteX4" fmla="*/ 3490097 w 4543079"/>
              <a:gd name="connsiteY4" fmla="*/ 3414405 h 3619340"/>
              <a:gd name="connsiteX5" fmla="*/ 3528304 w 4543079"/>
              <a:gd name="connsiteY5" fmla="*/ 3619340 h 3619340"/>
              <a:gd name="connsiteX6" fmla="*/ 4543079 w 4543079"/>
              <a:gd name="connsiteY6" fmla="*/ 3572506 h 3619340"/>
              <a:gd name="connsiteX7" fmla="*/ 4531113 w 4543079"/>
              <a:gd name="connsiteY7" fmla="*/ 0 h 3619340"/>
              <a:gd name="connsiteX8" fmla="*/ 3556759 w 4543079"/>
              <a:gd name="connsiteY8" fmla="*/ 9552 h 3619340"/>
              <a:gd name="connsiteX0" fmla="*/ 3556759 w 4543079"/>
              <a:gd name="connsiteY0" fmla="*/ 9552 h 3619340"/>
              <a:gd name="connsiteX1" fmla="*/ 2 w 4543079"/>
              <a:gd name="connsiteY1" fmla="*/ 1732141 h 3619340"/>
              <a:gd name="connsiteX2" fmla="*/ 3848384 w 4543079"/>
              <a:gd name="connsiteY2" fmla="*/ 1151935 h 3619340"/>
              <a:gd name="connsiteX3" fmla="*/ 3965945 w 4543079"/>
              <a:gd name="connsiteY3" fmla="*/ 3383845 h 3619340"/>
              <a:gd name="connsiteX4" fmla="*/ 3490097 w 4543079"/>
              <a:gd name="connsiteY4" fmla="*/ 3414405 h 3619340"/>
              <a:gd name="connsiteX5" fmla="*/ 3528304 w 4543079"/>
              <a:gd name="connsiteY5" fmla="*/ 3619340 h 3619340"/>
              <a:gd name="connsiteX6" fmla="*/ 4543079 w 4543079"/>
              <a:gd name="connsiteY6" fmla="*/ 3572506 h 3619340"/>
              <a:gd name="connsiteX7" fmla="*/ 4531113 w 4543079"/>
              <a:gd name="connsiteY7" fmla="*/ 0 h 3619340"/>
              <a:gd name="connsiteX8" fmla="*/ 3556759 w 4543079"/>
              <a:gd name="connsiteY8" fmla="*/ 9552 h 3619340"/>
              <a:gd name="connsiteX0" fmla="*/ 69849 w 1056169"/>
              <a:gd name="connsiteY0" fmla="*/ 9552 h 3619340"/>
              <a:gd name="connsiteX1" fmla="*/ 49 w 1056169"/>
              <a:gd name="connsiteY1" fmla="*/ 738052 h 3619340"/>
              <a:gd name="connsiteX2" fmla="*/ 361474 w 1056169"/>
              <a:gd name="connsiteY2" fmla="*/ 1151935 h 3619340"/>
              <a:gd name="connsiteX3" fmla="*/ 479035 w 1056169"/>
              <a:gd name="connsiteY3" fmla="*/ 3383845 h 3619340"/>
              <a:gd name="connsiteX4" fmla="*/ 3187 w 1056169"/>
              <a:gd name="connsiteY4" fmla="*/ 3414405 h 3619340"/>
              <a:gd name="connsiteX5" fmla="*/ 41394 w 1056169"/>
              <a:gd name="connsiteY5" fmla="*/ 3619340 h 3619340"/>
              <a:gd name="connsiteX6" fmla="*/ 1056169 w 1056169"/>
              <a:gd name="connsiteY6" fmla="*/ 3572506 h 3619340"/>
              <a:gd name="connsiteX7" fmla="*/ 1044203 w 1056169"/>
              <a:gd name="connsiteY7" fmla="*/ 0 h 3619340"/>
              <a:gd name="connsiteX8" fmla="*/ 69849 w 1056169"/>
              <a:gd name="connsiteY8" fmla="*/ 9552 h 3619340"/>
              <a:gd name="connsiteX0" fmla="*/ 66662 w 1052982"/>
              <a:gd name="connsiteY0" fmla="*/ 9552 h 3619340"/>
              <a:gd name="connsiteX1" fmla="*/ 12156 w 1052982"/>
              <a:gd name="connsiteY1" fmla="*/ 256301 h 3619340"/>
              <a:gd name="connsiteX2" fmla="*/ 358287 w 1052982"/>
              <a:gd name="connsiteY2" fmla="*/ 1151935 h 3619340"/>
              <a:gd name="connsiteX3" fmla="*/ 475848 w 1052982"/>
              <a:gd name="connsiteY3" fmla="*/ 3383845 h 3619340"/>
              <a:gd name="connsiteX4" fmla="*/ 0 w 1052982"/>
              <a:gd name="connsiteY4" fmla="*/ 3414405 h 3619340"/>
              <a:gd name="connsiteX5" fmla="*/ 38207 w 1052982"/>
              <a:gd name="connsiteY5" fmla="*/ 3619340 h 3619340"/>
              <a:gd name="connsiteX6" fmla="*/ 1052982 w 1052982"/>
              <a:gd name="connsiteY6" fmla="*/ 3572506 h 3619340"/>
              <a:gd name="connsiteX7" fmla="*/ 1041016 w 1052982"/>
              <a:gd name="connsiteY7" fmla="*/ 0 h 3619340"/>
              <a:gd name="connsiteX8" fmla="*/ 66662 w 1052982"/>
              <a:gd name="connsiteY8" fmla="*/ 9552 h 3619340"/>
              <a:gd name="connsiteX0" fmla="*/ 66662 w 1052982"/>
              <a:gd name="connsiteY0" fmla="*/ 9552 h 3619340"/>
              <a:gd name="connsiteX1" fmla="*/ 12156 w 1052982"/>
              <a:gd name="connsiteY1" fmla="*/ 256301 h 3619340"/>
              <a:gd name="connsiteX2" fmla="*/ 235938 w 1052982"/>
              <a:gd name="connsiteY2" fmla="*/ 310783 h 3619340"/>
              <a:gd name="connsiteX3" fmla="*/ 475848 w 1052982"/>
              <a:gd name="connsiteY3" fmla="*/ 3383845 h 3619340"/>
              <a:gd name="connsiteX4" fmla="*/ 0 w 1052982"/>
              <a:gd name="connsiteY4" fmla="*/ 3414405 h 3619340"/>
              <a:gd name="connsiteX5" fmla="*/ 38207 w 1052982"/>
              <a:gd name="connsiteY5" fmla="*/ 3619340 h 3619340"/>
              <a:gd name="connsiteX6" fmla="*/ 1052982 w 1052982"/>
              <a:gd name="connsiteY6" fmla="*/ 3572506 h 3619340"/>
              <a:gd name="connsiteX7" fmla="*/ 1041016 w 1052982"/>
              <a:gd name="connsiteY7" fmla="*/ 0 h 3619340"/>
              <a:gd name="connsiteX8" fmla="*/ 66662 w 1052982"/>
              <a:gd name="connsiteY8" fmla="*/ 9552 h 3619340"/>
              <a:gd name="connsiteX0" fmla="*/ 66662 w 1052982"/>
              <a:gd name="connsiteY0" fmla="*/ 9552 h 3619340"/>
              <a:gd name="connsiteX1" fmla="*/ 12156 w 1052982"/>
              <a:gd name="connsiteY1" fmla="*/ 256301 h 3619340"/>
              <a:gd name="connsiteX2" fmla="*/ 235938 w 1052982"/>
              <a:gd name="connsiteY2" fmla="*/ 310783 h 3619340"/>
              <a:gd name="connsiteX3" fmla="*/ 322911 w 1052982"/>
              <a:gd name="connsiteY3" fmla="*/ 3376199 h 3619340"/>
              <a:gd name="connsiteX4" fmla="*/ 0 w 1052982"/>
              <a:gd name="connsiteY4" fmla="*/ 3414405 h 3619340"/>
              <a:gd name="connsiteX5" fmla="*/ 38207 w 1052982"/>
              <a:gd name="connsiteY5" fmla="*/ 3619340 h 3619340"/>
              <a:gd name="connsiteX6" fmla="*/ 1052982 w 1052982"/>
              <a:gd name="connsiteY6" fmla="*/ 3572506 h 3619340"/>
              <a:gd name="connsiteX7" fmla="*/ 1041016 w 1052982"/>
              <a:gd name="connsiteY7" fmla="*/ 0 h 3619340"/>
              <a:gd name="connsiteX8" fmla="*/ 66662 w 1052982"/>
              <a:gd name="connsiteY8" fmla="*/ 9552 h 3619340"/>
              <a:gd name="connsiteX0" fmla="*/ 1041016 w 1052982"/>
              <a:gd name="connsiteY0" fmla="*/ 0 h 3619340"/>
              <a:gd name="connsiteX1" fmla="*/ 12156 w 1052982"/>
              <a:gd name="connsiteY1" fmla="*/ 256301 h 3619340"/>
              <a:gd name="connsiteX2" fmla="*/ 235938 w 1052982"/>
              <a:gd name="connsiteY2" fmla="*/ 310783 h 3619340"/>
              <a:gd name="connsiteX3" fmla="*/ 322911 w 1052982"/>
              <a:gd name="connsiteY3" fmla="*/ 3376199 h 3619340"/>
              <a:gd name="connsiteX4" fmla="*/ 0 w 1052982"/>
              <a:gd name="connsiteY4" fmla="*/ 3414405 h 3619340"/>
              <a:gd name="connsiteX5" fmla="*/ 38207 w 1052982"/>
              <a:gd name="connsiteY5" fmla="*/ 3619340 h 3619340"/>
              <a:gd name="connsiteX6" fmla="*/ 1052982 w 1052982"/>
              <a:gd name="connsiteY6" fmla="*/ 3572506 h 3619340"/>
              <a:gd name="connsiteX7" fmla="*/ 1041016 w 1052982"/>
              <a:gd name="connsiteY7" fmla="*/ 0 h 3619340"/>
              <a:gd name="connsiteX0" fmla="*/ 1041016 w 1052982"/>
              <a:gd name="connsiteY0" fmla="*/ 0 h 3619340"/>
              <a:gd name="connsiteX1" fmla="*/ 483776 w 1052982"/>
              <a:gd name="connsiteY1" fmla="*/ 153829 h 3619340"/>
              <a:gd name="connsiteX2" fmla="*/ 12156 w 1052982"/>
              <a:gd name="connsiteY2" fmla="*/ 256301 h 3619340"/>
              <a:gd name="connsiteX3" fmla="*/ 235938 w 1052982"/>
              <a:gd name="connsiteY3" fmla="*/ 310783 h 3619340"/>
              <a:gd name="connsiteX4" fmla="*/ 322911 w 1052982"/>
              <a:gd name="connsiteY4" fmla="*/ 3376199 h 3619340"/>
              <a:gd name="connsiteX5" fmla="*/ 0 w 1052982"/>
              <a:gd name="connsiteY5" fmla="*/ 3414405 h 3619340"/>
              <a:gd name="connsiteX6" fmla="*/ 38207 w 1052982"/>
              <a:gd name="connsiteY6" fmla="*/ 3619340 h 3619340"/>
              <a:gd name="connsiteX7" fmla="*/ 1052982 w 1052982"/>
              <a:gd name="connsiteY7" fmla="*/ 3572506 h 3619340"/>
              <a:gd name="connsiteX8" fmla="*/ 1041016 w 1052982"/>
              <a:gd name="connsiteY8" fmla="*/ 0 h 3619340"/>
              <a:gd name="connsiteX0" fmla="*/ 1041016 w 1052982"/>
              <a:gd name="connsiteY0" fmla="*/ 0 h 3619340"/>
              <a:gd name="connsiteX1" fmla="*/ 32612 w 1052982"/>
              <a:gd name="connsiteY1" fmla="*/ 8539 h 3619340"/>
              <a:gd name="connsiteX2" fmla="*/ 12156 w 1052982"/>
              <a:gd name="connsiteY2" fmla="*/ 256301 h 3619340"/>
              <a:gd name="connsiteX3" fmla="*/ 235938 w 1052982"/>
              <a:gd name="connsiteY3" fmla="*/ 310783 h 3619340"/>
              <a:gd name="connsiteX4" fmla="*/ 322911 w 1052982"/>
              <a:gd name="connsiteY4" fmla="*/ 3376199 h 3619340"/>
              <a:gd name="connsiteX5" fmla="*/ 0 w 1052982"/>
              <a:gd name="connsiteY5" fmla="*/ 3414405 h 3619340"/>
              <a:gd name="connsiteX6" fmla="*/ 38207 w 1052982"/>
              <a:gd name="connsiteY6" fmla="*/ 3619340 h 3619340"/>
              <a:gd name="connsiteX7" fmla="*/ 1052982 w 1052982"/>
              <a:gd name="connsiteY7" fmla="*/ 3572506 h 3619340"/>
              <a:gd name="connsiteX8" fmla="*/ 1041016 w 1052982"/>
              <a:gd name="connsiteY8" fmla="*/ 0 h 3619340"/>
              <a:gd name="connsiteX0" fmla="*/ 1041016 w 1052982"/>
              <a:gd name="connsiteY0" fmla="*/ 1020 h 3620360"/>
              <a:gd name="connsiteX1" fmla="*/ 27833 w 1052982"/>
              <a:gd name="connsiteY1" fmla="*/ 0 h 3620360"/>
              <a:gd name="connsiteX2" fmla="*/ 12156 w 1052982"/>
              <a:gd name="connsiteY2" fmla="*/ 257321 h 3620360"/>
              <a:gd name="connsiteX3" fmla="*/ 235938 w 1052982"/>
              <a:gd name="connsiteY3" fmla="*/ 311803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36053 w 1052982"/>
              <a:gd name="connsiteY2" fmla="*/ 266880 h 3620360"/>
              <a:gd name="connsiteX3" fmla="*/ 235938 w 1052982"/>
              <a:gd name="connsiteY3" fmla="*/ 311803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26494 w 1052982"/>
              <a:gd name="connsiteY2" fmla="*/ 266880 h 3620360"/>
              <a:gd name="connsiteX3" fmla="*/ 235938 w 1052982"/>
              <a:gd name="connsiteY3" fmla="*/ 311803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26494 w 1052982"/>
              <a:gd name="connsiteY2" fmla="*/ 266880 h 3620360"/>
              <a:gd name="connsiteX3" fmla="*/ 293289 w 1052982"/>
              <a:gd name="connsiteY3" fmla="*/ 264011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26494 w 1052982"/>
              <a:gd name="connsiteY2" fmla="*/ 276438 h 3620360"/>
              <a:gd name="connsiteX3" fmla="*/ 293289 w 1052982"/>
              <a:gd name="connsiteY3" fmla="*/ 264011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26494 w 1052982"/>
              <a:gd name="connsiteY2" fmla="*/ 276438 h 3620360"/>
              <a:gd name="connsiteX3" fmla="*/ 288510 w 1052982"/>
              <a:gd name="connsiteY3" fmla="*/ 273569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31274 w 1052982"/>
              <a:gd name="connsiteY2" fmla="*/ 271659 h 3620360"/>
              <a:gd name="connsiteX3" fmla="*/ 288510 w 1052982"/>
              <a:gd name="connsiteY3" fmla="*/ 273569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31274 w 1052982"/>
              <a:gd name="connsiteY2" fmla="*/ 271659 h 3620360"/>
              <a:gd name="connsiteX3" fmla="*/ 288510 w 1052982"/>
              <a:gd name="connsiteY3" fmla="*/ 273569 h 3620360"/>
              <a:gd name="connsiteX4" fmla="*/ 318132 w 1052982"/>
              <a:gd name="connsiteY4" fmla="*/ 3434570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31274 w 1052982"/>
              <a:gd name="connsiteY2" fmla="*/ 271659 h 3620360"/>
              <a:gd name="connsiteX3" fmla="*/ 288510 w 1052982"/>
              <a:gd name="connsiteY3" fmla="*/ 273569 h 3620360"/>
              <a:gd name="connsiteX4" fmla="*/ 318132 w 1052982"/>
              <a:gd name="connsiteY4" fmla="*/ 3425011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5140"/>
              <a:gd name="connsiteX1" fmla="*/ 27833 w 1052982"/>
              <a:gd name="connsiteY1" fmla="*/ 0 h 3625140"/>
              <a:gd name="connsiteX2" fmla="*/ 31274 w 1052982"/>
              <a:gd name="connsiteY2" fmla="*/ 271659 h 3625140"/>
              <a:gd name="connsiteX3" fmla="*/ 288510 w 1052982"/>
              <a:gd name="connsiteY3" fmla="*/ 273569 h 3625140"/>
              <a:gd name="connsiteX4" fmla="*/ 318132 w 1052982"/>
              <a:gd name="connsiteY4" fmla="*/ 3425011 h 3625140"/>
              <a:gd name="connsiteX5" fmla="*/ 0 w 1052982"/>
              <a:gd name="connsiteY5" fmla="*/ 3415425 h 3625140"/>
              <a:gd name="connsiteX6" fmla="*/ 9531 w 1052982"/>
              <a:gd name="connsiteY6" fmla="*/ 3625140 h 3625140"/>
              <a:gd name="connsiteX7" fmla="*/ 1052982 w 1052982"/>
              <a:gd name="connsiteY7" fmla="*/ 3573526 h 3625140"/>
              <a:gd name="connsiteX8" fmla="*/ 1041016 w 1052982"/>
              <a:gd name="connsiteY8" fmla="*/ 1020 h 3625140"/>
              <a:gd name="connsiteX0" fmla="*/ 1045796 w 1057762"/>
              <a:gd name="connsiteY0" fmla="*/ 1020 h 3625140"/>
              <a:gd name="connsiteX1" fmla="*/ 32613 w 1057762"/>
              <a:gd name="connsiteY1" fmla="*/ 0 h 3625140"/>
              <a:gd name="connsiteX2" fmla="*/ 36054 w 1057762"/>
              <a:gd name="connsiteY2" fmla="*/ 271659 h 3625140"/>
              <a:gd name="connsiteX3" fmla="*/ 293290 w 1057762"/>
              <a:gd name="connsiteY3" fmla="*/ 273569 h 3625140"/>
              <a:gd name="connsiteX4" fmla="*/ 322912 w 1057762"/>
              <a:gd name="connsiteY4" fmla="*/ 3425011 h 3625140"/>
              <a:gd name="connsiteX5" fmla="*/ 0 w 1057762"/>
              <a:gd name="connsiteY5" fmla="*/ 3434542 h 3625140"/>
              <a:gd name="connsiteX6" fmla="*/ 14311 w 1057762"/>
              <a:gd name="connsiteY6" fmla="*/ 3625140 h 3625140"/>
              <a:gd name="connsiteX7" fmla="*/ 1057762 w 1057762"/>
              <a:gd name="connsiteY7" fmla="*/ 3573526 h 3625140"/>
              <a:gd name="connsiteX8" fmla="*/ 1045796 w 1057762"/>
              <a:gd name="connsiteY8" fmla="*/ 1020 h 3625140"/>
              <a:gd name="connsiteX0" fmla="*/ 1045796 w 1052982"/>
              <a:gd name="connsiteY0" fmla="*/ 1020 h 3625140"/>
              <a:gd name="connsiteX1" fmla="*/ 32613 w 1052982"/>
              <a:gd name="connsiteY1" fmla="*/ 0 h 3625140"/>
              <a:gd name="connsiteX2" fmla="*/ 36054 w 1052982"/>
              <a:gd name="connsiteY2" fmla="*/ 271659 h 3625140"/>
              <a:gd name="connsiteX3" fmla="*/ 293290 w 1052982"/>
              <a:gd name="connsiteY3" fmla="*/ 273569 h 3625140"/>
              <a:gd name="connsiteX4" fmla="*/ 322912 w 1052982"/>
              <a:gd name="connsiteY4" fmla="*/ 3425011 h 3625140"/>
              <a:gd name="connsiteX5" fmla="*/ 0 w 1052982"/>
              <a:gd name="connsiteY5" fmla="*/ 3434542 h 3625140"/>
              <a:gd name="connsiteX6" fmla="*/ 14311 w 1052982"/>
              <a:gd name="connsiteY6" fmla="*/ 3625140 h 3625140"/>
              <a:gd name="connsiteX7" fmla="*/ 1052982 w 1052982"/>
              <a:gd name="connsiteY7" fmla="*/ 3592643 h 3625140"/>
              <a:gd name="connsiteX8" fmla="*/ 1045796 w 1052982"/>
              <a:gd name="connsiteY8" fmla="*/ 1020 h 3625140"/>
              <a:gd name="connsiteX0" fmla="*/ 1045796 w 1052982"/>
              <a:gd name="connsiteY0" fmla="*/ 1020 h 3601244"/>
              <a:gd name="connsiteX1" fmla="*/ 32613 w 1052982"/>
              <a:gd name="connsiteY1" fmla="*/ 0 h 3601244"/>
              <a:gd name="connsiteX2" fmla="*/ 36054 w 1052982"/>
              <a:gd name="connsiteY2" fmla="*/ 271659 h 3601244"/>
              <a:gd name="connsiteX3" fmla="*/ 293290 w 1052982"/>
              <a:gd name="connsiteY3" fmla="*/ 273569 h 3601244"/>
              <a:gd name="connsiteX4" fmla="*/ 322912 w 1052982"/>
              <a:gd name="connsiteY4" fmla="*/ 3425011 h 3601244"/>
              <a:gd name="connsiteX5" fmla="*/ 0 w 1052982"/>
              <a:gd name="connsiteY5" fmla="*/ 3434542 h 3601244"/>
              <a:gd name="connsiteX6" fmla="*/ 9532 w 1052982"/>
              <a:gd name="connsiteY6" fmla="*/ 3601244 h 3601244"/>
              <a:gd name="connsiteX7" fmla="*/ 1052982 w 1052982"/>
              <a:gd name="connsiteY7" fmla="*/ 3592643 h 3601244"/>
              <a:gd name="connsiteX8" fmla="*/ 1045796 w 1052982"/>
              <a:gd name="connsiteY8" fmla="*/ 1020 h 3601244"/>
              <a:gd name="connsiteX0" fmla="*/ 1045796 w 1052982"/>
              <a:gd name="connsiteY0" fmla="*/ 1020 h 3601244"/>
              <a:gd name="connsiteX1" fmla="*/ 32613 w 1052982"/>
              <a:gd name="connsiteY1" fmla="*/ 0 h 3601244"/>
              <a:gd name="connsiteX2" fmla="*/ 36054 w 1052982"/>
              <a:gd name="connsiteY2" fmla="*/ 271659 h 3601244"/>
              <a:gd name="connsiteX3" fmla="*/ 293290 w 1052982"/>
              <a:gd name="connsiteY3" fmla="*/ 273569 h 3601244"/>
              <a:gd name="connsiteX4" fmla="*/ 322912 w 1052982"/>
              <a:gd name="connsiteY4" fmla="*/ 3425011 h 3601244"/>
              <a:gd name="connsiteX5" fmla="*/ 0 w 1052982"/>
              <a:gd name="connsiteY5" fmla="*/ 3434542 h 3601244"/>
              <a:gd name="connsiteX6" fmla="*/ 9532 w 1052982"/>
              <a:gd name="connsiteY6" fmla="*/ 3601244 h 3601244"/>
              <a:gd name="connsiteX7" fmla="*/ 1052982 w 1052982"/>
              <a:gd name="connsiteY7" fmla="*/ 3592643 h 3601244"/>
              <a:gd name="connsiteX8" fmla="*/ 1045796 w 1052982"/>
              <a:gd name="connsiteY8" fmla="*/ 1020 h 3601244"/>
              <a:gd name="connsiteX0" fmla="*/ 1036264 w 1043450"/>
              <a:gd name="connsiteY0" fmla="*/ 1020 h 3601244"/>
              <a:gd name="connsiteX1" fmla="*/ 23081 w 1043450"/>
              <a:gd name="connsiteY1" fmla="*/ 0 h 3601244"/>
              <a:gd name="connsiteX2" fmla="*/ 26522 w 1043450"/>
              <a:gd name="connsiteY2" fmla="*/ 271659 h 3601244"/>
              <a:gd name="connsiteX3" fmla="*/ 283758 w 1043450"/>
              <a:gd name="connsiteY3" fmla="*/ 273569 h 3601244"/>
              <a:gd name="connsiteX4" fmla="*/ 313380 w 1043450"/>
              <a:gd name="connsiteY4" fmla="*/ 3425011 h 3601244"/>
              <a:gd name="connsiteX5" fmla="*/ 9585 w 1043450"/>
              <a:gd name="connsiteY5" fmla="*/ 3429763 h 3601244"/>
              <a:gd name="connsiteX6" fmla="*/ 0 w 1043450"/>
              <a:gd name="connsiteY6" fmla="*/ 3601244 h 3601244"/>
              <a:gd name="connsiteX7" fmla="*/ 1043450 w 1043450"/>
              <a:gd name="connsiteY7" fmla="*/ 3592643 h 3601244"/>
              <a:gd name="connsiteX8" fmla="*/ 1036264 w 1043450"/>
              <a:gd name="connsiteY8" fmla="*/ 1020 h 3601244"/>
              <a:gd name="connsiteX0" fmla="*/ 1036264 w 1043450"/>
              <a:gd name="connsiteY0" fmla="*/ 1020 h 3601244"/>
              <a:gd name="connsiteX1" fmla="*/ 23081 w 1043450"/>
              <a:gd name="connsiteY1" fmla="*/ 0 h 3601244"/>
              <a:gd name="connsiteX2" fmla="*/ 26522 w 1043450"/>
              <a:gd name="connsiteY2" fmla="*/ 271659 h 3601244"/>
              <a:gd name="connsiteX3" fmla="*/ 283758 w 1043450"/>
              <a:gd name="connsiteY3" fmla="*/ 273569 h 3601244"/>
              <a:gd name="connsiteX4" fmla="*/ 313380 w 1043450"/>
              <a:gd name="connsiteY4" fmla="*/ 3425011 h 3601244"/>
              <a:gd name="connsiteX5" fmla="*/ 26 w 1043450"/>
              <a:gd name="connsiteY5" fmla="*/ 3429763 h 3601244"/>
              <a:gd name="connsiteX6" fmla="*/ 0 w 1043450"/>
              <a:gd name="connsiteY6" fmla="*/ 3601244 h 3601244"/>
              <a:gd name="connsiteX7" fmla="*/ 1043450 w 1043450"/>
              <a:gd name="connsiteY7" fmla="*/ 3592643 h 3601244"/>
              <a:gd name="connsiteX8" fmla="*/ 1036264 w 1043450"/>
              <a:gd name="connsiteY8" fmla="*/ 1020 h 3601244"/>
              <a:gd name="connsiteX0" fmla="*/ 1036264 w 1043450"/>
              <a:gd name="connsiteY0" fmla="*/ 1020 h 3601244"/>
              <a:gd name="connsiteX1" fmla="*/ 23081 w 1043450"/>
              <a:gd name="connsiteY1" fmla="*/ 0 h 3601244"/>
              <a:gd name="connsiteX2" fmla="*/ 26522 w 1043450"/>
              <a:gd name="connsiteY2" fmla="*/ 271659 h 3601244"/>
              <a:gd name="connsiteX3" fmla="*/ 283758 w 1043450"/>
              <a:gd name="connsiteY3" fmla="*/ 273569 h 3601244"/>
              <a:gd name="connsiteX4" fmla="*/ 299042 w 1043450"/>
              <a:gd name="connsiteY4" fmla="*/ 3434570 h 3601244"/>
              <a:gd name="connsiteX5" fmla="*/ 26 w 1043450"/>
              <a:gd name="connsiteY5" fmla="*/ 3429763 h 3601244"/>
              <a:gd name="connsiteX6" fmla="*/ 0 w 1043450"/>
              <a:gd name="connsiteY6" fmla="*/ 3601244 h 3601244"/>
              <a:gd name="connsiteX7" fmla="*/ 1043450 w 1043450"/>
              <a:gd name="connsiteY7" fmla="*/ 3592643 h 3601244"/>
              <a:gd name="connsiteX8" fmla="*/ 1036264 w 1043450"/>
              <a:gd name="connsiteY8" fmla="*/ 1020 h 3601244"/>
              <a:gd name="connsiteX0" fmla="*/ 1036264 w 1043450"/>
              <a:gd name="connsiteY0" fmla="*/ 1020 h 3601244"/>
              <a:gd name="connsiteX1" fmla="*/ 23081 w 1043450"/>
              <a:gd name="connsiteY1" fmla="*/ 0 h 3601244"/>
              <a:gd name="connsiteX2" fmla="*/ 26522 w 1043450"/>
              <a:gd name="connsiteY2" fmla="*/ 276439 h 3601244"/>
              <a:gd name="connsiteX3" fmla="*/ 283758 w 1043450"/>
              <a:gd name="connsiteY3" fmla="*/ 273569 h 3601244"/>
              <a:gd name="connsiteX4" fmla="*/ 299042 w 1043450"/>
              <a:gd name="connsiteY4" fmla="*/ 3434570 h 3601244"/>
              <a:gd name="connsiteX5" fmla="*/ 26 w 1043450"/>
              <a:gd name="connsiteY5" fmla="*/ 3429763 h 3601244"/>
              <a:gd name="connsiteX6" fmla="*/ 0 w 1043450"/>
              <a:gd name="connsiteY6" fmla="*/ 3601244 h 3601244"/>
              <a:gd name="connsiteX7" fmla="*/ 1043450 w 1043450"/>
              <a:gd name="connsiteY7" fmla="*/ 3592643 h 3601244"/>
              <a:gd name="connsiteX8" fmla="*/ 1036264 w 1043450"/>
              <a:gd name="connsiteY8" fmla="*/ 1020 h 360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450" h="3601244">
                <a:moveTo>
                  <a:pt x="1036264" y="1020"/>
                </a:moveTo>
                <a:lnTo>
                  <a:pt x="23081" y="0"/>
                </a:lnTo>
                <a:cubicBezTo>
                  <a:pt x="22635" y="88960"/>
                  <a:pt x="26968" y="187479"/>
                  <a:pt x="26522" y="276439"/>
                </a:cubicBezTo>
                <a:lnTo>
                  <a:pt x="283758" y="273569"/>
                </a:lnTo>
                <a:cubicBezTo>
                  <a:pt x="284711" y="365009"/>
                  <a:pt x="298089" y="3343130"/>
                  <a:pt x="299042" y="3434570"/>
                </a:cubicBezTo>
                <a:lnTo>
                  <a:pt x="26" y="3429763"/>
                </a:lnTo>
                <a:cubicBezTo>
                  <a:pt x="17" y="3486923"/>
                  <a:pt x="9" y="3544084"/>
                  <a:pt x="0" y="3601244"/>
                </a:cubicBezTo>
                <a:lnTo>
                  <a:pt x="1043450" y="3592643"/>
                </a:lnTo>
                <a:cubicBezTo>
                  <a:pt x="1039461" y="2401808"/>
                  <a:pt x="1040253" y="1191855"/>
                  <a:pt x="1036264" y="1020"/>
                </a:cubicBezTo>
                <a:close/>
              </a:path>
            </a:pathLst>
          </a:custGeom>
          <a:solidFill>
            <a:schemeClr val="bg2"/>
          </a:solidFill>
          <a:ln w="38100" cap="flat" cmpd="sng" algn="ctr">
            <a:solidFill>
              <a:srgbClr val="F4E6C4"/>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14" name="TextBox 113">
            <a:extLst>
              <a:ext uri="{FF2B5EF4-FFF2-40B4-BE49-F238E27FC236}">
                <a16:creationId xmlns:a16="http://schemas.microsoft.com/office/drawing/2014/main" id="{C842FC07-A682-4DE0-B92E-894F820E471C}"/>
              </a:ext>
            </a:extLst>
          </p:cNvPr>
          <p:cNvSpPr txBox="1"/>
          <p:nvPr/>
        </p:nvSpPr>
        <p:spPr>
          <a:xfrm>
            <a:off x="10390485" y="2699288"/>
            <a:ext cx="629942" cy="160043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LLC Tag</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RSF</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LLC Data</a:t>
            </a:r>
          </a:p>
        </p:txBody>
      </p:sp>
      <p:sp>
        <p:nvSpPr>
          <p:cNvPr id="115" name="TextBox 114">
            <a:extLst>
              <a:ext uri="{FF2B5EF4-FFF2-40B4-BE49-F238E27FC236}">
                <a16:creationId xmlns:a16="http://schemas.microsoft.com/office/drawing/2014/main" id="{6B7A2517-066C-4AC6-90ED-10EE5C8DF412}"/>
              </a:ext>
            </a:extLst>
          </p:cNvPr>
          <p:cNvSpPr txBox="1"/>
          <p:nvPr/>
        </p:nvSpPr>
        <p:spPr>
          <a:xfrm>
            <a:off x="10159536" y="5888275"/>
            <a:ext cx="1091839"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9FF29"/>
                </a:solidFill>
                <a:effectLst/>
                <a:uLnTx/>
                <a:uFillTx/>
                <a:latin typeface="Verdana"/>
                <a:ea typeface="+mn-ea"/>
                <a:cs typeface="Arial"/>
              </a:rPr>
              <a:t>VHmesh</a:t>
            </a:r>
            <a:endParaRPr kumimoji="0" lang="en-US" sz="1400" b="0" i="0" u="none" strike="noStrike" kern="1200" cap="none" spc="0" normalizeH="0" baseline="0" noProof="0" dirty="0">
              <a:ln>
                <a:noFill/>
              </a:ln>
              <a:solidFill>
                <a:srgbClr val="29FF29"/>
              </a:solidFill>
              <a:effectLst/>
              <a:uLnTx/>
              <a:uFillTx/>
              <a:latin typeface="Verdana"/>
              <a:ea typeface="+mn-ea"/>
              <a:cs typeface="Arial"/>
            </a:endParaRPr>
          </a:p>
        </p:txBody>
      </p:sp>
      <p:sp>
        <p:nvSpPr>
          <p:cNvPr id="116" name="Arrow: Up-Down 115">
            <a:extLst>
              <a:ext uri="{FF2B5EF4-FFF2-40B4-BE49-F238E27FC236}">
                <a16:creationId xmlns:a16="http://schemas.microsoft.com/office/drawing/2014/main" id="{4256FF73-9AC5-4035-AE7E-53CCEBF2FBD9}"/>
              </a:ext>
            </a:extLst>
          </p:cNvPr>
          <p:cNvSpPr/>
          <p:nvPr/>
        </p:nvSpPr>
        <p:spPr bwMode="auto">
          <a:xfrm>
            <a:off x="10571675" y="1172336"/>
            <a:ext cx="272129" cy="4743038"/>
          </a:xfrm>
          <a:prstGeom prst="upDownArrow">
            <a:avLst/>
          </a:prstGeom>
          <a:solidFill>
            <a:srgbClr val="009900">
              <a:alpha val="29020"/>
            </a:srgbClr>
          </a:solidFill>
          <a:ln w="952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4" name="Arrow: Left-Right 23">
            <a:extLst>
              <a:ext uri="{FF2B5EF4-FFF2-40B4-BE49-F238E27FC236}">
                <a16:creationId xmlns:a16="http://schemas.microsoft.com/office/drawing/2014/main" id="{C58F3B63-4095-4718-9ACE-0C3CD1377377}"/>
              </a:ext>
            </a:extLst>
          </p:cNvPr>
          <p:cNvSpPr/>
          <p:nvPr/>
        </p:nvSpPr>
        <p:spPr bwMode="auto">
          <a:xfrm>
            <a:off x="9760069" y="3623540"/>
            <a:ext cx="718250" cy="267297"/>
          </a:xfrm>
          <a:prstGeom prst="leftRightArrow">
            <a:avLst/>
          </a:prstGeom>
          <a:solidFill>
            <a:srgbClr val="29FF2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9FF29"/>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18" name="TextBox 117">
            <a:extLst>
              <a:ext uri="{FF2B5EF4-FFF2-40B4-BE49-F238E27FC236}">
                <a16:creationId xmlns:a16="http://schemas.microsoft.com/office/drawing/2014/main" id="{529D9A90-5CCA-4894-BDD4-3A34735F9244}"/>
              </a:ext>
            </a:extLst>
          </p:cNvPr>
          <p:cNvSpPr txBox="1"/>
          <p:nvPr/>
        </p:nvSpPr>
        <p:spPr>
          <a:xfrm>
            <a:off x="7253129" y="5877159"/>
            <a:ext cx="2637904" cy="287323"/>
          </a:xfrm>
          <a:prstGeom prst="rect">
            <a:avLst/>
          </a:prstGeom>
          <a:noFill/>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~3.08mm x ~3.00mm</a:t>
            </a:r>
            <a:endPar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TextBox 119">
            <a:extLst>
              <a:ext uri="{FF2B5EF4-FFF2-40B4-BE49-F238E27FC236}">
                <a16:creationId xmlns:a16="http://schemas.microsoft.com/office/drawing/2014/main" id="{D06F745E-B921-4ECD-8DE0-8818AF0E239C}"/>
              </a:ext>
            </a:extLst>
          </p:cNvPr>
          <p:cNvSpPr txBox="1"/>
          <p:nvPr/>
        </p:nvSpPr>
        <p:spPr>
          <a:xfrm>
            <a:off x="557058" y="6388734"/>
            <a:ext cx="3851089" cy="246221"/>
          </a:xfrm>
          <a:prstGeom prst="rect">
            <a:avLst/>
          </a:prstGeom>
          <a:noFill/>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LLC uses HDC cell and VccHDC rail</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2" name="TextBox 121">
            <a:extLst>
              <a:ext uri="{FF2B5EF4-FFF2-40B4-BE49-F238E27FC236}">
                <a16:creationId xmlns:a16="http://schemas.microsoft.com/office/drawing/2014/main" id="{E6A41FC5-5A60-4C9A-8461-A620A2FE3596}"/>
              </a:ext>
            </a:extLst>
          </p:cNvPr>
          <p:cNvSpPr txBox="1"/>
          <p:nvPr/>
        </p:nvSpPr>
        <p:spPr>
          <a:xfrm>
            <a:off x="7012238" y="6371507"/>
            <a:ext cx="3851089" cy="246221"/>
          </a:xfrm>
          <a:prstGeom prst="rect">
            <a:avLst/>
          </a:prstGeom>
          <a:noFill/>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L2 uses HDC cell and VccHDC rail</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3" name="Rectangle 122">
            <a:extLst>
              <a:ext uri="{FF2B5EF4-FFF2-40B4-BE49-F238E27FC236}">
                <a16:creationId xmlns:a16="http://schemas.microsoft.com/office/drawing/2014/main" id="{F7CB9560-1296-42E8-9D2F-0F27510795DD}"/>
              </a:ext>
            </a:extLst>
          </p:cNvPr>
          <p:cNvSpPr/>
          <p:nvPr/>
        </p:nvSpPr>
        <p:spPr bwMode="auto">
          <a:xfrm>
            <a:off x="9755140" y="2389663"/>
            <a:ext cx="739839" cy="3118238"/>
          </a:xfrm>
          <a:prstGeom prst="rect">
            <a:avLst/>
          </a:prstGeom>
          <a:noFill/>
          <a:ln w="28575" cap="flat" cmpd="sng" algn="ctr">
            <a:solidFill>
              <a:schemeClr val="accent6"/>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24" name="Rectangle 123">
            <a:extLst>
              <a:ext uri="{FF2B5EF4-FFF2-40B4-BE49-F238E27FC236}">
                <a16:creationId xmlns:a16="http://schemas.microsoft.com/office/drawing/2014/main" id="{C15632F7-0410-4C02-843D-94BECB14D819}"/>
              </a:ext>
            </a:extLst>
          </p:cNvPr>
          <p:cNvSpPr/>
          <p:nvPr/>
        </p:nvSpPr>
        <p:spPr bwMode="auto">
          <a:xfrm rot="16200000">
            <a:off x="1491091" y="1236516"/>
            <a:ext cx="739839" cy="2949104"/>
          </a:xfrm>
          <a:prstGeom prst="rect">
            <a:avLst/>
          </a:prstGeom>
          <a:noFill/>
          <a:ln w="28575" cap="flat" cmpd="sng" algn="ctr">
            <a:solidFill>
              <a:schemeClr val="accent6"/>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73" name="Footer Placeholder 2">
            <a:extLst>
              <a:ext uri="{FF2B5EF4-FFF2-40B4-BE49-F238E27FC236}">
                <a16:creationId xmlns:a16="http://schemas.microsoft.com/office/drawing/2014/main" id="{99F20EF8-C104-4135-B548-16570352B844}"/>
              </a:ext>
            </a:extLst>
          </p:cNvPr>
          <p:cNvSpPr txBox="1">
            <a:spLocks/>
          </p:cNvSpPr>
          <p:nvPr/>
        </p:nvSpPr>
        <p:spPr>
          <a:xfrm>
            <a:off x="4015606" y="6549294"/>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rPr>
              <a:t>Intel Confidential – Product Design Information</a:t>
            </a:r>
          </a:p>
        </p:txBody>
      </p:sp>
      <p:grpSp>
        <p:nvGrpSpPr>
          <p:cNvPr id="76" name="Group 75">
            <a:extLst>
              <a:ext uri="{FF2B5EF4-FFF2-40B4-BE49-F238E27FC236}">
                <a16:creationId xmlns:a16="http://schemas.microsoft.com/office/drawing/2014/main" id="{2CBC3ED3-0CB3-487F-8F39-068E42ED3CBE}"/>
              </a:ext>
            </a:extLst>
          </p:cNvPr>
          <p:cNvGrpSpPr/>
          <p:nvPr/>
        </p:nvGrpSpPr>
        <p:grpSpPr>
          <a:xfrm>
            <a:off x="8578960" y="4093742"/>
            <a:ext cx="1409963" cy="1555002"/>
            <a:chOff x="5224998" y="4026556"/>
            <a:chExt cx="1409963" cy="1555002"/>
          </a:xfrm>
        </p:grpSpPr>
        <p:sp>
          <p:nvSpPr>
            <p:cNvPr id="82" name="Rectangle 81">
              <a:extLst>
                <a:ext uri="{FF2B5EF4-FFF2-40B4-BE49-F238E27FC236}">
                  <a16:creationId xmlns:a16="http://schemas.microsoft.com/office/drawing/2014/main" id="{7657B8C8-9075-48AE-B8A6-AD66CFFECC28}"/>
                </a:ext>
              </a:extLst>
            </p:cNvPr>
            <p:cNvSpPr/>
            <p:nvPr/>
          </p:nvSpPr>
          <p:spPr bwMode="auto">
            <a:xfrm>
              <a:off x="5224998" y="4026556"/>
              <a:ext cx="1409963" cy="1555002"/>
            </a:xfrm>
            <a:prstGeom prst="rect">
              <a:avLst/>
            </a:prstGeom>
            <a:noFill/>
            <a:ln w="19050" cap="flat" cmpd="sng" algn="ctr">
              <a:solidFill>
                <a:srgbClr val="66FF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90" name="TextBox 89">
              <a:extLst>
                <a:ext uri="{FF2B5EF4-FFF2-40B4-BE49-F238E27FC236}">
                  <a16:creationId xmlns:a16="http://schemas.microsoft.com/office/drawing/2014/main" id="{D63EC307-611B-4C52-B470-E90EC26B2827}"/>
                </a:ext>
              </a:extLst>
            </p:cNvPr>
            <p:cNvSpPr txBox="1"/>
            <p:nvPr/>
          </p:nvSpPr>
          <p:spPr>
            <a:xfrm>
              <a:off x="5584375" y="4619391"/>
              <a:ext cx="691208" cy="369332"/>
            </a:xfrm>
            <a:prstGeom prst="rect">
              <a:avLst/>
            </a:prstGeom>
            <a:solidFill>
              <a:schemeClr val="bg2">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OGL</a:t>
              </a:r>
            </a:p>
          </p:txBody>
        </p:sp>
      </p:grpSp>
      <p:grpSp>
        <p:nvGrpSpPr>
          <p:cNvPr id="93" name="Group 92">
            <a:extLst>
              <a:ext uri="{FF2B5EF4-FFF2-40B4-BE49-F238E27FC236}">
                <a16:creationId xmlns:a16="http://schemas.microsoft.com/office/drawing/2014/main" id="{EAAF8F8D-BC5C-4EBA-B1A8-238F9DF1B295}"/>
              </a:ext>
            </a:extLst>
          </p:cNvPr>
          <p:cNvGrpSpPr/>
          <p:nvPr/>
        </p:nvGrpSpPr>
        <p:grpSpPr>
          <a:xfrm>
            <a:off x="8578960" y="2046461"/>
            <a:ext cx="1409963" cy="1555002"/>
            <a:chOff x="5224998" y="4026556"/>
            <a:chExt cx="1409963" cy="1555002"/>
          </a:xfrm>
        </p:grpSpPr>
        <p:sp>
          <p:nvSpPr>
            <p:cNvPr id="94" name="Rectangle 93">
              <a:extLst>
                <a:ext uri="{FF2B5EF4-FFF2-40B4-BE49-F238E27FC236}">
                  <a16:creationId xmlns:a16="http://schemas.microsoft.com/office/drawing/2014/main" id="{BAFE0DF2-2959-4708-8DD4-91A507A99645}"/>
                </a:ext>
              </a:extLst>
            </p:cNvPr>
            <p:cNvSpPr/>
            <p:nvPr/>
          </p:nvSpPr>
          <p:spPr bwMode="auto">
            <a:xfrm>
              <a:off x="5224998" y="4026556"/>
              <a:ext cx="1409963" cy="1555002"/>
            </a:xfrm>
            <a:prstGeom prst="rect">
              <a:avLst/>
            </a:prstGeom>
            <a:noFill/>
            <a:ln w="19050" cap="flat" cmpd="sng" algn="ctr">
              <a:solidFill>
                <a:srgbClr val="66FF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95" name="TextBox 94">
              <a:extLst>
                <a:ext uri="{FF2B5EF4-FFF2-40B4-BE49-F238E27FC236}">
                  <a16:creationId xmlns:a16="http://schemas.microsoft.com/office/drawing/2014/main" id="{8BC649F3-2D51-4018-A6CF-81B40F6542DB}"/>
                </a:ext>
              </a:extLst>
            </p:cNvPr>
            <p:cNvSpPr txBox="1"/>
            <p:nvPr/>
          </p:nvSpPr>
          <p:spPr>
            <a:xfrm>
              <a:off x="5584375" y="4619391"/>
              <a:ext cx="691208" cy="369332"/>
            </a:xfrm>
            <a:prstGeom prst="rect">
              <a:avLst/>
            </a:prstGeom>
            <a:solidFill>
              <a:schemeClr val="bg2">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OGL</a:t>
              </a:r>
            </a:p>
          </p:txBody>
        </p:sp>
      </p:grpSp>
      <p:grpSp>
        <p:nvGrpSpPr>
          <p:cNvPr id="96" name="Group 95">
            <a:extLst>
              <a:ext uri="{FF2B5EF4-FFF2-40B4-BE49-F238E27FC236}">
                <a16:creationId xmlns:a16="http://schemas.microsoft.com/office/drawing/2014/main" id="{5331832F-FBD1-475A-8133-CB804BD54757}"/>
              </a:ext>
            </a:extLst>
          </p:cNvPr>
          <p:cNvGrpSpPr/>
          <p:nvPr/>
        </p:nvGrpSpPr>
        <p:grpSpPr>
          <a:xfrm>
            <a:off x="6645902" y="2030859"/>
            <a:ext cx="1409963" cy="1555002"/>
            <a:chOff x="5224998" y="4026556"/>
            <a:chExt cx="1409963" cy="1555002"/>
          </a:xfrm>
        </p:grpSpPr>
        <p:sp>
          <p:nvSpPr>
            <p:cNvPr id="97" name="Rectangle 96">
              <a:extLst>
                <a:ext uri="{FF2B5EF4-FFF2-40B4-BE49-F238E27FC236}">
                  <a16:creationId xmlns:a16="http://schemas.microsoft.com/office/drawing/2014/main" id="{B77BA13B-F2AB-4DDD-B972-63041A22BE25}"/>
                </a:ext>
              </a:extLst>
            </p:cNvPr>
            <p:cNvSpPr/>
            <p:nvPr/>
          </p:nvSpPr>
          <p:spPr bwMode="auto">
            <a:xfrm>
              <a:off x="5224998" y="4026556"/>
              <a:ext cx="1409963" cy="1555002"/>
            </a:xfrm>
            <a:prstGeom prst="rect">
              <a:avLst/>
            </a:prstGeom>
            <a:noFill/>
            <a:ln w="19050" cap="flat" cmpd="sng" algn="ctr">
              <a:solidFill>
                <a:srgbClr val="66FF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00" name="TextBox 99">
              <a:extLst>
                <a:ext uri="{FF2B5EF4-FFF2-40B4-BE49-F238E27FC236}">
                  <a16:creationId xmlns:a16="http://schemas.microsoft.com/office/drawing/2014/main" id="{274070E1-AAC4-4E77-AB22-FDB4F85BFE5B}"/>
                </a:ext>
              </a:extLst>
            </p:cNvPr>
            <p:cNvSpPr txBox="1"/>
            <p:nvPr/>
          </p:nvSpPr>
          <p:spPr>
            <a:xfrm>
              <a:off x="5584375" y="4619391"/>
              <a:ext cx="691208" cy="369332"/>
            </a:xfrm>
            <a:prstGeom prst="rect">
              <a:avLst/>
            </a:prstGeom>
            <a:solidFill>
              <a:schemeClr val="bg2">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OGL</a:t>
              </a:r>
            </a:p>
          </p:txBody>
        </p:sp>
      </p:grpSp>
    </p:spTree>
    <p:extLst>
      <p:ext uri="{BB962C8B-B14F-4D97-AF65-F5344CB8AC3E}">
        <p14:creationId xmlns:p14="http://schemas.microsoft.com/office/powerpoint/2010/main" val="144450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Rectangle 413">
            <a:extLst>
              <a:ext uri="{FF2B5EF4-FFF2-40B4-BE49-F238E27FC236}">
                <a16:creationId xmlns:a16="http://schemas.microsoft.com/office/drawing/2014/main" id="{319477D4-B290-4BC3-A319-4FE769522F70}"/>
              </a:ext>
            </a:extLst>
          </p:cNvPr>
          <p:cNvSpPr/>
          <p:nvPr/>
        </p:nvSpPr>
        <p:spPr>
          <a:xfrm>
            <a:off x="3482340" y="83820"/>
            <a:ext cx="5844540" cy="6736080"/>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1CE71D7-99E0-413C-BDE4-3ED5E6A3D129}"/>
              </a:ext>
            </a:extLst>
          </p:cNvPr>
          <p:cNvSpPr txBox="1">
            <a:spLocks/>
          </p:cNvSpPr>
          <p:nvPr/>
        </p:nvSpPr>
        <p:spPr>
          <a:xfrm>
            <a:off x="170880" y="173633"/>
            <a:ext cx="2279358" cy="2019151"/>
          </a:xfrm>
          <a:prstGeom prst="rect">
            <a:avLst/>
          </a:prstGeom>
        </p:spPr>
        <p:txBody>
          <a:bodyPr/>
          <a:lstStyle>
            <a:lvl1pPr algn="l" defTabSz="609585" rtl="0" eaLnBrk="1" latinLnBrk="0" hangingPunct="1">
              <a:lnSpc>
                <a:spcPct val="70000"/>
              </a:lnSpc>
              <a:spcBef>
                <a:spcPct val="0"/>
              </a:spcBef>
              <a:buNone/>
              <a:defRPr sz="6000" b="0" i="0" kern="1200" spc="0" baseline="0">
                <a:solidFill>
                  <a:schemeClr val="bg1"/>
                </a:solidFill>
                <a:latin typeface="+mj-lt"/>
                <a:ea typeface="Intel Clear"/>
                <a:cs typeface="Intel Clear"/>
              </a:defRPr>
            </a:lvl1pPr>
          </a:lstStyle>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SRF 8</a:t>
            </a: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x6</a:t>
            </a:r>
          </a:p>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Compute</a:t>
            </a:r>
            <a:endParaRPr kumimoji="0" lang="en-US" sz="4400" b="0" i="0" u="none" strike="noStrike" kern="1200" cap="none" spc="0" normalizeH="0" baseline="0" noProof="0" dirty="0">
              <a:ln>
                <a:noFill/>
              </a:ln>
              <a:solidFill>
                <a:prstClr val="white"/>
              </a:solidFill>
              <a:effectLst/>
              <a:uLnTx/>
              <a:uFillTx/>
              <a:latin typeface="Intel Clear Pro"/>
              <a:ea typeface="Intel Clear"/>
              <a:cs typeface="Intel Clear"/>
            </a:endParaRPr>
          </a:p>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die</a:t>
            </a:r>
          </a:p>
        </p:txBody>
      </p:sp>
      <p:grpSp>
        <p:nvGrpSpPr>
          <p:cNvPr id="124" name="Group 123">
            <a:extLst>
              <a:ext uri="{FF2B5EF4-FFF2-40B4-BE49-F238E27FC236}">
                <a16:creationId xmlns:a16="http://schemas.microsoft.com/office/drawing/2014/main" id="{8B128D36-9399-4249-94FD-53CEEA331394}"/>
              </a:ext>
            </a:extLst>
          </p:cNvPr>
          <p:cNvGrpSpPr/>
          <p:nvPr/>
        </p:nvGrpSpPr>
        <p:grpSpPr>
          <a:xfrm>
            <a:off x="3875295" y="976901"/>
            <a:ext cx="810143" cy="787721"/>
            <a:chOff x="1640095" y="2137681"/>
            <a:chExt cx="810143" cy="787721"/>
          </a:xfrm>
        </p:grpSpPr>
        <p:grpSp>
          <p:nvGrpSpPr>
            <p:cNvPr id="182" name="Group 181">
              <a:extLst>
                <a:ext uri="{FF2B5EF4-FFF2-40B4-BE49-F238E27FC236}">
                  <a16:creationId xmlns:a16="http://schemas.microsoft.com/office/drawing/2014/main" id="{CF0F77F5-AF08-47FB-980E-EC4BB485C3E7}"/>
                </a:ext>
              </a:extLst>
            </p:cNvPr>
            <p:cNvGrpSpPr/>
            <p:nvPr/>
          </p:nvGrpSpPr>
          <p:grpSpPr>
            <a:xfrm>
              <a:off x="1640095" y="2137681"/>
              <a:ext cx="810143" cy="787721"/>
              <a:chOff x="4897109" y="790111"/>
              <a:chExt cx="994602" cy="1074200"/>
            </a:xfrm>
          </p:grpSpPr>
          <p:sp>
            <p:nvSpPr>
              <p:cNvPr id="183" name="Rectangle 182">
                <a:extLst>
                  <a:ext uri="{FF2B5EF4-FFF2-40B4-BE49-F238E27FC236}">
                    <a16:creationId xmlns:a16="http://schemas.microsoft.com/office/drawing/2014/main" id="{FD9133CD-2710-4E98-ACDD-7D5ECC63E92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84" name="TextBox 183">
                <a:extLst>
                  <a:ext uri="{FF2B5EF4-FFF2-40B4-BE49-F238E27FC236}">
                    <a16:creationId xmlns:a16="http://schemas.microsoft.com/office/drawing/2014/main" id="{C9F648AA-028E-4D3F-AE9A-A7D8ED25F024}"/>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22" name="Rectangle 121">
              <a:extLst>
                <a:ext uri="{FF2B5EF4-FFF2-40B4-BE49-F238E27FC236}">
                  <a16:creationId xmlns:a16="http://schemas.microsoft.com/office/drawing/2014/main" id="{3F6B9B66-4D77-433D-B706-FEAB07CC8BB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EC7A325E-00C0-47AE-A527-94B5CBFC7BB5}"/>
              </a:ext>
            </a:extLst>
          </p:cNvPr>
          <p:cNvGrpSpPr/>
          <p:nvPr/>
        </p:nvGrpSpPr>
        <p:grpSpPr>
          <a:xfrm>
            <a:off x="4685436" y="976899"/>
            <a:ext cx="810143" cy="787721"/>
            <a:chOff x="1640095" y="2137681"/>
            <a:chExt cx="810143" cy="787721"/>
          </a:xfrm>
        </p:grpSpPr>
        <p:grpSp>
          <p:nvGrpSpPr>
            <p:cNvPr id="189" name="Group 188">
              <a:extLst>
                <a:ext uri="{FF2B5EF4-FFF2-40B4-BE49-F238E27FC236}">
                  <a16:creationId xmlns:a16="http://schemas.microsoft.com/office/drawing/2014/main" id="{B4E6ED08-7933-4F3A-9FFF-6461064C86D6}"/>
                </a:ext>
              </a:extLst>
            </p:cNvPr>
            <p:cNvGrpSpPr/>
            <p:nvPr/>
          </p:nvGrpSpPr>
          <p:grpSpPr>
            <a:xfrm>
              <a:off x="1640095" y="2137681"/>
              <a:ext cx="810143" cy="787721"/>
              <a:chOff x="4897109" y="790111"/>
              <a:chExt cx="994602" cy="1074200"/>
            </a:xfrm>
          </p:grpSpPr>
          <p:sp>
            <p:nvSpPr>
              <p:cNvPr id="191" name="Rectangle 190">
                <a:extLst>
                  <a:ext uri="{FF2B5EF4-FFF2-40B4-BE49-F238E27FC236}">
                    <a16:creationId xmlns:a16="http://schemas.microsoft.com/office/drawing/2014/main" id="{65E9F818-1833-446C-9579-042A9DF5D07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92" name="TextBox 191">
                <a:extLst>
                  <a:ext uri="{FF2B5EF4-FFF2-40B4-BE49-F238E27FC236}">
                    <a16:creationId xmlns:a16="http://schemas.microsoft.com/office/drawing/2014/main" id="{C0849F52-B9A2-49FC-8358-F23BF2495CE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90" name="Rectangle 189">
              <a:extLst>
                <a:ext uri="{FF2B5EF4-FFF2-40B4-BE49-F238E27FC236}">
                  <a16:creationId xmlns:a16="http://schemas.microsoft.com/office/drawing/2014/main" id="{962A1DA7-E040-4018-8403-05A44C1D5AC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D283CAFF-8174-4E67-BA70-90B654660150}"/>
              </a:ext>
            </a:extLst>
          </p:cNvPr>
          <p:cNvGrpSpPr/>
          <p:nvPr/>
        </p:nvGrpSpPr>
        <p:grpSpPr>
          <a:xfrm flipH="1">
            <a:off x="5592342" y="976899"/>
            <a:ext cx="810143" cy="787721"/>
            <a:chOff x="1640095" y="2137681"/>
            <a:chExt cx="810143" cy="787721"/>
          </a:xfrm>
        </p:grpSpPr>
        <p:grpSp>
          <p:nvGrpSpPr>
            <p:cNvPr id="194" name="Group 193">
              <a:extLst>
                <a:ext uri="{FF2B5EF4-FFF2-40B4-BE49-F238E27FC236}">
                  <a16:creationId xmlns:a16="http://schemas.microsoft.com/office/drawing/2014/main" id="{AA74BCEA-A703-494B-8AF6-1429E35FEED2}"/>
                </a:ext>
              </a:extLst>
            </p:cNvPr>
            <p:cNvGrpSpPr/>
            <p:nvPr/>
          </p:nvGrpSpPr>
          <p:grpSpPr>
            <a:xfrm>
              <a:off x="1640095" y="2137681"/>
              <a:ext cx="810143" cy="787721"/>
              <a:chOff x="4897109" y="790111"/>
              <a:chExt cx="994602" cy="1074200"/>
            </a:xfrm>
          </p:grpSpPr>
          <p:sp>
            <p:nvSpPr>
              <p:cNvPr id="196" name="Rectangle 195">
                <a:extLst>
                  <a:ext uri="{FF2B5EF4-FFF2-40B4-BE49-F238E27FC236}">
                    <a16:creationId xmlns:a16="http://schemas.microsoft.com/office/drawing/2014/main" id="{2BA783CF-EA56-4C84-AE19-11AB0C767DA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97" name="TextBox 196">
                <a:extLst>
                  <a:ext uri="{FF2B5EF4-FFF2-40B4-BE49-F238E27FC236}">
                    <a16:creationId xmlns:a16="http://schemas.microsoft.com/office/drawing/2014/main" id="{63A0C9CE-698D-4F68-8CD7-8680EE38EA91}"/>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95" name="Rectangle 194">
              <a:extLst>
                <a:ext uri="{FF2B5EF4-FFF2-40B4-BE49-F238E27FC236}">
                  <a16:creationId xmlns:a16="http://schemas.microsoft.com/office/drawing/2014/main" id="{6A4DF526-6641-4675-947C-B51923A55D0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55ED9C8F-9947-4B5B-AC86-34561A1549B9}"/>
              </a:ext>
            </a:extLst>
          </p:cNvPr>
          <p:cNvGrpSpPr/>
          <p:nvPr/>
        </p:nvGrpSpPr>
        <p:grpSpPr>
          <a:xfrm>
            <a:off x="6402485" y="976897"/>
            <a:ext cx="810143" cy="787721"/>
            <a:chOff x="1640095" y="2137681"/>
            <a:chExt cx="810143" cy="787721"/>
          </a:xfrm>
        </p:grpSpPr>
        <p:grpSp>
          <p:nvGrpSpPr>
            <p:cNvPr id="199" name="Group 198">
              <a:extLst>
                <a:ext uri="{FF2B5EF4-FFF2-40B4-BE49-F238E27FC236}">
                  <a16:creationId xmlns:a16="http://schemas.microsoft.com/office/drawing/2014/main" id="{ECEA4AFC-4AAE-4F7B-8F24-1EF6FACE595A}"/>
                </a:ext>
              </a:extLst>
            </p:cNvPr>
            <p:cNvGrpSpPr/>
            <p:nvPr/>
          </p:nvGrpSpPr>
          <p:grpSpPr>
            <a:xfrm>
              <a:off x="1640095" y="2137681"/>
              <a:ext cx="810143" cy="787721"/>
              <a:chOff x="4897109" y="790111"/>
              <a:chExt cx="994602" cy="1074200"/>
            </a:xfrm>
          </p:grpSpPr>
          <p:sp>
            <p:nvSpPr>
              <p:cNvPr id="201" name="Rectangle 200">
                <a:extLst>
                  <a:ext uri="{FF2B5EF4-FFF2-40B4-BE49-F238E27FC236}">
                    <a16:creationId xmlns:a16="http://schemas.microsoft.com/office/drawing/2014/main" id="{1B875594-14B0-4DE9-AB72-4CEF43535B3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02" name="TextBox 201">
                <a:extLst>
                  <a:ext uri="{FF2B5EF4-FFF2-40B4-BE49-F238E27FC236}">
                    <a16:creationId xmlns:a16="http://schemas.microsoft.com/office/drawing/2014/main" id="{A0FAA9F7-DFF9-4A4C-9584-2739250CB69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00" name="Rectangle 199">
              <a:extLst>
                <a:ext uri="{FF2B5EF4-FFF2-40B4-BE49-F238E27FC236}">
                  <a16:creationId xmlns:a16="http://schemas.microsoft.com/office/drawing/2014/main" id="{2BADEC4C-913F-4A31-A9F1-3788C678F7A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202">
            <a:extLst>
              <a:ext uri="{FF2B5EF4-FFF2-40B4-BE49-F238E27FC236}">
                <a16:creationId xmlns:a16="http://schemas.microsoft.com/office/drawing/2014/main" id="{62E58B83-94D4-477D-B49D-28B72F82E5CE}"/>
              </a:ext>
            </a:extLst>
          </p:cNvPr>
          <p:cNvGrpSpPr/>
          <p:nvPr/>
        </p:nvGrpSpPr>
        <p:grpSpPr>
          <a:xfrm flipH="1">
            <a:off x="7305995" y="976895"/>
            <a:ext cx="810143" cy="787721"/>
            <a:chOff x="1640095" y="2137681"/>
            <a:chExt cx="810143" cy="787721"/>
          </a:xfrm>
        </p:grpSpPr>
        <p:grpSp>
          <p:nvGrpSpPr>
            <p:cNvPr id="204" name="Group 203">
              <a:extLst>
                <a:ext uri="{FF2B5EF4-FFF2-40B4-BE49-F238E27FC236}">
                  <a16:creationId xmlns:a16="http://schemas.microsoft.com/office/drawing/2014/main" id="{D22A359B-E3D4-40AC-90BD-A2966443D63A}"/>
                </a:ext>
              </a:extLst>
            </p:cNvPr>
            <p:cNvGrpSpPr/>
            <p:nvPr/>
          </p:nvGrpSpPr>
          <p:grpSpPr>
            <a:xfrm>
              <a:off x="1640095" y="2137681"/>
              <a:ext cx="810143" cy="787721"/>
              <a:chOff x="4897109" y="790111"/>
              <a:chExt cx="994602" cy="1074200"/>
            </a:xfrm>
          </p:grpSpPr>
          <p:sp>
            <p:nvSpPr>
              <p:cNvPr id="206" name="Rectangle 205">
                <a:extLst>
                  <a:ext uri="{FF2B5EF4-FFF2-40B4-BE49-F238E27FC236}">
                    <a16:creationId xmlns:a16="http://schemas.microsoft.com/office/drawing/2014/main" id="{AE52570E-E6C5-4793-BA79-393ED373CF7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07" name="TextBox 206">
                <a:extLst>
                  <a:ext uri="{FF2B5EF4-FFF2-40B4-BE49-F238E27FC236}">
                    <a16:creationId xmlns:a16="http://schemas.microsoft.com/office/drawing/2014/main" id="{DAD5EA7C-7974-4AA2-ACBC-D53B7C3E40B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05" name="Rectangle 204">
              <a:extLst>
                <a:ext uri="{FF2B5EF4-FFF2-40B4-BE49-F238E27FC236}">
                  <a16:creationId xmlns:a16="http://schemas.microsoft.com/office/drawing/2014/main" id="{E2BB1387-53EB-4311-AC27-17CBA9605A7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7CF83721-1FD9-48CB-B744-D1CFA86A0F46}"/>
              </a:ext>
            </a:extLst>
          </p:cNvPr>
          <p:cNvGrpSpPr/>
          <p:nvPr/>
        </p:nvGrpSpPr>
        <p:grpSpPr>
          <a:xfrm flipH="1">
            <a:off x="8119532" y="977862"/>
            <a:ext cx="810143" cy="787721"/>
            <a:chOff x="1640095" y="2137681"/>
            <a:chExt cx="810143" cy="787721"/>
          </a:xfrm>
        </p:grpSpPr>
        <p:grpSp>
          <p:nvGrpSpPr>
            <p:cNvPr id="209" name="Group 208">
              <a:extLst>
                <a:ext uri="{FF2B5EF4-FFF2-40B4-BE49-F238E27FC236}">
                  <a16:creationId xmlns:a16="http://schemas.microsoft.com/office/drawing/2014/main" id="{C4101D73-1A81-40E3-A532-8358F113E33D}"/>
                </a:ext>
              </a:extLst>
            </p:cNvPr>
            <p:cNvGrpSpPr/>
            <p:nvPr/>
          </p:nvGrpSpPr>
          <p:grpSpPr>
            <a:xfrm>
              <a:off x="1640095" y="2137681"/>
              <a:ext cx="810143" cy="787721"/>
              <a:chOff x="4897109" y="790111"/>
              <a:chExt cx="994602" cy="1074200"/>
            </a:xfrm>
          </p:grpSpPr>
          <p:sp>
            <p:nvSpPr>
              <p:cNvPr id="211" name="Rectangle 210">
                <a:extLst>
                  <a:ext uri="{FF2B5EF4-FFF2-40B4-BE49-F238E27FC236}">
                    <a16:creationId xmlns:a16="http://schemas.microsoft.com/office/drawing/2014/main" id="{F7A2961A-AC40-4BDB-9722-E76B8E662354}"/>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12" name="TextBox 211">
                <a:extLst>
                  <a:ext uri="{FF2B5EF4-FFF2-40B4-BE49-F238E27FC236}">
                    <a16:creationId xmlns:a16="http://schemas.microsoft.com/office/drawing/2014/main" id="{055670DA-F7D6-47DC-82BA-590EA902034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10" name="Rectangle 209">
              <a:extLst>
                <a:ext uri="{FF2B5EF4-FFF2-40B4-BE49-F238E27FC236}">
                  <a16:creationId xmlns:a16="http://schemas.microsoft.com/office/drawing/2014/main" id="{91B03ACF-DC93-4E56-B743-AE7E22091D53}"/>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E75970B0-ADA3-4D9D-AD5C-4C48C096CA26}"/>
              </a:ext>
            </a:extLst>
          </p:cNvPr>
          <p:cNvGrpSpPr/>
          <p:nvPr/>
        </p:nvGrpSpPr>
        <p:grpSpPr>
          <a:xfrm flipV="1">
            <a:off x="3875295" y="1764295"/>
            <a:ext cx="5054380" cy="788688"/>
            <a:chOff x="3875295" y="1007375"/>
            <a:chExt cx="5054380" cy="788688"/>
          </a:xfrm>
        </p:grpSpPr>
        <p:grpSp>
          <p:nvGrpSpPr>
            <p:cNvPr id="214" name="Group 213">
              <a:extLst>
                <a:ext uri="{FF2B5EF4-FFF2-40B4-BE49-F238E27FC236}">
                  <a16:creationId xmlns:a16="http://schemas.microsoft.com/office/drawing/2014/main" id="{C449F208-9CA6-415C-BFF1-0ED3616D2A6C}"/>
                </a:ext>
              </a:extLst>
            </p:cNvPr>
            <p:cNvGrpSpPr/>
            <p:nvPr/>
          </p:nvGrpSpPr>
          <p:grpSpPr>
            <a:xfrm>
              <a:off x="3875295" y="1007381"/>
              <a:ext cx="810143" cy="787721"/>
              <a:chOff x="1640095" y="2137681"/>
              <a:chExt cx="810143" cy="787721"/>
            </a:xfrm>
          </p:grpSpPr>
          <p:grpSp>
            <p:nvGrpSpPr>
              <p:cNvPr id="240" name="Group 239">
                <a:extLst>
                  <a:ext uri="{FF2B5EF4-FFF2-40B4-BE49-F238E27FC236}">
                    <a16:creationId xmlns:a16="http://schemas.microsoft.com/office/drawing/2014/main" id="{9EF8F065-1302-4AD9-A001-027A8C0F9B0B}"/>
                  </a:ext>
                </a:extLst>
              </p:cNvPr>
              <p:cNvGrpSpPr/>
              <p:nvPr/>
            </p:nvGrpSpPr>
            <p:grpSpPr>
              <a:xfrm>
                <a:off x="1640095" y="2137681"/>
                <a:ext cx="810143" cy="787721"/>
                <a:chOff x="4897109" y="790111"/>
                <a:chExt cx="994602" cy="1074200"/>
              </a:xfrm>
            </p:grpSpPr>
            <p:sp>
              <p:nvSpPr>
                <p:cNvPr id="242" name="Rectangle 241">
                  <a:extLst>
                    <a:ext uri="{FF2B5EF4-FFF2-40B4-BE49-F238E27FC236}">
                      <a16:creationId xmlns:a16="http://schemas.microsoft.com/office/drawing/2014/main" id="{3DCBC632-38B0-4001-8633-017812C884B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43" name="TextBox 242">
                  <a:extLst>
                    <a:ext uri="{FF2B5EF4-FFF2-40B4-BE49-F238E27FC236}">
                      <a16:creationId xmlns:a16="http://schemas.microsoft.com/office/drawing/2014/main" id="{F11A24DF-6E4E-4333-8791-C34AD67F2AF8}"/>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41" name="Rectangle 240">
                <a:extLst>
                  <a:ext uri="{FF2B5EF4-FFF2-40B4-BE49-F238E27FC236}">
                    <a16:creationId xmlns:a16="http://schemas.microsoft.com/office/drawing/2014/main" id="{B4AFE834-C352-4C89-8FD1-EC1B1D08044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D5A46552-7790-463C-B247-D679BB342DCD}"/>
                </a:ext>
              </a:extLst>
            </p:cNvPr>
            <p:cNvGrpSpPr/>
            <p:nvPr/>
          </p:nvGrpSpPr>
          <p:grpSpPr>
            <a:xfrm>
              <a:off x="4685436" y="1007379"/>
              <a:ext cx="810143" cy="787721"/>
              <a:chOff x="1640095" y="2137681"/>
              <a:chExt cx="810143" cy="787721"/>
            </a:xfrm>
          </p:grpSpPr>
          <p:grpSp>
            <p:nvGrpSpPr>
              <p:cNvPr id="236" name="Group 235">
                <a:extLst>
                  <a:ext uri="{FF2B5EF4-FFF2-40B4-BE49-F238E27FC236}">
                    <a16:creationId xmlns:a16="http://schemas.microsoft.com/office/drawing/2014/main" id="{887C2704-A28D-422B-9FC6-15C224C29359}"/>
                  </a:ext>
                </a:extLst>
              </p:cNvPr>
              <p:cNvGrpSpPr/>
              <p:nvPr/>
            </p:nvGrpSpPr>
            <p:grpSpPr>
              <a:xfrm>
                <a:off x="1640095" y="2137681"/>
                <a:ext cx="810143" cy="787721"/>
                <a:chOff x="4897109" y="790111"/>
                <a:chExt cx="994602" cy="1074200"/>
              </a:xfrm>
            </p:grpSpPr>
            <p:sp>
              <p:nvSpPr>
                <p:cNvPr id="238" name="Rectangle 237">
                  <a:extLst>
                    <a:ext uri="{FF2B5EF4-FFF2-40B4-BE49-F238E27FC236}">
                      <a16:creationId xmlns:a16="http://schemas.microsoft.com/office/drawing/2014/main" id="{51F352DD-36D6-4DB6-80DB-8E1364743A82}"/>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9" name="TextBox 238">
                  <a:extLst>
                    <a:ext uri="{FF2B5EF4-FFF2-40B4-BE49-F238E27FC236}">
                      <a16:creationId xmlns:a16="http://schemas.microsoft.com/office/drawing/2014/main" id="{02CFBA33-EB97-49F8-AD98-2F4567C88D59}"/>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37" name="Rectangle 236">
                <a:extLst>
                  <a:ext uri="{FF2B5EF4-FFF2-40B4-BE49-F238E27FC236}">
                    <a16:creationId xmlns:a16="http://schemas.microsoft.com/office/drawing/2014/main" id="{7A125219-1307-4E56-BDFC-08A8C2CC5A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4CF02906-38CA-4ABA-A5D9-B1D91B65A49C}"/>
                </a:ext>
              </a:extLst>
            </p:cNvPr>
            <p:cNvGrpSpPr/>
            <p:nvPr/>
          </p:nvGrpSpPr>
          <p:grpSpPr>
            <a:xfrm flipH="1">
              <a:off x="5592342" y="1007379"/>
              <a:ext cx="810143" cy="787721"/>
              <a:chOff x="1640095" y="2137681"/>
              <a:chExt cx="810143" cy="787721"/>
            </a:xfrm>
          </p:grpSpPr>
          <p:grpSp>
            <p:nvGrpSpPr>
              <p:cNvPr id="232" name="Group 231">
                <a:extLst>
                  <a:ext uri="{FF2B5EF4-FFF2-40B4-BE49-F238E27FC236}">
                    <a16:creationId xmlns:a16="http://schemas.microsoft.com/office/drawing/2014/main" id="{B9189B78-2549-455D-BD40-02511EA0D24B}"/>
                  </a:ext>
                </a:extLst>
              </p:cNvPr>
              <p:cNvGrpSpPr/>
              <p:nvPr/>
            </p:nvGrpSpPr>
            <p:grpSpPr>
              <a:xfrm>
                <a:off x="1640095" y="2137681"/>
                <a:ext cx="810143" cy="787721"/>
                <a:chOff x="4897109" y="790111"/>
                <a:chExt cx="994602" cy="1074200"/>
              </a:xfrm>
            </p:grpSpPr>
            <p:sp>
              <p:nvSpPr>
                <p:cNvPr id="234" name="Rectangle 233">
                  <a:extLst>
                    <a:ext uri="{FF2B5EF4-FFF2-40B4-BE49-F238E27FC236}">
                      <a16:creationId xmlns:a16="http://schemas.microsoft.com/office/drawing/2014/main" id="{6F8A8F91-C554-4253-ABCB-3887E4ECC4C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5" name="TextBox 234">
                  <a:extLst>
                    <a:ext uri="{FF2B5EF4-FFF2-40B4-BE49-F238E27FC236}">
                      <a16:creationId xmlns:a16="http://schemas.microsoft.com/office/drawing/2014/main" id="{AA1176E7-C9D1-470B-A585-516171F6A60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33" name="Rectangle 232">
                <a:extLst>
                  <a:ext uri="{FF2B5EF4-FFF2-40B4-BE49-F238E27FC236}">
                    <a16:creationId xmlns:a16="http://schemas.microsoft.com/office/drawing/2014/main" id="{C55384DC-4F9D-42C3-9709-3F047278414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CFE03726-11EF-47A7-AAD2-FC1BF5178AB7}"/>
                </a:ext>
              </a:extLst>
            </p:cNvPr>
            <p:cNvGrpSpPr/>
            <p:nvPr/>
          </p:nvGrpSpPr>
          <p:grpSpPr>
            <a:xfrm>
              <a:off x="6402485" y="1007377"/>
              <a:ext cx="810143" cy="787721"/>
              <a:chOff x="1640095" y="2137681"/>
              <a:chExt cx="810143" cy="787721"/>
            </a:xfrm>
          </p:grpSpPr>
          <p:grpSp>
            <p:nvGrpSpPr>
              <p:cNvPr id="228" name="Group 227">
                <a:extLst>
                  <a:ext uri="{FF2B5EF4-FFF2-40B4-BE49-F238E27FC236}">
                    <a16:creationId xmlns:a16="http://schemas.microsoft.com/office/drawing/2014/main" id="{AD73D2FA-33AC-4B2C-8AE1-E41EFABC0F64}"/>
                  </a:ext>
                </a:extLst>
              </p:cNvPr>
              <p:cNvGrpSpPr/>
              <p:nvPr/>
            </p:nvGrpSpPr>
            <p:grpSpPr>
              <a:xfrm>
                <a:off x="1640095" y="2137681"/>
                <a:ext cx="810143" cy="787721"/>
                <a:chOff x="4897109" y="790111"/>
                <a:chExt cx="994602" cy="1074200"/>
              </a:xfrm>
            </p:grpSpPr>
            <p:sp>
              <p:nvSpPr>
                <p:cNvPr id="230" name="Rectangle 229">
                  <a:extLst>
                    <a:ext uri="{FF2B5EF4-FFF2-40B4-BE49-F238E27FC236}">
                      <a16:creationId xmlns:a16="http://schemas.microsoft.com/office/drawing/2014/main" id="{28D4F9D2-25FB-4906-A890-9D9B85C31D41}"/>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1" name="TextBox 230">
                  <a:extLst>
                    <a:ext uri="{FF2B5EF4-FFF2-40B4-BE49-F238E27FC236}">
                      <a16:creationId xmlns:a16="http://schemas.microsoft.com/office/drawing/2014/main" id="{406EFFA3-F4FD-402D-9407-EB45B28AC95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9" name="Rectangle 228">
                <a:extLst>
                  <a:ext uri="{FF2B5EF4-FFF2-40B4-BE49-F238E27FC236}">
                    <a16:creationId xmlns:a16="http://schemas.microsoft.com/office/drawing/2014/main" id="{07A42701-4DB4-49EB-AAD6-33A0C6B7C0C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32B5BC6F-6617-4EAA-BA24-D50A6E645D2E}"/>
                </a:ext>
              </a:extLst>
            </p:cNvPr>
            <p:cNvGrpSpPr/>
            <p:nvPr/>
          </p:nvGrpSpPr>
          <p:grpSpPr>
            <a:xfrm flipH="1">
              <a:off x="7305995" y="1007375"/>
              <a:ext cx="810143" cy="787721"/>
              <a:chOff x="1640095" y="2137681"/>
              <a:chExt cx="810143" cy="787721"/>
            </a:xfrm>
          </p:grpSpPr>
          <p:grpSp>
            <p:nvGrpSpPr>
              <p:cNvPr id="224" name="Group 223">
                <a:extLst>
                  <a:ext uri="{FF2B5EF4-FFF2-40B4-BE49-F238E27FC236}">
                    <a16:creationId xmlns:a16="http://schemas.microsoft.com/office/drawing/2014/main" id="{3ECBD320-99F9-495A-A43B-50939A908FD8}"/>
                  </a:ext>
                </a:extLst>
              </p:cNvPr>
              <p:cNvGrpSpPr/>
              <p:nvPr/>
            </p:nvGrpSpPr>
            <p:grpSpPr>
              <a:xfrm>
                <a:off x="1640095" y="2137681"/>
                <a:ext cx="810143" cy="787721"/>
                <a:chOff x="4897109" y="790111"/>
                <a:chExt cx="994602" cy="1074200"/>
              </a:xfrm>
            </p:grpSpPr>
            <p:sp>
              <p:nvSpPr>
                <p:cNvPr id="226" name="Rectangle 225">
                  <a:extLst>
                    <a:ext uri="{FF2B5EF4-FFF2-40B4-BE49-F238E27FC236}">
                      <a16:creationId xmlns:a16="http://schemas.microsoft.com/office/drawing/2014/main" id="{4C0C8729-8157-4BAA-83B6-83DE2889FEB1}"/>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27" name="TextBox 226">
                  <a:extLst>
                    <a:ext uri="{FF2B5EF4-FFF2-40B4-BE49-F238E27FC236}">
                      <a16:creationId xmlns:a16="http://schemas.microsoft.com/office/drawing/2014/main" id="{8867214D-670D-4781-B2E7-7A6EB94C8FB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5" name="Rectangle 224">
                <a:extLst>
                  <a:ext uri="{FF2B5EF4-FFF2-40B4-BE49-F238E27FC236}">
                    <a16:creationId xmlns:a16="http://schemas.microsoft.com/office/drawing/2014/main" id="{92E5F12C-123E-4F67-90BC-838826BC171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2BCD88F0-D2E8-4D79-B0AE-3665AEEAE88F}"/>
                </a:ext>
              </a:extLst>
            </p:cNvPr>
            <p:cNvGrpSpPr/>
            <p:nvPr/>
          </p:nvGrpSpPr>
          <p:grpSpPr>
            <a:xfrm flipH="1">
              <a:off x="8119532" y="1008342"/>
              <a:ext cx="810143" cy="787721"/>
              <a:chOff x="1640095" y="2137681"/>
              <a:chExt cx="810143" cy="787721"/>
            </a:xfrm>
          </p:grpSpPr>
          <p:grpSp>
            <p:nvGrpSpPr>
              <p:cNvPr id="220" name="Group 219">
                <a:extLst>
                  <a:ext uri="{FF2B5EF4-FFF2-40B4-BE49-F238E27FC236}">
                    <a16:creationId xmlns:a16="http://schemas.microsoft.com/office/drawing/2014/main" id="{6ACD8873-AC99-4C9B-980D-376B08C995EB}"/>
                  </a:ext>
                </a:extLst>
              </p:cNvPr>
              <p:cNvGrpSpPr/>
              <p:nvPr/>
            </p:nvGrpSpPr>
            <p:grpSpPr>
              <a:xfrm>
                <a:off x="1640095" y="2137681"/>
                <a:ext cx="810143" cy="787721"/>
                <a:chOff x="4897109" y="790111"/>
                <a:chExt cx="994602" cy="1074200"/>
              </a:xfrm>
            </p:grpSpPr>
            <p:sp>
              <p:nvSpPr>
                <p:cNvPr id="222" name="Rectangle 221">
                  <a:extLst>
                    <a:ext uri="{FF2B5EF4-FFF2-40B4-BE49-F238E27FC236}">
                      <a16:creationId xmlns:a16="http://schemas.microsoft.com/office/drawing/2014/main" id="{BA509C36-F821-4920-AD5D-715C364948D9}"/>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23" name="TextBox 222">
                  <a:extLst>
                    <a:ext uri="{FF2B5EF4-FFF2-40B4-BE49-F238E27FC236}">
                      <a16:creationId xmlns:a16="http://schemas.microsoft.com/office/drawing/2014/main" id="{F708FAC8-F185-4CFA-893B-47ED25976E9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1" name="Rectangle 220">
                <a:extLst>
                  <a:ext uri="{FF2B5EF4-FFF2-40B4-BE49-F238E27FC236}">
                    <a16:creationId xmlns:a16="http://schemas.microsoft.com/office/drawing/2014/main" id="{25C80FE0-8459-4418-9C9B-7B14B88E08A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4" name="Group 243">
            <a:extLst>
              <a:ext uri="{FF2B5EF4-FFF2-40B4-BE49-F238E27FC236}">
                <a16:creationId xmlns:a16="http://schemas.microsoft.com/office/drawing/2014/main" id="{F43B5816-AF52-43D4-8B73-CC8893AB0075}"/>
              </a:ext>
            </a:extLst>
          </p:cNvPr>
          <p:cNvGrpSpPr/>
          <p:nvPr/>
        </p:nvGrpSpPr>
        <p:grpSpPr>
          <a:xfrm>
            <a:off x="3875295" y="2627895"/>
            <a:ext cx="5054380" cy="788688"/>
            <a:chOff x="3875295" y="1007375"/>
            <a:chExt cx="5054380" cy="788688"/>
          </a:xfrm>
        </p:grpSpPr>
        <p:grpSp>
          <p:nvGrpSpPr>
            <p:cNvPr id="245" name="Group 244">
              <a:extLst>
                <a:ext uri="{FF2B5EF4-FFF2-40B4-BE49-F238E27FC236}">
                  <a16:creationId xmlns:a16="http://schemas.microsoft.com/office/drawing/2014/main" id="{238AE500-01E0-4547-88A3-3BF777007FFB}"/>
                </a:ext>
              </a:extLst>
            </p:cNvPr>
            <p:cNvGrpSpPr/>
            <p:nvPr/>
          </p:nvGrpSpPr>
          <p:grpSpPr>
            <a:xfrm>
              <a:off x="3875295" y="1007381"/>
              <a:ext cx="810143" cy="787721"/>
              <a:chOff x="1640095" y="2137681"/>
              <a:chExt cx="810143" cy="787721"/>
            </a:xfrm>
          </p:grpSpPr>
          <p:grpSp>
            <p:nvGrpSpPr>
              <p:cNvPr id="271" name="Group 270">
                <a:extLst>
                  <a:ext uri="{FF2B5EF4-FFF2-40B4-BE49-F238E27FC236}">
                    <a16:creationId xmlns:a16="http://schemas.microsoft.com/office/drawing/2014/main" id="{3406077C-A923-4BDF-A4D4-A4592B08016C}"/>
                  </a:ext>
                </a:extLst>
              </p:cNvPr>
              <p:cNvGrpSpPr/>
              <p:nvPr/>
            </p:nvGrpSpPr>
            <p:grpSpPr>
              <a:xfrm>
                <a:off x="1640095" y="2137681"/>
                <a:ext cx="810143" cy="787721"/>
                <a:chOff x="4897109" y="790111"/>
                <a:chExt cx="994602" cy="1074200"/>
              </a:xfrm>
            </p:grpSpPr>
            <p:sp>
              <p:nvSpPr>
                <p:cNvPr id="273" name="Rectangle 272">
                  <a:extLst>
                    <a:ext uri="{FF2B5EF4-FFF2-40B4-BE49-F238E27FC236}">
                      <a16:creationId xmlns:a16="http://schemas.microsoft.com/office/drawing/2014/main" id="{50752742-1A26-4180-9BDE-3CA0D49F4F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74" name="TextBox 273">
                  <a:extLst>
                    <a:ext uri="{FF2B5EF4-FFF2-40B4-BE49-F238E27FC236}">
                      <a16:creationId xmlns:a16="http://schemas.microsoft.com/office/drawing/2014/main" id="{BA3BCB24-29A8-4B2D-ABA9-222D4B98BCA8}"/>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72" name="Rectangle 271">
                <a:extLst>
                  <a:ext uri="{FF2B5EF4-FFF2-40B4-BE49-F238E27FC236}">
                    <a16:creationId xmlns:a16="http://schemas.microsoft.com/office/drawing/2014/main" id="{9528B378-43CE-4253-B7AD-FC9657C9FAF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2550607-19FD-4482-A897-E30E06A93EA1}"/>
                </a:ext>
              </a:extLst>
            </p:cNvPr>
            <p:cNvGrpSpPr/>
            <p:nvPr/>
          </p:nvGrpSpPr>
          <p:grpSpPr>
            <a:xfrm>
              <a:off x="4685436" y="1007379"/>
              <a:ext cx="810143" cy="787721"/>
              <a:chOff x="1640095" y="2137681"/>
              <a:chExt cx="810143" cy="787721"/>
            </a:xfrm>
          </p:grpSpPr>
          <p:grpSp>
            <p:nvGrpSpPr>
              <p:cNvPr id="267" name="Group 266">
                <a:extLst>
                  <a:ext uri="{FF2B5EF4-FFF2-40B4-BE49-F238E27FC236}">
                    <a16:creationId xmlns:a16="http://schemas.microsoft.com/office/drawing/2014/main" id="{6DBE04BB-BE66-48E1-8E31-7A3E6A1141D1}"/>
                  </a:ext>
                </a:extLst>
              </p:cNvPr>
              <p:cNvGrpSpPr/>
              <p:nvPr/>
            </p:nvGrpSpPr>
            <p:grpSpPr>
              <a:xfrm>
                <a:off x="1640095" y="2137681"/>
                <a:ext cx="810143" cy="787721"/>
                <a:chOff x="4897109" y="790111"/>
                <a:chExt cx="994602" cy="1074200"/>
              </a:xfrm>
            </p:grpSpPr>
            <p:sp>
              <p:nvSpPr>
                <p:cNvPr id="269" name="Rectangle 268">
                  <a:extLst>
                    <a:ext uri="{FF2B5EF4-FFF2-40B4-BE49-F238E27FC236}">
                      <a16:creationId xmlns:a16="http://schemas.microsoft.com/office/drawing/2014/main" id="{58EF259D-E1CC-4CCB-A97B-36776A134E9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70" name="TextBox 269">
                  <a:extLst>
                    <a:ext uri="{FF2B5EF4-FFF2-40B4-BE49-F238E27FC236}">
                      <a16:creationId xmlns:a16="http://schemas.microsoft.com/office/drawing/2014/main" id="{C3BDBE4C-1D55-442C-AF2D-3ADF50414F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8" name="Rectangle 267">
                <a:extLst>
                  <a:ext uri="{FF2B5EF4-FFF2-40B4-BE49-F238E27FC236}">
                    <a16:creationId xmlns:a16="http://schemas.microsoft.com/office/drawing/2014/main" id="{DF8731A6-03DA-45A9-8228-B57775364E3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365B700C-EDC5-4C72-9E65-D82BBDAC83BB}"/>
                </a:ext>
              </a:extLst>
            </p:cNvPr>
            <p:cNvGrpSpPr/>
            <p:nvPr/>
          </p:nvGrpSpPr>
          <p:grpSpPr>
            <a:xfrm flipH="1">
              <a:off x="5592342" y="1007379"/>
              <a:ext cx="810143" cy="787721"/>
              <a:chOff x="1640095" y="2137681"/>
              <a:chExt cx="810143" cy="787721"/>
            </a:xfrm>
          </p:grpSpPr>
          <p:grpSp>
            <p:nvGrpSpPr>
              <p:cNvPr id="263" name="Group 262">
                <a:extLst>
                  <a:ext uri="{FF2B5EF4-FFF2-40B4-BE49-F238E27FC236}">
                    <a16:creationId xmlns:a16="http://schemas.microsoft.com/office/drawing/2014/main" id="{217BEB5C-097C-4AF3-82A7-425DE8480103}"/>
                  </a:ext>
                </a:extLst>
              </p:cNvPr>
              <p:cNvGrpSpPr/>
              <p:nvPr/>
            </p:nvGrpSpPr>
            <p:grpSpPr>
              <a:xfrm>
                <a:off x="1640095" y="2137681"/>
                <a:ext cx="810143" cy="787721"/>
                <a:chOff x="4897109" y="790111"/>
                <a:chExt cx="994602" cy="1074200"/>
              </a:xfrm>
            </p:grpSpPr>
            <p:sp>
              <p:nvSpPr>
                <p:cNvPr id="265" name="Rectangle 264">
                  <a:extLst>
                    <a:ext uri="{FF2B5EF4-FFF2-40B4-BE49-F238E27FC236}">
                      <a16:creationId xmlns:a16="http://schemas.microsoft.com/office/drawing/2014/main" id="{A0B9F9CD-DE37-4D9C-886F-1015AE3DB62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66" name="TextBox 265">
                  <a:extLst>
                    <a:ext uri="{FF2B5EF4-FFF2-40B4-BE49-F238E27FC236}">
                      <a16:creationId xmlns:a16="http://schemas.microsoft.com/office/drawing/2014/main" id="{4995D0D9-309B-41C1-8BFA-D836F2AB0DA2}"/>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4" name="Rectangle 263">
                <a:extLst>
                  <a:ext uri="{FF2B5EF4-FFF2-40B4-BE49-F238E27FC236}">
                    <a16:creationId xmlns:a16="http://schemas.microsoft.com/office/drawing/2014/main" id="{9C99BDBB-B3E6-40BC-B714-08D7CCF43FD1}"/>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54F60448-B3F6-47B2-81C3-2AE316FBCC24}"/>
                </a:ext>
              </a:extLst>
            </p:cNvPr>
            <p:cNvGrpSpPr/>
            <p:nvPr/>
          </p:nvGrpSpPr>
          <p:grpSpPr>
            <a:xfrm>
              <a:off x="6402485" y="1007377"/>
              <a:ext cx="810143" cy="787721"/>
              <a:chOff x="1640095" y="2137681"/>
              <a:chExt cx="810143" cy="787721"/>
            </a:xfrm>
          </p:grpSpPr>
          <p:grpSp>
            <p:nvGrpSpPr>
              <p:cNvPr id="259" name="Group 258">
                <a:extLst>
                  <a:ext uri="{FF2B5EF4-FFF2-40B4-BE49-F238E27FC236}">
                    <a16:creationId xmlns:a16="http://schemas.microsoft.com/office/drawing/2014/main" id="{AE4C2568-4782-4CE4-AFC3-3422C6CE876C}"/>
                  </a:ext>
                </a:extLst>
              </p:cNvPr>
              <p:cNvGrpSpPr/>
              <p:nvPr/>
            </p:nvGrpSpPr>
            <p:grpSpPr>
              <a:xfrm>
                <a:off x="1640095" y="2137681"/>
                <a:ext cx="810143" cy="787721"/>
                <a:chOff x="4897109" y="790111"/>
                <a:chExt cx="994602" cy="1074200"/>
              </a:xfrm>
            </p:grpSpPr>
            <p:sp>
              <p:nvSpPr>
                <p:cNvPr id="261" name="Rectangle 260">
                  <a:extLst>
                    <a:ext uri="{FF2B5EF4-FFF2-40B4-BE49-F238E27FC236}">
                      <a16:creationId xmlns:a16="http://schemas.microsoft.com/office/drawing/2014/main" id="{06511D35-6444-418C-B0EA-C7BEE75C627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62" name="TextBox 261">
                  <a:extLst>
                    <a:ext uri="{FF2B5EF4-FFF2-40B4-BE49-F238E27FC236}">
                      <a16:creationId xmlns:a16="http://schemas.microsoft.com/office/drawing/2014/main" id="{A2E73F06-47A6-4C98-8CF5-3C56096295D1}"/>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0" name="Rectangle 259">
                <a:extLst>
                  <a:ext uri="{FF2B5EF4-FFF2-40B4-BE49-F238E27FC236}">
                    <a16:creationId xmlns:a16="http://schemas.microsoft.com/office/drawing/2014/main" id="{CAFBBD28-B033-4049-A3B1-1F58BFA9D72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770320DA-D2E4-47F2-B307-A459D8F1AA9E}"/>
                </a:ext>
              </a:extLst>
            </p:cNvPr>
            <p:cNvGrpSpPr/>
            <p:nvPr/>
          </p:nvGrpSpPr>
          <p:grpSpPr>
            <a:xfrm flipH="1">
              <a:off x="7305995" y="1007375"/>
              <a:ext cx="810143" cy="787721"/>
              <a:chOff x="1640095" y="2137681"/>
              <a:chExt cx="810143" cy="787721"/>
            </a:xfrm>
          </p:grpSpPr>
          <p:grpSp>
            <p:nvGrpSpPr>
              <p:cNvPr id="255" name="Group 254">
                <a:extLst>
                  <a:ext uri="{FF2B5EF4-FFF2-40B4-BE49-F238E27FC236}">
                    <a16:creationId xmlns:a16="http://schemas.microsoft.com/office/drawing/2014/main" id="{AC6CCDEB-A413-495D-97BD-9DC74D00A45F}"/>
                  </a:ext>
                </a:extLst>
              </p:cNvPr>
              <p:cNvGrpSpPr/>
              <p:nvPr/>
            </p:nvGrpSpPr>
            <p:grpSpPr>
              <a:xfrm>
                <a:off x="1640095" y="2137681"/>
                <a:ext cx="810143" cy="787721"/>
                <a:chOff x="4897109" y="790111"/>
                <a:chExt cx="994602" cy="1074200"/>
              </a:xfrm>
            </p:grpSpPr>
            <p:sp>
              <p:nvSpPr>
                <p:cNvPr id="257" name="Rectangle 256">
                  <a:extLst>
                    <a:ext uri="{FF2B5EF4-FFF2-40B4-BE49-F238E27FC236}">
                      <a16:creationId xmlns:a16="http://schemas.microsoft.com/office/drawing/2014/main" id="{B96FDDFA-90EC-4D7F-BE58-43BDC8B25A0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58" name="TextBox 257">
                  <a:extLst>
                    <a:ext uri="{FF2B5EF4-FFF2-40B4-BE49-F238E27FC236}">
                      <a16:creationId xmlns:a16="http://schemas.microsoft.com/office/drawing/2014/main" id="{DF0263A3-B67C-47D0-B44E-C7A75BC9040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56" name="Rectangle 255">
                <a:extLst>
                  <a:ext uri="{FF2B5EF4-FFF2-40B4-BE49-F238E27FC236}">
                    <a16:creationId xmlns:a16="http://schemas.microsoft.com/office/drawing/2014/main" id="{5CD4F0EC-4D13-4725-9350-D2CA0D77FC2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249">
              <a:extLst>
                <a:ext uri="{FF2B5EF4-FFF2-40B4-BE49-F238E27FC236}">
                  <a16:creationId xmlns:a16="http://schemas.microsoft.com/office/drawing/2014/main" id="{96DACB1D-770A-4BB7-8AD7-AECA4B484340}"/>
                </a:ext>
              </a:extLst>
            </p:cNvPr>
            <p:cNvGrpSpPr/>
            <p:nvPr/>
          </p:nvGrpSpPr>
          <p:grpSpPr>
            <a:xfrm flipH="1">
              <a:off x="8119532" y="1008342"/>
              <a:ext cx="810143" cy="787721"/>
              <a:chOff x="1640095" y="2137681"/>
              <a:chExt cx="810143" cy="787721"/>
            </a:xfrm>
          </p:grpSpPr>
          <p:grpSp>
            <p:nvGrpSpPr>
              <p:cNvPr id="251" name="Group 250">
                <a:extLst>
                  <a:ext uri="{FF2B5EF4-FFF2-40B4-BE49-F238E27FC236}">
                    <a16:creationId xmlns:a16="http://schemas.microsoft.com/office/drawing/2014/main" id="{108B845F-75B6-4563-BF4C-D1735DE0E612}"/>
                  </a:ext>
                </a:extLst>
              </p:cNvPr>
              <p:cNvGrpSpPr/>
              <p:nvPr/>
            </p:nvGrpSpPr>
            <p:grpSpPr>
              <a:xfrm>
                <a:off x="1640095" y="2137681"/>
                <a:ext cx="810143" cy="787721"/>
                <a:chOff x="4897109" y="790111"/>
                <a:chExt cx="994602" cy="1074200"/>
              </a:xfrm>
            </p:grpSpPr>
            <p:sp>
              <p:nvSpPr>
                <p:cNvPr id="253" name="Rectangle 252">
                  <a:extLst>
                    <a:ext uri="{FF2B5EF4-FFF2-40B4-BE49-F238E27FC236}">
                      <a16:creationId xmlns:a16="http://schemas.microsoft.com/office/drawing/2014/main" id="{1BB8A514-94DB-4AEE-88F0-229F658D02C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54" name="TextBox 253">
                  <a:extLst>
                    <a:ext uri="{FF2B5EF4-FFF2-40B4-BE49-F238E27FC236}">
                      <a16:creationId xmlns:a16="http://schemas.microsoft.com/office/drawing/2014/main" id="{A5571908-79FC-4931-8023-8D6968FBD0E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52" name="Rectangle 251">
                <a:extLst>
                  <a:ext uri="{FF2B5EF4-FFF2-40B4-BE49-F238E27FC236}">
                    <a16:creationId xmlns:a16="http://schemas.microsoft.com/office/drawing/2014/main" id="{D6CEEDD1-B596-4F5C-8DA2-30FF3673F0E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5" name="Group 274">
            <a:extLst>
              <a:ext uri="{FF2B5EF4-FFF2-40B4-BE49-F238E27FC236}">
                <a16:creationId xmlns:a16="http://schemas.microsoft.com/office/drawing/2014/main" id="{7F2E9FA6-2DB0-478D-84DF-0FA21D9BA921}"/>
              </a:ext>
            </a:extLst>
          </p:cNvPr>
          <p:cNvGrpSpPr/>
          <p:nvPr/>
        </p:nvGrpSpPr>
        <p:grpSpPr>
          <a:xfrm flipV="1">
            <a:off x="3875295" y="3415295"/>
            <a:ext cx="5054380" cy="788688"/>
            <a:chOff x="3875295" y="1007375"/>
            <a:chExt cx="5054380" cy="788688"/>
          </a:xfrm>
        </p:grpSpPr>
        <p:grpSp>
          <p:nvGrpSpPr>
            <p:cNvPr id="276" name="Group 275">
              <a:extLst>
                <a:ext uri="{FF2B5EF4-FFF2-40B4-BE49-F238E27FC236}">
                  <a16:creationId xmlns:a16="http://schemas.microsoft.com/office/drawing/2014/main" id="{8B0AE491-73B3-431D-B923-F26C7316D31E}"/>
                </a:ext>
              </a:extLst>
            </p:cNvPr>
            <p:cNvGrpSpPr/>
            <p:nvPr/>
          </p:nvGrpSpPr>
          <p:grpSpPr>
            <a:xfrm>
              <a:off x="3875295" y="1007381"/>
              <a:ext cx="810143" cy="787721"/>
              <a:chOff x="1640095" y="2137681"/>
              <a:chExt cx="810143" cy="787721"/>
            </a:xfrm>
          </p:grpSpPr>
          <p:grpSp>
            <p:nvGrpSpPr>
              <p:cNvPr id="302" name="Group 301">
                <a:extLst>
                  <a:ext uri="{FF2B5EF4-FFF2-40B4-BE49-F238E27FC236}">
                    <a16:creationId xmlns:a16="http://schemas.microsoft.com/office/drawing/2014/main" id="{8DDED7BC-C350-4ECE-9D86-8FFE37553DB1}"/>
                  </a:ext>
                </a:extLst>
              </p:cNvPr>
              <p:cNvGrpSpPr/>
              <p:nvPr/>
            </p:nvGrpSpPr>
            <p:grpSpPr>
              <a:xfrm>
                <a:off x="1640095" y="2137681"/>
                <a:ext cx="810143" cy="787721"/>
                <a:chOff x="4897109" y="790111"/>
                <a:chExt cx="994602" cy="1074200"/>
              </a:xfrm>
            </p:grpSpPr>
            <p:sp>
              <p:nvSpPr>
                <p:cNvPr id="304" name="Rectangle 303">
                  <a:extLst>
                    <a:ext uri="{FF2B5EF4-FFF2-40B4-BE49-F238E27FC236}">
                      <a16:creationId xmlns:a16="http://schemas.microsoft.com/office/drawing/2014/main" id="{67F5717F-7FB7-4477-B7FE-9224EABA5C59}"/>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05" name="TextBox 304">
                  <a:extLst>
                    <a:ext uri="{FF2B5EF4-FFF2-40B4-BE49-F238E27FC236}">
                      <a16:creationId xmlns:a16="http://schemas.microsoft.com/office/drawing/2014/main" id="{9A6037F1-0B77-4F6A-9CC0-481E1CF70C7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03" name="Rectangle 302">
                <a:extLst>
                  <a:ext uri="{FF2B5EF4-FFF2-40B4-BE49-F238E27FC236}">
                    <a16:creationId xmlns:a16="http://schemas.microsoft.com/office/drawing/2014/main" id="{9EE4832D-D31C-41E7-B7D1-4B5A57EA558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D445CC17-924A-4400-82C1-870BBACFC7C7}"/>
                </a:ext>
              </a:extLst>
            </p:cNvPr>
            <p:cNvGrpSpPr/>
            <p:nvPr/>
          </p:nvGrpSpPr>
          <p:grpSpPr>
            <a:xfrm>
              <a:off x="4685436" y="1007379"/>
              <a:ext cx="810143" cy="787721"/>
              <a:chOff x="1640095" y="2137681"/>
              <a:chExt cx="810143" cy="787721"/>
            </a:xfrm>
          </p:grpSpPr>
          <p:grpSp>
            <p:nvGrpSpPr>
              <p:cNvPr id="298" name="Group 297">
                <a:extLst>
                  <a:ext uri="{FF2B5EF4-FFF2-40B4-BE49-F238E27FC236}">
                    <a16:creationId xmlns:a16="http://schemas.microsoft.com/office/drawing/2014/main" id="{87E7BBDE-9D2B-4862-B20F-7E6AA4D871A4}"/>
                  </a:ext>
                </a:extLst>
              </p:cNvPr>
              <p:cNvGrpSpPr/>
              <p:nvPr/>
            </p:nvGrpSpPr>
            <p:grpSpPr>
              <a:xfrm>
                <a:off x="1640095" y="2137681"/>
                <a:ext cx="810143" cy="787721"/>
                <a:chOff x="4897109" y="790111"/>
                <a:chExt cx="994602" cy="1074200"/>
              </a:xfrm>
            </p:grpSpPr>
            <p:sp>
              <p:nvSpPr>
                <p:cNvPr id="300" name="Rectangle 299">
                  <a:extLst>
                    <a:ext uri="{FF2B5EF4-FFF2-40B4-BE49-F238E27FC236}">
                      <a16:creationId xmlns:a16="http://schemas.microsoft.com/office/drawing/2014/main" id="{EA88A8C2-F075-4BA1-8FCE-40488B7DC0C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01" name="TextBox 300">
                  <a:extLst>
                    <a:ext uri="{FF2B5EF4-FFF2-40B4-BE49-F238E27FC236}">
                      <a16:creationId xmlns:a16="http://schemas.microsoft.com/office/drawing/2014/main" id="{BE1E0808-A986-4BE7-BFF4-E14A80D19BF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9" name="Rectangle 298">
                <a:extLst>
                  <a:ext uri="{FF2B5EF4-FFF2-40B4-BE49-F238E27FC236}">
                    <a16:creationId xmlns:a16="http://schemas.microsoft.com/office/drawing/2014/main" id="{69E598C8-A97D-488B-9337-1C362B111F2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FF014AC4-D0B6-4E62-8C40-A87BA15284BD}"/>
                </a:ext>
              </a:extLst>
            </p:cNvPr>
            <p:cNvGrpSpPr/>
            <p:nvPr/>
          </p:nvGrpSpPr>
          <p:grpSpPr>
            <a:xfrm flipH="1">
              <a:off x="5592342" y="1007379"/>
              <a:ext cx="810143" cy="787721"/>
              <a:chOff x="1640095" y="2137681"/>
              <a:chExt cx="810143" cy="787721"/>
            </a:xfrm>
          </p:grpSpPr>
          <p:grpSp>
            <p:nvGrpSpPr>
              <p:cNvPr id="294" name="Group 293">
                <a:extLst>
                  <a:ext uri="{FF2B5EF4-FFF2-40B4-BE49-F238E27FC236}">
                    <a16:creationId xmlns:a16="http://schemas.microsoft.com/office/drawing/2014/main" id="{7D56815B-9CD3-43F7-B5B0-4A796E81A7EC}"/>
                  </a:ext>
                </a:extLst>
              </p:cNvPr>
              <p:cNvGrpSpPr/>
              <p:nvPr/>
            </p:nvGrpSpPr>
            <p:grpSpPr>
              <a:xfrm>
                <a:off x="1640095" y="2137681"/>
                <a:ext cx="810143" cy="787721"/>
                <a:chOff x="4897109" y="790111"/>
                <a:chExt cx="994602" cy="1074200"/>
              </a:xfrm>
            </p:grpSpPr>
            <p:sp>
              <p:nvSpPr>
                <p:cNvPr id="296" name="Rectangle 295">
                  <a:extLst>
                    <a:ext uri="{FF2B5EF4-FFF2-40B4-BE49-F238E27FC236}">
                      <a16:creationId xmlns:a16="http://schemas.microsoft.com/office/drawing/2014/main" id="{48C2FC8F-2D3B-45B9-A337-D85AA0569F8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97" name="TextBox 296">
                  <a:extLst>
                    <a:ext uri="{FF2B5EF4-FFF2-40B4-BE49-F238E27FC236}">
                      <a16:creationId xmlns:a16="http://schemas.microsoft.com/office/drawing/2014/main" id="{F26E8514-02EE-4798-88F7-A50E1BE670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5" name="Rectangle 294">
                <a:extLst>
                  <a:ext uri="{FF2B5EF4-FFF2-40B4-BE49-F238E27FC236}">
                    <a16:creationId xmlns:a16="http://schemas.microsoft.com/office/drawing/2014/main" id="{85A7FDAA-5008-4C0C-BCF9-D3DE216B4AAA}"/>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C0F3F229-1C85-4C95-BF38-9BB31A6414AE}"/>
                </a:ext>
              </a:extLst>
            </p:cNvPr>
            <p:cNvGrpSpPr/>
            <p:nvPr/>
          </p:nvGrpSpPr>
          <p:grpSpPr>
            <a:xfrm>
              <a:off x="6402485" y="1007377"/>
              <a:ext cx="810143" cy="787721"/>
              <a:chOff x="1640095" y="2137681"/>
              <a:chExt cx="810143" cy="787721"/>
            </a:xfrm>
          </p:grpSpPr>
          <p:grpSp>
            <p:nvGrpSpPr>
              <p:cNvPr id="290" name="Group 289">
                <a:extLst>
                  <a:ext uri="{FF2B5EF4-FFF2-40B4-BE49-F238E27FC236}">
                    <a16:creationId xmlns:a16="http://schemas.microsoft.com/office/drawing/2014/main" id="{3C70B5C6-6C4B-479A-9AB4-F7077678C0BE}"/>
                  </a:ext>
                </a:extLst>
              </p:cNvPr>
              <p:cNvGrpSpPr/>
              <p:nvPr/>
            </p:nvGrpSpPr>
            <p:grpSpPr>
              <a:xfrm>
                <a:off x="1640095" y="2137681"/>
                <a:ext cx="810143" cy="787721"/>
                <a:chOff x="4897109" y="790111"/>
                <a:chExt cx="994602" cy="1074200"/>
              </a:xfrm>
            </p:grpSpPr>
            <p:sp>
              <p:nvSpPr>
                <p:cNvPr id="292" name="Rectangle 291">
                  <a:extLst>
                    <a:ext uri="{FF2B5EF4-FFF2-40B4-BE49-F238E27FC236}">
                      <a16:creationId xmlns:a16="http://schemas.microsoft.com/office/drawing/2014/main" id="{A66E9B0F-7FBF-475A-82E8-672DDF75F6E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93" name="TextBox 292">
                  <a:extLst>
                    <a:ext uri="{FF2B5EF4-FFF2-40B4-BE49-F238E27FC236}">
                      <a16:creationId xmlns:a16="http://schemas.microsoft.com/office/drawing/2014/main" id="{50086A1D-9479-4AAF-B5C3-763E7E3F61A4}"/>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1" name="Rectangle 290">
                <a:extLst>
                  <a:ext uri="{FF2B5EF4-FFF2-40B4-BE49-F238E27FC236}">
                    <a16:creationId xmlns:a16="http://schemas.microsoft.com/office/drawing/2014/main" id="{03A260A9-4A2B-4FE5-B42D-01DF9BD2AE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428F8E03-1014-47F7-8734-8FC63C3F1451}"/>
                </a:ext>
              </a:extLst>
            </p:cNvPr>
            <p:cNvGrpSpPr/>
            <p:nvPr/>
          </p:nvGrpSpPr>
          <p:grpSpPr>
            <a:xfrm flipH="1">
              <a:off x="7305995" y="1007375"/>
              <a:ext cx="810143" cy="787721"/>
              <a:chOff x="1640095" y="2137681"/>
              <a:chExt cx="810143" cy="787721"/>
            </a:xfrm>
          </p:grpSpPr>
          <p:grpSp>
            <p:nvGrpSpPr>
              <p:cNvPr id="286" name="Group 285">
                <a:extLst>
                  <a:ext uri="{FF2B5EF4-FFF2-40B4-BE49-F238E27FC236}">
                    <a16:creationId xmlns:a16="http://schemas.microsoft.com/office/drawing/2014/main" id="{E15B1CD0-4C34-45DD-8CE7-04A406236BF9}"/>
                  </a:ext>
                </a:extLst>
              </p:cNvPr>
              <p:cNvGrpSpPr/>
              <p:nvPr/>
            </p:nvGrpSpPr>
            <p:grpSpPr>
              <a:xfrm>
                <a:off x="1640095" y="2137681"/>
                <a:ext cx="810143" cy="787721"/>
                <a:chOff x="4897109" y="790111"/>
                <a:chExt cx="994602" cy="1074200"/>
              </a:xfrm>
            </p:grpSpPr>
            <p:sp>
              <p:nvSpPr>
                <p:cNvPr id="288" name="Rectangle 287">
                  <a:extLst>
                    <a:ext uri="{FF2B5EF4-FFF2-40B4-BE49-F238E27FC236}">
                      <a16:creationId xmlns:a16="http://schemas.microsoft.com/office/drawing/2014/main" id="{27414268-83B4-4764-B480-D9CC264A1D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89" name="TextBox 288">
                  <a:extLst>
                    <a:ext uri="{FF2B5EF4-FFF2-40B4-BE49-F238E27FC236}">
                      <a16:creationId xmlns:a16="http://schemas.microsoft.com/office/drawing/2014/main" id="{A1A6EC2E-029F-4EAC-A0F5-5D0DFCC9B897}"/>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87" name="Rectangle 286">
                <a:extLst>
                  <a:ext uri="{FF2B5EF4-FFF2-40B4-BE49-F238E27FC236}">
                    <a16:creationId xmlns:a16="http://schemas.microsoft.com/office/drawing/2014/main" id="{56103964-9233-41FF-8358-A871C70189AC}"/>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a:extLst>
                <a:ext uri="{FF2B5EF4-FFF2-40B4-BE49-F238E27FC236}">
                  <a16:creationId xmlns:a16="http://schemas.microsoft.com/office/drawing/2014/main" id="{BEFA24F5-65A3-4BFC-B507-0908711F11A4}"/>
                </a:ext>
              </a:extLst>
            </p:cNvPr>
            <p:cNvGrpSpPr/>
            <p:nvPr/>
          </p:nvGrpSpPr>
          <p:grpSpPr>
            <a:xfrm flipH="1">
              <a:off x="8119532" y="1008342"/>
              <a:ext cx="810143" cy="787721"/>
              <a:chOff x="1640095" y="2137681"/>
              <a:chExt cx="810143" cy="787721"/>
            </a:xfrm>
          </p:grpSpPr>
          <p:grpSp>
            <p:nvGrpSpPr>
              <p:cNvPr id="282" name="Group 281">
                <a:extLst>
                  <a:ext uri="{FF2B5EF4-FFF2-40B4-BE49-F238E27FC236}">
                    <a16:creationId xmlns:a16="http://schemas.microsoft.com/office/drawing/2014/main" id="{B6D1F108-4CA4-4FBA-B3E8-85E349C92FC2}"/>
                  </a:ext>
                </a:extLst>
              </p:cNvPr>
              <p:cNvGrpSpPr/>
              <p:nvPr/>
            </p:nvGrpSpPr>
            <p:grpSpPr>
              <a:xfrm>
                <a:off x="1640095" y="2137681"/>
                <a:ext cx="810143" cy="787721"/>
                <a:chOff x="4897109" y="790111"/>
                <a:chExt cx="994602" cy="1074200"/>
              </a:xfrm>
            </p:grpSpPr>
            <p:sp>
              <p:nvSpPr>
                <p:cNvPr id="284" name="Rectangle 283">
                  <a:extLst>
                    <a:ext uri="{FF2B5EF4-FFF2-40B4-BE49-F238E27FC236}">
                      <a16:creationId xmlns:a16="http://schemas.microsoft.com/office/drawing/2014/main" id="{E12CF8E2-14BB-47E0-AFA7-0CF8C284E27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85" name="TextBox 284">
                  <a:extLst>
                    <a:ext uri="{FF2B5EF4-FFF2-40B4-BE49-F238E27FC236}">
                      <a16:creationId xmlns:a16="http://schemas.microsoft.com/office/drawing/2014/main" id="{E1C0045C-A567-402A-8374-13DB80EA4A39}"/>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83" name="Rectangle 282">
                <a:extLst>
                  <a:ext uri="{FF2B5EF4-FFF2-40B4-BE49-F238E27FC236}">
                    <a16:creationId xmlns:a16="http://schemas.microsoft.com/office/drawing/2014/main" id="{E859E09E-0215-44AA-8517-DB5B045172D9}"/>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6" name="Group 305">
            <a:extLst>
              <a:ext uri="{FF2B5EF4-FFF2-40B4-BE49-F238E27FC236}">
                <a16:creationId xmlns:a16="http://schemas.microsoft.com/office/drawing/2014/main" id="{459E2F24-D7F0-41EF-BBB7-20E8F68E7A53}"/>
              </a:ext>
            </a:extLst>
          </p:cNvPr>
          <p:cNvGrpSpPr/>
          <p:nvPr/>
        </p:nvGrpSpPr>
        <p:grpSpPr>
          <a:xfrm>
            <a:off x="3875295" y="4297945"/>
            <a:ext cx="5054380" cy="788688"/>
            <a:chOff x="3875295" y="1007375"/>
            <a:chExt cx="5054380" cy="788688"/>
          </a:xfrm>
        </p:grpSpPr>
        <p:grpSp>
          <p:nvGrpSpPr>
            <p:cNvPr id="307" name="Group 306">
              <a:extLst>
                <a:ext uri="{FF2B5EF4-FFF2-40B4-BE49-F238E27FC236}">
                  <a16:creationId xmlns:a16="http://schemas.microsoft.com/office/drawing/2014/main" id="{6E7DC230-FD62-42D8-9B2A-300A1D6413B9}"/>
                </a:ext>
              </a:extLst>
            </p:cNvPr>
            <p:cNvGrpSpPr/>
            <p:nvPr/>
          </p:nvGrpSpPr>
          <p:grpSpPr>
            <a:xfrm>
              <a:off x="3875295" y="1007381"/>
              <a:ext cx="810143" cy="787721"/>
              <a:chOff x="1640095" y="2137681"/>
              <a:chExt cx="810143" cy="787721"/>
            </a:xfrm>
          </p:grpSpPr>
          <p:grpSp>
            <p:nvGrpSpPr>
              <p:cNvPr id="333" name="Group 332">
                <a:extLst>
                  <a:ext uri="{FF2B5EF4-FFF2-40B4-BE49-F238E27FC236}">
                    <a16:creationId xmlns:a16="http://schemas.microsoft.com/office/drawing/2014/main" id="{B238EBA0-3AC5-436F-BF39-A0301633FACC}"/>
                  </a:ext>
                </a:extLst>
              </p:cNvPr>
              <p:cNvGrpSpPr/>
              <p:nvPr/>
            </p:nvGrpSpPr>
            <p:grpSpPr>
              <a:xfrm>
                <a:off x="1640095" y="2137681"/>
                <a:ext cx="810143" cy="787721"/>
                <a:chOff x="4897109" y="790111"/>
                <a:chExt cx="994602" cy="1074200"/>
              </a:xfrm>
            </p:grpSpPr>
            <p:sp>
              <p:nvSpPr>
                <p:cNvPr id="335" name="Rectangle 334">
                  <a:extLst>
                    <a:ext uri="{FF2B5EF4-FFF2-40B4-BE49-F238E27FC236}">
                      <a16:creationId xmlns:a16="http://schemas.microsoft.com/office/drawing/2014/main" id="{EEC9E93D-44D6-4915-A580-17136CAFBD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36" name="TextBox 335">
                  <a:extLst>
                    <a:ext uri="{FF2B5EF4-FFF2-40B4-BE49-F238E27FC236}">
                      <a16:creationId xmlns:a16="http://schemas.microsoft.com/office/drawing/2014/main" id="{DDA74F4F-3637-4F10-8D20-5E899A2A062A}"/>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34" name="Rectangle 333">
                <a:extLst>
                  <a:ext uri="{FF2B5EF4-FFF2-40B4-BE49-F238E27FC236}">
                    <a16:creationId xmlns:a16="http://schemas.microsoft.com/office/drawing/2014/main" id="{D86275DC-60EA-4869-839B-B08F01971D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384C3828-6BB2-4116-A5E6-9266BB0B4132}"/>
                </a:ext>
              </a:extLst>
            </p:cNvPr>
            <p:cNvGrpSpPr/>
            <p:nvPr/>
          </p:nvGrpSpPr>
          <p:grpSpPr>
            <a:xfrm>
              <a:off x="4685436" y="1007379"/>
              <a:ext cx="810143" cy="787721"/>
              <a:chOff x="1640095" y="2137681"/>
              <a:chExt cx="810143" cy="787721"/>
            </a:xfrm>
          </p:grpSpPr>
          <p:grpSp>
            <p:nvGrpSpPr>
              <p:cNvPr id="329" name="Group 328">
                <a:extLst>
                  <a:ext uri="{FF2B5EF4-FFF2-40B4-BE49-F238E27FC236}">
                    <a16:creationId xmlns:a16="http://schemas.microsoft.com/office/drawing/2014/main" id="{CEFFE6A3-9BA5-49E0-B804-64253ED22FFC}"/>
                  </a:ext>
                </a:extLst>
              </p:cNvPr>
              <p:cNvGrpSpPr/>
              <p:nvPr/>
            </p:nvGrpSpPr>
            <p:grpSpPr>
              <a:xfrm>
                <a:off x="1640095" y="2137681"/>
                <a:ext cx="810143" cy="787721"/>
                <a:chOff x="4897109" y="790111"/>
                <a:chExt cx="994602" cy="1074200"/>
              </a:xfrm>
            </p:grpSpPr>
            <p:sp>
              <p:nvSpPr>
                <p:cNvPr id="331" name="Rectangle 330">
                  <a:extLst>
                    <a:ext uri="{FF2B5EF4-FFF2-40B4-BE49-F238E27FC236}">
                      <a16:creationId xmlns:a16="http://schemas.microsoft.com/office/drawing/2014/main" id="{4B323715-4324-4314-BC58-4F2D7486A94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32" name="TextBox 331">
                  <a:extLst>
                    <a:ext uri="{FF2B5EF4-FFF2-40B4-BE49-F238E27FC236}">
                      <a16:creationId xmlns:a16="http://schemas.microsoft.com/office/drawing/2014/main" id="{1901B8BD-588F-4769-9E4C-83D2F4CA8DB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30" name="Rectangle 329">
                <a:extLst>
                  <a:ext uri="{FF2B5EF4-FFF2-40B4-BE49-F238E27FC236}">
                    <a16:creationId xmlns:a16="http://schemas.microsoft.com/office/drawing/2014/main" id="{907B7063-34A0-4E8A-A69F-747FFCD3F02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044845AA-45E9-4720-8828-55B36D088301}"/>
                </a:ext>
              </a:extLst>
            </p:cNvPr>
            <p:cNvGrpSpPr/>
            <p:nvPr/>
          </p:nvGrpSpPr>
          <p:grpSpPr>
            <a:xfrm flipH="1">
              <a:off x="5592342" y="1007379"/>
              <a:ext cx="810143" cy="787721"/>
              <a:chOff x="1640095" y="2137681"/>
              <a:chExt cx="810143" cy="787721"/>
            </a:xfrm>
          </p:grpSpPr>
          <p:grpSp>
            <p:nvGrpSpPr>
              <p:cNvPr id="325" name="Group 324">
                <a:extLst>
                  <a:ext uri="{FF2B5EF4-FFF2-40B4-BE49-F238E27FC236}">
                    <a16:creationId xmlns:a16="http://schemas.microsoft.com/office/drawing/2014/main" id="{B776F5C8-5C7A-414E-91AD-5621D8E77ED3}"/>
                  </a:ext>
                </a:extLst>
              </p:cNvPr>
              <p:cNvGrpSpPr/>
              <p:nvPr/>
            </p:nvGrpSpPr>
            <p:grpSpPr>
              <a:xfrm>
                <a:off x="1640095" y="2137681"/>
                <a:ext cx="810143" cy="787721"/>
                <a:chOff x="4897109" y="790111"/>
                <a:chExt cx="994602" cy="1074200"/>
              </a:xfrm>
            </p:grpSpPr>
            <p:sp>
              <p:nvSpPr>
                <p:cNvPr id="327" name="Rectangle 326">
                  <a:extLst>
                    <a:ext uri="{FF2B5EF4-FFF2-40B4-BE49-F238E27FC236}">
                      <a16:creationId xmlns:a16="http://schemas.microsoft.com/office/drawing/2014/main" id="{3D18FE2F-6B7A-4AC8-AD2F-D70FED947DFF}"/>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8" name="TextBox 327">
                  <a:extLst>
                    <a:ext uri="{FF2B5EF4-FFF2-40B4-BE49-F238E27FC236}">
                      <a16:creationId xmlns:a16="http://schemas.microsoft.com/office/drawing/2014/main" id="{98B403B5-7734-4D98-A0CF-0D437FAB28C3}"/>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26" name="Rectangle 325">
                <a:extLst>
                  <a:ext uri="{FF2B5EF4-FFF2-40B4-BE49-F238E27FC236}">
                    <a16:creationId xmlns:a16="http://schemas.microsoft.com/office/drawing/2014/main" id="{72C7173C-2286-432E-AC1E-1727275B5DC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004FADE8-9721-4117-8559-C29340FE9462}"/>
                </a:ext>
              </a:extLst>
            </p:cNvPr>
            <p:cNvGrpSpPr/>
            <p:nvPr/>
          </p:nvGrpSpPr>
          <p:grpSpPr>
            <a:xfrm>
              <a:off x="6402485" y="1007377"/>
              <a:ext cx="810143" cy="787721"/>
              <a:chOff x="1640095" y="2137681"/>
              <a:chExt cx="810143" cy="787721"/>
            </a:xfrm>
          </p:grpSpPr>
          <p:grpSp>
            <p:nvGrpSpPr>
              <p:cNvPr id="321" name="Group 320">
                <a:extLst>
                  <a:ext uri="{FF2B5EF4-FFF2-40B4-BE49-F238E27FC236}">
                    <a16:creationId xmlns:a16="http://schemas.microsoft.com/office/drawing/2014/main" id="{AACA63F1-0F55-449B-8D75-641A6F6341F6}"/>
                  </a:ext>
                </a:extLst>
              </p:cNvPr>
              <p:cNvGrpSpPr/>
              <p:nvPr/>
            </p:nvGrpSpPr>
            <p:grpSpPr>
              <a:xfrm>
                <a:off x="1640095" y="2137681"/>
                <a:ext cx="810143" cy="787721"/>
                <a:chOff x="4897109" y="790111"/>
                <a:chExt cx="994602" cy="1074200"/>
              </a:xfrm>
            </p:grpSpPr>
            <p:sp>
              <p:nvSpPr>
                <p:cNvPr id="323" name="Rectangle 322">
                  <a:extLst>
                    <a:ext uri="{FF2B5EF4-FFF2-40B4-BE49-F238E27FC236}">
                      <a16:creationId xmlns:a16="http://schemas.microsoft.com/office/drawing/2014/main" id="{F6EF2E24-2DE2-44D0-A54F-98459440EA5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4" name="TextBox 323">
                  <a:extLst>
                    <a:ext uri="{FF2B5EF4-FFF2-40B4-BE49-F238E27FC236}">
                      <a16:creationId xmlns:a16="http://schemas.microsoft.com/office/drawing/2014/main" id="{9E3D08D7-B1FF-40BD-ACB4-AE9D52F1D515}"/>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22" name="Rectangle 321">
                <a:extLst>
                  <a:ext uri="{FF2B5EF4-FFF2-40B4-BE49-F238E27FC236}">
                    <a16:creationId xmlns:a16="http://schemas.microsoft.com/office/drawing/2014/main" id="{E60AA009-2BC8-4A90-AACF-F6A11BB6B26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5A339FEF-6D45-4061-B020-74643933E71C}"/>
                </a:ext>
              </a:extLst>
            </p:cNvPr>
            <p:cNvGrpSpPr/>
            <p:nvPr/>
          </p:nvGrpSpPr>
          <p:grpSpPr>
            <a:xfrm flipH="1">
              <a:off x="7305995" y="1007375"/>
              <a:ext cx="810143" cy="787721"/>
              <a:chOff x="1640095" y="2137681"/>
              <a:chExt cx="810143" cy="787721"/>
            </a:xfrm>
          </p:grpSpPr>
          <p:grpSp>
            <p:nvGrpSpPr>
              <p:cNvPr id="317" name="Group 316">
                <a:extLst>
                  <a:ext uri="{FF2B5EF4-FFF2-40B4-BE49-F238E27FC236}">
                    <a16:creationId xmlns:a16="http://schemas.microsoft.com/office/drawing/2014/main" id="{FE40FDB9-5DEB-47E0-B427-E3E7B259FD3C}"/>
                  </a:ext>
                </a:extLst>
              </p:cNvPr>
              <p:cNvGrpSpPr/>
              <p:nvPr/>
            </p:nvGrpSpPr>
            <p:grpSpPr>
              <a:xfrm>
                <a:off x="1640095" y="2137681"/>
                <a:ext cx="810143" cy="787721"/>
                <a:chOff x="4897109" y="790111"/>
                <a:chExt cx="994602" cy="1074200"/>
              </a:xfrm>
            </p:grpSpPr>
            <p:sp>
              <p:nvSpPr>
                <p:cNvPr id="319" name="Rectangle 318">
                  <a:extLst>
                    <a:ext uri="{FF2B5EF4-FFF2-40B4-BE49-F238E27FC236}">
                      <a16:creationId xmlns:a16="http://schemas.microsoft.com/office/drawing/2014/main" id="{E1C2901C-D05D-4AC3-8142-E6A08C8EF2C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0" name="TextBox 319">
                  <a:extLst>
                    <a:ext uri="{FF2B5EF4-FFF2-40B4-BE49-F238E27FC236}">
                      <a16:creationId xmlns:a16="http://schemas.microsoft.com/office/drawing/2014/main" id="{D115E8F8-7D2F-43FD-867B-A7F63C24977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18" name="Rectangle 317">
                <a:extLst>
                  <a:ext uri="{FF2B5EF4-FFF2-40B4-BE49-F238E27FC236}">
                    <a16:creationId xmlns:a16="http://schemas.microsoft.com/office/drawing/2014/main" id="{82749EEF-CD9C-45F4-B2DF-FF89B6EC2791}"/>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06CF639E-8257-472F-B453-92B3093B754F}"/>
                </a:ext>
              </a:extLst>
            </p:cNvPr>
            <p:cNvGrpSpPr/>
            <p:nvPr/>
          </p:nvGrpSpPr>
          <p:grpSpPr>
            <a:xfrm flipH="1">
              <a:off x="8119532" y="1008342"/>
              <a:ext cx="810143" cy="787721"/>
              <a:chOff x="1640095" y="2137681"/>
              <a:chExt cx="810143" cy="787721"/>
            </a:xfrm>
          </p:grpSpPr>
          <p:grpSp>
            <p:nvGrpSpPr>
              <p:cNvPr id="313" name="Group 312">
                <a:extLst>
                  <a:ext uri="{FF2B5EF4-FFF2-40B4-BE49-F238E27FC236}">
                    <a16:creationId xmlns:a16="http://schemas.microsoft.com/office/drawing/2014/main" id="{AC9E708C-EA38-40DA-9570-D0F16A06A56F}"/>
                  </a:ext>
                </a:extLst>
              </p:cNvPr>
              <p:cNvGrpSpPr/>
              <p:nvPr/>
            </p:nvGrpSpPr>
            <p:grpSpPr>
              <a:xfrm>
                <a:off x="1640095" y="2137681"/>
                <a:ext cx="810143" cy="787721"/>
                <a:chOff x="4897109" y="790111"/>
                <a:chExt cx="994602" cy="1074200"/>
              </a:xfrm>
            </p:grpSpPr>
            <p:sp>
              <p:nvSpPr>
                <p:cNvPr id="315" name="Rectangle 314">
                  <a:extLst>
                    <a:ext uri="{FF2B5EF4-FFF2-40B4-BE49-F238E27FC236}">
                      <a16:creationId xmlns:a16="http://schemas.microsoft.com/office/drawing/2014/main" id="{B5FD0467-CA7B-443C-AB8D-A1496A4A25E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16" name="TextBox 315">
                  <a:extLst>
                    <a:ext uri="{FF2B5EF4-FFF2-40B4-BE49-F238E27FC236}">
                      <a16:creationId xmlns:a16="http://schemas.microsoft.com/office/drawing/2014/main" id="{9C245CE5-156A-4A89-A3BF-E3C74CFE4147}"/>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14" name="Rectangle 313">
                <a:extLst>
                  <a:ext uri="{FF2B5EF4-FFF2-40B4-BE49-F238E27FC236}">
                    <a16:creationId xmlns:a16="http://schemas.microsoft.com/office/drawing/2014/main" id="{B1C3906E-C6CF-4AD7-A5D9-D26982EA3A87}"/>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7" name="Group 336">
            <a:extLst>
              <a:ext uri="{FF2B5EF4-FFF2-40B4-BE49-F238E27FC236}">
                <a16:creationId xmlns:a16="http://schemas.microsoft.com/office/drawing/2014/main" id="{6E5325AC-1E71-474C-9E35-8D552217F3EA}"/>
              </a:ext>
            </a:extLst>
          </p:cNvPr>
          <p:cNvGrpSpPr/>
          <p:nvPr/>
        </p:nvGrpSpPr>
        <p:grpSpPr>
          <a:xfrm flipV="1">
            <a:off x="3875295" y="5085345"/>
            <a:ext cx="5054380" cy="788688"/>
            <a:chOff x="3875295" y="1007375"/>
            <a:chExt cx="5054380" cy="788688"/>
          </a:xfrm>
        </p:grpSpPr>
        <p:grpSp>
          <p:nvGrpSpPr>
            <p:cNvPr id="338" name="Group 337">
              <a:extLst>
                <a:ext uri="{FF2B5EF4-FFF2-40B4-BE49-F238E27FC236}">
                  <a16:creationId xmlns:a16="http://schemas.microsoft.com/office/drawing/2014/main" id="{E323F8B3-2CE3-4E93-B880-F75E2F8B1438}"/>
                </a:ext>
              </a:extLst>
            </p:cNvPr>
            <p:cNvGrpSpPr/>
            <p:nvPr/>
          </p:nvGrpSpPr>
          <p:grpSpPr>
            <a:xfrm>
              <a:off x="3875295" y="1007381"/>
              <a:ext cx="810143" cy="787721"/>
              <a:chOff x="1640095" y="2137681"/>
              <a:chExt cx="810143" cy="787721"/>
            </a:xfrm>
          </p:grpSpPr>
          <p:grpSp>
            <p:nvGrpSpPr>
              <p:cNvPr id="364" name="Group 363">
                <a:extLst>
                  <a:ext uri="{FF2B5EF4-FFF2-40B4-BE49-F238E27FC236}">
                    <a16:creationId xmlns:a16="http://schemas.microsoft.com/office/drawing/2014/main" id="{18C53D53-3625-4954-B438-9F3D20BB8E37}"/>
                  </a:ext>
                </a:extLst>
              </p:cNvPr>
              <p:cNvGrpSpPr/>
              <p:nvPr/>
            </p:nvGrpSpPr>
            <p:grpSpPr>
              <a:xfrm>
                <a:off x="1640095" y="2137681"/>
                <a:ext cx="810143" cy="787721"/>
                <a:chOff x="4897109" y="790111"/>
                <a:chExt cx="994602" cy="1074200"/>
              </a:xfrm>
            </p:grpSpPr>
            <p:sp>
              <p:nvSpPr>
                <p:cNvPr id="366" name="Rectangle 365">
                  <a:extLst>
                    <a:ext uri="{FF2B5EF4-FFF2-40B4-BE49-F238E27FC236}">
                      <a16:creationId xmlns:a16="http://schemas.microsoft.com/office/drawing/2014/main" id="{25C2A6ED-E21D-47CB-A698-1FAB0F06FBF2}"/>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67" name="TextBox 366">
                  <a:extLst>
                    <a:ext uri="{FF2B5EF4-FFF2-40B4-BE49-F238E27FC236}">
                      <a16:creationId xmlns:a16="http://schemas.microsoft.com/office/drawing/2014/main" id="{9406C4B7-CABA-4146-9D89-B4895975690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65" name="Rectangle 364">
                <a:extLst>
                  <a:ext uri="{FF2B5EF4-FFF2-40B4-BE49-F238E27FC236}">
                    <a16:creationId xmlns:a16="http://schemas.microsoft.com/office/drawing/2014/main" id="{EEE8D1F3-4875-4265-A0C6-1CFCACF13F3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338">
              <a:extLst>
                <a:ext uri="{FF2B5EF4-FFF2-40B4-BE49-F238E27FC236}">
                  <a16:creationId xmlns:a16="http://schemas.microsoft.com/office/drawing/2014/main" id="{6781D3E6-1F92-4AF7-A0A2-B832959CA8FA}"/>
                </a:ext>
              </a:extLst>
            </p:cNvPr>
            <p:cNvGrpSpPr/>
            <p:nvPr/>
          </p:nvGrpSpPr>
          <p:grpSpPr>
            <a:xfrm>
              <a:off x="4685436" y="1007379"/>
              <a:ext cx="810143" cy="787721"/>
              <a:chOff x="1640095" y="2137681"/>
              <a:chExt cx="810143" cy="787721"/>
            </a:xfrm>
          </p:grpSpPr>
          <p:grpSp>
            <p:nvGrpSpPr>
              <p:cNvPr id="360" name="Group 359">
                <a:extLst>
                  <a:ext uri="{FF2B5EF4-FFF2-40B4-BE49-F238E27FC236}">
                    <a16:creationId xmlns:a16="http://schemas.microsoft.com/office/drawing/2014/main" id="{F953A097-44E9-462A-9379-D4250A62FAA5}"/>
                  </a:ext>
                </a:extLst>
              </p:cNvPr>
              <p:cNvGrpSpPr/>
              <p:nvPr/>
            </p:nvGrpSpPr>
            <p:grpSpPr>
              <a:xfrm>
                <a:off x="1640095" y="2137681"/>
                <a:ext cx="810143" cy="787721"/>
                <a:chOff x="4897109" y="790111"/>
                <a:chExt cx="994602" cy="1074200"/>
              </a:xfrm>
            </p:grpSpPr>
            <p:sp>
              <p:nvSpPr>
                <p:cNvPr id="362" name="Rectangle 361">
                  <a:extLst>
                    <a:ext uri="{FF2B5EF4-FFF2-40B4-BE49-F238E27FC236}">
                      <a16:creationId xmlns:a16="http://schemas.microsoft.com/office/drawing/2014/main" id="{BAA94763-17F2-4BD9-93DA-A3A8C4F39A9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63" name="TextBox 362">
                  <a:extLst>
                    <a:ext uri="{FF2B5EF4-FFF2-40B4-BE49-F238E27FC236}">
                      <a16:creationId xmlns:a16="http://schemas.microsoft.com/office/drawing/2014/main" id="{FE47501D-9985-4F0A-87DB-34C610BA64D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61" name="Rectangle 360">
                <a:extLst>
                  <a:ext uri="{FF2B5EF4-FFF2-40B4-BE49-F238E27FC236}">
                    <a16:creationId xmlns:a16="http://schemas.microsoft.com/office/drawing/2014/main" id="{06867377-2A55-4532-9090-B245D858E10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339">
              <a:extLst>
                <a:ext uri="{FF2B5EF4-FFF2-40B4-BE49-F238E27FC236}">
                  <a16:creationId xmlns:a16="http://schemas.microsoft.com/office/drawing/2014/main" id="{E5CA406E-0FB4-43B3-873C-33DA209B994B}"/>
                </a:ext>
              </a:extLst>
            </p:cNvPr>
            <p:cNvGrpSpPr/>
            <p:nvPr/>
          </p:nvGrpSpPr>
          <p:grpSpPr>
            <a:xfrm flipH="1">
              <a:off x="5592342" y="1007379"/>
              <a:ext cx="810143" cy="787721"/>
              <a:chOff x="1640095" y="2137681"/>
              <a:chExt cx="810143" cy="787721"/>
            </a:xfrm>
          </p:grpSpPr>
          <p:grpSp>
            <p:nvGrpSpPr>
              <p:cNvPr id="356" name="Group 355">
                <a:extLst>
                  <a:ext uri="{FF2B5EF4-FFF2-40B4-BE49-F238E27FC236}">
                    <a16:creationId xmlns:a16="http://schemas.microsoft.com/office/drawing/2014/main" id="{285FA0EB-7053-4FF0-8668-36F8A0D6A583}"/>
                  </a:ext>
                </a:extLst>
              </p:cNvPr>
              <p:cNvGrpSpPr/>
              <p:nvPr/>
            </p:nvGrpSpPr>
            <p:grpSpPr>
              <a:xfrm>
                <a:off x="1640095" y="2137681"/>
                <a:ext cx="810143" cy="787721"/>
                <a:chOff x="4897109" y="790111"/>
                <a:chExt cx="994602" cy="1074200"/>
              </a:xfrm>
            </p:grpSpPr>
            <p:sp>
              <p:nvSpPr>
                <p:cNvPr id="358" name="Rectangle 357">
                  <a:extLst>
                    <a:ext uri="{FF2B5EF4-FFF2-40B4-BE49-F238E27FC236}">
                      <a16:creationId xmlns:a16="http://schemas.microsoft.com/office/drawing/2014/main" id="{6E17A706-DEFD-4D82-86DE-4358909CE57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9" name="TextBox 358">
                  <a:extLst>
                    <a:ext uri="{FF2B5EF4-FFF2-40B4-BE49-F238E27FC236}">
                      <a16:creationId xmlns:a16="http://schemas.microsoft.com/office/drawing/2014/main" id="{208459A4-6ADE-44CD-AFB4-2637E5E4F86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57" name="Rectangle 356">
                <a:extLst>
                  <a:ext uri="{FF2B5EF4-FFF2-40B4-BE49-F238E27FC236}">
                    <a16:creationId xmlns:a16="http://schemas.microsoft.com/office/drawing/2014/main" id="{A331564D-BAE1-49CE-A329-44773C41A607}"/>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1" name="Group 340">
              <a:extLst>
                <a:ext uri="{FF2B5EF4-FFF2-40B4-BE49-F238E27FC236}">
                  <a16:creationId xmlns:a16="http://schemas.microsoft.com/office/drawing/2014/main" id="{9905C0FC-A606-4BA0-8B6F-1BD9414542BC}"/>
                </a:ext>
              </a:extLst>
            </p:cNvPr>
            <p:cNvGrpSpPr/>
            <p:nvPr/>
          </p:nvGrpSpPr>
          <p:grpSpPr>
            <a:xfrm>
              <a:off x="6402485" y="1007377"/>
              <a:ext cx="810143" cy="787721"/>
              <a:chOff x="1640095" y="2137681"/>
              <a:chExt cx="810143" cy="787721"/>
            </a:xfrm>
          </p:grpSpPr>
          <p:grpSp>
            <p:nvGrpSpPr>
              <p:cNvPr id="352" name="Group 351">
                <a:extLst>
                  <a:ext uri="{FF2B5EF4-FFF2-40B4-BE49-F238E27FC236}">
                    <a16:creationId xmlns:a16="http://schemas.microsoft.com/office/drawing/2014/main" id="{E7A9E8E6-9EE7-4755-B5A7-898BFF84C6DE}"/>
                  </a:ext>
                </a:extLst>
              </p:cNvPr>
              <p:cNvGrpSpPr/>
              <p:nvPr/>
            </p:nvGrpSpPr>
            <p:grpSpPr>
              <a:xfrm>
                <a:off x="1640095" y="2137681"/>
                <a:ext cx="810143" cy="787721"/>
                <a:chOff x="4897109" y="790111"/>
                <a:chExt cx="994602" cy="1074200"/>
              </a:xfrm>
            </p:grpSpPr>
            <p:sp>
              <p:nvSpPr>
                <p:cNvPr id="354" name="Rectangle 353">
                  <a:extLst>
                    <a:ext uri="{FF2B5EF4-FFF2-40B4-BE49-F238E27FC236}">
                      <a16:creationId xmlns:a16="http://schemas.microsoft.com/office/drawing/2014/main" id="{FEF4936F-2F60-456B-89D1-B8BF27FD74F5}"/>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5" name="TextBox 354">
                  <a:extLst>
                    <a:ext uri="{FF2B5EF4-FFF2-40B4-BE49-F238E27FC236}">
                      <a16:creationId xmlns:a16="http://schemas.microsoft.com/office/drawing/2014/main" id="{C50072F1-FAEE-4CAA-9DA9-ACDA52497C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53" name="Rectangle 352">
                <a:extLst>
                  <a:ext uri="{FF2B5EF4-FFF2-40B4-BE49-F238E27FC236}">
                    <a16:creationId xmlns:a16="http://schemas.microsoft.com/office/drawing/2014/main" id="{86052AA5-8A57-4406-878F-A9049FA7D80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a:extLst>
                <a:ext uri="{FF2B5EF4-FFF2-40B4-BE49-F238E27FC236}">
                  <a16:creationId xmlns:a16="http://schemas.microsoft.com/office/drawing/2014/main" id="{2096B83F-4A87-4D93-ABA7-9203B2CEA281}"/>
                </a:ext>
              </a:extLst>
            </p:cNvPr>
            <p:cNvGrpSpPr/>
            <p:nvPr/>
          </p:nvGrpSpPr>
          <p:grpSpPr>
            <a:xfrm flipH="1">
              <a:off x="7305995" y="1007375"/>
              <a:ext cx="810143" cy="787721"/>
              <a:chOff x="1640095" y="2137681"/>
              <a:chExt cx="810143" cy="787721"/>
            </a:xfrm>
          </p:grpSpPr>
          <p:grpSp>
            <p:nvGrpSpPr>
              <p:cNvPr id="348" name="Group 347">
                <a:extLst>
                  <a:ext uri="{FF2B5EF4-FFF2-40B4-BE49-F238E27FC236}">
                    <a16:creationId xmlns:a16="http://schemas.microsoft.com/office/drawing/2014/main" id="{239BECC6-F338-4DB4-9E94-EA1198E62FE8}"/>
                  </a:ext>
                </a:extLst>
              </p:cNvPr>
              <p:cNvGrpSpPr/>
              <p:nvPr/>
            </p:nvGrpSpPr>
            <p:grpSpPr>
              <a:xfrm>
                <a:off x="1640095" y="2137681"/>
                <a:ext cx="810143" cy="787721"/>
                <a:chOff x="4897109" y="790111"/>
                <a:chExt cx="994602" cy="1074200"/>
              </a:xfrm>
            </p:grpSpPr>
            <p:sp>
              <p:nvSpPr>
                <p:cNvPr id="350" name="Rectangle 349">
                  <a:extLst>
                    <a:ext uri="{FF2B5EF4-FFF2-40B4-BE49-F238E27FC236}">
                      <a16:creationId xmlns:a16="http://schemas.microsoft.com/office/drawing/2014/main" id="{37425632-D425-4B3D-A382-E5B2203B779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1" name="TextBox 350">
                  <a:extLst>
                    <a:ext uri="{FF2B5EF4-FFF2-40B4-BE49-F238E27FC236}">
                      <a16:creationId xmlns:a16="http://schemas.microsoft.com/office/drawing/2014/main" id="{A3CE0BD0-9297-4607-80A1-DD51B5364CD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49" name="Rectangle 348">
                <a:extLst>
                  <a:ext uri="{FF2B5EF4-FFF2-40B4-BE49-F238E27FC236}">
                    <a16:creationId xmlns:a16="http://schemas.microsoft.com/office/drawing/2014/main" id="{9E66AA2A-8320-495E-ACC5-AF44A0546169}"/>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342">
              <a:extLst>
                <a:ext uri="{FF2B5EF4-FFF2-40B4-BE49-F238E27FC236}">
                  <a16:creationId xmlns:a16="http://schemas.microsoft.com/office/drawing/2014/main" id="{61E9E00C-6689-48E2-AECE-DC33489FAA82}"/>
                </a:ext>
              </a:extLst>
            </p:cNvPr>
            <p:cNvGrpSpPr/>
            <p:nvPr/>
          </p:nvGrpSpPr>
          <p:grpSpPr>
            <a:xfrm flipH="1">
              <a:off x="8119532" y="1008342"/>
              <a:ext cx="810143" cy="787721"/>
              <a:chOff x="1640095" y="2137681"/>
              <a:chExt cx="810143" cy="787721"/>
            </a:xfrm>
          </p:grpSpPr>
          <p:grpSp>
            <p:nvGrpSpPr>
              <p:cNvPr id="344" name="Group 343">
                <a:extLst>
                  <a:ext uri="{FF2B5EF4-FFF2-40B4-BE49-F238E27FC236}">
                    <a16:creationId xmlns:a16="http://schemas.microsoft.com/office/drawing/2014/main" id="{27A0A1EB-99D7-4BC6-89C1-BE23EF3C72C1}"/>
                  </a:ext>
                </a:extLst>
              </p:cNvPr>
              <p:cNvGrpSpPr/>
              <p:nvPr/>
            </p:nvGrpSpPr>
            <p:grpSpPr>
              <a:xfrm>
                <a:off x="1640095" y="2137681"/>
                <a:ext cx="810143" cy="787721"/>
                <a:chOff x="4897109" y="790111"/>
                <a:chExt cx="994602" cy="1074200"/>
              </a:xfrm>
            </p:grpSpPr>
            <p:sp>
              <p:nvSpPr>
                <p:cNvPr id="346" name="Rectangle 345">
                  <a:extLst>
                    <a:ext uri="{FF2B5EF4-FFF2-40B4-BE49-F238E27FC236}">
                      <a16:creationId xmlns:a16="http://schemas.microsoft.com/office/drawing/2014/main" id="{BFAF087F-74AB-4E8D-92A2-58252472625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47" name="TextBox 346">
                  <a:extLst>
                    <a:ext uri="{FF2B5EF4-FFF2-40B4-BE49-F238E27FC236}">
                      <a16:creationId xmlns:a16="http://schemas.microsoft.com/office/drawing/2014/main" id="{30103404-8D2D-48A1-BDA5-E7DB07E9F5B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45" name="Rectangle 344">
                <a:extLst>
                  <a:ext uri="{FF2B5EF4-FFF2-40B4-BE49-F238E27FC236}">
                    <a16:creationId xmlns:a16="http://schemas.microsoft.com/office/drawing/2014/main" id="{5FBABAC7-0D56-4CE3-BBBC-2A6D704A303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8" name="Group 367">
            <a:extLst>
              <a:ext uri="{FF2B5EF4-FFF2-40B4-BE49-F238E27FC236}">
                <a16:creationId xmlns:a16="http://schemas.microsoft.com/office/drawing/2014/main" id="{F2973A08-6506-4F87-9A30-BE96441ABA06}"/>
              </a:ext>
            </a:extLst>
          </p:cNvPr>
          <p:cNvGrpSpPr/>
          <p:nvPr/>
        </p:nvGrpSpPr>
        <p:grpSpPr>
          <a:xfrm flipH="1" flipV="1">
            <a:off x="8119532" y="126962"/>
            <a:ext cx="810143" cy="787721"/>
            <a:chOff x="1640095" y="2137681"/>
            <a:chExt cx="810143" cy="787721"/>
          </a:xfrm>
        </p:grpSpPr>
        <p:grpSp>
          <p:nvGrpSpPr>
            <p:cNvPr id="369" name="Group 368">
              <a:extLst>
                <a:ext uri="{FF2B5EF4-FFF2-40B4-BE49-F238E27FC236}">
                  <a16:creationId xmlns:a16="http://schemas.microsoft.com/office/drawing/2014/main" id="{65C401ED-D4C4-4347-81CA-64E565258F0F}"/>
                </a:ext>
              </a:extLst>
            </p:cNvPr>
            <p:cNvGrpSpPr/>
            <p:nvPr/>
          </p:nvGrpSpPr>
          <p:grpSpPr>
            <a:xfrm>
              <a:off x="1640095" y="2137681"/>
              <a:ext cx="810143" cy="787721"/>
              <a:chOff x="4897109" y="790111"/>
              <a:chExt cx="994602" cy="1074200"/>
            </a:xfrm>
          </p:grpSpPr>
          <p:sp>
            <p:nvSpPr>
              <p:cNvPr id="371" name="Rectangle 370">
                <a:extLst>
                  <a:ext uri="{FF2B5EF4-FFF2-40B4-BE49-F238E27FC236}">
                    <a16:creationId xmlns:a16="http://schemas.microsoft.com/office/drawing/2014/main" id="{A77EFFA2-7458-4720-AB13-3D309E70EDB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72" name="TextBox 371">
                <a:extLst>
                  <a:ext uri="{FF2B5EF4-FFF2-40B4-BE49-F238E27FC236}">
                    <a16:creationId xmlns:a16="http://schemas.microsoft.com/office/drawing/2014/main" id="{6C3D8AC7-25CD-4D50-A0E9-56F2DA8EB61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70" name="Rectangle 369">
              <a:extLst>
                <a:ext uri="{FF2B5EF4-FFF2-40B4-BE49-F238E27FC236}">
                  <a16:creationId xmlns:a16="http://schemas.microsoft.com/office/drawing/2014/main" id="{731BB0F1-51C7-42E0-8DBE-33335D14D18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372">
            <a:extLst>
              <a:ext uri="{FF2B5EF4-FFF2-40B4-BE49-F238E27FC236}">
                <a16:creationId xmlns:a16="http://schemas.microsoft.com/office/drawing/2014/main" id="{A8C3D74F-1AEC-43A8-B6E3-42C5D174DD6A}"/>
              </a:ext>
            </a:extLst>
          </p:cNvPr>
          <p:cNvGrpSpPr/>
          <p:nvPr/>
        </p:nvGrpSpPr>
        <p:grpSpPr>
          <a:xfrm flipH="1">
            <a:off x="8119532" y="5961342"/>
            <a:ext cx="810143" cy="787721"/>
            <a:chOff x="1640095" y="2137681"/>
            <a:chExt cx="810143" cy="787721"/>
          </a:xfrm>
        </p:grpSpPr>
        <p:grpSp>
          <p:nvGrpSpPr>
            <p:cNvPr id="374" name="Group 373">
              <a:extLst>
                <a:ext uri="{FF2B5EF4-FFF2-40B4-BE49-F238E27FC236}">
                  <a16:creationId xmlns:a16="http://schemas.microsoft.com/office/drawing/2014/main" id="{A463A037-2217-42A2-B02F-CCAD0B6163AF}"/>
                </a:ext>
              </a:extLst>
            </p:cNvPr>
            <p:cNvGrpSpPr/>
            <p:nvPr/>
          </p:nvGrpSpPr>
          <p:grpSpPr>
            <a:xfrm>
              <a:off x="1640095" y="2137681"/>
              <a:ext cx="810143" cy="787721"/>
              <a:chOff x="4897109" y="790111"/>
              <a:chExt cx="994602" cy="1074200"/>
            </a:xfrm>
          </p:grpSpPr>
          <p:sp>
            <p:nvSpPr>
              <p:cNvPr id="376" name="Rectangle 375">
                <a:extLst>
                  <a:ext uri="{FF2B5EF4-FFF2-40B4-BE49-F238E27FC236}">
                    <a16:creationId xmlns:a16="http://schemas.microsoft.com/office/drawing/2014/main" id="{400CD310-8B48-4009-B5B8-9D67288B3E4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77" name="TextBox 376">
                <a:extLst>
                  <a:ext uri="{FF2B5EF4-FFF2-40B4-BE49-F238E27FC236}">
                    <a16:creationId xmlns:a16="http://schemas.microsoft.com/office/drawing/2014/main" id="{587B2D7C-C83D-4456-8AB5-D99CF07B8C2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75" name="Rectangle 374">
              <a:extLst>
                <a:ext uri="{FF2B5EF4-FFF2-40B4-BE49-F238E27FC236}">
                  <a16:creationId xmlns:a16="http://schemas.microsoft.com/office/drawing/2014/main" id="{36C725FD-D4B7-4469-90CB-10E4E0FF0F72}"/>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4D41B3C5-B967-40AD-A5CA-19A5260843AB}"/>
              </a:ext>
            </a:extLst>
          </p:cNvPr>
          <p:cNvGrpSpPr/>
          <p:nvPr/>
        </p:nvGrpSpPr>
        <p:grpSpPr>
          <a:xfrm>
            <a:off x="3813175" y="128270"/>
            <a:ext cx="2096770" cy="659130"/>
            <a:chOff x="3813175" y="158750"/>
            <a:chExt cx="2096770" cy="659130"/>
          </a:xfrm>
        </p:grpSpPr>
        <p:sp>
          <p:nvSpPr>
            <p:cNvPr id="129" name="Freeform: Shape 128">
              <a:extLst>
                <a:ext uri="{FF2B5EF4-FFF2-40B4-BE49-F238E27FC236}">
                  <a16:creationId xmlns:a16="http://schemas.microsoft.com/office/drawing/2014/main" id="{F5EBE326-12F6-4D5B-9E2D-6A5CAD56EA05}"/>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C3D7704F-6622-4AD0-9302-06F8CCAC281B}"/>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84" name="Group 383">
            <a:extLst>
              <a:ext uri="{FF2B5EF4-FFF2-40B4-BE49-F238E27FC236}">
                <a16:creationId xmlns:a16="http://schemas.microsoft.com/office/drawing/2014/main" id="{3C060C55-D01C-4F5A-8C36-B574B74F44AD}"/>
              </a:ext>
            </a:extLst>
          </p:cNvPr>
          <p:cNvGrpSpPr/>
          <p:nvPr/>
        </p:nvGrpSpPr>
        <p:grpSpPr>
          <a:xfrm>
            <a:off x="5966353" y="128270"/>
            <a:ext cx="2096770" cy="659130"/>
            <a:chOff x="3813175" y="158750"/>
            <a:chExt cx="2096770" cy="659130"/>
          </a:xfrm>
        </p:grpSpPr>
        <p:sp>
          <p:nvSpPr>
            <p:cNvPr id="385" name="Freeform: Shape 384">
              <a:extLst>
                <a:ext uri="{FF2B5EF4-FFF2-40B4-BE49-F238E27FC236}">
                  <a16:creationId xmlns:a16="http://schemas.microsoft.com/office/drawing/2014/main" id="{95DE8206-44D3-4CF3-B557-7F3DC5EF5C5D}"/>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TextBox 385">
              <a:extLst>
                <a:ext uri="{FF2B5EF4-FFF2-40B4-BE49-F238E27FC236}">
                  <a16:creationId xmlns:a16="http://schemas.microsoft.com/office/drawing/2014/main" id="{88C0E8BE-1E8B-46B4-AE70-26EC49BC79E9}"/>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87" name="Group 386">
            <a:extLst>
              <a:ext uri="{FF2B5EF4-FFF2-40B4-BE49-F238E27FC236}">
                <a16:creationId xmlns:a16="http://schemas.microsoft.com/office/drawing/2014/main" id="{5F67B4DD-58D2-4AA6-BB79-7C5923415B89}"/>
              </a:ext>
            </a:extLst>
          </p:cNvPr>
          <p:cNvGrpSpPr/>
          <p:nvPr/>
        </p:nvGrpSpPr>
        <p:grpSpPr>
          <a:xfrm flipV="1">
            <a:off x="3836035" y="6109970"/>
            <a:ext cx="2096770" cy="659130"/>
            <a:chOff x="3813175" y="158750"/>
            <a:chExt cx="2096770" cy="659130"/>
          </a:xfrm>
        </p:grpSpPr>
        <p:sp>
          <p:nvSpPr>
            <p:cNvPr id="388" name="Freeform: Shape 387">
              <a:extLst>
                <a:ext uri="{FF2B5EF4-FFF2-40B4-BE49-F238E27FC236}">
                  <a16:creationId xmlns:a16="http://schemas.microsoft.com/office/drawing/2014/main" id="{60F15B42-CA82-4A3B-AC00-AB9E4EED9E39}"/>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TextBox 388">
              <a:extLst>
                <a:ext uri="{FF2B5EF4-FFF2-40B4-BE49-F238E27FC236}">
                  <a16:creationId xmlns:a16="http://schemas.microsoft.com/office/drawing/2014/main" id="{ABE677BA-0836-4B0F-A2DF-3C20C9111652}"/>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90" name="Group 389">
            <a:extLst>
              <a:ext uri="{FF2B5EF4-FFF2-40B4-BE49-F238E27FC236}">
                <a16:creationId xmlns:a16="http://schemas.microsoft.com/office/drawing/2014/main" id="{42B2E706-1E66-4846-882E-16E3070532FB}"/>
              </a:ext>
            </a:extLst>
          </p:cNvPr>
          <p:cNvGrpSpPr/>
          <p:nvPr/>
        </p:nvGrpSpPr>
        <p:grpSpPr>
          <a:xfrm flipV="1">
            <a:off x="5992495" y="6102350"/>
            <a:ext cx="2096770" cy="659130"/>
            <a:chOff x="3813175" y="158750"/>
            <a:chExt cx="2096770" cy="659130"/>
          </a:xfrm>
        </p:grpSpPr>
        <p:sp>
          <p:nvSpPr>
            <p:cNvPr id="391" name="Freeform: Shape 390">
              <a:extLst>
                <a:ext uri="{FF2B5EF4-FFF2-40B4-BE49-F238E27FC236}">
                  <a16:creationId xmlns:a16="http://schemas.microsoft.com/office/drawing/2014/main" id="{C5E8B639-D58A-439E-AC24-8001752888D0}"/>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extBox 391">
              <a:extLst>
                <a:ext uri="{FF2B5EF4-FFF2-40B4-BE49-F238E27FC236}">
                  <a16:creationId xmlns:a16="http://schemas.microsoft.com/office/drawing/2014/main" id="{4C92B4C1-F046-4653-B7B8-BAD79D6D0943}"/>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sp>
        <p:nvSpPr>
          <p:cNvPr id="132" name="Rectangle 131">
            <a:extLst>
              <a:ext uri="{FF2B5EF4-FFF2-40B4-BE49-F238E27FC236}">
                <a16:creationId xmlns:a16="http://schemas.microsoft.com/office/drawing/2014/main" id="{BE77CD6C-A307-4FBE-89AA-602E2F46511A}"/>
              </a:ext>
            </a:extLst>
          </p:cNvPr>
          <p:cNvSpPr/>
          <p:nvPr/>
        </p:nvSpPr>
        <p:spPr>
          <a:xfrm>
            <a:off x="3882915" y="6160419"/>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A885F923-CF0B-486B-A5E7-5B6644ABD2E5}"/>
              </a:ext>
            </a:extLst>
          </p:cNvPr>
          <p:cNvSpPr/>
          <p:nvPr/>
        </p:nvSpPr>
        <p:spPr>
          <a:xfrm>
            <a:off x="469825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9DB9389F-ED59-4B7A-9BE2-3D2FA0B232B3}"/>
              </a:ext>
            </a:extLst>
          </p:cNvPr>
          <p:cNvSpPr/>
          <p:nvPr/>
        </p:nvSpPr>
        <p:spPr>
          <a:xfrm>
            <a:off x="623749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E1928839-2E13-4068-B51B-D91B2B89D8E3}"/>
              </a:ext>
            </a:extLst>
          </p:cNvPr>
          <p:cNvSpPr/>
          <p:nvPr/>
        </p:nvSpPr>
        <p:spPr>
          <a:xfrm>
            <a:off x="641275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4AC8AF74-035C-4B70-A778-7D53C8A42E10}"/>
              </a:ext>
            </a:extLst>
          </p:cNvPr>
          <p:cNvSpPr/>
          <p:nvPr/>
        </p:nvSpPr>
        <p:spPr>
          <a:xfrm>
            <a:off x="794437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F5339E48-730E-42C3-9699-25E349B86214}"/>
              </a:ext>
            </a:extLst>
          </p:cNvPr>
          <p:cNvSpPr/>
          <p:nvPr/>
        </p:nvSpPr>
        <p:spPr>
          <a:xfrm>
            <a:off x="3882915" y="587666"/>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9A2F29C3-BA89-4C80-A434-B802D7335ED0}"/>
              </a:ext>
            </a:extLst>
          </p:cNvPr>
          <p:cNvSpPr/>
          <p:nvPr/>
        </p:nvSpPr>
        <p:spPr>
          <a:xfrm>
            <a:off x="469825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662BCEDD-450F-4491-82B6-5CA592DB093F}"/>
              </a:ext>
            </a:extLst>
          </p:cNvPr>
          <p:cNvSpPr/>
          <p:nvPr/>
        </p:nvSpPr>
        <p:spPr>
          <a:xfrm>
            <a:off x="623749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45D0ECCD-7EE5-49FA-8F8E-2AAE1B0B22C7}"/>
              </a:ext>
            </a:extLst>
          </p:cNvPr>
          <p:cNvSpPr/>
          <p:nvPr/>
        </p:nvSpPr>
        <p:spPr>
          <a:xfrm>
            <a:off x="641275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93977F04-71C8-4C24-8039-6EBDCC2F6755}"/>
              </a:ext>
            </a:extLst>
          </p:cNvPr>
          <p:cNvSpPr/>
          <p:nvPr/>
        </p:nvSpPr>
        <p:spPr>
          <a:xfrm>
            <a:off x="794437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TextBox 403">
            <a:extLst>
              <a:ext uri="{FF2B5EF4-FFF2-40B4-BE49-F238E27FC236}">
                <a16:creationId xmlns:a16="http://schemas.microsoft.com/office/drawing/2014/main" id="{3E239FAA-F731-4AD1-9D85-C14A3B6D5541}"/>
              </a:ext>
            </a:extLst>
          </p:cNvPr>
          <p:cNvSpPr txBox="1"/>
          <p:nvPr/>
        </p:nvSpPr>
        <p:spPr>
          <a:xfrm rot="16200000">
            <a:off x="3063178" y="5793944"/>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5" name="TextBox 404">
            <a:extLst>
              <a:ext uri="{FF2B5EF4-FFF2-40B4-BE49-F238E27FC236}">
                <a16:creationId xmlns:a16="http://schemas.microsoft.com/office/drawing/2014/main" id="{BD262C48-8B34-4E41-AEB2-CA6DEDADDD9B}"/>
              </a:ext>
            </a:extLst>
          </p:cNvPr>
          <p:cNvSpPr txBox="1"/>
          <p:nvPr/>
        </p:nvSpPr>
        <p:spPr>
          <a:xfrm rot="16200000">
            <a:off x="3063178" y="412134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6" name="TextBox 405">
            <a:extLst>
              <a:ext uri="{FF2B5EF4-FFF2-40B4-BE49-F238E27FC236}">
                <a16:creationId xmlns:a16="http://schemas.microsoft.com/office/drawing/2014/main" id="{A948CA9A-C527-4045-A31A-F007D5CD6016}"/>
              </a:ext>
            </a:extLst>
          </p:cNvPr>
          <p:cNvSpPr txBox="1"/>
          <p:nvPr/>
        </p:nvSpPr>
        <p:spPr>
          <a:xfrm rot="16200000">
            <a:off x="3075347" y="248939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7" name="TextBox 406">
            <a:extLst>
              <a:ext uri="{FF2B5EF4-FFF2-40B4-BE49-F238E27FC236}">
                <a16:creationId xmlns:a16="http://schemas.microsoft.com/office/drawing/2014/main" id="{89F30BFB-7C1F-495D-805A-B46D85C1921D}"/>
              </a:ext>
            </a:extLst>
          </p:cNvPr>
          <p:cNvSpPr txBox="1"/>
          <p:nvPr/>
        </p:nvSpPr>
        <p:spPr>
          <a:xfrm rot="16200000">
            <a:off x="3087516" y="81934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8" name="TextBox 407">
            <a:extLst>
              <a:ext uri="{FF2B5EF4-FFF2-40B4-BE49-F238E27FC236}">
                <a16:creationId xmlns:a16="http://schemas.microsoft.com/office/drawing/2014/main" id="{61E57971-2935-4B2F-B6CC-EB6C36A5830E}"/>
              </a:ext>
            </a:extLst>
          </p:cNvPr>
          <p:cNvSpPr txBox="1"/>
          <p:nvPr/>
        </p:nvSpPr>
        <p:spPr>
          <a:xfrm rot="5400000">
            <a:off x="8546595" y="827636"/>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9" name="TextBox 408">
            <a:extLst>
              <a:ext uri="{FF2B5EF4-FFF2-40B4-BE49-F238E27FC236}">
                <a16:creationId xmlns:a16="http://schemas.microsoft.com/office/drawing/2014/main" id="{14B5DABD-0ACE-4477-A4E0-6A4846D7CF20}"/>
              </a:ext>
            </a:extLst>
          </p:cNvPr>
          <p:cNvSpPr txBox="1"/>
          <p:nvPr/>
        </p:nvSpPr>
        <p:spPr>
          <a:xfrm rot="5400000">
            <a:off x="8577075" y="2473557"/>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0" name="TextBox 409">
            <a:extLst>
              <a:ext uri="{FF2B5EF4-FFF2-40B4-BE49-F238E27FC236}">
                <a16:creationId xmlns:a16="http://schemas.microsoft.com/office/drawing/2014/main" id="{A48041CF-5001-4C67-9484-897805E1BB7F}"/>
              </a:ext>
            </a:extLst>
          </p:cNvPr>
          <p:cNvSpPr txBox="1"/>
          <p:nvPr/>
        </p:nvSpPr>
        <p:spPr>
          <a:xfrm rot="5400000">
            <a:off x="8577074" y="4119478"/>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1" name="TextBox 410">
            <a:extLst>
              <a:ext uri="{FF2B5EF4-FFF2-40B4-BE49-F238E27FC236}">
                <a16:creationId xmlns:a16="http://schemas.microsoft.com/office/drawing/2014/main" id="{7D51D49D-0E39-488A-A914-D94627B3E47B}"/>
              </a:ext>
            </a:extLst>
          </p:cNvPr>
          <p:cNvSpPr txBox="1"/>
          <p:nvPr/>
        </p:nvSpPr>
        <p:spPr>
          <a:xfrm rot="5400000">
            <a:off x="8577074" y="580035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2" name="TextBox 411">
            <a:extLst>
              <a:ext uri="{FF2B5EF4-FFF2-40B4-BE49-F238E27FC236}">
                <a16:creationId xmlns:a16="http://schemas.microsoft.com/office/drawing/2014/main" id="{5D602ED1-63EE-41B7-934D-DC475F187589}"/>
              </a:ext>
            </a:extLst>
          </p:cNvPr>
          <p:cNvSpPr txBox="1"/>
          <p:nvPr/>
        </p:nvSpPr>
        <p:spPr>
          <a:xfrm rot="5400000">
            <a:off x="8953266" y="4987691"/>
            <a:ext cx="450306" cy="209288"/>
          </a:xfrm>
          <a:prstGeom prst="rect">
            <a:avLst/>
          </a:prstGeom>
          <a:noFill/>
          <a:ln w="38100">
            <a:solidFill>
              <a:srgbClr val="29FF29"/>
            </a:solidFill>
          </a:ln>
        </p:spPr>
        <p:txBody>
          <a:bodyPr wrap="square" lIns="0" tIns="27432" rIns="0" bIns="27432" rtlCol="0">
            <a:spAutoFit/>
          </a:bodyPr>
          <a:lstStyle/>
          <a:p>
            <a:pPr algn="ctr"/>
            <a:r>
              <a:rPr lang="en-US" sz="1000">
                <a:solidFill>
                  <a:srgbClr val="29FF29"/>
                </a:solidFill>
              </a:rPr>
              <a:t>MDFIC</a:t>
            </a:r>
          </a:p>
        </p:txBody>
      </p:sp>
      <p:sp>
        <p:nvSpPr>
          <p:cNvPr id="413" name="TextBox 412">
            <a:extLst>
              <a:ext uri="{FF2B5EF4-FFF2-40B4-BE49-F238E27FC236}">
                <a16:creationId xmlns:a16="http://schemas.microsoft.com/office/drawing/2014/main" id="{120926F0-1D26-45FE-B2A8-E6925B3F4CC3}"/>
              </a:ext>
            </a:extLst>
          </p:cNvPr>
          <p:cNvSpPr txBox="1"/>
          <p:nvPr/>
        </p:nvSpPr>
        <p:spPr>
          <a:xfrm rot="16200000">
            <a:off x="3405906" y="4987692"/>
            <a:ext cx="450306" cy="209288"/>
          </a:xfrm>
          <a:prstGeom prst="rect">
            <a:avLst/>
          </a:prstGeom>
          <a:noFill/>
          <a:ln w="38100">
            <a:solidFill>
              <a:srgbClr val="29FF29"/>
            </a:solidFill>
          </a:ln>
        </p:spPr>
        <p:txBody>
          <a:bodyPr wrap="square" lIns="0" tIns="27432" rIns="0" bIns="27432" rtlCol="0">
            <a:spAutoFit/>
          </a:bodyPr>
          <a:lstStyle/>
          <a:p>
            <a:pPr algn="ctr"/>
            <a:r>
              <a:rPr lang="en-US" sz="1000">
                <a:solidFill>
                  <a:srgbClr val="29FF29"/>
                </a:solidFill>
              </a:rPr>
              <a:t>MDFIC</a:t>
            </a:r>
          </a:p>
        </p:txBody>
      </p:sp>
      <p:sp>
        <p:nvSpPr>
          <p:cNvPr id="378" name="Footer Placeholder 2">
            <a:extLst>
              <a:ext uri="{FF2B5EF4-FFF2-40B4-BE49-F238E27FC236}">
                <a16:creationId xmlns:a16="http://schemas.microsoft.com/office/drawing/2014/main" id="{50F88B92-3EB9-4CC4-AC9F-660B790A1E9D}"/>
              </a:ext>
            </a:extLst>
          </p:cNvPr>
          <p:cNvSpPr txBox="1">
            <a:spLocks/>
          </p:cNvSpPr>
          <p:nvPr/>
        </p:nvSpPr>
        <p:spPr>
          <a:xfrm>
            <a:off x="24716" y="6492875"/>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
        <p:nvSpPr>
          <p:cNvPr id="379" name="Rectangle 378">
            <a:extLst>
              <a:ext uri="{FF2B5EF4-FFF2-40B4-BE49-F238E27FC236}">
                <a16:creationId xmlns:a16="http://schemas.microsoft.com/office/drawing/2014/main" id="{D416F3FF-E6FA-401B-B880-BB8490EFA3FA}"/>
              </a:ext>
            </a:extLst>
          </p:cNvPr>
          <p:cNvSpPr/>
          <p:nvPr/>
        </p:nvSpPr>
        <p:spPr>
          <a:xfrm>
            <a:off x="8992570" y="126962"/>
            <a:ext cx="277000" cy="20770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TextBox 379">
            <a:extLst>
              <a:ext uri="{FF2B5EF4-FFF2-40B4-BE49-F238E27FC236}">
                <a16:creationId xmlns:a16="http://schemas.microsoft.com/office/drawing/2014/main" id="{B311B9D0-3331-4BD6-9EAE-20CBC5A6DEE5}"/>
              </a:ext>
            </a:extLst>
          </p:cNvPr>
          <p:cNvSpPr txBox="1"/>
          <p:nvPr/>
        </p:nvSpPr>
        <p:spPr>
          <a:xfrm>
            <a:off x="9353425" y="46150"/>
            <a:ext cx="1000017" cy="369332"/>
          </a:xfrm>
          <a:prstGeom prst="rect">
            <a:avLst/>
          </a:prstGeom>
          <a:noFill/>
        </p:spPr>
        <p:txBody>
          <a:bodyPr wrap="square" rtlCol="0">
            <a:spAutoFit/>
          </a:bodyPr>
          <a:lstStyle/>
          <a:p>
            <a:r>
              <a:rPr lang="en-US" b="1">
                <a:solidFill>
                  <a:schemeClr val="accent2"/>
                </a:solidFill>
              </a:rPr>
              <a:t>GPIO_L</a:t>
            </a:r>
          </a:p>
        </p:txBody>
      </p:sp>
      <p:sp>
        <p:nvSpPr>
          <p:cNvPr id="381" name="Rectangle 380">
            <a:extLst>
              <a:ext uri="{FF2B5EF4-FFF2-40B4-BE49-F238E27FC236}">
                <a16:creationId xmlns:a16="http://schemas.microsoft.com/office/drawing/2014/main" id="{20B8FC92-0DD5-4286-8469-5641F950E6B5}"/>
              </a:ext>
            </a:extLst>
          </p:cNvPr>
          <p:cNvSpPr/>
          <p:nvPr/>
        </p:nvSpPr>
        <p:spPr>
          <a:xfrm>
            <a:off x="9143999" y="6554636"/>
            <a:ext cx="156049" cy="20347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TextBox 381">
            <a:extLst>
              <a:ext uri="{FF2B5EF4-FFF2-40B4-BE49-F238E27FC236}">
                <a16:creationId xmlns:a16="http://schemas.microsoft.com/office/drawing/2014/main" id="{828C47A2-2C25-4030-82D6-1418AA9B47F9}"/>
              </a:ext>
            </a:extLst>
          </p:cNvPr>
          <p:cNvSpPr txBox="1"/>
          <p:nvPr/>
        </p:nvSpPr>
        <p:spPr>
          <a:xfrm>
            <a:off x="9376762" y="6482009"/>
            <a:ext cx="1000017" cy="369332"/>
          </a:xfrm>
          <a:prstGeom prst="rect">
            <a:avLst/>
          </a:prstGeom>
          <a:noFill/>
        </p:spPr>
        <p:txBody>
          <a:bodyPr wrap="square" rtlCol="0">
            <a:spAutoFit/>
          </a:bodyPr>
          <a:lstStyle/>
          <a:p>
            <a:r>
              <a:rPr lang="en-US" b="1">
                <a:solidFill>
                  <a:schemeClr val="accent2"/>
                </a:solidFill>
              </a:rPr>
              <a:t>GPIO_R</a:t>
            </a:r>
          </a:p>
        </p:txBody>
      </p:sp>
      <p:sp>
        <p:nvSpPr>
          <p:cNvPr id="383" name="Rectangle 382">
            <a:extLst>
              <a:ext uri="{FF2B5EF4-FFF2-40B4-BE49-F238E27FC236}">
                <a16:creationId xmlns:a16="http://schemas.microsoft.com/office/drawing/2014/main" id="{834CEE3C-1FEE-4B7F-8EF1-C0C26B5E581F}"/>
              </a:ext>
            </a:extLst>
          </p:cNvPr>
          <p:cNvSpPr/>
          <p:nvPr/>
        </p:nvSpPr>
        <p:spPr>
          <a:xfrm>
            <a:off x="8973970" y="6554636"/>
            <a:ext cx="147397" cy="21030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a:extLst>
              <a:ext uri="{FF2B5EF4-FFF2-40B4-BE49-F238E27FC236}">
                <a16:creationId xmlns:a16="http://schemas.microsoft.com/office/drawing/2014/main" id="{837AC255-C94D-4867-A3CF-CC9D04A05608}"/>
              </a:ext>
            </a:extLst>
          </p:cNvPr>
          <p:cNvSpPr txBox="1"/>
          <p:nvPr/>
        </p:nvSpPr>
        <p:spPr>
          <a:xfrm>
            <a:off x="9353424" y="6119950"/>
            <a:ext cx="1190728" cy="369332"/>
          </a:xfrm>
          <a:prstGeom prst="rect">
            <a:avLst/>
          </a:prstGeom>
          <a:noFill/>
        </p:spPr>
        <p:txBody>
          <a:bodyPr wrap="square" rtlCol="0">
            <a:spAutoFit/>
          </a:bodyPr>
          <a:lstStyle/>
          <a:p>
            <a:r>
              <a:rPr lang="en-US" b="1">
                <a:solidFill>
                  <a:srgbClr val="A5A5A5"/>
                </a:solidFill>
              </a:rPr>
              <a:t>EPR_Fuse</a:t>
            </a:r>
          </a:p>
        </p:txBody>
      </p:sp>
      <p:cxnSp>
        <p:nvCxnSpPr>
          <p:cNvPr id="4" name="Straight Arrow Connector 3">
            <a:extLst>
              <a:ext uri="{FF2B5EF4-FFF2-40B4-BE49-F238E27FC236}">
                <a16:creationId xmlns:a16="http://schemas.microsoft.com/office/drawing/2014/main" id="{A49750E7-383A-4030-A64F-31B8900DFC59}"/>
              </a:ext>
            </a:extLst>
          </p:cNvPr>
          <p:cNvCxnSpPr>
            <a:stCxn id="393" idx="1"/>
            <a:endCxn id="411" idx="3"/>
          </p:cNvCxnSpPr>
          <p:nvPr/>
        </p:nvCxnSpPr>
        <p:spPr>
          <a:xfrm flipH="1">
            <a:off x="9161549" y="6304616"/>
            <a:ext cx="191875" cy="218714"/>
          </a:xfrm>
          <a:prstGeom prst="straightConnector1">
            <a:avLst/>
          </a:prstGeom>
          <a:ln w="38100">
            <a:solidFill>
              <a:srgbClr val="A5A5A5"/>
            </a:solidFill>
            <a:tailEnd type="triangle"/>
          </a:ln>
        </p:spPr>
        <p:style>
          <a:lnRef idx="1">
            <a:schemeClr val="accent1"/>
          </a:lnRef>
          <a:fillRef idx="0">
            <a:schemeClr val="accent1"/>
          </a:fillRef>
          <a:effectRef idx="0">
            <a:schemeClr val="accent1"/>
          </a:effectRef>
          <a:fontRef idx="minor">
            <a:schemeClr val="tx1"/>
          </a:fontRef>
        </p:style>
      </p:cxnSp>
      <p:sp>
        <p:nvSpPr>
          <p:cNvPr id="403" name="Rectangle 402">
            <a:extLst>
              <a:ext uri="{FF2B5EF4-FFF2-40B4-BE49-F238E27FC236}">
                <a16:creationId xmlns:a16="http://schemas.microsoft.com/office/drawing/2014/main" id="{F09A86B8-3CE0-4F91-BE4E-2704AAA479B8}"/>
              </a:ext>
            </a:extLst>
          </p:cNvPr>
          <p:cNvSpPr/>
          <p:nvPr/>
        </p:nvSpPr>
        <p:spPr>
          <a:xfrm>
            <a:off x="9014315" y="1764294"/>
            <a:ext cx="262266" cy="23075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a:extLst>
              <a:ext uri="{FF2B5EF4-FFF2-40B4-BE49-F238E27FC236}">
                <a16:creationId xmlns:a16="http://schemas.microsoft.com/office/drawing/2014/main" id="{7BFE4DD1-B6F1-4A55-AC68-F6BFBBE351D8}"/>
              </a:ext>
            </a:extLst>
          </p:cNvPr>
          <p:cNvSpPr/>
          <p:nvPr/>
        </p:nvSpPr>
        <p:spPr>
          <a:xfrm>
            <a:off x="9008728" y="1560832"/>
            <a:ext cx="267853" cy="17017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extBox 416">
            <a:extLst>
              <a:ext uri="{FF2B5EF4-FFF2-40B4-BE49-F238E27FC236}">
                <a16:creationId xmlns:a16="http://schemas.microsoft.com/office/drawing/2014/main" id="{305CA4E5-BCF7-41B3-84F4-6DD1F07E28CE}"/>
              </a:ext>
            </a:extLst>
          </p:cNvPr>
          <p:cNvSpPr txBox="1"/>
          <p:nvPr/>
        </p:nvSpPr>
        <p:spPr>
          <a:xfrm>
            <a:off x="9314970" y="1692979"/>
            <a:ext cx="1313546" cy="369332"/>
          </a:xfrm>
          <a:prstGeom prst="rect">
            <a:avLst/>
          </a:prstGeom>
          <a:noFill/>
        </p:spPr>
        <p:txBody>
          <a:bodyPr wrap="square" rtlCol="0">
            <a:spAutoFit/>
          </a:bodyPr>
          <a:lstStyle/>
          <a:p>
            <a:r>
              <a:rPr lang="en-US" b="1">
                <a:solidFill>
                  <a:schemeClr val="accent2"/>
                </a:solidFill>
              </a:rPr>
              <a:t>EPR_Reset</a:t>
            </a:r>
          </a:p>
        </p:txBody>
      </p:sp>
      <p:sp>
        <p:nvSpPr>
          <p:cNvPr id="418" name="TextBox 417">
            <a:extLst>
              <a:ext uri="{FF2B5EF4-FFF2-40B4-BE49-F238E27FC236}">
                <a16:creationId xmlns:a16="http://schemas.microsoft.com/office/drawing/2014/main" id="{509E7742-9FCE-4C05-BD80-D8D1F4E7A934}"/>
              </a:ext>
            </a:extLst>
          </p:cNvPr>
          <p:cNvSpPr txBox="1"/>
          <p:nvPr/>
        </p:nvSpPr>
        <p:spPr>
          <a:xfrm>
            <a:off x="9314970" y="1446523"/>
            <a:ext cx="810143" cy="369332"/>
          </a:xfrm>
          <a:prstGeom prst="rect">
            <a:avLst/>
          </a:prstGeom>
          <a:noFill/>
        </p:spPr>
        <p:txBody>
          <a:bodyPr wrap="square" rtlCol="0">
            <a:spAutoFit/>
          </a:bodyPr>
          <a:lstStyle/>
          <a:p>
            <a:r>
              <a:rPr lang="en-US" b="1">
                <a:solidFill>
                  <a:srgbClr val="A5A5A5"/>
                </a:solidFill>
              </a:rPr>
              <a:t>CGU</a:t>
            </a:r>
          </a:p>
        </p:txBody>
      </p:sp>
      <p:sp>
        <p:nvSpPr>
          <p:cNvPr id="419" name="Rectangle 418">
            <a:extLst>
              <a:ext uri="{FF2B5EF4-FFF2-40B4-BE49-F238E27FC236}">
                <a16:creationId xmlns:a16="http://schemas.microsoft.com/office/drawing/2014/main" id="{514723FC-A6F4-4C13-AFC1-579F12D88C19}"/>
              </a:ext>
            </a:extLst>
          </p:cNvPr>
          <p:cNvSpPr/>
          <p:nvPr/>
        </p:nvSpPr>
        <p:spPr>
          <a:xfrm>
            <a:off x="3537213" y="1585096"/>
            <a:ext cx="262266" cy="2998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a:extLst>
              <a:ext uri="{FF2B5EF4-FFF2-40B4-BE49-F238E27FC236}">
                <a16:creationId xmlns:a16="http://schemas.microsoft.com/office/drawing/2014/main" id="{B56F7BAD-99E4-45E3-A935-C127B7CF5A8F}"/>
              </a:ext>
            </a:extLst>
          </p:cNvPr>
          <p:cNvSpPr/>
          <p:nvPr/>
        </p:nvSpPr>
        <p:spPr>
          <a:xfrm>
            <a:off x="3531626" y="1916694"/>
            <a:ext cx="267853" cy="9498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TextBox 420">
            <a:extLst>
              <a:ext uri="{FF2B5EF4-FFF2-40B4-BE49-F238E27FC236}">
                <a16:creationId xmlns:a16="http://schemas.microsoft.com/office/drawing/2014/main" id="{95A0C312-7CA9-40A8-AE16-6AC0A456E8E8}"/>
              </a:ext>
            </a:extLst>
          </p:cNvPr>
          <p:cNvSpPr txBox="1"/>
          <p:nvPr/>
        </p:nvSpPr>
        <p:spPr>
          <a:xfrm>
            <a:off x="2207776" y="1517231"/>
            <a:ext cx="1313546" cy="369332"/>
          </a:xfrm>
          <a:prstGeom prst="rect">
            <a:avLst/>
          </a:prstGeom>
          <a:noFill/>
        </p:spPr>
        <p:txBody>
          <a:bodyPr wrap="square" rtlCol="0">
            <a:spAutoFit/>
          </a:bodyPr>
          <a:lstStyle/>
          <a:p>
            <a:pPr algn="r"/>
            <a:r>
              <a:rPr lang="en-US" b="1">
                <a:solidFill>
                  <a:schemeClr val="accent2"/>
                </a:solidFill>
              </a:rPr>
              <a:t>EPR_Punit</a:t>
            </a:r>
          </a:p>
        </p:txBody>
      </p:sp>
      <p:sp>
        <p:nvSpPr>
          <p:cNvPr id="422" name="TextBox 421">
            <a:extLst>
              <a:ext uri="{FF2B5EF4-FFF2-40B4-BE49-F238E27FC236}">
                <a16:creationId xmlns:a16="http://schemas.microsoft.com/office/drawing/2014/main" id="{6F80490C-01EF-44BE-980F-3226BF8D0F6B}"/>
              </a:ext>
            </a:extLst>
          </p:cNvPr>
          <p:cNvSpPr txBox="1"/>
          <p:nvPr/>
        </p:nvSpPr>
        <p:spPr>
          <a:xfrm>
            <a:off x="2466032" y="1788823"/>
            <a:ext cx="1004139" cy="369332"/>
          </a:xfrm>
          <a:prstGeom prst="rect">
            <a:avLst/>
          </a:prstGeom>
          <a:noFill/>
        </p:spPr>
        <p:txBody>
          <a:bodyPr wrap="square" rtlCol="0">
            <a:spAutoFit/>
          </a:bodyPr>
          <a:lstStyle/>
          <a:p>
            <a:pPr algn="r"/>
            <a:r>
              <a:rPr lang="en-US" b="1">
                <a:solidFill>
                  <a:srgbClr val="A5A5A5"/>
                </a:solidFill>
              </a:rPr>
              <a:t>EPR_Mu</a:t>
            </a:r>
          </a:p>
        </p:txBody>
      </p:sp>
      <p:sp>
        <p:nvSpPr>
          <p:cNvPr id="6" name="TextBox 5">
            <a:extLst>
              <a:ext uri="{FF2B5EF4-FFF2-40B4-BE49-F238E27FC236}">
                <a16:creationId xmlns:a16="http://schemas.microsoft.com/office/drawing/2014/main" id="{03E87869-C1EA-4220-A6B7-040632451BA3}"/>
              </a:ext>
            </a:extLst>
          </p:cNvPr>
          <p:cNvSpPr txBox="1"/>
          <p:nvPr/>
        </p:nvSpPr>
        <p:spPr>
          <a:xfrm>
            <a:off x="170880" y="2400774"/>
            <a:ext cx="2914255" cy="2677656"/>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Sierra Peak (SPK) is an aggregator for debug trace fabric used in silicon debug</a:t>
            </a:r>
          </a:p>
          <a:p>
            <a:endParaRPr lang="en-US" sz="1400">
              <a:solidFill>
                <a:schemeClr val="bg1"/>
              </a:solidFill>
              <a:latin typeface="Arial" panose="020B0604020202020204" pitchFamily="34" charset="0"/>
              <a:cs typeface="Arial" panose="020B0604020202020204" pitchFamily="34" charset="0"/>
            </a:endParaRPr>
          </a:p>
          <a:p>
            <a:r>
              <a:rPr lang="en-US" sz="1400">
                <a:solidFill>
                  <a:schemeClr val="bg1"/>
                </a:solidFill>
                <a:latin typeface="Arial" panose="020B0604020202020204" pitchFamily="34" charset="0"/>
                <a:cs typeface="Arial" panose="020B0604020202020204" pitchFamily="34" charset="0"/>
              </a:rPr>
              <a:t>EPR_Punit contains power control unit which reads and executes Pcode and PLL for power management clock</a:t>
            </a:r>
          </a:p>
          <a:p>
            <a:endParaRPr lang="en-US" sz="1400">
              <a:solidFill>
                <a:schemeClr val="bg1"/>
              </a:solidFill>
              <a:latin typeface="Arial" panose="020B0604020202020204" pitchFamily="34" charset="0"/>
              <a:cs typeface="Arial" panose="020B0604020202020204" pitchFamily="34" charset="0"/>
            </a:endParaRPr>
          </a:p>
          <a:p>
            <a:r>
              <a:rPr lang="en-US" sz="1400">
                <a:solidFill>
                  <a:schemeClr val="bg1"/>
                </a:solidFill>
                <a:latin typeface="Arial" panose="020B0604020202020204" pitchFamily="34" charset="0"/>
                <a:cs typeface="Arial" panose="020B0604020202020204" pitchFamily="34" charset="0"/>
              </a:rPr>
              <a:t>EPR_Mu is the manageability unit for reliability, accessibility, serviceability (RAS) features</a:t>
            </a:r>
          </a:p>
        </p:txBody>
      </p:sp>
      <p:sp>
        <p:nvSpPr>
          <p:cNvPr id="423" name="TextBox 422">
            <a:extLst>
              <a:ext uri="{FF2B5EF4-FFF2-40B4-BE49-F238E27FC236}">
                <a16:creationId xmlns:a16="http://schemas.microsoft.com/office/drawing/2014/main" id="{35675CC4-9691-444C-8DE5-4026253E43BB}"/>
              </a:ext>
            </a:extLst>
          </p:cNvPr>
          <p:cNvSpPr txBox="1"/>
          <p:nvPr/>
        </p:nvSpPr>
        <p:spPr>
          <a:xfrm>
            <a:off x="9560103" y="2271921"/>
            <a:ext cx="2558006" cy="3754874"/>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GPIO_L and GPIO_R are general purpose IOs communicating on VccVnn (1.0V) and named L=left and R=right assuming die is rotated left in package.</a:t>
            </a:r>
          </a:p>
          <a:p>
            <a:endParaRPr lang="en-US" sz="1400">
              <a:solidFill>
                <a:schemeClr val="bg1"/>
              </a:solidFill>
              <a:latin typeface="Arial" panose="020B0604020202020204" pitchFamily="34" charset="0"/>
              <a:cs typeface="Arial" panose="020B0604020202020204" pitchFamily="34" charset="0"/>
            </a:endParaRPr>
          </a:p>
          <a:p>
            <a:r>
              <a:rPr lang="en-US" sz="1400">
                <a:solidFill>
                  <a:schemeClr val="bg1"/>
                </a:solidFill>
                <a:latin typeface="Arial" panose="020B0604020202020204" pitchFamily="34" charset="0"/>
                <a:cs typeface="Arial" panose="020B0604020202020204" pitchFamily="34" charset="0"/>
              </a:rPr>
              <a:t>CGU is clock generation unit that contains 4 PLLs.  Other PLLs are in CoreTile, DDR Tile, and EPR_Punit</a:t>
            </a:r>
          </a:p>
          <a:p>
            <a:endParaRPr lang="en-US" sz="1400">
              <a:solidFill>
                <a:schemeClr val="bg1"/>
              </a:solidFill>
              <a:latin typeface="Arial" panose="020B0604020202020204" pitchFamily="34" charset="0"/>
              <a:cs typeface="Arial" panose="020B0604020202020204" pitchFamily="34" charset="0"/>
            </a:endParaRPr>
          </a:p>
          <a:p>
            <a:r>
              <a:rPr lang="en-US" sz="1400">
                <a:solidFill>
                  <a:schemeClr val="bg1"/>
                </a:solidFill>
                <a:latin typeface="Arial" panose="020B0604020202020204" pitchFamily="34" charset="0"/>
                <a:cs typeface="Arial" panose="020B0604020202020204" pitchFamily="34" charset="0"/>
              </a:rPr>
              <a:t>EPR_Reset contains hardware reset sequencer</a:t>
            </a:r>
          </a:p>
          <a:p>
            <a:endParaRPr lang="en-US" sz="1400">
              <a:solidFill>
                <a:schemeClr val="bg1"/>
              </a:solidFill>
              <a:latin typeface="Arial" panose="020B0604020202020204" pitchFamily="34" charset="0"/>
              <a:cs typeface="Arial" panose="020B0604020202020204" pitchFamily="34" charset="0"/>
            </a:endParaRPr>
          </a:p>
          <a:p>
            <a:r>
              <a:rPr lang="en-US" sz="1400">
                <a:solidFill>
                  <a:schemeClr val="bg1"/>
                </a:solidFill>
                <a:latin typeface="Arial" panose="020B0604020202020204" pitchFamily="34" charset="0"/>
                <a:cs typeface="Arial" panose="020B0604020202020204" pitchFamily="34" charset="0"/>
              </a:rPr>
              <a:t>EPR_Fuse contains programmable fuse ROM</a:t>
            </a:r>
          </a:p>
        </p:txBody>
      </p:sp>
      <p:sp>
        <p:nvSpPr>
          <p:cNvPr id="415" name="TextBox 414">
            <a:extLst>
              <a:ext uri="{FF2B5EF4-FFF2-40B4-BE49-F238E27FC236}">
                <a16:creationId xmlns:a16="http://schemas.microsoft.com/office/drawing/2014/main" id="{B7B92E6E-D770-4EAE-B097-61E8FF04FA04}"/>
              </a:ext>
            </a:extLst>
          </p:cNvPr>
          <p:cNvSpPr txBox="1"/>
          <p:nvPr/>
        </p:nvSpPr>
        <p:spPr>
          <a:xfrm>
            <a:off x="3833223" y="5914256"/>
            <a:ext cx="583357" cy="406265"/>
          </a:xfrm>
          <a:prstGeom prst="rect">
            <a:avLst/>
          </a:prstGeom>
          <a:noFill/>
          <a:ln w="38100">
            <a:solidFill>
              <a:srgbClr val="29FF29"/>
            </a:solidFill>
          </a:ln>
        </p:spPr>
        <p:txBody>
          <a:bodyPr wrap="square" lIns="0" tIns="109728" rIns="0" bIns="109728" rtlCol="0" anchor="ctr" anchorCtr="0">
            <a:spAutoFit/>
          </a:bodyPr>
          <a:lstStyle/>
          <a:p>
            <a:pPr algn="ctr"/>
            <a:r>
              <a:rPr lang="en-US" sz="1200" b="1">
                <a:solidFill>
                  <a:srgbClr val="29FF29"/>
                </a:solidFill>
              </a:rPr>
              <a:t>SPK</a:t>
            </a:r>
            <a:endParaRPr lang="en-US" sz="1000" b="1">
              <a:solidFill>
                <a:srgbClr val="29FF29"/>
              </a:solidFill>
            </a:endParaRPr>
          </a:p>
        </p:txBody>
      </p:sp>
      <p:sp>
        <p:nvSpPr>
          <p:cNvPr id="424" name="TextBox 423">
            <a:extLst>
              <a:ext uri="{FF2B5EF4-FFF2-40B4-BE49-F238E27FC236}">
                <a16:creationId xmlns:a16="http://schemas.microsoft.com/office/drawing/2014/main" id="{D9A12ECF-7DD6-4C6D-9330-2774E08C15D5}"/>
              </a:ext>
            </a:extLst>
          </p:cNvPr>
          <p:cNvSpPr txBox="1"/>
          <p:nvPr/>
        </p:nvSpPr>
        <p:spPr>
          <a:xfrm>
            <a:off x="3849647" y="552812"/>
            <a:ext cx="583357" cy="406265"/>
          </a:xfrm>
          <a:prstGeom prst="rect">
            <a:avLst/>
          </a:prstGeom>
          <a:noFill/>
          <a:ln w="38100">
            <a:solidFill>
              <a:srgbClr val="29FF29"/>
            </a:solidFill>
          </a:ln>
        </p:spPr>
        <p:txBody>
          <a:bodyPr wrap="square" lIns="0" tIns="109728" rIns="0" bIns="109728" rtlCol="0" anchor="ctr" anchorCtr="0">
            <a:spAutoFit/>
          </a:bodyPr>
          <a:lstStyle/>
          <a:p>
            <a:pPr algn="ctr"/>
            <a:r>
              <a:rPr lang="en-US" sz="1200" b="1">
                <a:solidFill>
                  <a:srgbClr val="29FF29"/>
                </a:solidFill>
              </a:rPr>
              <a:t>SPK</a:t>
            </a:r>
            <a:endParaRPr lang="en-US" sz="1000" b="1">
              <a:solidFill>
                <a:srgbClr val="29FF29"/>
              </a:solidFill>
            </a:endParaRPr>
          </a:p>
        </p:txBody>
      </p:sp>
    </p:spTree>
    <p:extLst>
      <p:ext uri="{BB962C8B-B14F-4D97-AF65-F5344CB8AC3E}">
        <p14:creationId xmlns:p14="http://schemas.microsoft.com/office/powerpoint/2010/main" val="1457454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Rectangle 413">
            <a:extLst>
              <a:ext uri="{FF2B5EF4-FFF2-40B4-BE49-F238E27FC236}">
                <a16:creationId xmlns:a16="http://schemas.microsoft.com/office/drawing/2014/main" id="{319477D4-B290-4BC3-A319-4FE769522F70}"/>
              </a:ext>
            </a:extLst>
          </p:cNvPr>
          <p:cNvSpPr/>
          <p:nvPr/>
        </p:nvSpPr>
        <p:spPr>
          <a:xfrm>
            <a:off x="3482340" y="83820"/>
            <a:ext cx="5844540" cy="6736080"/>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1CE71D7-99E0-413C-BDE4-3ED5E6A3D129}"/>
              </a:ext>
            </a:extLst>
          </p:cNvPr>
          <p:cNvSpPr txBox="1">
            <a:spLocks/>
          </p:cNvSpPr>
          <p:nvPr/>
        </p:nvSpPr>
        <p:spPr>
          <a:xfrm>
            <a:off x="170880" y="173633"/>
            <a:ext cx="2279358" cy="2019151"/>
          </a:xfrm>
          <a:prstGeom prst="rect">
            <a:avLst/>
          </a:prstGeom>
        </p:spPr>
        <p:txBody>
          <a:bodyPr/>
          <a:lstStyle>
            <a:lvl1pPr algn="l" defTabSz="609585" rtl="0" eaLnBrk="1" latinLnBrk="0" hangingPunct="1">
              <a:lnSpc>
                <a:spcPct val="70000"/>
              </a:lnSpc>
              <a:spcBef>
                <a:spcPct val="0"/>
              </a:spcBef>
              <a:buNone/>
              <a:defRPr sz="6000" b="0" i="0" kern="1200" spc="0" baseline="0">
                <a:solidFill>
                  <a:schemeClr val="bg1"/>
                </a:solidFill>
                <a:latin typeface="+mj-lt"/>
                <a:ea typeface="Intel Clear"/>
                <a:cs typeface="Intel Clear"/>
              </a:defRPr>
            </a:lvl1pPr>
          </a:lstStyle>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SRF 8</a:t>
            </a: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x6</a:t>
            </a:r>
          </a:p>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Digital</a:t>
            </a:r>
          </a:p>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Thermal</a:t>
            </a:r>
          </a:p>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Sensors</a:t>
            </a:r>
          </a:p>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(DTS)</a:t>
            </a:r>
          </a:p>
        </p:txBody>
      </p:sp>
      <p:grpSp>
        <p:nvGrpSpPr>
          <p:cNvPr id="124" name="Group 123">
            <a:extLst>
              <a:ext uri="{FF2B5EF4-FFF2-40B4-BE49-F238E27FC236}">
                <a16:creationId xmlns:a16="http://schemas.microsoft.com/office/drawing/2014/main" id="{8B128D36-9399-4249-94FD-53CEEA331394}"/>
              </a:ext>
            </a:extLst>
          </p:cNvPr>
          <p:cNvGrpSpPr/>
          <p:nvPr/>
        </p:nvGrpSpPr>
        <p:grpSpPr>
          <a:xfrm>
            <a:off x="3875295" y="976901"/>
            <a:ext cx="810143" cy="787721"/>
            <a:chOff x="1640095" y="2137681"/>
            <a:chExt cx="810143" cy="787721"/>
          </a:xfrm>
        </p:grpSpPr>
        <p:grpSp>
          <p:nvGrpSpPr>
            <p:cNvPr id="182" name="Group 181">
              <a:extLst>
                <a:ext uri="{FF2B5EF4-FFF2-40B4-BE49-F238E27FC236}">
                  <a16:creationId xmlns:a16="http://schemas.microsoft.com/office/drawing/2014/main" id="{CF0F77F5-AF08-47FB-980E-EC4BB485C3E7}"/>
                </a:ext>
              </a:extLst>
            </p:cNvPr>
            <p:cNvGrpSpPr/>
            <p:nvPr/>
          </p:nvGrpSpPr>
          <p:grpSpPr>
            <a:xfrm>
              <a:off x="1640095" y="2137681"/>
              <a:ext cx="810143" cy="787721"/>
              <a:chOff x="4897109" y="790111"/>
              <a:chExt cx="994602" cy="1074200"/>
            </a:xfrm>
          </p:grpSpPr>
          <p:sp>
            <p:nvSpPr>
              <p:cNvPr id="183" name="Rectangle 182">
                <a:extLst>
                  <a:ext uri="{FF2B5EF4-FFF2-40B4-BE49-F238E27FC236}">
                    <a16:creationId xmlns:a16="http://schemas.microsoft.com/office/drawing/2014/main" id="{FD9133CD-2710-4E98-ACDD-7D5ECC63E92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84" name="TextBox 183">
                <a:extLst>
                  <a:ext uri="{FF2B5EF4-FFF2-40B4-BE49-F238E27FC236}">
                    <a16:creationId xmlns:a16="http://schemas.microsoft.com/office/drawing/2014/main" id="{C9F648AA-028E-4D3F-AE9A-A7D8ED25F024}"/>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22" name="Rectangle 121">
              <a:extLst>
                <a:ext uri="{FF2B5EF4-FFF2-40B4-BE49-F238E27FC236}">
                  <a16:creationId xmlns:a16="http://schemas.microsoft.com/office/drawing/2014/main" id="{3F6B9B66-4D77-433D-B706-FEAB07CC8BB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EC7A325E-00C0-47AE-A527-94B5CBFC7BB5}"/>
              </a:ext>
            </a:extLst>
          </p:cNvPr>
          <p:cNvGrpSpPr/>
          <p:nvPr/>
        </p:nvGrpSpPr>
        <p:grpSpPr>
          <a:xfrm>
            <a:off x="4685436" y="976899"/>
            <a:ext cx="810143" cy="787721"/>
            <a:chOff x="1640095" y="2137681"/>
            <a:chExt cx="810143" cy="787721"/>
          </a:xfrm>
        </p:grpSpPr>
        <p:grpSp>
          <p:nvGrpSpPr>
            <p:cNvPr id="189" name="Group 188">
              <a:extLst>
                <a:ext uri="{FF2B5EF4-FFF2-40B4-BE49-F238E27FC236}">
                  <a16:creationId xmlns:a16="http://schemas.microsoft.com/office/drawing/2014/main" id="{B4E6ED08-7933-4F3A-9FFF-6461064C86D6}"/>
                </a:ext>
              </a:extLst>
            </p:cNvPr>
            <p:cNvGrpSpPr/>
            <p:nvPr/>
          </p:nvGrpSpPr>
          <p:grpSpPr>
            <a:xfrm>
              <a:off x="1640095" y="2137681"/>
              <a:ext cx="810143" cy="787721"/>
              <a:chOff x="4897109" y="790111"/>
              <a:chExt cx="994602" cy="1074200"/>
            </a:xfrm>
          </p:grpSpPr>
          <p:sp>
            <p:nvSpPr>
              <p:cNvPr id="191" name="Rectangle 190">
                <a:extLst>
                  <a:ext uri="{FF2B5EF4-FFF2-40B4-BE49-F238E27FC236}">
                    <a16:creationId xmlns:a16="http://schemas.microsoft.com/office/drawing/2014/main" id="{65E9F818-1833-446C-9579-042A9DF5D07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92" name="TextBox 191">
                <a:extLst>
                  <a:ext uri="{FF2B5EF4-FFF2-40B4-BE49-F238E27FC236}">
                    <a16:creationId xmlns:a16="http://schemas.microsoft.com/office/drawing/2014/main" id="{C0849F52-B9A2-49FC-8358-F23BF2495CE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90" name="Rectangle 189">
              <a:extLst>
                <a:ext uri="{FF2B5EF4-FFF2-40B4-BE49-F238E27FC236}">
                  <a16:creationId xmlns:a16="http://schemas.microsoft.com/office/drawing/2014/main" id="{962A1DA7-E040-4018-8403-05A44C1D5AC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D283CAFF-8174-4E67-BA70-90B654660150}"/>
              </a:ext>
            </a:extLst>
          </p:cNvPr>
          <p:cNvGrpSpPr/>
          <p:nvPr/>
        </p:nvGrpSpPr>
        <p:grpSpPr>
          <a:xfrm flipH="1">
            <a:off x="5592342" y="976899"/>
            <a:ext cx="810143" cy="787721"/>
            <a:chOff x="1640095" y="2137681"/>
            <a:chExt cx="810143" cy="787721"/>
          </a:xfrm>
        </p:grpSpPr>
        <p:grpSp>
          <p:nvGrpSpPr>
            <p:cNvPr id="194" name="Group 193">
              <a:extLst>
                <a:ext uri="{FF2B5EF4-FFF2-40B4-BE49-F238E27FC236}">
                  <a16:creationId xmlns:a16="http://schemas.microsoft.com/office/drawing/2014/main" id="{AA74BCEA-A703-494B-8AF6-1429E35FEED2}"/>
                </a:ext>
              </a:extLst>
            </p:cNvPr>
            <p:cNvGrpSpPr/>
            <p:nvPr/>
          </p:nvGrpSpPr>
          <p:grpSpPr>
            <a:xfrm>
              <a:off x="1640095" y="2137681"/>
              <a:ext cx="810143" cy="787721"/>
              <a:chOff x="4897109" y="790111"/>
              <a:chExt cx="994602" cy="1074200"/>
            </a:xfrm>
          </p:grpSpPr>
          <p:sp>
            <p:nvSpPr>
              <p:cNvPr id="196" name="Rectangle 195">
                <a:extLst>
                  <a:ext uri="{FF2B5EF4-FFF2-40B4-BE49-F238E27FC236}">
                    <a16:creationId xmlns:a16="http://schemas.microsoft.com/office/drawing/2014/main" id="{2BA783CF-EA56-4C84-AE19-11AB0C767DA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97" name="TextBox 196">
                <a:extLst>
                  <a:ext uri="{FF2B5EF4-FFF2-40B4-BE49-F238E27FC236}">
                    <a16:creationId xmlns:a16="http://schemas.microsoft.com/office/drawing/2014/main" id="{63A0C9CE-698D-4F68-8CD7-8680EE38EA91}"/>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195" name="Rectangle 194">
              <a:extLst>
                <a:ext uri="{FF2B5EF4-FFF2-40B4-BE49-F238E27FC236}">
                  <a16:creationId xmlns:a16="http://schemas.microsoft.com/office/drawing/2014/main" id="{6A4DF526-6641-4675-947C-B51923A55D0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55ED9C8F-9947-4B5B-AC86-34561A1549B9}"/>
              </a:ext>
            </a:extLst>
          </p:cNvPr>
          <p:cNvGrpSpPr/>
          <p:nvPr/>
        </p:nvGrpSpPr>
        <p:grpSpPr>
          <a:xfrm>
            <a:off x="6402485" y="976897"/>
            <a:ext cx="810143" cy="787721"/>
            <a:chOff x="1640095" y="2137681"/>
            <a:chExt cx="810143" cy="787721"/>
          </a:xfrm>
        </p:grpSpPr>
        <p:grpSp>
          <p:nvGrpSpPr>
            <p:cNvPr id="199" name="Group 198">
              <a:extLst>
                <a:ext uri="{FF2B5EF4-FFF2-40B4-BE49-F238E27FC236}">
                  <a16:creationId xmlns:a16="http://schemas.microsoft.com/office/drawing/2014/main" id="{ECEA4AFC-4AAE-4F7B-8F24-1EF6FACE595A}"/>
                </a:ext>
              </a:extLst>
            </p:cNvPr>
            <p:cNvGrpSpPr/>
            <p:nvPr/>
          </p:nvGrpSpPr>
          <p:grpSpPr>
            <a:xfrm>
              <a:off x="1640095" y="2137681"/>
              <a:ext cx="810143" cy="787721"/>
              <a:chOff x="4897109" y="790111"/>
              <a:chExt cx="994602" cy="1074200"/>
            </a:xfrm>
          </p:grpSpPr>
          <p:sp>
            <p:nvSpPr>
              <p:cNvPr id="201" name="Rectangle 200">
                <a:extLst>
                  <a:ext uri="{FF2B5EF4-FFF2-40B4-BE49-F238E27FC236}">
                    <a16:creationId xmlns:a16="http://schemas.microsoft.com/office/drawing/2014/main" id="{1B875594-14B0-4DE9-AB72-4CEF43535B3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02" name="TextBox 201">
                <a:extLst>
                  <a:ext uri="{FF2B5EF4-FFF2-40B4-BE49-F238E27FC236}">
                    <a16:creationId xmlns:a16="http://schemas.microsoft.com/office/drawing/2014/main" id="{A0FAA9F7-DFF9-4A4C-9584-2739250CB69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00" name="Rectangle 199">
              <a:extLst>
                <a:ext uri="{FF2B5EF4-FFF2-40B4-BE49-F238E27FC236}">
                  <a16:creationId xmlns:a16="http://schemas.microsoft.com/office/drawing/2014/main" id="{2BADEC4C-913F-4A31-A9F1-3788C678F7A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202">
            <a:extLst>
              <a:ext uri="{FF2B5EF4-FFF2-40B4-BE49-F238E27FC236}">
                <a16:creationId xmlns:a16="http://schemas.microsoft.com/office/drawing/2014/main" id="{62E58B83-94D4-477D-B49D-28B72F82E5CE}"/>
              </a:ext>
            </a:extLst>
          </p:cNvPr>
          <p:cNvGrpSpPr/>
          <p:nvPr/>
        </p:nvGrpSpPr>
        <p:grpSpPr>
          <a:xfrm flipH="1">
            <a:off x="7305995" y="976895"/>
            <a:ext cx="810143" cy="787721"/>
            <a:chOff x="1640095" y="2137681"/>
            <a:chExt cx="810143" cy="787721"/>
          </a:xfrm>
        </p:grpSpPr>
        <p:grpSp>
          <p:nvGrpSpPr>
            <p:cNvPr id="204" name="Group 203">
              <a:extLst>
                <a:ext uri="{FF2B5EF4-FFF2-40B4-BE49-F238E27FC236}">
                  <a16:creationId xmlns:a16="http://schemas.microsoft.com/office/drawing/2014/main" id="{D22A359B-E3D4-40AC-90BD-A2966443D63A}"/>
                </a:ext>
              </a:extLst>
            </p:cNvPr>
            <p:cNvGrpSpPr/>
            <p:nvPr/>
          </p:nvGrpSpPr>
          <p:grpSpPr>
            <a:xfrm>
              <a:off x="1640095" y="2137681"/>
              <a:ext cx="810143" cy="787721"/>
              <a:chOff x="4897109" y="790111"/>
              <a:chExt cx="994602" cy="1074200"/>
            </a:xfrm>
          </p:grpSpPr>
          <p:sp>
            <p:nvSpPr>
              <p:cNvPr id="206" name="Rectangle 205">
                <a:extLst>
                  <a:ext uri="{FF2B5EF4-FFF2-40B4-BE49-F238E27FC236}">
                    <a16:creationId xmlns:a16="http://schemas.microsoft.com/office/drawing/2014/main" id="{AE52570E-E6C5-4793-BA79-393ED373CF7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07" name="TextBox 206">
                <a:extLst>
                  <a:ext uri="{FF2B5EF4-FFF2-40B4-BE49-F238E27FC236}">
                    <a16:creationId xmlns:a16="http://schemas.microsoft.com/office/drawing/2014/main" id="{DAD5EA7C-7974-4AA2-ACBC-D53B7C3E40B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05" name="Rectangle 204">
              <a:extLst>
                <a:ext uri="{FF2B5EF4-FFF2-40B4-BE49-F238E27FC236}">
                  <a16:creationId xmlns:a16="http://schemas.microsoft.com/office/drawing/2014/main" id="{E2BB1387-53EB-4311-AC27-17CBA9605A7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7CF83721-1FD9-48CB-B744-D1CFA86A0F46}"/>
              </a:ext>
            </a:extLst>
          </p:cNvPr>
          <p:cNvGrpSpPr/>
          <p:nvPr/>
        </p:nvGrpSpPr>
        <p:grpSpPr>
          <a:xfrm flipH="1">
            <a:off x="8119532" y="977862"/>
            <a:ext cx="810143" cy="787721"/>
            <a:chOff x="1640095" y="2137681"/>
            <a:chExt cx="810143" cy="787721"/>
          </a:xfrm>
        </p:grpSpPr>
        <p:grpSp>
          <p:nvGrpSpPr>
            <p:cNvPr id="209" name="Group 208">
              <a:extLst>
                <a:ext uri="{FF2B5EF4-FFF2-40B4-BE49-F238E27FC236}">
                  <a16:creationId xmlns:a16="http://schemas.microsoft.com/office/drawing/2014/main" id="{C4101D73-1A81-40E3-A532-8358F113E33D}"/>
                </a:ext>
              </a:extLst>
            </p:cNvPr>
            <p:cNvGrpSpPr/>
            <p:nvPr/>
          </p:nvGrpSpPr>
          <p:grpSpPr>
            <a:xfrm>
              <a:off x="1640095" y="2137681"/>
              <a:ext cx="810143" cy="787721"/>
              <a:chOff x="4897109" y="790111"/>
              <a:chExt cx="994602" cy="1074200"/>
            </a:xfrm>
          </p:grpSpPr>
          <p:sp>
            <p:nvSpPr>
              <p:cNvPr id="211" name="Rectangle 210">
                <a:extLst>
                  <a:ext uri="{FF2B5EF4-FFF2-40B4-BE49-F238E27FC236}">
                    <a16:creationId xmlns:a16="http://schemas.microsoft.com/office/drawing/2014/main" id="{F7A2961A-AC40-4BDB-9722-E76B8E662354}"/>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12" name="TextBox 211">
                <a:extLst>
                  <a:ext uri="{FF2B5EF4-FFF2-40B4-BE49-F238E27FC236}">
                    <a16:creationId xmlns:a16="http://schemas.microsoft.com/office/drawing/2014/main" id="{055670DA-F7D6-47DC-82BA-590EA902034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10" name="Rectangle 209">
              <a:extLst>
                <a:ext uri="{FF2B5EF4-FFF2-40B4-BE49-F238E27FC236}">
                  <a16:creationId xmlns:a16="http://schemas.microsoft.com/office/drawing/2014/main" id="{91B03ACF-DC93-4E56-B743-AE7E22091D53}"/>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E75970B0-ADA3-4D9D-AD5C-4C48C096CA26}"/>
              </a:ext>
            </a:extLst>
          </p:cNvPr>
          <p:cNvGrpSpPr/>
          <p:nvPr/>
        </p:nvGrpSpPr>
        <p:grpSpPr>
          <a:xfrm flipV="1">
            <a:off x="3875295" y="1764295"/>
            <a:ext cx="5054380" cy="788688"/>
            <a:chOff x="3875295" y="1007375"/>
            <a:chExt cx="5054380" cy="788688"/>
          </a:xfrm>
        </p:grpSpPr>
        <p:grpSp>
          <p:nvGrpSpPr>
            <p:cNvPr id="214" name="Group 213">
              <a:extLst>
                <a:ext uri="{FF2B5EF4-FFF2-40B4-BE49-F238E27FC236}">
                  <a16:creationId xmlns:a16="http://schemas.microsoft.com/office/drawing/2014/main" id="{C449F208-9CA6-415C-BFF1-0ED3616D2A6C}"/>
                </a:ext>
              </a:extLst>
            </p:cNvPr>
            <p:cNvGrpSpPr/>
            <p:nvPr/>
          </p:nvGrpSpPr>
          <p:grpSpPr>
            <a:xfrm>
              <a:off x="3875295" y="1007381"/>
              <a:ext cx="810143" cy="787721"/>
              <a:chOff x="1640095" y="2137681"/>
              <a:chExt cx="810143" cy="787721"/>
            </a:xfrm>
          </p:grpSpPr>
          <p:grpSp>
            <p:nvGrpSpPr>
              <p:cNvPr id="240" name="Group 239">
                <a:extLst>
                  <a:ext uri="{FF2B5EF4-FFF2-40B4-BE49-F238E27FC236}">
                    <a16:creationId xmlns:a16="http://schemas.microsoft.com/office/drawing/2014/main" id="{9EF8F065-1302-4AD9-A001-027A8C0F9B0B}"/>
                  </a:ext>
                </a:extLst>
              </p:cNvPr>
              <p:cNvGrpSpPr/>
              <p:nvPr/>
            </p:nvGrpSpPr>
            <p:grpSpPr>
              <a:xfrm>
                <a:off x="1640095" y="2137681"/>
                <a:ext cx="810143" cy="787721"/>
                <a:chOff x="4897109" y="790111"/>
                <a:chExt cx="994602" cy="1074200"/>
              </a:xfrm>
            </p:grpSpPr>
            <p:sp>
              <p:nvSpPr>
                <p:cNvPr id="242" name="Rectangle 241">
                  <a:extLst>
                    <a:ext uri="{FF2B5EF4-FFF2-40B4-BE49-F238E27FC236}">
                      <a16:creationId xmlns:a16="http://schemas.microsoft.com/office/drawing/2014/main" id="{3DCBC632-38B0-4001-8633-017812C884B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43" name="TextBox 242">
                  <a:extLst>
                    <a:ext uri="{FF2B5EF4-FFF2-40B4-BE49-F238E27FC236}">
                      <a16:creationId xmlns:a16="http://schemas.microsoft.com/office/drawing/2014/main" id="{F11A24DF-6E4E-4333-8791-C34AD67F2AF8}"/>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41" name="Rectangle 240">
                <a:extLst>
                  <a:ext uri="{FF2B5EF4-FFF2-40B4-BE49-F238E27FC236}">
                    <a16:creationId xmlns:a16="http://schemas.microsoft.com/office/drawing/2014/main" id="{B4AFE834-C352-4C89-8FD1-EC1B1D08044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D5A46552-7790-463C-B247-D679BB342DCD}"/>
                </a:ext>
              </a:extLst>
            </p:cNvPr>
            <p:cNvGrpSpPr/>
            <p:nvPr/>
          </p:nvGrpSpPr>
          <p:grpSpPr>
            <a:xfrm>
              <a:off x="4685436" y="1007379"/>
              <a:ext cx="810143" cy="787721"/>
              <a:chOff x="1640095" y="2137681"/>
              <a:chExt cx="810143" cy="787721"/>
            </a:xfrm>
          </p:grpSpPr>
          <p:grpSp>
            <p:nvGrpSpPr>
              <p:cNvPr id="236" name="Group 235">
                <a:extLst>
                  <a:ext uri="{FF2B5EF4-FFF2-40B4-BE49-F238E27FC236}">
                    <a16:creationId xmlns:a16="http://schemas.microsoft.com/office/drawing/2014/main" id="{887C2704-A28D-422B-9FC6-15C224C29359}"/>
                  </a:ext>
                </a:extLst>
              </p:cNvPr>
              <p:cNvGrpSpPr/>
              <p:nvPr/>
            </p:nvGrpSpPr>
            <p:grpSpPr>
              <a:xfrm>
                <a:off x="1640095" y="2137681"/>
                <a:ext cx="810143" cy="787721"/>
                <a:chOff x="4897109" y="790111"/>
                <a:chExt cx="994602" cy="1074200"/>
              </a:xfrm>
            </p:grpSpPr>
            <p:sp>
              <p:nvSpPr>
                <p:cNvPr id="238" name="Rectangle 237">
                  <a:extLst>
                    <a:ext uri="{FF2B5EF4-FFF2-40B4-BE49-F238E27FC236}">
                      <a16:creationId xmlns:a16="http://schemas.microsoft.com/office/drawing/2014/main" id="{51F352DD-36D6-4DB6-80DB-8E1364743A82}"/>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9" name="TextBox 238">
                  <a:extLst>
                    <a:ext uri="{FF2B5EF4-FFF2-40B4-BE49-F238E27FC236}">
                      <a16:creationId xmlns:a16="http://schemas.microsoft.com/office/drawing/2014/main" id="{02CFBA33-EB97-49F8-AD98-2F4567C88D59}"/>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37" name="Rectangle 236">
                <a:extLst>
                  <a:ext uri="{FF2B5EF4-FFF2-40B4-BE49-F238E27FC236}">
                    <a16:creationId xmlns:a16="http://schemas.microsoft.com/office/drawing/2014/main" id="{7A125219-1307-4E56-BDFC-08A8C2CC5A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4CF02906-38CA-4ABA-A5D9-B1D91B65A49C}"/>
                </a:ext>
              </a:extLst>
            </p:cNvPr>
            <p:cNvGrpSpPr/>
            <p:nvPr/>
          </p:nvGrpSpPr>
          <p:grpSpPr>
            <a:xfrm flipH="1">
              <a:off x="5592342" y="1007379"/>
              <a:ext cx="810143" cy="787721"/>
              <a:chOff x="1640095" y="2137681"/>
              <a:chExt cx="810143" cy="787721"/>
            </a:xfrm>
          </p:grpSpPr>
          <p:grpSp>
            <p:nvGrpSpPr>
              <p:cNvPr id="232" name="Group 231">
                <a:extLst>
                  <a:ext uri="{FF2B5EF4-FFF2-40B4-BE49-F238E27FC236}">
                    <a16:creationId xmlns:a16="http://schemas.microsoft.com/office/drawing/2014/main" id="{B9189B78-2549-455D-BD40-02511EA0D24B}"/>
                  </a:ext>
                </a:extLst>
              </p:cNvPr>
              <p:cNvGrpSpPr/>
              <p:nvPr/>
            </p:nvGrpSpPr>
            <p:grpSpPr>
              <a:xfrm>
                <a:off x="1640095" y="2137681"/>
                <a:ext cx="810143" cy="787721"/>
                <a:chOff x="4897109" y="790111"/>
                <a:chExt cx="994602" cy="1074200"/>
              </a:xfrm>
            </p:grpSpPr>
            <p:sp>
              <p:nvSpPr>
                <p:cNvPr id="234" name="Rectangle 233">
                  <a:extLst>
                    <a:ext uri="{FF2B5EF4-FFF2-40B4-BE49-F238E27FC236}">
                      <a16:creationId xmlns:a16="http://schemas.microsoft.com/office/drawing/2014/main" id="{6F8A8F91-C554-4253-ABCB-3887E4ECC4C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5" name="TextBox 234">
                  <a:extLst>
                    <a:ext uri="{FF2B5EF4-FFF2-40B4-BE49-F238E27FC236}">
                      <a16:creationId xmlns:a16="http://schemas.microsoft.com/office/drawing/2014/main" id="{AA1176E7-C9D1-470B-A585-516171F6A60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33" name="Rectangle 232">
                <a:extLst>
                  <a:ext uri="{FF2B5EF4-FFF2-40B4-BE49-F238E27FC236}">
                    <a16:creationId xmlns:a16="http://schemas.microsoft.com/office/drawing/2014/main" id="{C55384DC-4F9D-42C3-9709-3F047278414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CFE03726-11EF-47A7-AAD2-FC1BF5178AB7}"/>
                </a:ext>
              </a:extLst>
            </p:cNvPr>
            <p:cNvGrpSpPr/>
            <p:nvPr/>
          </p:nvGrpSpPr>
          <p:grpSpPr>
            <a:xfrm>
              <a:off x="6402485" y="1007377"/>
              <a:ext cx="810143" cy="787721"/>
              <a:chOff x="1640095" y="2137681"/>
              <a:chExt cx="810143" cy="787721"/>
            </a:xfrm>
          </p:grpSpPr>
          <p:grpSp>
            <p:nvGrpSpPr>
              <p:cNvPr id="228" name="Group 227">
                <a:extLst>
                  <a:ext uri="{FF2B5EF4-FFF2-40B4-BE49-F238E27FC236}">
                    <a16:creationId xmlns:a16="http://schemas.microsoft.com/office/drawing/2014/main" id="{AD73D2FA-33AC-4B2C-8AE1-E41EFABC0F64}"/>
                  </a:ext>
                </a:extLst>
              </p:cNvPr>
              <p:cNvGrpSpPr/>
              <p:nvPr/>
            </p:nvGrpSpPr>
            <p:grpSpPr>
              <a:xfrm>
                <a:off x="1640095" y="2137681"/>
                <a:ext cx="810143" cy="787721"/>
                <a:chOff x="4897109" y="790111"/>
                <a:chExt cx="994602" cy="1074200"/>
              </a:xfrm>
            </p:grpSpPr>
            <p:sp>
              <p:nvSpPr>
                <p:cNvPr id="230" name="Rectangle 229">
                  <a:extLst>
                    <a:ext uri="{FF2B5EF4-FFF2-40B4-BE49-F238E27FC236}">
                      <a16:creationId xmlns:a16="http://schemas.microsoft.com/office/drawing/2014/main" id="{28D4F9D2-25FB-4906-A890-9D9B85C31D41}"/>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31" name="TextBox 230">
                  <a:extLst>
                    <a:ext uri="{FF2B5EF4-FFF2-40B4-BE49-F238E27FC236}">
                      <a16:creationId xmlns:a16="http://schemas.microsoft.com/office/drawing/2014/main" id="{406EFFA3-F4FD-402D-9407-EB45B28AC95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9" name="Rectangle 228">
                <a:extLst>
                  <a:ext uri="{FF2B5EF4-FFF2-40B4-BE49-F238E27FC236}">
                    <a16:creationId xmlns:a16="http://schemas.microsoft.com/office/drawing/2014/main" id="{07A42701-4DB4-49EB-AAD6-33A0C6B7C0C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32B5BC6F-6617-4EAA-BA24-D50A6E645D2E}"/>
                </a:ext>
              </a:extLst>
            </p:cNvPr>
            <p:cNvGrpSpPr/>
            <p:nvPr/>
          </p:nvGrpSpPr>
          <p:grpSpPr>
            <a:xfrm flipH="1">
              <a:off x="7305995" y="1007375"/>
              <a:ext cx="810143" cy="787721"/>
              <a:chOff x="1640095" y="2137681"/>
              <a:chExt cx="810143" cy="787721"/>
            </a:xfrm>
          </p:grpSpPr>
          <p:grpSp>
            <p:nvGrpSpPr>
              <p:cNvPr id="224" name="Group 223">
                <a:extLst>
                  <a:ext uri="{FF2B5EF4-FFF2-40B4-BE49-F238E27FC236}">
                    <a16:creationId xmlns:a16="http://schemas.microsoft.com/office/drawing/2014/main" id="{3ECBD320-99F9-495A-A43B-50939A908FD8}"/>
                  </a:ext>
                </a:extLst>
              </p:cNvPr>
              <p:cNvGrpSpPr/>
              <p:nvPr/>
            </p:nvGrpSpPr>
            <p:grpSpPr>
              <a:xfrm>
                <a:off x="1640095" y="2137681"/>
                <a:ext cx="810143" cy="787721"/>
                <a:chOff x="4897109" y="790111"/>
                <a:chExt cx="994602" cy="1074200"/>
              </a:xfrm>
            </p:grpSpPr>
            <p:sp>
              <p:nvSpPr>
                <p:cNvPr id="226" name="Rectangle 225">
                  <a:extLst>
                    <a:ext uri="{FF2B5EF4-FFF2-40B4-BE49-F238E27FC236}">
                      <a16:creationId xmlns:a16="http://schemas.microsoft.com/office/drawing/2014/main" id="{4C0C8729-8157-4BAA-83B6-83DE2889FEB1}"/>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27" name="TextBox 226">
                  <a:extLst>
                    <a:ext uri="{FF2B5EF4-FFF2-40B4-BE49-F238E27FC236}">
                      <a16:creationId xmlns:a16="http://schemas.microsoft.com/office/drawing/2014/main" id="{8867214D-670D-4781-B2E7-7A6EB94C8FB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5" name="Rectangle 224">
                <a:extLst>
                  <a:ext uri="{FF2B5EF4-FFF2-40B4-BE49-F238E27FC236}">
                    <a16:creationId xmlns:a16="http://schemas.microsoft.com/office/drawing/2014/main" id="{92E5F12C-123E-4F67-90BC-838826BC171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2BCD88F0-D2E8-4D79-B0AE-3665AEEAE88F}"/>
                </a:ext>
              </a:extLst>
            </p:cNvPr>
            <p:cNvGrpSpPr/>
            <p:nvPr/>
          </p:nvGrpSpPr>
          <p:grpSpPr>
            <a:xfrm flipH="1">
              <a:off x="8119532" y="1008342"/>
              <a:ext cx="810143" cy="787721"/>
              <a:chOff x="1640095" y="2137681"/>
              <a:chExt cx="810143" cy="787721"/>
            </a:xfrm>
          </p:grpSpPr>
          <p:grpSp>
            <p:nvGrpSpPr>
              <p:cNvPr id="220" name="Group 219">
                <a:extLst>
                  <a:ext uri="{FF2B5EF4-FFF2-40B4-BE49-F238E27FC236}">
                    <a16:creationId xmlns:a16="http://schemas.microsoft.com/office/drawing/2014/main" id="{6ACD8873-AC99-4C9B-980D-376B08C995EB}"/>
                  </a:ext>
                </a:extLst>
              </p:cNvPr>
              <p:cNvGrpSpPr/>
              <p:nvPr/>
            </p:nvGrpSpPr>
            <p:grpSpPr>
              <a:xfrm>
                <a:off x="1640095" y="2137681"/>
                <a:ext cx="810143" cy="787721"/>
                <a:chOff x="4897109" y="790111"/>
                <a:chExt cx="994602" cy="1074200"/>
              </a:xfrm>
            </p:grpSpPr>
            <p:sp>
              <p:nvSpPr>
                <p:cNvPr id="222" name="Rectangle 221">
                  <a:extLst>
                    <a:ext uri="{FF2B5EF4-FFF2-40B4-BE49-F238E27FC236}">
                      <a16:creationId xmlns:a16="http://schemas.microsoft.com/office/drawing/2014/main" id="{BA509C36-F821-4920-AD5D-715C364948D9}"/>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23" name="TextBox 222">
                  <a:extLst>
                    <a:ext uri="{FF2B5EF4-FFF2-40B4-BE49-F238E27FC236}">
                      <a16:creationId xmlns:a16="http://schemas.microsoft.com/office/drawing/2014/main" id="{F708FAC8-F185-4CFA-893B-47ED25976E9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21" name="Rectangle 220">
                <a:extLst>
                  <a:ext uri="{FF2B5EF4-FFF2-40B4-BE49-F238E27FC236}">
                    <a16:creationId xmlns:a16="http://schemas.microsoft.com/office/drawing/2014/main" id="{25C80FE0-8459-4418-9C9B-7B14B88E08A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4" name="Group 243">
            <a:extLst>
              <a:ext uri="{FF2B5EF4-FFF2-40B4-BE49-F238E27FC236}">
                <a16:creationId xmlns:a16="http://schemas.microsoft.com/office/drawing/2014/main" id="{F43B5816-AF52-43D4-8B73-CC8893AB0075}"/>
              </a:ext>
            </a:extLst>
          </p:cNvPr>
          <p:cNvGrpSpPr/>
          <p:nvPr/>
        </p:nvGrpSpPr>
        <p:grpSpPr>
          <a:xfrm>
            <a:off x="3875295" y="2627895"/>
            <a:ext cx="5054380" cy="788688"/>
            <a:chOff x="3875295" y="1007375"/>
            <a:chExt cx="5054380" cy="788688"/>
          </a:xfrm>
        </p:grpSpPr>
        <p:grpSp>
          <p:nvGrpSpPr>
            <p:cNvPr id="245" name="Group 244">
              <a:extLst>
                <a:ext uri="{FF2B5EF4-FFF2-40B4-BE49-F238E27FC236}">
                  <a16:creationId xmlns:a16="http://schemas.microsoft.com/office/drawing/2014/main" id="{238AE500-01E0-4547-88A3-3BF777007FFB}"/>
                </a:ext>
              </a:extLst>
            </p:cNvPr>
            <p:cNvGrpSpPr/>
            <p:nvPr/>
          </p:nvGrpSpPr>
          <p:grpSpPr>
            <a:xfrm>
              <a:off x="3875295" y="1007381"/>
              <a:ext cx="810143" cy="787721"/>
              <a:chOff x="1640095" y="2137681"/>
              <a:chExt cx="810143" cy="787721"/>
            </a:xfrm>
          </p:grpSpPr>
          <p:grpSp>
            <p:nvGrpSpPr>
              <p:cNvPr id="271" name="Group 270">
                <a:extLst>
                  <a:ext uri="{FF2B5EF4-FFF2-40B4-BE49-F238E27FC236}">
                    <a16:creationId xmlns:a16="http://schemas.microsoft.com/office/drawing/2014/main" id="{3406077C-A923-4BDF-A4D4-A4592B08016C}"/>
                  </a:ext>
                </a:extLst>
              </p:cNvPr>
              <p:cNvGrpSpPr/>
              <p:nvPr/>
            </p:nvGrpSpPr>
            <p:grpSpPr>
              <a:xfrm>
                <a:off x="1640095" y="2137681"/>
                <a:ext cx="810143" cy="787721"/>
                <a:chOff x="4897109" y="790111"/>
                <a:chExt cx="994602" cy="1074200"/>
              </a:xfrm>
            </p:grpSpPr>
            <p:sp>
              <p:nvSpPr>
                <p:cNvPr id="273" name="Rectangle 272">
                  <a:extLst>
                    <a:ext uri="{FF2B5EF4-FFF2-40B4-BE49-F238E27FC236}">
                      <a16:creationId xmlns:a16="http://schemas.microsoft.com/office/drawing/2014/main" id="{50752742-1A26-4180-9BDE-3CA0D49F4F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74" name="TextBox 273">
                  <a:extLst>
                    <a:ext uri="{FF2B5EF4-FFF2-40B4-BE49-F238E27FC236}">
                      <a16:creationId xmlns:a16="http://schemas.microsoft.com/office/drawing/2014/main" id="{BA3BCB24-29A8-4B2D-ABA9-222D4B98BCA8}"/>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72" name="Rectangle 271">
                <a:extLst>
                  <a:ext uri="{FF2B5EF4-FFF2-40B4-BE49-F238E27FC236}">
                    <a16:creationId xmlns:a16="http://schemas.microsoft.com/office/drawing/2014/main" id="{9528B378-43CE-4253-B7AD-FC9657C9FAF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2550607-19FD-4482-A897-E30E06A93EA1}"/>
                </a:ext>
              </a:extLst>
            </p:cNvPr>
            <p:cNvGrpSpPr/>
            <p:nvPr/>
          </p:nvGrpSpPr>
          <p:grpSpPr>
            <a:xfrm>
              <a:off x="4685436" y="1007379"/>
              <a:ext cx="810143" cy="787721"/>
              <a:chOff x="1640095" y="2137681"/>
              <a:chExt cx="810143" cy="787721"/>
            </a:xfrm>
          </p:grpSpPr>
          <p:grpSp>
            <p:nvGrpSpPr>
              <p:cNvPr id="267" name="Group 266">
                <a:extLst>
                  <a:ext uri="{FF2B5EF4-FFF2-40B4-BE49-F238E27FC236}">
                    <a16:creationId xmlns:a16="http://schemas.microsoft.com/office/drawing/2014/main" id="{6DBE04BB-BE66-48E1-8E31-7A3E6A1141D1}"/>
                  </a:ext>
                </a:extLst>
              </p:cNvPr>
              <p:cNvGrpSpPr/>
              <p:nvPr/>
            </p:nvGrpSpPr>
            <p:grpSpPr>
              <a:xfrm>
                <a:off x="1640095" y="2137681"/>
                <a:ext cx="810143" cy="787721"/>
                <a:chOff x="4897109" y="790111"/>
                <a:chExt cx="994602" cy="1074200"/>
              </a:xfrm>
            </p:grpSpPr>
            <p:sp>
              <p:nvSpPr>
                <p:cNvPr id="269" name="Rectangle 268">
                  <a:extLst>
                    <a:ext uri="{FF2B5EF4-FFF2-40B4-BE49-F238E27FC236}">
                      <a16:creationId xmlns:a16="http://schemas.microsoft.com/office/drawing/2014/main" id="{58EF259D-E1CC-4CCB-A97B-36776A134E9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70" name="TextBox 269">
                  <a:extLst>
                    <a:ext uri="{FF2B5EF4-FFF2-40B4-BE49-F238E27FC236}">
                      <a16:creationId xmlns:a16="http://schemas.microsoft.com/office/drawing/2014/main" id="{C3BDBE4C-1D55-442C-AF2D-3ADF50414F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8" name="Rectangle 267">
                <a:extLst>
                  <a:ext uri="{FF2B5EF4-FFF2-40B4-BE49-F238E27FC236}">
                    <a16:creationId xmlns:a16="http://schemas.microsoft.com/office/drawing/2014/main" id="{DF8731A6-03DA-45A9-8228-B57775364E3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365B700C-EDC5-4C72-9E65-D82BBDAC83BB}"/>
                </a:ext>
              </a:extLst>
            </p:cNvPr>
            <p:cNvGrpSpPr/>
            <p:nvPr/>
          </p:nvGrpSpPr>
          <p:grpSpPr>
            <a:xfrm flipH="1">
              <a:off x="5592342" y="1007379"/>
              <a:ext cx="810143" cy="787721"/>
              <a:chOff x="1640095" y="2137681"/>
              <a:chExt cx="810143" cy="787721"/>
            </a:xfrm>
          </p:grpSpPr>
          <p:grpSp>
            <p:nvGrpSpPr>
              <p:cNvPr id="263" name="Group 262">
                <a:extLst>
                  <a:ext uri="{FF2B5EF4-FFF2-40B4-BE49-F238E27FC236}">
                    <a16:creationId xmlns:a16="http://schemas.microsoft.com/office/drawing/2014/main" id="{217BEB5C-097C-4AF3-82A7-425DE8480103}"/>
                  </a:ext>
                </a:extLst>
              </p:cNvPr>
              <p:cNvGrpSpPr/>
              <p:nvPr/>
            </p:nvGrpSpPr>
            <p:grpSpPr>
              <a:xfrm>
                <a:off x="1640095" y="2137681"/>
                <a:ext cx="810143" cy="787721"/>
                <a:chOff x="4897109" y="790111"/>
                <a:chExt cx="994602" cy="1074200"/>
              </a:xfrm>
            </p:grpSpPr>
            <p:sp>
              <p:nvSpPr>
                <p:cNvPr id="265" name="Rectangle 264">
                  <a:extLst>
                    <a:ext uri="{FF2B5EF4-FFF2-40B4-BE49-F238E27FC236}">
                      <a16:creationId xmlns:a16="http://schemas.microsoft.com/office/drawing/2014/main" id="{A0B9F9CD-DE37-4D9C-886F-1015AE3DB62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66" name="TextBox 265">
                  <a:extLst>
                    <a:ext uri="{FF2B5EF4-FFF2-40B4-BE49-F238E27FC236}">
                      <a16:creationId xmlns:a16="http://schemas.microsoft.com/office/drawing/2014/main" id="{4995D0D9-309B-41C1-8BFA-D836F2AB0DA2}"/>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4" name="Rectangle 263">
                <a:extLst>
                  <a:ext uri="{FF2B5EF4-FFF2-40B4-BE49-F238E27FC236}">
                    <a16:creationId xmlns:a16="http://schemas.microsoft.com/office/drawing/2014/main" id="{9C99BDBB-B3E6-40BC-B714-08D7CCF43FD1}"/>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54F60448-B3F6-47B2-81C3-2AE316FBCC24}"/>
                </a:ext>
              </a:extLst>
            </p:cNvPr>
            <p:cNvGrpSpPr/>
            <p:nvPr/>
          </p:nvGrpSpPr>
          <p:grpSpPr>
            <a:xfrm>
              <a:off x="6402485" y="1007377"/>
              <a:ext cx="810143" cy="787721"/>
              <a:chOff x="1640095" y="2137681"/>
              <a:chExt cx="810143" cy="787721"/>
            </a:xfrm>
          </p:grpSpPr>
          <p:grpSp>
            <p:nvGrpSpPr>
              <p:cNvPr id="259" name="Group 258">
                <a:extLst>
                  <a:ext uri="{FF2B5EF4-FFF2-40B4-BE49-F238E27FC236}">
                    <a16:creationId xmlns:a16="http://schemas.microsoft.com/office/drawing/2014/main" id="{AE4C2568-4782-4CE4-AFC3-3422C6CE876C}"/>
                  </a:ext>
                </a:extLst>
              </p:cNvPr>
              <p:cNvGrpSpPr/>
              <p:nvPr/>
            </p:nvGrpSpPr>
            <p:grpSpPr>
              <a:xfrm>
                <a:off x="1640095" y="2137681"/>
                <a:ext cx="810143" cy="787721"/>
                <a:chOff x="4897109" y="790111"/>
                <a:chExt cx="994602" cy="1074200"/>
              </a:xfrm>
            </p:grpSpPr>
            <p:sp>
              <p:nvSpPr>
                <p:cNvPr id="261" name="Rectangle 260">
                  <a:extLst>
                    <a:ext uri="{FF2B5EF4-FFF2-40B4-BE49-F238E27FC236}">
                      <a16:creationId xmlns:a16="http://schemas.microsoft.com/office/drawing/2014/main" id="{06511D35-6444-418C-B0EA-C7BEE75C627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62" name="TextBox 261">
                  <a:extLst>
                    <a:ext uri="{FF2B5EF4-FFF2-40B4-BE49-F238E27FC236}">
                      <a16:creationId xmlns:a16="http://schemas.microsoft.com/office/drawing/2014/main" id="{A2E73F06-47A6-4C98-8CF5-3C56096295D1}"/>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60" name="Rectangle 259">
                <a:extLst>
                  <a:ext uri="{FF2B5EF4-FFF2-40B4-BE49-F238E27FC236}">
                    <a16:creationId xmlns:a16="http://schemas.microsoft.com/office/drawing/2014/main" id="{CAFBBD28-B033-4049-A3B1-1F58BFA9D72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770320DA-D2E4-47F2-B307-A459D8F1AA9E}"/>
                </a:ext>
              </a:extLst>
            </p:cNvPr>
            <p:cNvGrpSpPr/>
            <p:nvPr/>
          </p:nvGrpSpPr>
          <p:grpSpPr>
            <a:xfrm flipH="1">
              <a:off x="7305995" y="1007375"/>
              <a:ext cx="810143" cy="787721"/>
              <a:chOff x="1640095" y="2137681"/>
              <a:chExt cx="810143" cy="787721"/>
            </a:xfrm>
          </p:grpSpPr>
          <p:grpSp>
            <p:nvGrpSpPr>
              <p:cNvPr id="255" name="Group 254">
                <a:extLst>
                  <a:ext uri="{FF2B5EF4-FFF2-40B4-BE49-F238E27FC236}">
                    <a16:creationId xmlns:a16="http://schemas.microsoft.com/office/drawing/2014/main" id="{AC6CCDEB-A413-495D-97BD-9DC74D00A45F}"/>
                  </a:ext>
                </a:extLst>
              </p:cNvPr>
              <p:cNvGrpSpPr/>
              <p:nvPr/>
            </p:nvGrpSpPr>
            <p:grpSpPr>
              <a:xfrm>
                <a:off x="1640095" y="2137681"/>
                <a:ext cx="810143" cy="787721"/>
                <a:chOff x="4897109" y="790111"/>
                <a:chExt cx="994602" cy="1074200"/>
              </a:xfrm>
            </p:grpSpPr>
            <p:sp>
              <p:nvSpPr>
                <p:cNvPr id="257" name="Rectangle 256">
                  <a:extLst>
                    <a:ext uri="{FF2B5EF4-FFF2-40B4-BE49-F238E27FC236}">
                      <a16:creationId xmlns:a16="http://schemas.microsoft.com/office/drawing/2014/main" id="{B96FDDFA-90EC-4D7F-BE58-43BDC8B25A0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58" name="TextBox 257">
                  <a:extLst>
                    <a:ext uri="{FF2B5EF4-FFF2-40B4-BE49-F238E27FC236}">
                      <a16:creationId xmlns:a16="http://schemas.microsoft.com/office/drawing/2014/main" id="{DF0263A3-B67C-47D0-B44E-C7A75BC9040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56" name="Rectangle 255">
                <a:extLst>
                  <a:ext uri="{FF2B5EF4-FFF2-40B4-BE49-F238E27FC236}">
                    <a16:creationId xmlns:a16="http://schemas.microsoft.com/office/drawing/2014/main" id="{5CD4F0EC-4D13-4725-9350-D2CA0D77FC2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249">
              <a:extLst>
                <a:ext uri="{FF2B5EF4-FFF2-40B4-BE49-F238E27FC236}">
                  <a16:creationId xmlns:a16="http://schemas.microsoft.com/office/drawing/2014/main" id="{96DACB1D-770A-4BB7-8AD7-AECA4B484340}"/>
                </a:ext>
              </a:extLst>
            </p:cNvPr>
            <p:cNvGrpSpPr/>
            <p:nvPr/>
          </p:nvGrpSpPr>
          <p:grpSpPr>
            <a:xfrm flipH="1">
              <a:off x="8119532" y="1008342"/>
              <a:ext cx="810143" cy="787721"/>
              <a:chOff x="1640095" y="2137681"/>
              <a:chExt cx="810143" cy="787721"/>
            </a:xfrm>
          </p:grpSpPr>
          <p:grpSp>
            <p:nvGrpSpPr>
              <p:cNvPr id="251" name="Group 250">
                <a:extLst>
                  <a:ext uri="{FF2B5EF4-FFF2-40B4-BE49-F238E27FC236}">
                    <a16:creationId xmlns:a16="http://schemas.microsoft.com/office/drawing/2014/main" id="{108B845F-75B6-4563-BF4C-D1735DE0E612}"/>
                  </a:ext>
                </a:extLst>
              </p:cNvPr>
              <p:cNvGrpSpPr/>
              <p:nvPr/>
            </p:nvGrpSpPr>
            <p:grpSpPr>
              <a:xfrm>
                <a:off x="1640095" y="2137681"/>
                <a:ext cx="810143" cy="787721"/>
                <a:chOff x="4897109" y="790111"/>
                <a:chExt cx="994602" cy="1074200"/>
              </a:xfrm>
            </p:grpSpPr>
            <p:sp>
              <p:nvSpPr>
                <p:cNvPr id="253" name="Rectangle 252">
                  <a:extLst>
                    <a:ext uri="{FF2B5EF4-FFF2-40B4-BE49-F238E27FC236}">
                      <a16:creationId xmlns:a16="http://schemas.microsoft.com/office/drawing/2014/main" id="{1BB8A514-94DB-4AEE-88F0-229F658D02CB}"/>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54" name="TextBox 253">
                  <a:extLst>
                    <a:ext uri="{FF2B5EF4-FFF2-40B4-BE49-F238E27FC236}">
                      <a16:creationId xmlns:a16="http://schemas.microsoft.com/office/drawing/2014/main" id="{A5571908-79FC-4931-8023-8D6968FBD0E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52" name="Rectangle 251">
                <a:extLst>
                  <a:ext uri="{FF2B5EF4-FFF2-40B4-BE49-F238E27FC236}">
                    <a16:creationId xmlns:a16="http://schemas.microsoft.com/office/drawing/2014/main" id="{D6CEEDD1-B596-4F5C-8DA2-30FF3673F0E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5" name="Group 274">
            <a:extLst>
              <a:ext uri="{FF2B5EF4-FFF2-40B4-BE49-F238E27FC236}">
                <a16:creationId xmlns:a16="http://schemas.microsoft.com/office/drawing/2014/main" id="{7F2E9FA6-2DB0-478D-84DF-0FA21D9BA921}"/>
              </a:ext>
            </a:extLst>
          </p:cNvPr>
          <p:cNvGrpSpPr/>
          <p:nvPr/>
        </p:nvGrpSpPr>
        <p:grpSpPr>
          <a:xfrm flipV="1">
            <a:off x="3875295" y="3415295"/>
            <a:ext cx="5054380" cy="788688"/>
            <a:chOff x="3875295" y="1007375"/>
            <a:chExt cx="5054380" cy="788688"/>
          </a:xfrm>
        </p:grpSpPr>
        <p:grpSp>
          <p:nvGrpSpPr>
            <p:cNvPr id="276" name="Group 275">
              <a:extLst>
                <a:ext uri="{FF2B5EF4-FFF2-40B4-BE49-F238E27FC236}">
                  <a16:creationId xmlns:a16="http://schemas.microsoft.com/office/drawing/2014/main" id="{8B0AE491-73B3-431D-B923-F26C7316D31E}"/>
                </a:ext>
              </a:extLst>
            </p:cNvPr>
            <p:cNvGrpSpPr/>
            <p:nvPr/>
          </p:nvGrpSpPr>
          <p:grpSpPr>
            <a:xfrm>
              <a:off x="3875295" y="1007381"/>
              <a:ext cx="810143" cy="787721"/>
              <a:chOff x="1640095" y="2137681"/>
              <a:chExt cx="810143" cy="787721"/>
            </a:xfrm>
          </p:grpSpPr>
          <p:grpSp>
            <p:nvGrpSpPr>
              <p:cNvPr id="302" name="Group 301">
                <a:extLst>
                  <a:ext uri="{FF2B5EF4-FFF2-40B4-BE49-F238E27FC236}">
                    <a16:creationId xmlns:a16="http://schemas.microsoft.com/office/drawing/2014/main" id="{8DDED7BC-C350-4ECE-9D86-8FFE37553DB1}"/>
                  </a:ext>
                </a:extLst>
              </p:cNvPr>
              <p:cNvGrpSpPr/>
              <p:nvPr/>
            </p:nvGrpSpPr>
            <p:grpSpPr>
              <a:xfrm>
                <a:off x="1640095" y="2137681"/>
                <a:ext cx="810143" cy="787721"/>
                <a:chOff x="4897109" y="790111"/>
                <a:chExt cx="994602" cy="1074200"/>
              </a:xfrm>
            </p:grpSpPr>
            <p:sp>
              <p:nvSpPr>
                <p:cNvPr id="304" name="Rectangle 303">
                  <a:extLst>
                    <a:ext uri="{FF2B5EF4-FFF2-40B4-BE49-F238E27FC236}">
                      <a16:creationId xmlns:a16="http://schemas.microsoft.com/office/drawing/2014/main" id="{67F5717F-7FB7-4477-B7FE-9224EABA5C59}"/>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05" name="TextBox 304">
                  <a:extLst>
                    <a:ext uri="{FF2B5EF4-FFF2-40B4-BE49-F238E27FC236}">
                      <a16:creationId xmlns:a16="http://schemas.microsoft.com/office/drawing/2014/main" id="{9A6037F1-0B77-4F6A-9CC0-481E1CF70C7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03" name="Rectangle 302">
                <a:extLst>
                  <a:ext uri="{FF2B5EF4-FFF2-40B4-BE49-F238E27FC236}">
                    <a16:creationId xmlns:a16="http://schemas.microsoft.com/office/drawing/2014/main" id="{9EE4832D-D31C-41E7-B7D1-4B5A57EA558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D445CC17-924A-4400-82C1-870BBACFC7C7}"/>
                </a:ext>
              </a:extLst>
            </p:cNvPr>
            <p:cNvGrpSpPr/>
            <p:nvPr/>
          </p:nvGrpSpPr>
          <p:grpSpPr>
            <a:xfrm>
              <a:off x="4685436" y="1007379"/>
              <a:ext cx="810143" cy="787721"/>
              <a:chOff x="1640095" y="2137681"/>
              <a:chExt cx="810143" cy="787721"/>
            </a:xfrm>
          </p:grpSpPr>
          <p:grpSp>
            <p:nvGrpSpPr>
              <p:cNvPr id="298" name="Group 297">
                <a:extLst>
                  <a:ext uri="{FF2B5EF4-FFF2-40B4-BE49-F238E27FC236}">
                    <a16:creationId xmlns:a16="http://schemas.microsoft.com/office/drawing/2014/main" id="{87E7BBDE-9D2B-4862-B20F-7E6AA4D871A4}"/>
                  </a:ext>
                </a:extLst>
              </p:cNvPr>
              <p:cNvGrpSpPr/>
              <p:nvPr/>
            </p:nvGrpSpPr>
            <p:grpSpPr>
              <a:xfrm>
                <a:off x="1640095" y="2137681"/>
                <a:ext cx="810143" cy="787721"/>
                <a:chOff x="4897109" y="790111"/>
                <a:chExt cx="994602" cy="1074200"/>
              </a:xfrm>
            </p:grpSpPr>
            <p:sp>
              <p:nvSpPr>
                <p:cNvPr id="300" name="Rectangle 299">
                  <a:extLst>
                    <a:ext uri="{FF2B5EF4-FFF2-40B4-BE49-F238E27FC236}">
                      <a16:creationId xmlns:a16="http://schemas.microsoft.com/office/drawing/2014/main" id="{EA88A8C2-F075-4BA1-8FCE-40488B7DC0C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01" name="TextBox 300">
                  <a:extLst>
                    <a:ext uri="{FF2B5EF4-FFF2-40B4-BE49-F238E27FC236}">
                      <a16:creationId xmlns:a16="http://schemas.microsoft.com/office/drawing/2014/main" id="{BE1E0808-A986-4BE7-BFF4-E14A80D19BF6}"/>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9" name="Rectangle 298">
                <a:extLst>
                  <a:ext uri="{FF2B5EF4-FFF2-40B4-BE49-F238E27FC236}">
                    <a16:creationId xmlns:a16="http://schemas.microsoft.com/office/drawing/2014/main" id="{69E598C8-A97D-488B-9337-1C362B111F2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FF014AC4-D0B6-4E62-8C40-A87BA15284BD}"/>
                </a:ext>
              </a:extLst>
            </p:cNvPr>
            <p:cNvGrpSpPr/>
            <p:nvPr/>
          </p:nvGrpSpPr>
          <p:grpSpPr>
            <a:xfrm flipH="1">
              <a:off x="5592342" y="1007379"/>
              <a:ext cx="810143" cy="787721"/>
              <a:chOff x="1640095" y="2137681"/>
              <a:chExt cx="810143" cy="787721"/>
            </a:xfrm>
          </p:grpSpPr>
          <p:grpSp>
            <p:nvGrpSpPr>
              <p:cNvPr id="294" name="Group 293">
                <a:extLst>
                  <a:ext uri="{FF2B5EF4-FFF2-40B4-BE49-F238E27FC236}">
                    <a16:creationId xmlns:a16="http://schemas.microsoft.com/office/drawing/2014/main" id="{7D56815B-9CD3-43F7-B5B0-4A796E81A7EC}"/>
                  </a:ext>
                </a:extLst>
              </p:cNvPr>
              <p:cNvGrpSpPr/>
              <p:nvPr/>
            </p:nvGrpSpPr>
            <p:grpSpPr>
              <a:xfrm>
                <a:off x="1640095" y="2137681"/>
                <a:ext cx="810143" cy="787721"/>
                <a:chOff x="4897109" y="790111"/>
                <a:chExt cx="994602" cy="1074200"/>
              </a:xfrm>
            </p:grpSpPr>
            <p:sp>
              <p:nvSpPr>
                <p:cNvPr id="296" name="Rectangle 295">
                  <a:extLst>
                    <a:ext uri="{FF2B5EF4-FFF2-40B4-BE49-F238E27FC236}">
                      <a16:creationId xmlns:a16="http://schemas.microsoft.com/office/drawing/2014/main" id="{48C2FC8F-2D3B-45B9-A337-D85AA0569F8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97" name="TextBox 296">
                  <a:extLst>
                    <a:ext uri="{FF2B5EF4-FFF2-40B4-BE49-F238E27FC236}">
                      <a16:creationId xmlns:a16="http://schemas.microsoft.com/office/drawing/2014/main" id="{F26E8514-02EE-4798-88F7-A50E1BE670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5" name="Rectangle 294">
                <a:extLst>
                  <a:ext uri="{FF2B5EF4-FFF2-40B4-BE49-F238E27FC236}">
                    <a16:creationId xmlns:a16="http://schemas.microsoft.com/office/drawing/2014/main" id="{85A7FDAA-5008-4C0C-BCF9-D3DE216B4AAA}"/>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C0F3F229-1C85-4C95-BF38-9BB31A6414AE}"/>
                </a:ext>
              </a:extLst>
            </p:cNvPr>
            <p:cNvGrpSpPr/>
            <p:nvPr/>
          </p:nvGrpSpPr>
          <p:grpSpPr>
            <a:xfrm>
              <a:off x="6402485" y="1007377"/>
              <a:ext cx="810143" cy="787721"/>
              <a:chOff x="1640095" y="2137681"/>
              <a:chExt cx="810143" cy="787721"/>
            </a:xfrm>
          </p:grpSpPr>
          <p:grpSp>
            <p:nvGrpSpPr>
              <p:cNvPr id="290" name="Group 289">
                <a:extLst>
                  <a:ext uri="{FF2B5EF4-FFF2-40B4-BE49-F238E27FC236}">
                    <a16:creationId xmlns:a16="http://schemas.microsoft.com/office/drawing/2014/main" id="{3C70B5C6-6C4B-479A-9AB4-F7077678C0BE}"/>
                  </a:ext>
                </a:extLst>
              </p:cNvPr>
              <p:cNvGrpSpPr/>
              <p:nvPr/>
            </p:nvGrpSpPr>
            <p:grpSpPr>
              <a:xfrm>
                <a:off x="1640095" y="2137681"/>
                <a:ext cx="810143" cy="787721"/>
                <a:chOff x="4897109" y="790111"/>
                <a:chExt cx="994602" cy="1074200"/>
              </a:xfrm>
            </p:grpSpPr>
            <p:sp>
              <p:nvSpPr>
                <p:cNvPr id="292" name="Rectangle 291">
                  <a:extLst>
                    <a:ext uri="{FF2B5EF4-FFF2-40B4-BE49-F238E27FC236}">
                      <a16:creationId xmlns:a16="http://schemas.microsoft.com/office/drawing/2014/main" id="{A66E9B0F-7FBF-475A-82E8-672DDF75F6E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93" name="TextBox 292">
                  <a:extLst>
                    <a:ext uri="{FF2B5EF4-FFF2-40B4-BE49-F238E27FC236}">
                      <a16:creationId xmlns:a16="http://schemas.microsoft.com/office/drawing/2014/main" id="{50086A1D-9479-4AAF-B5C3-763E7E3F61A4}"/>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91" name="Rectangle 290">
                <a:extLst>
                  <a:ext uri="{FF2B5EF4-FFF2-40B4-BE49-F238E27FC236}">
                    <a16:creationId xmlns:a16="http://schemas.microsoft.com/office/drawing/2014/main" id="{03A260A9-4A2B-4FE5-B42D-01DF9BD2AE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428F8E03-1014-47F7-8734-8FC63C3F1451}"/>
                </a:ext>
              </a:extLst>
            </p:cNvPr>
            <p:cNvGrpSpPr/>
            <p:nvPr/>
          </p:nvGrpSpPr>
          <p:grpSpPr>
            <a:xfrm flipH="1">
              <a:off x="7305995" y="1007375"/>
              <a:ext cx="810143" cy="787721"/>
              <a:chOff x="1640095" y="2137681"/>
              <a:chExt cx="810143" cy="787721"/>
            </a:xfrm>
          </p:grpSpPr>
          <p:grpSp>
            <p:nvGrpSpPr>
              <p:cNvPr id="286" name="Group 285">
                <a:extLst>
                  <a:ext uri="{FF2B5EF4-FFF2-40B4-BE49-F238E27FC236}">
                    <a16:creationId xmlns:a16="http://schemas.microsoft.com/office/drawing/2014/main" id="{E15B1CD0-4C34-45DD-8CE7-04A406236BF9}"/>
                  </a:ext>
                </a:extLst>
              </p:cNvPr>
              <p:cNvGrpSpPr/>
              <p:nvPr/>
            </p:nvGrpSpPr>
            <p:grpSpPr>
              <a:xfrm>
                <a:off x="1640095" y="2137681"/>
                <a:ext cx="810143" cy="787721"/>
                <a:chOff x="4897109" y="790111"/>
                <a:chExt cx="994602" cy="1074200"/>
              </a:xfrm>
            </p:grpSpPr>
            <p:sp>
              <p:nvSpPr>
                <p:cNvPr id="288" name="Rectangle 287">
                  <a:extLst>
                    <a:ext uri="{FF2B5EF4-FFF2-40B4-BE49-F238E27FC236}">
                      <a16:creationId xmlns:a16="http://schemas.microsoft.com/office/drawing/2014/main" id="{27414268-83B4-4764-B480-D9CC264A1D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89" name="TextBox 288">
                  <a:extLst>
                    <a:ext uri="{FF2B5EF4-FFF2-40B4-BE49-F238E27FC236}">
                      <a16:creationId xmlns:a16="http://schemas.microsoft.com/office/drawing/2014/main" id="{A1A6EC2E-029F-4EAC-A0F5-5D0DFCC9B897}"/>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87" name="Rectangle 286">
                <a:extLst>
                  <a:ext uri="{FF2B5EF4-FFF2-40B4-BE49-F238E27FC236}">
                    <a16:creationId xmlns:a16="http://schemas.microsoft.com/office/drawing/2014/main" id="{56103964-9233-41FF-8358-A871C70189AC}"/>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a:extLst>
                <a:ext uri="{FF2B5EF4-FFF2-40B4-BE49-F238E27FC236}">
                  <a16:creationId xmlns:a16="http://schemas.microsoft.com/office/drawing/2014/main" id="{BEFA24F5-65A3-4BFC-B507-0908711F11A4}"/>
                </a:ext>
              </a:extLst>
            </p:cNvPr>
            <p:cNvGrpSpPr/>
            <p:nvPr/>
          </p:nvGrpSpPr>
          <p:grpSpPr>
            <a:xfrm flipH="1">
              <a:off x="8119532" y="1008342"/>
              <a:ext cx="810143" cy="787721"/>
              <a:chOff x="1640095" y="2137681"/>
              <a:chExt cx="810143" cy="787721"/>
            </a:xfrm>
          </p:grpSpPr>
          <p:grpSp>
            <p:nvGrpSpPr>
              <p:cNvPr id="282" name="Group 281">
                <a:extLst>
                  <a:ext uri="{FF2B5EF4-FFF2-40B4-BE49-F238E27FC236}">
                    <a16:creationId xmlns:a16="http://schemas.microsoft.com/office/drawing/2014/main" id="{B6D1F108-4CA4-4FBA-B3E8-85E349C92FC2}"/>
                  </a:ext>
                </a:extLst>
              </p:cNvPr>
              <p:cNvGrpSpPr/>
              <p:nvPr/>
            </p:nvGrpSpPr>
            <p:grpSpPr>
              <a:xfrm>
                <a:off x="1640095" y="2137681"/>
                <a:ext cx="810143" cy="787721"/>
                <a:chOff x="4897109" y="790111"/>
                <a:chExt cx="994602" cy="1074200"/>
              </a:xfrm>
            </p:grpSpPr>
            <p:sp>
              <p:nvSpPr>
                <p:cNvPr id="284" name="Rectangle 283">
                  <a:extLst>
                    <a:ext uri="{FF2B5EF4-FFF2-40B4-BE49-F238E27FC236}">
                      <a16:creationId xmlns:a16="http://schemas.microsoft.com/office/drawing/2014/main" id="{E12CF8E2-14BB-47E0-AFA7-0CF8C284E27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285" name="TextBox 284">
                  <a:extLst>
                    <a:ext uri="{FF2B5EF4-FFF2-40B4-BE49-F238E27FC236}">
                      <a16:creationId xmlns:a16="http://schemas.microsoft.com/office/drawing/2014/main" id="{E1C0045C-A567-402A-8374-13DB80EA4A39}"/>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283" name="Rectangle 282">
                <a:extLst>
                  <a:ext uri="{FF2B5EF4-FFF2-40B4-BE49-F238E27FC236}">
                    <a16:creationId xmlns:a16="http://schemas.microsoft.com/office/drawing/2014/main" id="{E859E09E-0215-44AA-8517-DB5B045172D9}"/>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6" name="Group 305">
            <a:extLst>
              <a:ext uri="{FF2B5EF4-FFF2-40B4-BE49-F238E27FC236}">
                <a16:creationId xmlns:a16="http://schemas.microsoft.com/office/drawing/2014/main" id="{459E2F24-D7F0-41EF-BBB7-20E8F68E7A53}"/>
              </a:ext>
            </a:extLst>
          </p:cNvPr>
          <p:cNvGrpSpPr/>
          <p:nvPr/>
        </p:nvGrpSpPr>
        <p:grpSpPr>
          <a:xfrm>
            <a:off x="3875295" y="4297945"/>
            <a:ext cx="5054380" cy="788688"/>
            <a:chOff x="3875295" y="1007375"/>
            <a:chExt cx="5054380" cy="788688"/>
          </a:xfrm>
        </p:grpSpPr>
        <p:grpSp>
          <p:nvGrpSpPr>
            <p:cNvPr id="307" name="Group 306">
              <a:extLst>
                <a:ext uri="{FF2B5EF4-FFF2-40B4-BE49-F238E27FC236}">
                  <a16:creationId xmlns:a16="http://schemas.microsoft.com/office/drawing/2014/main" id="{6E7DC230-FD62-42D8-9B2A-300A1D6413B9}"/>
                </a:ext>
              </a:extLst>
            </p:cNvPr>
            <p:cNvGrpSpPr/>
            <p:nvPr/>
          </p:nvGrpSpPr>
          <p:grpSpPr>
            <a:xfrm>
              <a:off x="3875295" y="1007381"/>
              <a:ext cx="810143" cy="787721"/>
              <a:chOff x="1640095" y="2137681"/>
              <a:chExt cx="810143" cy="787721"/>
            </a:xfrm>
          </p:grpSpPr>
          <p:grpSp>
            <p:nvGrpSpPr>
              <p:cNvPr id="333" name="Group 332">
                <a:extLst>
                  <a:ext uri="{FF2B5EF4-FFF2-40B4-BE49-F238E27FC236}">
                    <a16:creationId xmlns:a16="http://schemas.microsoft.com/office/drawing/2014/main" id="{B238EBA0-3AC5-436F-BF39-A0301633FACC}"/>
                  </a:ext>
                </a:extLst>
              </p:cNvPr>
              <p:cNvGrpSpPr/>
              <p:nvPr/>
            </p:nvGrpSpPr>
            <p:grpSpPr>
              <a:xfrm>
                <a:off x="1640095" y="2137681"/>
                <a:ext cx="810143" cy="787721"/>
                <a:chOff x="4897109" y="790111"/>
                <a:chExt cx="994602" cy="1074200"/>
              </a:xfrm>
            </p:grpSpPr>
            <p:sp>
              <p:nvSpPr>
                <p:cNvPr id="335" name="Rectangle 334">
                  <a:extLst>
                    <a:ext uri="{FF2B5EF4-FFF2-40B4-BE49-F238E27FC236}">
                      <a16:creationId xmlns:a16="http://schemas.microsoft.com/office/drawing/2014/main" id="{EEC9E93D-44D6-4915-A580-17136CAFBD0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36" name="TextBox 335">
                  <a:extLst>
                    <a:ext uri="{FF2B5EF4-FFF2-40B4-BE49-F238E27FC236}">
                      <a16:creationId xmlns:a16="http://schemas.microsoft.com/office/drawing/2014/main" id="{DDA74F4F-3637-4F10-8D20-5E899A2A062A}"/>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34" name="Rectangle 333">
                <a:extLst>
                  <a:ext uri="{FF2B5EF4-FFF2-40B4-BE49-F238E27FC236}">
                    <a16:creationId xmlns:a16="http://schemas.microsoft.com/office/drawing/2014/main" id="{D86275DC-60EA-4869-839B-B08F01971DD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384C3828-6BB2-4116-A5E6-9266BB0B4132}"/>
                </a:ext>
              </a:extLst>
            </p:cNvPr>
            <p:cNvGrpSpPr/>
            <p:nvPr/>
          </p:nvGrpSpPr>
          <p:grpSpPr>
            <a:xfrm>
              <a:off x="4685436" y="1007379"/>
              <a:ext cx="810143" cy="787721"/>
              <a:chOff x="1640095" y="2137681"/>
              <a:chExt cx="810143" cy="787721"/>
            </a:xfrm>
          </p:grpSpPr>
          <p:grpSp>
            <p:nvGrpSpPr>
              <p:cNvPr id="329" name="Group 328">
                <a:extLst>
                  <a:ext uri="{FF2B5EF4-FFF2-40B4-BE49-F238E27FC236}">
                    <a16:creationId xmlns:a16="http://schemas.microsoft.com/office/drawing/2014/main" id="{CEFFE6A3-9BA5-49E0-B804-64253ED22FFC}"/>
                  </a:ext>
                </a:extLst>
              </p:cNvPr>
              <p:cNvGrpSpPr/>
              <p:nvPr/>
            </p:nvGrpSpPr>
            <p:grpSpPr>
              <a:xfrm>
                <a:off x="1640095" y="2137681"/>
                <a:ext cx="810143" cy="787721"/>
                <a:chOff x="4897109" y="790111"/>
                <a:chExt cx="994602" cy="1074200"/>
              </a:xfrm>
            </p:grpSpPr>
            <p:sp>
              <p:nvSpPr>
                <p:cNvPr id="331" name="Rectangle 330">
                  <a:extLst>
                    <a:ext uri="{FF2B5EF4-FFF2-40B4-BE49-F238E27FC236}">
                      <a16:creationId xmlns:a16="http://schemas.microsoft.com/office/drawing/2014/main" id="{4B323715-4324-4314-BC58-4F2D7486A94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32" name="TextBox 331">
                  <a:extLst>
                    <a:ext uri="{FF2B5EF4-FFF2-40B4-BE49-F238E27FC236}">
                      <a16:creationId xmlns:a16="http://schemas.microsoft.com/office/drawing/2014/main" id="{1901B8BD-588F-4769-9E4C-83D2F4CA8DB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30" name="Rectangle 329">
                <a:extLst>
                  <a:ext uri="{FF2B5EF4-FFF2-40B4-BE49-F238E27FC236}">
                    <a16:creationId xmlns:a16="http://schemas.microsoft.com/office/drawing/2014/main" id="{907B7063-34A0-4E8A-A69F-747FFCD3F028}"/>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044845AA-45E9-4720-8828-55B36D088301}"/>
                </a:ext>
              </a:extLst>
            </p:cNvPr>
            <p:cNvGrpSpPr/>
            <p:nvPr/>
          </p:nvGrpSpPr>
          <p:grpSpPr>
            <a:xfrm flipH="1">
              <a:off x="5592342" y="1007379"/>
              <a:ext cx="810143" cy="787721"/>
              <a:chOff x="1640095" y="2137681"/>
              <a:chExt cx="810143" cy="787721"/>
            </a:xfrm>
          </p:grpSpPr>
          <p:grpSp>
            <p:nvGrpSpPr>
              <p:cNvPr id="325" name="Group 324">
                <a:extLst>
                  <a:ext uri="{FF2B5EF4-FFF2-40B4-BE49-F238E27FC236}">
                    <a16:creationId xmlns:a16="http://schemas.microsoft.com/office/drawing/2014/main" id="{B776F5C8-5C7A-414E-91AD-5621D8E77ED3}"/>
                  </a:ext>
                </a:extLst>
              </p:cNvPr>
              <p:cNvGrpSpPr/>
              <p:nvPr/>
            </p:nvGrpSpPr>
            <p:grpSpPr>
              <a:xfrm>
                <a:off x="1640095" y="2137681"/>
                <a:ext cx="810143" cy="787721"/>
                <a:chOff x="4897109" y="790111"/>
                <a:chExt cx="994602" cy="1074200"/>
              </a:xfrm>
            </p:grpSpPr>
            <p:sp>
              <p:nvSpPr>
                <p:cNvPr id="327" name="Rectangle 326">
                  <a:extLst>
                    <a:ext uri="{FF2B5EF4-FFF2-40B4-BE49-F238E27FC236}">
                      <a16:creationId xmlns:a16="http://schemas.microsoft.com/office/drawing/2014/main" id="{3D18FE2F-6B7A-4AC8-AD2F-D70FED947DFF}"/>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8" name="TextBox 327">
                  <a:extLst>
                    <a:ext uri="{FF2B5EF4-FFF2-40B4-BE49-F238E27FC236}">
                      <a16:creationId xmlns:a16="http://schemas.microsoft.com/office/drawing/2014/main" id="{98B403B5-7734-4D98-A0CF-0D437FAB28C3}"/>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26" name="Rectangle 325">
                <a:extLst>
                  <a:ext uri="{FF2B5EF4-FFF2-40B4-BE49-F238E27FC236}">
                    <a16:creationId xmlns:a16="http://schemas.microsoft.com/office/drawing/2014/main" id="{72C7173C-2286-432E-AC1E-1727275B5DC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004FADE8-9721-4117-8559-C29340FE9462}"/>
                </a:ext>
              </a:extLst>
            </p:cNvPr>
            <p:cNvGrpSpPr/>
            <p:nvPr/>
          </p:nvGrpSpPr>
          <p:grpSpPr>
            <a:xfrm>
              <a:off x="6402485" y="1007377"/>
              <a:ext cx="810143" cy="787721"/>
              <a:chOff x="1640095" y="2137681"/>
              <a:chExt cx="810143" cy="787721"/>
            </a:xfrm>
          </p:grpSpPr>
          <p:grpSp>
            <p:nvGrpSpPr>
              <p:cNvPr id="321" name="Group 320">
                <a:extLst>
                  <a:ext uri="{FF2B5EF4-FFF2-40B4-BE49-F238E27FC236}">
                    <a16:creationId xmlns:a16="http://schemas.microsoft.com/office/drawing/2014/main" id="{AACA63F1-0F55-449B-8D75-641A6F6341F6}"/>
                  </a:ext>
                </a:extLst>
              </p:cNvPr>
              <p:cNvGrpSpPr/>
              <p:nvPr/>
            </p:nvGrpSpPr>
            <p:grpSpPr>
              <a:xfrm>
                <a:off x="1640095" y="2137681"/>
                <a:ext cx="810143" cy="787721"/>
                <a:chOff x="4897109" y="790111"/>
                <a:chExt cx="994602" cy="1074200"/>
              </a:xfrm>
            </p:grpSpPr>
            <p:sp>
              <p:nvSpPr>
                <p:cNvPr id="323" name="Rectangle 322">
                  <a:extLst>
                    <a:ext uri="{FF2B5EF4-FFF2-40B4-BE49-F238E27FC236}">
                      <a16:creationId xmlns:a16="http://schemas.microsoft.com/office/drawing/2014/main" id="{F6EF2E24-2DE2-44D0-A54F-98459440EA58}"/>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4" name="TextBox 323">
                  <a:extLst>
                    <a:ext uri="{FF2B5EF4-FFF2-40B4-BE49-F238E27FC236}">
                      <a16:creationId xmlns:a16="http://schemas.microsoft.com/office/drawing/2014/main" id="{9E3D08D7-B1FF-40BD-ACB4-AE9D52F1D515}"/>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22" name="Rectangle 321">
                <a:extLst>
                  <a:ext uri="{FF2B5EF4-FFF2-40B4-BE49-F238E27FC236}">
                    <a16:creationId xmlns:a16="http://schemas.microsoft.com/office/drawing/2014/main" id="{E60AA009-2BC8-4A90-AACF-F6A11BB6B26E}"/>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5A339FEF-6D45-4061-B020-74643933E71C}"/>
                </a:ext>
              </a:extLst>
            </p:cNvPr>
            <p:cNvGrpSpPr/>
            <p:nvPr/>
          </p:nvGrpSpPr>
          <p:grpSpPr>
            <a:xfrm flipH="1">
              <a:off x="7305995" y="1007375"/>
              <a:ext cx="810143" cy="787721"/>
              <a:chOff x="1640095" y="2137681"/>
              <a:chExt cx="810143" cy="787721"/>
            </a:xfrm>
          </p:grpSpPr>
          <p:grpSp>
            <p:nvGrpSpPr>
              <p:cNvPr id="317" name="Group 316">
                <a:extLst>
                  <a:ext uri="{FF2B5EF4-FFF2-40B4-BE49-F238E27FC236}">
                    <a16:creationId xmlns:a16="http://schemas.microsoft.com/office/drawing/2014/main" id="{FE40FDB9-5DEB-47E0-B427-E3E7B259FD3C}"/>
                  </a:ext>
                </a:extLst>
              </p:cNvPr>
              <p:cNvGrpSpPr/>
              <p:nvPr/>
            </p:nvGrpSpPr>
            <p:grpSpPr>
              <a:xfrm>
                <a:off x="1640095" y="2137681"/>
                <a:ext cx="810143" cy="787721"/>
                <a:chOff x="4897109" y="790111"/>
                <a:chExt cx="994602" cy="1074200"/>
              </a:xfrm>
            </p:grpSpPr>
            <p:sp>
              <p:nvSpPr>
                <p:cNvPr id="319" name="Rectangle 318">
                  <a:extLst>
                    <a:ext uri="{FF2B5EF4-FFF2-40B4-BE49-F238E27FC236}">
                      <a16:creationId xmlns:a16="http://schemas.microsoft.com/office/drawing/2014/main" id="{E1C2901C-D05D-4AC3-8142-E6A08C8EF2C3}"/>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20" name="TextBox 319">
                  <a:extLst>
                    <a:ext uri="{FF2B5EF4-FFF2-40B4-BE49-F238E27FC236}">
                      <a16:creationId xmlns:a16="http://schemas.microsoft.com/office/drawing/2014/main" id="{D115E8F8-7D2F-43FD-867B-A7F63C24977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18" name="Rectangle 317">
                <a:extLst>
                  <a:ext uri="{FF2B5EF4-FFF2-40B4-BE49-F238E27FC236}">
                    <a16:creationId xmlns:a16="http://schemas.microsoft.com/office/drawing/2014/main" id="{82749EEF-CD9C-45F4-B2DF-FF89B6EC2791}"/>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06CF639E-8257-472F-B453-92B3093B754F}"/>
                </a:ext>
              </a:extLst>
            </p:cNvPr>
            <p:cNvGrpSpPr/>
            <p:nvPr/>
          </p:nvGrpSpPr>
          <p:grpSpPr>
            <a:xfrm flipH="1">
              <a:off x="8119532" y="1008342"/>
              <a:ext cx="810143" cy="787721"/>
              <a:chOff x="1640095" y="2137681"/>
              <a:chExt cx="810143" cy="787721"/>
            </a:xfrm>
          </p:grpSpPr>
          <p:grpSp>
            <p:nvGrpSpPr>
              <p:cNvPr id="313" name="Group 312">
                <a:extLst>
                  <a:ext uri="{FF2B5EF4-FFF2-40B4-BE49-F238E27FC236}">
                    <a16:creationId xmlns:a16="http://schemas.microsoft.com/office/drawing/2014/main" id="{AC9E708C-EA38-40DA-9570-D0F16A06A56F}"/>
                  </a:ext>
                </a:extLst>
              </p:cNvPr>
              <p:cNvGrpSpPr/>
              <p:nvPr/>
            </p:nvGrpSpPr>
            <p:grpSpPr>
              <a:xfrm>
                <a:off x="1640095" y="2137681"/>
                <a:ext cx="810143" cy="787721"/>
                <a:chOff x="4897109" y="790111"/>
                <a:chExt cx="994602" cy="1074200"/>
              </a:xfrm>
            </p:grpSpPr>
            <p:sp>
              <p:nvSpPr>
                <p:cNvPr id="315" name="Rectangle 314">
                  <a:extLst>
                    <a:ext uri="{FF2B5EF4-FFF2-40B4-BE49-F238E27FC236}">
                      <a16:creationId xmlns:a16="http://schemas.microsoft.com/office/drawing/2014/main" id="{B5FD0467-CA7B-443C-AB8D-A1496A4A25E0}"/>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16" name="TextBox 315">
                  <a:extLst>
                    <a:ext uri="{FF2B5EF4-FFF2-40B4-BE49-F238E27FC236}">
                      <a16:creationId xmlns:a16="http://schemas.microsoft.com/office/drawing/2014/main" id="{9C245CE5-156A-4A89-A3BF-E3C74CFE4147}"/>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14" name="Rectangle 313">
                <a:extLst>
                  <a:ext uri="{FF2B5EF4-FFF2-40B4-BE49-F238E27FC236}">
                    <a16:creationId xmlns:a16="http://schemas.microsoft.com/office/drawing/2014/main" id="{B1C3906E-C6CF-4AD7-A5D9-D26982EA3A87}"/>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7" name="Group 336">
            <a:extLst>
              <a:ext uri="{FF2B5EF4-FFF2-40B4-BE49-F238E27FC236}">
                <a16:creationId xmlns:a16="http://schemas.microsoft.com/office/drawing/2014/main" id="{6E5325AC-1E71-474C-9E35-8D552217F3EA}"/>
              </a:ext>
            </a:extLst>
          </p:cNvPr>
          <p:cNvGrpSpPr/>
          <p:nvPr/>
        </p:nvGrpSpPr>
        <p:grpSpPr>
          <a:xfrm flipV="1">
            <a:off x="3875295" y="5085345"/>
            <a:ext cx="5054380" cy="788688"/>
            <a:chOff x="3875295" y="1007375"/>
            <a:chExt cx="5054380" cy="788688"/>
          </a:xfrm>
        </p:grpSpPr>
        <p:grpSp>
          <p:nvGrpSpPr>
            <p:cNvPr id="338" name="Group 337">
              <a:extLst>
                <a:ext uri="{FF2B5EF4-FFF2-40B4-BE49-F238E27FC236}">
                  <a16:creationId xmlns:a16="http://schemas.microsoft.com/office/drawing/2014/main" id="{E323F8B3-2CE3-4E93-B880-F75E2F8B1438}"/>
                </a:ext>
              </a:extLst>
            </p:cNvPr>
            <p:cNvGrpSpPr/>
            <p:nvPr/>
          </p:nvGrpSpPr>
          <p:grpSpPr>
            <a:xfrm>
              <a:off x="3875295" y="1007381"/>
              <a:ext cx="810143" cy="787721"/>
              <a:chOff x="1640095" y="2137681"/>
              <a:chExt cx="810143" cy="787721"/>
            </a:xfrm>
          </p:grpSpPr>
          <p:grpSp>
            <p:nvGrpSpPr>
              <p:cNvPr id="364" name="Group 363">
                <a:extLst>
                  <a:ext uri="{FF2B5EF4-FFF2-40B4-BE49-F238E27FC236}">
                    <a16:creationId xmlns:a16="http://schemas.microsoft.com/office/drawing/2014/main" id="{18C53D53-3625-4954-B438-9F3D20BB8E37}"/>
                  </a:ext>
                </a:extLst>
              </p:cNvPr>
              <p:cNvGrpSpPr/>
              <p:nvPr/>
            </p:nvGrpSpPr>
            <p:grpSpPr>
              <a:xfrm>
                <a:off x="1640095" y="2137681"/>
                <a:ext cx="810143" cy="787721"/>
                <a:chOff x="4897109" y="790111"/>
                <a:chExt cx="994602" cy="1074200"/>
              </a:xfrm>
            </p:grpSpPr>
            <p:sp>
              <p:nvSpPr>
                <p:cNvPr id="366" name="Rectangle 365">
                  <a:extLst>
                    <a:ext uri="{FF2B5EF4-FFF2-40B4-BE49-F238E27FC236}">
                      <a16:creationId xmlns:a16="http://schemas.microsoft.com/office/drawing/2014/main" id="{25C2A6ED-E21D-47CB-A698-1FAB0F06FBF2}"/>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67" name="TextBox 366">
                  <a:extLst>
                    <a:ext uri="{FF2B5EF4-FFF2-40B4-BE49-F238E27FC236}">
                      <a16:creationId xmlns:a16="http://schemas.microsoft.com/office/drawing/2014/main" id="{9406C4B7-CABA-4146-9D89-B4895975690E}"/>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65" name="Rectangle 364">
                <a:extLst>
                  <a:ext uri="{FF2B5EF4-FFF2-40B4-BE49-F238E27FC236}">
                    <a16:creationId xmlns:a16="http://schemas.microsoft.com/office/drawing/2014/main" id="{EEE8D1F3-4875-4265-A0C6-1CFCACF13F34}"/>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338">
              <a:extLst>
                <a:ext uri="{FF2B5EF4-FFF2-40B4-BE49-F238E27FC236}">
                  <a16:creationId xmlns:a16="http://schemas.microsoft.com/office/drawing/2014/main" id="{6781D3E6-1F92-4AF7-A0A2-B832959CA8FA}"/>
                </a:ext>
              </a:extLst>
            </p:cNvPr>
            <p:cNvGrpSpPr/>
            <p:nvPr/>
          </p:nvGrpSpPr>
          <p:grpSpPr>
            <a:xfrm>
              <a:off x="4685436" y="1007379"/>
              <a:ext cx="810143" cy="787721"/>
              <a:chOff x="1640095" y="2137681"/>
              <a:chExt cx="810143" cy="787721"/>
            </a:xfrm>
          </p:grpSpPr>
          <p:grpSp>
            <p:nvGrpSpPr>
              <p:cNvPr id="360" name="Group 359">
                <a:extLst>
                  <a:ext uri="{FF2B5EF4-FFF2-40B4-BE49-F238E27FC236}">
                    <a16:creationId xmlns:a16="http://schemas.microsoft.com/office/drawing/2014/main" id="{F953A097-44E9-462A-9379-D4250A62FAA5}"/>
                  </a:ext>
                </a:extLst>
              </p:cNvPr>
              <p:cNvGrpSpPr/>
              <p:nvPr/>
            </p:nvGrpSpPr>
            <p:grpSpPr>
              <a:xfrm>
                <a:off x="1640095" y="2137681"/>
                <a:ext cx="810143" cy="787721"/>
                <a:chOff x="4897109" y="790111"/>
                <a:chExt cx="994602" cy="1074200"/>
              </a:xfrm>
            </p:grpSpPr>
            <p:sp>
              <p:nvSpPr>
                <p:cNvPr id="362" name="Rectangle 361">
                  <a:extLst>
                    <a:ext uri="{FF2B5EF4-FFF2-40B4-BE49-F238E27FC236}">
                      <a16:creationId xmlns:a16="http://schemas.microsoft.com/office/drawing/2014/main" id="{BAA94763-17F2-4BD9-93DA-A3A8C4F39A9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63" name="TextBox 362">
                  <a:extLst>
                    <a:ext uri="{FF2B5EF4-FFF2-40B4-BE49-F238E27FC236}">
                      <a16:creationId xmlns:a16="http://schemas.microsoft.com/office/drawing/2014/main" id="{FE47501D-9985-4F0A-87DB-34C610BA64D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61" name="Rectangle 360">
                <a:extLst>
                  <a:ext uri="{FF2B5EF4-FFF2-40B4-BE49-F238E27FC236}">
                    <a16:creationId xmlns:a16="http://schemas.microsoft.com/office/drawing/2014/main" id="{06867377-2A55-4532-9090-B245D858E105}"/>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339">
              <a:extLst>
                <a:ext uri="{FF2B5EF4-FFF2-40B4-BE49-F238E27FC236}">
                  <a16:creationId xmlns:a16="http://schemas.microsoft.com/office/drawing/2014/main" id="{E5CA406E-0FB4-43B3-873C-33DA209B994B}"/>
                </a:ext>
              </a:extLst>
            </p:cNvPr>
            <p:cNvGrpSpPr/>
            <p:nvPr/>
          </p:nvGrpSpPr>
          <p:grpSpPr>
            <a:xfrm flipH="1">
              <a:off x="5592342" y="1007379"/>
              <a:ext cx="810143" cy="787721"/>
              <a:chOff x="1640095" y="2137681"/>
              <a:chExt cx="810143" cy="787721"/>
            </a:xfrm>
          </p:grpSpPr>
          <p:grpSp>
            <p:nvGrpSpPr>
              <p:cNvPr id="356" name="Group 355">
                <a:extLst>
                  <a:ext uri="{FF2B5EF4-FFF2-40B4-BE49-F238E27FC236}">
                    <a16:creationId xmlns:a16="http://schemas.microsoft.com/office/drawing/2014/main" id="{285FA0EB-7053-4FF0-8668-36F8A0D6A583}"/>
                  </a:ext>
                </a:extLst>
              </p:cNvPr>
              <p:cNvGrpSpPr/>
              <p:nvPr/>
            </p:nvGrpSpPr>
            <p:grpSpPr>
              <a:xfrm>
                <a:off x="1640095" y="2137681"/>
                <a:ext cx="810143" cy="787721"/>
                <a:chOff x="4897109" y="790111"/>
                <a:chExt cx="994602" cy="1074200"/>
              </a:xfrm>
            </p:grpSpPr>
            <p:sp>
              <p:nvSpPr>
                <p:cNvPr id="358" name="Rectangle 357">
                  <a:extLst>
                    <a:ext uri="{FF2B5EF4-FFF2-40B4-BE49-F238E27FC236}">
                      <a16:creationId xmlns:a16="http://schemas.microsoft.com/office/drawing/2014/main" id="{6E17A706-DEFD-4D82-86DE-4358909CE57A}"/>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9" name="TextBox 358">
                  <a:extLst>
                    <a:ext uri="{FF2B5EF4-FFF2-40B4-BE49-F238E27FC236}">
                      <a16:creationId xmlns:a16="http://schemas.microsoft.com/office/drawing/2014/main" id="{208459A4-6ADE-44CD-AFB4-2637E5E4F86B}"/>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57" name="Rectangle 356">
                <a:extLst>
                  <a:ext uri="{FF2B5EF4-FFF2-40B4-BE49-F238E27FC236}">
                    <a16:creationId xmlns:a16="http://schemas.microsoft.com/office/drawing/2014/main" id="{A331564D-BAE1-49CE-A329-44773C41A607}"/>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1" name="Group 340">
              <a:extLst>
                <a:ext uri="{FF2B5EF4-FFF2-40B4-BE49-F238E27FC236}">
                  <a16:creationId xmlns:a16="http://schemas.microsoft.com/office/drawing/2014/main" id="{9905C0FC-A606-4BA0-8B6F-1BD9414542BC}"/>
                </a:ext>
              </a:extLst>
            </p:cNvPr>
            <p:cNvGrpSpPr/>
            <p:nvPr/>
          </p:nvGrpSpPr>
          <p:grpSpPr>
            <a:xfrm>
              <a:off x="6402485" y="1007377"/>
              <a:ext cx="810143" cy="787721"/>
              <a:chOff x="1640095" y="2137681"/>
              <a:chExt cx="810143" cy="787721"/>
            </a:xfrm>
          </p:grpSpPr>
          <p:grpSp>
            <p:nvGrpSpPr>
              <p:cNvPr id="352" name="Group 351">
                <a:extLst>
                  <a:ext uri="{FF2B5EF4-FFF2-40B4-BE49-F238E27FC236}">
                    <a16:creationId xmlns:a16="http://schemas.microsoft.com/office/drawing/2014/main" id="{E7A9E8E6-9EE7-4755-B5A7-898BFF84C6DE}"/>
                  </a:ext>
                </a:extLst>
              </p:cNvPr>
              <p:cNvGrpSpPr/>
              <p:nvPr/>
            </p:nvGrpSpPr>
            <p:grpSpPr>
              <a:xfrm>
                <a:off x="1640095" y="2137681"/>
                <a:ext cx="810143" cy="787721"/>
                <a:chOff x="4897109" y="790111"/>
                <a:chExt cx="994602" cy="1074200"/>
              </a:xfrm>
            </p:grpSpPr>
            <p:sp>
              <p:nvSpPr>
                <p:cNvPr id="354" name="Rectangle 353">
                  <a:extLst>
                    <a:ext uri="{FF2B5EF4-FFF2-40B4-BE49-F238E27FC236}">
                      <a16:creationId xmlns:a16="http://schemas.microsoft.com/office/drawing/2014/main" id="{FEF4936F-2F60-456B-89D1-B8BF27FD74F5}"/>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5" name="TextBox 354">
                  <a:extLst>
                    <a:ext uri="{FF2B5EF4-FFF2-40B4-BE49-F238E27FC236}">
                      <a16:creationId xmlns:a16="http://schemas.microsoft.com/office/drawing/2014/main" id="{C50072F1-FAEE-4CAA-9DA9-ACDA52497C8D}"/>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53" name="Rectangle 352">
                <a:extLst>
                  <a:ext uri="{FF2B5EF4-FFF2-40B4-BE49-F238E27FC236}">
                    <a16:creationId xmlns:a16="http://schemas.microsoft.com/office/drawing/2014/main" id="{86052AA5-8A57-4406-878F-A9049FA7D80B}"/>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a:extLst>
                <a:ext uri="{FF2B5EF4-FFF2-40B4-BE49-F238E27FC236}">
                  <a16:creationId xmlns:a16="http://schemas.microsoft.com/office/drawing/2014/main" id="{2096B83F-4A87-4D93-ABA7-9203B2CEA281}"/>
                </a:ext>
              </a:extLst>
            </p:cNvPr>
            <p:cNvGrpSpPr/>
            <p:nvPr/>
          </p:nvGrpSpPr>
          <p:grpSpPr>
            <a:xfrm flipH="1">
              <a:off x="7305995" y="1007375"/>
              <a:ext cx="810143" cy="787721"/>
              <a:chOff x="1640095" y="2137681"/>
              <a:chExt cx="810143" cy="787721"/>
            </a:xfrm>
          </p:grpSpPr>
          <p:grpSp>
            <p:nvGrpSpPr>
              <p:cNvPr id="348" name="Group 347">
                <a:extLst>
                  <a:ext uri="{FF2B5EF4-FFF2-40B4-BE49-F238E27FC236}">
                    <a16:creationId xmlns:a16="http://schemas.microsoft.com/office/drawing/2014/main" id="{239BECC6-F338-4DB4-9E94-EA1198E62FE8}"/>
                  </a:ext>
                </a:extLst>
              </p:cNvPr>
              <p:cNvGrpSpPr/>
              <p:nvPr/>
            </p:nvGrpSpPr>
            <p:grpSpPr>
              <a:xfrm>
                <a:off x="1640095" y="2137681"/>
                <a:ext cx="810143" cy="787721"/>
                <a:chOff x="4897109" y="790111"/>
                <a:chExt cx="994602" cy="1074200"/>
              </a:xfrm>
            </p:grpSpPr>
            <p:sp>
              <p:nvSpPr>
                <p:cNvPr id="350" name="Rectangle 349">
                  <a:extLst>
                    <a:ext uri="{FF2B5EF4-FFF2-40B4-BE49-F238E27FC236}">
                      <a16:creationId xmlns:a16="http://schemas.microsoft.com/office/drawing/2014/main" id="{37425632-D425-4B3D-A382-E5B2203B779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51" name="TextBox 350">
                  <a:extLst>
                    <a:ext uri="{FF2B5EF4-FFF2-40B4-BE49-F238E27FC236}">
                      <a16:creationId xmlns:a16="http://schemas.microsoft.com/office/drawing/2014/main" id="{A3CE0BD0-9297-4607-80A1-DD51B5364CD0}"/>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49" name="Rectangle 348">
                <a:extLst>
                  <a:ext uri="{FF2B5EF4-FFF2-40B4-BE49-F238E27FC236}">
                    <a16:creationId xmlns:a16="http://schemas.microsoft.com/office/drawing/2014/main" id="{9E66AA2A-8320-495E-ACC5-AF44A0546169}"/>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342">
              <a:extLst>
                <a:ext uri="{FF2B5EF4-FFF2-40B4-BE49-F238E27FC236}">
                  <a16:creationId xmlns:a16="http://schemas.microsoft.com/office/drawing/2014/main" id="{61E9E00C-6689-48E2-AECE-DC33489FAA82}"/>
                </a:ext>
              </a:extLst>
            </p:cNvPr>
            <p:cNvGrpSpPr/>
            <p:nvPr/>
          </p:nvGrpSpPr>
          <p:grpSpPr>
            <a:xfrm flipH="1">
              <a:off x="8119532" y="1008342"/>
              <a:ext cx="810143" cy="787721"/>
              <a:chOff x="1640095" y="2137681"/>
              <a:chExt cx="810143" cy="787721"/>
            </a:xfrm>
          </p:grpSpPr>
          <p:grpSp>
            <p:nvGrpSpPr>
              <p:cNvPr id="344" name="Group 343">
                <a:extLst>
                  <a:ext uri="{FF2B5EF4-FFF2-40B4-BE49-F238E27FC236}">
                    <a16:creationId xmlns:a16="http://schemas.microsoft.com/office/drawing/2014/main" id="{27A0A1EB-99D7-4BC6-89C1-BE23EF3C72C1}"/>
                  </a:ext>
                </a:extLst>
              </p:cNvPr>
              <p:cNvGrpSpPr/>
              <p:nvPr/>
            </p:nvGrpSpPr>
            <p:grpSpPr>
              <a:xfrm>
                <a:off x="1640095" y="2137681"/>
                <a:ext cx="810143" cy="787721"/>
                <a:chOff x="4897109" y="790111"/>
                <a:chExt cx="994602" cy="1074200"/>
              </a:xfrm>
            </p:grpSpPr>
            <p:sp>
              <p:nvSpPr>
                <p:cNvPr id="346" name="Rectangle 345">
                  <a:extLst>
                    <a:ext uri="{FF2B5EF4-FFF2-40B4-BE49-F238E27FC236}">
                      <a16:creationId xmlns:a16="http://schemas.microsoft.com/office/drawing/2014/main" id="{BFAF087F-74AB-4E8D-92A2-58252472625C}"/>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47" name="TextBox 346">
                  <a:extLst>
                    <a:ext uri="{FF2B5EF4-FFF2-40B4-BE49-F238E27FC236}">
                      <a16:creationId xmlns:a16="http://schemas.microsoft.com/office/drawing/2014/main" id="{30103404-8D2D-48A1-BDA5-E7DB07E9F5BC}"/>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45" name="Rectangle 344">
                <a:extLst>
                  <a:ext uri="{FF2B5EF4-FFF2-40B4-BE49-F238E27FC236}">
                    <a16:creationId xmlns:a16="http://schemas.microsoft.com/office/drawing/2014/main" id="{5FBABAC7-0D56-4CE3-BBBC-2A6D704A303D}"/>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8" name="Group 367">
            <a:extLst>
              <a:ext uri="{FF2B5EF4-FFF2-40B4-BE49-F238E27FC236}">
                <a16:creationId xmlns:a16="http://schemas.microsoft.com/office/drawing/2014/main" id="{F2973A08-6506-4F87-9A30-BE96441ABA06}"/>
              </a:ext>
            </a:extLst>
          </p:cNvPr>
          <p:cNvGrpSpPr/>
          <p:nvPr/>
        </p:nvGrpSpPr>
        <p:grpSpPr>
          <a:xfrm flipH="1" flipV="1">
            <a:off x="8119532" y="126962"/>
            <a:ext cx="810143" cy="787721"/>
            <a:chOff x="1640095" y="2137681"/>
            <a:chExt cx="810143" cy="787721"/>
          </a:xfrm>
        </p:grpSpPr>
        <p:grpSp>
          <p:nvGrpSpPr>
            <p:cNvPr id="369" name="Group 368">
              <a:extLst>
                <a:ext uri="{FF2B5EF4-FFF2-40B4-BE49-F238E27FC236}">
                  <a16:creationId xmlns:a16="http://schemas.microsoft.com/office/drawing/2014/main" id="{65C401ED-D4C4-4347-81CA-64E565258F0F}"/>
                </a:ext>
              </a:extLst>
            </p:cNvPr>
            <p:cNvGrpSpPr/>
            <p:nvPr/>
          </p:nvGrpSpPr>
          <p:grpSpPr>
            <a:xfrm>
              <a:off x="1640095" y="2137681"/>
              <a:ext cx="810143" cy="787721"/>
              <a:chOff x="4897109" y="790111"/>
              <a:chExt cx="994602" cy="1074200"/>
            </a:xfrm>
          </p:grpSpPr>
          <p:sp>
            <p:nvSpPr>
              <p:cNvPr id="371" name="Rectangle 370">
                <a:extLst>
                  <a:ext uri="{FF2B5EF4-FFF2-40B4-BE49-F238E27FC236}">
                    <a16:creationId xmlns:a16="http://schemas.microsoft.com/office/drawing/2014/main" id="{A77EFFA2-7458-4720-AB13-3D309E70EDB6}"/>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72" name="TextBox 371">
                <a:extLst>
                  <a:ext uri="{FF2B5EF4-FFF2-40B4-BE49-F238E27FC236}">
                    <a16:creationId xmlns:a16="http://schemas.microsoft.com/office/drawing/2014/main" id="{6C3D8AC7-25CD-4D50-A0E9-56F2DA8EB61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70" name="Rectangle 369">
              <a:extLst>
                <a:ext uri="{FF2B5EF4-FFF2-40B4-BE49-F238E27FC236}">
                  <a16:creationId xmlns:a16="http://schemas.microsoft.com/office/drawing/2014/main" id="{731BB0F1-51C7-42E0-8DBE-33335D14D180}"/>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372">
            <a:extLst>
              <a:ext uri="{FF2B5EF4-FFF2-40B4-BE49-F238E27FC236}">
                <a16:creationId xmlns:a16="http://schemas.microsoft.com/office/drawing/2014/main" id="{A8C3D74F-1AEC-43A8-B6E3-42C5D174DD6A}"/>
              </a:ext>
            </a:extLst>
          </p:cNvPr>
          <p:cNvGrpSpPr/>
          <p:nvPr/>
        </p:nvGrpSpPr>
        <p:grpSpPr>
          <a:xfrm flipH="1">
            <a:off x="8119532" y="5961342"/>
            <a:ext cx="810143" cy="787721"/>
            <a:chOff x="1640095" y="2137681"/>
            <a:chExt cx="810143" cy="787721"/>
          </a:xfrm>
        </p:grpSpPr>
        <p:grpSp>
          <p:nvGrpSpPr>
            <p:cNvPr id="374" name="Group 373">
              <a:extLst>
                <a:ext uri="{FF2B5EF4-FFF2-40B4-BE49-F238E27FC236}">
                  <a16:creationId xmlns:a16="http://schemas.microsoft.com/office/drawing/2014/main" id="{A463A037-2217-42A2-B02F-CCAD0B6163AF}"/>
                </a:ext>
              </a:extLst>
            </p:cNvPr>
            <p:cNvGrpSpPr/>
            <p:nvPr/>
          </p:nvGrpSpPr>
          <p:grpSpPr>
            <a:xfrm>
              <a:off x="1640095" y="2137681"/>
              <a:ext cx="810143" cy="787721"/>
              <a:chOff x="4897109" y="790111"/>
              <a:chExt cx="994602" cy="1074200"/>
            </a:xfrm>
          </p:grpSpPr>
          <p:sp>
            <p:nvSpPr>
              <p:cNvPr id="376" name="Rectangle 375">
                <a:extLst>
                  <a:ext uri="{FF2B5EF4-FFF2-40B4-BE49-F238E27FC236}">
                    <a16:creationId xmlns:a16="http://schemas.microsoft.com/office/drawing/2014/main" id="{400CD310-8B48-4009-B5B8-9D67288B3E47}"/>
                  </a:ext>
                </a:extLst>
              </p:cNvPr>
              <p:cNvSpPr/>
              <p:nvPr/>
            </p:nvSpPr>
            <p:spPr>
              <a:xfrm>
                <a:off x="4897109" y="790111"/>
                <a:ext cx="994602" cy="107420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377" name="TextBox 376">
                <a:extLst>
                  <a:ext uri="{FF2B5EF4-FFF2-40B4-BE49-F238E27FC236}">
                    <a16:creationId xmlns:a16="http://schemas.microsoft.com/office/drawing/2014/main" id="{587B2D7C-C83D-4456-8AB5-D99CF07B8C2F}"/>
                  </a:ext>
                </a:extLst>
              </p:cNvPr>
              <p:cNvSpPr txBox="1"/>
              <p:nvPr/>
            </p:nvSpPr>
            <p:spPr>
              <a:xfrm>
                <a:off x="5048180" y="1127463"/>
                <a:ext cx="692459" cy="399495"/>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9CDA">
                        <a:lumMod val="60000"/>
                        <a:lumOff val="40000"/>
                      </a:srgbClr>
                    </a:solidFill>
                    <a:latin typeface="Intel Clear"/>
                  </a:rPr>
                  <a:t>OGL</a:t>
                </a:r>
                <a:endParaRPr kumimoji="0" lang="en-US" sz="1800" b="1" i="0" u="none" strike="noStrike" kern="1200" cap="none" spc="0" normalizeH="0" baseline="0" noProof="0" dirty="0">
                  <a:ln>
                    <a:noFill/>
                  </a:ln>
                  <a:solidFill>
                    <a:srgbClr val="009CDA">
                      <a:lumMod val="60000"/>
                      <a:lumOff val="40000"/>
                    </a:srgbClr>
                  </a:solidFill>
                  <a:effectLst/>
                  <a:uLnTx/>
                  <a:uFillTx/>
                  <a:latin typeface="Intel Clear"/>
                  <a:ea typeface="+mn-ea"/>
                  <a:cs typeface="+mn-cs"/>
                </a:endParaRPr>
              </a:p>
            </p:txBody>
          </p:sp>
        </p:grpSp>
        <p:sp>
          <p:nvSpPr>
            <p:cNvPr id="375" name="Rectangle 374">
              <a:extLst>
                <a:ext uri="{FF2B5EF4-FFF2-40B4-BE49-F238E27FC236}">
                  <a16:creationId xmlns:a16="http://schemas.microsoft.com/office/drawing/2014/main" id="{36C725FD-D4B7-4469-90CB-10E4E0FF0F72}"/>
                </a:ext>
              </a:extLst>
            </p:cNvPr>
            <p:cNvSpPr/>
            <p:nvPr/>
          </p:nvSpPr>
          <p:spPr>
            <a:xfrm>
              <a:off x="1640095" y="2159652"/>
              <a:ext cx="179715" cy="12927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4D41B3C5-B967-40AD-A5CA-19A5260843AB}"/>
              </a:ext>
            </a:extLst>
          </p:cNvPr>
          <p:cNvGrpSpPr/>
          <p:nvPr/>
        </p:nvGrpSpPr>
        <p:grpSpPr>
          <a:xfrm>
            <a:off x="3813175" y="128270"/>
            <a:ext cx="2096770" cy="659130"/>
            <a:chOff x="3813175" y="158750"/>
            <a:chExt cx="2096770" cy="659130"/>
          </a:xfrm>
        </p:grpSpPr>
        <p:sp>
          <p:nvSpPr>
            <p:cNvPr id="129" name="Freeform: Shape 128">
              <a:extLst>
                <a:ext uri="{FF2B5EF4-FFF2-40B4-BE49-F238E27FC236}">
                  <a16:creationId xmlns:a16="http://schemas.microsoft.com/office/drawing/2014/main" id="{F5EBE326-12F6-4D5B-9E2D-6A5CAD56EA05}"/>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C3D7704F-6622-4AD0-9302-06F8CCAC281B}"/>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84" name="Group 383">
            <a:extLst>
              <a:ext uri="{FF2B5EF4-FFF2-40B4-BE49-F238E27FC236}">
                <a16:creationId xmlns:a16="http://schemas.microsoft.com/office/drawing/2014/main" id="{3C060C55-D01C-4F5A-8C36-B574B74F44AD}"/>
              </a:ext>
            </a:extLst>
          </p:cNvPr>
          <p:cNvGrpSpPr/>
          <p:nvPr/>
        </p:nvGrpSpPr>
        <p:grpSpPr>
          <a:xfrm>
            <a:off x="5966353" y="128270"/>
            <a:ext cx="2096770" cy="659130"/>
            <a:chOff x="3813175" y="158750"/>
            <a:chExt cx="2096770" cy="659130"/>
          </a:xfrm>
        </p:grpSpPr>
        <p:sp>
          <p:nvSpPr>
            <p:cNvPr id="385" name="Freeform: Shape 384">
              <a:extLst>
                <a:ext uri="{FF2B5EF4-FFF2-40B4-BE49-F238E27FC236}">
                  <a16:creationId xmlns:a16="http://schemas.microsoft.com/office/drawing/2014/main" id="{95DE8206-44D3-4CF3-B557-7F3DC5EF5C5D}"/>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TextBox 385">
              <a:extLst>
                <a:ext uri="{FF2B5EF4-FFF2-40B4-BE49-F238E27FC236}">
                  <a16:creationId xmlns:a16="http://schemas.microsoft.com/office/drawing/2014/main" id="{88C0E8BE-1E8B-46B4-AE70-26EC49BC79E9}"/>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87" name="Group 386">
            <a:extLst>
              <a:ext uri="{FF2B5EF4-FFF2-40B4-BE49-F238E27FC236}">
                <a16:creationId xmlns:a16="http://schemas.microsoft.com/office/drawing/2014/main" id="{5F67B4DD-58D2-4AA6-BB79-7C5923415B89}"/>
              </a:ext>
            </a:extLst>
          </p:cNvPr>
          <p:cNvGrpSpPr/>
          <p:nvPr/>
        </p:nvGrpSpPr>
        <p:grpSpPr>
          <a:xfrm flipV="1">
            <a:off x="3836035" y="6109970"/>
            <a:ext cx="2096770" cy="659130"/>
            <a:chOff x="3813175" y="158750"/>
            <a:chExt cx="2096770" cy="659130"/>
          </a:xfrm>
        </p:grpSpPr>
        <p:sp>
          <p:nvSpPr>
            <p:cNvPr id="388" name="Freeform: Shape 387">
              <a:extLst>
                <a:ext uri="{FF2B5EF4-FFF2-40B4-BE49-F238E27FC236}">
                  <a16:creationId xmlns:a16="http://schemas.microsoft.com/office/drawing/2014/main" id="{60F15B42-CA82-4A3B-AC00-AB9E4EED9E39}"/>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TextBox 388">
              <a:extLst>
                <a:ext uri="{FF2B5EF4-FFF2-40B4-BE49-F238E27FC236}">
                  <a16:creationId xmlns:a16="http://schemas.microsoft.com/office/drawing/2014/main" id="{ABE677BA-0836-4B0F-A2DF-3C20C9111652}"/>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grpSp>
        <p:nvGrpSpPr>
          <p:cNvPr id="390" name="Group 389">
            <a:extLst>
              <a:ext uri="{FF2B5EF4-FFF2-40B4-BE49-F238E27FC236}">
                <a16:creationId xmlns:a16="http://schemas.microsoft.com/office/drawing/2014/main" id="{42B2E706-1E66-4846-882E-16E3070532FB}"/>
              </a:ext>
            </a:extLst>
          </p:cNvPr>
          <p:cNvGrpSpPr/>
          <p:nvPr/>
        </p:nvGrpSpPr>
        <p:grpSpPr>
          <a:xfrm flipV="1">
            <a:off x="5992495" y="6102350"/>
            <a:ext cx="2096770" cy="659130"/>
            <a:chOff x="3813175" y="158750"/>
            <a:chExt cx="2096770" cy="659130"/>
          </a:xfrm>
        </p:grpSpPr>
        <p:sp>
          <p:nvSpPr>
            <p:cNvPr id="391" name="Freeform: Shape 390">
              <a:extLst>
                <a:ext uri="{FF2B5EF4-FFF2-40B4-BE49-F238E27FC236}">
                  <a16:creationId xmlns:a16="http://schemas.microsoft.com/office/drawing/2014/main" id="{C5E8B639-D58A-439E-AC24-8001752888D0}"/>
                </a:ext>
              </a:extLst>
            </p:cNvPr>
            <p:cNvSpPr/>
            <p:nvPr/>
          </p:nvSpPr>
          <p:spPr>
            <a:xfrm>
              <a:off x="3813175" y="158750"/>
              <a:ext cx="2096770" cy="659130"/>
            </a:xfrm>
            <a:custGeom>
              <a:avLst/>
              <a:gdLst>
                <a:gd name="connsiteX0" fmla="*/ 0 w 2103120"/>
                <a:gd name="connsiteY0" fmla="*/ 0 h 678180"/>
                <a:gd name="connsiteX1" fmla="*/ 7620 w 2103120"/>
                <a:gd name="connsiteY1" fmla="*/ 441960 h 678180"/>
                <a:gd name="connsiteX2" fmla="*/ 655320 w 2103120"/>
                <a:gd name="connsiteY2" fmla="*/ 449580 h 678180"/>
                <a:gd name="connsiteX3" fmla="*/ 662940 w 2103120"/>
                <a:gd name="connsiteY3" fmla="*/ 678180 h 678180"/>
                <a:gd name="connsiteX4" fmla="*/ 1524000 w 2103120"/>
                <a:gd name="connsiteY4" fmla="*/ 640080 h 678180"/>
                <a:gd name="connsiteX5" fmla="*/ 1539240 w 2103120"/>
                <a:gd name="connsiteY5" fmla="*/ 426720 h 678180"/>
                <a:gd name="connsiteX6" fmla="*/ 2103120 w 2103120"/>
                <a:gd name="connsiteY6" fmla="*/ 426720 h 678180"/>
                <a:gd name="connsiteX7" fmla="*/ 2072640 w 2103120"/>
                <a:gd name="connsiteY7" fmla="*/ 0 h 678180"/>
                <a:gd name="connsiteX8" fmla="*/ 0 w 2103120"/>
                <a:gd name="connsiteY8" fmla="*/ 0 h 678180"/>
                <a:gd name="connsiteX0" fmla="*/ 0 w 2103120"/>
                <a:gd name="connsiteY0" fmla="*/ 0 h 681355"/>
                <a:gd name="connsiteX1" fmla="*/ 7620 w 2103120"/>
                <a:gd name="connsiteY1" fmla="*/ 441960 h 681355"/>
                <a:gd name="connsiteX2" fmla="*/ 655320 w 2103120"/>
                <a:gd name="connsiteY2" fmla="*/ 449580 h 681355"/>
                <a:gd name="connsiteX3" fmla="*/ 662940 w 2103120"/>
                <a:gd name="connsiteY3" fmla="*/ 6781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75640 w 2103120"/>
                <a:gd name="connsiteY3" fmla="*/ 668655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81355"/>
                <a:gd name="connsiteX1" fmla="*/ 7620 w 2103120"/>
                <a:gd name="connsiteY1" fmla="*/ 441960 h 681355"/>
                <a:gd name="connsiteX2" fmla="*/ 655320 w 2103120"/>
                <a:gd name="connsiteY2" fmla="*/ 449580 h 681355"/>
                <a:gd name="connsiteX3" fmla="*/ 653415 w 2103120"/>
                <a:gd name="connsiteY3" fmla="*/ 665480 h 681355"/>
                <a:gd name="connsiteX4" fmla="*/ 1533525 w 2103120"/>
                <a:gd name="connsiteY4" fmla="*/ 681355 h 681355"/>
                <a:gd name="connsiteX5" fmla="*/ 1539240 w 2103120"/>
                <a:gd name="connsiteY5" fmla="*/ 426720 h 681355"/>
                <a:gd name="connsiteX6" fmla="*/ 2103120 w 2103120"/>
                <a:gd name="connsiteY6" fmla="*/ 426720 h 681355"/>
                <a:gd name="connsiteX7" fmla="*/ 2072640 w 2103120"/>
                <a:gd name="connsiteY7" fmla="*/ 0 h 681355"/>
                <a:gd name="connsiteX8" fmla="*/ 0 w 2103120"/>
                <a:gd name="connsiteY8" fmla="*/ 0 h 681355"/>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62305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71830"/>
                <a:gd name="connsiteX1" fmla="*/ 7620 w 2103120"/>
                <a:gd name="connsiteY1" fmla="*/ 441960 h 671830"/>
                <a:gd name="connsiteX2" fmla="*/ 655320 w 2103120"/>
                <a:gd name="connsiteY2" fmla="*/ 449580 h 671830"/>
                <a:gd name="connsiteX3" fmla="*/ 653415 w 2103120"/>
                <a:gd name="connsiteY3" fmla="*/ 665480 h 671830"/>
                <a:gd name="connsiteX4" fmla="*/ 1546225 w 2103120"/>
                <a:gd name="connsiteY4" fmla="*/ 671830 h 671830"/>
                <a:gd name="connsiteX5" fmla="*/ 1539240 w 2103120"/>
                <a:gd name="connsiteY5" fmla="*/ 426720 h 671830"/>
                <a:gd name="connsiteX6" fmla="*/ 2103120 w 2103120"/>
                <a:gd name="connsiteY6" fmla="*/ 426720 h 671830"/>
                <a:gd name="connsiteX7" fmla="*/ 2072640 w 2103120"/>
                <a:gd name="connsiteY7" fmla="*/ 0 h 671830"/>
                <a:gd name="connsiteX8" fmla="*/ 0 w 2103120"/>
                <a:gd name="connsiteY8" fmla="*/ 0 h 67183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49400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7620 w 2103120"/>
                <a:gd name="connsiteY1" fmla="*/ 441960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55320 w 2103120"/>
                <a:gd name="connsiteY2" fmla="*/ 449580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42620 w 2103120"/>
                <a:gd name="connsiteY2" fmla="*/ 4083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534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72640 w 2103120"/>
                <a:gd name="connsiteY7" fmla="*/ 0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6720 h 665480"/>
                <a:gd name="connsiteX7" fmla="*/ 2098040 w 2103120"/>
                <a:gd name="connsiteY7" fmla="*/ 15875 h 665480"/>
                <a:gd name="connsiteX8" fmla="*/ 0 w 2103120"/>
                <a:gd name="connsiteY8" fmla="*/ 0 h 665480"/>
                <a:gd name="connsiteX0" fmla="*/ 0 w 2103120"/>
                <a:gd name="connsiteY0" fmla="*/ 0 h 665480"/>
                <a:gd name="connsiteX1" fmla="*/ 4445 w 2103120"/>
                <a:gd name="connsiteY1" fmla="*/ 426085 h 665480"/>
                <a:gd name="connsiteX2" fmla="*/ 639445 w 2103120"/>
                <a:gd name="connsiteY2" fmla="*/ 433705 h 665480"/>
                <a:gd name="connsiteX3" fmla="*/ 640715 w 2103120"/>
                <a:gd name="connsiteY3" fmla="*/ 665480 h 665480"/>
                <a:gd name="connsiteX4" fmla="*/ 1539875 w 2103120"/>
                <a:gd name="connsiteY4" fmla="*/ 659130 h 665480"/>
                <a:gd name="connsiteX5" fmla="*/ 1539240 w 2103120"/>
                <a:gd name="connsiteY5" fmla="*/ 426720 h 665480"/>
                <a:gd name="connsiteX6" fmla="*/ 2103120 w 2103120"/>
                <a:gd name="connsiteY6" fmla="*/ 423545 h 665480"/>
                <a:gd name="connsiteX7" fmla="*/ 2098040 w 2103120"/>
                <a:gd name="connsiteY7" fmla="*/ 15875 h 665480"/>
                <a:gd name="connsiteX8" fmla="*/ 0 w 2103120"/>
                <a:gd name="connsiteY8" fmla="*/ 0 h 665480"/>
                <a:gd name="connsiteX0" fmla="*/ 0 w 2099945"/>
                <a:gd name="connsiteY0" fmla="*/ 0 h 665480"/>
                <a:gd name="connsiteX1" fmla="*/ 4445 w 2099945"/>
                <a:gd name="connsiteY1" fmla="*/ 426085 h 665480"/>
                <a:gd name="connsiteX2" fmla="*/ 639445 w 2099945"/>
                <a:gd name="connsiteY2" fmla="*/ 433705 h 665480"/>
                <a:gd name="connsiteX3" fmla="*/ 640715 w 2099945"/>
                <a:gd name="connsiteY3" fmla="*/ 665480 h 665480"/>
                <a:gd name="connsiteX4" fmla="*/ 1539875 w 2099945"/>
                <a:gd name="connsiteY4" fmla="*/ 659130 h 665480"/>
                <a:gd name="connsiteX5" fmla="*/ 1539240 w 2099945"/>
                <a:gd name="connsiteY5" fmla="*/ 426720 h 665480"/>
                <a:gd name="connsiteX6" fmla="*/ 2099945 w 2099945"/>
                <a:gd name="connsiteY6" fmla="*/ 429895 h 665480"/>
                <a:gd name="connsiteX7" fmla="*/ 2098040 w 2099945"/>
                <a:gd name="connsiteY7" fmla="*/ 15875 h 665480"/>
                <a:gd name="connsiteX8" fmla="*/ 0 w 2099945"/>
                <a:gd name="connsiteY8" fmla="*/ 0 h 66548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6700 w 2096770"/>
                <a:gd name="connsiteY4" fmla="*/ 652780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36065 w 2096770"/>
                <a:gd name="connsiteY5" fmla="*/ 420370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6270 w 2096770"/>
                <a:gd name="connsiteY2" fmla="*/ 427355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1783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7540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0350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5112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32731 w 2096770"/>
                <a:gd name="connsiteY4" fmla="*/ 655955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 name="connsiteX0" fmla="*/ 0 w 2096770"/>
                <a:gd name="connsiteY0" fmla="*/ 0 h 663098"/>
                <a:gd name="connsiteX1" fmla="*/ 1270 w 2096770"/>
                <a:gd name="connsiteY1" fmla="*/ 419735 h 663098"/>
                <a:gd name="connsiteX2" fmla="*/ 633095 w 2096770"/>
                <a:gd name="connsiteY2" fmla="*/ 424180 h 663098"/>
                <a:gd name="connsiteX3" fmla="*/ 635159 w 2096770"/>
                <a:gd name="connsiteY3" fmla="*/ 659130 h 663098"/>
                <a:gd name="connsiteX4" fmla="*/ 1530349 w 2096770"/>
                <a:gd name="connsiteY4" fmla="*/ 663098 h 663098"/>
                <a:gd name="connsiteX5" fmla="*/ 1529715 w 2096770"/>
                <a:gd name="connsiteY5" fmla="*/ 423545 h 663098"/>
                <a:gd name="connsiteX6" fmla="*/ 2096770 w 2096770"/>
                <a:gd name="connsiteY6" fmla="*/ 423545 h 663098"/>
                <a:gd name="connsiteX7" fmla="*/ 2094865 w 2096770"/>
                <a:gd name="connsiteY7" fmla="*/ 9525 h 663098"/>
                <a:gd name="connsiteX8" fmla="*/ 0 w 2096770"/>
                <a:gd name="connsiteY8" fmla="*/ 0 h 663098"/>
                <a:gd name="connsiteX0" fmla="*/ 0 w 2096770"/>
                <a:gd name="connsiteY0" fmla="*/ 0 h 659130"/>
                <a:gd name="connsiteX1" fmla="*/ 1270 w 2096770"/>
                <a:gd name="connsiteY1" fmla="*/ 419735 h 659130"/>
                <a:gd name="connsiteX2" fmla="*/ 633095 w 2096770"/>
                <a:gd name="connsiteY2" fmla="*/ 424180 h 659130"/>
                <a:gd name="connsiteX3" fmla="*/ 635159 w 2096770"/>
                <a:gd name="connsiteY3" fmla="*/ 659130 h 659130"/>
                <a:gd name="connsiteX4" fmla="*/ 1527968 w 2096770"/>
                <a:gd name="connsiteY4" fmla="*/ 658336 h 659130"/>
                <a:gd name="connsiteX5" fmla="*/ 1529715 w 2096770"/>
                <a:gd name="connsiteY5" fmla="*/ 423545 h 659130"/>
                <a:gd name="connsiteX6" fmla="*/ 2096770 w 2096770"/>
                <a:gd name="connsiteY6" fmla="*/ 423545 h 659130"/>
                <a:gd name="connsiteX7" fmla="*/ 2094865 w 2096770"/>
                <a:gd name="connsiteY7" fmla="*/ 9525 h 659130"/>
                <a:gd name="connsiteX8" fmla="*/ 0 w 2096770"/>
                <a:gd name="connsiteY8" fmla="*/ 0 h 65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6770" h="659130">
                  <a:moveTo>
                    <a:pt x="0" y="0"/>
                  </a:moveTo>
                  <a:cubicBezTo>
                    <a:pt x="1482" y="142028"/>
                    <a:pt x="-212" y="277707"/>
                    <a:pt x="1270" y="419735"/>
                  </a:cubicBezTo>
                  <a:lnTo>
                    <a:pt x="633095" y="424180"/>
                  </a:lnTo>
                  <a:cubicBezTo>
                    <a:pt x="633518" y="501438"/>
                    <a:pt x="634736" y="581872"/>
                    <a:pt x="635159" y="659130"/>
                  </a:cubicBezTo>
                  <a:lnTo>
                    <a:pt x="1527968" y="658336"/>
                  </a:lnTo>
                  <a:cubicBezTo>
                    <a:pt x="1527756" y="579808"/>
                    <a:pt x="1529927" y="502073"/>
                    <a:pt x="1529715" y="423545"/>
                  </a:cubicBezTo>
                  <a:lnTo>
                    <a:pt x="2096770" y="423545"/>
                  </a:lnTo>
                  <a:cubicBezTo>
                    <a:pt x="2095077" y="286597"/>
                    <a:pt x="2096558" y="146473"/>
                    <a:pt x="2094865" y="9525"/>
                  </a:cubicBezTo>
                  <a:lnTo>
                    <a:pt x="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extBox 391">
              <a:extLst>
                <a:ext uri="{FF2B5EF4-FFF2-40B4-BE49-F238E27FC236}">
                  <a16:creationId xmlns:a16="http://schemas.microsoft.com/office/drawing/2014/main" id="{4C92B4C1-F046-4653-B7B8-BAD79D6D0943}"/>
                </a:ext>
              </a:extLst>
            </p:cNvPr>
            <p:cNvSpPr txBox="1"/>
            <p:nvPr/>
          </p:nvSpPr>
          <p:spPr>
            <a:xfrm>
              <a:off x="4562383" y="273641"/>
              <a:ext cx="722013" cy="276999"/>
            </a:xfrm>
            <a:prstGeom prst="rect">
              <a:avLst/>
            </a:prstGeom>
            <a:noFill/>
          </p:spPr>
          <p:txBody>
            <a:bodyPr wrap="square" lIns="0" tIns="0" rIns="0" bIns="0" rtlCol="0">
              <a:spAutoFit/>
            </a:bodyPr>
            <a:lstStyle/>
            <a:p>
              <a:r>
                <a:rPr lang="en-US" b="1">
                  <a:solidFill>
                    <a:srgbClr val="FFFF00"/>
                  </a:solidFill>
                </a:rPr>
                <a:t>DDR IO</a:t>
              </a:r>
            </a:p>
          </p:txBody>
        </p:sp>
      </p:grpSp>
      <p:sp>
        <p:nvSpPr>
          <p:cNvPr id="132" name="Rectangle 131">
            <a:extLst>
              <a:ext uri="{FF2B5EF4-FFF2-40B4-BE49-F238E27FC236}">
                <a16:creationId xmlns:a16="http://schemas.microsoft.com/office/drawing/2014/main" id="{BE77CD6C-A307-4FBE-89AA-602E2F46511A}"/>
              </a:ext>
            </a:extLst>
          </p:cNvPr>
          <p:cNvSpPr/>
          <p:nvPr/>
        </p:nvSpPr>
        <p:spPr>
          <a:xfrm>
            <a:off x="3882915" y="615118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A885F923-CF0B-486B-A5E7-5B6644ABD2E5}"/>
              </a:ext>
            </a:extLst>
          </p:cNvPr>
          <p:cNvSpPr/>
          <p:nvPr/>
        </p:nvSpPr>
        <p:spPr>
          <a:xfrm>
            <a:off x="469825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9DB9389F-ED59-4B7A-9BE2-3D2FA0B232B3}"/>
              </a:ext>
            </a:extLst>
          </p:cNvPr>
          <p:cNvSpPr/>
          <p:nvPr/>
        </p:nvSpPr>
        <p:spPr>
          <a:xfrm>
            <a:off x="623749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E1928839-2E13-4068-B51B-D91B2B89D8E3}"/>
              </a:ext>
            </a:extLst>
          </p:cNvPr>
          <p:cNvSpPr/>
          <p:nvPr/>
        </p:nvSpPr>
        <p:spPr>
          <a:xfrm>
            <a:off x="641275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4AC8AF74-035C-4B70-A778-7D53C8A42E10}"/>
              </a:ext>
            </a:extLst>
          </p:cNvPr>
          <p:cNvSpPr/>
          <p:nvPr/>
        </p:nvSpPr>
        <p:spPr>
          <a:xfrm>
            <a:off x="7944375" y="596646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F5339E48-730E-42C3-9699-25E349B86214}"/>
              </a:ext>
            </a:extLst>
          </p:cNvPr>
          <p:cNvSpPr/>
          <p:nvPr/>
        </p:nvSpPr>
        <p:spPr>
          <a:xfrm>
            <a:off x="3882915" y="587663"/>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9A2F29C3-BA89-4C80-A434-B802D7335ED0}"/>
              </a:ext>
            </a:extLst>
          </p:cNvPr>
          <p:cNvSpPr/>
          <p:nvPr/>
        </p:nvSpPr>
        <p:spPr>
          <a:xfrm>
            <a:off x="469825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662BCEDD-450F-4491-82B6-5CA592DB093F}"/>
              </a:ext>
            </a:extLst>
          </p:cNvPr>
          <p:cNvSpPr/>
          <p:nvPr/>
        </p:nvSpPr>
        <p:spPr>
          <a:xfrm>
            <a:off x="623749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45D0ECCD-7EE5-49FA-8F8E-2AAE1B0B22C7}"/>
              </a:ext>
            </a:extLst>
          </p:cNvPr>
          <p:cNvSpPr/>
          <p:nvPr/>
        </p:nvSpPr>
        <p:spPr>
          <a:xfrm>
            <a:off x="641275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93977F04-71C8-4C24-8039-6EBDCC2F6755}"/>
              </a:ext>
            </a:extLst>
          </p:cNvPr>
          <p:cNvSpPr/>
          <p:nvPr/>
        </p:nvSpPr>
        <p:spPr>
          <a:xfrm>
            <a:off x="7944375" y="800100"/>
            <a:ext cx="163305" cy="1284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TextBox 403">
            <a:extLst>
              <a:ext uri="{FF2B5EF4-FFF2-40B4-BE49-F238E27FC236}">
                <a16:creationId xmlns:a16="http://schemas.microsoft.com/office/drawing/2014/main" id="{3E239FAA-F731-4AD1-9D85-C14A3B6D5541}"/>
              </a:ext>
            </a:extLst>
          </p:cNvPr>
          <p:cNvSpPr txBox="1"/>
          <p:nvPr/>
        </p:nvSpPr>
        <p:spPr>
          <a:xfrm rot="16200000">
            <a:off x="3063178" y="5793944"/>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5" name="TextBox 404">
            <a:extLst>
              <a:ext uri="{FF2B5EF4-FFF2-40B4-BE49-F238E27FC236}">
                <a16:creationId xmlns:a16="http://schemas.microsoft.com/office/drawing/2014/main" id="{BD262C48-8B34-4E41-AEB2-CA6DEDADDD9B}"/>
              </a:ext>
            </a:extLst>
          </p:cNvPr>
          <p:cNvSpPr txBox="1"/>
          <p:nvPr/>
        </p:nvSpPr>
        <p:spPr>
          <a:xfrm rot="16200000">
            <a:off x="3063178" y="412134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6" name="TextBox 405">
            <a:extLst>
              <a:ext uri="{FF2B5EF4-FFF2-40B4-BE49-F238E27FC236}">
                <a16:creationId xmlns:a16="http://schemas.microsoft.com/office/drawing/2014/main" id="{A948CA9A-C527-4045-A31A-F007D5CD6016}"/>
              </a:ext>
            </a:extLst>
          </p:cNvPr>
          <p:cNvSpPr txBox="1"/>
          <p:nvPr/>
        </p:nvSpPr>
        <p:spPr>
          <a:xfrm rot="16200000">
            <a:off x="3075347" y="248939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7" name="TextBox 406">
            <a:extLst>
              <a:ext uri="{FF2B5EF4-FFF2-40B4-BE49-F238E27FC236}">
                <a16:creationId xmlns:a16="http://schemas.microsoft.com/office/drawing/2014/main" id="{89F30BFB-7C1F-495D-805A-B46D85C1921D}"/>
              </a:ext>
            </a:extLst>
          </p:cNvPr>
          <p:cNvSpPr txBox="1"/>
          <p:nvPr/>
        </p:nvSpPr>
        <p:spPr>
          <a:xfrm rot="16200000">
            <a:off x="3087516" y="81934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8" name="TextBox 407">
            <a:extLst>
              <a:ext uri="{FF2B5EF4-FFF2-40B4-BE49-F238E27FC236}">
                <a16:creationId xmlns:a16="http://schemas.microsoft.com/office/drawing/2014/main" id="{61E57971-2935-4B2F-B6CC-EB6C36A5830E}"/>
              </a:ext>
            </a:extLst>
          </p:cNvPr>
          <p:cNvSpPr txBox="1"/>
          <p:nvPr/>
        </p:nvSpPr>
        <p:spPr>
          <a:xfrm rot="5400000">
            <a:off x="8546595" y="827636"/>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09" name="TextBox 408">
            <a:extLst>
              <a:ext uri="{FF2B5EF4-FFF2-40B4-BE49-F238E27FC236}">
                <a16:creationId xmlns:a16="http://schemas.microsoft.com/office/drawing/2014/main" id="{14B5DABD-0ACE-4477-A4E0-6A4846D7CF20}"/>
              </a:ext>
            </a:extLst>
          </p:cNvPr>
          <p:cNvSpPr txBox="1"/>
          <p:nvPr/>
        </p:nvSpPr>
        <p:spPr>
          <a:xfrm rot="5400000">
            <a:off x="8577075" y="2473557"/>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0" name="TextBox 409">
            <a:extLst>
              <a:ext uri="{FF2B5EF4-FFF2-40B4-BE49-F238E27FC236}">
                <a16:creationId xmlns:a16="http://schemas.microsoft.com/office/drawing/2014/main" id="{A48041CF-5001-4C67-9484-897805E1BB7F}"/>
              </a:ext>
            </a:extLst>
          </p:cNvPr>
          <p:cNvSpPr txBox="1"/>
          <p:nvPr/>
        </p:nvSpPr>
        <p:spPr>
          <a:xfrm rot="5400000">
            <a:off x="8577074" y="4119478"/>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1" name="TextBox 410">
            <a:extLst>
              <a:ext uri="{FF2B5EF4-FFF2-40B4-BE49-F238E27FC236}">
                <a16:creationId xmlns:a16="http://schemas.microsoft.com/office/drawing/2014/main" id="{7D51D49D-0E39-488A-A914-D94627B3E47B}"/>
              </a:ext>
            </a:extLst>
          </p:cNvPr>
          <p:cNvSpPr txBox="1"/>
          <p:nvPr/>
        </p:nvSpPr>
        <p:spPr>
          <a:xfrm rot="5400000">
            <a:off x="8577074" y="5800355"/>
            <a:ext cx="1168950" cy="276999"/>
          </a:xfrm>
          <a:prstGeom prst="rect">
            <a:avLst/>
          </a:prstGeom>
          <a:noFill/>
          <a:ln w="38100">
            <a:solidFill>
              <a:srgbClr val="FF00FF"/>
            </a:solidFill>
          </a:ln>
        </p:spPr>
        <p:txBody>
          <a:bodyPr wrap="square" lIns="0" tIns="0" rIns="0" bIns="0" rtlCol="0">
            <a:spAutoFit/>
          </a:bodyPr>
          <a:lstStyle/>
          <a:p>
            <a:pPr algn="ctr"/>
            <a:r>
              <a:rPr lang="en-US">
                <a:solidFill>
                  <a:srgbClr val="FF00FF"/>
                </a:solidFill>
              </a:rPr>
              <a:t>MDFIS</a:t>
            </a:r>
          </a:p>
        </p:txBody>
      </p:sp>
      <p:sp>
        <p:nvSpPr>
          <p:cNvPr id="412" name="TextBox 411">
            <a:extLst>
              <a:ext uri="{FF2B5EF4-FFF2-40B4-BE49-F238E27FC236}">
                <a16:creationId xmlns:a16="http://schemas.microsoft.com/office/drawing/2014/main" id="{5D602ED1-63EE-41B7-934D-DC475F187589}"/>
              </a:ext>
            </a:extLst>
          </p:cNvPr>
          <p:cNvSpPr txBox="1"/>
          <p:nvPr/>
        </p:nvSpPr>
        <p:spPr>
          <a:xfrm rot="5400000">
            <a:off x="8953266" y="4987691"/>
            <a:ext cx="450306" cy="209288"/>
          </a:xfrm>
          <a:prstGeom prst="rect">
            <a:avLst/>
          </a:prstGeom>
          <a:noFill/>
          <a:ln w="38100">
            <a:solidFill>
              <a:srgbClr val="29FF29"/>
            </a:solidFill>
          </a:ln>
        </p:spPr>
        <p:txBody>
          <a:bodyPr wrap="square" lIns="0" tIns="27432" rIns="0" bIns="27432" rtlCol="0">
            <a:spAutoFit/>
          </a:bodyPr>
          <a:lstStyle/>
          <a:p>
            <a:pPr algn="ctr"/>
            <a:r>
              <a:rPr lang="en-US" sz="1000">
                <a:solidFill>
                  <a:srgbClr val="29FF29"/>
                </a:solidFill>
              </a:rPr>
              <a:t>MDFIC</a:t>
            </a:r>
          </a:p>
        </p:txBody>
      </p:sp>
      <p:sp>
        <p:nvSpPr>
          <p:cNvPr id="413" name="TextBox 412">
            <a:extLst>
              <a:ext uri="{FF2B5EF4-FFF2-40B4-BE49-F238E27FC236}">
                <a16:creationId xmlns:a16="http://schemas.microsoft.com/office/drawing/2014/main" id="{120926F0-1D26-45FE-B2A8-E6925B3F4CC3}"/>
              </a:ext>
            </a:extLst>
          </p:cNvPr>
          <p:cNvSpPr txBox="1"/>
          <p:nvPr/>
        </p:nvSpPr>
        <p:spPr>
          <a:xfrm rot="16200000">
            <a:off x="3405906" y="4987692"/>
            <a:ext cx="450306" cy="209288"/>
          </a:xfrm>
          <a:prstGeom prst="rect">
            <a:avLst/>
          </a:prstGeom>
          <a:noFill/>
          <a:ln w="38100">
            <a:solidFill>
              <a:srgbClr val="29FF29"/>
            </a:solidFill>
          </a:ln>
        </p:spPr>
        <p:txBody>
          <a:bodyPr wrap="square" lIns="0" tIns="27432" rIns="0" bIns="27432" rtlCol="0">
            <a:spAutoFit/>
          </a:bodyPr>
          <a:lstStyle/>
          <a:p>
            <a:pPr algn="ctr"/>
            <a:r>
              <a:rPr lang="en-US" sz="1000">
                <a:solidFill>
                  <a:srgbClr val="29FF29"/>
                </a:solidFill>
              </a:rPr>
              <a:t>MDFIC</a:t>
            </a:r>
          </a:p>
        </p:txBody>
      </p:sp>
      <p:sp>
        <p:nvSpPr>
          <p:cNvPr id="378" name="Footer Placeholder 2">
            <a:extLst>
              <a:ext uri="{FF2B5EF4-FFF2-40B4-BE49-F238E27FC236}">
                <a16:creationId xmlns:a16="http://schemas.microsoft.com/office/drawing/2014/main" id="{50F88B92-3EB9-4CC4-AC9F-660B790A1E9D}"/>
              </a:ext>
            </a:extLst>
          </p:cNvPr>
          <p:cNvSpPr txBox="1">
            <a:spLocks/>
          </p:cNvSpPr>
          <p:nvPr/>
        </p:nvSpPr>
        <p:spPr>
          <a:xfrm>
            <a:off x="24716" y="6492875"/>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
        <p:nvSpPr>
          <p:cNvPr id="379" name="Rectangle 378">
            <a:extLst>
              <a:ext uri="{FF2B5EF4-FFF2-40B4-BE49-F238E27FC236}">
                <a16:creationId xmlns:a16="http://schemas.microsoft.com/office/drawing/2014/main" id="{D416F3FF-E6FA-401B-B880-BB8490EFA3FA}"/>
              </a:ext>
            </a:extLst>
          </p:cNvPr>
          <p:cNvSpPr/>
          <p:nvPr/>
        </p:nvSpPr>
        <p:spPr>
          <a:xfrm>
            <a:off x="8992570" y="126962"/>
            <a:ext cx="277000" cy="20770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TextBox 379">
            <a:extLst>
              <a:ext uri="{FF2B5EF4-FFF2-40B4-BE49-F238E27FC236}">
                <a16:creationId xmlns:a16="http://schemas.microsoft.com/office/drawing/2014/main" id="{B311B9D0-3331-4BD6-9EAE-20CBC5A6DEE5}"/>
              </a:ext>
            </a:extLst>
          </p:cNvPr>
          <p:cNvSpPr txBox="1"/>
          <p:nvPr/>
        </p:nvSpPr>
        <p:spPr>
          <a:xfrm>
            <a:off x="9353425" y="46150"/>
            <a:ext cx="1000017" cy="369332"/>
          </a:xfrm>
          <a:prstGeom prst="rect">
            <a:avLst/>
          </a:prstGeom>
          <a:noFill/>
        </p:spPr>
        <p:txBody>
          <a:bodyPr wrap="square" rtlCol="0">
            <a:spAutoFit/>
          </a:bodyPr>
          <a:lstStyle/>
          <a:p>
            <a:r>
              <a:rPr lang="en-US" b="1">
                <a:solidFill>
                  <a:schemeClr val="accent2"/>
                </a:solidFill>
              </a:rPr>
              <a:t>GPIO_L</a:t>
            </a:r>
          </a:p>
        </p:txBody>
      </p:sp>
      <p:sp>
        <p:nvSpPr>
          <p:cNvPr id="381" name="Rectangle 380">
            <a:extLst>
              <a:ext uri="{FF2B5EF4-FFF2-40B4-BE49-F238E27FC236}">
                <a16:creationId xmlns:a16="http://schemas.microsoft.com/office/drawing/2014/main" id="{20B8FC92-0DD5-4286-8469-5641F950E6B5}"/>
              </a:ext>
            </a:extLst>
          </p:cNvPr>
          <p:cNvSpPr/>
          <p:nvPr/>
        </p:nvSpPr>
        <p:spPr>
          <a:xfrm>
            <a:off x="9143999" y="6554636"/>
            <a:ext cx="156049" cy="20347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TextBox 381">
            <a:extLst>
              <a:ext uri="{FF2B5EF4-FFF2-40B4-BE49-F238E27FC236}">
                <a16:creationId xmlns:a16="http://schemas.microsoft.com/office/drawing/2014/main" id="{828C47A2-2C25-4030-82D6-1418AA9B47F9}"/>
              </a:ext>
            </a:extLst>
          </p:cNvPr>
          <p:cNvSpPr txBox="1"/>
          <p:nvPr/>
        </p:nvSpPr>
        <p:spPr>
          <a:xfrm>
            <a:off x="9376762" y="6482009"/>
            <a:ext cx="1000017" cy="369332"/>
          </a:xfrm>
          <a:prstGeom prst="rect">
            <a:avLst/>
          </a:prstGeom>
          <a:noFill/>
        </p:spPr>
        <p:txBody>
          <a:bodyPr wrap="square" rtlCol="0">
            <a:spAutoFit/>
          </a:bodyPr>
          <a:lstStyle/>
          <a:p>
            <a:r>
              <a:rPr lang="en-US" b="1">
                <a:solidFill>
                  <a:schemeClr val="accent2"/>
                </a:solidFill>
              </a:rPr>
              <a:t>GPIO_R</a:t>
            </a:r>
          </a:p>
        </p:txBody>
      </p:sp>
      <p:sp>
        <p:nvSpPr>
          <p:cNvPr id="383" name="Rectangle 382">
            <a:extLst>
              <a:ext uri="{FF2B5EF4-FFF2-40B4-BE49-F238E27FC236}">
                <a16:creationId xmlns:a16="http://schemas.microsoft.com/office/drawing/2014/main" id="{834CEE3C-1FEE-4B7F-8EF1-C0C26B5E581F}"/>
              </a:ext>
            </a:extLst>
          </p:cNvPr>
          <p:cNvSpPr/>
          <p:nvPr/>
        </p:nvSpPr>
        <p:spPr>
          <a:xfrm>
            <a:off x="8973970" y="6554636"/>
            <a:ext cx="147397" cy="21030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a:extLst>
              <a:ext uri="{FF2B5EF4-FFF2-40B4-BE49-F238E27FC236}">
                <a16:creationId xmlns:a16="http://schemas.microsoft.com/office/drawing/2014/main" id="{837AC255-C94D-4867-A3CF-CC9D04A05608}"/>
              </a:ext>
            </a:extLst>
          </p:cNvPr>
          <p:cNvSpPr txBox="1"/>
          <p:nvPr/>
        </p:nvSpPr>
        <p:spPr>
          <a:xfrm>
            <a:off x="9353424" y="6119950"/>
            <a:ext cx="1190728" cy="369332"/>
          </a:xfrm>
          <a:prstGeom prst="rect">
            <a:avLst/>
          </a:prstGeom>
          <a:noFill/>
        </p:spPr>
        <p:txBody>
          <a:bodyPr wrap="square" rtlCol="0">
            <a:spAutoFit/>
          </a:bodyPr>
          <a:lstStyle/>
          <a:p>
            <a:r>
              <a:rPr lang="en-US" b="1">
                <a:solidFill>
                  <a:srgbClr val="A5A5A5"/>
                </a:solidFill>
              </a:rPr>
              <a:t>EPR_Fuse</a:t>
            </a:r>
          </a:p>
        </p:txBody>
      </p:sp>
      <p:cxnSp>
        <p:nvCxnSpPr>
          <p:cNvPr id="4" name="Straight Arrow Connector 3">
            <a:extLst>
              <a:ext uri="{FF2B5EF4-FFF2-40B4-BE49-F238E27FC236}">
                <a16:creationId xmlns:a16="http://schemas.microsoft.com/office/drawing/2014/main" id="{A49750E7-383A-4030-A64F-31B8900DFC59}"/>
              </a:ext>
            </a:extLst>
          </p:cNvPr>
          <p:cNvCxnSpPr>
            <a:stCxn id="393" idx="1"/>
            <a:endCxn id="411" idx="3"/>
          </p:cNvCxnSpPr>
          <p:nvPr/>
        </p:nvCxnSpPr>
        <p:spPr>
          <a:xfrm flipH="1">
            <a:off x="9161549" y="6304616"/>
            <a:ext cx="191875" cy="218714"/>
          </a:xfrm>
          <a:prstGeom prst="straightConnector1">
            <a:avLst/>
          </a:prstGeom>
          <a:ln w="38100">
            <a:solidFill>
              <a:srgbClr val="A5A5A5"/>
            </a:solidFill>
            <a:tailEnd type="triangle"/>
          </a:ln>
        </p:spPr>
        <p:style>
          <a:lnRef idx="1">
            <a:schemeClr val="accent1"/>
          </a:lnRef>
          <a:fillRef idx="0">
            <a:schemeClr val="accent1"/>
          </a:fillRef>
          <a:effectRef idx="0">
            <a:schemeClr val="accent1"/>
          </a:effectRef>
          <a:fontRef idx="minor">
            <a:schemeClr val="tx1"/>
          </a:fontRef>
        </p:style>
      </p:cxnSp>
      <p:sp>
        <p:nvSpPr>
          <p:cNvPr id="403" name="Rectangle 402">
            <a:extLst>
              <a:ext uri="{FF2B5EF4-FFF2-40B4-BE49-F238E27FC236}">
                <a16:creationId xmlns:a16="http://schemas.microsoft.com/office/drawing/2014/main" id="{F09A86B8-3CE0-4F91-BE4E-2704AAA479B8}"/>
              </a:ext>
            </a:extLst>
          </p:cNvPr>
          <p:cNvSpPr/>
          <p:nvPr/>
        </p:nvSpPr>
        <p:spPr>
          <a:xfrm>
            <a:off x="9014315" y="1764294"/>
            <a:ext cx="262266" cy="23075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a:extLst>
              <a:ext uri="{FF2B5EF4-FFF2-40B4-BE49-F238E27FC236}">
                <a16:creationId xmlns:a16="http://schemas.microsoft.com/office/drawing/2014/main" id="{7BFE4DD1-B6F1-4A55-AC68-F6BFBBE351D8}"/>
              </a:ext>
            </a:extLst>
          </p:cNvPr>
          <p:cNvSpPr/>
          <p:nvPr/>
        </p:nvSpPr>
        <p:spPr>
          <a:xfrm>
            <a:off x="9008728" y="1560832"/>
            <a:ext cx="267853" cy="17017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extBox 416">
            <a:extLst>
              <a:ext uri="{FF2B5EF4-FFF2-40B4-BE49-F238E27FC236}">
                <a16:creationId xmlns:a16="http://schemas.microsoft.com/office/drawing/2014/main" id="{305CA4E5-BCF7-41B3-84F4-6DD1F07E28CE}"/>
              </a:ext>
            </a:extLst>
          </p:cNvPr>
          <p:cNvSpPr txBox="1"/>
          <p:nvPr/>
        </p:nvSpPr>
        <p:spPr>
          <a:xfrm>
            <a:off x="9314970" y="1692979"/>
            <a:ext cx="1313546" cy="369332"/>
          </a:xfrm>
          <a:prstGeom prst="rect">
            <a:avLst/>
          </a:prstGeom>
          <a:noFill/>
        </p:spPr>
        <p:txBody>
          <a:bodyPr wrap="square" rtlCol="0">
            <a:spAutoFit/>
          </a:bodyPr>
          <a:lstStyle/>
          <a:p>
            <a:r>
              <a:rPr lang="en-US" b="1">
                <a:solidFill>
                  <a:schemeClr val="accent2"/>
                </a:solidFill>
              </a:rPr>
              <a:t>EPR_Reset</a:t>
            </a:r>
          </a:p>
        </p:txBody>
      </p:sp>
      <p:sp>
        <p:nvSpPr>
          <p:cNvPr id="418" name="TextBox 417">
            <a:extLst>
              <a:ext uri="{FF2B5EF4-FFF2-40B4-BE49-F238E27FC236}">
                <a16:creationId xmlns:a16="http://schemas.microsoft.com/office/drawing/2014/main" id="{509E7742-9FCE-4C05-BD80-D8D1F4E7A934}"/>
              </a:ext>
            </a:extLst>
          </p:cNvPr>
          <p:cNvSpPr txBox="1"/>
          <p:nvPr/>
        </p:nvSpPr>
        <p:spPr>
          <a:xfrm>
            <a:off x="9314970" y="1446523"/>
            <a:ext cx="810143" cy="369332"/>
          </a:xfrm>
          <a:prstGeom prst="rect">
            <a:avLst/>
          </a:prstGeom>
          <a:noFill/>
        </p:spPr>
        <p:txBody>
          <a:bodyPr wrap="square" rtlCol="0">
            <a:spAutoFit/>
          </a:bodyPr>
          <a:lstStyle/>
          <a:p>
            <a:r>
              <a:rPr lang="en-US" b="1">
                <a:solidFill>
                  <a:srgbClr val="A5A5A5"/>
                </a:solidFill>
              </a:rPr>
              <a:t>CGU</a:t>
            </a:r>
          </a:p>
        </p:txBody>
      </p:sp>
      <p:sp>
        <p:nvSpPr>
          <p:cNvPr id="419" name="Rectangle 418">
            <a:extLst>
              <a:ext uri="{FF2B5EF4-FFF2-40B4-BE49-F238E27FC236}">
                <a16:creationId xmlns:a16="http://schemas.microsoft.com/office/drawing/2014/main" id="{514723FC-A6F4-4C13-AFC1-579F12D88C19}"/>
              </a:ext>
            </a:extLst>
          </p:cNvPr>
          <p:cNvSpPr/>
          <p:nvPr/>
        </p:nvSpPr>
        <p:spPr>
          <a:xfrm>
            <a:off x="3537213" y="1585096"/>
            <a:ext cx="262266" cy="2998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a:extLst>
              <a:ext uri="{FF2B5EF4-FFF2-40B4-BE49-F238E27FC236}">
                <a16:creationId xmlns:a16="http://schemas.microsoft.com/office/drawing/2014/main" id="{B56F7BAD-99E4-45E3-A935-C127B7CF5A8F}"/>
              </a:ext>
            </a:extLst>
          </p:cNvPr>
          <p:cNvSpPr/>
          <p:nvPr/>
        </p:nvSpPr>
        <p:spPr>
          <a:xfrm>
            <a:off x="3531626" y="1916694"/>
            <a:ext cx="267853" cy="9498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TextBox 420">
            <a:extLst>
              <a:ext uri="{FF2B5EF4-FFF2-40B4-BE49-F238E27FC236}">
                <a16:creationId xmlns:a16="http://schemas.microsoft.com/office/drawing/2014/main" id="{95A0C312-7CA9-40A8-AE16-6AC0A456E8E8}"/>
              </a:ext>
            </a:extLst>
          </p:cNvPr>
          <p:cNvSpPr txBox="1"/>
          <p:nvPr/>
        </p:nvSpPr>
        <p:spPr>
          <a:xfrm>
            <a:off x="2207776" y="1517231"/>
            <a:ext cx="1313546" cy="369332"/>
          </a:xfrm>
          <a:prstGeom prst="rect">
            <a:avLst/>
          </a:prstGeom>
          <a:noFill/>
        </p:spPr>
        <p:txBody>
          <a:bodyPr wrap="square" rtlCol="0">
            <a:spAutoFit/>
          </a:bodyPr>
          <a:lstStyle/>
          <a:p>
            <a:pPr algn="r"/>
            <a:r>
              <a:rPr lang="en-US" b="1">
                <a:solidFill>
                  <a:schemeClr val="accent2"/>
                </a:solidFill>
              </a:rPr>
              <a:t>EPR_Punit</a:t>
            </a:r>
          </a:p>
        </p:txBody>
      </p:sp>
      <p:sp>
        <p:nvSpPr>
          <p:cNvPr id="422" name="TextBox 421">
            <a:extLst>
              <a:ext uri="{FF2B5EF4-FFF2-40B4-BE49-F238E27FC236}">
                <a16:creationId xmlns:a16="http://schemas.microsoft.com/office/drawing/2014/main" id="{6F80490C-01EF-44BE-980F-3226BF8D0F6B}"/>
              </a:ext>
            </a:extLst>
          </p:cNvPr>
          <p:cNvSpPr txBox="1"/>
          <p:nvPr/>
        </p:nvSpPr>
        <p:spPr>
          <a:xfrm>
            <a:off x="2466032" y="1788823"/>
            <a:ext cx="1004139" cy="369332"/>
          </a:xfrm>
          <a:prstGeom prst="rect">
            <a:avLst/>
          </a:prstGeom>
          <a:noFill/>
        </p:spPr>
        <p:txBody>
          <a:bodyPr wrap="square" rtlCol="0">
            <a:spAutoFit/>
          </a:bodyPr>
          <a:lstStyle/>
          <a:p>
            <a:pPr algn="r"/>
            <a:r>
              <a:rPr lang="en-US" b="1">
                <a:solidFill>
                  <a:srgbClr val="A5A5A5"/>
                </a:solidFill>
              </a:rPr>
              <a:t>EPR_Mu</a:t>
            </a:r>
          </a:p>
        </p:txBody>
      </p:sp>
      <p:sp>
        <p:nvSpPr>
          <p:cNvPr id="2" name="Star: 5 Points 1">
            <a:extLst>
              <a:ext uri="{FF2B5EF4-FFF2-40B4-BE49-F238E27FC236}">
                <a16:creationId xmlns:a16="http://schemas.microsoft.com/office/drawing/2014/main" id="{4BE1EFDD-D6B4-4848-909A-6D5A4D48255E}"/>
              </a:ext>
            </a:extLst>
          </p:cNvPr>
          <p:cNvSpPr/>
          <p:nvPr/>
        </p:nvSpPr>
        <p:spPr>
          <a:xfrm>
            <a:off x="4009613" y="1246988"/>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Star: 5 Points 423">
            <a:extLst>
              <a:ext uri="{FF2B5EF4-FFF2-40B4-BE49-F238E27FC236}">
                <a16:creationId xmlns:a16="http://schemas.microsoft.com/office/drawing/2014/main" id="{3B60386F-6D34-4814-A606-F798CB59DAE8}"/>
              </a:ext>
            </a:extLst>
          </p:cNvPr>
          <p:cNvSpPr/>
          <p:nvPr/>
        </p:nvSpPr>
        <p:spPr>
          <a:xfrm>
            <a:off x="4004999" y="1981275"/>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Star: 5 Points 424">
            <a:extLst>
              <a:ext uri="{FF2B5EF4-FFF2-40B4-BE49-F238E27FC236}">
                <a16:creationId xmlns:a16="http://schemas.microsoft.com/office/drawing/2014/main" id="{0EC31B25-FB73-4ADE-B421-6956DB313F79}"/>
              </a:ext>
            </a:extLst>
          </p:cNvPr>
          <p:cNvSpPr/>
          <p:nvPr/>
        </p:nvSpPr>
        <p:spPr>
          <a:xfrm>
            <a:off x="4000385" y="2891050"/>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Star: 5 Points 425">
            <a:extLst>
              <a:ext uri="{FF2B5EF4-FFF2-40B4-BE49-F238E27FC236}">
                <a16:creationId xmlns:a16="http://schemas.microsoft.com/office/drawing/2014/main" id="{7234A7C5-3373-437A-A92E-6BFB404EF41F}"/>
              </a:ext>
            </a:extLst>
          </p:cNvPr>
          <p:cNvSpPr/>
          <p:nvPr/>
        </p:nvSpPr>
        <p:spPr>
          <a:xfrm>
            <a:off x="4005007" y="3653044"/>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Star: 5 Points 426">
            <a:extLst>
              <a:ext uri="{FF2B5EF4-FFF2-40B4-BE49-F238E27FC236}">
                <a16:creationId xmlns:a16="http://schemas.microsoft.com/office/drawing/2014/main" id="{DB88B879-1F2A-4159-83D3-6C76E83069EB}"/>
              </a:ext>
            </a:extLst>
          </p:cNvPr>
          <p:cNvSpPr/>
          <p:nvPr/>
        </p:nvSpPr>
        <p:spPr>
          <a:xfrm>
            <a:off x="4009629" y="4590528"/>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Star: 5 Points 427">
            <a:extLst>
              <a:ext uri="{FF2B5EF4-FFF2-40B4-BE49-F238E27FC236}">
                <a16:creationId xmlns:a16="http://schemas.microsoft.com/office/drawing/2014/main" id="{2872FDC5-2782-4297-AB2E-C47A5F97B240}"/>
              </a:ext>
            </a:extLst>
          </p:cNvPr>
          <p:cNvSpPr/>
          <p:nvPr/>
        </p:nvSpPr>
        <p:spPr>
          <a:xfrm>
            <a:off x="4014251" y="5343286"/>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Star: 5 Points 428">
            <a:extLst>
              <a:ext uri="{FF2B5EF4-FFF2-40B4-BE49-F238E27FC236}">
                <a16:creationId xmlns:a16="http://schemas.microsoft.com/office/drawing/2014/main" id="{65848BD6-44E5-437D-9E4D-C25A8882A8FD}"/>
              </a:ext>
            </a:extLst>
          </p:cNvPr>
          <p:cNvSpPr/>
          <p:nvPr/>
        </p:nvSpPr>
        <p:spPr>
          <a:xfrm>
            <a:off x="4845507" y="1242369"/>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Star: 5 Points 429">
            <a:extLst>
              <a:ext uri="{FF2B5EF4-FFF2-40B4-BE49-F238E27FC236}">
                <a16:creationId xmlns:a16="http://schemas.microsoft.com/office/drawing/2014/main" id="{CA10062E-60EE-4955-84E2-5BD63E27153E}"/>
              </a:ext>
            </a:extLst>
          </p:cNvPr>
          <p:cNvSpPr/>
          <p:nvPr/>
        </p:nvSpPr>
        <p:spPr>
          <a:xfrm>
            <a:off x="4840893" y="1976656"/>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Star: 5 Points 430">
            <a:extLst>
              <a:ext uri="{FF2B5EF4-FFF2-40B4-BE49-F238E27FC236}">
                <a16:creationId xmlns:a16="http://schemas.microsoft.com/office/drawing/2014/main" id="{9D910A24-A83E-4829-B65C-E6324F8F40AE}"/>
              </a:ext>
            </a:extLst>
          </p:cNvPr>
          <p:cNvSpPr/>
          <p:nvPr/>
        </p:nvSpPr>
        <p:spPr>
          <a:xfrm>
            <a:off x="4836279" y="2886431"/>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Star: 5 Points 431">
            <a:extLst>
              <a:ext uri="{FF2B5EF4-FFF2-40B4-BE49-F238E27FC236}">
                <a16:creationId xmlns:a16="http://schemas.microsoft.com/office/drawing/2014/main" id="{29B68E72-644D-4ED0-B4C7-C76D25098014}"/>
              </a:ext>
            </a:extLst>
          </p:cNvPr>
          <p:cNvSpPr/>
          <p:nvPr/>
        </p:nvSpPr>
        <p:spPr>
          <a:xfrm>
            <a:off x="4840901" y="3648425"/>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Star: 5 Points 432">
            <a:extLst>
              <a:ext uri="{FF2B5EF4-FFF2-40B4-BE49-F238E27FC236}">
                <a16:creationId xmlns:a16="http://schemas.microsoft.com/office/drawing/2014/main" id="{09C99FAF-FDC8-4574-B1A9-C25EA93AA498}"/>
              </a:ext>
            </a:extLst>
          </p:cNvPr>
          <p:cNvSpPr/>
          <p:nvPr/>
        </p:nvSpPr>
        <p:spPr>
          <a:xfrm>
            <a:off x="4845523" y="4585909"/>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Star: 5 Points 433">
            <a:extLst>
              <a:ext uri="{FF2B5EF4-FFF2-40B4-BE49-F238E27FC236}">
                <a16:creationId xmlns:a16="http://schemas.microsoft.com/office/drawing/2014/main" id="{3A793715-D13F-43CD-8FFF-7961D96E2409}"/>
              </a:ext>
            </a:extLst>
          </p:cNvPr>
          <p:cNvSpPr/>
          <p:nvPr/>
        </p:nvSpPr>
        <p:spPr>
          <a:xfrm>
            <a:off x="4850145" y="5338667"/>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Star: 5 Points 434">
            <a:extLst>
              <a:ext uri="{FF2B5EF4-FFF2-40B4-BE49-F238E27FC236}">
                <a16:creationId xmlns:a16="http://schemas.microsoft.com/office/drawing/2014/main" id="{374B3EEB-ABEB-4F01-8D6E-AE2BFA22BD61}"/>
              </a:ext>
            </a:extLst>
          </p:cNvPr>
          <p:cNvSpPr/>
          <p:nvPr/>
        </p:nvSpPr>
        <p:spPr>
          <a:xfrm>
            <a:off x="5912306" y="1237750"/>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Star: 5 Points 435">
            <a:extLst>
              <a:ext uri="{FF2B5EF4-FFF2-40B4-BE49-F238E27FC236}">
                <a16:creationId xmlns:a16="http://schemas.microsoft.com/office/drawing/2014/main" id="{F508EF75-284D-437B-AB76-D6D26477A97A}"/>
              </a:ext>
            </a:extLst>
          </p:cNvPr>
          <p:cNvSpPr/>
          <p:nvPr/>
        </p:nvSpPr>
        <p:spPr>
          <a:xfrm>
            <a:off x="5907692" y="1972037"/>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Star: 5 Points 436">
            <a:extLst>
              <a:ext uri="{FF2B5EF4-FFF2-40B4-BE49-F238E27FC236}">
                <a16:creationId xmlns:a16="http://schemas.microsoft.com/office/drawing/2014/main" id="{56F99D56-133D-41C1-BC13-828E9575DD4C}"/>
              </a:ext>
            </a:extLst>
          </p:cNvPr>
          <p:cNvSpPr/>
          <p:nvPr/>
        </p:nvSpPr>
        <p:spPr>
          <a:xfrm>
            <a:off x="5903078" y="2881812"/>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Star: 5 Points 437">
            <a:extLst>
              <a:ext uri="{FF2B5EF4-FFF2-40B4-BE49-F238E27FC236}">
                <a16:creationId xmlns:a16="http://schemas.microsoft.com/office/drawing/2014/main" id="{29A255BB-B851-4331-B7C7-957D0AC631D5}"/>
              </a:ext>
            </a:extLst>
          </p:cNvPr>
          <p:cNvSpPr/>
          <p:nvPr/>
        </p:nvSpPr>
        <p:spPr>
          <a:xfrm>
            <a:off x="5907700" y="3643806"/>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Star: 5 Points 438">
            <a:extLst>
              <a:ext uri="{FF2B5EF4-FFF2-40B4-BE49-F238E27FC236}">
                <a16:creationId xmlns:a16="http://schemas.microsoft.com/office/drawing/2014/main" id="{F70024DE-9821-4187-88D1-DFD7227B7748}"/>
              </a:ext>
            </a:extLst>
          </p:cNvPr>
          <p:cNvSpPr/>
          <p:nvPr/>
        </p:nvSpPr>
        <p:spPr>
          <a:xfrm>
            <a:off x="5912322" y="4581290"/>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Star: 5 Points 439">
            <a:extLst>
              <a:ext uri="{FF2B5EF4-FFF2-40B4-BE49-F238E27FC236}">
                <a16:creationId xmlns:a16="http://schemas.microsoft.com/office/drawing/2014/main" id="{82DE5D8D-46E0-488F-AAFB-3D6F3B02F5B5}"/>
              </a:ext>
            </a:extLst>
          </p:cNvPr>
          <p:cNvSpPr/>
          <p:nvPr/>
        </p:nvSpPr>
        <p:spPr>
          <a:xfrm>
            <a:off x="5916944" y="5334048"/>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Star: 5 Points 440">
            <a:extLst>
              <a:ext uri="{FF2B5EF4-FFF2-40B4-BE49-F238E27FC236}">
                <a16:creationId xmlns:a16="http://schemas.microsoft.com/office/drawing/2014/main" id="{2F1D00B5-5C39-4662-9919-F0C181694DE7}"/>
              </a:ext>
            </a:extLst>
          </p:cNvPr>
          <p:cNvSpPr/>
          <p:nvPr/>
        </p:nvSpPr>
        <p:spPr>
          <a:xfrm>
            <a:off x="6600417" y="1233131"/>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Star: 5 Points 441">
            <a:extLst>
              <a:ext uri="{FF2B5EF4-FFF2-40B4-BE49-F238E27FC236}">
                <a16:creationId xmlns:a16="http://schemas.microsoft.com/office/drawing/2014/main" id="{0EC0332D-0A2B-4E19-AD19-4CC5E88250CE}"/>
              </a:ext>
            </a:extLst>
          </p:cNvPr>
          <p:cNvSpPr/>
          <p:nvPr/>
        </p:nvSpPr>
        <p:spPr>
          <a:xfrm>
            <a:off x="6595803" y="1967418"/>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Star: 5 Points 442">
            <a:extLst>
              <a:ext uri="{FF2B5EF4-FFF2-40B4-BE49-F238E27FC236}">
                <a16:creationId xmlns:a16="http://schemas.microsoft.com/office/drawing/2014/main" id="{AF872EE4-36B2-490A-BAA6-2D98500CD898}"/>
              </a:ext>
            </a:extLst>
          </p:cNvPr>
          <p:cNvSpPr/>
          <p:nvPr/>
        </p:nvSpPr>
        <p:spPr>
          <a:xfrm>
            <a:off x="6591189" y="2877193"/>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Star: 5 Points 443">
            <a:extLst>
              <a:ext uri="{FF2B5EF4-FFF2-40B4-BE49-F238E27FC236}">
                <a16:creationId xmlns:a16="http://schemas.microsoft.com/office/drawing/2014/main" id="{2DBEBDA8-A0A2-4536-84A1-E45E01A2927D}"/>
              </a:ext>
            </a:extLst>
          </p:cNvPr>
          <p:cNvSpPr/>
          <p:nvPr/>
        </p:nvSpPr>
        <p:spPr>
          <a:xfrm>
            <a:off x="6595811" y="3639187"/>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Star: 5 Points 444">
            <a:extLst>
              <a:ext uri="{FF2B5EF4-FFF2-40B4-BE49-F238E27FC236}">
                <a16:creationId xmlns:a16="http://schemas.microsoft.com/office/drawing/2014/main" id="{85379FF5-8CA1-4286-B095-FEF1BE119664}"/>
              </a:ext>
            </a:extLst>
          </p:cNvPr>
          <p:cNvSpPr/>
          <p:nvPr/>
        </p:nvSpPr>
        <p:spPr>
          <a:xfrm>
            <a:off x="6600433" y="4576671"/>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Star: 5 Points 445">
            <a:extLst>
              <a:ext uri="{FF2B5EF4-FFF2-40B4-BE49-F238E27FC236}">
                <a16:creationId xmlns:a16="http://schemas.microsoft.com/office/drawing/2014/main" id="{FB257AB1-82C1-44D7-825C-C09C5744C886}"/>
              </a:ext>
            </a:extLst>
          </p:cNvPr>
          <p:cNvSpPr/>
          <p:nvPr/>
        </p:nvSpPr>
        <p:spPr>
          <a:xfrm>
            <a:off x="6605055" y="5329429"/>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Star: 5 Points 446">
            <a:extLst>
              <a:ext uri="{FF2B5EF4-FFF2-40B4-BE49-F238E27FC236}">
                <a16:creationId xmlns:a16="http://schemas.microsoft.com/office/drawing/2014/main" id="{E7A0A889-A9D3-4A85-8521-7514FBD67739}"/>
              </a:ext>
            </a:extLst>
          </p:cNvPr>
          <p:cNvSpPr/>
          <p:nvPr/>
        </p:nvSpPr>
        <p:spPr>
          <a:xfrm>
            <a:off x="7667217" y="1228512"/>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Star: 5 Points 447">
            <a:extLst>
              <a:ext uri="{FF2B5EF4-FFF2-40B4-BE49-F238E27FC236}">
                <a16:creationId xmlns:a16="http://schemas.microsoft.com/office/drawing/2014/main" id="{23361C9F-9EA1-4268-AE73-3AA9B78073A2}"/>
              </a:ext>
            </a:extLst>
          </p:cNvPr>
          <p:cNvSpPr/>
          <p:nvPr/>
        </p:nvSpPr>
        <p:spPr>
          <a:xfrm>
            <a:off x="7662603" y="1962799"/>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Star: 5 Points 448">
            <a:extLst>
              <a:ext uri="{FF2B5EF4-FFF2-40B4-BE49-F238E27FC236}">
                <a16:creationId xmlns:a16="http://schemas.microsoft.com/office/drawing/2014/main" id="{75FAB31A-9521-409D-A8A9-8F8E1432C17E}"/>
              </a:ext>
            </a:extLst>
          </p:cNvPr>
          <p:cNvSpPr/>
          <p:nvPr/>
        </p:nvSpPr>
        <p:spPr>
          <a:xfrm>
            <a:off x="7657989" y="2872574"/>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Star: 5 Points 449">
            <a:extLst>
              <a:ext uri="{FF2B5EF4-FFF2-40B4-BE49-F238E27FC236}">
                <a16:creationId xmlns:a16="http://schemas.microsoft.com/office/drawing/2014/main" id="{79952D2F-D849-477E-8A3E-FF546220EE49}"/>
              </a:ext>
            </a:extLst>
          </p:cNvPr>
          <p:cNvSpPr/>
          <p:nvPr/>
        </p:nvSpPr>
        <p:spPr>
          <a:xfrm>
            <a:off x="7662611" y="3634568"/>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Star: 5 Points 450">
            <a:extLst>
              <a:ext uri="{FF2B5EF4-FFF2-40B4-BE49-F238E27FC236}">
                <a16:creationId xmlns:a16="http://schemas.microsoft.com/office/drawing/2014/main" id="{35C2112B-6F90-46D9-A814-F38A80E7BEB2}"/>
              </a:ext>
            </a:extLst>
          </p:cNvPr>
          <p:cNvSpPr/>
          <p:nvPr/>
        </p:nvSpPr>
        <p:spPr>
          <a:xfrm>
            <a:off x="7667233" y="4572052"/>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Star: 5 Points 451">
            <a:extLst>
              <a:ext uri="{FF2B5EF4-FFF2-40B4-BE49-F238E27FC236}">
                <a16:creationId xmlns:a16="http://schemas.microsoft.com/office/drawing/2014/main" id="{DFDE7761-0E89-4AF5-A48C-20883E1182BA}"/>
              </a:ext>
            </a:extLst>
          </p:cNvPr>
          <p:cNvSpPr/>
          <p:nvPr/>
        </p:nvSpPr>
        <p:spPr>
          <a:xfrm>
            <a:off x="7671855" y="5324810"/>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Star: 5 Points 452">
            <a:extLst>
              <a:ext uri="{FF2B5EF4-FFF2-40B4-BE49-F238E27FC236}">
                <a16:creationId xmlns:a16="http://schemas.microsoft.com/office/drawing/2014/main" id="{A2F9E05C-6DC7-429B-942C-7A21169DA78C}"/>
              </a:ext>
            </a:extLst>
          </p:cNvPr>
          <p:cNvSpPr/>
          <p:nvPr/>
        </p:nvSpPr>
        <p:spPr>
          <a:xfrm>
            <a:off x="8540056" y="1223893"/>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Star: 5 Points 453">
            <a:extLst>
              <a:ext uri="{FF2B5EF4-FFF2-40B4-BE49-F238E27FC236}">
                <a16:creationId xmlns:a16="http://schemas.microsoft.com/office/drawing/2014/main" id="{35509A33-974F-4960-B459-B521533E6637}"/>
              </a:ext>
            </a:extLst>
          </p:cNvPr>
          <p:cNvSpPr/>
          <p:nvPr/>
        </p:nvSpPr>
        <p:spPr>
          <a:xfrm>
            <a:off x="8535442" y="1958180"/>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Star: 5 Points 454">
            <a:extLst>
              <a:ext uri="{FF2B5EF4-FFF2-40B4-BE49-F238E27FC236}">
                <a16:creationId xmlns:a16="http://schemas.microsoft.com/office/drawing/2014/main" id="{EA9741E4-4886-436B-B8A3-3F5539BCFD07}"/>
              </a:ext>
            </a:extLst>
          </p:cNvPr>
          <p:cNvSpPr/>
          <p:nvPr/>
        </p:nvSpPr>
        <p:spPr>
          <a:xfrm>
            <a:off x="8530828" y="2867955"/>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Star: 5 Points 455">
            <a:extLst>
              <a:ext uri="{FF2B5EF4-FFF2-40B4-BE49-F238E27FC236}">
                <a16:creationId xmlns:a16="http://schemas.microsoft.com/office/drawing/2014/main" id="{C2F1DC2E-FAC4-4D2B-8FC5-08ADC31E5582}"/>
              </a:ext>
            </a:extLst>
          </p:cNvPr>
          <p:cNvSpPr/>
          <p:nvPr/>
        </p:nvSpPr>
        <p:spPr>
          <a:xfrm>
            <a:off x="8535450" y="3629949"/>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Star: 5 Points 456">
            <a:extLst>
              <a:ext uri="{FF2B5EF4-FFF2-40B4-BE49-F238E27FC236}">
                <a16:creationId xmlns:a16="http://schemas.microsoft.com/office/drawing/2014/main" id="{C3FE2A41-6502-46A2-A70B-62A77C689BE3}"/>
              </a:ext>
            </a:extLst>
          </p:cNvPr>
          <p:cNvSpPr/>
          <p:nvPr/>
        </p:nvSpPr>
        <p:spPr>
          <a:xfrm>
            <a:off x="8540072" y="4567433"/>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Star: 5 Points 457">
            <a:extLst>
              <a:ext uri="{FF2B5EF4-FFF2-40B4-BE49-F238E27FC236}">
                <a16:creationId xmlns:a16="http://schemas.microsoft.com/office/drawing/2014/main" id="{1D67CC3B-A60E-40BD-9686-1BE01B7579D6}"/>
              </a:ext>
            </a:extLst>
          </p:cNvPr>
          <p:cNvSpPr/>
          <p:nvPr/>
        </p:nvSpPr>
        <p:spPr>
          <a:xfrm>
            <a:off x="8544694" y="5320191"/>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Star: 5 Points 458">
            <a:extLst>
              <a:ext uri="{FF2B5EF4-FFF2-40B4-BE49-F238E27FC236}">
                <a16:creationId xmlns:a16="http://schemas.microsoft.com/office/drawing/2014/main" id="{EEA25726-D9FC-4686-9158-E641E726EB28}"/>
              </a:ext>
            </a:extLst>
          </p:cNvPr>
          <p:cNvSpPr/>
          <p:nvPr/>
        </p:nvSpPr>
        <p:spPr>
          <a:xfrm>
            <a:off x="9071141" y="1496361"/>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Star: 5 Points 459">
            <a:extLst>
              <a:ext uri="{FF2B5EF4-FFF2-40B4-BE49-F238E27FC236}">
                <a16:creationId xmlns:a16="http://schemas.microsoft.com/office/drawing/2014/main" id="{300729F4-00D8-4B49-97F9-621ABFBF8EDE}"/>
              </a:ext>
            </a:extLst>
          </p:cNvPr>
          <p:cNvSpPr/>
          <p:nvPr/>
        </p:nvSpPr>
        <p:spPr>
          <a:xfrm>
            <a:off x="3688638" y="1671170"/>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Star: 5 Points 460">
            <a:extLst>
              <a:ext uri="{FF2B5EF4-FFF2-40B4-BE49-F238E27FC236}">
                <a16:creationId xmlns:a16="http://schemas.microsoft.com/office/drawing/2014/main" id="{FC01DFF0-40DA-4FEB-B649-7EF44AA15170}"/>
              </a:ext>
            </a:extLst>
          </p:cNvPr>
          <p:cNvSpPr/>
          <p:nvPr/>
        </p:nvSpPr>
        <p:spPr>
          <a:xfrm>
            <a:off x="8535438" y="351060"/>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Star: 5 Points 461">
            <a:extLst>
              <a:ext uri="{FF2B5EF4-FFF2-40B4-BE49-F238E27FC236}">
                <a16:creationId xmlns:a16="http://schemas.microsoft.com/office/drawing/2014/main" id="{81DADABD-3576-4FDF-9B7C-D31D701D7814}"/>
              </a:ext>
            </a:extLst>
          </p:cNvPr>
          <p:cNvSpPr/>
          <p:nvPr/>
        </p:nvSpPr>
        <p:spPr>
          <a:xfrm>
            <a:off x="8540072" y="6239262"/>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Star: 5 Points 462">
            <a:extLst>
              <a:ext uri="{FF2B5EF4-FFF2-40B4-BE49-F238E27FC236}">
                <a16:creationId xmlns:a16="http://schemas.microsoft.com/office/drawing/2014/main" id="{4346EDCC-E17F-4198-9DD9-6B49EC2EB366}"/>
              </a:ext>
            </a:extLst>
          </p:cNvPr>
          <p:cNvSpPr/>
          <p:nvPr/>
        </p:nvSpPr>
        <p:spPr>
          <a:xfrm>
            <a:off x="4785496" y="6133062"/>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Star: 5 Points 463">
            <a:extLst>
              <a:ext uri="{FF2B5EF4-FFF2-40B4-BE49-F238E27FC236}">
                <a16:creationId xmlns:a16="http://schemas.microsoft.com/office/drawing/2014/main" id="{C18AA541-12DB-4797-8466-0052652EDD10}"/>
              </a:ext>
            </a:extLst>
          </p:cNvPr>
          <p:cNvSpPr/>
          <p:nvPr/>
        </p:nvSpPr>
        <p:spPr>
          <a:xfrm>
            <a:off x="6896021" y="6137694"/>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Star: 5 Points 464">
            <a:extLst>
              <a:ext uri="{FF2B5EF4-FFF2-40B4-BE49-F238E27FC236}">
                <a16:creationId xmlns:a16="http://schemas.microsoft.com/office/drawing/2014/main" id="{5C549234-9E8A-4273-91B9-BE62A6FCDAC2}"/>
              </a:ext>
            </a:extLst>
          </p:cNvPr>
          <p:cNvSpPr/>
          <p:nvPr/>
        </p:nvSpPr>
        <p:spPr>
          <a:xfrm>
            <a:off x="6854473" y="461944"/>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Star: 5 Points 465">
            <a:extLst>
              <a:ext uri="{FF2B5EF4-FFF2-40B4-BE49-F238E27FC236}">
                <a16:creationId xmlns:a16="http://schemas.microsoft.com/office/drawing/2014/main" id="{F037789F-0CC9-449E-907D-4E586EC8959A}"/>
              </a:ext>
            </a:extLst>
          </p:cNvPr>
          <p:cNvSpPr/>
          <p:nvPr/>
        </p:nvSpPr>
        <p:spPr>
          <a:xfrm>
            <a:off x="4746145" y="476150"/>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Star: 5 Points 466">
            <a:extLst>
              <a:ext uri="{FF2B5EF4-FFF2-40B4-BE49-F238E27FC236}">
                <a16:creationId xmlns:a16="http://schemas.microsoft.com/office/drawing/2014/main" id="{0DCD450D-3A6E-410E-ACD0-A411E5BFF15B}"/>
              </a:ext>
            </a:extLst>
          </p:cNvPr>
          <p:cNvSpPr/>
          <p:nvPr/>
        </p:nvSpPr>
        <p:spPr>
          <a:xfrm>
            <a:off x="4029739" y="6137693"/>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Star: 5 Points 468">
            <a:extLst>
              <a:ext uri="{FF2B5EF4-FFF2-40B4-BE49-F238E27FC236}">
                <a16:creationId xmlns:a16="http://schemas.microsoft.com/office/drawing/2014/main" id="{5738916D-0A70-4E73-BB32-3AC103EE823C}"/>
              </a:ext>
            </a:extLst>
          </p:cNvPr>
          <p:cNvSpPr/>
          <p:nvPr/>
        </p:nvSpPr>
        <p:spPr>
          <a:xfrm>
            <a:off x="8847346" y="6474893"/>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Star: 5 Points 469">
            <a:extLst>
              <a:ext uri="{FF2B5EF4-FFF2-40B4-BE49-F238E27FC236}">
                <a16:creationId xmlns:a16="http://schemas.microsoft.com/office/drawing/2014/main" id="{C36E569F-D30B-4E6D-B0CA-D147986A3EF2}"/>
              </a:ext>
            </a:extLst>
          </p:cNvPr>
          <p:cNvSpPr/>
          <p:nvPr/>
        </p:nvSpPr>
        <p:spPr>
          <a:xfrm>
            <a:off x="8870193" y="4925302"/>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Star: 5 Points 470">
            <a:extLst>
              <a:ext uri="{FF2B5EF4-FFF2-40B4-BE49-F238E27FC236}">
                <a16:creationId xmlns:a16="http://schemas.microsoft.com/office/drawing/2014/main" id="{15D9AE49-4337-4B86-9BB9-005852E81BF2}"/>
              </a:ext>
            </a:extLst>
          </p:cNvPr>
          <p:cNvSpPr/>
          <p:nvPr/>
        </p:nvSpPr>
        <p:spPr>
          <a:xfrm>
            <a:off x="3668346" y="4917677"/>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TextBox 471">
            <a:extLst>
              <a:ext uri="{FF2B5EF4-FFF2-40B4-BE49-F238E27FC236}">
                <a16:creationId xmlns:a16="http://schemas.microsoft.com/office/drawing/2014/main" id="{A2458AEF-E786-4531-AC28-215A838BAE74}"/>
              </a:ext>
            </a:extLst>
          </p:cNvPr>
          <p:cNvSpPr txBox="1"/>
          <p:nvPr/>
        </p:nvSpPr>
        <p:spPr>
          <a:xfrm>
            <a:off x="177187" y="2891050"/>
            <a:ext cx="2914255" cy="1169551"/>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1 DTS per Core Tile (38 Total)</a:t>
            </a:r>
          </a:p>
          <a:p>
            <a:r>
              <a:rPr lang="en-US" sz="1400">
                <a:solidFill>
                  <a:schemeClr val="bg1"/>
                </a:solidFill>
                <a:latin typeface="Arial" panose="020B0604020202020204" pitchFamily="34" charset="0"/>
                <a:cs typeface="Arial" panose="020B0604020202020204" pitchFamily="34" charset="0"/>
              </a:rPr>
              <a:t>1 DTS per DDR Tile (4 Total)</a:t>
            </a:r>
          </a:p>
          <a:p>
            <a:r>
              <a:rPr lang="en-US" sz="1400">
                <a:solidFill>
                  <a:schemeClr val="bg1"/>
                </a:solidFill>
                <a:latin typeface="Arial" panose="020B0604020202020204" pitchFamily="34" charset="0"/>
                <a:cs typeface="Arial" panose="020B0604020202020204" pitchFamily="34" charset="0"/>
              </a:rPr>
              <a:t>1 DTS in CGU</a:t>
            </a:r>
          </a:p>
          <a:p>
            <a:r>
              <a:rPr lang="en-US" sz="1400">
                <a:solidFill>
                  <a:schemeClr val="bg1"/>
                </a:solidFill>
                <a:latin typeface="Arial" panose="020B0604020202020204" pitchFamily="34" charset="0"/>
                <a:cs typeface="Arial" panose="020B0604020202020204" pitchFamily="34" charset="0"/>
              </a:rPr>
              <a:t>6 DTS outside the tiles</a:t>
            </a:r>
          </a:p>
          <a:p>
            <a:r>
              <a:rPr lang="en-US" sz="1400" b="1">
                <a:solidFill>
                  <a:schemeClr val="bg1"/>
                </a:solidFill>
                <a:latin typeface="Arial" panose="020B0604020202020204" pitchFamily="34" charset="0"/>
                <a:cs typeface="Arial" panose="020B0604020202020204" pitchFamily="34" charset="0"/>
              </a:rPr>
              <a:t>49 Total Per Cdie</a:t>
            </a:r>
          </a:p>
        </p:txBody>
      </p:sp>
      <p:sp>
        <p:nvSpPr>
          <p:cNvPr id="415" name="Star: 5 Points 414">
            <a:extLst>
              <a:ext uri="{FF2B5EF4-FFF2-40B4-BE49-F238E27FC236}">
                <a16:creationId xmlns:a16="http://schemas.microsoft.com/office/drawing/2014/main" id="{86EF7BB6-B90E-48F9-9DD8-AB182A9BFC7E}"/>
              </a:ext>
            </a:extLst>
          </p:cNvPr>
          <p:cNvSpPr/>
          <p:nvPr/>
        </p:nvSpPr>
        <p:spPr>
          <a:xfrm>
            <a:off x="8835617" y="1500985"/>
            <a:ext cx="244753" cy="244753"/>
          </a:xfrm>
          <a:prstGeom prst="star5">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TextBox 422">
            <a:extLst>
              <a:ext uri="{FF2B5EF4-FFF2-40B4-BE49-F238E27FC236}">
                <a16:creationId xmlns:a16="http://schemas.microsoft.com/office/drawing/2014/main" id="{A88DDAFA-8A0C-4CC7-A149-192804E2DA24}"/>
              </a:ext>
            </a:extLst>
          </p:cNvPr>
          <p:cNvSpPr txBox="1"/>
          <p:nvPr/>
        </p:nvSpPr>
        <p:spPr>
          <a:xfrm>
            <a:off x="3833223" y="5914256"/>
            <a:ext cx="583357" cy="406265"/>
          </a:xfrm>
          <a:prstGeom prst="rect">
            <a:avLst/>
          </a:prstGeom>
          <a:noFill/>
          <a:ln w="38100">
            <a:solidFill>
              <a:srgbClr val="29FF29"/>
            </a:solidFill>
          </a:ln>
        </p:spPr>
        <p:txBody>
          <a:bodyPr wrap="square" lIns="0" tIns="109728" rIns="0" bIns="109728" rtlCol="0" anchor="ctr" anchorCtr="0">
            <a:spAutoFit/>
          </a:bodyPr>
          <a:lstStyle/>
          <a:p>
            <a:pPr algn="ctr"/>
            <a:r>
              <a:rPr lang="en-US" sz="1200" b="1">
                <a:solidFill>
                  <a:srgbClr val="29FF29"/>
                </a:solidFill>
              </a:rPr>
              <a:t>SPK</a:t>
            </a:r>
            <a:endParaRPr lang="en-US" sz="1000" b="1">
              <a:solidFill>
                <a:srgbClr val="29FF29"/>
              </a:solidFill>
            </a:endParaRPr>
          </a:p>
        </p:txBody>
      </p:sp>
      <p:sp>
        <p:nvSpPr>
          <p:cNvPr id="468" name="TextBox 467">
            <a:extLst>
              <a:ext uri="{FF2B5EF4-FFF2-40B4-BE49-F238E27FC236}">
                <a16:creationId xmlns:a16="http://schemas.microsoft.com/office/drawing/2014/main" id="{523EBEB2-C883-442B-993E-3BE146E10E89}"/>
              </a:ext>
            </a:extLst>
          </p:cNvPr>
          <p:cNvSpPr txBox="1"/>
          <p:nvPr/>
        </p:nvSpPr>
        <p:spPr>
          <a:xfrm>
            <a:off x="3849647" y="552812"/>
            <a:ext cx="583357" cy="406265"/>
          </a:xfrm>
          <a:prstGeom prst="rect">
            <a:avLst/>
          </a:prstGeom>
          <a:noFill/>
          <a:ln w="38100">
            <a:solidFill>
              <a:srgbClr val="29FF29"/>
            </a:solidFill>
          </a:ln>
        </p:spPr>
        <p:txBody>
          <a:bodyPr wrap="square" lIns="0" tIns="109728" rIns="0" bIns="109728" rtlCol="0" anchor="ctr" anchorCtr="0">
            <a:spAutoFit/>
          </a:bodyPr>
          <a:lstStyle/>
          <a:p>
            <a:pPr algn="ctr"/>
            <a:r>
              <a:rPr lang="en-US" sz="1200" b="1">
                <a:solidFill>
                  <a:srgbClr val="29FF29"/>
                </a:solidFill>
              </a:rPr>
              <a:t>SPK</a:t>
            </a:r>
            <a:endParaRPr lang="en-US" sz="1000" b="1">
              <a:solidFill>
                <a:srgbClr val="29FF29"/>
              </a:solidFill>
            </a:endParaRPr>
          </a:p>
        </p:txBody>
      </p:sp>
    </p:spTree>
    <p:extLst>
      <p:ext uri="{BB962C8B-B14F-4D97-AF65-F5344CB8AC3E}">
        <p14:creationId xmlns:p14="http://schemas.microsoft.com/office/powerpoint/2010/main" val="4133330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CE71D7-99E0-413C-BDE4-3ED5E6A3D129}"/>
              </a:ext>
            </a:extLst>
          </p:cNvPr>
          <p:cNvSpPr txBox="1">
            <a:spLocks/>
          </p:cNvSpPr>
          <p:nvPr/>
        </p:nvSpPr>
        <p:spPr>
          <a:xfrm>
            <a:off x="170880" y="173633"/>
            <a:ext cx="2279358" cy="2019151"/>
          </a:xfrm>
          <a:prstGeom prst="rect">
            <a:avLst/>
          </a:prstGeom>
        </p:spPr>
        <p:txBody>
          <a:bodyPr/>
          <a:lstStyle>
            <a:lvl1pPr algn="l" defTabSz="609585" rtl="0" eaLnBrk="1" latinLnBrk="0" hangingPunct="1">
              <a:lnSpc>
                <a:spcPct val="70000"/>
              </a:lnSpc>
              <a:spcBef>
                <a:spcPct val="0"/>
              </a:spcBef>
              <a:buNone/>
              <a:defRPr sz="6000" b="0" i="0" kern="1200" spc="0" baseline="0">
                <a:solidFill>
                  <a:schemeClr val="bg1"/>
                </a:solidFill>
                <a:latin typeface="+mj-lt"/>
                <a:ea typeface="Intel Clear"/>
                <a:cs typeface="Intel Clear"/>
              </a:defRPr>
            </a:lvl1pPr>
          </a:lstStyle>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SRF 8</a:t>
            </a: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x6</a:t>
            </a:r>
          </a:p>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Compute</a:t>
            </a:r>
            <a:endParaRPr kumimoji="0" lang="en-US" sz="4400" b="0" i="0" u="none" strike="noStrike" kern="1200" cap="none" spc="0" normalizeH="0" baseline="0" noProof="0" dirty="0">
              <a:ln>
                <a:noFill/>
              </a:ln>
              <a:solidFill>
                <a:prstClr val="white"/>
              </a:solidFill>
              <a:effectLst/>
              <a:uLnTx/>
              <a:uFillTx/>
              <a:latin typeface="Intel Clear Pro"/>
              <a:ea typeface="Intel Clear"/>
              <a:cs typeface="Intel Clear"/>
            </a:endParaRPr>
          </a:p>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D</a:t>
            </a: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ie</a:t>
            </a:r>
          </a:p>
        </p:txBody>
      </p:sp>
      <p:pic>
        <p:nvPicPr>
          <p:cNvPr id="6" name="Picture 5">
            <a:extLst>
              <a:ext uri="{FF2B5EF4-FFF2-40B4-BE49-F238E27FC236}">
                <a16:creationId xmlns:a16="http://schemas.microsoft.com/office/drawing/2014/main" id="{B3E51179-6342-4374-BB0F-C5A8CB542590}"/>
              </a:ext>
            </a:extLst>
          </p:cNvPr>
          <p:cNvPicPr>
            <a:picLocks noChangeAspect="1"/>
          </p:cNvPicPr>
          <p:nvPr/>
        </p:nvPicPr>
        <p:blipFill>
          <a:blip r:embed="rId3"/>
          <a:stretch>
            <a:fillRect/>
          </a:stretch>
        </p:blipFill>
        <p:spPr>
          <a:xfrm>
            <a:off x="3483505" y="0"/>
            <a:ext cx="5858039" cy="6858000"/>
          </a:xfrm>
          <a:prstGeom prst="rect">
            <a:avLst/>
          </a:prstGeom>
        </p:spPr>
      </p:pic>
      <p:sp>
        <p:nvSpPr>
          <p:cNvPr id="4" name="Footer Placeholder 2">
            <a:extLst>
              <a:ext uri="{FF2B5EF4-FFF2-40B4-BE49-F238E27FC236}">
                <a16:creationId xmlns:a16="http://schemas.microsoft.com/office/drawing/2014/main" id="{6F33C1BB-A729-44CB-8AB3-B6D87E605BEF}"/>
              </a:ext>
            </a:extLst>
          </p:cNvPr>
          <p:cNvSpPr txBox="1">
            <a:spLocks/>
          </p:cNvSpPr>
          <p:nvPr/>
        </p:nvSpPr>
        <p:spPr>
          <a:xfrm>
            <a:off x="24716" y="6492875"/>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109941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CE71D7-99E0-413C-BDE4-3ED5E6A3D129}"/>
              </a:ext>
            </a:extLst>
          </p:cNvPr>
          <p:cNvSpPr txBox="1">
            <a:spLocks/>
          </p:cNvSpPr>
          <p:nvPr/>
        </p:nvSpPr>
        <p:spPr>
          <a:xfrm>
            <a:off x="170880" y="173633"/>
            <a:ext cx="2279358" cy="2019151"/>
          </a:xfrm>
          <a:prstGeom prst="rect">
            <a:avLst/>
          </a:prstGeom>
        </p:spPr>
        <p:txBody>
          <a:bodyPr/>
          <a:lstStyle>
            <a:lvl1pPr algn="l" defTabSz="609585" rtl="0" eaLnBrk="1" latinLnBrk="0" hangingPunct="1">
              <a:lnSpc>
                <a:spcPct val="70000"/>
              </a:lnSpc>
              <a:spcBef>
                <a:spcPct val="0"/>
              </a:spcBef>
              <a:buNone/>
              <a:defRPr sz="6000" b="0" i="0" kern="1200" spc="0" baseline="0">
                <a:solidFill>
                  <a:schemeClr val="bg1"/>
                </a:solidFill>
                <a:latin typeface="+mj-lt"/>
                <a:ea typeface="Intel Clear"/>
                <a:cs typeface="Intel Clear"/>
              </a:defRPr>
            </a:lvl1pPr>
          </a:lstStyle>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SRF 8</a:t>
            </a: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x6</a:t>
            </a:r>
          </a:p>
          <a:p>
            <a:pPr marL="0" marR="0" lvl="0" indent="0" algn="l" defTabSz="609585" rtl="0" eaLnBrk="1" fontAlgn="auto" latinLnBrk="0" hangingPunct="1">
              <a:lnSpc>
                <a:spcPct val="7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Compute</a:t>
            </a:r>
            <a:endParaRPr kumimoji="0" lang="en-US" sz="4400" b="0" i="0" u="none" strike="noStrike" kern="1200" cap="none" spc="0" normalizeH="0" baseline="0" noProof="0" dirty="0">
              <a:ln>
                <a:noFill/>
              </a:ln>
              <a:solidFill>
                <a:prstClr val="white"/>
              </a:solidFill>
              <a:effectLst/>
              <a:uLnTx/>
              <a:uFillTx/>
              <a:latin typeface="Intel Clear Pro"/>
              <a:ea typeface="Intel Clear"/>
              <a:cs typeface="Intel Clear"/>
            </a:endParaRPr>
          </a:p>
          <a:p>
            <a:pPr marL="0" marR="0" lvl="0" indent="0" algn="l" defTabSz="609585" rtl="0" eaLnBrk="1" fontAlgn="auto" latinLnBrk="0" hangingPunct="1">
              <a:lnSpc>
                <a:spcPct val="70000"/>
              </a:lnSpc>
              <a:spcBef>
                <a:spcPct val="0"/>
              </a:spcBef>
              <a:spcAft>
                <a:spcPts val="0"/>
              </a:spcAft>
              <a:buClrTx/>
              <a:buSzTx/>
              <a:buFontTx/>
              <a:buNone/>
              <a:tabLst/>
              <a:defRPr/>
            </a:pPr>
            <a:r>
              <a:rPr lang="en-US" sz="4400">
                <a:solidFill>
                  <a:prstClr val="white"/>
                </a:solidFill>
                <a:latin typeface="Intel Clear Pro"/>
              </a:rPr>
              <a:t>D</a:t>
            </a:r>
            <a:r>
              <a:rPr kumimoji="0" lang="en-US" sz="4400" b="0" i="0" u="none" strike="noStrike" kern="1200" cap="none" spc="0" normalizeH="0" baseline="0" noProof="0">
                <a:ln>
                  <a:noFill/>
                </a:ln>
                <a:solidFill>
                  <a:prstClr val="white"/>
                </a:solidFill>
                <a:effectLst/>
                <a:uLnTx/>
                <a:uFillTx/>
                <a:latin typeface="Intel Clear Pro"/>
                <a:ea typeface="Intel Clear"/>
                <a:cs typeface="Intel Clear"/>
              </a:rPr>
              <a:t>ie</a:t>
            </a:r>
            <a:r>
              <a:rPr lang="en-US" sz="4400">
                <a:solidFill>
                  <a:prstClr val="white"/>
                </a:solidFill>
                <a:latin typeface="Intel Clear Pro"/>
              </a:rPr>
              <a:t> FIVR</a:t>
            </a:r>
            <a:endParaRPr kumimoji="0" lang="en-US" sz="4400" b="0" i="0" u="none" strike="noStrike" kern="1200" cap="none" spc="0" normalizeH="0" baseline="0" noProof="0">
              <a:ln>
                <a:noFill/>
              </a:ln>
              <a:solidFill>
                <a:prstClr val="white"/>
              </a:solidFill>
              <a:effectLst/>
              <a:uLnTx/>
              <a:uFillTx/>
              <a:latin typeface="Intel Clear Pro"/>
              <a:ea typeface="Intel Clear"/>
              <a:cs typeface="Intel Clear"/>
            </a:endParaRPr>
          </a:p>
        </p:txBody>
      </p:sp>
      <p:pic>
        <p:nvPicPr>
          <p:cNvPr id="378" name="Picture 377">
            <a:extLst>
              <a:ext uri="{FF2B5EF4-FFF2-40B4-BE49-F238E27FC236}">
                <a16:creationId xmlns:a16="http://schemas.microsoft.com/office/drawing/2014/main" id="{525EE673-6B0A-493F-9CF0-BAB916081B56}"/>
              </a:ext>
            </a:extLst>
          </p:cNvPr>
          <p:cNvPicPr>
            <a:picLocks noChangeAspect="1"/>
          </p:cNvPicPr>
          <p:nvPr/>
        </p:nvPicPr>
        <p:blipFill>
          <a:blip r:embed="rId3"/>
          <a:stretch>
            <a:fillRect/>
          </a:stretch>
        </p:blipFill>
        <p:spPr>
          <a:xfrm>
            <a:off x="3509153" y="96520"/>
            <a:ext cx="5856645" cy="6770917"/>
          </a:xfrm>
          <a:prstGeom prst="rect">
            <a:avLst/>
          </a:prstGeom>
        </p:spPr>
      </p:pic>
      <p:sp>
        <p:nvSpPr>
          <p:cNvPr id="4" name="Footer Placeholder 2">
            <a:extLst>
              <a:ext uri="{FF2B5EF4-FFF2-40B4-BE49-F238E27FC236}">
                <a16:creationId xmlns:a16="http://schemas.microsoft.com/office/drawing/2014/main" id="{335FF638-97C6-4A15-BDE5-4A98C0542F0B}"/>
              </a:ext>
            </a:extLst>
          </p:cNvPr>
          <p:cNvSpPr txBox="1">
            <a:spLocks/>
          </p:cNvSpPr>
          <p:nvPr/>
        </p:nvSpPr>
        <p:spPr>
          <a:xfrm>
            <a:off x="24716" y="6492875"/>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3766763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8A6F1-C594-4005-B090-FD9EB7ACAF94}"/>
              </a:ext>
            </a:extLst>
          </p:cNvPr>
          <p:cNvPicPr>
            <a:picLocks noChangeAspect="1"/>
          </p:cNvPicPr>
          <p:nvPr/>
        </p:nvPicPr>
        <p:blipFill>
          <a:blip r:embed="rId2"/>
          <a:stretch>
            <a:fillRect/>
          </a:stretch>
        </p:blipFill>
        <p:spPr>
          <a:xfrm>
            <a:off x="134509" y="131939"/>
            <a:ext cx="11845456" cy="6619843"/>
          </a:xfrm>
          <a:prstGeom prst="rect">
            <a:avLst/>
          </a:prstGeom>
        </p:spPr>
      </p:pic>
    </p:spTree>
    <p:extLst>
      <p:ext uri="{BB962C8B-B14F-4D97-AF65-F5344CB8AC3E}">
        <p14:creationId xmlns:p14="http://schemas.microsoft.com/office/powerpoint/2010/main" val="4098082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498D1E-9D81-4172-9F6C-ED4D7E4966B9}"/>
              </a:ext>
            </a:extLst>
          </p:cNvPr>
          <p:cNvPicPr>
            <a:picLocks noChangeAspect="1"/>
          </p:cNvPicPr>
          <p:nvPr/>
        </p:nvPicPr>
        <p:blipFill>
          <a:blip r:embed="rId2"/>
          <a:stretch>
            <a:fillRect/>
          </a:stretch>
        </p:blipFill>
        <p:spPr>
          <a:xfrm>
            <a:off x="0" y="-1"/>
            <a:ext cx="12155952" cy="6770255"/>
          </a:xfrm>
          <a:prstGeom prst="rect">
            <a:avLst/>
          </a:prstGeom>
        </p:spPr>
      </p:pic>
    </p:spTree>
    <p:extLst>
      <p:ext uri="{BB962C8B-B14F-4D97-AF65-F5344CB8AC3E}">
        <p14:creationId xmlns:p14="http://schemas.microsoft.com/office/powerpoint/2010/main" val="2854393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2">
            <a:extLst>
              <a:ext uri="{FF2B5EF4-FFF2-40B4-BE49-F238E27FC236}">
                <a16:creationId xmlns:a16="http://schemas.microsoft.com/office/drawing/2014/main" id="{3716B197-1D70-41A8-A7C4-B97BBAFF8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463" y="2029582"/>
            <a:ext cx="332422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9AC0F04-3EDA-4BBE-BBE6-7E276FC547C4}"/>
              </a:ext>
            </a:extLst>
          </p:cNvPr>
          <p:cNvSpPr txBox="1"/>
          <p:nvPr/>
        </p:nvSpPr>
        <p:spPr>
          <a:xfrm>
            <a:off x="3573350" y="5950083"/>
            <a:ext cx="1091839"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FF"/>
                </a:solidFill>
                <a:effectLst/>
                <a:uLnTx/>
                <a:uFillTx/>
                <a:latin typeface="Verdana"/>
                <a:ea typeface="+mn-ea"/>
                <a:cs typeface="Arial"/>
              </a:rPr>
              <a:t>Vmesh</a:t>
            </a:r>
          </a:p>
        </p:txBody>
      </p:sp>
      <p:pic>
        <p:nvPicPr>
          <p:cNvPr id="21" name="Picture 20">
            <a:extLst>
              <a:ext uri="{FF2B5EF4-FFF2-40B4-BE49-F238E27FC236}">
                <a16:creationId xmlns:a16="http://schemas.microsoft.com/office/drawing/2014/main" id="{76626618-8DF5-406C-A3BD-1514781C85D7}"/>
              </a:ext>
            </a:extLst>
          </p:cNvPr>
          <p:cNvPicPr>
            <a:picLocks noChangeAspect="1"/>
          </p:cNvPicPr>
          <p:nvPr/>
        </p:nvPicPr>
        <p:blipFill rotWithShape="1">
          <a:blip r:embed="rId4"/>
          <a:srcRect l="2219" t="16358" r="46163" b="8804"/>
          <a:stretch/>
        </p:blipFill>
        <p:spPr>
          <a:xfrm>
            <a:off x="386459" y="2837583"/>
            <a:ext cx="4140270" cy="2924287"/>
          </a:xfrm>
          <a:prstGeom prst="rect">
            <a:avLst/>
          </a:prstGeom>
        </p:spPr>
      </p:pic>
      <p:sp>
        <p:nvSpPr>
          <p:cNvPr id="7" name="Freeform: Shape 6">
            <a:extLst>
              <a:ext uri="{FF2B5EF4-FFF2-40B4-BE49-F238E27FC236}">
                <a16:creationId xmlns:a16="http://schemas.microsoft.com/office/drawing/2014/main" id="{3350D584-8889-46DC-A132-622F47B62E4E}"/>
              </a:ext>
            </a:extLst>
          </p:cNvPr>
          <p:cNvSpPr/>
          <p:nvPr/>
        </p:nvSpPr>
        <p:spPr bwMode="auto">
          <a:xfrm>
            <a:off x="403053" y="1248929"/>
            <a:ext cx="4091818" cy="2029298"/>
          </a:xfrm>
          <a:custGeom>
            <a:avLst/>
            <a:gdLst>
              <a:gd name="connsiteX0" fmla="*/ 0 w 4130040"/>
              <a:gd name="connsiteY0" fmla="*/ 0 h 2072640"/>
              <a:gd name="connsiteX1" fmla="*/ 30480 w 4130040"/>
              <a:gd name="connsiteY1" fmla="*/ 1303020 h 2072640"/>
              <a:gd name="connsiteX2" fmla="*/ 2979420 w 4130040"/>
              <a:gd name="connsiteY2" fmla="*/ 13182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30040"/>
              <a:gd name="connsiteY0" fmla="*/ 0 h 2072640"/>
              <a:gd name="connsiteX1" fmla="*/ 30480 w 4130040"/>
              <a:gd name="connsiteY1" fmla="*/ 1303020 h 2072640"/>
              <a:gd name="connsiteX2" fmla="*/ 2984182 w 4130040"/>
              <a:gd name="connsiteY2" fmla="*/ 13563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30040"/>
              <a:gd name="connsiteY0" fmla="*/ 0 h 2072640"/>
              <a:gd name="connsiteX1" fmla="*/ 30480 w 4130040"/>
              <a:gd name="connsiteY1" fmla="*/ 1355407 h 2072640"/>
              <a:gd name="connsiteX2" fmla="*/ 2984182 w 4130040"/>
              <a:gd name="connsiteY2" fmla="*/ 13563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202305 w 4101465"/>
              <a:gd name="connsiteY8" fmla="*/ 866775 h 2063115"/>
              <a:gd name="connsiteX9" fmla="*/ 3156585 w 4101465"/>
              <a:gd name="connsiteY9" fmla="*/ 36195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202305 w 4101465"/>
              <a:gd name="connsiteY8" fmla="*/ 866775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56297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62162 h 2063115"/>
              <a:gd name="connsiteX7" fmla="*/ 4093845 w 4101465"/>
              <a:gd name="connsiteY7" fmla="*/ 856297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829627 h 2036445"/>
              <a:gd name="connsiteX8" fmla="*/ 3154681 w 4106228"/>
              <a:gd name="connsiteY8" fmla="*/ 835343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54681 w 4106228"/>
              <a:gd name="connsiteY8" fmla="*/ 835343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16447 w 4106228"/>
              <a:gd name="connsiteY8" fmla="*/ 751227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16447 w 4106228"/>
              <a:gd name="connsiteY8" fmla="*/ 751227 h 2036445"/>
              <a:gd name="connsiteX9" fmla="*/ 3092527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078213 w 4106228"/>
              <a:gd name="connsiteY8" fmla="*/ 758874 h 2036445"/>
              <a:gd name="connsiteX9" fmla="*/ 3092527 w 4106228"/>
              <a:gd name="connsiteY9" fmla="*/ 0 h 2036445"/>
              <a:gd name="connsiteX10" fmla="*/ 0 w 4106228"/>
              <a:gd name="connsiteY10" fmla="*/ 1905 h 20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6228" h="2036445">
                <a:moveTo>
                  <a:pt x="0" y="1905"/>
                </a:moveTo>
                <a:cubicBezTo>
                  <a:pt x="2223" y="441007"/>
                  <a:pt x="4445" y="880110"/>
                  <a:pt x="6668" y="1319212"/>
                </a:cubicBezTo>
                <a:lnTo>
                  <a:pt x="2960370" y="1320165"/>
                </a:lnTo>
                <a:cubicBezTo>
                  <a:pt x="2961323" y="1411605"/>
                  <a:pt x="2962275" y="1503045"/>
                  <a:pt x="2963228" y="1594485"/>
                </a:cubicBezTo>
                <a:lnTo>
                  <a:pt x="3458528" y="1602105"/>
                </a:lnTo>
                <a:lnTo>
                  <a:pt x="3466148" y="2036445"/>
                </a:lnTo>
                <a:lnTo>
                  <a:pt x="4106228" y="2035492"/>
                </a:lnTo>
                <a:lnTo>
                  <a:pt x="4098608" y="760805"/>
                </a:lnTo>
                <a:lnTo>
                  <a:pt x="3078213" y="758874"/>
                </a:lnTo>
                <a:cubicBezTo>
                  <a:pt x="3080435" y="480426"/>
                  <a:pt x="3090305" y="278448"/>
                  <a:pt x="3092527" y="0"/>
                </a:cubicBezTo>
                <a:lnTo>
                  <a:pt x="0" y="1905"/>
                </a:lnTo>
                <a:close/>
              </a:path>
            </a:pathLst>
          </a:custGeom>
          <a:solidFill>
            <a:schemeClr val="bg2"/>
          </a:solidFill>
          <a:ln w="38100" cap="flat" cmpd="sng" algn="ctr">
            <a:solidFill>
              <a:srgbClr val="F4E6C4"/>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64" name="TextBox 63">
            <a:extLst>
              <a:ext uri="{FF2B5EF4-FFF2-40B4-BE49-F238E27FC236}">
                <a16:creationId xmlns:a16="http://schemas.microsoft.com/office/drawing/2014/main" id="{7320E10D-663C-4949-B3EA-47238F434481}"/>
              </a:ext>
            </a:extLst>
          </p:cNvPr>
          <p:cNvSpPr txBox="1"/>
          <p:nvPr/>
        </p:nvSpPr>
        <p:spPr>
          <a:xfrm>
            <a:off x="1394204" y="1650999"/>
            <a:ext cx="1683158" cy="73866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LLC (4MB</a:t>
            </a:r>
            <a:r>
              <a:rPr kumimoji="0" lang="en-US" sz="1400" b="0" i="0" u="none" strike="noStrike" kern="1200" cap="none" spc="0" normalizeH="0" baseline="0" noProof="0" dirty="0">
                <a:ln>
                  <a:noFill/>
                </a:ln>
                <a:solidFill>
                  <a:srgbClr val="FDB605">
                    <a:lumMod val="20000"/>
                    <a:lumOff val="80000"/>
                  </a:srgbClr>
                </a:solidFill>
                <a:effectLst/>
                <a:uLnTx/>
                <a:uFillTx/>
                <a:latin typeface="Verdana"/>
                <a:ea typeface="+mn-ea"/>
                <a:cs typeface="Arial"/>
              </a:rPr>
              <a:t>) Data/Tag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DB605">
                    <a:lumMod val="20000"/>
                    <a:lumOff val="80000"/>
                  </a:srgbClr>
                </a:solidFill>
                <a:effectLst/>
                <a:uLnTx/>
                <a:uFillTx/>
                <a:latin typeface="Verdana"/>
                <a:ea typeface="+mn-ea"/>
                <a:cs typeface="Arial"/>
              </a:rPr>
              <a:t>and SF</a:t>
            </a:r>
          </a:p>
        </p:txBody>
      </p:sp>
      <p:sp>
        <p:nvSpPr>
          <p:cNvPr id="78" name="TextBox 77">
            <a:extLst>
              <a:ext uri="{FF2B5EF4-FFF2-40B4-BE49-F238E27FC236}">
                <a16:creationId xmlns:a16="http://schemas.microsoft.com/office/drawing/2014/main" id="{A41C6250-8E57-4425-9207-18D4970F1051}"/>
              </a:ext>
            </a:extLst>
          </p:cNvPr>
          <p:cNvSpPr txBox="1"/>
          <p:nvPr/>
        </p:nvSpPr>
        <p:spPr>
          <a:xfrm flipH="1">
            <a:off x="3392390" y="3276234"/>
            <a:ext cx="559229" cy="451534"/>
          </a:xfrm>
          <a:prstGeom prst="rect">
            <a:avLst/>
          </a:prstGeom>
          <a:noFill/>
        </p:spPr>
        <p:txBody>
          <a:bodyPr wrap="square" lIns="0" tIns="0" rIns="0" bIns="0"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9900">
                    <a:lumMod val="60000"/>
                    <a:lumOff val="40000"/>
                  </a:srgbClr>
                </a:solidFill>
                <a:effectLst/>
                <a:uLnTx/>
                <a:uFillTx/>
                <a:latin typeface="Verdana"/>
                <a:ea typeface="+mn-ea"/>
                <a:cs typeface="Arial"/>
              </a:rPr>
              <a:t>IDI</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9900">
                    <a:lumMod val="60000"/>
                    <a:lumOff val="40000"/>
                  </a:srgbClr>
                </a:solidFill>
                <a:effectLst/>
                <a:uLnTx/>
                <a:uFillTx/>
                <a:latin typeface="Verdana"/>
                <a:ea typeface="+mn-ea"/>
                <a:cs typeface="Arial"/>
              </a:rPr>
              <a:t>BGF</a:t>
            </a:r>
          </a:p>
        </p:txBody>
      </p:sp>
      <p:sp>
        <p:nvSpPr>
          <p:cNvPr id="88" name="TextBox 87">
            <a:extLst>
              <a:ext uri="{FF2B5EF4-FFF2-40B4-BE49-F238E27FC236}">
                <a16:creationId xmlns:a16="http://schemas.microsoft.com/office/drawing/2014/main" id="{DBDEA391-8D0D-4EA5-908C-47DDCF3BF3AE}"/>
              </a:ext>
            </a:extLst>
          </p:cNvPr>
          <p:cNvSpPr txBox="1"/>
          <p:nvPr/>
        </p:nvSpPr>
        <p:spPr>
          <a:xfrm>
            <a:off x="4816874" y="1285738"/>
            <a:ext cx="82093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9FF29"/>
                </a:solidFill>
                <a:effectLst/>
                <a:uLnTx/>
                <a:uFillTx/>
                <a:latin typeface="Verdana"/>
                <a:ea typeface="+mn-ea"/>
                <a:cs typeface="Arial"/>
              </a:rPr>
              <a:t>Hmesh</a:t>
            </a:r>
            <a:endParaRPr kumimoji="0" lang="en-US" sz="1400" b="0" i="0" u="none" strike="noStrike" kern="1200" cap="none" spc="0" normalizeH="0" baseline="0" noProof="0" dirty="0">
              <a:ln>
                <a:noFill/>
              </a:ln>
              <a:solidFill>
                <a:srgbClr val="29FF29"/>
              </a:solidFill>
              <a:effectLst/>
              <a:uLnTx/>
              <a:uFillTx/>
              <a:latin typeface="Verdana"/>
              <a:ea typeface="+mn-ea"/>
              <a:cs typeface="Arial"/>
            </a:endParaRPr>
          </a:p>
        </p:txBody>
      </p:sp>
      <p:grpSp>
        <p:nvGrpSpPr>
          <p:cNvPr id="84" name="Group 83">
            <a:extLst>
              <a:ext uri="{FF2B5EF4-FFF2-40B4-BE49-F238E27FC236}">
                <a16:creationId xmlns:a16="http://schemas.microsoft.com/office/drawing/2014/main" id="{AF03F4F4-5BEA-4113-A309-C42E96E59A7B}"/>
              </a:ext>
            </a:extLst>
          </p:cNvPr>
          <p:cNvGrpSpPr/>
          <p:nvPr/>
        </p:nvGrpSpPr>
        <p:grpSpPr>
          <a:xfrm>
            <a:off x="386458" y="2544597"/>
            <a:ext cx="2927085" cy="338555"/>
            <a:chOff x="828418" y="2987219"/>
            <a:chExt cx="2927085" cy="338555"/>
          </a:xfrm>
        </p:grpSpPr>
        <p:sp>
          <p:nvSpPr>
            <p:cNvPr id="22" name="Rectangle 21">
              <a:extLst>
                <a:ext uri="{FF2B5EF4-FFF2-40B4-BE49-F238E27FC236}">
                  <a16:creationId xmlns:a16="http://schemas.microsoft.com/office/drawing/2014/main" id="{3DDBA37F-1B11-4856-AC03-0554BB09394D}"/>
                </a:ext>
              </a:extLst>
            </p:cNvPr>
            <p:cNvSpPr/>
            <p:nvPr/>
          </p:nvSpPr>
          <p:spPr bwMode="auto">
            <a:xfrm rot="16200000">
              <a:off x="2158903" y="1692954"/>
              <a:ext cx="266116" cy="2927085"/>
            </a:xfrm>
            <a:prstGeom prst="rect">
              <a:avLst/>
            </a:prstGeom>
            <a:solidFill>
              <a:schemeClr val="bg2"/>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4" name="TextBox 3">
              <a:extLst>
                <a:ext uri="{FF2B5EF4-FFF2-40B4-BE49-F238E27FC236}">
                  <a16:creationId xmlns:a16="http://schemas.microsoft.com/office/drawing/2014/main" id="{CE0F498A-75CD-46B4-807F-C4A345F10476}"/>
                </a:ext>
              </a:extLst>
            </p:cNvPr>
            <p:cNvSpPr txBox="1"/>
            <p:nvPr/>
          </p:nvSpPr>
          <p:spPr>
            <a:xfrm>
              <a:off x="1919843" y="2987219"/>
              <a:ext cx="744237" cy="338555"/>
            </a:xfrm>
            <a:prstGeom prst="rect">
              <a:avLst/>
            </a:prstGeom>
            <a:noFill/>
            <a:ln>
              <a:no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5300"/>
                  </a:solidFill>
                  <a:effectLst/>
                  <a:uLnTx/>
                  <a:uFillTx/>
                  <a:latin typeface="Verdana"/>
                  <a:ea typeface="+mn-ea"/>
                  <a:cs typeface="Arial"/>
                </a:rPr>
                <a:t>FIVR</a:t>
              </a:r>
            </a:p>
          </p:txBody>
        </p:sp>
      </p:grpSp>
      <p:sp>
        <p:nvSpPr>
          <p:cNvPr id="23" name="TextBox 22">
            <a:extLst>
              <a:ext uri="{FF2B5EF4-FFF2-40B4-BE49-F238E27FC236}">
                <a16:creationId xmlns:a16="http://schemas.microsoft.com/office/drawing/2014/main" id="{4A12E26D-6EF7-4946-9EE9-E5337DF8C1A7}"/>
              </a:ext>
            </a:extLst>
          </p:cNvPr>
          <p:cNvSpPr txBox="1"/>
          <p:nvPr/>
        </p:nvSpPr>
        <p:spPr>
          <a:xfrm>
            <a:off x="1046355" y="5943805"/>
            <a:ext cx="2637904" cy="287323"/>
          </a:xfrm>
          <a:prstGeom prst="rect">
            <a:avLst/>
          </a:prstGeom>
          <a:noFill/>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~2.95mm x ~3.15mm</a:t>
            </a:r>
            <a:endPar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DA2690D4-F7EC-4325-A487-209F169E5F97}"/>
              </a:ext>
            </a:extLst>
          </p:cNvPr>
          <p:cNvSpPr txBox="1"/>
          <p:nvPr/>
        </p:nvSpPr>
        <p:spPr>
          <a:xfrm>
            <a:off x="4632998" y="170842"/>
            <a:ext cx="74248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Hmesh connects DDRIO, Hmesh is drawn vertically in SRF and called VHmesh </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Vmesh connects MDF, Vmesh is drawn horizontally in SRF and called HVmesh</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B9AFE46-9657-4325-B8CD-A072E5440F4F}"/>
              </a:ext>
            </a:extLst>
          </p:cNvPr>
          <p:cNvSpPr txBox="1"/>
          <p:nvPr/>
        </p:nvSpPr>
        <p:spPr>
          <a:xfrm>
            <a:off x="1239125" y="803004"/>
            <a:ext cx="28981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GNR Core Tile (P1276)</a:t>
            </a:r>
            <a:endParaRPr kumimoji="0" lang="en-US" sz="1800" b="0" i="0" u="none" strike="noStrike" kern="1200" cap="none" spc="0" normalizeH="0" baseline="0" noProof="0" dirty="0">
              <a:ln>
                <a:noFill/>
              </a:ln>
              <a:solidFill>
                <a:srgbClr val="FFFFFF"/>
              </a:solidFill>
              <a:effectLst/>
              <a:uLnTx/>
              <a:uFillTx/>
              <a:latin typeface="Verdana"/>
              <a:ea typeface="+mn-ea"/>
              <a:cs typeface="Arial"/>
            </a:endParaRPr>
          </a:p>
        </p:txBody>
      </p:sp>
      <p:sp>
        <p:nvSpPr>
          <p:cNvPr id="58" name="TextBox 57">
            <a:extLst>
              <a:ext uri="{FF2B5EF4-FFF2-40B4-BE49-F238E27FC236}">
                <a16:creationId xmlns:a16="http://schemas.microsoft.com/office/drawing/2014/main" id="{5107D134-5AB5-4370-884C-5E6464F6159B}"/>
              </a:ext>
            </a:extLst>
          </p:cNvPr>
          <p:cNvSpPr txBox="1"/>
          <p:nvPr/>
        </p:nvSpPr>
        <p:spPr>
          <a:xfrm>
            <a:off x="7520158" y="803004"/>
            <a:ext cx="26939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SRF Core Tile (N3)</a:t>
            </a:r>
            <a:endParaRPr kumimoji="0" lang="en-US" sz="1800" b="0" i="0" u="none" strike="noStrike" kern="1200" cap="none" spc="0" normalizeH="0" baseline="0" noProof="0" dirty="0">
              <a:ln>
                <a:noFill/>
              </a:ln>
              <a:solidFill>
                <a:srgbClr val="FFFFFF"/>
              </a:solidFill>
              <a:effectLst/>
              <a:uLnTx/>
              <a:uFillTx/>
              <a:latin typeface="Verdana"/>
              <a:ea typeface="+mn-ea"/>
              <a:cs typeface="Arial"/>
            </a:endParaRPr>
          </a:p>
        </p:txBody>
      </p:sp>
      <p:sp>
        <p:nvSpPr>
          <p:cNvPr id="60" name="TextBox 59">
            <a:extLst>
              <a:ext uri="{FF2B5EF4-FFF2-40B4-BE49-F238E27FC236}">
                <a16:creationId xmlns:a16="http://schemas.microsoft.com/office/drawing/2014/main" id="{72DB1B10-AD2B-43AF-8F7F-CCFD2500FB04}"/>
              </a:ext>
            </a:extLst>
          </p:cNvPr>
          <p:cNvSpPr txBox="1"/>
          <p:nvPr/>
        </p:nvSpPr>
        <p:spPr>
          <a:xfrm>
            <a:off x="134122" y="68874"/>
            <a:ext cx="35440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GNR &amp; SRF Core Tiles</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5E536E1B-8BE9-4B5E-B2EF-5B12A1E5A618}"/>
              </a:ext>
            </a:extLst>
          </p:cNvPr>
          <p:cNvSpPr/>
          <p:nvPr/>
        </p:nvSpPr>
        <p:spPr bwMode="auto">
          <a:xfrm>
            <a:off x="6653333" y="2044288"/>
            <a:ext cx="3364512" cy="3625846"/>
          </a:xfrm>
          <a:prstGeom prst="rect">
            <a:avLst/>
          </a:prstGeom>
          <a:noFill/>
          <a:ln w="127000" cap="flat" cmpd="sng" algn="ctr">
            <a:solidFill>
              <a:srgbClr val="66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grpSp>
        <p:nvGrpSpPr>
          <p:cNvPr id="2" name="Group 1">
            <a:extLst>
              <a:ext uri="{FF2B5EF4-FFF2-40B4-BE49-F238E27FC236}">
                <a16:creationId xmlns:a16="http://schemas.microsoft.com/office/drawing/2014/main" id="{59E5D715-BB81-4BF0-842A-C448249A90C8}"/>
              </a:ext>
            </a:extLst>
          </p:cNvPr>
          <p:cNvGrpSpPr/>
          <p:nvPr/>
        </p:nvGrpSpPr>
        <p:grpSpPr>
          <a:xfrm>
            <a:off x="6645902" y="4116774"/>
            <a:ext cx="1409963" cy="1555002"/>
            <a:chOff x="5224998" y="4026556"/>
            <a:chExt cx="1409963" cy="1555002"/>
          </a:xfrm>
        </p:grpSpPr>
        <p:sp>
          <p:nvSpPr>
            <p:cNvPr id="75" name="Rectangle 74">
              <a:extLst>
                <a:ext uri="{FF2B5EF4-FFF2-40B4-BE49-F238E27FC236}">
                  <a16:creationId xmlns:a16="http://schemas.microsoft.com/office/drawing/2014/main" id="{663C552F-EA3B-4E3F-87B2-CAC7F3F216CE}"/>
                </a:ext>
              </a:extLst>
            </p:cNvPr>
            <p:cNvSpPr/>
            <p:nvPr/>
          </p:nvSpPr>
          <p:spPr bwMode="auto">
            <a:xfrm>
              <a:off x="5224998" y="4026556"/>
              <a:ext cx="1409963" cy="1555002"/>
            </a:xfrm>
            <a:prstGeom prst="rect">
              <a:avLst/>
            </a:prstGeom>
            <a:noFill/>
            <a:ln w="19050" cap="flat" cmpd="sng" algn="ctr">
              <a:solidFill>
                <a:srgbClr val="66FF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77" name="TextBox 76">
              <a:extLst>
                <a:ext uri="{FF2B5EF4-FFF2-40B4-BE49-F238E27FC236}">
                  <a16:creationId xmlns:a16="http://schemas.microsoft.com/office/drawing/2014/main" id="{542293B6-69F6-431E-A0F1-FB41F5755CEE}"/>
                </a:ext>
              </a:extLst>
            </p:cNvPr>
            <p:cNvSpPr txBox="1"/>
            <p:nvPr/>
          </p:nvSpPr>
          <p:spPr>
            <a:xfrm>
              <a:off x="5584375" y="4619391"/>
              <a:ext cx="691208" cy="369332"/>
            </a:xfrm>
            <a:prstGeom prst="rect">
              <a:avLst/>
            </a:prstGeom>
            <a:solidFill>
              <a:schemeClr val="bg2">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Verdana"/>
                  <a:cs typeface="Arial"/>
                </a:rPr>
                <a:t>OGL</a:t>
              </a:r>
              <a:endParaRPr kumimoji="0" lang="en-US" sz="1800" b="0" i="0" u="none" strike="noStrike" kern="1200" cap="none" spc="0" normalizeH="0" baseline="0" noProof="0">
                <a:ln>
                  <a:noFill/>
                </a:ln>
                <a:solidFill>
                  <a:srgbClr val="FFFFFF"/>
                </a:solidFill>
                <a:effectLst/>
                <a:uLnTx/>
                <a:uFillTx/>
                <a:latin typeface="Verdana"/>
                <a:ea typeface="+mn-ea"/>
                <a:cs typeface="Arial"/>
              </a:endParaRPr>
            </a:p>
          </p:txBody>
        </p:sp>
      </p:grpSp>
      <p:sp>
        <p:nvSpPr>
          <p:cNvPr id="19" name="Rectangle 18">
            <a:extLst>
              <a:ext uri="{FF2B5EF4-FFF2-40B4-BE49-F238E27FC236}">
                <a16:creationId xmlns:a16="http://schemas.microsoft.com/office/drawing/2014/main" id="{6D08E5D1-4A17-4200-A088-967E67713D25}"/>
              </a:ext>
            </a:extLst>
          </p:cNvPr>
          <p:cNvSpPr/>
          <p:nvPr/>
        </p:nvSpPr>
        <p:spPr bwMode="auto">
          <a:xfrm>
            <a:off x="8056962" y="3599290"/>
            <a:ext cx="1921127" cy="483705"/>
          </a:xfrm>
          <a:prstGeom prst="rect">
            <a:avLst/>
          </a:prstGeom>
          <a:noFill/>
          <a:ln w="28575" cap="flat" cmpd="sng" algn="ctr">
            <a:solidFill>
              <a:srgbClr val="29FF2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0" name="TextBox 19">
            <a:extLst>
              <a:ext uri="{FF2B5EF4-FFF2-40B4-BE49-F238E27FC236}">
                <a16:creationId xmlns:a16="http://schemas.microsoft.com/office/drawing/2014/main" id="{25DBAA50-07B7-48B9-8336-8C9B29BC3AAD}"/>
              </a:ext>
            </a:extLst>
          </p:cNvPr>
          <p:cNvSpPr txBox="1"/>
          <p:nvPr/>
        </p:nvSpPr>
        <p:spPr>
          <a:xfrm>
            <a:off x="8110612" y="3656476"/>
            <a:ext cx="6228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9FF29"/>
                </a:solidFill>
                <a:effectLst/>
                <a:uLnTx/>
                <a:uFillTx/>
                <a:latin typeface="Verdana"/>
                <a:ea typeface="+mn-ea"/>
                <a:cs typeface="Arial"/>
              </a:rPr>
              <a:t>Bus</a:t>
            </a:r>
          </a:p>
        </p:txBody>
      </p:sp>
      <p:sp>
        <p:nvSpPr>
          <p:cNvPr id="47" name="TextBox 46">
            <a:extLst>
              <a:ext uri="{FF2B5EF4-FFF2-40B4-BE49-F238E27FC236}">
                <a16:creationId xmlns:a16="http://schemas.microsoft.com/office/drawing/2014/main" id="{70A0BCA5-FCFC-4070-84AD-EB421AA6E6D2}"/>
              </a:ext>
            </a:extLst>
          </p:cNvPr>
          <p:cNvSpPr txBox="1"/>
          <p:nvPr/>
        </p:nvSpPr>
        <p:spPr>
          <a:xfrm>
            <a:off x="9233694" y="3588543"/>
            <a:ext cx="5829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9FF29"/>
                </a:solidFill>
                <a:effectLst/>
                <a:uLnTx/>
                <a:uFillTx/>
                <a:latin typeface="Verdana"/>
                <a:ea typeface="+mn-ea"/>
                <a:cs typeface="Arial"/>
              </a:rPr>
              <a:t>IDI</a:t>
            </a:r>
          </a:p>
        </p:txBody>
      </p:sp>
      <p:sp>
        <p:nvSpPr>
          <p:cNvPr id="66" name="TextBox 65">
            <a:extLst>
              <a:ext uri="{FF2B5EF4-FFF2-40B4-BE49-F238E27FC236}">
                <a16:creationId xmlns:a16="http://schemas.microsoft.com/office/drawing/2014/main" id="{02231703-99A6-4B53-8229-A574DDF4F27F}"/>
              </a:ext>
            </a:extLst>
          </p:cNvPr>
          <p:cNvSpPr txBox="1"/>
          <p:nvPr/>
        </p:nvSpPr>
        <p:spPr>
          <a:xfrm>
            <a:off x="8069483" y="2471556"/>
            <a:ext cx="516216" cy="738664"/>
          </a:xfrm>
          <a:prstGeom prst="rect">
            <a:avLst/>
          </a:prstGeom>
          <a:solidFill>
            <a:schemeClr val="bg2">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Verdana"/>
                <a:ea typeface="+mn-ea"/>
                <a:cs typeface="Arial"/>
              </a:rPr>
              <a:t>1.5MB L2</a:t>
            </a:r>
          </a:p>
        </p:txBody>
      </p:sp>
      <p:sp>
        <p:nvSpPr>
          <p:cNvPr id="83" name="Rectangle 82">
            <a:extLst>
              <a:ext uri="{FF2B5EF4-FFF2-40B4-BE49-F238E27FC236}">
                <a16:creationId xmlns:a16="http://schemas.microsoft.com/office/drawing/2014/main" id="{AD69774F-8F32-45FB-9AA1-03F9155891B0}"/>
              </a:ext>
            </a:extLst>
          </p:cNvPr>
          <p:cNvSpPr/>
          <p:nvPr/>
        </p:nvSpPr>
        <p:spPr bwMode="auto">
          <a:xfrm>
            <a:off x="8083101" y="2103877"/>
            <a:ext cx="488980" cy="1474023"/>
          </a:xfrm>
          <a:prstGeom prst="rect">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86" name="TextBox 85">
            <a:extLst>
              <a:ext uri="{FF2B5EF4-FFF2-40B4-BE49-F238E27FC236}">
                <a16:creationId xmlns:a16="http://schemas.microsoft.com/office/drawing/2014/main" id="{C5F4A03D-5CED-4CA4-90F5-B41C3BC6B876}"/>
              </a:ext>
            </a:extLst>
          </p:cNvPr>
          <p:cNvSpPr txBox="1"/>
          <p:nvPr/>
        </p:nvSpPr>
        <p:spPr>
          <a:xfrm>
            <a:off x="8069483" y="4496062"/>
            <a:ext cx="516216" cy="738664"/>
          </a:xfrm>
          <a:prstGeom prst="rect">
            <a:avLst/>
          </a:prstGeom>
          <a:solidFill>
            <a:schemeClr val="bg2">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Verdana"/>
                <a:ea typeface="+mn-ea"/>
                <a:cs typeface="Arial"/>
              </a:rPr>
              <a:t>1.5MB L2</a:t>
            </a:r>
          </a:p>
        </p:txBody>
      </p:sp>
      <p:sp>
        <p:nvSpPr>
          <p:cNvPr id="89" name="Rectangle 88">
            <a:extLst>
              <a:ext uri="{FF2B5EF4-FFF2-40B4-BE49-F238E27FC236}">
                <a16:creationId xmlns:a16="http://schemas.microsoft.com/office/drawing/2014/main" id="{3B7B6F82-D0F6-4C5E-A0E2-6F202CEFBDDE}"/>
              </a:ext>
            </a:extLst>
          </p:cNvPr>
          <p:cNvSpPr/>
          <p:nvPr/>
        </p:nvSpPr>
        <p:spPr bwMode="auto">
          <a:xfrm>
            <a:off x="8083101" y="4128383"/>
            <a:ext cx="488980" cy="1474023"/>
          </a:xfrm>
          <a:prstGeom prst="rect">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91" name="TextBox 90">
            <a:extLst>
              <a:ext uri="{FF2B5EF4-FFF2-40B4-BE49-F238E27FC236}">
                <a16:creationId xmlns:a16="http://schemas.microsoft.com/office/drawing/2014/main" id="{1EC792F1-D7C3-4605-BDDF-EDE4E4311C08}"/>
              </a:ext>
            </a:extLst>
          </p:cNvPr>
          <p:cNvSpPr txBox="1"/>
          <p:nvPr/>
        </p:nvSpPr>
        <p:spPr>
          <a:xfrm>
            <a:off x="6876501" y="3692628"/>
            <a:ext cx="968026" cy="307777"/>
          </a:xfrm>
          <a:prstGeom prst="rect">
            <a:avLst/>
          </a:prstGeom>
          <a:solidFill>
            <a:schemeClr val="bg2">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Verdana"/>
                <a:ea typeface="+mn-ea"/>
                <a:cs typeface="Arial"/>
              </a:rPr>
              <a:t>1MB L2</a:t>
            </a:r>
          </a:p>
        </p:txBody>
      </p:sp>
      <p:sp>
        <p:nvSpPr>
          <p:cNvPr id="92" name="Rectangle 91">
            <a:extLst>
              <a:ext uri="{FF2B5EF4-FFF2-40B4-BE49-F238E27FC236}">
                <a16:creationId xmlns:a16="http://schemas.microsoft.com/office/drawing/2014/main" id="{39A4A765-EC68-465F-B617-105C85B1A33C}"/>
              </a:ext>
            </a:extLst>
          </p:cNvPr>
          <p:cNvSpPr/>
          <p:nvPr/>
        </p:nvSpPr>
        <p:spPr bwMode="auto">
          <a:xfrm>
            <a:off x="6701883" y="3610037"/>
            <a:ext cx="1318363" cy="472958"/>
          </a:xfrm>
          <a:prstGeom prst="rect">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grpSp>
        <p:nvGrpSpPr>
          <p:cNvPr id="117" name="Group 116">
            <a:extLst>
              <a:ext uri="{FF2B5EF4-FFF2-40B4-BE49-F238E27FC236}">
                <a16:creationId xmlns:a16="http://schemas.microsoft.com/office/drawing/2014/main" id="{8255F9AA-83BB-45DC-83B5-4E07553F74F0}"/>
              </a:ext>
            </a:extLst>
          </p:cNvPr>
          <p:cNvGrpSpPr/>
          <p:nvPr/>
        </p:nvGrpSpPr>
        <p:grpSpPr>
          <a:xfrm>
            <a:off x="9992459" y="2389664"/>
            <a:ext cx="338555" cy="3118238"/>
            <a:chOff x="10112527" y="2785904"/>
            <a:chExt cx="338555" cy="3118238"/>
          </a:xfrm>
        </p:grpSpPr>
        <p:sp>
          <p:nvSpPr>
            <p:cNvPr id="98" name="Rectangle 97">
              <a:extLst>
                <a:ext uri="{FF2B5EF4-FFF2-40B4-BE49-F238E27FC236}">
                  <a16:creationId xmlns:a16="http://schemas.microsoft.com/office/drawing/2014/main" id="{F16593C1-F7CF-40DC-8357-E9C39613ED5D}"/>
                </a:ext>
              </a:extLst>
            </p:cNvPr>
            <p:cNvSpPr/>
            <p:nvPr/>
          </p:nvSpPr>
          <p:spPr bwMode="auto">
            <a:xfrm>
              <a:off x="10148747" y="2785904"/>
              <a:ext cx="266116" cy="3118238"/>
            </a:xfrm>
            <a:prstGeom prst="rect">
              <a:avLst/>
            </a:prstGeom>
            <a:solidFill>
              <a:schemeClr val="bg2"/>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99" name="TextBox 98">
              <a:extLst>
                <a:ext uri="{FF2B5EF4-FFF2-40B4-BE49-F238E27FC236}">
                  <a16:creationId xmlns:a16="http://schemas.microsoft.com/office/drawing/2014/main" id="{3ECA8F8E-5ACC-42AA-8CFD-D1AF7C09ABFD}"/>
                </a:ext>
              </a:extLst>
            </p:cNvPr>
            <p:cNvSpPr txBox="1"/>
            <p:nvPr/>
          </p:nvSpPr>
          <p:spPr>
            <a:xfrm rot="5400000">
              <a:off x="9885385" y="3387242"/>
              <a:ext cx="792839" cy="338555"/>
            </a:xfrm>
            <a:prstGeom prst="rect">
              <a:avLst/>
            </a:prstGeom>
            <a:noFill/>
            <a:ln>
              <a:no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5300"/>
                  </a:solidFill>
                  <a:effectLst/>
                  <a:uLnTx/>
                  <a:uFillTx/>
                  <a:latin typeface="Verdana"/>
                  <a:ea typeface="+mn-ea"/>
                  <a:cs typeface="Arial"/>
                </a:rPr>
                <a:t>FIVR</a:t>
              </a:r>
            </a:p>
          </p:txBody>
        </p:sp>
      </p:grpSp>
      <p:grpSp>
        <p:nvGrpSpPr>
          <p:cNvPr id="104" name="Group 103">
            <a:extLst>
              <a:ext uri="{FF2B5EF4-FFF2-40B4-BE49-F238E27FC236}">
                <a16:creationId xmlns:a16="http://schemas.microsoft.com/office/drawing/2014/main" id="{4459E270-39D8-41AC-A7BA-92BA059F08DA}"/>
              </a:ext>
            </a:extLst>
          </p:cNvPr>
          <p:cNvGrpSpPr/>
          <p:nvPr/>
        </p:nvGrpSpPr>
        <p:grpSpPr>
          <a:xfrm>
            <a:off x="10083449" y="1343865"/>
            <a:ext cx="1022245" cy="700424"/>
            <a:chOff x="10355917" y="1740105"/>
            <a:chExt cx="1022245" cy="700424"/>
          </a:xfrm>
        </p:grpSpPr>
        <p:sp>
          <p:nvSpPr>
            <p:cNvPr id="102" name="Rectangle 101">
              <a:extLst>
                <a:ext uri="{FF2B5EF4-FFF2-40B4-BE49-F238E27FC236}">
                  <a16:creationId xmlns:a16="http://schemas.microsoft.com/office/drawing/2014/main" id="{DA50D50B-21F4-434E-B4B0-46C433CDDE1A}"/>
                </a:ext>
              </a:extLst>
            </p:cNvPr>
            <p:cNvSpPr/>
            <p:nvPr/>
          </p:nvSpPr>
          <p:spPr bwMode="auto">
            <a:xfrm>
              <a:off x="10355917" y="1740105"/>
              <a:ext cx="1022245" cy="700424"/>
            </a:xfrm>
            <a:prstGeom prst="rect">
              <a:avLst/>
            </a:prstGeom>
            <a:solidFill>
              <a:schemeClr val="bg2"/>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03" name="TextBox 102">
              <a:extLst>
                <a:ext uri="{FF2B5EF4-FFF2-40B4-BE49-F238E27FC236}">
                  <a16:creationId xmlns:a16="http://schemas.microsoft.com/office/drawing/2014/main" id="{E8E6EF88-DB21-4885-95C6-5FC33A6ADF42}"/>
                </a:ext>
              </a:extLst>
            </p:cNvPr>
            <p:cNvSpPr txBox="1"/>
            <p:nvPr/>
          </p:nvSpPr>
          <p:spPr>
            <a:xfrm>
              <a:off x="10355917" y="1905652"/>
              <a:ext cx="1022245" cy="369332"/>
            </a:xfrm>
            <a:prstGeom prst="rect">
              <a:avLst/>
            </a:prstGeom>
            <a:no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00CC"/>
                  </a:solidFill>
                  <a:effectLst/>
                  <a:uLnTx/>
                  <a:uFillTx/>
                  <a:latin typeface="Verdana"/>
                  <a:ea typeface="+mn-ea"/>
                  <a:cs typeface="Arial"/>
                </a:rPr>
                <a:t>CHA</a:t>
              </a:r>
            </a:p>
          </p:txBody>
        </p:sp>
      </p:grpSp>
      <p:grpSp>
        <p:nvGrpSpPr>
          <p:cNvPr id="105" name="Group 104">
            <a:extLst>
              <a:ext uri="{FF2B5EF4-FFF2-40B4-BE49-F238E27FC236}">
                <a16:creationId xmlns:a16="http://schemas.microsoft.com/office/drawing/2014/main" id="{53E42FEF-0BE9-423A-9CDB-F7A61706FA7A}"/>
              </a:ext>
            </a:extLst>
          </p:cNvPr>
          <p:cNvGrpSpPr/>
          <p:nvPr/>
        </p:nvGrpSpPr>
        <p:grpSpPr>
          <a:xfrm>
            <a:off x="3504484" y="1257723"/>
            <a:ext cx="1022245" cy="700424"/>
            <a:chOff x="10355917" y="1740105"/>
            <a:chExt cx="1022245" cy="700424"/>
          </a:xfrm>
        </p:grpSpPr>
        <p:sp>
          <p:nvSpPr>
            <p:cNvPr id="106" name="Rectangle 105">
              <a:extLst>
                <a:ext uri="{FF2B5EF4-FFF2-40B4-BE49-F238E27FC236}">
                  <a16:creationId xmlns:a16="http://schemas.microsoft.com/office/drawing/2014/main" id="{2160A3BD-C3D4-4D3F-B861-8CDFA4C2E67E}"/>
                </a:ext>
              </a:extLst>
            </p:cNvPr>
            <p:cNvSpPr/>
            <p:nvPr/>
          </p:nvSpPr>
          <p:spPr bwMode="auto">
            <a:xfrm>
              <a:off x="10355917" y="1740105"/>
              <a:ext cx="1022245" cy="700424"/>
            </a:xfrm>
            <a:prstGeom prst="rect">
              <a:avLst/>
            </a:prstGeom>
            <a:solidFill>
              <a:schemeClr val="bg2"/>
            </a:solid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07" name="TextBox 106">
              <a:extLst>
                <a:ext uri="{FF2B5EF4-FFF2-40B4-BE49-F238E27FC236}">
                  <a16:creationId xmlns:a16="http://schemas.microsoft.com/office/drawing/2014/main" id="{BFDF41D4-5D06-44B9-9F1E-D43AF61C78AE}"/>
                </a:ext>
              </a:extLst>
            </p:cNvPr>
            <p:cNvSpPr txBox="1"/>
            <p:nvPr/>
          </p:nvSpPr>
          <p:spPr>
            <a:xfrm>
              <a:off x="10355917" y="1905652"/>
              <a:ext cx="1022245" cy="369332"/>
            </a:xfrm>
            <a:prstGeom prst="rect">
              <a:avLst/>
            </a:prstGeom>
            <a:no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00CC"/>
                  </a:solidFill>
                  <a:effectLst/>
                  <a:uLnTx/>
                  <a:uFillTx/>
                  <a:latin typeface="Verdana"/>
                  <a:ea typeface="+mn-ea"/>
                  <a:cs typeface="Arial"/>
                </a:rPr>
                <a:t>CHA</a:t>
              </a:r>
            </a:p>
          </p:txBody>
        </p:sp>
      </p:grpSp>
      <p:sp>
        <p:nvSpPr>
          <p:cNvPr id="79" name="Arrow: Up-Down 78">
            <a:extLst>
              <a:ext uri="{FF2B5EF4-FFF2-40B4-BE49-F238E27FC236}">
                <a16:creationId xmlns:a16="http://schemas.microsoft.com/office/drawing/2014/main" id="{A1832500-3051-4CBD-A856-66926D237D4C}"/>
              </a:ext>
            </a:extLst>
          </p:cNvPr>
          <p:cNvSpPr/>
          <p:nvPr/>
        </p:nvSpPr>
        <p:spPr bwMode="auto">
          <a:xfrm>
            <a:off x="4054974" y="1096130"/>
            <a:ext cx="272129" cy="4853953"/>
          </a:xfrm>
          <a:prstGeom prst="upDownArrow">
            <a:avLst/>
          </a:prstGeom>
          <a:solidFill>
            <a:srgbClr val="009900">
              <a:alpha val="29020"/>
            </a:srgbClr>
          </a:solid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87" name="Arrow: Up-Down 86">
            <a:extLst>
              <a:ext uri="{FF2B5EF4-FFF2-40B4-BE49-F238E27FC236}">
                <a16:creationId xmlns:a16="http://schemas.microsoft.com/office/drawing/2014/main" id="{58D736FC-E272-42D4-B250-60F6ECE7A15D}"/>
              </a:ext>
            </a:extLst>
          </p:cNvPr>
          <p:cNvSpPr/>
          <p:nvPr/>
        </p:nvSpPr>
        <p:spPr bwMode="auto">
          <a:xfrm rot="5400000">
            <a:off x="2330960" y="-911099"/>
            <a:ext cx="303286" cy="4696960"/>
          </a:xfrm>
          <a:prstGeom prst="upDownArrow">
            <a:avLst/>
          </a:prstGeom>
          <a:solidFill>
            <a:srgbClr val="009900">
              <a:alpha val="29020"/>
            </a:srgbClr>
          </a:solidFill>
          <a:ln w="952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08" name="TextBox 107">
            <a:extLst>
              <a:ext uri="{FF2B5EF4-FFF2-40B4-BE49-F238E27FC236}">
                <a16:creationId xmlns:a16="http://schemas.microsoft.com/office/drawing/2014/main" id="{F3859D42-8D00-4961-AF74-91DA3662DFBC}"/>
              </a:ext>
            </a:extLst>
          </p:cNvPr>
          <p:cNvSpPr txBox="1"/>
          <p:nvPr/>
        </p:nvSpPr>
        <p:spPr>
          <a:xfrm>
            <a:off x="11272286" y="1507301"/>
            <a:ext cx="99197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FF"/>
                </a:solidFill>
                <a:effectLst/>
                <a:uLnTx/>
                <a:uFillTx/>
                <a:latin typeface="Verdana"/>
                <a:ea typeface="+mn-ea"/>
                <a:cs typeface="Arial"/>
              </a:rPr>
              <a:t>HVmesh</a:t>
            </a:r>
            <a:endParaRPr kumimoji="0" lang="en-US" sz="1400" b="0" i="0" u="none" strike="noStrike" kern="1200" cap="none" spc="0" normalizeH="0" baseline="0" noProof="0" dirty="0">
              <a:ln>
                <a:noFill/>
              </a:ln>
              <a:solidFill>
                <a:srgbClr val="FF00FF"/>
              </a:solidFill>
              <a:effectLst/>
              <a:uLnTx/>
              <a:uFillTx/>
              <a:latin typeface="Verdana"/>
              <a:ea typeface="+mn-ea"/>
              <a:cs typeface="Arial"/>
            </a:endParaRPr>
          </a:p>
        </p:txBody>
      </p:sp>
      <p:sp>
        <p:nvSpPr>
          <p:cNvPr id="110" name="Rectangle 109">
            <a:extLst>
              <a:ext uri="{FF2B5EF4-FFF2-40B4-BE49-F238E27FC236}">
                <a16:creationId xmlns:a16="http://schemas.microsoft.com/office/drawing/2014/main" id="{53528A9B-C1C5-4EAF-B578-4B37861F570B}"/>
              </a:ext>
            </a:extLst>
          </p:cNvPr>
          <p:cNvSpPr/>
          <p:nvPr/>
        </p:nvSpPr>
        <p:spPr bwMode="auto">
          <a:xfrm>
            <a:off x="6642241" y="1336290"/>
            <a:ext cx="3386438" cy="662610"/>
          </a:xfrm>
          <a:prstGeom prst="rect">
            <a:avLst/>
          </a:prstGeom>
          <a:solidFill>
            <a:schemeClr val="bg2"/>
          </a:solidFill>
          <a:ln w="38100" cap="flat" cmpd="sng" algn="ctr">
            <a:solidFill>
              <a:srgbClr val="F4E6C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09" name="Arrow: Up-Down 108">
            <a:extLst>
              <a:ext uri="{FF2B5EF4-FFF2-40B4-BE49-F238E27FC236}">
                <a16:creationId xmlns:a16="http://schemas.microsoft.com/office/drawing/2014/main" id="{7439ECEE-77AE-4C58-9BCC-F21DE14078E9}"/>
              </a:ext>
            </a:extLst>
          </p:cNvPr>
          <p:cNvSpPr/>
          <p:nvPr/>
        </p:nvSpPr>
        <p:spPr bwMode="auto">
          <a:xfrm rot="5400000">
            <a:off x="8685599" y="-821366"/>
            <a:ext cx="303286" cy="4960620"/>
          </a:xfrm>
          <a:prstGeom prst="upDownArrow">
            <a:avLst/>
          </a:prstGeom>
          <a:solidFill>
            <a:srgbClr val="009900">
              <a:alpha val="29020"/>
            </a:srgbClr>
          </a:solid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11" name="TextBox 110">
            <a:extLst>
              <a:ext uri="{FF2B5EF4-FFF2-40B4-BE49-F238E27FC236}">
                <a16:creationId xmlns:a16="http://schemas.microsoft.com/office/drawing/2014/main" id="{C88D5A0F-A8E2-47AA-848D-B2BE19076A34}"/>
              </a:ext>
            </a:extLst>
          </p:cNvPr>
          <p:cNvSpPr txBox="1"/>
          <p:nvPr/>
        </p:nvSpPr>
        <p:spPr>
          <a:xfrm>
            <a:off x="7887376" y="1397910"/>
            <a:ext cx="1050407"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LLC Data</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and LSF</a:t>
            </a:r>
            <a:endParaRPr kumimoji="0" lang="en-US" sz="1400" b="0" i="0" u="none" strike="noStrike" kern="1200" cap="none" spc="0" normalizeH="0" baseline="0" noProof="0" dirty="0">
              <a:ln>
                <a:noFill/>
              </a:ln>
              <a:solidFill>
                <a:srgbClr val="FDB605">
                  <a:lumMod val="20000"/>
                  <a:lumOff val="80000"/>
                </a:srgbClr>
              </a:solidFill>
              <a:effectLst/>
              <a:uLnTx/>
              <a:uFillTx/>
              <a:latin typeface="Verdana"/>
              <a:ea typeface="+mn-ea"/>
              <a:cs typeface="Arial"/>
            </a:endParaRPr>
          </a:p>
        </p:txBody>
      </p:sp>
      <p:sp>
        <p:nvSpPr>
          <p:cNvPr id="113" name="Freeform: Shape 112">
            <a:extLst>
              <a:ext uri="{FF2B5EF4-FFF2-40B4-BE49-F238E27FC236}">
                <a16:creationId xmlns:a16="http://schemas.microsoft.com/office/drawing/2014/main" id="{8F1C931D-584D-45AA-BF11-59902A97673F}"/>
              </a:ext>
            </a:extLst>
          </p:cNvPr>
          <p:cNvSpPr/>
          <p:nvPr/>
        </p:nvSpPr>
        <p:spPr bwMode="auto">
          <a:xfrm>
            <a:off x="10040110" y="2070735"/>
            <a:ext cx="1039788" cy="3588605"/>
          </a:xfrm>
          <a:custGeom>
            <a:avLst/>
            <a:gdLst>
              <a:gd name="connsiteX0" fmla="*/ 0 w 4130040"/>
              <a:gd name="connsiteY0" fmla="*/ 0 h 2072640"/>
              <a:gd name="connsiteX1" fmla="*/ 30480 w 4130040"/>
              <a:gd name="connsiteY1" fmla="*/ 1303020 h 2072640"/>
              <a:gd name="connsiteX2" fmla="*/ 2979420 w 4130040"/>
              <a:gd name="connsiteY2" fmla="*/ 13182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30040"/>
              <a:gd name="connsiteY0" fmla="*/ 0 h 2072640"/>
              <a:gd name="connsiteX1" fmla="*/ 30480 w 4130040"/>
              <a:gd name="connsiteY1" fmla="*/ 1303020 h 2072640"/>
              <a:gd name="connsiteX2" fmla="*/ 2984182 w 4130040"/>
              <a:gd name="connsiteY2" fmla="*/ 13563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30040"/>
              <a:gd name="connsiteY0" fmla="*/ 0 h 2072640"/>
              <a:gd name="connsiteX1" fmla="*/ 30480 w 4130040"/>
              <a:gd name="connsiteY1" fmla="*/ 1355407 h 2072640"/>
              <a:gd name="connsiteX2" fmla="*/ 2984182 w 4130040"/>
              <a:gd name="connsiteY2" fmla="*/ 1356360 h 2072640"/>
              <a:gd name="connsiteX3" fmla="*/ 2987040 w 4130040"/>
              <a:gd name="connsiteY3" fmla="*/ 1630680 h 2072640"/>
              <a:gd name="connsiteX4" fmla="*/ 3482340 w 4130040"/>
              <a:gd name="connsiteY4" fmla="*/ 1638300 h 2072640"/>
              <a:gd name="connsiteX5" fmla="*/ 3489960 w 4130040"/>
              <a:gd name="connsiteY5" fmla="*/ 2072640 h 2072640"/>
              <a:gd name="connsiteX6" fmla="*/ 4130040 w 4130040"/>
              <a:gd name="connsiteY6" fmla="*/ 2057400 h 2072640"/>
              <a:gd name="connsiteX7" fmla="*/ 4122420 w 4130040"/>
              <a:gd name="connsiteY7" fmla="*/ 899160 h 2072640"/>
              <a:gd name="connsiteX8" fmla="*/ 3230880 w 4130040"/>
              <a:gd name="connsiteY8" fmla="*/ 876300 h 2072640"/>
              <a:gd name="connsiteX9" fmla="*/ 3185160 w 4130040"/>
              <a:gd name="connsiteY9" fmla="*/ 45720 h 2072640"/>
              <a:gd name="connsiteX10" fmla="*/ 0 w 4130040"/>
              <a:gd name="connsiteY10" fmla="*/ 0 h 2072640"/>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202305 w 4101465"/>
              <a:gd name="connsiteY8" fmla="*/ 866775 h 2063115"/>
              <a:gd name="connsiteX9" fmla="*/ 3156585 w 4101465"/>
              <a:gd name="connsiteY9" fmla="*/ 36195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202305 w 4101465"/>
              <a:gd name="connsiteY8" fmla="*/ 866775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89635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47875 h 2063115"/>
              <a:gd name="connsiteX7" fmla="*/ 4093845 w 4101465"/>
              <a:gd name="connsiteY7" fmla="*/ 856297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1465"/>
              <a:gd name="connsiteY0" fmla="*/ 0 h 2063115"/>
              <a:gd name="connsiteX1" fmla="*/ 1905 w 4101465"/>
              <a:gd name="connsiteY1" fmla="*/ 1345882 h 2063115"/>
              <a:gd name="connsiteX2" fmla="*/ 2955607 w 4101465"/>
              <a:gd name="connsiteY2" fmla="*/ 1346835 h 2063115"/>
              <a:gd name="connsiteX3" fmla="*/ 2958465 w 4101465"/>
              <a:gd name="connsiteY3" fmla="*/ 1621155 h 2063115"/>
              <a:gd name="connsiteX4" fmla="*/ 3453765 w 4101465"/>
              <a:gd name="connsiteY4" fmla="*/ 1628775 h 2063115"/>
              <a:gd name="connsiteX5" fmla="*/ 3461385 w 4101465"/>
              <a:gd name="connsiteY5" fmla="*/ 2063115 h 2063115"/>
              <a:gd name="connsiteX6" fmla="*/ 4101465 w 4101465"/>
              <a:gd name="connsiteY6" fmla="*/ 2062162 h 2063115"/>
              <a:gd name="connsiteX7" fmla="*/ 4093845 w 4101465"/>
              <a:gd name="connsiteY7" fmla="*/ 856297 h 2063115"/>
              <a:gd name="connsiteX8" fmla="*/ 3149918 w 4101465"/>
              <a:gd name="connsiteY8" fmla="*/ 862013 h 2063115"/>
              <a:gd name="connsiteX9" fmla="*/ 3156585 w 4101465"/>
              <a:gd name="connsiteY9" fmla="*/ 26670 h 2063115"/>
              <a:gd name="connsiteX10" fmla="*/ 0 w 4101465"/>
              <a:gd name="connsiteY10" fmla="*/ 0 h 206311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829627 h 2036445"/>
              <a:gd name="connsiteX8" fmla="*/ 3154681 w 4106228"/>
              <a:gd name="connsiteY8" fmla="*/ 835343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54681 w 4106228"/>
              <a:gd name="connsiteY8" fmla="*/ 835343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16447 w 4106228"/>
              <a:gd name="connsiteY8" fmla="*/ 751227 h 2036445"/>
              <a:gd name="connsiteX9" fmla="*/ 3161348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116447 w 4106228"/>
              <a:gd name="connsiteY8" fmla="*/ 751227 h 2036445"/>
              <a:gd name="connsiteX9" fmla="*/ 3092527 w 4106228"/>
              <a:gd name="connsiteY9" fmla="*/ 0 h 2036445"/>
              <a:gd name="connsiteX10" fmla="*/ 0 w 4106228"/>
              <a:gd name="connsiteY10" fmla="*/ 1905 h 2036445"/>
              <a:gd name="connsiteX0" fmla="*/ 0 w 4106228"/>
              <a:gd name="connsiteY0" fmla="*/ 1905 h 2036445"/>
              <a:gd name="connsiteX1" fmla="*/ 6668 w 4106228"/>
              <a:gd name="connsiteY1" fmla="*/ 1319212 h 2036445"/>
              <a:gd name="connsiteX2" fmla="*/ 2960370 w 4106228"/>
              <a:gd name="connsiteY2" fmla="*/ 1320165 h 2036445"/>
              <a:gd name="connsiteX3" fmla="*/ 2963228 w 4106228"/>
              <a:gd name="connsiteY3" fmla="*/ 1594485 h 2036445"/>
              <a:gd name="connsiteX4" fmla="*/ 3458528 w 4106228"/>
              <a:gd name="connsiteY4" fmla="*/ 1602105 h 2036445"/>
              <a:gd name="connsiteX5" fmla="*/ 3466148 w 4106228"/>
              <a:gd name="connsiteY5" fmla="*/ 2036445 h 2036445"/>
              <a:gd name="connsiteX6" fmla="*/ 4106228 w 4106228"/>
              <a:gd name="connsiteY6" fmla="*/ 2035492 h 2036445"/>
              <a:gd name="connsiteX7" fmla="*/ 4098608 w 4106228"/>
              <a:gd name="connsiteY7" fmla="*/ 760805 h 2036445"/>
              <a:gd name="connsiteX8" fmla="*/ 3078213 w 4106228"/>
              <a:gd name="connsiteY8" fmla="*/ 758874 h 2036445"/>
              <a:gd name="connsiteX9" fmla="*/ 3092527 w 4106228"/>
              <a:gd name="connsiteY9" fmla="*/ 0 h 2036445"/>
              <a:gd name="connsiteX10" fmla="*/ 0 w 4106228"/>
              <a:gd name="connsiteY10" fmla="*/ 1905 h 2036445"/>
              <a:gd name="connsiteX0" fmla="*/ 0 w 4537779"/>
              <a:gd name="connsiteY0" fmla="*/ 414834 h 2449374"/>
              <a:gd name="connsiteX1" fmla="*/ 6668 w 4537779"/>
              <a:gd name="connsiteY1" fmla="*/ 1732141 h 2449374"/>
              <a:gd name="connsiteX2" fmla="*/ 2960370 w 4537779"/>
              <a:gd name="connsiteY2" fmla="*/ 1733094 h 2449374"/>
              <a:gd name="connsiteX3" fmla="*/ 2963228 w 4537779"/>
              <a:gd name="connsiteY3" fmla="*/ 2007414 h 2449374"/>
              <a:gd name="connsiteX4" fmla="*/ 3458528 w 4537779"/>
              <a:gd name="connsiteY4" fmla="*/ 2015034 h 2449374"/>
              <a:gd name="connsiteX5" fmla="*/ 3466148 w 4537779"/>
              <a:gd name="connsiteY5" fmla="*/ 2449374 h 2449374"/>
              <a:gd name="connsiteX6" fmla="*/ 4106228 w 4537779"/>
              <a:gd name="connsiteY6" fmla="*/ 2448421 h 2449374"/>
              <a:gd name="connsiteX7" fmla="*/ 4098608 w 4537779"/>
              <a:gd name="connsiteY7" fmla="*/ 1173734 h 2449374"/>
              <a:gd name="connsiteX8" fmla="*/ 3078213 w 4537779"/>
              <a:gd name="connsiteY8" fmla="*/ 1171803 h 2449374"/>
              <a:gd name="connsiteX9" fmla="*/ 4537779 w 4537779"/>
              <a:gd name="connsiteY9" fmla="*/ 0 h 2449374"/>
              <a:gd name="connsiteX10" fmla="*/ 0 w 4537779"/>
              <a:gd name="connsiteY10" fmla="*/ 414834 h 2449374"/>
              <a:gd name="connsiteX0" fmla="*/ 3556759 w 4531113"/>
              <a:gd name="connsiteY0" fmla="*/ 9552 h 2449374"/>
              <a:gd name="connsiteX1" fmla="*/ 2 w 4531113"/>
              <a:gd name="connsiteY1" fmla="*/ 1732141 h 2449374"/>
              <a:gd name="connsiteX2" fmla="*/ 2953704 w 4531113"/>
              <a:gd name="connsiteY2" fmla="*/ 1733094 h 2449374"/>
              <a:gd name="connsiteX3" fmla="*/ 2956562 w 4531113"/>
              <a:gd name="connsiteY3" fmla="*/ 2007414 h 2449374"/>
              <a:gd name="connsiteX4" fmla="*/ 3451862 w 4531113"/>
              <a:gd name="connsiteY4" fmla="*/ 2015034 h 2449374"/>
              <a:gd name="connsiteX5" fmla="*/ 3459482 w 4531113"/>
              <a:gd name="connsiteY5" fmla="*/ 2449374 h 2449374"/>
              <a:gd name="connsiteX6" fmla="*/ 4099562 w 4531113"/>
              <a:gd name="connsiteY6" fmla="*/ 2448421 h 2449374"/>
              <a:gd name="connsiteX7" fmla="*/ 4091942 w 4531113"/>
              <a:gd name="connsiteY7" fmla="*/ 1173734 h 2449374"/>
              <a:gd name="connsiteX8" fmla="*/ 3071547 w 4531113"/>
              <a:gd name="connsiteY8" fmla="*/ 1171803 h 2449374"/>
              <a:gd name="connsiteX9" fmla="*/ 4531113 w 4531113"/>
              <a:gd name="connsiteY9" fmla="*/ 0 h 2449374"/>
              <a:gd name="connsiteX10" fmla="*/ 3556759 w 4531113"/>
              <a:gd name="connsiteY10" fmla="*/ 9552 h 2449374"/>
              <a:gd name="connsiteX0" fmla="*/ 3556759 w 4531113"/>
              <a:gd name="connsiteY0" fmla="*/ 9552 h 2449374"/>
              <a:gd name="connsiteX1" fmla="*/ 2 w 4531113"/>
              <a:gd name="connsiteY1" fmla="*/ 1732141 h 2449374"/>
              <a:gd name="connsiteX2" fmla="*/ 2953704 w 4531113"/>
              <a:gd name="connsiteY2" fmla="*/ 1733094 h 2449374"/>
              <a:gd name="connsiteX3" fmla="*/ 2956562 w 4531113"/>
              <a:gd name="connsiteY3" fmla="*/ 2007414 h 2449374"/>
              <a:gd name="connsiteX4" fmla="*/ 3451862 w 4531113"/>
              <a:gd name="connsiteY4" fmla="*/ 2015034 h 2449374"/>
              <a:gd name="connsiteX5" fmla="*/ 3459482 w 4531113"/>
              <a:gd name="connsiteY5" fmla="*/ 2449374 h 2449374"/>
              <a:gd name="connsiteX6" fmla="*/ 4099562 w 4531113"/>
              <a:gd name="connsiteY6" fmla="*/ 2448421 h 2449374"/>
              <a:gd name="connsiteX7" fmla="*/ 4091942 w 4531113"/>
              <a:gd name="connsiteY7" fmla="*/ 1173734 h 2449374"/>
              <a:gd name="connsiteX8" fmla="*/ 4531113 w 4531113"/>
              <a:gd name="connsiteY8" fmla="*/ 0 h 2449374"/>
              <a:gd name="connsiteX9" fmla="*/ 3556759 w 4531113"/>
              <a:gd name="connsiteY9" fmla="*/ 9552 h 2449374"/>
              <a:gd name="connsiteX0" fmla="*/ 3556759 w 4531113"/>
              <a:gd name="connsiteY0" fmla="*/ 9552 h 2449374"/>
              <a:gd name="connsiteX1" fmla="*/ 2 w 4531113"/>
              <a:gd name="connsiteY1" fmla="*/ 1732141 h 2449374"/>
              <a:gd name="connsiteX2" fmla="*/ 2953704 w 4531113"/>
              <a:gd name="connsiteY2" fmla="*/ 1733094 h 2449374"/>
              <a:gd name="connsiteX3" fmla="*/ 2956562 w 4531113"/>
              <a:gd name="connsiteY3" fmla="*/ 2007414 h 2449374"/>
              <a:gd name="connsiteX4" fmla="*/ 3451862 w 4531113"/>
              <a:gd name="connsiteY4" fmla="*/ 2015034 h 2449374"/>
              <a:gd name="connsiteX5" fmla="*/ 3459482 w 4531113"/>
              <a:gd name="connsiteY5" fmla="*/ 2449374 h 2449374"/>
              <a:gd name="connsiteX6" fmla="*/ 4099562 w 4531113"/>
              <a:gd name="connsiteY6" fmla="*/ 2448421 h 2449374"/>
              <a:gd name="connsiteX7" fmla="*/ 4531113 w 4531113"/>
              <a:gd name="connsiteY7" fmla="*/ 0 h 2449374"/>
              <a:gd name="connsiteX8" fmla="*/ 3556759 w 4531113"/>
              <a:gd name="connsiteY8" fmla="*/ 9552 h 2449374"/>
              <a:gd name="connsiteX0" fmla="*/ 3556759 w 4543079"/>
              <a:gd name="connsiteY0" fmla="*/ 9552 h 3572506"/>
              <a:gd name="connsiteX1" fmla="*/ 2 w 4543079"/>
              <a:gd name="connsiteY1" fmla="*/ 1732141 h 3572506"/>
              <a:gd name="connsiteX2" fmla="*/ 2953704 w 4543079"/>
              <a:gd name="connsiteY2" fmla="*/ 1733094 h 3572506"/>
              <a:gd name="connsiteX3" fmla="*/ 2956562 w 4543079"/>
              <a:gd name="connsiteY3" fmla="*/ 2007414 h 3572506"/>
              <a:gd name="connsiteX4" fmla="*/ 3451862 w 4543079"/>
              <a:gd name="connsiteY4" fmla="*/ 2015034 h 3572506"/>
              <a:gd name="connsiteX5" fmla="*/ 3459482 w 4543079"/>
              <a:gd name="connsiteY5" fmla="*/ 2449374 h 3572506"/>
              <a:gd name="connsiteX6" fmla="*/ 4543079 w 4543079"/>
              <a:gd name="connsiteY6" fmla="*/ 3572506 h 3572506"/>
              <a:gd name="connsiteX7" fmla="*/ 4531113 w 4543079"/>
              <a:gd name="connsiteY7" fmla="*/ 0 h 3572506"/>
              <a:gd name="connsiteX8" fmla="*/ 3556759 w 4543079"/>
              <a:gd name="connsiteY8" fmla="*/ 9552 h 3572506"/>
              <a:gd name="connsiteX0" fmla="*/ 3556759 w 4543079"/>
              <a:gd name="connsiteY0" fmla="*/ 9552 h 3619340"/>
              <a:gd name="connsiteX1" fmla="*/ 2 w 4543079"/>
              <a:gd name="connsiteY1" fmla="*/ 1732141 h 3619340"/>
              <a:gd name="connsiteX2" fmla="*/ 2953704 w 4543079"/>
              <a:gd name="connsiteY2" fmla="*/ 1733094 h 3619340"/>
              <a:gd name="connsiteX3" fmla="*/ 2956562 w 4543079"/>
              <a:gd name="connsiteY3" fmla="*/ 2007414 h 3619340"/>
              <a:gd name="connsiteX4" fmla="*/ 3451862 w 4543079"/>
              <a:gd name="connsiteY4" fmla="*/ 2015034 h 3619340"/>
              <a:gd name="connsiteX5" fmla="*/ 3528304 w 4543079"/>
              <a:gd name="connsiteY5" fmla="*/ 3619340 h 3619340"/>
              <a:gd name="connsiteX6" fmla="*/ 4543079 w 4543079"/>
              <a:gd name="connsiteY6" fmla="*/ 3572506 h 3619340"/>
              <a:gd name="connsiteX7" fmla="*/ 4531113 w 4543079"/>
              <a:gd name="connsiteY7" fmla="*/ 0 h 3619340"/>
              <a:gd name="connsiteX8" fmla="*/ 3556759 w 4543079"/>
              <a:gd name="connsiteY8" fmla="*/ 9552 h 3619340"/>
              <a:gd name="connsiteX0" fmla="*/ 3556759 w 4543079"/>
              <a:gd name="connsiteY0" fmla="*/ 9552 h 3619340"/>
              <a:gd name="connsiteX1" fmla="*/ 2 w 4543079"/>
              <a:gd name="connsiteY1" fmla="*/ 1732141 h 3619340"/>
              <a:gd name="connsiteX2" fmla="*/ 2953704 w 4543079"/>
              <a:gd name="connsiteY2" fmla="*/ 1733094 h 3619340"/>
              <a:gd name="connsiteX3" fmla="*/ 2956562 w 4543079"/>
              <a:gd name="connsiteY3" fmla="*/ 2007414 h 3619340"/>
              <a:gd name="connsiteX4" fmla="*/ 3490097 w 4543079"/>
              <a:gd name="connsiteY4" fmla="*/ 3414405 h 3619340"/>
              <a:gd name="connsiteX5" fmla="*/ 3528304 w 4543079"/>
              <a:gd name="connsiteY5" fmla="*/ 3619340 h 3619340"/>
              <a:gd name="connsiteX6" fmla="*/ 4543079 w 4543079"/>
              <a:gd name="connsiteY6" fmla="*/ 3572506 h 3619340"/>
              <a:gd name="connsiteX7" fmla="*/ 4531113 w 4543079"/>
              <a:gd name="connsiteY7" fmla="*/ 0 h 3619340"/>
              <a:gd name="connsiteX8" fmla="*/ 3556759 w 4543079"/>
              <a:gd name="connsiteY8" fmla="*/ 9552 h 3619340"/>
              <a:gd name="connsiteX0" fmla="*/ 3556759 w 4543079"/>
              <a:gd name="connsiteY0" fmla="*/ 9552 h 3619340"/>
              <a:gd name="connsiteX1" fmla="*/ 2 w 4543079"/>
              <a:gd name="connsiteY1" fmla="*/ 1732141 h 3619340"/>
              <a:gd name="connsiteX2" fmla="*/ 2953704 w 4543079"/>
              <a:gd name="connsiteY2" fmla="*/ 1733094 h 3619340"/>
              <a:gd name="connsiteX3" fmla="*/ 3965945 w 4543079"/>
              <a:gd name="connsiteY3" fmla="*/ 3383845 h 3619340"/>
              <a:gd name="connsiteX4" fmla="*/ 3490097 w 4543079"/>
              <a:gd name="connsiteY4" fmla="*/ 3414405 h 3619340"/>
              <a:gd name="connsiteX5" fmla="*/ 3528304 w 4543079"/>
              <a:gd name="connsiteY5" fmla="*/ 3619340 h 3619340"/>
              <a:gd name="connsiteX6" fmla="*/ 4543079 w 4543079"/>
              <a:gd name="connsiteY6" fmla="*/ 3572506 h 3619340"/>
              <a:gd name="connsiteX7" fmla="*/ 4531113 w 4543079"/>
              <a:gd name="connsiteY7" fmla="*/ 0 h 3619340"/>
              <a:gd name="connsiteX8" fmla="*/ 3556759 w 4543079"/>
              <a:gd name="connsiteY8" fmla="*/ 9552 h 3619340"/>
              <a:gd name="connsiteX0" fmla="*/ 3556759 w 4543079"/>
              <a:gd name="connsiteY0" fmla="*/ 9552 h 3619340"/>
              <a:gd name="connsiteX1" fmla="*/ 2 w 4543079"/>
              <a:gd name="connsiteY1" fmla="*/ 1732141 h 3619340"/>
              <a:gd name="connsiteX2" fmla="*/ 3848384 w 4543079"/>
              <a:gd name="connsiteY2" fmla="*/ 1151935 h 3619340"/>
              <a:gd name="connsiteX3" fmla="*/ 3965945 w 4543079"/>
              <a:gd name="connsiteY3" fmla="*/ 3383845 h 3619340"/>
              <a:gd name="connsiteX4" fmla="*/ 3490097 w 4543079"/>
              <a:gd name="connsiteY4" fmla="*/ 3414405 h 3619340"/>
              <a:gd name="connsiteX5" fmla="*/ 3528304 w 4543079"/>
              <a:gd name="connsiteY5" fmla="*/ 3619340 h 3619340"/>
              <a:gd name="connsiteX6" fmla="*/ 4543079 w 4543079"/>
              <a:gd name="connsiteY6" fmla="*/ 3572506 h 3619340"/>
              <a:gd name="connsiteX7" fmla="*/ 4531113 w 4543079"/>
              <a:gd name="connsiteY7" fmla="*/ 0 h 3619340"/>
              <a:gd name="connsiteX8" fmla="*/ 3556759 w 4543079"/>
              <a:gd name="connsiteY8" fmla="*/ 9552 h 3619340"/>
              <a:gd name="connsiteX0" fmla="*/ 69849 w 1056169"/>
              <a:gd name="connsiteY0" fmla="*/ 9552 h 3619340"/>
              <a:gd name="connsiteX1" fmla="*/ 49 w 1056169"/>
              <a:gd name="connsiteY1" fmla="*/ 738052 h 3619340"/>
              <a:gd name="connsiteX2" fmla="*/ 361474 w 1056169"/>
              <a:gd name="connsiteY2" fmla="*/ 1151935 h 3619340"/>
              <a:gd name="connsiteX3" fmla="*/ 479035 w 1056169"/>
              <a:gd name="connsiteY3" fmla="*/ 3383845 h 3619340"/>
              <a:gd name="connsiteX4" fmla="*/ 3187 w 1056169"/>
              <a:gd name="connsiteY4" fmla="*/ 3414405 h 3619340"/>
              <a:gd name="connsiteX5" fmla="*/ 41394 w 1056169"/>
              <a:gd name="connsiteY5" fmla="*/ 3619340 h 3619340"/>
              <a:gd name="connsiteX6" fmla="*/ 1056169 w 1056169"/>
              <a:gd name="connsiteY6" fmla="*/ 3572506 h 3619340"/>
              <a:gd name="connsiteX7" fmla="*/ 1044203 w 1056169"/>
              <a:gd name="connsiteY7" fmla="*/ 0 h 3619340"/>
              <a:gd name="connsiteX8" fmla="*/ 69849 w 1056169"/>
              <a:gd name="connsiteY8" fmla="*/ 9552 h 3619340"/>
              <a:gd name="connsiteX0" fmla="*/ 66662 w 1052982"/>
              <a:gd name="connsiteY0" fmla="*/ 9552 h 3619340"/>
              <a:gd name="connsiteX1" fmla="*/ 12156 w 1052982"/>
              <a:gd name="connsiteY1" fmla="*/ 256301 h 3619340"/>
              <a:gd name="connsiteX2" fmla="*/ 358287 w 1052982"/>
              <a:gd name="connsiteY2" fmla="*/ 1151935 h 3619340"/>
              <a:gd name="connsiteX3" fmla="*/ 475848 w 1052982"/>
              <a:gd name="connsiteY3" fmla="*/ 3383845 h 3619340"/>
              <a:gd name="connsiteX4" fmla="*/ 0 w 1052982"/>
              <a:gd name="connsiteY4" fmla="*/ 3414405 h 3619340"/>
              <a:gd name="connsiteX5" fmla="*/ 38207 w 1052982"/>
              <a:gd name="connsiteY5" fmla="*/ 3619340 h 3619340"/>
              <a:gd name="connsiteX6" fmla="*/ 1052982 w 1052982"/>
              <a:gd name="connsiteY6" fmla="*/ 3572506 h 3619340"/>
              <a:gd name="connsiteX7" fmla="*/ 1041016 w 1052982"/>
              <a:gd name="connsiteY7" fmla="*/ 0 h 3619340"/>
              <a:gd name="connsiteX8" fmla="*/ 66662 w 1052982"/>
              <a:gd name="connsiteY8" fmla="*/ 9552 h 3619340"/>
              <a:gd name="connsiteX0" fmla="*/ 66662 w 1052982"/>
              <a:gd name="connsiteY0" fmla="*/ 9552 h 3619340"/>
              <a:gd name="connsiteX1" fmla="*/ 12156 w 1052982"/>
              <a:gd name="connsiteY1" fmla="*/ 256301 h 3619340"/>
              <a:gd name="connsiteX2" fmla="*/ 235938 w 1052982"/>
              <a:gd name="connsiteY2" fmla="*/ 310783 h 3619340"/>
              <a:gd name="connsiteX3" fmla="*/ 475848 w 1052982"/>
              <a:gd name="connsiteY3" fmla="*/ 3383845 h 3619340"/>
              <a:gd name="connsiteX4" fmla="*/ 0 w 1052982"/>
              <a:gd name="connsiteY4" fmla="*/ 3414405 h 3619340"/>
              <a:gd name="connsiteX5" fmla="*/ 38207 w 1052982"/>
              <a:gd name="connsiteY5" fmla="*/ 3619340 h 3619340"/>
              <a:gd name="connsiteX6" fmla="*/ 1052982 w 1052982"/>
              <a:gd name="connsiteY6" fmla="*/ 3572506 h 3619340"/>
              <a:gd name="connsiteX7" fmla="*/ 1041016 w 1052982"/>
              <a:gd name="connsiteY7" fmla="*/ 0 h 3619340"/>
              <a:gd name="connsiteX8" fmla="*/ 66662 w 1052982"/>
              <a:gd name="connsiteY8" fmla="*/ 9552 h 3619340"/>
              <a:gd name="connsiteX0" fmla="*/ 66662 w 1052982"/>
              <a:gd name="connsiteY0" fmla="*/ 9552 h 3619340"/>
              <a:gd name="connsiteX1" fmla="*/ 12156 w 1052982"/>
              <a:gd name="connsiteY1" fmla="*/ 256301 h 3619340"/>
              <a:gd name="connsiteX2" fmla="*/ 235938 w 1052982"/>
              <a:gd name="connsiteY2" fmla="*/ 310783 h 3619340"/>
              <a:gd name="connsiteX3" fmla="*/ 322911 w 1052982"/>
              <a:gd name="connsiteY3" fmla="*/ 3376199 h 3619340"/>
              <a:gd name="connsiteX4" fmla="*/ 0 w 1052982"/>
              <a:gd name="connsiteY4" fmla="*/ 3414405 h 3619340"/>
              <a:gd name="connsiteX5" fmla="*/ 38207 w 1052982"/>
              <a:gd name="connsiteY5" fmla="*/ 3619340 h 3619340"/>
              <a:gd name="connsiteX6" fmla="*/ 1052982 w 1052982"/>
              <a:gd name="connsiteY6" fmla="*/ 3572506 h 3619340"/>
              <a:gd name="connsiteX7" fmla="*/ 1041016 w 1052982"/>
              <a:gd name="connsiteY7" fmla="*/ 0 h 3619340"/>
              <a:gd name="connsiteX8" fmla="*/ 66662 w 1052982"/>
              <a:gd name="connsiteY8" fmla="*/ 9552 h 3619340"/>
              <a:gd name="connsiteX0" fmla="*/ 1041016 w 1052982"/>
              <a:gd name="connsiteY0" fmla="*/ 0 h 3619340"/>
              <a:gd name="connsiteX1" fmla="*/ 12156 w 1052982"/>
              <a:gd name="connsiteY1" fmla="*/ 256301 h 3619340"/>
              <a:gd name="connsiteX2" fmla="*/ 235938 w 1052982"/>
              <a:gd name="connsiteY2" fmla="*/ 310783 h 3619340"/>
              <a:gd name="connsiteX3" fmla="*/ 322911 w 1052982"/>
              <a:gd name="connsiteY3" fmla="*/ 3376199 h 3619340"/>
              <a:gd name="connsiteX4" fmla="*/ 0 w 1052982"/>
              <a:gd name="connsiteY4" fmla="*/ 3414405 h 3619340"/>
              <a:gd name="connsiteX5" fmla="*/ 38207 w 1052982"/>
              <a:gd name="connsiteY5" fmla="*/ 3619340 h 3619340"/>
              <a:gd name="connsiteX6" fmla="*/ 1052982 w 1052982"/>
              <a:gd name="connsiteY6" fmla="*/ 3572506 h 3619340"/>
              <a:gd name="connsiteX7" fmla="*/ 1041016 w 1052982"/>
              <a:gd name="connsiteY7" fmla="*/ 0 h 3619340"/>
              <a:gd name="connsiteX0" fmla="*/ 1041016 w 1052982"/>
              <a:gd name="connsiteY0" fmla="*/ 0 h 3619340"/>
              <a:gd name="connsiteX1" fmla="*/ 483776 w 1052982"/>
              <a:gd name="connsiteY1" fmla="*/ 153829 h 3619340"/>
              <a:gd name="connsiteX2" fmla="*/ 12156 w 1052982"/>
              <a:gd name="connsiteY2" fmla="*/ 256301 h 3619340"/>
              <a:gd name="connsiteX3" fmla="*/ 235938 w 1052982"/>
              <a:gd name="connsiteY3" fmla="*/ 310783 h 3619340"/>
              <a:gd name="connsiteX4" fmla="*/ 322911 w 1052982"/>
              <a:gd name="connsiteY4" fmla="*/ 3376199 h 3619340"/>
              <a:gd name="connsiteX5" fmla="*/ 0 w 1052982"/>
              <a:gd name="connsiteY5" fmla="*/ 3414405 h 3619340"/>
              <a:gd name="connsiteX6" fmla="*/ 38207 w 1052982"/>
              <a:gd name="connsiteY6" fmla="*/ 3619340 h 3619340"/>
              <a:gd name="connsiteX7" fmla="*/ 1052982 w 1052982"/>
              <a:gd name="connsiteY7" fmla="*/ 3572506 h 3619340"/>
              <a:gd name="connsiteX8" fmla="*/ 1041016 w 1052982"/>
              <a:gd name="connsiteY8" fmla="*/ 0 h 3619340"/>
              <a:gd name="connsiteX0" fmla="*/ 1041016 w 1052982"/>
              <a:gd name="connsiteY0" fmla="*/ 0 h 3619340"/>
              <a:gd name="connsiteX1" fmla="*/ 32612 w 1052982"/>
              <a:gd name="connsiteY1" fmla="*/ 8539 h 3619340"/>
              <a:gd name="connsiteX2" fmla="*/ 12156 w 1052982"/>
              <a:gd name="connsiteY2" fmla="*/ 256301 h 3619340"/>
              <a:gd name="connsiteX3" fmla="*/ 235938 w 1052982"/>
              <a:gd name="connsiteY3" fmla="*/ 310783 h 3619340"/>
              <a:gd name="connsiteX4" fmla="*/ 322911 w 1052982"/>
              <a:gd name="connsiteY4" fmla="*/ 3376199 h 3619340"/>
              <a:gd name="connsiteX5" fmla="*/ 0 w 1052982"/>
              <a:gd name="connsiteY5" fmla="*/ 3414405 h 3619340"/>
              <a:gd name="connsiteX6" fmla="*/ 38207 w 1052982"/>
              <a:gd name="connsiteY6" fmla="*/ 3619340 h 3619340"/>
              <a:gd name="connsiteX7" fmla="*/ 1052982 w 1052982"/>
              <a:gd name="connsiteY7" fmla="*/ 3572506 h 3619340"/>
              <a:gd name="connsiteX8" fmla="*/ 1041016 w 1052982"/>
              <a:gd name="connsiteY8" fmla="*/ 0 h 3619340"/>
              <a:gd name="connsiteX0" fmla="*/ 1041016 w 1052982"/>
              <a:gd name="connsiteY0" fmla="*/ 1020 h 3620360"/>
              <a:gd name="connsiteX1" fmla="*/ 27833 w 1052982"/>
              <a:gd name="connsiteY1" fmla="*/ 0 h 3620360"/>
              <a:gd name="connsiteX2" fmla="*/ 12156 w 1052982"/>
              <a:gd name="connsiteY2" fmla="*/ 257321 h 3620360"/>
              <a:gd name="connsiteX3" fmla="*/ 235938 w 1052982"/>
              <a:gd name="connsiteY3" fmla="*/ 311803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36053 w 1052982"/>
              <a:gd name="connsiteY2" fmla="*/ 266880 h 3620360"/>
              <a:gd name="connsiteX3" fmla="*/ 235938 w 1052982"/>
              <a:gd name="connsiteY3" fmla="*/ 311803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26494 w 1052982"/>
              <a:gd name="connsiteY2" fmla="*/ 266880 h 3620360"/>
              <a:gd name="connsiteX3" fmla="*/ 235938 w 1052982"/>
              <a:gd name="connsiteY3" fmla="*/ 311803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26494 w 1052982"/>
              <a:gd name="connsiteY2" fmla="*/ 266880 h 3620360"/>
              <a:gd name="connsiteX3" fmla="*/ 293289 w 1052982"/>
              <a:gd name="connsiteY3" fmla="*/ 264011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26494 w 1052982"/>
              <a:gd name="connsiteY2" fmla="*/ 276438 h 3620360"/>
              <a:gd name="connsiteX3" fmla="*/ 293289 w 1052982"/>
              <a:gd name="connsiteY3" fmla="*/ 264011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26494 w 1052982"/>
              <a:gd name="connsiteY2" fmla="*/ 276438 h 3620360"/>
              <a:gd name="connsiteX3" fmla="*/ 288510 w 1052982"/>
              <a:gd name="connsiteY3" fmla="*/ 273569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31274 w 1052982"/>
              <a:gd name="connsiteY2" fmla="*/ 271659 h 3620360"/>
              <a:gd name="connsiteX3" fmla="*/ 288510 w 1052982"/>
              <a:gd name="connsiteY3" fmla="*/ 273569 h 3620360"/>
              <a:gd name="connsiteX4" fmla="*/ 322911 w 1052982"/>
              <a:gd name="connsiteY4" fmla="*/ 3377219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31274 w 1052982"/>
              <a:gd name="connsiteY2" fmla="*/ 271659 h 3620360"/>
              <a:gd name="connsiteX3" fmla="*/ 288510 w 1052982"/>
              <a:gd name="connsiteY3" fmla="*/ 273569 h 3620360"/>
              <a:gd name="connsiteX4" fmla="*/ 318132 w 1052982"/>
              <a:gd name="connsiteY4" fmla="*/ 3434570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0360"/>
              <a:gd name="connsiteX1" fmla="*/ 27833 w 1052982"/>
              <a:gd name="connsiteY1" fmla="*/ 0 h 3620360"/>
              <a:gd name="connsiteX2" fmla="*/ 31274 w 1052982"/>
              <a:gd name="connsiteY2" fmla="*/ 271659 h 3620360"/>
              <a:gd name="connsiteX3" fmla="*/ 288510 w 1052982"/>
              <a:gd name="connsiteY3" fmla="*/ 273569 h 3620360"/>
              <a:gd name="connsiteX4" fmla="*/ 318132 w 1052982"/>
              <a:gd name="connsiteY4" fmla="*/ 3425011 h 3620360"/>
              <a:gd name="connsiteX5" fmla="*/ 0 w 1052982"/>
              <a:gd name="connsiteY5" fmla="*/ 3415425 h 3620360"/>
              <a:gd name="connsiteX6" fmla="*/ 38207 w 1052982"/>
              <a:gd name="connsiteY6" fmla="*/ 3620360 h 3620360"/>
              <a:gd name="connsiteX7" fmla="*/ 1052982 w 1052982"/>
              <a:gd name="connsiteY7" fmla="*/ 3573526 h 3620360"/>
              <a:gd name="connsiteX8" fmla="*/ 1041016 w 1052982"/>
              <a:gd name="connsiteY8" fmla="*/ 1020 h 3620360"/>
              <a:gd name="connsiteX0" fmla="*/ 1041016 w 1052982"/>
              <a:gd name="connsiteY0" fmla="*/ 1020 h 3625140"/>
              <a:gd name="connsiteX1" fmla="*/ 27833 w 1052982"/>
              <a:gd name="connsiteY1" fmla="*/ 0 h 3625140"/>
              <a:gd name="connsiteX2" fmla="*/ 31274 w 1052982"/>
              <a:gd name="connsiteY2" fmla="*/ 271659 h 3625140"/>
              <a:gd name="connsiteX3" fmla="*/ 288510 w 1052982"/>
              <a:gd name="connsiteY3" fmla="*/ 273569 h 3625140"/>
              <a:gd name="connsiteX4" fmla="*/ 318132 w 1052982"/>
              <a:gd name="connsiteY4" fmla="*/ 3425011 h 3625140"/>
              <a:gd name="connsiteX5" fmla="*/ 0 w 1052982"/>
              <a:gd name="connsiteY5" fmla="*/ 3415425 h 3625140"/>
              <a:gd name="connsiteX6" fmla="*/ 9531 w 1052982"/>
              <a:gd name="connsiteY6" fmla="*/ 3625140 h 3625140"/>
              <a:gd name="connsiteX7" fmla="*/ 1052982 w 1052982"/>
              <a:gd name="connsiteY7" fmla="*/ 3573526 h 3625140"/>
              <a:gd name="connsiteX8" fmla="*/ 1041016 w 1052982"/>
              <a:gd name="connsiteY8" fmla="*/ 1020 h 3625140"/>
              <a:gd name="connsiteX0" fmla="*/ 1045796 w 1057762"/>
              <a:gd name="connsiteY0" fmla="*/ 1020 h 3625140"/>
              <a:gd name="connsiteX1" fmla="*/ 32613 w 1057762"/>
              <a:gd name="connsiteY1" fmla="*/ 0 h 3625140"/>
              <a:gd name="connsiteX2" fmla="*/ 36054 w 1057762"/>
              <a:gd name="connsiteY2" fmla="*/ 271659 h 3625140"/>
              <a:gd name="connsiteX3" fmla="*/ 293290 w 1057762"/>
              <a:gd name="connsiteY3" fmla="*/ 273569 h 3625140"/>
              <a:gd name="connsiteX4" fmla="*/ 322912 w 1057762"/>
              <a:gd name="connsiteY4" fmla="*/ 3425011 h 3625140"/>
              <a:gd name="connsiteX5" fmla="*/ 0 w 1057762"/>
              <a:gd name="connsiteY5" fmla="*/ 3434542 h 3625140"/>
              <a:gd name="connsiteX6" fmla="*/ 14311 w 1057762"/>
              <a:gd name="connsiteY6" fmla="*/ 3625140 h 3625140"/>
              <a:gd name="connsiteX7" fmla="*/ 1057762 w 1057762"/>
              <a:gd name="connsiteY7" fmla="*/ 3573526 h 3625140"/>
              <a:gd name="connsiteX8" fmla="*/ 1045796 w 1057762"/>
              <a:gd name="connsiteY8" fmla="*/ 1020 h 3625140"/>
              <a:gd name="connsiteX0" fmla="*/ 1045796 w 1052982"/>
              <a:gd name="connsiteY0" fmla="*/ 1020 h 3625140"/>
              <a:gd name="connsiteX1" fmla="*/ 32613 w 1052982"/>
              <a:gd name="connsiteY1" fmla="*/ 0 h 3625140"/>
              <a:gd name="connsiteX2" fmla="*/ 36054 w 1052982"/>
              <a:gd name="connsiteY2" fmla="*/ 271659 h 3625140"/>
              <a:gd name="connsiteX3" fmla="*/ 293290 w 1052982"/>
              <a:gd name="connsiteY3" fmla="*/ 273569 h 3625140"/>
              <a:gd name="connsiteX4" fmla="*/ 322912 w 1052982"/>
              <a:gd name="connsiteY4" fmla="*/ 3425011 h 3625140"/>
              <a:gd name="connsiteX5" fmla="*/ 0 w 1052982"/>
              <a:gd name="connsiteY5" fmla="*/ 3434542 h 3625140"/>
              <a:gd name="connsiteX6" fmla="*/ 14311 w 1052982"/>
              <a:gd name="connsiteY6" fmla="*/ 3625140 h 3625140"/>
              <a:gd name="connsiteX7" fmla="*/ 1052982 w 1052982"/>
              <a:gd name="connsiteY7" fmla="*/ 3592643 h 3625140"/>
              <a:gd name="connsiteX8" fmla="*/ 1045796 w 1052982"/>
              <a:gd name="connsiteY8" fmla="*/ 1020 h 3625140"/>
              <a:gd name="connsiteX0" fmla="*/ 1045796 w 1052982"/>
              <a:gd name="connsiteY0" fmla="*/ 1020 h 3601244"/>
              <a:gd name="connsiteX1" fmla="*/ 32613 w 1052982"/>
              <a:gd name="connsiteY1" fmla="*/ 0 h 3601244"/>
              <a:gd name="connsiteX2" fmla="*/ 36054 w 1052982"/>
              <a:gd name="connsiteY2" fmla="*/ 271659 h 3601244"/>
              <a:gd name="connsiteX3" fmla="*/ 293290 w 1052982"/>
              <a:gd name="connsiteY3" fmla="*/ 273569 h 3601244"/>
              <a:gd name="connsiteX4" fmla="*/ 322912 w 1052982"/>
              <a:gd name="connsiteY4" fmla="*/ 3425011 h 3601244"/>
              <a:gd name="connsiteX5" fmla="*/ 0 w 1052982"/>
              <a:gd name="connsiteY5" fmla="*/ 3434542 h 3601244"/>
              <a:gd name="connsiteX6" fmla="*/ 9532 w 1052982"/>
              <a:gd name="connsiteY6" fmla="*/ 3601244 h 3601244"/>
              <a:gd name="connsiteX7" fmla="*/ 1052982 w 1052982"/>
              <a:gd name="connsiteY7" fmla="*/ 3592643 h 3601244"/>
              <a:gd name="connsiteX8" fmla="*/ 1045796 w 1052982"/>
              <a:gd name="connsiteY8" fmla="*/ 1020 h 3601244"/>
              <a:gd name="connsiteX0" fmla="*/ 1045796 w 1052982"/>
              <a:gd name="connsiteY0" fmla="*/ 1020 h 3601244"/>
              <a:gd name="connsiteX1" fmla="*/ 32613 w 1052982"/>
              <a:gd name="connsiteY1" fmla="*/ 0 h 3601244"/>
              <a:gd name="connsiteX2" fmla="*/ 36054 w 1052982"/>
              <a:gd name="connsiteY2" fmla="*/ 271659 h 3601244"/>
              <a:gd name="connsiteX3" fmla="*/ 293290 w 1052982"/>
              <a:gd name="connsiteY3" fmla="*/ 273569 h 3601244"/>
              <a:gd name="connsiteX4" fmla="*/ 322912 w 1052982"/>
              <a:gd name="connsiteY4" fmla="*/ 3425011 h 3601244"/>
              <a:gd name="connsiteX5" fmla="*/ 0 w 1052982"/>
              <a:gd name="connsiteY5" fmla="*/ 3434542 h 3601244"/>
              <a:gd name="connsiteX6" fmla="*/ 9532 w 1052982"/>
              <a:gd name="connsiteY6" fmla="*/ 3601244 h 3601244"/>
              <a:gd name="connsiteX7" fmla="*/ 1052982 w 1052982"/>
              <a:gd name="connsiteY7" fmla="*/ 3592643 h 3601244"/>
              <a:gd name="connsiteX8" fmla="*/ 1045796 w 1052982"/>
              <a:gd name="connsiteY8" fmla="*/ 1020 h 3601244"/>
              <a:gd name="connsiteX0" fmla="*/ 1036264 w 1043450"/>
              <a:gd name="connsiteY0" fmla="*/ 1020 h 3601244"/>
              <a:gd name="connsiteX1" fmla="*/ 23081 w 1043450"/>
              <a:gd name="connsiteY1" fmla="*/ 0 h 3601244"/>
              <a:gd name="connsiteX2" fmla="*/ 26522 w 1043450"/>
              <a:gd name="connsiteY2" fmla="*/ 271659 h 3601244"/>
              <a:gd name="connsiteX3" fmla="*/ 283758 w 1043450"/>
              <a:gd name="connsiteY3" fmla="*/ 273569 h 3601244"/>
              <a:gd name="connsiteX4" fmla="*/ 313380 w 1043450"/>
              <a:gd name="connsiteY4" fmla="*/ 3425011 h 3601244"/>
              <a:gd name="connsiteX5" fmla="*/ 9585 w 1043450"/>
              <a:gd name="connsiteY5" fmla="*/ 3429763 h 3601244"/>
              <a:gd name="connsiteX6" fmla="*/ 0 w 1043450"/>
              <a:gd name="connsiteY6" fmla="*/ 3601244 h 3601244"/>
              <a:gd name="connsiteX7" fmla="*/ 1043450 w 1043450"/>
              <a:gd name="connsiteY7" fmla="*/ 3592643 h 3601244"/>
              <a:gd name="connsiteX8" fmla="*/ 1036264 w 1043450"/>
              <a:gd name="connsiteY8" fmla="*/ 1020 h 3601244"/>
              <a:gd name="connsiteX0" fmla="*/ 1036264 w 1043450"/>
              <a:gd name="connsiteY0" fmla="*/ 1020 h 3601244"/>
              <a:gd name="connsiteX1" fmla="*/ 23081 w 1043450"/>
              <a:gd name="connsiteY1" fmla="*/ 0 h 3601244"/>
              <a:gd name="connsiteX2" fmla="*/ 26522 w 1043450"/>
              <a:gd name="connsiteY2" fmla="*/ 271659 h 3601244"/>
              <a:gd name="connsiteX3" fmla="*/ 283758 w 1043450"/>
              <a:gd name="connsiteY3" fmla="*/ 273569 h 3601244"/>
              <a:gd name="connsiteX4" fmla="*/ 313380 w 1043450"/>
              <a:gd name="connsiteY4" fmla="*/ 3425011 h 3601244"/>
              <a:gd name="connsiteX5" fmla="*/ 26 w 1043450"/>
              <a:gd name="connsiteY5" fmla="*/ 3429763 h 3601244"/>
              <a:gd name="connsiteX6" fmla="*/ 0 w 1043450"/>
              <a:gd name="connsiteY6" fmla="*/ 3601244 h 3601244"/>
              <a:gd name="connsiteX7" fmla="*/ 1043450 w 1043450"/>
              <a:gd name="connsiteY7" fmla="*/ 3592643 h 3601244"/>
              <a:gd name="connsiteX8" fmla="*/ 1036264 w 1043450"/>
              <a:gd name="connsiteY8" fmla="*/ 1020 h 3601244"/>
              <a:gd name="connsiteX0" fmla="*/ 1036264 w 1043450"/>
              <a:gd name="connsiteY0" fmla="*/ 1020 h 3601244"/>
              <a:gd name="connsiteX1" fmla="*/ 23081 w 1043450"/>
              <a:gd name="connsiteY1" fmla="*/ 0 h 3601244"/>
              <a:gd name="connsiteX2" fmla="*/ 26522 w 1043450"/>
              <a:gd name="connsiteY2" fmla="*/ 271659 h 3601244"/>
              <a:gd name="connsiteX3" fmla="*/ 283758 w 1043450"/>
              <a:gd name="connsiteY3" fmla="*/ 273569 h 3601244"/>
              <a:gd name="connsiteX4" fmla="*/ 299042 w 1043450"/>
              <a:gd name="connsiteY4" fmla="*/ 3434570 h 3601244"/>
              <a:gd name="connsiteX5" fmla="*/ 26 w 1043450"/>
              <a:gd name="connsiteY5" fmla="*/ 3429763 h 3601244"/>
              <a:gd name="connsiteX6" fmla="*/ 0 w 1043450"/>
              <a:gd name="connsiteY6" fmla="*/ 3601244 h 3601244"/>
              <a:gd name="connsiteX7" fmla="*/ 1043450 w 1043450"/>
              <a:gd name="connsiteY7" fmla="*/ 3592643 h 3601244"/>
              <a:gd name="connsiteX8" fmla="*/ 1036264 w 1043450"/>
              <a:gd name="connsiteY8" fmla="*/ 1020 h 3601244"/>
              <a:gd name="connsiteX0" fmla="*/ 1036264 w 1043450"/>
              <a:gd name="connsiteY0" fmla="*/ 1020 h 3601244"/>
              <a:gd name="connsiteX1" fmla="*/ 23081 w 1043450"/>
              <a:gd name="connsiteY1" fmla="*/ 0 h 3601244"/>
              <a:gd name="connsiteX2" fmla="*/ 26522 w 1043450"/>
              <a:gd name="connsiteY2" fmla="*/ 276439 h 3601244"/>
              <a:gd name="connsiteX3" fmla="*/ 283758 w 1043450"/>
              <a:gd name="connsiteY3" fmla="*/ 273569 h 3601244"/>
              <a:gd name="connsiteX4" fmla="*/ 299042 w 1043450"/>
              <a:gd name="connsiteY4" fmla="*/ 3434570 h 3601244"/>
              <a:gd name="connsiteX5" fmla="*/ 26 w 1043450"/>
              <a:gd name="connsiteY5" fmla="*/ 3429763 h 3601244"/>
              <a:gd name="connsiteX6" fmla="*/ 0 w 1043450"/>
              <a:gd name="connsiteY6" fmla="*/ 3601244 h 3601244"/>
              <a:gd name="connsiteX7" fmla="*/ 1043450 w 1043450"/>
              <a:gd name="connsiteY7" fmla="*/ 3592643 h 3601244"/>
              <a:gd name="connsiteX8" fmla="*/ 1036264 w 1043450"/>
              <a:gd name="connsiteY8" fmla="*/ 1020 h 360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450" h="3601244">
                <a:moveTo>
                  <a:pt x="1036264" y="1020"/>
                </a:moveTo>
                <a:lnTo>
                  <a:pt x="23081" y="0"/>
                </a:lnTo>
                <a:cubicBezTo>
                  <a:pt x="22635" y="88960"/>
                  <a:pt x="26968" y="187479"/>
                  <a:pt x="26522" y="276439"/>
                </a:cubicBezTo>
                <a:lnTo>
                  <a:pt x="283758" y="273569"/>
                </a:lnTo>
                <a:cubicBezTo>
                  <a:pt x="284711" y="365009"/>
                  <a:pt x="298089" y="3343130"/>
                  <a:pt x="299042" y="3434570"/>
                </a:cubicBezTo>
                <a:lnTo>
                  <a:pt x="26" y="3429763"/>
                </a:lnTo>
                <a:cubicBezTo>
                  <a:pt x="17" y="3486923"/>
                  <a:pt x="9" y="3544084"/>
                  <a:pt x="0" y="3601244"/>
                </a:cubicBezTo>
                <a:lnTo>
                  <a:pt x="1043450" y="3592643"/>
                </a:lnTo>
                <a:cubicBezTo>
                  <a:pt x="1039461" y="2401808"/>
                  <a:pt x="1040253" y="1191855"/>
                  <a:pt x="1036264" y="1020"/>
                </a:cubicBezTo>
                <a:close/>
              </a:path>
            </a:pathLst>
          </a:custGeom>
          <a:solidFill>
            <a:schemeClr val="bg2"/>
          </a:solidFill>
          <a:ln w="38100" cap="flat" cmpd="sng" algn="ctr">
            <a:solidFill>
              <a:srgbClr val="F4E6C4"/>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14" name="TextBox 113">
            <a:extLst>
              <a:ext uri="{FF2B5EF4-FFF2-40B4-BE49-F238E27FC236}">
                <a16:creationId xmlns:a16="http://schemas.microsoft.com/office/drawing/2014/main" id="{C842FC07-A682-4DE0-B92E-894F820E471C}"/>
              </a:ext>
            </a:extLst>
          </p:cNvPr>
          <p:cNvSpPr txBox="1"/>
          <p:nvPr/>
        </p:nvSpPr>
        <p:spPr>
          <a:xfrm>
            <a:off x="10390485" y="2699288"/>
            <a:ext cx="629942" cy="160043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LLC Tag</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RSF</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B605">
                    <a:lumMod val="20000"/>
                    <a:lumOff val="80000"/>
                  </a:srgbClr>
                </a:solidFill>
                <a:effectLst/>
                <a:uLnTx/>
                <a:uFillTx/>
                <a:latin typeface="Verdana"/>
                <a:ea typeface="+mn-ea"/>
                <a:cs typeface="Arial"/>
              </a:rPr>
              <a:t>LLC Data</a:t>
            </a:r>
          </a:p>
        </p:txBody>
      </p:sp>
      <p:sp>
        <p:nvSpPr>
          <p:cNvPr id="115" name="TextBox 114">
            <a:extLst>
              <a:ext uri="{FF2B5EF4-FFF2-40B4-BE49-F238E27FC236}">
                <a16:creationId xmlns:a16="http://schemas.microsoft.com/office/drawing/2014/main" id="{6B7A2517-066C-4AC6-90ED-10EE5C8DF412}"/>
              </a:ext>
            </a:extLst>
          </p:cNvPr>
          <p:cNvSpPr txBox="1"/>
          <p:nvPr/>
        </p:nvSpPr>
        <p:spPr>
          <a:xfrm>
            <a:off x="10159536" y="5888275"/>
            <a:ext cx="1091839"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9FF29"/>
                </a:solidFill>
                <a:effectLst/>
                <a:uLnTx/>
                <a:uFillTx/>
                <a:latin typeface="Verdana"/>
                <a:ea typeface="+mn-ea"/>
                <a:cs typeface="Arial"/>
              </a:rPr>
              <a:t>VHmesh</a:t>
            </a:r>
            <a:endParaRPr kumimoji="0" lang="en-US" sz="1400" b="0" i="0" u="none" strike="noStrike" kern="1200" cap="none" spc="0" normalizeH="0" baseline="0" noProof="0" dirty="0">
              <a:ln>
                <a:noFill/>
              </a:ln>
              <a:solidFill>
                <a:srgbClr val="29FF29"/>
              </a:solidFill>
              <a:effectLst/>
              <a:uLnTx/>
              <a:uFillTx/>
              <a:latin typeface="Verdana"/>
              <a:ea typeface="+mn-ea"/>
              <a:cs typeface="Arial"/>
            </a:endParaRPr>
          </a:p>
        </p:txBody>
      </p:sp>
      <p:sp>
        <p:nvSpPr>
          <p:cNvPr id="116" name="Arrow: Up-Down 115">
            <a:extLst>
              <a:ext uri="{FF2B5EF4-FFF2-40B4-BE49-F238E27FC236}">
                <a16:creationId xmlns:a16="http://schemas.microsoft.com/office/drawing/2014/main" id="{4256FF73-9AC5-4035-AE7E-53CCEBF2FBD9}"/>
              </a:ext>
            </a:extLst>
          </p:cNvPr>
          <p:cNvSpPr/>
          <p:nvPr/>
        </p:nvSpPr>
        <p:spPr bwMode="auto">
          <a:xfrm>
            <a:off x="10571675" y="1172336"/>
            <a:ext cx="272129" cy="4743038"/>
          </a:xfrm>
          <a:prstGeom prst="upDownArrow">
            <a:avLst/>
          </a:prstGeom>
          <a:solidFill>
            <a:srgbClr val="009900">
              <a:alpha val="29020"/>
            </a:srgbClr>
          </a:solidFill>
          <a:ln w="9525" cap="flat" cmpd="sng" algn="ctr">
            <a:solidFill>
              <a:srgbClr val="29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4" name="Arrow: Left-Right 23">
            <a:extLst>
              <a:ext uri="{FF2B5EF4-FFF2-40B4-BE49-F238E27FC236}">
                <a16:creationId xmlns:a16="http://schemas.microsoft.com/office/drawing/2014/main" id="{C58F3B63-4095-4718-9ACE-0C3CD1377377}"/>
              </a:ext>
            </a:extLst>
          </p:cNvPr>
          <p:cNvSpPr/>
          <p:nvPr/>
        </p:nvSpPr>
        <p:spPr bwMode="auto">
          <a:xfrm>
            <a:off x="9760069" y="3623540"/>
            <a:ext cx="718250" cy="267297"/>
          </a:xfrm>
          <a:prstGeom prst="leftRightArrow">
            <a:avLst/>
          </a:prstGeom>
          <a:solidFill>
            <a:srgbClr val="29FF2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9FF29"/>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18" name="TextBox 117">
            <a:extLst>
              <a:ext uri="{FF2B5EF4-FFF2-40B4-BE49-F238E27FC236}">
                <a16:creationId xmlns:a16="http://schemas.microsoft.com/office/drawing/2014/main" id="{529D9A90-5CCA-4894-BDD4-3A34735F9244}"/>
              </a:ext>
            </a:extLst>
          </p:cNvPr>
          <p:cNvSpPr txBox="1"/>
          <p:nvPr/>
        </p:nvSpPr>
        <p:spPr>
          <a:xfrm>
            <a:off x="7253129" y="5877159"/>
            <a:ext cx="2637904" cy="287323"/>
          </a:xfrm>
          <a:prstGeom prst="rect">
            <a:avLst/>
          </a:prstGeom>
          <a:noFill/>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~3.08mm x ~3.00mm</a:t>
            </a:r>
            <a:endPar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TextBox 119">
            <a:extLst>
              <a:ext uri="{FF2B5EF4-FFF2-40B4-BE49-F238E27FC236}">
                <a16:creationId xmlns:a16="http://schemas.microsoft.com/office/drawing/2014/main" id="{D06F745E-B921-4ECD-8DE0-8818AF0E239C}"/>
              </a:ext>
            </a:extLst>
          </p:cNvPr>
          <p:cNvSpPr txBox="1"/>
          <p:nvPr/>
        </p:nvSpPr>
        <p:spPr>
          <a:xfrm>
            <a:off x="557058" y="6388734"/>
            <a:ext cx="3851089" cy="246221"/>
          </a:xfrm>
          <a:prstGeom prst="rect">
            <a:avLst/>
          </a:prstGeom>
          <a:noFill/>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LLC uses HDC cell and VccHDC rail</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2" name="TextBox 121">
            <a:extLst>
              <a:ext uri="{FF2B5EF4-FFF2-40B4-BE49-F238E27FC236}">
                <a16:creationId xmlns:a16="http://schemas.microsoft.com/office/drawing/2014/main" id="{E6A41FC5-5A60-4C9A-8461-A620A2FE3596}"/>
              </a:ext>
            </a:extLst>
          </p:cNvPr>
          <p:cNvSpPr txBox="1"/>
          <p:nvPr/>
        </p:nvSpPr>
        <p:spPr>
          <a:xfrm>
            <a:off x="7012238" y="6371507"/>
            <a:ext cx="3851089" cy="246221"/>
          </a:xfrm>
          <a:prstGeom prst="rect">
            <a:avLst/>
          </a:prstGeom>
          <a:noFill/>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L2 uses HDC cell and VccHDC rail</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3" name="Rectangle 122">
            <a:extLst>
              <a:ext uri="{FF2B5EF4-FFF2-40B4-BE49-F238E27FC236}">
                <a16:creationId xmlns:a16="http://schemas.microsoft.com/office/drawing/2014/main" id="{F7CB9560-1296-42E8-9D2F-0F27510795DD}"/>
              </a:ext>
            </a:extLst>
          </p:cNvPr>
          <p:cNvSpPr/>
          <p:nvPr/>
        </p:nvSpPr>
        <p:spPr bwMode="auto">
          <a:xfrm>
            <a:off x="9755140" y="2389663"/>
            <a:ext cx="739839" cy="3118238"/>
          </a:xfrm>
          <a:prstGeom prst="rect">
            <a:avLst/>
          </a:prstGeom>
          <a:noFill/>
          <a:ln w="28575" cap="flat" cmpd="sng" algn="ctr">
            <a:solidFill>
              <a:schemeClr val="accent6"/>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24" name="Rectangle 123">
            <a:extLst>
              <a:ext uri="{FF2B5EF4-FFF2-40B4-BE49-F238E27FC236}">
                <a16:creationId xmlns:a16="http://schemas.microsoft.com/office/drawing/2014/main" id="{C15632F7-0410-4C02-843D-94BECB14D819}"/>
              </a:ext>
            </a:extLst>
          </p:cNvPr>
          <p:cNvSpPr/>
          <p:nvPr/>
        </p:nvSpPr>
        <p:spPr bwMode="auto">
          <a:xfrm rot="16200000">
            <a:off x="1491091" y="1236516"/>
            <a:ext cx="739839" cy="2949104"/>
          </a:xfrm>
          <a:prstGeom prst="rect">
            <a:avLst/>
          </a:prstGeom>
          <a:noFill/>
          <a:ln w="28575" cap="flat" cmpd="sng" algn="ctr">
            <a:solidFill>
              <a:schemeClr val="accent6"/>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73" name="Footer Placeholder 2">
            <a:extLst>
              <a:ext uri="{FF2B5EF4-FFF2-40B4-BE49-F238E27FC236}">
                <a16:creationId xmlns:a16="http://schemas.microsoft.com/office/drawing/2014/main" id="{99F20EF8-C104-4135-B548-16570352B844}"/>
              </a:ext>
            </a:extLst>
          </p:cNvPr>
          <p:cNvSpPr txBox="1">
            <a:spLocks/>
          </p:cNvSpPr>
          <p:nvPr/>
        </p:nvSpPr>
        <p:spPr>
          <a:xfrm>
            <a:off x="4015606" y="6549294"/>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rPr>
              <a:t>Intel Confidential – Product Design Information</a:t>
            </a:r>
          </a:p>
        </p:txBody>
      </p:sp>
      <p:grpSp>
        <p:nvGrpSpPr>
          <p:cNvPr id="76" name="Group 75">
            <a:extLst>
              <a:ext uri="{FF2B5EF4-FFF2-40B4-BE49-F238E27FC236}">
                <a16:creationId xmlns:a16="http://schemas.microsoft.com/office/drawing/2014/main" id="{2CBC3ED3-0CB3-487F-8F39-068E42ED3CBE}"/>
              </a:ext>
            </a:extLst>
          </p:cNvPr>
          <p:cNvGrpSpPr/>
          <p:nvPr/>
        </p:nvGrpSpPr>
        <p:grpSpPr>
          <a:xfrm>
            <a:off x="8578960" y="4093742"/>
            <a:ext cx="1409963" cy="1555002"/>
            <a:chOff x="5224998" y="4026556"/>
            <a:chExt cx="1409963" cy="1555002"/>
          </a:xfrm>
        </p:grpSpPr>
        <p:sp>
          <p:nvSpPr>
            <p:cNvPr id="82" name="Rectangle 81">
              <a:extLst>
                <a:ext uri="{FF2B5EF4-FFF2-40B4-BE49-F238E27FC236}">
                  <a16:creationId xmlns:a16="http://schemas.microsoft.com/office/drawing/2014/main" id="{7657B8C8-9075-48AE-B8A6-AD66CFFECC28}"/>
                </a:ext>
              </a:extLst>
            </p:cNvPr>
            <p:cNvSpPr/>
            <p:nvPr/>
          </p:nvSpPr>
          <p:spPr bwMode="auto">
            <a:xfrm>
              <a:off x="5224998" y="4026556"/>
              <a:ext cx="1409963" cy="1555002"/>
            </a:xfrm>
            <a:prstGeom prst="rect">
              <a:avLst/>
            </a:prstGeom>
            <a:noFill/>
            <a:ln w="19050" cap="flat" cmpd="sng" algn="ctr">
              <a:solidFill>
                <a:srgbClr val="66FF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90" name="TextBox 89">
              <a:extLst>
                <a:ext uri="{FF2B5EF4-FFF2-40B4-BE49-F238E27FC236}">
                  <a16:creationId xmlns:a16="http://schemas.microsoft.com/office/drawing/2014/main" id="{D63EC307-611B-4C52-B470-E90EC26B2827}"/>
                </a:ext>
              </a:extLst>
            </p:cNvPr>
            <p:cNvSpPr txBox="1"/>
            <p:nvPr/>
          </p:nvSpPr>
          <p:spPr>
            <a:xfrm>
              <a:off x="5584375" y="4619391"/>
              <a:ext cx="691208" cy="369332"/>
            </a:xfrm>
            <a:prstGeom prst="rect">
              <a:avLst/>
            </a:prstGeom>
            <a:solidFill>
              <a:schemeClr val="bg2">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Verdana"/>
                  <a:cs typeface="Arial"/>
                </a:rPr>
                <a:t>OGL</a:t>
              </a:r>
              <a:endParaRPr kumimoji="0" lang="en-US" sz="1800" b="0" i="0" u="none" strike="noStrike" kern="1200" cap="none" spc="0" normalizeH="0" baseline="0" noProof="0">
                <a:ln>
                  <a:noFill/>
                </a:ln>
                <a:solidFill>
                  <a:srgbClr val="FFFFFF"/>
                </a:solidFill>
                <a:effectLst/>
                <a:uLnTx/>
                <a:uFillTx/>
                <a:latin typeface="Verdana"/>
                <a:ea typeface="+mn-ea"/>
                <a:cs typeface="Arial"/>
              </a:endParaRPr>
            </a:p>
          </p:txBody>
        </p:sp>
      </p:grpSp>
      <p:grpSp>
        <p:nvGrpSpPr>
          <p:cNvPr id="93" name="Group 92">
            <a:extLst>
              <a:ext uri="{FF2B5EF4-FFF2-40B4-BE49-F238E27FC236}">
                <a16:creationId xmlns:a16="http://schemas.microsoft.com/office/drawing/2014/main" id="{EAAF8F8D-BC5C-4EBA-B1A8-238F9DF1B295}"/>
              </a:ext>
            </a:extLst>
          </p:cNvPr>
          <p:cNvGrpSpPr/>
          <p:nvPr/>
        </p:nvGrpSpPr>
        <p:grpSpPr>
          <a:xfrm>
            <a:off x="8578960" y="2046461"/>
            <a:ext cx="1409963" cy="1555002"/>
            <a:chOff x="5224998" y="4026556"/>
            <a:chExt cx="1409963" cy="1555002"/>
          </a:xfrm>
        </p:grpSpPr>
        <p:sp>
          <p:nvSpPr>
            <p:cNvPr id="94" name="Rectangle 93">
              <a:extLst>
                <a:ext uri="{FF2B5EF4-FFF2-40B4-BE49-F238E27FC236}">
                  <a16:creationId xmlns:a16="http://schemas.microsoft.com/office/drawing/2014/main" id="{BAFE0DF2-2959-4708-8DD4-91A507A99645}"/>
                </a:ext>
              </a:extLst>
            </p:cNvPr>
            <p:cNvSpPr/>
            <p:nvPr/>
          </p:nvSpPr>
          <p:spPr bwMode="auto">
            <a:xfrm>
              <a:off x="5224998" y="4026556"/>
              <a:ext cx="1409963" cy="1555002"/>
            </a:xfrm>
            <a:prstGeom prst="rect">
              <a:avLst/>
            </a:prstGeom>
            <a:noFill/>
            <a:ln w="19050" cap="flat" cmpd="sng" algn="ctr">
              <a:solidFill>
                <a:srgbClr val="66FF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95" name="TextBox 94">
              <a:extLst>
                <a:ext uri="{FF2B5EF4-FFF2-40B4-BE49-F238E27FC236}">
                  <a16:creationId xmlns:a16="http://schemas.microsoft.com/office/drawing/2014/main" id="{8BC649F3-2D51-4018-A6CF-81B40F6542DB}"/>
                </a:ext>
              </a:extLst>
            </p:cNvPr>
            <p:cNvSpPr txBox="1"/>
            <p:nvPr/>
          </p:nvSpPr>
          <p:spPr>
            <a:xfrm>
              <a:off x="5584375" y="4619391"/>
              <a:ext cx="691208" cy="369332"/>
            </a:xfrm>
            <a:prstGeom prst="rect">
              <a:avLst/>
            </a:prstGeom>
            <a:solidFill>
              <a:schemeClr val="bg2">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Verdana"/>
                  <a:cs typeface="Arial"/>
                </a:rPr>
                <a:t>OGL</a:t>
              </a:r>
              <a:endParaRPr kumimoji="0" lang="en-US" sz="1800" b="0" i="0" u="none" strike="noStrike" kern="1200" cap="none" spc="0" normalizeH="0" baseline="0" noProof="0">
                <a:ln>
                  <a:noFill/>
                </a:ln>
                <a:solidFill>
                  <a:srgbClr val="FFFFFF"/>
                </a:solidFill>
                <a:effectLst/>
                <a:uLnTx/>
                <a:uFillTx/>
                <a:latin typeface="Verdana"/>
                <a:ea typeface="+mn-ea"/>
                <a:cs typeface="Arial"/>
              </a:endParaRPr>
            </a:p>
          </p:txBody>
        </p:sp>
      </p:grpSp>
      <p:grpSp>
        <p:nvGrpSpPr>
          <p:cNvPr id="96" name="Group 95">
            <a:extLst>
              <a:ext uri="{FF2B5EF4-FFF2-40B4-BE49-F238E27FC236}">
                <a16:creationId xmlns:a16="http://schemas.microsoft.com/office/drawing/2014/main" id="{5331832F-FBD1-475A-8133-CB804BD54757}"/>
              </a:ext>
            </a:extLst>
          </p:cNvPr>
          <p:cNvGrpSpPr/>
          <p:nvPr/>
        </p:nvGrpSpPr>
        <p:grpSpPr>
          <a:xfrm>
            <a:off x="6645902" y="2030859"/>
            <a:ext cx="1409963" cy="1555002"/>
            <a:chOff x="5224998" y="4026556"/>
            <a:chExt cx="1409963" cy="1555002"/>
          </a:xfrm>
        </p:grpSpPr>
        <p:sp>
          <p:nvSpPr>
            <p:cNvPr id="97" name="Rectangle 96">
              <a:extLst>
                <a:ext uri="{FF2B5EF4-FFF2-40B4-BE49-F238E27FC236}">
                  <a16:creationId xmlns:a16="http://schemas.microsoft.com/office/drawing/2014/main" id="{B77BA13B-F2AB-4DDD-B972-63041A22BE25}"/>
                </a:ext>
              </a:extLst>
            </p:cNvPr>
            <p:cNvSpPr/>
            <p:nvPr/>
          </p:nvSpPr>
          <p:spPr bwMode="auto">
            <a:xfrm>
              <a:off x="5224998" y="4026556"/>
              <a:ext cx="1409963" cy="1555002"/>
            </a:xfrm>
            <a:prstGeom prst="rect">
              <a:avLst/>
            </a:prstGeom>
            <a:noFill/>
            <a:ln w="19050" cap="flat" cmpd="sng" algn="ctr">
              <a:solidFill>
                <a:srgbClr val="66FF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00" name="TextBox 99">
              <a:extLst>
                <a:ext uri="{FF2B5EF4-FFF2-40B4-BE49-F238E27FC236}">
                  <a16:creationId xmlns:a16="http://schemas.microsoft.com/office/drawing/2014/main" id="{274070E1-AAC4-4E77-AB22-FDB4F85BFE5B}"/>
                </a:ext>
              </a:extLst>
            </p:cNvPr>
            <p:cNvSpPr txBox="1"/>
            <p:nvPr/>
          </p:nvSpPr>
          <p:spPr>
            <a:xfrm>
              <a:off x="5584375" y="4619391"/>
              <a:ext cx="691208" cy="369332"/>
            </a:xfrm>
            <a:prstGeom prst="rect">
              <a:avLst/>
            </a:prstGeom>
            <a:solidFill>
              <a:schemeClr val="bg2">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Verdana"/>
                  <a:cs typeface="Arial"/>
                </a:rPr>
                <a:t>OGL</a:t>
              </a:r>
              <a:endParaRPr kumimoji="0" lang="en-US" sz="1800" b="0" i="0" u="none" strike="noStrike" kern="1200" cap="none" spc="0" normalizeH="0" baseline="0" noProof="0">
                <a:ln>
                  <a:noFill/>
                </a:ln>
                <a:solidFill>
                  <a:srgbClr val="FFFFFF"/>
                </a:solidFill>
                <a:effectLst/>
                <a:uLnTx/>
                <a:uFillTx/>
                <a:latin typeface="Verdana"/>
                <a:ea typeface="+mn-ea"/>
                <a:cs typeface="Arial"/>
              </a:endParaRPr>
            </a:p>
          </p:txBody>
        </p:sp>
      </p:grpSp>
    </p:spTree>
    <p:extLst>
      <p:ext uri="{BB962C8B-B14F-4D97-AF65-F5344CB8AC3E}">
        <p14:creationId xmlns:p14="http://schemas.microsoft.com/office/powerpoint/2010/main" val="3546448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0F560A-62D6-4C14-9A6B-F55229C40E66}"/>
              </a:ext>
            </a:extLst>
          </p:cNvPr>
          <p:cNvPicPr>
            <a:picLocks noChangeAspect="1"/>
          </p:cNvPicPr>
          <p:nvPr/>
        </p:nvPicPr>
        <p:blipFill>
          <a:blip r:embed="rId2"/>
          <a:stretch>
            <a:fillRect/>
          </a:stretch>
        </p:blipFill>
        <p:spPr>
          <a:xfrm>
            <a:off x="0" y="46620"/>
            <a:ext cx="12192000" cy="6764759"/>
          </a:xfrm>
          <a:prstGeom prst="rect">
            <a:avLst/>
          </a:prstGeom>
        </p:spPr>
      </p:pic>
    </p:spTree>
    <p:extLst>
      <p:ext uri="{BB962C8B-B14F-4D97-AF65-F5344CB8AC3E}">
        <p14:creationId xmlns:p14="http://schemas.microsoft.com/office/powerpoint/2010/main" val="1166386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A5AE0F-DF33-4EF1-8CD5-D95B40CAE391}"/>
              </a:ext>
            </a:extLst>
          </p:cNvPr>
          <p:cNvPicPr>
            <a:picLocks noChangeAspect="1"/>
          </p:cNvPicPr>
          <p:nvPr/>
        </p:nvPicPr>
        <p:blipFill>
          <a:blip r:embed="rId2"/>
          <a:stretch>
            <a:fillRect/>
          </a:stretch>
        </p:blipFill>
        <p:spPr>
          <a:xfrm>
            <a:off x="0" y="345338"/>
            <a:ext cx="12192000" cy="6167323"/>
          </a:xfrm>
          <a:prstGeom prst="rect">
            <a:avLst/>
          </a:prstGeom>
        </p:spPr>
      </p:pic>
      <p:sp>
        <p:nvSpPr>
          <p:cNvPr id="3" name="Footer Placeholder 2">
            <a:extLst>
              <a:ext uri="{FF2B5EF4-FFF2-40B4-BE49-F238E27FC236}">
                <a16:creationId xmlns:a16="http://schemas.microsoft.com/office/drawing/2014/main" id="{D589A3B2-8DE6-4375-B4BE-7CFF3DAC6058}"/>
              </a:ext>
            </a:extLst>
          </p:cNvPr>
          <p:cNvSpPr txBox="1">
            <a:spLocks/>
          </p:cNvSpPr>
          <p:nvPr/>
        </p:nvSpPr>
        <p:spPr>
          <a:xfrm>
            <a:off x="4015606" y="6549294"/>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3892278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348CF-42D8-4852-9986-B82793E5AA21}"/>
              </a:ext>
            </a:extLst>
          </p:cNvPr>
          <p:cNvSpPr>
            <a:spLocks noGrp="1"/>
          </p:cNvSpPr>
          <p:nvPr>
            <p:ph type="title"/>
          </p:nvPr>
        </p:nvSpPr>
        <p:spPr>
          <a:xfrm>
            <a:off x="478501" y="129993"/>
            <a:ext cx="10964562" cy="639891"/>
          </a:xfrm>
        </p:spPr>
        <p:txBody>
          <a:bodyPr/>
          <a:lstStyle/>
          <a:p>
            <a:r>
              <a:rPr lang="en-US" dirty="0"/>
              <a:t>Compute Die Roadmap</a:t>
            </a:r>
          </a:p>
        </p:txBody>
      </p:sp>
      <p:graphicFrame>
        <p:nvGraphicFramePr>
          <p:cNvPr id="6" name="Table 6">
            <a:extLst>
              <a:ext uri="{FF2B5EF4-FFF2-40B4-BE49-F238E27FC236}">
                <a16:creationId xmlns:a16="http://schemas.microsoft.com/office/drawing/2014/main" id="{8D28253A-2D90-4B02-BC97-F808A09EBEF9}"/>
              </a:ext>
            </a:extLst>
          </p:cNvPr>
          <p:cNvGraphicFramePr>
            <a:graphicFrameLocks noGrp="1"/>
          </p:cNvGraphicFramePr>
          <p:nvPr>
            <p:extLst>
              <p:ext uri="{D42A27DB-BD31-4B8C-83A1-F6EECF244321}">
                <p14:modId xmlns:p14="http://schemas.microsoft.com/office/powerpoint/2010/main" val="3960191545"/>
              </p:ext>
            </p:extLst>
          </p:nvPr>
        </p:nvGraphicFramePr>
        <p:xfrm>
          <a:off x="727564" y="927685"/>
          <a:ext cx="10736872" cy="3779520"/>
        </p:xfrm>
        <a:graphic>
          <a:graphicData uri="http://schemas.openxmlformats.org/drawingml/2006/table">
            <a:tbl>
              <a:tblPr firstRow="1" bandRow="1">
                <a:tableStyleId>{5C22544A-7EE6-4342-B048-85BDC9FD1C3A}</a:tableStyleId>
              </a:tblPr>
              <a:tblGrid>
                <a:gridCol w="1217153">
                  <a:extLst>
                    <a:ext uri="{9D8B030D-6E8A-4147-A177-3AD203B41FA5}">
                      <a16:colId xmlns:a16="http://schemas.microsoft.com/office/drawing/2014/main" val="891497360"/>
                    </a:ext>
                  </a:extLst>
                </a:gridCol>
                <a:gridCol w="2141325">
                  <a:extLst>
                    <a:ext uri="{9D8B030D-6E8A-4147-A177-3AD203B41FA5}">
                      <a16:colId xmlns:a16="http://schemas.microsoft.com/office/drawing/2014/main" val="2991085251"/>
                    </a:ext>
                  </a:extLst>
                </a:gridCol>
                <a:gridCol w="2765368">
                  <a:extLst>
                    <a:ext uri="{9D8B030D-6E8A-4147-A177-3AD203B41FA5}">
                      <a16:colId xmlns:a16="http://schemas.microsoft.com/office/drawing/2014/main" val="1651294507"/>
                    </a:ext>
                  </a:extLst>
                </a:gridCol>
                <a:gridCol w="2275923">
                  <a:extLst>
                    <a:ext uri="{9D8B030D-6E8A-4147-A177-3AD203B41FA5}">
                      <a16:colId xmlns:a16="http://schemas.microsoft.com/office/drawing/2014/main" val="2334963453"/>
                    </a:ext>
                  </a:extLst>
                </a:gridCol>
                <a:gridCol w="2337103">
                  <a:extLst>
                    <a:ext uri="{9D8B030D-6E8A-4147-A177-3AD203B41FA5}">
                      <a16:colId xmlns:a16="http://schemas.microsoft.com/office/drawing/2014/main" val="1264280373"/>
                    </a:ext>
                  </a:extLst>
                </a:gridCol>
              </a:tblGrid>
              <a:tr h="127563">
                <a:tc>
                  <a:txBody>
                    <a:bodyPr/>
                    <a:lstStyle/>
                    <a:p>
                      <a:pPr algn="ctr"/>
                      <a:r>
                        <a:rPr lang="en-US" sz="1600">
                          <a:solidFill>
                            <a:schemeClr val="tx1"/>
                          </a:solidFill>
                          <a:latin typeface="Arial" panose="020B0604020202020204" pitchFamily="34" charset="0"/>
                          <a:cs typeface="Arial" panose="020B0604020202020204" pitchFamily="34" charset="0"/>
                        </a:rPr>
                        <a:t>Computer Die Process</a:t>
                      </a:r>
                      <a:endParaRPr lang="en-US"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P1276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N3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P1276-E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chemeClr val="tx1"/>
                          </a:solidFill>
                          <a:latin typeface="Arial" panose="020B0604020202020204" pitchFamily="34" charset="0"/>
                          <a:cs typeface="Arial" panose="020B0604020202020204" pitchFamily="34" charset="0"/>
                        </a:rPr>
                        <a:t>N3P</a:t>
                      </a:r>
                      <a:endParaRPr lang="en-US"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1052476"/>
                  </a:ext>
                </a:extLst>
              </a:tr>
              <a:tr h="405882">
                <a:tc>
                  <a:txBody>
                    <a:bodyPr/>
                    <a:lstStyle/>
                    <a:p>
                      <a:pPr algn="ctr"/>
                      <a:r>
                        <a:rPr lang="en-US" sz="1600" dirty="0">
                          <a:solidFill>
                            <a:schemeClr val="tx1"/>
                          </a:solidFill>
                          <a:latin typeface="Arial" panose="020B0604020202020204" pitchFamily="34" charset="0"/>
                          <a:cs typeface="Arial" panose="020B0604020202020204" pitchFamily="34" charset="0"/>
                        </a:rPr>
                        <a:t>Client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Arial" panose="020B0604020202020204" pitchFamily="34" charset="0"/>
                          <a:cs typeface="Arial" panose="020B0604020202020204" pitchFamily="34" charset="0"/>
                        </a:rPr>
                        <a:t>Meteor </a:t>
                      </a:r>
                      <a:r>
                        <a:rPr lang="en-US" sz="1600">
                          <a:solidFill>
                            <a:schemeClr val="tx1"/>
                          </a:solidFill>
                          <a:latin typeface="Arial" panose="020B0604020202020204" pitchFamily="34" charset="0"/>
                          <a:cs typeface="Arial" panose="020B0604020202020204" pitchFamily="34" charset="0"/>
                        </a:rPr>
                        <a:t>Lake </a:t>
                      </a:r>
                    </a:p>
                    <a:p>
                      <a:pPr algn="ctr"/>
                      <a:r>
                        <a:rPr lang="en-US" sz="1600">
                          <a:solidFill>
                            <a:schemeClr val="tx1"/>
                          </a:solidFill>
                          <a:latin typeface="Arial" panose="020B0604020202020204" pitchFamily="34" charset="0"/>
                          <a:cs typeface="Arial" panose="020B0604020202020204" pitchFamily="34" charset="0"/>
                        </a:rPr>
                        <a:t>(</a:t>
                      </a:r>
                      <a:r>
                        <a:rPr lang="en-US" sz="1600" dirty="0" err="1">
                          <a:solidFill>
                            <a:schemeClr val="tx1"/>
                          </a:solidFill>
                          <a:latin typeface="Arial" panose="020B0604020202020204" pitchFamily="34" charset="0"/>
                          <a:cs typeface="Arial" panose="020B0604020202020204" pitchFamily="34" charset="0"/>
                        </a:rPr>
                        <a:t>MTL</a:t>
                      </a:r>
                      <a:r>
                        <a:rPr lang="en-US" sz="1600">
                          <a:solidFill>
                            <a:schemeClr val="tx1"/>
                          </a:solidFill>
                          <a:latin typeface="Arial" panose="020B0604020202020204" pitchFamily="34" charset="0"/>
                          <a:cs typeface="Arial" panose="020B0604020202020204" pitchFamily="34" charset="0"/>
                        </a:rPr>
                        <a:t>)</a:t>
                      </a:r>
                    </a:p>
                    <a:p>
                      <a:pPr algn="ctr"/>
                      <a:r>
                        <a:rPr lang="en-US" sz="1600">
                          <a:solidFill>
                            <a:schemeClr val="tx1"/>
                          </a:solidFill>
                          <a:latin typeface="Arial" panose="020B0604020202020204" pitchFamily="34" charset="0"/>
                          <a:cs typeface="Arial" panose="020B0604020202020204" pitchFamily="34" charset="0"/>
                        </a:rPr>
                        <a:t>(Redwood Cove</a:t>
                      </a:r>
                    </a:p>
                    <a:p>
                      <a:pPr algn="ctr"/>
                      <a:r>
                        <a:rPr lang="en-US" sz="1600">
                          <a:solidFill>
                            <a:schemeClr val="tx1"/>
                          </a:solidFill>
                          <a:latin typeface="Arial" panose="020B0604020202020204" pitchFamily="34" charset="0"/>
                          <a:cs typeface="Arial" panose="020B0604020202020204" pitchFamily="34" charset="0"/>
                        </a:rPr>
                        <a:t>+ Crestmont)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strike="noStrike" baseline="0">
                          <a:solidFill>
                            <a:schemeClr val="tx1"/>
                          </a:solidFill>
                          <a:latin typeface="Arial" panose="020B0604020202020204" pitchFamily="34" charset="0"/>
                          <a:cs typeface="Arial" panose="020B0604020202020204" pitchFamily="34" charset="0"/>
                        </a:rPr>
                        <a:t>Arrow Lake </a:t>
                      </a:r>
                    </a:p>
                    <a:p>
                      <a:pPr algn="ctr"/>
                      <a:r>
                        <a:rPr lang="en-US" sz="1600" b="0" strike="noStrike" baseline="0">
                          <a:solidFill>
                            <a:schemeClr val="tx1"/>
                          </a:solidFill>
                          <a:latin typeface="Arial" panose="020B0604020202020204" pitchFamily="34" charset="0"/>
                          <a:cs typeface="Arial" panose="020B0604020202020204" pitchFamily="34" charset="0"/>
                        </a:rPr>
                        <a:t>(ARL)</a:t>
                      </a:r>
                    </a:p>
                    <a:p>
                      <a:pPr algn="ctr"/>
                      <a:r>
                        <a:rPr lang="en-US" sz="1600" b="0" strike="noStrike" baseline="0">
                          <a:solidFill>
                            <a:schemeClr val="tx1"/>
                          </a:solidFill>
                          <a:latin typeface="Arial" panose="020B0604020202020204" pitchFamily="34" charset="0"/>
                          <a:cs typeface="Arial" panose="020B0604020202020204" pitchFamily="34" charset="0"/>
                        </a:rPr>
                        <a:t>(Lion Cove</a:t>
                      </a:r>
                    </a:p>
                    <a:p>
                      <a:pPr algn="ctr"/>
                      <a:r>
                        <a:rPr lang="en-US" sz="1600" b="0" strike="noStrike" baseline="0">
                          <a:solidFill>
                            <a:schemeClr val="tx1"/>
                          </a:solidFill>
                          <a:latin typeface="Arial" panose="020B0604020202020204" pitchFamily="34" charset="0"/>
                          <a:cs typeface="Arial" panose="020B0604020202020204" pitchFamily="34" charset="0"/>
                        </a:rPr>
                        <a:t>+ Skymont)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a:solidFill>
                            <a:schemeClr val="tx1"/>
                          </a:solidFill>
                          <a:latin typeface="Arial" panose="020B0604020202020204" pitchFamily="34" charset="0"/>
                          <a:cs typeface="Arial" panose="020B0604020202020204" pitchFamily="34" charset="0"/>
                        </a:rPr>
                        <a:t>Meteor Lake Refresh (MTL-R)</a:t>
                      </a:r>
                    </a:p>
                    <a:p>
                      <a:pPr algn="ctr"/>
                      <a:r>
                        <a:rPr lang="en-US" sz="1600" b="0">
                          <a:solidFill>
                            <a:schemeClr val="tx1"/>
                          </a:solidFill>
                          <a:latin typeface="Arial" panose="020B0604020202020204" pitchFamily="34" charset="0"/>
                          <a:cs typeface="Arial" panose="020B0604020202020204" pitchFamily="34" charset="0"/>
                        </a:rPr>
                        <a:t>(Redwood Cove</a:t>
                      </a:r>
                    </a:p>
                    <a:p>
                      <a:pPr algn="ctr"/>
                      <a:r>
                        <a:rPr lang="en-US" sz="1600" b="0">
                          <a:solidFill>
                            <a:schemeClr val="tx1"/>
                          </a:solidFill>
                          <a:latin typeface="Arial" panose="020B0604020202020204" pitchFamily="34" charset="0"/>
                          <a:cs typeface="Arial" panose="020B0604020202020204" pitchFamily="34" charset="0"/>
                        </a:rPr>
                        <a:t>+ Crestmont)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a:solidFill>
                            <a:schemeClr val="tx1"/>
                          </a:solidFill>
                          <a:latin typeface="Arial" panose="020B0604020202020204" pitchFamily="34" charset="0"/>
                          <a:cs typeface="Arial" panose="020B0604020202020204" pitchFamily="34" charset="0"/>
                        </a:rPr>
                        <a:t>Lunar Lake (LNL)</a:t>
                      </a:r>
                    </a:p>
                    <a:p>
                      <a:pPr algn="ctr"/>
                      <a:r>
                        <a:rPr lang="en-US" sz="1600" b="0">
                          <a:solidFill>
                            <a:schemeClr val="tx1"/>
                          </a:solidFill>
                          <a:latin typeface="Arial" panose="020B0604020202020204" pitchFamily="34" charset="0"/>
                          <a:cs typeface="Arial" panose="020B0604020202020204" pitchFamily="34" charset="0"/>
                        </a:rPr>
                        <a:t>(Lion Cove ST </a:t>
                      </a:r>
                    </a:p>
                    <a:p>
                      <a:pPr algn="ctr"/>
                      <a:r>
                        <a:rPr lang="en-US" sz="1600" b="0">
                          <a:solidFill>
                            <a:schemeClr val="tx1"/>
                          </a:solidFill>
                          <a:latin typeface="Arial" panose="020B0604020202020204" pitchFamily="34" charset="0"/>
                          <a:cs typeface="Arial" panose="020B0604020202020204" pitchFamily="34" charset="0"/>
                        </a:rPr>
                        <a:t>+ Skymont + GFX)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3930779"/>
                  </a:ext>
                </a:extLst>
              </a:tr>
              <a:tr h="313109">
                <a:tc>
                  <a:txBody>
                    <a:bodyPr/>
                    <a:lstStyle/>
                    <a:p>
                      <a:pPr algn="ctr"/>
                      <a:r>
                        <a:rPr lang="en-US" sz="1600">
                          <a:solidFill>
                            <a:schemeClr val="tx1"/>
                          </a:solidFill>
                          <a:latin typeface="Arial" panose="020B0604020202020204" pitchFamily="34" charset="0"/>
                          <a:cs typeface="Arial" panose="020B0604020202020204" pitchFamily="34" charset="0"/>
                        </a:rPr>
                        <a:t>Big </a:t>
                      </a:r>
                    </a:p>
                    <a:p>
                      <a:pPr algn="ctr"/>
                      <a:r>
                        <a:rPr lang="en-US" sz="1600">
                          <a:solidFill>
                            <a:schemeClr val="tx1"/>
                          </a:solidFill>
                          <a:latin typeface="Arial" panose="020B0604020202020204" pitchFamily="34" charset="0"/>
                          <a:cs typeface="Arial" panose="020B0604020202020204" pitchFamily="34" charset="0"/>
                        </a:rPr>
                        <a:t>Core</a:t>
                      </a:r>
                    </a:p>
                    <a:p>
                      <a:pPr algn="ctr"/>
                      <a:r>
                        <a:rPr lang="en-US" sz="1600">
                          <a:solidFill>
                            <a:schemeClr val="tx1"/>
                          </a:solidFill>
                          <a:latin typeface="Arial" panose="020B0604020202020204" pitchFamily="34" charset="0"/>
                          <a:cs typeface="Arial" panose="020B0604020202020204" pitchFamily="34" charset="0"/>
                        </a:rPr>
                        <a:t>Xeon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a:solidFill>
                            <a:schemeClr val="tx1"/>
                          </a:solidFill>
                          <a:latin typeface="Arial" panose="020B0604020202020204" pitchFamily="34" charset="0"/>
                          <a:cs typeface="Arial" panose="020B0604020202020204" pitchFamily="34" charset="0"/>
                        </a:rPr>
                        <a:t>Granite Rapids </a:t>
                      </a:r>
                    </a:p>
                    <a:p>
                      <a:pPr algn="ctr"/>
                      <a:r>
                        <a:rPr lang="en-US" sz="1600" b="0">
                          <a:solidFill>
                            <a:schemeClr val="tx1"/>
                          </a:solidFill>
                          <a:latin typeface="Arial" panose="020B0604020202020204" pitchFamily="34" charset="0"/>
                          <a:cs typeface="Arial" panose="020B0604020202020204" pitchFamily="34" charset="0"/>
                        </a:rPr>
                        <a:t>(GNR)</a:t>
                      </a:r>
                    </a:p>
                    <a:p>
                      <a:pPr algn="ctr"/>
                      <a:r>
                        <a:rPr lang="en-US" sz="1600" b="0">
                          <a:solidFill>
                            <a:schemeClr val="tx1"/>
                          </a:solidFill>
                          <a:latin typeface="Arial" panose="020B0604020202020204" pitchFamily="34" charset="0"/>
                          <a:cs typeface="Arial" panose="020B0604020202020204" pitchFamily="34" charset="0"/>
                        </a:rPr>
                        <a:t>(Redwood Cove)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strike="noStrike" baseline="0">
                          <a:solidFill>
                            <a:schemeClr val="tx1"/>
                          </a:solidFill>
                          <a:latin typeface="Arial" panose="020B0604020202020204" pitchFamily="34" charset="0"/>
                          <a:cs typeface="Arial" panose="020B0604020202020204" pitchFamily="34" charset="0"/>
                        </a:rPr>
                        <a:t>Diamond Rapids HBM</a:t>
                      </a:r>
                    </a:p>
                    <a:p>
                      <a:pPr algn="ctr"/>
                      <a:r>
                        <a:rPr lang="en-US" sz="1600" b="0" strike="noStrike" baseline="0">
                          <a:solidFill>
                            <a:schemeClr val="tx1"/>
                          </a:solidFill>
                          <a:latin typeface="Arial" panose="020B0604020202020204" pitchFamily="34" charset="0"/>
                          <a:cs typeface="Arial" panose="020B0604020202020204" pitchFamily="34" charset="0"/>
                        </a:rPr>
                        <a:t>(DMR-HBM)</a:t>
                      </a:r>
                    </a:p>
                    <a:p>
                      <a:pPr algn="ctr"/>
                      <a:r>
                        <a:rPr lang="en-US" sz="1600" b="0" strike="noStrike" baseline="0">
                          <a:solidFill>
                            <a:schemeClr val="tx1"/>
                          </a:solidFill>
                          <a:latin typeface="Arial" panose="020B0604020202020204" pitchFamily="34" charset="0"/>
                          <a:cs typeface="Arial" panose="020B0604020202020204" pitchFamily="34" charset="0"/>
                        </a:rPr>
                        <a:t>(Lion Cove)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a:solidFill>
                            <a:schemeClr val="tx1"/>
                          </a:solidFill>
                          <a:latin typeface="Arial" panose="020B0604020202020204" pitchFamily="34" charset="0"/>
                          <a:cs typeface="Arial" panose="020B0604020202020204" pitchFamily="34" charset="0"/>
                        </a:rPr>
                        <a:t>Diamond Rapids</a:t>
                      </a:r>
                    </a:p>
                    <a:p>
                      <a:pPr algn="ctr"/>
                      <a:r>
                        <a:rPr lang="en-US" sz="1600" b="0">
                          <a:solidFill>
                            <a:schemeClr val="tx1"/>
                          </a:solidFill>
                          <a:latin typeface="Arial" panose="020B0604020202020204" pitchFamily="34" charset="0"/>
                          <a:cs typeface="Arial" panose="020B0604020202020204" pitchFamily="34" charset="0"/>
                        </a:rPr>
                        <a:t>(Panther Cove)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a:solidFill>
                            <a:schemeClr val="tx1"/>
                          </a:solidFill>
                          <a:latin typeface="Arial" panose="020B0604020202020204" pitchFamily="34" charset="0"/>
                          <a:cs typeface="Arial" panose="020B0604020202020204"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8857700"/>
                  </a:ext>
                </a:extLst>
              </a:tr>
              <a:tr h="405882">
                <a:tc>
                  <a:txBody>
                    <a:bodyPr/>
                    <a:lstStyle/>
                    <a:p>
                      <a:pPr algn="ctr"/>
                      <a:r>
                        <a:rPr lang="en-US" sz="1600">
                          <a:solidFill>
                            <a:schemeClr val="tx1"/>
                          </a:solidFill>
                          <a:latin typeface="Arial" panose="020B0604020202020204" pitchFamily="34" charset="0"/>
                          <a:cs typeface="Arial" panose="020B0604020202020204" pitchFamily="34" charset="0"/>
                        </a:rPr>
                        <a:t>Atom Core</a:t>
                      </a:r>
                    </a:p>
                    <a:p>
                      <a:pPr algn="ctr"/>
                      <a:r>
                        <a:rPr lang="en-US" sz="1600">
                          <a:solidFill>
                            <a:schemeClr val="tx1"/>
                          </a:solidFill>
                          <a:latin typeface="Arial" panose="020B0604020202020204" pitchFamily="34" charset="0"/>
                          <a:cs typeface="Arial" panose="020B0604020202020204" pitchFamily="34" charset="0"/>
                        </a:rPr>
                        <a:t>Xeon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strike="sngStrike" baseline="0">
                          <a:solidFill>
                            <a:schemeClr val="tx1"/>
                          </a:solidFill>
                          <a:latin typeface="Arial" panose="020B0604020202020204" pitchFamily="34" charset="0"/>
                          <a:cs typeface="Arial" panose="020B0604020202020204" pitchFamily="34" charset="0"/>
                        </a:rPr>
                        <a:t>Old Sierra Forest</a:t>
                      </a:r>
                    </a:p>
                    <a:p>
                      <a:pPr algn="ctr"/>
                      <a:r>
                        <a:rPr lang="en-US" sz="1600" strike="sngStrike" baseline="0">
                          <a:solidFill>
                            <a:schemeClr val="tx1"/>
                          </a:solidFill>
                          <a:latin typeface="Arial" panose="020B0604020202020204" pitchFamily="34" charset="0"/>
                          <a:cs typeface="Arial" panose="020B0604020202020204" pitchFamily="34" charset="0"/>
                        </a:rPr>
                        <a:t>(Crestmont)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a:solidFill>
                            <a:schemeClr val="tx1"/>
                          </a:solidFill>
                          <a:latin typeface="Arial" panose="020B0604020202020204" pitchFamily="34" charset="0"/>
                          <a:cs typeface="Arial" panose="020B0604020202020204" pitchFamily="34" charset="0"/>
                        </a:rPr>
                        <a:t>New Sierra Forest</a:t>
                      </a:r>
                    </a:p>
                    <a:p>
                      <a:pPr algn="ctr"/>
                      <a:r>
                        <a:rPr lang="en-US" sz="1600" b="0">
                          <a:solidFill>
                            <a:schemeClr val="tx1"/>
                          </a:solidFill>
                          <a:latin typeface="Arial" panose="020B0604020202020204" pitchFamily="34" charset="0"/>
                          <a:cs typeface="Arial" panose="020B0604020202020204" pitchFamily="34" charset="0"/>
                        </a:rPr>
                        <a:t>aka Sierra Branch</a:t>
                      </a:r>
                    </a:p>
                    <a:p>
                      <a:pPr algn="ctr"/>
                      <a:r>
                        <a:rPr lang="en-US" sz="1600" b="0">
                          <a:solidFill>
                            <a:schemeClr val="tx1"/>
                          </a:solidFill>
                          <a:latin typeface="Arial" panose="020B0604020202020204" pitchFamily="34" charset="0"/>
                          <a:cs typeface="Arial" panose="020B0604020202020204" pitchFamily="34" charset="0"/>
                        </a:rPr>
                        <a:t>(Skymont (SKT)</a:t>
                      </a:r>
                    </a:p>
                    <a:p>
                      <a:pPr algn="ctr"/>
                      <a:r>
                        <a:rPr lang="en-US" sz="1600" b="0">
                          <a:solidFill>
                            <a:schemeClr val="tx1"/>
                          </a:solidFill>
                          <a:latin typeface="Arial" panose="020B0604020202020204" pitchFamily="34" charset="0"/>
                          <a:cs typeface="Arial" panose="020B0604020202020204" pitchFamily="34" charset="0"/>
                        </a:rPr>
                        <a:t>aka Oak Glenn, OGL)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chemeClr val="tx1"/>
                          </a:solidFill>
                          <a:latin typeface="Arial" panose="020B0604020202020204" pitchFamily="34" charset="0"/>
                          <a:cs typeface="Arial" panose="020B0604020202020204"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chemeClr val="tx1"/>
                          </a:solidFill>
                          <a:latin typeface="Arial" panose="020B0604020202020204" pitchFamily="34" charset="0"/>
                          <a:cs typeface="Arial" panose="020B0604020202020204" pitchFamily="34" charset="0"/>
                        </a:rPr>
                        <a:t>Clearwater Forest (CWF)</a:t>
                      </a:r>
                    </a:p>
                    <a:p>
                      <a:pPr algn="ctr"/>
                      <a:r>
                        <a:rPr lang="en-US" sz="1600">
                          <a:solidFill>
                            <a:schemeClr val="tx1"/>
                          </a:solidFill>
                          <a:latin typeface="Arial" panose="020B0604020202020204" pitchFamily="34" charset="0"/>
                          <a:cs typeface="Arial" panose="020B0604020202020204" pitchFamily="34" charset="0"/>
                        </a:rPr>
                        <a:t>(Darkmont)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6431356"/>
                  </a:ext>
                </a:extLst>
              </a:tr>
            </a:tbl>
          </a:graphicData>
        </a:graphic>
      </p:graphicFrame>
      <p:graphicFrame>
        <p:nvGraphicFramePr>
          <p:cNvPr id="3" name="Table 3">
            <a:extLst>
              <a:ext uri="{FF2B5EF4-FFF2-40B4-BE49-F238E27FC236}">
                <a16:creationId xmlns:a16="http://schemas.microsoft.com/office/drawing/2014/main" id="{E7BEF2D6-C97B-48CE-A3F4-2249AB1F4BA5}"/>
              </a:ext>
            </a:extLst>
          </p:cNvPr>
          <p:cNvGraphicFramePr>
            <a:graphicFrameLocks noGrp="1"/>
          </p:cNvGraphicFramePr>
          <p:nvPr>
            <p:extLst>
              <p:ext uri="{D42A27DB-BD31-4B8C-83A1-F6EECF244321}">
                <p14:modId xmlns:p14="http://schemas.microsoft.com/office/powerpoint/2010/main" val="1798709579"/>
              </p:ext>
            </p:extLst>
          </p:nvPr>
        </p:nvGraphicFramePr>
        <p:xfrm>
          <a:off x="2932775" y="4842628"/>
          <a:ext cx="5788025" cy="1772920"/>
        </p:xfrm>
        <a:graphic>
          <a:graphicData uri="http://schemas.openxmlformats.org/drawingml/2006/table">
            <a:tbl>
              <a:tblPr firstRow="1" bandRow="1">
                <a:tableStyleId>{5C22544A-7EE6-4342-B048-85BDC9FD1C3A}</a:tableStyleId>
              </a:tblPr>
              <a:tblGrid>
                <a:gridCol w="1761413">
                  <a:extLst>
                    <a:ext uri="{9D8B030D-6E8A-4147-A177-3AD203B41FA5}">
                      <a16:colId xmlns:a16="http://schemas.microsoft.com/office/drawing/2014/main" val="2053277582"/>
                    </a:ext>
                  </a:extLst>
                </a:gridCol>
                <a:gridCol w="1919536">
                  <a:extLst>
                    <a:ext uri="{9D8B030D-6E8A-4147-A177-3AD203B41FA5}">
                      <a16:colId xmlns:a16="http://schemas.microsoft.com/office/drawing/2014/main" val="1614197050"/>
                    </a:ext>
                  </a:extLst>
                </a:gridCol>
                <a:gridCol w="2107076">
                  <a:extLst>
                    <a:ext uri="{9D8B030D-6E8A-4147-A177-3AD203B41FA5}">
                      <a16:colId xmlns:a16="http://schemas.microsoft.com/office/drawing/2014/main" val="1544528888"/>
                    </a:ext>
                  </a:extLst>
                </a:gridCol>
              </a:tblGrid>
              <a:tr h="370840">
                <a:tc>
                  <a:txBody>
                    <a:bodyPr/>
                    <a:lstStyle/>
                    <a:p>
                      <a:pPr algn="ctr"/>
                      <a:endParaRPr lang="en-US" sz="16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chemeClr val="tx1"/>
                          </a:solidFill>
                          <a:latin typeface="Arial" panose="020B0604020202020204" pitchFamily="34" charset="0"/>
                          <a:cs typeface="Arial" panose="020B0604020202020204" pitchFamily="34" charset="0"/>
                        </a:rPr>
                        <a:t>Low Mem BW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chemeClr val="tx1"/>
                          </a:solidFill>
                          <a:latin typeface="Arial" panose="020B0604020202020204" pitchFamily="34" charset="0"/>
                          <a:cs typeface="Arial" panose="020B0604020202020204" pitchFamily="34" charset="0"/>
                        </a:rPr>
                        <a:t>High Mem BW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3194160"/>
                  </a:ext>
                </a:extLst>
              </a:tr>
              <a:tr h="370840">
                <a:tc>
                  <a:txBody>
                    <a:bodyPr/>
                    <a:lstStyle/>
                    <a:p>
                      <a:pPr algn="ctr"/>
                      <a:r>
                        <a:rPr lang="en-US" sz="1600" b="1">
                          <a:solidFill>
                            <a:schemeClr val="tx1"/>
                          </a:solidFill>
                          <a:latin typeface="Arial" panose="020B0604020202020204" pitchFamily="34" charset="0"/>
                          <a:cs typeface="Arial" panose="020B0604020202020204" pitchFamily="34" charset="0"/>
                        </a:rPr>
                        <a:t>Low Latency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chemeClr val="tx1"/>
                          </a:solidFill>
                          <a:latin typeface="Arial" panose="020B0604020202020204" pitchFamily="34" charset="0"/>
                          <a:cs typeface="Arial" panose="020B0604020202020204" pitchFamily="34" charset="0"/>
                        </a:rPr>
                        <a:t>SPR</a:t>
                      </a:r>
                    </a:p>
                    <a:p>
                      <a:pPr algn="ctr"/>
                      <a:r>
                        <a:rPr lang="en-US" sz="1600">
                          <a:solidFill>
                            <a:schemeClr val="tx1"/>
                          </a:solidFill>
                          <a:latin typeface="Arial" panose="020B0604020202020204" pitchFamily="34" charset="0"/>
                          <a:cs typeface="Arial" panose="020B0604020202020204" pitchFamily="34" charset="0"/>
                        </a:rPr>
                        <a:t>GNR</a:t>
                      </a:r>
                    </a:p>
                    <a:p>
                      <a:pPr algn="ctr"/>
                      <a:r>
                        <a:rPr lang="en-US" sz="1600">
                          <a:solidFill>
                            <a:schemeClr val="tx1"/>
                          </a:solidFill>
                          <a:latin typeface="Arial" panose="020B0604020202020204" pitchFamily="34" charset="0"/>
                          <a:cs typeface="Arial" panose="020B0604020202020204" pitchFamily="34" charset="0"/>
                        </a:rPr>
                        <a:t>DMR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chemeClr val="tx1"/>
                          </a:solidFill>
                          <a:latin typeface="Arial" panose="020B0604020202020204" pitchFamily="34" charset="0"/>
                          <a:cs typeface="Arial" panose="020B0604020202020204" pitchFamily="34" charset="0"/>
                        </a:rPr>
                        <a:t>SPR-HBM</a:t>
                      </a:r>
                    </a:p>
                    <a:p>
                      <a:pPr algn="ctr"/>
                      <a:r>
                        <a:rPr lang="en-US" sz="1600">
                          <a:solidFill>
                            <a:schemeClr val="tx1"/>
                          </a:solidFill>
                          <a:latin typeface="Arial" panose="020B0604020202020204" pitchFamily="34" charset="0"/>
                          <a:cs typeface="Arial" panose="020B0604020202020204" pitchFamily="34" charset="0"/>
                        </a:rPr>
                        <a:t>DMR-HBM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3227462"/>
                  </a:ext>
                </a:extLst>
              </a:tr>
              <a:tr h="370840">
                <a:tc>
                  <a:txBody>
                    <a:bodyPr/>
                    <a:lstStyle/>
                    <a:p>
                      <a:pPr algn="ctr"/>
                      <a:r>
                        <a:rPr lang="en-US" sz="1600" b="1">
                          <a:solidFill>
                            <a:schemeClr val="tx1"/>
                          </a:solidFill>
                          <a:latin typeface="Arial" panose="020B0604020202020204" pitchFamily="34" charset="0"/>
                          <a:cs typeface="Arial" panose="020B0604020202020204" pitchFamily="34" charset="0"/>
                        </a:rPr>
                        <a:t>Throughput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chemeClr val="tx1"/>
                          </a:solidFill>
                          <a:latin typeface="Arial" panose="020B0604020202020204" pitchFamily="34" charset="0"/>
                          <a:cs typeface="Arial" panose="020B0604020202020204" pitchFamily="34" charset="0"/>
                        </a:rPr>
                        <a:t>SRF</a:t>
                      </a:r>
                    </a:p>
                    <a:p>
                      <a:pPr algn="ctr"/>
                      <a:r>
                        <a:rPr lang="en-US" sz="1600">
                          <a:solidFill>
                            <a:schemeClr val="tx1"/>
                          </a:solidFill>
                          <a:latin typeface="Arial" panose="020B0604020202020204" pitchFamily="34" charset="0"/>
                          <a:cs typeface="Arial" panose="020B0604020202020204" pitchFamily="34" charset="0"/>
                        </a:rPr>
                        <a:t>CWF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solidFill>
                            <a:schemeClr val="tx1"/>
                          </a:solidFill>
                          <a:latin typeface="Arial" panose="020B0604020202020204" pitchFamily="34" charset="0"/>
                          <a:cs typeface="Arial" panose="020B0604020202020204" pitchFamily="34" charset="0"/>
                        </a:rPr>
                        <a:t>KNL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1934400"/>
                  </a:ext>
                </a:extLst>
              </a:tr>
            </a:tbl>
          </a:graphicData>
        </a:graphic>
      </p:graphicFrame>
      <p:sp>
        <p:nvSpPr>
          <p:cNvPr id="5" name="Footer Placeholder 2">
            <a:extLst>
              <a:ext uri="{FF2B5EF4-FFF2-40B4-BE49-F238E27FC236}">
                <a16:creationId xmlns:a16="http://schemas.microsoft.com/office/drawing/2014/main" id="{82F74CD8-CECE-4263-B567-A05F570235AF}"/>
              </a:ext>
            </a:extLst>
          </p:cNvPr>
          <p:cNvSpPr>
            <a:spLocks noGrp="1"/>
          </p:cNvSpPr>
          <p:nvPr>
            <p:ph type="ftr" sz="quarter" idx="11"/>
          </p:nvPr>
        </p:nvSpPr>
        <p:spPr>
          <a:xfrm>
            <a:off x="236220" y="5219165"/>
            <a:ext cx="16383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Intel Confidential – Product Design Information</a:t>
            </a:r>
          </a:p>
        </p:txBody>
      </p:sp>
      <p:sp>
        <p:nvSpPr>
          <p:cNvPr id="4" name="TextBox 3">
            <a:extLst>
              <a:ext uri="{FF2B5EF4-FFF2-40B4-BE49-F238E27FC236}">
                <a16:creationId xmlns:a16="http://schemas.microsoft.com/office/drawing/2014/main" id="{37CB84BE-60FC-4460-B5F6-40348F2C817A}"/>
              </a:ext>
            </a:extLst>
          </p:cNvPr>
          <p:cNvSpPr txBox="1"/>
          <p:nvPr/>
        </p:nvSpPr>
        <p:spPr>
          <a:xfrm>
            <a:off x="6363854" y="145932"/>
            <a:ext cx="57896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Note that </a:t>
            </a:r>
            <a:r>
              <a:rPr kumimoji="0" lang="en-US" sz="1800" b="0" i="0" u="sng" strike="noStrike" kern="1200" cap="none" spc="0" normalizeH="0" baseline="0" noProof="0">
                <a:ln>
                  <a:noFill/>
                </a:ln>
                <a:solidFill>
                  <a:prstClr val="black"/>
                </a:solidFill>
                <a:effectLst/>
                <a:uLnTx/>
                <a:uFillTx/>
                <a:latin typeface="Calibri" panose="020F0502020204030204"/>
                <a:ea typeface="+mn-ea"/>
                <a:cs typeface="+mn-cs"/>
              </a:rPr>
              <a:t>all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of these products are multiple die on multiple process versions. This table is only for the compute die.</a:t>
            </a:r>
          </a:p>
        </p:txBody>
      </p:sp>
    </p:spTree>
    <p:extLst>
      <p:ext uri="{BB962C8B-B14F-4D97-AF65-F5344CB8AC3E}">
        <p14:creationId xmlns:p14="http://schemas.microsoft.com/office/powerpoint/2010/main" val="3110087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375BB-C1ED-488F-9486-17B2BC896953}"/>
              </a:ext>
            </a:extLst>
          </p:cNvPr>
          <p:cNvSpPr>
            <a:spLocks noGrp="1"/>
          </p:cNvSpPr>
          <p:nvPr>
            <p:ph type="title"/>
          </p:nvPr>
        </p:nvSpPr>
        <p:spPr>
          <a:xfrm>
            <a:off x="493185" y="98336"/>
            <a:ext cx="11214100" cy="799009"/>
          </a:xfrm>
        </p:spPr>
        <p:txBody>
          <a:bodyPr/>
          <a:lstStyle/>
          <a:p>
            <a:r>
              <a:rPr lang="en-US"/>
              <a:t>Core Tile Array Capacities</a:t>
            </a:r>
          </a:p>
        </p:txBody>
      </p:sp>
      <p:sp>
        <p:nvSpPr>
          <p:cNvPr id="3" name="Content Placeholder 2">
            <a:extLst>
              <a:ext uri="{FF2B5EF4-FFF2-40B4-BE49-F238E27FC236}">
                <a16:creationId xmlns:a16="http://schemas.microsoft.com/office/drawing/2014/main" id="{D3E81001-B32B-4552-B9E5-1FFF5B5D879B}"/>
              </a:ext>
            </a:extLst>
          </p:cNvPr>
          <p:cNvSpPr>
            <a:spLocks noGrp="1"/>
          </p:cNvSpPr>
          <p:nvPr>
            <p:ph idx="1"/>
          </p:nvPr>
        </p:nvSpPr>
        <p:spPr>
          <a:xfrm>
            <a:off x="497418" y="859827"/>
            <a:ext cx="11209867" cy="1607254"/>
          </a:xfrm>
        </p:spPr>
        <p:txBody>
          <a:bodyPr/>
          <a:lstStyle/>
          <a:p>
            <a:r>
              <a:rPr lang="en-US" sz="1600">
                <a:latin typeface="Arial" panose="020B0604020202020204" pitchFamily="34" charset="0"/>
                <a:cs typeface="Arial" panose="020B0604020202020204" pitchFamily="34" charset="0"/>
              </a:rPr>
              <a:t>Array sizes in the two different core tiles are different in part because the two core tiles are built to have identical dimensions but the 4 core OGL module requires more area than a single RWC, and therefore there is less area left over for LLC.</a:t>
            </a:r>
          </a:p>
          <a:p>
            <a:r>
              <a:rPr lang="en-US" sz="1600">
                <a:latin typeface="Arial" panose="020B0604020202020204" pitchFamily="34" charset="0"/>
                <a:cs typeface="Arial" panose="020B0604020202020204" pitchFamily="34" charset="0"/>
              </a:rPr>
              <a:t>As a simplification of power manangement and power delivery the smallest HDC SRAM cell which requires a separate voltage rail is not used for both the L2 and the LLC (which are on different clock domains). Instead HDC is used for the largest array in each coretile which is the LLC array in the RWC coretile and the L2 in the OGL coretile.</a:t>
            </a:r>
          </a:p>
          <a:p>
            <a:endParaRPr lang="en-US" sz="1600">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0C51558A-F8D8-4B23-826C-9D0FBC02DC29}"/>
              </a:ext>
            </a:extLst>
          </p:cNvPr>
          <p:cNvGraphicFramePr>
            <a:graphicFrameLocks noGrp="1"/>
          </p:cNvGraphicFramePr>
          <p:nvPr>
            <p:extLst>
              <p:ext uri="{D42A27DB-BD31-4B8C-83A1-F6EECF244321}">
                <p14:modId xmlns:p14="http://schemas.microsoft.com/office/powerpoint/2010/main" val="918030991"/>
              </p:ext>
            </p:extLst>
          </p:nvPr>
        </p:nvGraphicFramePr>
        <p:xfrm>
          <a:off x="1122590" y="2748601"/>
          <a:ext cx="6218734" cy="2946400"/>
        </p:xfrm>
        <a:graphic>
          <a:graphicData uri="http://schemas.openxmlformats.org/drawingml/2006/table">
            <a:tbl>
              <a:tblPr/>
              <a:tblGrid>
                <a:gridCol w="749753">
                  <a:extLst>
                    <a:ext uri="{9D8B030D-6E8A-4147-A177-3AD203B41FA5}">
                      <a16:colId xmlns:a16="http://schemas.microsoft.com/office/drawing/2014/main" val="2222878680"/>
                    </a:ext>
                  </a:extLst>
                </a:gridCol>
                <a:gridCol w="2651351">
                  <a:extLst>
                    <a:ext uri="{9D8B030D-6E8A-4147-A177-3AD203B41FA5}">
                      <a16:colId xmlns:a16="http://schemas.microsoft.com/office/drawing/2014/main" val="3434611829"/>
                    </a:ext>
                  </a:extLst>
                </a:gridCol>
                <a:gridCol w="2817630">
                  <a:extLst>
                    <a:ext uri="{9D8B030D-6E8A-4147-A177-3AD203B41FA5}">
                      <a16:colId xmlns:a16="http://schemas.microsoft.com/office/drawing/2014/main" val="2036099032"/>
                    </a:ext>
                  </a:extLst>
                </a:gridCol>
              </a:tblGrid>
              <a:tr h="0">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Array</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SRF Core Tile</a:t>
                      </a:r>
                    </a:p>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(OGL Core)</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GNR Core Tile</a:t>
                      </a:r>
                    </a:p>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(RWC Core)</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9617961"/>
                  </a:ext>
                </a:extLst>
              </a:tr>
              <a:tr h="0">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L2 </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4MB (4Kx16), HDC</a:t>
                      </a:r>
                    </a:p>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Mclk and VccHDC/VccCore</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2MB (2Kx16), HCC</a:t>
                      </a:r>
                    </a:p>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Mclk and VccCore</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1326203"/>
                  </a:ext>
                </a:extLst>
              </a:tr>
              <a:tr h="0">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LLC</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4MB (4Kx16), HCC</a:t>
                      </a:r>
                    </a:p>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Uclk and VccCFC</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4MB (4Kx16), HDC</a:t>
                      </a:r>
                    </a:p>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Uclk and VccHDC/VccCFC</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6197922"/>
                  </a:ext>
                </a:extLst>
              </a:tr>
              <a:tr h="0">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RSF</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“1.0MB” (4Kx4), HCC </a:t>
                      </a:r>
                    </a:p>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Uclk and VccCFC</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“6MB” (4Kx24), HCC</a:t>
                      </a:r>
                    </a:p>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Uclk and VccCFC</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7027919"/>
                  </a:ext>
                </a:extLst>
              </a:tr>
              <a:tr h="0">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LSF</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“7MB” (4Kx28), HCC </a:t>
                      </a:r>
                    </a:p>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Uclk and VccCFC</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“4MB” (4Kx16), HCC</a:t>
                      </a:r>
                    </a:p>
                    <a:p>
                      <a:pPr marL="0" marR="0" algn="ctr" fontAlgn="t">
                        <a:spcBef>
                          <a:spcPts val="0"/>
                        </a:spcBef>
                        <a:spcAft>
                          <a:spcPts val="0"/>
                        </a:spcAft>
                      </a:pPr>
                      <a:r>
                        <a:rPr lang="en-US" sz="1600">
                          <a:effectLst/>
                          <a:latin typeface="Arial" panose="020B0604020202020204" pitchFamily="34" charset="0"/>
                          <a:cs typeface="Arial" panose="020B0604020202020204" pitchFamily="34" charset="0"/>
                        </a:rPr>
                        <a:t>Uclk and VccCFC</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1242"/>
                  </a:ext>
                </a:extLst>
              </a:tr>
            </a:tbl>
          </a:graphicData>
        </a:graphic>
      </p:graphicFrame>
      <p:sp>
        <p:nvSpPr>
          <p:cNvPr id="5" name="TextBox 4">
            <a:extLst>
              <a:ext uri="{FF2B5EF4-FFF2-40B4-BE49-F238E27FC236}">
                <a16:creationId xmlns:a16="http://schemas.microsoft.com/office/drawing/2014/main" id="{8C683C92-27AB-4928-ABDA-BAF6CF520D3A}"/>
              </a:ext>
            </a:extLst>
          </p:cNvPr>
          <p:cNvSpPr txBox="1"/>
          <p:nvPr/>
        </p:nvSpPr>
        <p:spPr>
          <a:xfrm>
            <a:off x="7829006" y="2836986"/>
            <a:ext cx="407561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Can calculate data size based on 64B cache 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4k sets x 16 ways x 64B/line = 4MB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Of course this does not include tag and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Note that Remote Snoop Filter (RSF) and Local Snoop Filter (LSF) are often described by the data size they provide coverage for rather than their actual size, but SF arrays do not contain data bits, only tag and state bits.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example, a “6MB” RSF that contains 4K sets and 24 ways with 35b Tag and 5b of state provides coverage for 6MB of 64B cache lines but is actually: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4K set × 24ways × (35b + 5b) </a:t>
            </a: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Symbol" panose="05050102010706020507" pitchFamily="18" charset="2"/>
              </a:rPr>
              <a:t> 0.5MB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Symbol" panose="05050102010706020507" pitchFamily="18" charset="2"/>
              </a:rPr>
              <a:t>So the “6MB” RSF actually contains ~0.5MB of cells.</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F8886F3-560D-419D-AAA4-BFF4C54CFCC0}"/>
              </a:ext>
            </a:extLst>
          </p:cNvPr>
          <p:cNvSpPr txBox="1"/>
          <p:nvPr/>
        </p:nvSpPr>
        <p:spPr>
          <a:xfrm>
            <a:off x="1257980" y="5837808"/>
            <a:ext cx="59479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Note that in the </a:t>
            </a:r>
            <a:r>
              <a:rPr lang="en-US" sz="1200">
                <a:solidFill>
                  <a:srgbClr val="FFFFFF"/>
                </a:solidFill>
                <a:latin typeface="Arial" panose="020B0604020202020204" pitchFamily="34" charset="0"/>
                <a:cs typeface="Arial" panose="020B0604020202020204" pitchFamily="34" charset="0"/>
              </a:rPr>
              <a:t>OGL</a:t>
            </a: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core tile it appears that the L2 is larger than the LLC. This is true looking at a single core tile, however the L2 is exclusive to a single core tile and the LLC is shared across all the core tiles. Therefore for the SRF Cdie with </a:t>
            </a:r>
            <a:r>
              <a:rPr lang="en-US" sz="1200">
                <a:solidFill>
                  <a:srgbClr val="FFFFFF"/>
                </a:solidFill>
                <a:latin typeface="Arial" panose="020B0604020202020204" pitchFamily="34" charset="0"/>
                <a:cs typeface="Arial" panose="020B0604020202020204" pitchFamily="34" charset="0"/>
              </a:rPr>
              <a:t>38</a:t>
            </a: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core tiles the true architectural sizes are 4MB L2 and 3.5MB×</a:t>
            </a:r>
            <a:r>
              <a:rPr lang="en-US" sz="1200">
                <a:solidFill>
                  <a:srgbClr val="FFFFFF"/>
                </a:solidFill>
                <a:latin typeface="Arial" panose="020B0604020202020204" pitchFamily="34" charset="0"/>
                <a:cs typeface="Arial" panose="020B0604020202020204" pitchFamily="34" charset="0"/>
              </a:rPr>
              <a:t>38</a:t>
            </a: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=133MB LLC. </a:t>
            </a:r>
          </a:p>
        </p:txBody>
      </p:sp>
      <p:sp>
        <p:nvSpPr>
          <p:cNvPr id="7" name="Footer Placeholder 2">
            <a:extLst>
              <a:ext uri="{FF2B5EF4-FFF2-40B4-BE49-F238E27FC236}">
                <a16:creationId xmlns:a16="http://schemas.microsoft.com/office/drawing/2014/main" id="{3EFBE3DF-71AD-446B-B47B-1120467056A0}"/>
              </a:ext>
            </a:extLst>
          </p:cNvPr>
          <p:cNvSpPr txBox="1">
            <a:spLocks/>
          </p:cNvSpPr>
          <p:nvPr/>
        </p:nvSpPr>
        <p:spPr>
          <a:xfrm>
            <a:off x="8522171" y="6492875"/>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1119009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5E09150-F0AA-4075-B710-47DCE1D059E8}"/>
              </a:ext>
            </a:extLst>
          </p:cNvPr>
          <p:cNvGraphicFramePr>
            <a:graphicFrameLocks noGrp="1"/>
          </p:cNvGraphicFramePr>
          <p:nvPr>
            <p:extLst>
              <p:ext uri="{D42A27DB-BD31-4B8C-83A1-F6EECF244321}">
                <p14:modId xmlns:p14="http://schemas.microsoft.com/office/powerpoint/2010/main" val="2485430669"/>
              </p:ext>
            </p:extLst>
          </p:nvPr>
        </p:nvGraphicFramePr>
        <p:xfrm>
          <a:off x="76200" y="380885"/>
          <a:ext cx="12041373" cy="6339840"/>
        </p:xfrm>
        <a:graphic>
          <a:graphicData uri="http://schemas.openxmlformats.org/drawingml/2006/table">
            <a:tbl>
              <a:tblPr firstRow="1" bandRow="1">
                <a:tableStyleId>{5C22544A-7EE6-4342-B048-85BDC9FD1C3A}</a:tableStyleId>
              </a:tblPr>
              <a:tblGrid>
                <a:gridCol w="1796562">
                  <a:extLst>
                    <a:ext uri="{9D8B030D-6E8A-4147-A177-3AD203B41FA5}">
                      <a16:colId xmlns:a16="http://schemas.microsoft.com/office/drawing/2014/main" val="2399880331"/>
                    </a:ext>
                  </a:extLst>
                </a:gridCol>
                <a:gridCol w="1556238">
                  <a:extLst>
                    <a:ext uri="{9D8B030D-6E8A-4147-A177-3AD203B41FA5}">
                      <a16:colId xmlns:a16="http://schemas.microsoft.com/office/drawing/2014/main" val="3841195120"/>
                    </a:ext>
                  </a:extLst>
                </a:gridCol>
                <a:gridCol w="1321594">
                  <a:extLst>
                    <a:ext uri="{9D8B030D-6E8A-4147-A177-3AD203B41FA5}">
                      <a16:colId xmlns:a16="http://schemas.microsoft.com/office/drawing/2014/main" val="2634565985"/>
                    </a:ext>
                  </a:extLst>
                </a:gridCol>
                <a:gridCol w="785812">
                  <a:extLst>
                    <a:ext uri="{9D8B030D-6E8A-4147-A177-3AD203B41FA5}">
                      <a16:colId xmlns:a16="http://schemas.microsoft.com/office/drawing/2014/main" val="972906286"/>
                    </a:ext>
                  </a:extLst>
                </a:gridCol>
                <a:gridCol w="1121569">
                  <a:extLst>
                    <a:ext uri="{9D8B030D-6E8A-4147-A177-3AD203B41FA5}">
                      <a16:colId xmlns:a16="http://schemas.microsoft.com/office/drawing/2014/main" val="1246648102"/>
                    </a:ext>
                  </a:extLst>
                </a:gridCol>
                <a:gridCol w="5459598">
                  <a:extLst>
                    <a:ext uri="{9D8B030D-6E8A-4147-A177-3AD203B41FA5}">
                      <a16:colId xmlns:a16="http://schemas.microsoft.com/office/drawing/2014/main" val="3366462309"/>
                    </a:ext>
                  </a:extLst>
                </a:gridCol>
              </a:tblGrid>
              <a:tr h="586853">
                <a:tc>
                  <a:txBody>
                    <a:bodyPr/>
                    <a:lstStyle/>
                    <a:p>
                      <a:pPr algn="ctr"/>
                      <a:r>
                        <a:rPr lang="en-US" sz="1200">
                          <a:latin typeface="Arial" panose="020B0604020202020204" pitchFamily="34" charset="0"/>
                          <a:cs typeface="Arial" panose="020B0604020202020204" pitchFamily="34" charset="0"/>
                        </a:rPr>
                        <a:t>SRF HIP</a:t>
                      </a:r>
                    </a:p>
                  </a:txBody>
                  <a:tcPr marL="121920" marR="121920" marT="60960" marB="6096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latin typeface="Arial" panose="020B0604020202020204" pitchFamily="34" charset="0"/>
                          <a:cs typeface="Arial" panose="020B0604020202020204" pitchFamily="34" charset="0"/>
                        </a:rPr>
                        <a:t>Source</a:t>
                      </a:r>
                    </a:p>
                  </a:txBody>
                  <a:tcPr marL="121920" marR="121920" marT="60960" marB="6096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latin typeface="Arial" panose="020B0604020202020204" pitchFamily="34" charset="0"/>
                          <a:cs typeface="Arial" panose="020B0604020202020204" pitchFamily="34" charset="0"/>
                        </a:rPr>
                        <a:t>Test Chip (TI)</a:t>
                      </a:r>
                    </a:p>
                  </a:txBody>
                  <a:tcPr marL="121920" marR="121920" marT="60960" marB="6096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latin typeface="Arial" panose="020B0604020202020204" pitchFamily="34" charset="0"/>
                          <a:cs typeface="Arial" panose="020B0604020202020204" pitchFamily="34" charset="0"/>
                        </a:rPr>
                        <a:t>Shared with</a:t>
                      </a:r>
                    </a:p>
                    <a:p>
                      <a:pPr algn="ctr"/>
                      <a:r>
                        <a:rPr lang="en-US" sz="1200">
                          <a:latin typeface="Arial" panose="020B0604020202020204" pitchFamily="34" charset="0"/>
                          <a:cs typeface="Arial" panose="020B0604020202020204" pitchFamily="34" charset="0"/>
                        </a:rPr>
                        <a:t>ARL</a:t>
                      </a:r>
                    </a:p>
                  </a:txBody>
                  <a:tcPr marL="121920" marR="121920" marT="60960" marB="6096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latin typeface="Arial" panose="020B0604020202020204" pitchFamily="34" charset="0"/>
                          <a:cs typeface="Arial" panose="020B0604020202020204" pitchFamily="34" charset="0"/>
                        </a:rPr>
                        <a:t>Shared with </a:t>
                      </a:r>
                    </a:p>
                    <a:p>
                      <a:pPr algn="ctr"/>
                      <a:r>
                        <a:rPr lang="en-US" sz="1200">
                          <a:latin typeface="Arial" panose="020B0604020202020204" pitchFamily="34" charset="0"/>
                          <a:cs typeface="Arial" panose="020B0604020202020204" pitchFamily="34" charset="0"/>
                        </a:rPr>
                        <a:t>Server #2</a:t>
                      </a:r>
                    </a:p>
                  </a:txBody>
                  <a:tcPr marL="121920" marR="121920" marT="60960" marB="6096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Notes</a:t>
                      </a:r>
                    </a:p>
                  </a:txBody>
                  <a:tcPr marL="121920" marR="121920" marT="60960" marB="6096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416163"/>
                  </a:ext>
                </a:extLst>
              </a:tr>
              <a:tr h="426802">
                <a:tc>
                  <a:txBody>
                    <a:bodyPr/>
                    <a:lstStyle/>
                    <a:p>
                      <a:pPr algn="ctr"/>
                      <a:r>
                        <a:rPr lang="en-US" sz="1200" b="0">
                          <a:latin typeface="Arial" panose="020B0604020202020204" pitchFamily="34" charset="0"/>
                          <a:cs typeface="Arial" panose="020B0604020202020204" pitchFamily="34" charset="0"/>
                        </a:rPr>
                        <a:t>Oak Glenn Module </a:t>
                      </a:r>
                    </a:p>
                    <a:p>
                      <a:pPr algn="ctr"/>
                      <a:r>
                        <a:rPr lang="en-US" sz="1200" b="0">
                          <a:latin typeface="Arial" panose="020B0604020202020204" pitchFamily="34" charset="0"/>
                          <a:cs typeface="Arial" panose="020B0604020202020204" pitchFamily="34" charset="0"/>
                        </a:rPr>
                        <a:t>(aka Skymont Module)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DDG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Arrow Lake</a:t>
                      </a:r>
                      <a:endParaRPr lang="en-US" sz="1200" b="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No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a:latin typeface="Arial" panose="020B0604020202020204" pitchFamily="34" charset="0"/>
                          <a:cs typeface="Arial" panose="020B0604020202020204" pitchFamily="34" charset="0"/>
                        </a:rPr>
                        <a:t>Includes 4 cores plus 4MB L2 and Bus interface</a:t>
                      </a:r>
                    </a:p>
                    <a:p>
                      <a:pPr algn="l"/>
                      <a:r>
                        <a:rPr lang="en-US" sz="1100">
                          <a:latin typeface="Arial" panose="020B0604020202020204" pitchFamily="34" charset="0"/>
                          <a:cs typeface="Arial" panose="020B0604020202020204" pitchFamily="34" charset="0"/>
                        </a:rPr>
                        <a:t>Will strip off outer power gates and short inner power gates/mux</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6546829"/>
                  </a:ext>
                </a:extLst>
              </a:tr>
              <a:tr h="266751">
                <a:tc>
                  <a:txBody>
                    <a:bodyPr/>
                    <a:lstStyle/>
                    <a:p>
                      <a:pPr algn="ctr"/>
                      <a:r>
                        <a:rPr lang="en-US" sz="1200" b="0" dirty="0">
                          <a:latin typeface="Arial" panose="020B0604020202020204" pitchFamily="34" charset="0"/>
                          <a:cs typeface="Arial" panose="020B0604020202020204" pitchFamily="34" charset="0"/>
                        </a:rPr>
                        <a:t>MDFIS, MDFIC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IPG</a:t>
                      </a:r>
                      <a:endParaRPr lang="en-US" sz="1200" b="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1200" b="0" dirty="0">
                          <a:latin typeface="Arial" panose="020B0604020202020204" pitchFamily="34" charset="0"/>
                          <a:cs typeface="Arial" panose="020B0604020202020204" pitchFamily="34" charset="0"/>
                        </a:rPr>
                        <a:t>No </a:t>
                      </a:r>
                      <a:r>
                        <a:rPr lang="en-US" sz="1200" b="0">
                          <a:latin typeface="Arial" panose="020B0604020202020204" pitchFamily="34" charset="0"/>
                          <a:cs typeface="Arial" panose="020B0604020202020204" pitchFamily="34" charset="0"/>
                        </a:rPr>
                        <a:t>test chip</a:t>
                      </a:r>
                      <a:endParaRPr lang="en-US" sz="1200" b="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b="0" baseline="0">
                          <a:latin typeface="Arial" panose="020B0604020202020204" pitchFamily="34" charset="0"/>
                          <a:cs typeface="Arial" panose="020B0604020202020204" pitchFamily="34" charset="0"/>
                        </a:rPr>
                        <a:t>No</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b="0" baseline="0">
                          <a:latin typeface="Arial" panose="020B0604020202020204" pitchFamily="34" charset="0"/>
                          <a:cs typeface="Arial" panose="020B0604020202020204" pitchFamily="34" charset="0"/>
                        </a:rPr>
                        <a:t>Yes</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Communicates over passive EMIB. Drawn “vertical”.</a:t>
                      </a:r>
                      <a:endParaRPr lang="en-US" sz="110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6084924"/>
                  </a:ext>
                </a:extLst>
              </a:tr>
              <a:tr h="266751">
                <a:tc>
                  <a:txBody>
                    <a:bodyPr/>
                    <a:lstStyle/>
                    <a:p>
                      <a:pPr algn="ctr"/>
                      <a:r>
                        <a:rPr lang="en-US" sz="1200" b="0">
                          <a:latin typeface="Arial" panose="020B0604020202020204" pitchFamily="34" charset="0"/>
                          <a:cs typeface="Arial" panose="020B0604020202020204" pitchFamily="34" charset="0"/>
                        </a:rPr>
                        <a:t>Fuse 4K ROM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TSMC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No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aseline="0">
                          <a:latin typeface="Arial" panose="020B0604020202020204" pitchFamily="34" charset="0"/>
                          <a:cs typeface="Arial" panose="020B0604020202020204" pitchFamily="34" charset="0"/>
                        </a:rPr>
                        <a:t>4K Fuse ROM from TSMC part of design package, ARL uses 12K Fuse ROM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206207"/>
                  </a:ext>
                </a:extLst>
              </a:tr>
              <a:tr h="266751">
                <a:tc>
                  <a:txBody>
                    <a:bodyPr/>
                    <a:lstStyle/>
                    <a:p>
                      <a:pPr algn="ctr"/>
                      <a:r>
                        <a:rPr lang="en-US" sz="1200" b="0">
                          <a:latin typeface="Arial" panose="020B0604020202020204" pitchFamily="34" charset="0"/>
                          <a:cs typeface="Arial" panose="020B0604020202020204" pitchFamily="34" charset="0"/>
                        </a:rPr>
                        <a:t>Pmax Detector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XPG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No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baseline="0">
                          <a:latin typeface="Arial" panose="020B0604020202020204" pitchFamily="34" charset="0"/>
                          <a:cs typeface="Arial" panose="020B0604020202020204" pitchFamily="34" charset="0"/>
                        </a:rPr>
                        <a:t>Detects VccIN Droops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2698867"/>
                  </a:ext>
                </a:extLst>
              </a:tr>
              <a:tr h="266751">
                <a:tc>
                  <a:txBody>
                    <a:bodyPr/>
                    <a:lstStyle/>
                    <a:p>
                      <a:pPr algn="ctr"/>
                      <a:r>
                        <a:rPr lang="en-US" sz="1200" b="0">
                          <a:latin typeface="Arial" panose="020B0604020202020204" pitchFamily="34" charset="0"/>
                          <a:cs typeface="Arial" panose="020B0604020202020204" pitchFamily="34" charset="0"/>
                        </a:rPr>
                        <a:t>Gen3 DDR5 PHY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IPG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a:r>
                        <a:rPr lang="en-US" sz="1200" b="0">
                          <a:latin typeface="Arial" panose="020B0604020202020204" pitchFamily="34" charset="0"/>
                          <a:cs typeface="Arial" panose="020B0604020202020204" pitchFamily="34" charset="0"/>
                        </a:rPr>
                        <a:t>Olivia Creek </a:t>
                      </a:r>
                    </a:p>
                    <a:p>
                      <a:pPr algn="ctr"/>
                      <a:r>
                        <a:rPr lang="en-US" sz="1200" b="0">
                          <a:latin typeface="Arial" panose="020B0604020202020204" pitchFamily="34" charset="0"/>
                          <a:cs typeface="Arial" panose="020B0604020202020204" pitchFamily="34" charset="0"/>
                        </a:rPr>
                        <a:t>(TI Q1’21)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No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No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a:latin typeface="Arial" panose="020B0604020202020204" pitchFamily="34" charset="0"/>
                          <a:cs typeface="Arial" panose="020B0604020202020204" pitchFamily="34" charset="0"/>
                        </a:rPr>
                        <a:t>Supporting 8.8GT/s (MCR) or 5.6GT/s (DDR5). DMR will use Gen4 PHY.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8649892"/>
                  </a:ext>
                </a:extLst>
              </a:tr>
              <a:tr h="266751">
                <a:tc>
                  <a:txBody>
                    <a:bodyPr/>
                    <a:lstStyle/>
                    <a:p>
                      <a:pPr algn="ctr"/>
                      <a:r>
                        <a:rPr lang="en-US" sz="1200" b="0">
                          <a:latin typeface="Arial" panose="020B0604020202020204" pitchFamily="34" charset="0"/>
                          <a:cs typeface="Arial" panose="020B0604020202020204" pitchFamily="34" charset="0"/>
                        </a:rPr>
                        <a:t>FIVR &amp; BGR</a:t>
                      </a:r>
                      <a:endParaRPr lang="en-US" sz="1200" b="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IPG</a:t>
                      </a:r>
                      <a:endParaRPr lang="en-US" sz="1200" b="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b="0" baseline="0">
                          <a:latin typeface="Arial" panose="020B0604020202020204" pitchFamily="34" charset="0"/>
                          <a:cs typeface="Arial" panose="020B0604020202020204" pitchFamily="34" charset="0"/>
                        </a:rPr>
                        <a:t>No</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b="0" baseline="0">
                          <a:latin typeface="Arial" panose="020B0604020202020204" pitchFamily="34" charset="0"/>
                          <a:cs typeface="Arial" panose="020B0604020202020204" pitchFamily="34" charset="0"/>
                        </a:rPr>
                        <a:t>Yes</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All FIVRs drawn “vertical”. DMR will add horizontal core FIVRs.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6204089"/>
                  </a:ext>
                </a:extLst>
              </a:tr>
              <a:tr h="266751">
                <a:tc>
                  <a:txBody>
                    <a:bodyPr/>
                    <a:lstStyle/>
                    <a:p>
                      <a:pPr algn="ctr"/>
                      <a:r>
                        <a:rPr lang="en-US" sz="1200" b="0">
                          <a:latin typeface="Arial" panose="020B0604020202020204" pitchFamily="34" charset="0"/>
                          <a:cs typeface="Arial" panose="020B0604020202020204" pitchFamily="34" charset="0"/>
                        </a:rPr>
                        <a:t>LJPLL</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DDG/HPG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baseline="0">
                          <a:latin typeface="Arial" panose="020B0604020202020204" pitchFamily="34" charset="0"/>
                          <a:cs typeface="Arial" panose="020B0604020202020204" pitchFamily="34" charset="0"/>
                        </a:rPr>
                        <a:t>Ver3.5 Low Jitter PLL for core and uncore clocks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9021017"/>
                  </a:ext>
                </a:extLst>
              </a:tr>
              <a:tr h="266751">
                <a:tc>
                  <a:txBody>
                    <a:bodyPr/>
                    <a:lstStyle/>
                    <a:p>
                      <a:pPr algn="ctr"/>
                      <a:r>
                        <a:rPr lang="en-US" sz="1200" b="0">
                          <a:latin typeface="Arial" panose="020B0604020202020204" pitchFamily="34" charset="0"/>
                          <a:cs typeface="Arial" panose="020B0604020202020204" pitchFamily="34" charset="0"/>
                        </a:rPr>
                        <a:t>GPIO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IPG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No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Compute die uses only 1.0V GPIO but IPG IO on test chip enabled up to 1.2V</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6920268"/>
                  </a:ext>
                </a:extLst>
              </a:tr>
              <a:tr h="266751">
                <a:tc>
                  <a:txBody>
                    <a:bodyPr/>
                    <a:lstStyle/>
                    <a:p>
                      <a:pPr algn="ctr"/>
                      <a:r>
                        <a:rPr lang="en-US" sz="1200" b="0" baseline="0">
                          <a:latin typeface="Arial" panose="020B0604020202020204" pitchFamily="34" charset="0"/>
                          <a:cs typeface="Arial" panose="020B0604020202020204" pitchFamily="34" charset="0"/>
                        </a:rPr>
                        <a:t>DTS &amp; Thermal Diode</a:t>
                      </a:r>
                      <a:endParaRPr lang="en-US" sz="1200" b="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IPG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baseline="0">
                          <a:latin typeface="Arial" panose="020B0604020202020204" pitchFamily="34" charset="0"/>
                          <a:cs typeface="Arial" panose="020B0604020202020204" pitchFamily="34" charset="0"/>
                        </a:rPr>
                        <a:t>Digital Thermal Sensor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1103559"/>
                  </a:ext>
                </a:extLst>
              </a:tr>
              <a:tr h="266751">
                <a:tc>
                  <a:txBody>
                    <a:bodyPr/>
                    <a:lstStyle/>
                    <a:p>
                      <a:pPr algn="ctr"/>
                      <a:r>
                        <a:rPr lang="en-US" sz="1200" b="0">
                          <a:latin typeface="Arial" panose="020B0604020202020204" pitchFamily="34" charset="0"/>
                          <a:cs typeface="Arial" panose="020B0604020202020204" pitchFamily="34" charset="0"/>
                        </a:rPr>
                        <a:t>SOC_Viewpin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IPG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baseline="0">
                          <a:latin typeface="Arial" panose="020B0604020202020204" pitchFamily="34" charset="0"/>
                          <a:cs typeface="Arial" panose="020B0604020202020204" pitchFamily="34" charset="0"/>
                        </a:rPr>
                        <a:t>For post-silicon debug of analog signals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914261"/>
                  </a:ext>
                </a:extLst>
              </a:tr>
              <a:tr h="266751">
                <a:tc>
                  <a:txBody>
                    <a:bodyPr/>
                    <a:lstStyle/>
                    <a:p>
                      <a:pPr algn="ctr"/>
                      <a:r>
                        <a:rPr lang="en-US" sz="1200" b="0">
                          <a:latin typeface="Arial" panose="020B0604020202020204" pitchFamily="34" charset="0"/>
                          <a:cs typeface="Arial" panose="020B0604020202020204" pitchFamily="34" charset="0"/>
                        </a:rPr>
                        <a:t>ODI, VDM</a:t>
                      </a:r>
                      <a:endParaRPr lang="en-US" sz="1200" b="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IPG</a:t>
                      </a:r>
                      <a:endParaRPr lang="en-US" sz="1200" b="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aseline="0">
                          <a:latin typeface="Arial" panose="020B0604020202020204" pitchFamily="34" charset="0"/>
                          <a:cs typeface="Arial" panose="020B0604020202020204" pitchFamily="34" charset="0"/>
                        </a:rPr>
                        <a:t>On-die Droop Inducer and Voltage Droop Monitor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1894073"/>
                  </a:ext>
                </a:extLst>
              </a:tr>
              <a:tr h="266751">
                <a:tc>
                  <a:txBody>
                    <a:bodyPr/>
                    <a:lstStyle/>
                    <a:p>
                      <a:pPr algn="ctr"/>
                      <a:r>
                        <a:rPr lang="en-US" sz="1200" b="0">
                          <a:latin typeface="Arial" panose="020B0604020202020204" pitchFamily="34" charset="0"/>
                          <a:cs typeface="Arial" panose="020B0604020202020204" pitchFamily="34" charset="0"/>
                        </a:rPr>
                        <a:t>RNG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IPG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1200" b="0">
                          <a:latin typeface="Arial" panose="020B0604020202020204" pitchFamily="34" charset="0"/>
                          <a:cs typeface="Arial" panose="020B0604020202020204" pitchFamily="34" charset="0"/>
                        </a:rPr>
                        <a:t>Kapoli Springs</a:t>
                      </a:r>
                    </a:p>
                    <a:p>
                      <a:pPr algn="ctr"/>
                      <a:r>
                        <a:rPr lang="en-US" sz="1200" b="0">
                          <a:latin typeface="Arial" panose="020B0604020202020204" pitchFamily="34" charset="0"/>
                          <a:cs typeface="Arial" panose="020B0604020202020204" pitchFamily="34" charset="0"/>
                        </a:rPr>
                        <a:t>(TI Q1’21)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aseline="0">
                          <a:latin typeface="Arial" panose="020B0604020202020204" pitchFamily="34" charset="0"/>
                          <a:cs typeface="Arial" panose="020B0604020202020204" pitchFamily="34" charset="0"/>
                        </a:rPr>
                        <a:t>Gen4 Random Number Generator HIP (also on OLC), placed in EPR_Fuse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475340"/>
                  </a:ext>
                </a:extLst>
              </a:tr>
              <a:tr h="266751">
                <a:tc>
                  <a:txBody>
                    <a:bodyPr/>
                    <a:lstStyle/>
                    <a:p>
                      <a:pPr algn="ctr"/>
                      <a:r>
                        <a:rPr lang="en-US" sz="1200" b="0">
                          <a:latin typeface="Arial" panose="020B0604020202020204" pitchFamily="34" charset="0"/>
                          <a:cs typeface="Arial" panose="020B0604020202020204" pitchFamily="34" charset="0"/>
                        </a:rPr>
                        <a:t>SRAM/RF/ROM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TSMC, DDG, XSD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No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No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baseline="0">
                          <a:latin typeface="Arial" panose="020B0604020202020204" pitchFamily="34" charset="0"/>
                          <a:cs typeface="Arial" panose="020B0604020202020204" pitchFamily="34" charset="0"/>
                        </a:rPr>
                        <a:t>Arrays come from TSMC, Atom memory team, XSD memory team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449078"/>
                  </a:ext>
                </a:extLst>
              </a:tr>
              <a:tr h="266751">
                <a:tc>
                  <a:txBody>
                    <a:bodyPr/>
                    <a:lstStyle/>
                    <a:p>
                      <a:pPr algn="ctr"/>
                      <a:r>
                        <a:rPr lang="en-US" sz="1200" b="0">
                          <a:latin typeface="Arial" panose="020B0604020202020204" pitchFamily="34" charset="0"/>
                          <a:cs typeface="Arial" panose="020B0604020202020204" pitchFamily="34" charset="0"/>
                        </a:rPr>
                        <a:t>SMP</a:t>
                      </a:r>
                      <a:endParaRPr lang="en-US" sz="1200" b="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TEG</a:t>
                      </a:r>
                      <a:endParaRPr lang="en-US" sz="1200" b="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aseline="0">
                          <a:latin typeface="Arial" panose="020B0604020202020204" pitchFamily="34" charset="0"/>
                          <a:cs typeface="Arial" panose="020B0604020202020204" pitchFamily="34" charset="0"/>
                        </a:rPr>
                        <a:t>SpeedMont Plus, in-die variation process monitor (also on OLC and KGS)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946552"/>
                  </a:ext>
                </a:extLst>
              </a:tr>
              <a:tr h="266751">
                <a:tc>
                  <a:txBody>
                    <a:bodyPr/>
                    <a:lstStyle/>
                    <a:p>
                      <a:pPr algn="ctr"/>
                      <a:r>
                        <a:rPr lang="en-US" sz="1200" b="0" dirty="0">
                          <a:latin typeface="Arial" panose="020B0604020202020204" pitchFamily="34" charset="0"/>
                          <a:cs typeface="Arial" panose="020B0604020202020204" pitchFamily="34" charset="0"/>
                        </a:rPr>
                        <a:t>CRO</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XNE (Axxia)</a:t>
                      </a:r>
                      <a:endParaRPr lang="en-US" sz="1200" b="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r>
                        <a:rPr lang="en-US" sz="1200" b="0">
                          <a:latin typeface="Arial" panose="020B0604020202020204" pitchFamily="34" charset="0"/>
                          <a:cs typeface="Arial" panose="020B0604020202020204" pitchFamily="34" charset="0"/>
                        </a:rPr>
                        <a:t>Koenigssee </a:t>
                      </a:r>
                    </a:p>
                    <a:p>
                      <a:pPr algn="ctr"/>
                      <a:r>
                        <a:rPr lang="en-US" sz="1200" b="0">
                          <a:latin typeface="Arial" panose="020B0604020202020204" pitchFamily="34" charset="0"/>
                          <a:cs typeface="Arial" panose="020B0604020202020204" pitchFamily="34" charset="0"/>
                        </a:rPr>
                        <a:t>(TI Q1’21)</a:t>
                      </a:r>
                      <a:endParaRPr lang="en-US" sz="1200" b="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No</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baseline="0">
                          <a:latin typeface="Arial" panose="020B0604020202020204" pitchFamily="34" charset="0"/>
                          <a:cs typeface="Arial" panose="020B0604020202020204" pitchFamily="34" charset="0"/>
                        </a:rPr>
                        <a:t>Controlled Ring Oscillator used for secure boot, placed in GPIO for VccVNN</a:t>
                      </a:r>
                      <a:endParaRPr lang="en-US" sz="110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1365734"/>
                  </a:ext>
                </a:extLst>
              </a:tr>
              <a:tr h="266751">
                <a:tc>
                  <a:txBody>
                    <a:bodyPr/>
                    <a:lstStyle/>
                    <a:p>
                      <a:pPr algn="ctr"/>
                      <a:r>
                        <a:rPr lang="en-US" sz="1200" b="0">
                          <a:latin typeface="Arial" panose="020B0604020202020204" pitchFamily="34" charset="0"/>
                          <a:cs typeface="Arial" panose="020B0604020202020204" pitchFamily="34" charset="0"/>
                        </a:rPr>
                        <a:t>EDM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TEG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No</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No</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aseline="0">
                          <a:latin typeface="Arial" panose="020B0604020202020204" pitchFamily="34" charset="0"/>
                          <a:cs typeface="Arial" panose="020B0604020202020204" pitchFamily="34" charset="0"/>
                        </a:rPr>
                        <a:t>Edge Damage Monitor, detects cracks in die edge after singulation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6421336"/>
                  </a:ext>
                </a:extLst>
              </a:tr>
              <a:tr h="266751">
                <a:tc>
                  <a:txBody>
                    <a:bodyPr/>
                    <a:lstStyle/>
                    <a:p>
                      <a:pPr algn="ctr"/>
                      <a:r>
                        <a:rPr lang="en-US" sz="1200" b="0">
                          <a:latin typeface="Arial" panose="020B0604020202020204" pitchFamily="34" charset="0"/>
                          <a:cs typeface="Arial" panose="020B0604020202020204" pitchFamily="34" charset="0"/>
                        </a:rPr>
                        <a:t>CADNAV Fiducial</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TEG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aseline="0">
                          <a:latin typeface="Arial" panose="020B0604020202020204" pitchFamily="34" charset="0"/>
                          <a:cs typeface="Arial" panose="020B0604020202020204" pitchFamily="34" charset="0"/>
                        </a:rPr>
                        <a:t>Used as reference points to guide probing and inspection tools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3774428"/>
                  </a:ext>
                </a:extLst>
              </a:tr>
              <a:tr h="266751">
                <a:tc>
                  <a:txBody>
                    <a:bodyPr/>
                    <a:lstStyle/>
                    <a:p>
                      <a:pPr algn="ctr"/>
                      <a:r>
                        <a:rPr lang="en-US" sz="1200" b="0">
                          <a:latin typeface="Arial" panose="020B0604020202020204" pitchFamily="34" charset="0"/>
                          <a:cs typeface="Arial" panose="020B0604020202020204" pitchFamily="34" charset="0"/>
                        </a:rPr>
                        <a:t>ESD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latin typeface="Arial" panose="020B0604020202020204" pitchFamily="34" charset="0"/>
                          <a:cs typeface="Arial" panose="020B0604020202020204" pitchFamily="34" charset="0"/>
                        </a:rPr>
                        <a:t>TEG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baseline="0">
                          <a:latin typeface="Arial" panose="020B0604020202020204" pitchFamily="34" charset="0"/>
                          <a:cs typeface="Arial" panose="020B0604020202020204" pitchFamily="34" charset="0"/>
                        </a:rPr>
                        <a:t>Yes</a:t>
                      </a:r>
                      <a:endParaRPr lang="en-US" sz="1200" b="0" baseline="0" dirty="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baseline="0">
                          <a:latin typeface="Arial" panose="020B0604020202020204" pitchFamily="34" charset="0"/>
                          <a:cs typeface="Arial" panose="020B0604020202020204" pitchFamily="34" charset="0"/>
                        </a:rPr>
                        <a:t>ElectroStatic Discharge protection, comes as part of Design Package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9104337"/>
                  </a:ext>
                </a:extLst>
              </a:tr>
            </a:tbl>
          </a:graphicData>
        </a:graphic>
      </p:graphicFrame>
      <p:sp>
        <p:nvSpPr>
          <p:cNvPr id="2" name="TextBox 1">
            <a:extLst>
              <a:ext uri="{FF2B5EF4-FFF2-40B4-BE49-F238E27FC236}">
                <a16:creationId xmlns:a16="http://schemas.microsoft.com/office/drawing/2014/main" id="{F28360E4-856F-42D9-BB80-B60A012E46AC}"/>
              </a:ext>
            </a:extLst>
          </p:cNvPr>
          <p:cNvSpPr txBox="1"/>
          <p:nvPr/>
        </p:nvSpPr>
        <p:spPr>
          <a:xfrm>
            <a:off x="461637" y="104985"/>
            <a:ext cx="4753301" cy="325354"/>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SRF N3 Cdie HIPs and Test Chips</a:t>
            </a:r>
          </a:p>
        </p:txBody>
      </p:sp>
      <p:sp>
        <p:nvSpPr>
          <p:cNvPr id="5" name="TextBox 4">
            <a:extLst>
              <a:ext uri="{FF2B5EF4-FFF2-40B4-BE49-F238E27FC236}">
                <a16:creationId xmlns:a16="http://schemas.microsoft.com/office/drawing/2014/main" id="{2612FDB4-B928-4CA6-A3AD-3E9E03A7E0ED}"/>
              </a:ext>
            </a:extLst>
          </p:cNvPr>
          <p:cNvSpPr txBox="1"/>
          <p:nvPr/>
        </p:nvSpPr>
        <p:spPr>
          <a:xfrm>
            <a:off x="7863841" y="15355"/>
            <a:ext cx="4189076" cy="470516"/>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u="sng">
                <a:solidFill>
                  <a:prstClr val="white"/>
                </a:solidFill>
                <a:latin typeface="Arial" panose="020B0604020202020204" pitchFamily="34" charset="0"/>
                <a:cs typeface="Arial" panose="020B0604020202020204" pitchFamily="34" charset="0"/>
              </a:rPr>
              <a:t>All HIPs coming from Intel or TSMC</a:t>
            </a:r>
            <a:endParaRPr kumimoji="0" lang="en-US" sz="2000" b="0" i="0" u="sng"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Footer Placeholder 2">
            <a:extLst>
              <a:ext uri="{FF2B5EF4-FFF2-40B4-BE49-F238E27FC236}">
                <a16:creationId xmlns:a16="http://schemas.microsoft.com/office/drawing/2014/main" id="{057D010B-739A-445A-A316-3FF51D9A02C0}"/>
              </a:ext>
            </a:extLst>
          </p:cNvPr>
          <p:cNvSpPr txBox="1">
            <a:spLocks/>
          </p:cNvSpPr>
          <p:nvPr/>
        </p:nvSpPr>
        <p:spPr>
          <a:xfrm>
            <a:off x="4194012" y="6631500"/>
            <a:ext cx="36698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96603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27FF87-78A1-4576-A1EF-4EF1A72F381B}"/>
              </a:ext>
            </a:extLst>
          </p:cNvPr>
          <p:cNvSpPr txBox="1"/>
          <p:nvPr/>
        </p:nvSpPr>
        <p:spPr>
          <a:xfrm>
            <a:off x="426127" y="230820"/>
            <a:ext cx="1947958" cy="1715426"/>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Cdie SIPs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Hardened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by SOC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(not 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DFX!)</a:t>
            </a:r>
          </a:p>
        </p:txBody>
      </p:sp>
      <p:graphicFrame>
        <p:nvGraphicFramePr>
          <p:cNvPr id="4" name="Table 3">
            <a:extLst>
              <a:ext uri="{FF2B5EF4-FFF2-40B4-BE49-F238E27FC236}">
                <a16:creationId xmlns:a16="http://schemas.microsoft.com/office/drawing/2014/main" id="{F026BE0D-112B-49B1-BDDC-491A15830196}"/>
              </a:ext>
            </a:extLst>
          </p:cNvPr>
          <p:cNvGraphicFramePr>
            <a:graphicFrameLocks noGrp="1"/>
          </p:cNvGraphicFramePr>
          <p:nvPr>
            <p:extLst>
              <p:ext uri="{D42A27DB-BD31-4B8C-83A1-F6EECF244321}">
                <p14:modId xmlns:p14="http://schemas.microsoft.com/office/powerpoint/2010/main" val="1302865451"/>
              </p:ext>
            </p:extLst>
          </p:nvPr>
        </p:nvGraphicFramePr>
        <p:xfrm>
          <a:off x="2663680" y="194437"/>
          <a:ext cx="7524029" cy="6419315"/>
        </p:xfrm>
        <a:graphic>
          <a:graphicData uri="http://schemas.openxmlformats.org/drawingml/2006/table">
            <a:tbl>
              <a:tblPr>
                <a:tableStyleId>{5C22544A-7EE6-4342-B048-85BDC9FD1C3A}</a:tableStyleId>
              </a:tblPr>
              <a:tblGrid>
                <a:gridCol w="1561124">
                  <a:extLst>
                    <a:ext uri="{9D8B030D-6E8A-4147-A177-3AD203B41FA5}">
                      <a16:colId xmlns:a16="http://schemas.microsoft.com/office/drawing/2014/main" val="2387797541"/>
                    </a:ext>
                  </a:extLst>
                </a:gridCol>
                <a:gridCol w="4365954">
                  <a:extLst>
                    <a:ext uri="{9D8B030D-6E8A-4147-A177-3AD203B41FA5}">
                      <a16:colId xmlns:a16="http://schemas.microsoft.com/office/drawing/2014/main" val="891734332"/>
                    </a:ext>
                  </a:extLst>
                </a:gridCol>
                <a:gridCol w="1596951">
                  <a:extLst>
                    <a:ext uri="{9D8B030D-6E8A-4147-A177-3AD203B41FA5}">
                      <a16:colId xmlns:a16="http://schemas.microsoft.com/office/drawing/2014/main" val="471405417"/>
                    </a:ext>
                  </a:extLst>
                </a:gridCol>
              </a:tblGrid>
              <a:tr h="103124">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IP</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Description</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Unit</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352988994"/>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B2IDI</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Bridge from SCF to IDI</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CPU_Tile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3359033698"/>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CHA</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Cache box and Home Agent (for OGL CPU Tile)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CPU_Tile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2404264381"/>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LLC/SF</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Last Level Cache and Snoop Filter (for OGL CPU TIle)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CPU_Tile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2502036108"/>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CGU Ctrl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Clock Generation Unit Controller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CGU</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3484979872"/>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CRS</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Common Ring Stop</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DDI_MB_Tile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1302137295"/>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D2D_Br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Die2Die Bridge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DDI_MB_Tile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1428178447"/>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DDI_MB Ctrl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Contains MDFIS</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DDI_MB_Tile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4287545243"/>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SBO</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Switch Box</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DDI_MB_Tile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756818667"/>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DDI_MISC Ctrl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Contains MDFIC</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DDI_MISC_Tile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3413264001"/>
                  </a:ext>
                </a:extLst>
              </a:tr>
              <a:tr h="103124">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B2CMI</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Bridge to Converged Memory Interface</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DDR_Tile</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152577185"/>
                  </a:ext>
                </a:extLst>
              </a:tr>
              <a:tr h="103124">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MC</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Memory Controller</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DDR_Tile</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1258518063"/>
                  </a:ext>
                </a:extLst>
              </a:tr>
              <a:tr h="103124">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MCCMI</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Memory Controller to Converged Memory Interface</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DDR_Tile</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3721688324"/>
                  </a:ext>
                </a:extLst>
              </a:tr>
              <a:tr h="103124">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MSE</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Memory Security Engine</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b="1" u="none" strike="noStrike">
                          <a:solidFill>
                            <a:schemeClr val="bg1"/>
                          </a:solidFill>
                          <a:effectLst/>
                          <a:latin typeface="Arial" panose="020B0604020202020204" pitchFamily="34" charset="0"/>
                          <a:cs typeface="Arial" panose="020B0604020202020204" pitchFamily="34" charset="0"/>
                        </a:rPr>
                        <a:t>DDR_Tile</a:t>
                      </a:r>
                      <a:endParaRPr lang="en-US" sz="1100" b="1"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3522528687"/>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SPK Ctrl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SierraPeak (Debug Trace across Mesh)</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SPK</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2663290599"/>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CMS_SA</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Stand alone Common Mesh Stop (without turn agent)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DDR_Tile &amp; SPK</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1695388852"/>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Fuse Cntrl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Fuse Controller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EPR_fuse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3399714829"/>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IEH</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Integrated Error Handler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EPR_pmu</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45190696"/>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OOBMSM</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Out-of-Band Main State Machine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EPR_pmu</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2547843538"/>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Punit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Power Management &amp; Control Unit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EPR_pmu</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1576895187"/>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DRNG</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SIP wrapper for RNG HIP</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EPR_reset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772019099"/>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HWRS</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Hardware Reset Sequencer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EPR_reset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2521162396"/>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S3M</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Secured Startup Services Module (2.0 Security Unit)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EPR_reset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3003120224"/>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GPIO Unit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General Purpose IOs</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GPIO Unit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597700429"/>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FSA</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Fabric Sideband Adapter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4017875249"/>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Fuse Endpoint</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IP interface for fuses</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3507456583"/>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Fuse Puller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Logic to read needed fuses</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3917111658"/>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I3C_SW</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I3C Secondary Wrapper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403838799"/>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IDV Ctrl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IDV Controller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2612771024"/>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IOSF_Bridge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IOSF SB Bridge</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2737682437"/>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IOSF_Router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IOSF SB Router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4192649707"/>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ISOF_EP</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IOSF SB Endpoint used to send/receive traffic.</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376756715"/>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ODI/VDM Ctrl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ODI and VDM Controller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4099646690"/>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Q_CH_Agg</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Q-channel and P-channel Aggregators</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2281274646"/>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RC</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Resource Controller</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2018250908"/>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RCM</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R-something C-something M-something </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2891350026"/>
                  </a:ext>
                </a:extLst>
              </a:tr>
              <a:tr h="103124">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RTB</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Regional Trigger Block</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tc>
                  <a:txBody>
                    <a:bodyPr/>
                    <a:lstStyle/>
                    <a:p>
                      <a:pPr algn="ctr" fontAlgn="b"/>
                      <a:r>
                        <a:rPr lang="en-US" sz="1100" u="none" strike="noStrike">
                          <a:solidFill>
                            <a:schemeClr val="bg1"/>
                          </a:solidFill>
                          <a:effectLst/>
                          <a:latin typeface="Arial" panose="020B0604020202020204" pitchFamily="34" charset="0"/>
                          <a:cs typeface="Arial" panose="020B0604020202020204" pitchFamily="34" charset="0"/>
                        </a:rPr>
                        <a:t>Global</a:t>
                      </a:r>
                      <a:endParaRPr lang="en-US" sz="1100" b="0" i="0" u="none" strike="noStrike">
                        <a:solidFill>
                          <a:schemeClr val="bg1"/>
                        </a:solidFill>
                        <a:effectLst/>
                        <a:latin typeface="Arial" panose="020B0604020202020204" pitchFamily="34" charset="0"/>
                        <a:cs typeface="Arial" panose="020B0604020202020204" pitchFamily="34" charset="0"/>
                      </a:endParaRPr>
                    </a:p>
                  </a:txBody>
                  <a:tcPr marL="5855" marR="5855" marT="5855" marB="0" anchor="b">
                    <a:noFill/>
                  </a:tcPr>
                </a:tc>
                <a:extLst>
                  <a:ext uri="{0D108BD9-81ED-4DB2-BD59-A6C34878D82A}">
                    <a16:rowId xmlns:a16="http://schemas.microsoft.com/office/drawing/2014/main" val="686374788"/>
                  </a:ext>
                </a:extLst>
              </a:tr>
            </a:tbl>
          </a:graphicData>
        </a:graphic>
      </p:graphicFrame>
      <p:sp>
        <p:nvSpPr>
          <p:cNvPr id="5" name="Footer Placeholder 2">
            <a:extLst>
              <a:ext uri="{FF2B5EF4-FFF2-40B4-BE49-F238E27FC236}">
                <a16:creationId xmlns:a16="http://schemas.microsoft.com/office/drawing/2014/main" id="{7AAF9726-3E40-4D5A-A0C9-0DCBDC5A8649}"/>
              </a:ext>
            </a:extLst>
          </p:cNvPr>
          <p:cNvSpPr txBox="1">
            <a:spLocks/>
          </p:cNvSpPr>
          <p:nvPr/>
        </p:nvSpPr>
        <p:spPr>
          <a:xfrm>
            <a:off x="267855" y="6154099"/>
            <a:ext cx="17364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628549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itle 1">
            <a:extLst>
              <a:ext uri="{FF2B5EF4-FFF2-40B4-BE49-F238E27FC236}">
                <a16:creationId xmlns:a16="http://schemas.microsoft.com/office/drawing/2014/main" id="{794AD3ED-A841-424B-A34E-C3AC350D440E}"/>
              </a:ext>
            </a:extLst>
          </p:cNvPr>
          <p:cNvSpPr>
            <a:spLocks noGrp="1"/>
          </p:cNvSpPr>
          <p:nvPr>
            <p:ph type="title"/>
          </p:nvPr>
        </p:nvSpPr>
        <p:spPr>
          <a:xfrm>
            <a:off x="2894121" y="134776"/>
            <a:ext cx="6183923" cy="477086"/>
          </a:xfrm>
        </p:spPr>
        <p:txBody>
          <a:bodyPr>
            <a:normAutofit fontScale="90000"/>
          </a:bodyPr>
          <a:lstStyle/>
          <a:p>
            <a:r>
              <a:rPr lang="en-US"/>
              <a:t>SRF Compute Die Clocks </a:t>
            </a:r>
            <a:endParaRPr lang="en-US" dirty="0"/>
          </a:p>
        </p:txBody>
      </p:sp>
      <p:graphicFrame>
        <p:nvGraphicFramePr>
          <p:cNvPr id="236" name="Table 235">
            <a:extLst>
              <a:ext uri="{FF2B5EF4-FFF2-40B4-BE49-F238E27FC236}">
                <a16:creationId xmlns:a16="http://schemas.microsoft.com/office/drawing/2014/main" id="{14725056-507A-4C65-B55A-2721AB78F5AC}"/>
              </a:ext>
            </a:extLst>
          </p:cNvPr>
          <p:cNvGraphicFramePr>
            <a:graphicFrameLocks noGrp="1"/>
          </p:cNvGraphicFramePr>
          <p:nvPr>
            <p:extLst>
              <p:ext uri="{D42A27DB-BD31-4B8C-83A1-F6EECF244321}">
                <p14:modId xmlns:p14="http://schemas.microsoft.com/office/powerpoint/2010/main" val="1807045612"/>
              </p:ext>
            </p:extLst>
          </p:nvPr>
        </p:nvGraphicFramePr>
        <p:xfrm>
          <a:off x="379834" y="611863"/>
          <a:ext cx="11656222" cy="5471160"/>
        </p:xfrm>
        <a:graphic>
          <a:graphicData uri="http://schemas.openxmlformats.org/drawingml/2006/table">
            <a:tbl>
              <a:tblPr>
                <a:tableStyleId>{5C22544A-7EE6-4342-B048-85BDC9FD1C3A}</a:tableStyleId>
              </a:tblPr>
              <a:tblGrid>
                <a:gridCol w="1437519">
                  <a:extLst>
                    <a:ext uri="{9D8B030D-6E8A-4147-A177-3AD203B41FA5}">
                      <a16:colId xmlns:a16="http://schemas.microsoft.com/office/drawing/2014/main" val="3724695195"/>
                    </a:ext>
                  </a:extLst>
                </a:gridCol>
                <a:gridCol w="1622361">
                  <a:extLst>
                    <a:ext uri="{9D8B030D-6E8A-4147-A177-3AD203B41FA5}">
                      <a16:colId xmlns:a16="http://schemas.microsoft.com/office/drawing/2014/main" val="2277221027"/>
                    </a:ext>
                  </a:extLst>
                </a:gridCol>
                <a:gridCol w="1030420">
                  <a:extLst>
                    <a:ext uri="{9D8B030D-6E8A-4147-A177-3AD203B41FA5}">
                      <a16:colId xmlns:a16="http://schemas.microsoft.com/office/drawing/2014/main" val="512643046"/>
                    </a:ext>
                  </a:extLst>
                </a:gridCol>
                <a:gridCol w="3241370">
                  <a:extLst>
                    <a:ext uri="{9D8B030D-6E8A-4147-A177-3AD203B41FA5}">
                      <a16:colId xmlns:a16="http://schemas.microsoft.com/office/drawing/2014/main" val="3430332901"/>
                    </a:ext>
                  </a:extLst>
                </a:gridCol>
                <a:gridCol w="4324552">
                  <a:extLst>
                    <a:ext uri="{9D8B030D-6E8A-4147-A177-3AD203B41FA5}">
                      <a16:colId xmlns:a16="http://schemas.microsoft.com/office/drawing/2014/main" val="3290191075"/>
                    </a:ext>
                  </a:extLst>
                </a:gridCol>
              </a:tblGrid>
              <a:tr h="348739">
                <a:tc>
                  <a:txBody>
                    <a:bodyPr/>
                    <a:lstStyle/>
                    <a:p>
                      <a:pPr algn="ctr" fontAlgn="b"/>
                      <a:r>
                        <a:rPr lang="en-US" sz="1600" b="1" i="0" u="none" strike="noStrike">
                          <a:solidFill>
                            <a:schemeClr val="tx1"/>
                          </a:solidFill>
                          <a:effectLst/>
                          <a:latin typeface="Arial" panose="020B0604020202020204" pitchFamily="34" charset="0"/>
                          <a:cs typeface="Arial" panose="020B0604020202020204" pitchFamily="34" charset="0"/>
                        </a:rPr>
                        <a:t>Clock Domain</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a:solidFill>
                            <a:schemeClr val="tx1"/>
                          </a:solidFill>
                          <a:effectLst/>
                          <a:latin typeface="Arial" panose="020B0604020202020204" pitchFamily="34" charset="0"/>
                          <a:cs typeface="Arial" panose="020B0604020202020204" pitchFamily="34" charset="0"/>
                        </a:rPr>
                        <a:t>Ship Freq (GHz)</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u="none" strike="noStrike">
                          <a:solidFill>
                            <a:schemeClr val="tx1"/>
                          </a:solidFill>
                          <a:effectLst/>
                          <a:latin typeface="Arial" panose="020B0604020202020204" pitchFamily="34" charset="0"/>
                          <a:cs typeface="Arial" panose="020B0604020202020204" pitchFamily="34" charset="0"/>
                        </a:rPr>
                        <a:t>dynamic freq</a:t>
                      </a:r>
                      <a:endParaRPr lang="en-US" sz="1600" b="1"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a:solidFill>
                            <a:schemeClr val="tx1"/>
                          </a:solidFill>
                          <a:effectLst/>
                          <a:latin typeface="Arial" panose="020B0604020202020204" pitchFamily="34" charset="0"/>
                          <a:cs typeface="Arial" panose="020B0604020202020204" pitchFamily="34" charset="0"/>
                        </a:rPr>
                        <a:t>Note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a:solidFill>
                            <a:schemeClr val="tx1"/>
                          </a:solidFill>
                          <a:effectLst/>
                          <a:latin typeface="Arial" panose="020B0604020202020204" pitchFamily="34" charset="0"/>
                          <a:cs typeface="Arial" panose="020B0604020202020204" pitchFamily="34" charset="0"/>
                        </a:rPr>
                        <a:t>Standard Cell Logic </a:t>
                      </a:r>
                    </a:p>
                    <a:p>
                      <a:pPr algn="ctr" fontAlgn="b"/>
                      <a:r>
                        <a:rPr lang="en-US" sz="1600" b="1" i="0" u="none" strike="noStrike">
                          <a:solidFill>
                            <a:schemeClr val="tx1"/>
                          </a:solidFill>
                          <a:effectLst/>
                          <a:latin typeface="Arial" panose="020B0604020202020204" pitchFamily="34" charset="0"/>
                          <a:cs typeface="Arial" panose="020B0604020202020204" pitchFamily="34" charset="0"/>
                        </a:rPr>
                        <a:t>Voltage Domains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1240668"/>
                  </a:ext>
                </a:extLst>
              </a:tr>
              <a:tr h="183777">
                <a:tc>
                  <a:txBody>
                    <a:bodyPr/>
                    <a:lstStyle/>
                    <a:p>
                      <a:pPr algn="ctr" fontAlgn="b"/>
                      <a:r>
                        <a:rPr lang="en-US" sz="1600" b="0" u="none" strike="noStrike" dirty="0" err="1">
                          <a:solidFill>
                            <a:schemeClr val="tx1"/>
                          </a:solidFill>
                          <a:effectLst/>
                          <a:latin typeface="Arial" panose="020B0604020202020204" pitchFamily="34" charset="0"/>
                          <a:cs typeface="Arial" panose="020B0604020202020204" pitchFamily="34" charset="0"/>
                        </a:rPr>
                        <a:t>uclk</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1.0-2.7</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Yes</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mesh clock</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VccCFC (0.60V to 1.10V) (CHA/Mesh)</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0584039"/>
                  </a:ext>
                </a:extLst>
              </a:tr>
              <a:tr h="364329">
                <a:tc>
                  <a:txBody>
                    <a:bodyPr/>
                    <a:lstStyle/>
                    <a:p>
                      <a:pPr algn="ctr" fontAlgn="b"/>
                      <a:r>
                        <a:rPr lang="en-US" sz="1600" b="0" u="none" strike="noStrike" dirty="0" err="1">
                          <a:solidFill>
                            <a:schemeClr val="tx1"/>
                          </a:solidFill>
                          <a:effectLst/>
                          <a:latin typeface="Arial" panose="020B0604020202020204" pitchFamily="34" charset="0"/>
                          <a:cs typeface="Arial" panose="020B0604020202020204" pitchFamily="34" charset="0"/>
                        </a:rPr>
                        <a:t>mclk</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1.0-4.0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core clock</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(Generated per core tile)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VccCore (0.60V to 1.10V)</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VccHDC (0.75V to 1.10V) (L2)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5783546"/>
                  </a:ext>
                </a:extLst>
              </a:tr>
              <a:tr h="692112">
                <a:tc>
                  <a:txBody>
                    <a:bodyPr/>
                    <a:lstStyle/>
                    <a:p>
                      <a:pPr algn="ctr" fontAlgn="b"/>
                      <a:r>
                        <a:rPr lang="en-US" sz="1600" b="0" i="0" u="none" strike="noStrike" dirty="0" err="1">
                          <a:solidFill>
                            <a:schemeClr val="tx1"/>
                          </a:solidFill>
                          <a:effectLst/>
                          <a:latin typeface="Arial" panose="020B0604020202020204" pitchFamily="34" charset="0"/>
                          <a:cs typeface="Arial" panose="020B0604020202020204" pitchFamily="34" charset="0"/>
                        </a:rPr>
                        <a:t>dclk</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2.2 (MCR 8800)</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1.4 (DDR5 5600)</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(Set per sku)</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11">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No</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panose="020B0604020202020204" pitchFamily="34" charset="0"/>
                          <a:cs typeface="Arial" panose="020B0604020202020204" pitchFamily="34" charset="0"/>
                        </a:rPr>
                        <a:t>For DDR </a:t>
                      </a:r>
                      <a:r>
                        <a:rPr lang="en-US" sz="1600" b="0" i="0" u="none" strike="noStrike">
                          <a:solidFill>
                            <a:schemeClr val="tx1"/>
                          </a:solidFill>
                          <a:effectLst/>
                          <a:latin typeface="Arial" panose="020B0604020202020204" pitchFamily="34" charset="0"/>
                          <a:cs typeface="Arial" panose="020B0604020202020204" pitchFamily="34" charset="0"/>
                        </a:rPr>
                        <a:t>memory controller</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hclk = dclk/2</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flyby = dclk*2</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(Generated per mem channel)</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VccDDRD (~0.70V MCR, ~0.60V DDR5)</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VccDDRA (0.85V)</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1963777"/>
                  </a:ext>
                </a:extLst>
              </a:tr>
              <a:tr h="177052">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bclk</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dirty="0">
                          <a:solidFill>
                            <a:schemeClr val="tx1"/>
                          </a:solidFill>
                          <a:effectLst/>
                          <a:latin typeface="Arial" panose="020B0604020202020204" pitchFamily="34" charset="0"/>
                          <a:cs typeface="Arial" panose="020B0604020202020204" pitchFamily="34" charset="0"/>
                        </a:rPr>
                        <a:t>0.1</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reference clock</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10">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VccVNN</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VccFuse</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VccFuse_HV </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(1.0V)</a:t>
                      </a:r>
                    </a:p>
                    <a:p>
                      <a:pPr algn="ctr" fontAlgn="b"/>
                      <a:endParaRPr lang="en-US" sz="1600" b="0" i="0" u="none" strike="noStrike">
                        <a:solidFill>
                          <a:schemeClr val="tx1"/>
                        </a:solidFill>
                        <a:effectLst/>
                        <a:latin typeface="Arial" panose="020B0604020202020204" pitchFamily="34" charset="0"/>
                        <a:cs typeface="Arial" panose="020B0604020202020204" pitchFamily="34" charset="0"/>
                      </a:endParaRPr>
                    </a:p>
                    <a:p>
                      <a:pPr algn="ctr" fontAlgn="b"/>
                      <a:r>
                        <a:rPr lang="en-US" sz="1600" b="0" i="0" u="none" strike="noStrike">
                          <a:solidFill>
                            <a:schemeClr val="tx1"/>
                          </a:solidFill>
                          <a:effectLst/>
                          <a:latin typeface="Arial" panose="020B0604020202020204" pitchFamily="34" charset="0"/>
                          <a:cs typeface="Arial" panose="020B0604020202020204" pitchFamily="34" charset="0"/>
                        </a:rPr>
                        <a:t>VccINF </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(0.8V Boot, </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0.7V Operation)</a:t>
                      </a:r>
                    </a:p>
                    <a:p>
                      <a:pPr algn="ctr" fontAlgn="b"/>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3842378"/>
                  </a:ext>
                </a:extLst>
              </a:tr>
              <a:tr h="348739">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fivrclk</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0.09-0.20</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(Set per sku)</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fivr clock</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5462549"/>
                  </a:ext>
                </a:extLst>
              </a:tr>
              <a:tr h="177052">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x8clk</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0.8</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IOSF/DTF and </a:t>
                      </a:r>
                      <a:r>
                        <a:rPr lang="en-US" sz="1600" b="0" u="none" strike="noStrike" dirty="0">
                          <a:solidFill>
                            <a:schemeClr val="tx1"/>
                          </a:solidFill>
                          <a:effectLst/>
                          <a:latin typeface="Arial" panose="020B0604020202020204" pitchFamily="34" charset="0"/>
                          <a:cs typeface="Arial" panose="020B0604020202020204" pitchFamily="34" charset="0"/>
                        </a:rPr>
                        <a:t>VISA</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0507659"/>
                  </a:ext>
                </a:extLst>
              </a:tr>
              <a:tr h="177052">
                <a:tc>
                  <a:txBody>
                    <a:bodyPr/>
                    <a:lstStyle/>
                    <a:p>
                      <a:pPr algn="ctr" fontAlgn="b"/>
                      <a:r>
                        <a:rPr lang="en-US" sz="1600" b="0" u="none" strike="noStrike" dirty="0" err="1">
                          <a:solidFill>
                            <a:schemeClr val="tx1"/>
                          </a:solidFill>
                          <a:effectLst/>
                          <a:latin typeface="Arial" panose="020B0604020202020204" pitchFamily="34" charset="0"/>
                          <a:cs typeface="Arial" panose="020B0604020202020204" pitchFamily="34" charset="0"/>
                        </a:rPr>
                        <a:t>fclk</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dirty="0">
                          <a:solidFill>
                            <a:schemeClr val="tx1"/>
                          </a:solidFill>
                          <a:effectLst/>
                          <a:latin typeface="Arial" panose="020B0604020202020204" pitchFamily="34" charset="0"/>
                          <a:cs typeface="Arial" panose="020B0604020202020204" pitchFamily="34" charset="0"/>
                        </a:rPr>
                        <a:t>0.8</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dirty="0">
                          <a:solidFill>
                            <a:schemeClr val="tx1"/>
                          </a:solidFill>
                          <a:effectLst/>
                          <a:latin typeface="Arial" panose="020B0604020202020204" pitchFamily="34" charset="0"/>
                          <a:cs typeface="Arial" panose="020B0604020202020204" pitchFamily="34" charset="0"/>
                        </a:rPr>
                        <a:t>power management clock</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5013071"/>
                  </a:ext>
                </a:extLst>
              </a:tr>
              <a:tr h="348739">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croclk</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Ring oscillator clock to S3M, fuse unit for secure boot</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299829165"/>
                  </a:ext>
                </a:extLst>
              </a:tr>
              <a:tr h="348739">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ref400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algn="ctr" fontAlgn="b"/>
                      <a:r>
                        <a:rPr lang="en-US" sz="1600" b="0" i="0" u="none" strike="noStrike">
                          <a:solidFill>
                            <a:schemeClr val="tx1"/>
                          </a:solidFill>
                          <a:effectLst/>
                          <a:latin typeface="Arial" panose="020B0604020202020204" pitchFamily="34" charset="0"/>
                          <a:cs typeface="Arial" panose="020B0604020202020204" pitchFamily="34" charset="0"/>
                        </a:rPr>
                        <a:t>Ref clock for cores &amp;</a:t>
                      </a:r>
                    </a:p>
                    <a:p>
                      <a:pPr algn="ctr" fontAlgn="b"/>
                      <a:r>
                        <a:rPr lang="en-US" sz="1600" b="0" i="0" u="none" strike="noStrike">
                          <a:solidFill>
                            <a:schemeClr val="tx1"/>
                          </a:solidFill>
                          <a:effectLst/>
                          <a:latin typeface="Arial" panose="020B0604020202020204" pitchFamily="34" charset="0"/>
                          <a:cs typeface="Arial" panose="020B0604020202020204" pitchFamily="34" charset="0"/>
                        </a:rPr>
                        <a:t>chassis fabric to cores</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2812598469"/>
                  </a:ext>
                </a:extLst>
              </a:tr>
              <a:tr h="177052">
                <a:tc>
                  <a:txBody>
                    <a:bodyPr/>
                    <a:lstStyle/>
                    <a:p>
                      <a:pPr algn="ctr" fontAlgn="b"/>
                      <a:r>
                        <a:rPr lang="en-US" sz="1600" b="0" u="none" strike="noStrike" dirty="0" err="1">
                          <a:solidFill>
                            <a:schemeClr val="tx1"/>
                          </a:solidFill>
                          <a:effectLst/>
                          <a:latin typeface="Arial" panose="020B0604020202020204" pitchFamily="34" charset="0"/>
                          <a:cs typeface="Arial" panose="020B0604020202020204" pitchFamily="34" charset="0"/>
                        </a:rPr>
                        <a:t>rscclk</a:t>
                      </a:r>
                      <a:r>
                        <a:rPr lang="en-US" sz="1600" b="0" u="none" strike="noStrike" dirty="0">
                          <a:solidFill>
                            <a:schemeClr val="tx1"/>
                          </a:solidFill>
                          <a:effectLst/>
                          <a:latin typeface="Arial" panose="020B0604020202020204" pitchFamily="34" charset="0"/>
                          <a:cs typeface="Arial" panose="020B0604020202020204" pitchFamily="34" charset="0"/>
                        </a:rPr>
                        <a:t> </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0.025</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dirty="0">
                          <a:solidFill>
                            <a:schemeClr val="tx1"/>
                          </a:solidFill>
                          <a:effectLst/>
                          <a:latin typeface="Arial" panose="020B0604020202020204" pitchFamily="34" charset="0"/>
                          <a:cs typeface="Arial" panose="020B0604020202020204" pitchFamily="34" charset="0"/>
                        </a:rPr>
                        <a:t>used with reset bus  (</a:t>
                      </a:r>
                      <a:r>
                        <a:rPr lang="en-US" sz="1600" b="0" u="none" strike="noStrike" dirty="0" err="1">
                          <a:solidFill>
                            <a:schemeClr val="tx1"/>
                          </a:solidFill>
                          <a:effectLst/>
                          <a:latin typeface="Arial" panose="020B0604020202020204" pitchFamily="34" charset="0"/>
                          <a:cs typeface="Arial" panose="020B0604020202020204" pitchFamily="34" charset="0"/>
                        </a:rPr>
                        <a:t>bclk</a:t>
                      </a:r>
                      <a:r>
                        <a:rPr lang="en-US" sz="1600" b="0" u="none" strike="noStrike" dirty="0">
                          <a:solidFill>
                            <a:schemeClr val="tx1"/>
                          </a:solidFill>
                          <a:effectLst/>
                          <a:latin typeface="Arial" panose="020B0604020202020204" pitchFamily="34" charset="0"/>
                          <a:cs typeface="Arial" panose="020B0604020202020204" pitchFamily="34" charset="0"/>
                        </a:rPr>
                        <a:t>/4)</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4762451"/>
                  </a:ext>
                </a:extLst>
              </a:tr>
              <a:tr h="177052">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xtalclk</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0.025</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dirty="0">
                          <a:solidFill>
                            <a:schemeClr val="tx1"/>
                          </a:solidFill>
                          <a:effectLst/>
                          <a:latin typeface="Arial" panose="020B0604020202020204" pitchFamily="34" charset="0"/>
                          <a:cs typeface="Arial" panose="020B0604020202020204" pitchFamily="34" charset="0"/>
                        </a:rPr>
                        <a:t>crystal clock</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6556045"/>
                  </a:ext>
                </a:extLst>
              </a:tr>
              <a:tr h="177052">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scanclk</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dirty="0">
                          <a:solidFill>
                            <a:schemeClr val="tx1"/>
                          </a:solidFill>
                          <a:effectLst/>
                          <a:latin typeface="Arial" panose="020B0604020202020204" pitchFamily="34" charset="0"/>
                          <a:cs typeface="Arial" panose="020B0604020202020204" pitchFamily="34" charset="0"/>
                        </a:rPr>
                        <a:t>0.4</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scan clock</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5117959"/>
                  </a:ext>
                </a:extLst>
              </a:tr>
              <a:tr h="177052">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tclk/stfclk</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a:solidFill>
                            <a:schemeClr val="tx1"/>
                          </a:solidFill>
                          <a:effectLst/>
                          <a:latin typeface="Arial" panose="020B0604020202020204" pitchFamily="34" charset="0"/>
                          <a:cs typeface="Arial" panose="020B0604020202020204" pitchFamily="34" charset="0"/>
                        </a:rPr>
                        <a:t>0.1</a:t>
                      </a:r>
                      <a:endParaRPr lang="en-US" sz="1600" b="0" i="0" u="none" strike="noStrike">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u="none" strike="noStrike" dirty="0">
                          <a:solidFill>
                            <a:schemeClr val="tx1"/>
                          </a:solidFill>
                          <a:effectLst/>
                          <a:latin typeface="Arial" panose="020B0604020202020204" pitchFamily="34" charset="0"/>
                          <a:cs typeface="Arial" panose="020B0604020202020204" pitchFamily="34" charset="0"/>
                        </a:rPr>
                        <a:t>TAP clock</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2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208447"/>
                  </a:ext>
                </a:extLst>
              </a:tr>
            </a:tbl>
          </a:graphicData>
        </a:graphic>
      </p:graphicFrame>
      <p:sp>
        <p:nvSpPr>
          <p:cNvPr id="4" name="Footer Placeholder 2">
            <a:extLst>
              <a:ext uri="{FF2B5EF4-FFF2-40B4-BE49-F238E27FC236}">
                <a16:creationId xmlns:a16="http://schemas.microsoft.com/office/drawing/2014/main" id="{2842C735-42D4-48A7-BDFE-6B328E8DAA71}"/>
              </a:ext>
            </a:extLst>
          </p:cNvPr>
          <p:cNvSpPr txBox="1">
            <a:spLocks/>
          </p:cNvSpPr>
          <p:nvPr/>
        </p:nvSpPr>
        <p:spPr>
          <a:xfrm>
            <a:off x="4410364" y="6492875"/>
            <a:ext cx="337127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239399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itle 1">
            <a:extLst>
              <a:ext uri="{FF2B5EF4-FFF2-40B4-BE49-F238E27FC236}">
                <a16:creationId xmlns:a16="http://schemas.microsoft.com/office/drawing/2014/main" id="{794AD3ED-A841-424B-A34E-C3AC350D440E}"/>
              </a:ext>
            </a:extLst>
          </p:cNvPr>
          <p:cNvSpPr>
            <a:spLocks noGrp="1"/>
          </p:cNvSpPr>
          <p:nvPr>
            <p:ph type="title"/>
          </p:nvPr>
        </p:nvSpPr>
        <p:spPr>
          <a:xfrm>
            <a:off x="42692" y="497423"/>
            <a:ext cx="1505527" cy="477086"/>
          </a:xfrm>
        </p:spPr>
        <p:txBody>
          <a:bodyPr>
            <a:noAutofit/>
          </a:bodyPr>
          <a:lstStyle/>
          <a:p>
            <a:r>
              <a:rPr lang="en-US" sz="2000"/>
              <a:t>SRF Voltage Domains </a:t>
            </a:r>
            <a:endParaRPr lang="en-US" sz="2000" dirty="0"/>
          </a:p>
        </p:txBody>
      </p:sp>
      <p:graphicFrame>
        <p:nvGraphicFramePr>
          <p:cNvPr id="2" name="Table 1">
            <a:extLst>
              <a:ext uri="{FF2B5EF4-FFF2-40B4-BE49-F238E27FC236}">
                <a16:creationId xmlns:a16="http://schemas.microsoft.com/office/drawing/2014/main" id="{846A920C-4FAA-4FC6-8D1C-FC0E2A435F07}"/>
              </a:ext>
            </a:extLst>
          </p:cNvPr>
          <p:cNvGraphicFramePr>
            <a:graphicFrameLocks noGrp="1"/>
          </p:cNvGraphicFramePr>
          <p:nvPr>
            <p:extLst>
              <p:ext uri="{D42A27DB-BD31-4B8C-83A1-F6EECF244321}">
                <p14:modId xmlns:p14="http://schemas.microsoft.com/office/powerpoint/2010/main" val="1427546011"/>
              </p:ext>
            </p:extLst>
          </p:nvPr>
        </p:nvGraphicFramePr>
        <p:xfrm>
          <a:off x="1582884" y="55593"/>
          <a:ext cx="10553700" cy="6676799"/>
        </p:xfrm>
        <a:graphic>
          <a:graphicData uri="http://schemas.openxmlformats.org/drawingml/2006/table">
            <a:tbl>
              <a:tblPr/>
              <a:tblGrid>
                <a:gridCol w="1132609">
                  <a:extLst>
                    <a:ext uri="{9D8B030D-6E8A-4147-A177-3AD203B41FA5}">
                      <a16:colId xmlns:a16="http://schemas.microsoft.com/office/drawing/2014/main" val="2877869189"/>
                    </a:ext>
                  </a:extLst>
                </a:gridCol>
                <a:gridCol w="1228436">
                  <a:extLst>
                    <a:ext uri="{9D8B030D-6E8A-4147-A177-3AD203B41FA5}">
                      <a16:colId xmlns:a16="http://schemas.microsoft.com/office/drawing/2014/main" val="4252815782"/>
                    </a:ext>
                  </a:extLst>
                </a:gridCol>
                <a:gridCol w="1764146">
                  <a:extLst>
                    <a:ext uri="{9D8B030D-6E8A-4147-A177-3AD203B41FA5}">
                      <a16:colId xmlns:a16="http://schemas.microsoft.com/office/drawing/2014/main" val="2412880454"/>
                    </a:ext>
                  </a:extLst>
                </a:gridCol>
                <a:gridCol w="1265382">
                  <a:extLst>
                    <a:ext uri="{9D8B030D-6E8A-4147-A177-3AD203B41FA5}">
                      <a16:colId xmlns:a16="http://schemas.microsoft.com/office/drawing/2014/main" val="2778235101"/>
                    </a:ext>
                  </a:extLst>
                </a:gridCol>
                <a:gridCol w="4547695">
                  <a:extLst>
                    <a:ext uri="{9D8B030D-6E8A-4147-A177-3AD203B41FA5}">
                      <a16:colId xmlns:a16="http://schemas.microsoft.com/office/drawing/2014/main" val="4075792144"/>
                    </a:ext>
                  </a:extLst>
                </a:gridCol>
                <a:gridCol w="615432">
                  <a:extLst>
                    <a:ext uri="{9D8B030D-6E8A-4147-A177-3AD203B41FA5}">
                      <a16:colId xmlns:a16="http://schemas.microsoft.com/office/drawing/2014/main" val="1428746445"/>
                    </a:ext>
                  </a:extLst>
                </a:gridCol>
              </a:tblGrid>
              <a:tr h="200447">
                <a:tc>
                  <a:txBody>
                    <a:bodyPr/>
                    <a:lstStyle/>
                    <a:p>
                      <a:pPr marL="0" marR="0" algn="ctr" fontAlgn="t">
                        <a:spcBef>
                          <a:spcPts val="0"/>
                        </a:spcBef>
                        <a:spcAft>
                          <a:spcPts val="0"/>
                        </a:spcAft>
                      </a:pPr>
                      <a:r>
                        <a:rPr lang="en-US" sz="1000" b="1">
                          <a:effectLst/>
                          <a:latin typeface="Arial" panose="020B0604020202020204" pitchFamily="34" charset="0"/>
                          <a:cs typeface="Arial" panose="020B0604020202020204" pitchFamily="34" charset="0"/>
                        </a:rPr>
                        <a:t>Die in Pkg</a:t>
                      </a:r>
                    </a:p>
                  </a:txBody>
                  <a:tcPr marL="38548" marR="38548" marT="38548" marB="38548" anchor="ctr">
                    <a:lnL w="28575" cap="flat" cmpd="sng" algn="ctr">
                      <a:solidFill>
                        <a:schemeClr val="tx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b="1">
                          <a:effectLst/>
                          <a:latin typeface="Arial" panose="020B0604020202020204" pitchFamily="34" charset="0"/>
                          <a:cs typeface="Arial" panose="020B0604020202020204" pitchFamily="34" charset="0"/>
                        </a:rPr>
                        <a:t>Rail</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b="1">
                          <a:effectLst/>
                          <a:latin typeface="Arial" panose="020B0604020202020204" pitchFamily="34" charset="0"/>
                          <a:cs typeface="Arial" panose="020B0604020202020204" pitchFamily="34" charset="0"/>
                        </a:rPr>
                        <a:t>Nom Ship Vcc</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b="1">
                          <a:effectLst/>
                          <a:latin typeface="Arial" panose="020B0604020202020204" pitchFamily="34" charset="0"/>
                          <a:cs typeface="Arial" panose="020B0604020202020204" pitchFamily="34" charset="0"/>
                        </a:rPr>
                        <a:t>VR Type</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b="1">
                          <a:effectLst/>
                          <a:latin typeface="Arial" panose="020B0604020202020204" pitchFamily="34" charset="0"/>
                          <a:cs typeface="Arial" panose="020B0604020202020204" pitchFamily="34" charset="0"/>
                        </a:rPr>
                        <a:t>Blocks</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b="1">
                          <a:effectLst/>
                          <a:latin typeface="Arial" panose="020B0604020202020204" pitchFamily="34" charset="0"/>
                          <a:cs typeface="Arial" panose="020B0604020202020204" pitchFamily="34" charset="0"/>
                        </a:rPr>
                        <a:t>ITD</a:t>
                      </a:r>
                    </a:p>
                  </a:txBody>
                  <a:tcPr marL="38548" marR="38548" marT="38548" marB="38548" anchor="ctr">
                    <a:lnL w="12700" cap="flat" cmpd="sng" algn="ctr">
                      <a:solidFill>
                        <a:schemeClr val="accent4"/>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876120"/>
                  </a:ext>
                </a:extLst>
              </a:tr>
              <a:tr h="200447">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CPLD-Only</a:t>
                      </a:r>
                    </a:p>
                  </a:txBody>
                  <a:tcPr marL="38548" marR="38548" marT="38548" marB="38548" anchor="ctr">
                    <a:lnL w="28575" cap="flat" cmpd="sng" algn="ctr">
                      <a:solidFill>
                        <a:schemeClr val="tx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V3P3</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3.3V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MBVR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CPLD</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No</a:t>
                      </a:r>
                    </a:p>
                  </a:txBody>
                  <a:tcPr marL="38548" marR="38548" marT="38548" marB="38548" anchor="ctr">
                    <a:lnL w="12700" cap="flat" cmpd="sng" algn="ctr">
                      <a:solidFill>
                        <a:schemeClr val="accent4"/>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3714638"/>
                  </a:ext>
                </a:extLst>
              </a:tr>
              <a:tr h="408687">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CPLD, Compute, </a:t>
                      </a:r>
                    </a:p>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&amp; IO Die</a:t>
                      </a:r>
                    </a:p>
                  </a:txBody>
                  <a:tcPr marL="38548" marR="38548" marT="38548" marB="38548" anchor="ctr">
                    <a:lnL w="28575" cap="flat" cmpd="sng" algn="ctr">
                      <a:solidFill>
                        <a:schemeClr val="tx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VccVNN</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1.0V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MBVR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CPLD, IO die S3M, CRO</a:t>
                      </a:r>
                    </a:p>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GPIO on Compute &amp; some GPIO on IO Die</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No</a:t>
                      </a:r>
                    </a:p>
                  </a:txBody>
                  <a:tcPr marL="38548" marR="38548" marT="38548" marB="38548" anchor="ctr">
                    <a:lnL w="12700" cap="flat" cmpd="sng" algn="ctr">
                      <a:solidFill>
                        <a:schemeClr val="accent4"/>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1668183"/>
                  </a:ext>
                </a:extLst>
              </a:tr>
              <a:tr h="333556">
                <a:tc rowSpan="4">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Compute &amp; </a:t>
                      </a:r>
                    </a:p>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IO Die</a:t>
                      </a:r>
                    </a:p>
                  </a:txBody>
                  <a:tcPr marL="38548" marR="38548" marT="38548" marB="38548" anchor="ctr">
                    <a:lnL w="28575" cap="flat" cmpd="sng" algn="ctr">
                      <a:solidFill>
                        <a:schemeClr val="tx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VccFA_EHV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1.8V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MBVR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Analog (PLL, DTS, IOs, FIVR Quiet)</a:t>
                      </a:r>
                    </a:p>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Some GPIO on IO Die</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rowSpan="4">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No</a:t>
                      </a:r>
                    </a:p>
                  </a:txBody>
                  <a:tcPr marL="38548" marR="38548" marT="38548" marB="38548" anchor="ctr">
                    <a:lnL w="12700" cap="flat" cmpd="sng" algn="ctr">
                      <a:solidFill>
                        <a:schemeClr val="accent4"/>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9145517"/>
                  </a:ext>
                </a:extLst>
              </a:tr>
              <a:tr h="200447">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28575" cap="flat" cmpd="sng" algn="ctr">
                      <a:solidFill>
                        <a:schemeClr val="tx1"/>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VccFA_EHV_FIVRA</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1.55V to 1.9V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MBVR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FIVR Power Analog Domains</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57456981"/>
                  </a:ext>
                </a:extLst>
              </a:tr>
              <a:tr h="200447">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28575" cap="flat" cmpd="sng" algn="ctr">
                      <a:solidFill>
                        <a:schemeClr val="tx1"/>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VccIN_EHV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1.55V to 1.9V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MBVR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FIVR Power Digital Domains</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050716549"/>
                  </a:ext>
                </a:extLst>
              </a:tr>
              <a:tr h="333556">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28575" cap="flat" cmpd="sng" algn="ctr">
                      <a:solidFill>
                        <a:schemeClr val="tx1"/>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VccINF</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0.70V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MBVR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Chassis Infrastructure</a:t>
                      </a:r>
                    </a:p>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(0.85V at boot then go to 0.70V)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41736807"/>
                  </a:ext>
                </a:extLst>
              </a:tr>
              <a:tr h="200447">
                <a:tc rowSpan="10">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Compute</a:t>
                      </a:r>
                    </a:p>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Die </a:t>
                      </a:r>
                    </a:p>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Only</a:t>
                      </a:r>
                    </a:p>
                  </a:txBody>
                  <a:tcPr marL="38548" marR="38548" marT="38548" marB="38548" anchor="ctr">
                    <a:lnL w="28575" cap="flat" cmpd="sng" algn="ctr">
                      <a:solidFill>
                        <a:schemeClr val="tx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VccCore*</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0.60V to 1.10V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FIVR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1 Domain per Core Tile</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rowSpan="5">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Yes</a:t>
                      </a:r>
                    </a:p>
                  </a:txBody>
                  <a:tcPr marL="38548" marR="38548" marT="38548" marB="38548" anchor="ctr">
                    <a:lnL w="12700" cap="flat" cmpd="sng" algn="ctr">
                      <a:solidFill>
                        <a:schemeClr val="accent4"/>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73223095"/>
                  </a:ext>
                </a:extLst>
              </a:tr>
              <a:tr h="333556">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VccHDC*</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0.75V to 1.10V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FIVR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OGL L2</a:t>
                      </a:r>
                    </a:p>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2 Domains per Cdie</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082615873"/>
                  </a:ext>
                </a:extLst>
              </a:tr>
              <a:tr h="333556">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VccCFC*</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0.60V to 1.10V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FIVR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Compute die Mesh/CHA</a:t>
                      </a:r>
                    </a:p>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2 Domains per Cdie</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671792496"/>
                  </a:ext>
                </a:extLst>
              </a:tr>
              <a:tr h="200447">
                <a:tc vMerge="1">
                  <a:txBody>
                    <a:bodyPr/>
                    <a:lstStyle/>
                    <a:p>
                      <a:endParaRPr lang="en-US"/>
                    </a:p>
                  </a:txBody>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VccMDIrx</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0.60V to 1.10V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FIVR through EMIB</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Small bit of logic in MDI receiver powered through the EMIB by the driver die</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792517543"/>
                  </a:ext>
                </a:extLst>
              </a:tr>
              <a:tr h="333556">
                <a:tc vMerge="1">
                  <a:txBody>
                    <a:bodyPr/>
                    <a:lstStyle/>
                    <a:p>
                      <a:endParaRPr lang="en-US"/>
                    </a:p>
                  </a:txBody>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VccDDRD</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0.70V (MCR 8800)</a:t>
                      </a:r>
                    </a:p>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0.60V (DDR5 6400)</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FIVR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DDR Controller</a:t>
                      </a:r>
                    </a:p>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(One per DDR)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959242901"/>
                  </a:ext>
                </a:extLst>
              </a:tr>
              <a:tr h="333556">
                <a:tc vMerge="1">
                  <a:txBody>
                    <a:bodyPr/>
                    <a:lstStyle/>
                    <a:p>
                      <a:endParaRPr lang="en-US"/>
                    </a:p>
                  </a:txBody>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VccDDRA</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0.825V TT</a:t>
                      </a:r>
                    </a:p>
                    <a:p>
                      <a:pPr marL="0" marR="0" algn="ctr" fontAlgn="t">
                        <a:spcBef>
                          <a:spcPts val="0"/>
                        </a:spcBef>
                        <a:spcAft>
                          <a:spcPts val="0"/>
                        </a:spcAft>
                      </a:pPr>
                      <a:r>
                        <a:rPr lang="en-US" sz="1000" b="0">
                          <a:effectLst/>
                          <a:latin typeface="Arial" panose="020B0604020202020204" pitchFamily="34" charset="0"/>
                          <a:cs typeface="Arial" panose="020B0604020202020204" pitchFamily="34" charset="0"/>
                        </a:rPr>
                        <a:t>(0.78V FFG  0.88V SSG)</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FIVR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DDRIO Analog Supply</a:t>
                      </a:r>
                    </a:p>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(One per DDR) (Semi-binnable)</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rowSpan="5">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No</a:t>
                      </a:r>
                    </a:p>
                  </a:txBody>
                  <a:tcPr marL="38548" marR="38548" marT="38548" marB="38548" anchor="ctr">
                    <a:lnL w="12700" cap="flat" cmpd="sng" algn="ctr">
                      <a:solidFill>
                        <a:schemeClr val="accent4"/>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6999325"/>
                  </a:ext>
                </a:extLst>
              </a:tr>
              <a:tr h="200447">
                <a:tc vMerge="1">
                  <a:txBody>
                    <a:bodyPr/>
                    <a:lstStyle/>
                    <a:p>
                      <a:endParaRPr lang="en-US"/>
                    </a:p>
                  </a:txBody>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VccDDR_HV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1.1V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MBVR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DDRIO</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pPr marL="0" marR="0" algn="ctr" fontAlgn="t">
                        <a:spcBef>
                          <a:spcPts val="0"/>
                        </a:spcBef>
                        <a:spcAft>
                          <a:spcPts val="0"/>
                        </a:spcAft>
                      </a:pPr>
                      <a:endParaRPr lang="en-US" sz="11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chemeClr val="accent4"/>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5292126"/>
                  </a:ext>
                </a:extLst>
              </a:tr>
              <a:tr h="200447">
                <a:tc vMerge="1">
                  <a:txBody>
                    <a:bodyPr/>
                    <a:lstStyle/>
                    <a:p>
                      <a:endParaRPr lang="en-US"/>
                    </a:p>
                  </a:txBody>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VccDDQ_HV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1.1V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MBVR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DDRIO Quiet Supply</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379184678"/>
                  </a:ext>
                </a:extLst>
              </a:tr>
              <a:tr h="333556">
                <a:tc vMerge="1">
                  <a:txBody>
                    <a:bodyPr/>
                    <a:lstStyle/>
                    <a:p>
                      <a:endParaRPr lang="en-US"/>
                    </a:p>
                  </a:txBody>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VccFuseTSMC_HV</a:t>
                      </a:r>
                    </a:p>
                  </a:txBody>
                  <a:tcPr marL="38548" marR="38548" marT="38548" marB="38548" anchor="ctr">
                    <a:lnL w="12700" cap="flat" cmpd="sng" algn="ctr">
                      <a:solidFill>
                        <a:srgbClr val="A3A3A3"/>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NA</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TSMC Fuse ROM Vqps</a:t>
                      </a:r>
                    </a:p>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This is driven to 1.8V for programming but tied to Vss in customer platform</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809702821"/>
                  </a:ext>
                </a:extLst>
              </a:tr>
              <a:tr h="200447">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VccBGRef</a:t>
                      </a:r>
                    </a:p>
                  </a:txBody>
                  <a:tcPr marL="38548" marR="38548" marT="38548" marB="38548" anchor="ctr">
                    <a:lnL w="12700" cap="flat" cmpd="sng" algn="ctr">
                      <a:solidFill>
                        <a:srgbClr val="A3A3A3"/>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0.80V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On-Die BGR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Compute Die FIVR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chemeClr val="accent4"/>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4383336"/>
                  </a:ext>
                </a:extLst>
              </a:tr>
              <a:tr h="200447">
                <a:tc rowSpan="6">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IO-Die Only</a:t>
                      </a:r>
                    </a:p>
                  </a:txBody>
                  <a:tcPr marL="38548" marR="38548" marT="38548" marB="38548" anchor="ctr">
                    <a:lnL w="28575" cap="flat" cmpd="sng" algn="ctr">
                      <a:solidFill>
                        <a:schemeClr val="tx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VccCFC</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0.60V to 1.10V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FIVR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IO Die Mesh</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rowSpan="3">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Yes</a:t>
                      </a:r>
                    </a:p>
                  </a:txBody>
                  <a:tcPr marL="38548" marR="38548" marT="38548" marB="38548" anchor="ctr">
                    <a:lnL w="12700" cap="flat" cmpd="sng" algn="ctr">
                      <a:solidFill>
                        <a:schemeClr val="accent4"/>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49053224"/>
                  </a:ext>
                </a:extLst>
              </a:tr>
              <a:tr h="200447">
                <a:tc vMerge="1">
                  <a:txBody>
                    <a:bodyPr/>
                    <a:lstStyle/>
                    <a:p>
                      <a:endParaRPr lang="en-US"/>
                    </a:p>
                  </a:txBody>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VccMDIrx</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0.60V to 1.10V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FIVR through EMIB</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lvl="0" indent="0" algn="ctr" defTabSz="914377" rtl="0" eaLnBrk="1" fontAlgn="t" latinLnBrk="0" hangingPunct="1">
                        <a:lnSpc>
                          <a:spcPct val="100000"/>
                        </a:lnSpc>
                        <a:spcBef>
                          <a:spcPts val="0"/>
                        </a:spcBef>
                        <a:spcAft>
                          <a:spcPts val="0"/>
                        </a:spcAft>
                        <a:buClrTx/>
                        <a:buSzTx/>
                        <a:buFontTx/>
                        <a:buNone/>
                        <a:tabLst/>
                        <a:defRPr/>
                      </a:pPr>
                      <a:r>
                        <a:rPr lang="en-US" sz="1000">
                          <a:effectLst/>
                          <a:latin typeface="Arial" panose="020B0604020202020204" pitchFamily="34" charset="0"/>
                          <a:cs typeface="Arial" panose="020B0604020202020204" pitchFamily="34" charset="0"/>
                        </a:rPr>
                        <a:t>Small bit of logic in MDI receiver powered through the EMIB by the driver die</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749802164"/>
                  </a:ext>
                </a:extLst>
              </a:tr>
              <a:tr h="200447">
                <a:tc vMerge="1">
                  <a:txBody>
                    <a:bodyPr/>
                    <a:lstStyle/>
                    <a:p>
                      <a:endParaRPr lang="en-US"/>
                    </a:p>
                  </a:txBody>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VccCFN</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0.70V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FIVR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HSIO Ctrl</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300428179"/>
                  </a:ext>
                </a:extLst>
              </a:tr>
              <a:tr h="200447">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VccIO</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1.00V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FIVR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HSIO</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rowSpan="3">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No</a:t>
                      </a:r>
                    </a:p>
                  </a:txBody>
                  <a:tcPr marL="38548" marR="38548" marT="38548" marB="38548" anchor="ctr">
                    <a:lnL w="12700" cap="flat" cmpd="sng" algn="ctr">
                      <a:solidFill>
                        <a:schemeClr val="accent4"/>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4080688"/>
                  </a:ext>
                </a:extLst>
              </a:tr>
              <a:tr h="333556">
                <a:tc vMerge="1">
                  <a:txBody>
                    <a:bodyPr/>
                    <a:lstStyle/>
                    <a:p>
                      <a:endParaRPr lang="en-US"/>
                    </a:p>
                  </a:txBody>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VccFuse_HV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1.0V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MBVR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algn="ctr"/>
                      <a:r>
                        <a:rPr lang="en-US" sz="1000" kern="1200">
                          <a:solidFill>
                            <a:schemeClr val="tx1"/>
                          </a:solidFill>
                          <a:effectLst/>
                          <a:latin typeface="Arial" panose="020B0604020202020204" pitchFamily="34" charset="0"/>
                          <a:ea typeface="+mn-ea"/>
                          <a:cs typeface="Arial" panose="020B0604020202020204" pitchFamily="34" charset="0"/>
                        </a:rPr>
                        <a:t>Intel P1274 Fuse ROM VccHV</a:t>
                      </a:r>
                    </a:p>
                    <a:p>
                      <a:pPr algn="ctr"/>
                      <a:r>
                        <a:rPr lang="en-US" sz="1000" kern="1200">
                          <a:solidFill>
                            <a:schemeClr val="tx1"/>
                          </a:solidFill>
                          <a:effectLst/>
                          <a:latin typeface="Arial" panose="020B0604020202020204" pitchFamily="34" charset="0"/>
                          <a:ea typeface="+mn-ea"/>
                          <a:cs typeface="Arial" panose="020B0604020202020204" pitchFamily="34" charset="0"/>
                        </a:rPr>
                        <a:t>This is driven to 1.8V for programming but tied to VccVNN in customer platform.</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749529480"/>
                  </a:ext>
                </a:extLst>
              </a:tr>
              <a:tr h="200447">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28575" cap="flat" cmpd="sng" algn="ctr">
                      <a:solidFill>
                        <a:schemeClr val="tx1"/>
                      </a:solidFill>
                      <a:prstDash val="solid"/>
                      <a:round/>
                      <a:headEnd type="none" w="med" len="med"/>
                      <a:tailEnd type="none" w="med" len="med"/>
                    </a:lnL>
                    <a:lnR w="12700" cap="flat" cmpd="sng" algn="ctr">
                      <a:solidFill>
                        <a:srgbClr val="A3A3A3"/>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VccBGRef</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1.0V</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On-Die BGR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fontAlgn="t">
                        <a:spcBef>
                          <a:spcPts val="0"/>
                        </a:spcBef>
                        <a:spcAft>
                          <a:spcPts val="0"/>
                        </a:spcAft>
                      </a:pPr>
                      <a:r>
                        <a:rPr lang="en-US" sz="1000">
                          <a:effectLst/>
                          <a:latin typeface="Arial" panose="020B0604020202020204" pitchFamily="34" charset="0"/>
                          <a:cs typeface="Arial" panose="020B0604020202020204" pitchFamily="34" charset="0"/>
                        </a:rPr>
                        <a:t>IO Die FIVR</a:t>
                      </a:r>
                    </a:p>
                  </a:txBody>
                  <a:tcPr marL="38548" marR="38548" marT="38548" marB="3854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marL="0" marR="0" algn="ctr" fontAlgn="t">
                        <a:spcBef>
                          <a:spcPts val="0"/>
                        </a:spcBef>
                        <a:spcAft>
                          <a:spcPts val="0"/>
                        </a:spcAft>
                      </a:pPr>
                      <a:endParaRPr lang="en-US" sz="1200">
                        <a:effectLst/>
                        <a:latin typeface="Arial" panose="020B0604020202020204" pitchFamily="34" charset="0"/>
                        <a:cs typeface="Arial" panose="020B0604020202020204" pitchFamily="34" charset="0"/>
                      </a:endParaRPr>
                    </a:p>
                  </a:txBody>
                  <a:tcPr marL="38548" marR="38548" marT="38548" marB="38548" anchor="ctr">
                    <a:lnL w="12700" cap="flat" cmpd="sng" algn="ctr">
                      <a:solidFill>
                        <a:srgbClr val="A3A3A3"/>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A3A3A3"/>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3614544"/>
                  </a:ext>
                </a:extLst>
              </a:tr>
            </a:tbl>
          </a:graphicData>
        </a:graphic>
      </p:graphicFrame>
      <p:sp>
        <p:nvSpPr>
          <p:cNvPr id="4" name="Footer Placeholder 2">
            <a:extLst>
              <a:ext uri="{FF2B5EF4-FFF2-40B4-BE49-F238E27FC236}">
                <a16:creationId xmlns:a16="http://schemas.microsoft.com/office/drawing/2014/main" id="{65CA3937-0E79-4F17-8C42-16DB8A6D783C}"/>
              </a:ext>
            </a:extLst>
          </p:cNvPr>
          <p:cNvSpPr txBox="1">
            <a:spLocks/>
          </p:cNvSpPr>
          <p:nvPr/>
        </p:nvSpPr>
        <p:spPr>
          <a:xfrm>
            <a:off x="132773" y="5995452"/>
            <a:ext cx="150552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3928767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itle 1">
            <a:extLst>
              <a:ext uri="{FF2B5EF4-FFF2-40B4-BE49-F238E27FC236}">
                <a16:creationId xmlns:a16="http://schemas.microsoft.com/office/drawing/2014/main" id="{794AD3ED-A841-424B-A34E-C3AC350D440E}"/>
              </a:ext>
            </a:extLst>
          </p:cNvPr>
          <p:cNvSpPr>
            <a:spLocks noGrp="1"/>
          </p:cNvSpPr>
          <p:nvPr>
            <p:ph type="title"/>
          </p:nvPr>
        </p:nvSpPr>
        <p:spPr>
          <a:xfrm>
            <a:off x="0" y="571314"/>
            <a:ext cx="2260192" cy="477086"/>
          </a:xfrm>
        </p:spPr>
        <p:txBody>
          <a:bodyPr>
            <a:noAutofit/>
          </a:bodyPr>
          <a:lstStyle/>
          <a:p>
            <a:r>
              <a:rPr lang="en-US" sz="2800"/>
              <a:t>SRF Voltage Rail Ordering </a:t>
            </a:r>
            <a:endParaRPr lang="en-US" sz="2800" dirty="0"/>
          </a:p>
        </p:txBody>
      </p:sp>
      <p:sp>
        <p:nvSpPr>
          <p:cNvPr id="4" name="TextBox 3">
            <a:extLst>
              <a:ext uri="{FF2B5EF4-FFF2-40B4-BE49-F238E27FC236}">
                <a16:creationId xmlns:a16="http://schemas.microsoft.com/office/drawing/2014/main" id="{CEB56643-2162-451C-A1D9-2562F2EA63B2}"/>
              </a:ext>
            </a:extLst>
          </p:cNvPr>
          <p:cNvSpPr txBox="1"/>
          <p:nvPr/>
        </p:nvSpPr>
        <p:spPr>
          <a:xfrm>
            <a:off x="88777" y="1732923"/>
            <a:ext cx="333800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Boot order is a simple ordering notation. Smaller numbers power up before larger numbers. When two supplies have the same boot order number, they are concurrent (they happen in any order within the number/group.) In reset there is no coordination among the die in the socket to create an ordering. The boot order for the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fivr</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supplies uses two numbers to represent this. The first number is the die level boot order (all die are concurrent). The second number is the ordering with a die (this entry cannot imply an ordering between the die).</a:t>
            </a:r>
          </a:p>
        </p:txBody>
      </p:sp>
      <p:graphicFrame>
        <p:nvGraphicFramePr>
          <p:cNvPr id="6" name="Table 6">
            <a:extLst>
              <a:ext uri="{FF2B5EF4-FFF2-40B4-BE49-F238E27FC236}">
                <a16:creationId xmlns:a16="http://schemas.microsoft.com/office/drawing/2014/main" id="{A4E28030-7B36-4945-B8B7-CE2630F5F929}"/>
              </a:ext>
            </a:extLst>
          </p:cNvPr>
          <p:cNvGraphicFramePr>
            <a:graphicFrameLocks noGrp="1"/>
          </p:cNvGraphicFramePr>
          <p:nvPr>
            <p:extLst>
              <p:ext uri="{D42A27DB-BD31-4B8C-83A1-F6EECF244321}">
                <p14:modId xmlns:p14="http://schemas.microsoft.com/office/powerpoint/2010/main" val="1030366211"/>
              </p:ext>
            </p:extLst>
          </p:nvPr>
        </p:nvGraphicFramePr>
        <p:xfrm>
          <a:off x="3705083" y="217714"/>
          <a:ext cx="8398141" cy="5090160"/>
        </p:xfrm>
        <a:graphic>
          <a:graphicData uri="http://schemas.openxmlformats.org/drawingml/2006/table">
            <a:tbl>
              <a:tblPr firstRow="1" bandRow="1">
                <a:tableStyleId>{5C22544A-7EE6-4342-B048-85BDC9FD1C3A}</a:tableStyleId>
              </a:tblPr>
              <a:tblGrid>
                <a:gridCol w="913099">
                  <a:extLst>
                    <a:ext uri="{9D8B030D-6E8A-4147-A177-3AD203B41FA5}">
                      <a16:colId xmlns:a16="http://schemas.microsoft.com/office/drawing/2014/main" val="2776214110"/>
                    </a:ext>
                  </a:extLst>
                </a:gridCol>
                <a:gridCol w="4830618">
                  <a:extLst>
                    <a:ext uri="{9D8B030D-6E8A-4147-A177-3AD203B41FA5}">
                      <a16:colId xmlns:a16="http://schemas.microsoft.com/office/drawing/2014/main" val="391734413"/>
                    </a:ext>
                  </a:extLst>
                </a:gridCol>
                <a:gridCol w="2654424">
                  <a:extLst>
                    <a:ext uri="{9D8B030D-6E8A-4147-A177-3AD203B41FA5}">
                      <a16:colId xmlns:a16="http://schemas.microsoft.com/office/drawing/2014/main" val="4060294662"/>
                    </a:ext>
                  </a:extLst>
                </a:gridCol>
              </a:tblGrid>
              <a:tr h="307175">
                <a:tc>
                  <a:txBody>
                    <a:bodyPr/>
                    <a:lstStyle/>
                    <a:p>
                      <a:pPr algn="ctr"/>
                      <a:r>
                        <a:rPr lang="en-US" sz="1400" dirty="0">
                          <a:solidFill>
                            <a:schemeClr val="tx1"/>
                          </a:solidFill>
                          <a:latin typeface="Arial" panose="020B0604020202020204" pitchFamily="34" charset="0"/>
                          <a:cs typeface="Arial" panose="020B0604020202020204" pitchFamily="34" charset="0"/>
                        </a:rPr>
                        <a:t>Boot Order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Voltage Rail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VR 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223431"/>
                  </a:ext>
                </a:extLst>
              </a:tr>
              <a:tr h="180691">
                <a:tc>
                  <a:txBody>
                    <a:bodyPr/>
                    <a:lstStyle/>
                    <a:p>
                      <a:pPr algn="ctr"/>
                      <a:r>
                        <a:rPr lang="en-US" sz="1400" dirty="0">
                          <a:solidFill>
                            <a:schemeClr val="tx1"/>
                          </a:solidFill>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V3P3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err="1">
                          <a:solidFill>
                            <a:schemeClr val="tx1"/>
                          </a:solidFill>
                          <a:latin typeface="Arial" panose="020B0604020202020204" pitchFamily="34" charset="0"/>
                          <a:cs typeface="Arial" panose="020B0604020202020204" pitchFamily="34" charset="0"/>
                        </a:rPr>
                        <a:t>MBVR</a:t>
                      </a:r>
                      <a:endParaRPr lang="en-US" sz="1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193980"/>
                  </a:ext>
                </a:extLst>
              </a:tr>
              <a:tr h="180691">
                <a:tc>
                  <a:txBody>
                    <a:bodyPr/>
                    <a:lstStyle/>
                    <a:p>
                      <a:pPr algn="ctr"/>
                      <a:r>
                        <a:rPr lang="en-US" sz="1400" dirty="0">
                          <a:solidFill>
                            <a:schemeClr val="tx1"/>
                          </a:solidFill>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VccFA_EHV</a:t>
                      </a:r>
                      <a:endParaRPr lang="en-US" sz="1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err="1">
                          <a:solidFill>
                            <a:schemeClr val="tx1"/>
                          </a:solidFill>
                          <a:latin typeface="Arial" panose="020B0604020202020204" pitchFamily="34" charset="0"/>
                          <a:cs typeface="Arial" panose="020B0604020202020204" pitchFamily="34" charset="0"/>
                        </a:rPr>
                        <a:t>MBVR</a:t>
                      </a:r>
                      <a:endParaRPr lang="en-US" sz="14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4973739"/>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VccVNN (S5 state is here)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MBVR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2390604"/>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VccDDR_HV, VccDDRQ_HV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MBVR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1882536"/>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VccFA_EHV_FIVRA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MBVR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3528227"/>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VccINF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MBVR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7910968"/>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VccIN_EHV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MBVR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9832075"/>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8_0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VccBGRef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On-die BandGap Ref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71418"/>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8_1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VccCFC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FIVR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9545700"/>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8_2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FIVR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0020693"/>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8_3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VccCFN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FIVR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9489476"/>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8_2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VccDDRD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FIVR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837813"/>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8_3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VccDDRA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FIVR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2183548"/>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8_4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VccHDC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FIVR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8564667"/>
                  </a:ext>
                </a:extLst>
              </a:tr>
              <a:tr h="180691">
                <a:tc>
                  <a:txBody>
                    <a:bodyPr/>
                    <a:lstStyle/>
                    <a:p>
                      <a:pPr algn="ctr"/>
                      <a:r>
                        <a:rPr lang="en-US" sz="1400">
                          <a:solidFill>
                            <a:schemeClr val="tx1"/>
                          </a:solidFill>
                          <a:latin typeface="Arial" panose="020B0604020202020204" pitchFamily="34" charset="0"/>
                          <a:cs typeface="Arial" panose="020B0604020202020204" pitchFamily="34" charset="0"/>
                        </a:rPr>
                        <a:t>8_5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VccCore (can dynamical turn off, or disabled for defects)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Arial" panose="020B0604020202020204" pitchFamily="34" charset="0"/>
                          <a:cs typeface="Arial" panose="020B0604020202020204" pitchFamily="34" charset="0"/>
                        </a:rPr>
                        <a:t>FIVR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8293019"/>
                  </a:ext>
                </a:extLst>
              </a:tr>
            </a:tbl>
          </a:graphicData>
        </a:graphic>
      </p:graphicFrame>
      <p:sp>
        <p:nvSpPr>
          <p:cNvPr id="2" name="TextBox 1">
            <a:extLst>
              <a:ext uri="{FF2B5EF4-FFF2-40B4-BE49-F238E27FC236}">
                <a16:creationId xmlns:a16="http://schemas.microsoft.com/office/drawing/2014/main" id="{FB5A73F1-3AD8-42B5-86EB-B79D0F8852A4}"/>
              </a:ext>
            </a:extLst>
          </p:cNvPr>
          <p:cNvSpPr txBox="1"/>
          <p:nvPr/>
        </p:nvSpPr>
        <p:spPr>
          <a:xfrm>
            <a:off x="1278840" y="5640355"/>
            <a:ext cx="103127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Assume that power-down order is reverse of power-up order (last rail up is first rail down). Assume that if power is suddenly removed from the system that board has sufficient cap to continue to provide power and Bclk for some minimum time (ex: 2us) after powergood signals go low. When powergood signals go low, die will execute a power failure flow to bring down all rails together which doesn’t guarantee a particular order but limits the time rails could be in a state that is normally not allowed to some maximum time (ex: 300ms) so DPM impact of this scenario can be estimated. </a:t>
            </a:r>
          </a:p>
        </p:txBody>
      </p:sp>
      <p:sp>
        <p:nvSpPr>
          <p:cNvPr id="7" name="Footer Placeholder 2">
            <a:extLst>
              <a:ext uri="{FF2B5EF4-FFF2-40B4-BE49-F238E27FC236}">
                <a16:creationId xmlns:a16="http://schemas.microsoft.com/office/drawing/2014/main" id="{756627A6-C181-47D7-AF15-1507B2B9A3F1}"/>
              </a:ext>
            </a:extLst>
          </p:cNvPr>
          <p:cNvSpPr txBox="1">
            <a:spLocks/>
          </p:cNvSpPr>
          <p:nvPr/>
        </p:nvSpPr>
        <p:spPr>
          <a:xfrm>
            <a:off x="4428606" y="6520045"/>
            <a:ext cx="382870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
        <p:nvSpPr>
          <p:cNvPr id="3" name="Rectangle 2">
            <a:extLst>
              <a:ext uri="{FF2B5EF4-FFF2-40B4-BE49-F238E27FC236}">
                <a16:creationId xmlns:a16="http://schemas.microsoft.com/office/drawing/2014/main" id="{8DD1D658-0378-4703-95DD-30C3709990AE}"/>
              </a:ext>
            </a:extLst>
          </p:cNvPr>
          <p:cNvSpPr/>
          <p:nvPr/>
        </p:nvSpPr>
        <p:spPr>
          <a:xfrm>
            <a:off x="88776" y="4517635"/>
            <a:ext cx="3254788" cy="461665"/>
          </a:xfrm>
          <a:prstGeom prst="rect">
            <a:avLst/>
          </a:prstGeom>
        </p:spPr>
        <p:txBody>
          <a:bodyPr wrap="square">
            <a:spAutoFit/>
          </a:bodyPr>
          <a:lstStyle/>
          <a:p>
            <a:r>
              <a:rPr lang="en-US" sz="1200" u="sng">
                <a:solidFill>
                  <a:srgbClr val="FFFF00"/>
                </a:solidFill>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https://intel.sharepoint.com/:x:/r/sites/2020_1/XDie/Power_Delivery/GNR%20CCRD.xlsx</a:t>
            </a:r>
            <a:endParaRPr lang="en-US" sz="1200">
              <a:solidFill>
                <a:srgbClr val="FFFF00"/>
              </a:solidFill>
            </a:endParaRPr>
          </a:p>
        </p:txBody>
      </p:sp>
    </p:spTree>
    <p:extLst>
      <p:ext uri="{BB962C8B-B14F-4D97-AF65-F5344CB8AC3E}">
        <p14:creationId xmlns:p14="http://schemas.microsoft.com/office/powerpoint/2010/main" val="595755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576F-4B08-4AB1-9B89-E38C679FF0A2}"/>
              </a:ext>
            </a:extLst>
          </p:cNvPr>
          <p:cNvSpPr>
            <a:spLocks noGrp="1"/>
          </p:cNvSpPr>
          <p:nvPr>
            <p:ph type="title"/>
          </p:nvPr>
        </p:nvSpPr>
        <p:spPr/>
        <p:txBody>
          <a:bodyPr/>
          <a:lstStyle/>
          <a:p>
            <a:pPr algn="l"/>
            <a:r>
              <a:rPr lang="en-US"/>
              <a:t>Package C6 (PC6)</a:t>
            </a:r>
          </a:p>
        </p:txBody>
      </p:sp>
      <p:sp>
        <p:nvSpPr>
          <p:cNvPr id="3" name="Content Placeholder 2">
            <a:extLst>
              <a:ext uri="{FF2B5EF4-FFF2-40B4-BE49-F238E27FC236}">
                <a16:creationId xmlns:a16="http://schemas.microsoft.com/office/drawing/2014/main" id="{9C02956A-A372-4859-990D-7A8631F091F7}"/>
              </a:ext>
            </a:extLst>
          </p:cNvPr>
          <p:cNvSpPr>
            <a:spLocks noGrp="1"/>
          </p:cNvSpPr>
          <p:nvPr>
            <p:ph idx="1"/>
          </p:nvPr>
        </p:nvSpPr>
        <p:spPr>
          <a:xfrm>
            <a:off x="488952" y="1371602"/>
            <a:ext cx="11209867" cy="483576"/>
          </a:xfrm>
        </p:spPr>
        <p:txBody>
          <a:bodyPr/>
          <a:lstStyle/>
          <a:p>
            <a:r>
              <a:rPr lang="en-US" sz="2000">
                <a:latin typeface="Arial" panose="020B0604020202020204" pitchFamily="34" charset="0"/>
                <a:cs typeface="Arial" panose="020B0604020202020204" pitchFamily="34" charset="0"/>
              </a:rPr>
              <a:t>GNR/SRF have in general ZBB’ed turning off voltage rails during PC6</a:t>
            </a:r>
          </a:p>
          <a:p>
            <a:pPr marL="0" indent="0">
              <a:buNone/>
            </a:pPr>
            <a:r>
              <a:rPr lang="en-US" sz="1000" b="1">
                <a:solidFill>
                  <a:srgbClr val="FFFF00"/>
                </a:solidFill>
                <a:hlinkClick r:id="rId2">
                  <a:extLst>
                    <a:ext uri="{A12FA001-AC4F-418D-AE19-62706E023703}">
                      <ahyp:hlinkClr xmlns:ahyp="http://schemas.microsoft.com/office/drawing/2018/hyperlinkcolor" val="tx"/>
                    </a:ext>
                  </a:extLst>
                </a:hlinkClick>
              </a:rPr>
              <a:t>https://docs.intel.com/documents/pm_doc/src/server/GNR/Globals/NewGNR_Idle_Flow/NewGNR_PkgC_Flow.html#pkgc-simplification</a:t>
            </a:r>
            <a:endParaRPr lang="en-US" sz="1000">
              <a:solidFill>
                <a:srgbClr val="FFFF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3E35D950-A672-4628-8F7B-10712630EC49}"/>
              </a:ext>
            </a:extLst>
          </p:cNvPr>
          <p:cNvGraphicFramePr>
            <a:graphicFrameLocks noGrp="1"/>
          </p:cNvGraphicFramePr>
          <p:nvPr>
            <p:extLst>
              <p:ext uri="{D42A27DB-BD31-4B8C-83A1-F6EECF244321}">
                <p14:modId xmlns:p14="http://schemas.microsoft.com/office/powerpoint/2010/main" val="633701310"/>
              </p:ext>
            </p:extLst>
          </p:nvPr>
        </p:nvGraphicFramePr>
        <p:xfrm>
          <a:off x="1105074" y="2275840"/>
          <a:ext cx="9129173" cy="2113280"/>
        </p:xfrm>
        <a:graphic>
          <a:graphicData uri="http://schemas.openxmlformats.org/drawingml/2006/table">
            <a:tbl>
              <a:tblPr/>
              <a:tblGrid>
                <a:gridCol w="1033368">
                  <a:extLst>
                    <a:ext uri="{9D8B030D-6E8A-4147-A177-3AD203B41FA5}">
                      <a16:colId xmlns:a16="http://schemas.microsoft.com/office/drawing/2014/main" val="1170785309"/>
                    </a:ext>
                  </a:extLst>
                </a:gridCol>
                <a:gridCol w="2487400">
                  <a:extLst>
                    <a:ext uri="{9D8B030D-6E8A-4147-A177-3AD203B41FA5}">
                      <a16:colId xmlns:a16="http://schemas.microsoft.com/office/drawing/2014/main" val="1804395839"/>
                    </a:ext>
                  </a:extLst>
                </a:gridCol>
                <a:gridCol w="4274564">
                  <a:extLst>
                    <a:ext uri="{9D8B030D-6E8A-4147-A177-3AD203B41FA5}">
                      <a16:colId xmlns:a16="http://schemas.microsoft.com/office/drawing/2014/main" val="2248136043"/>
                    </a:ext>
                  </a:extLst>
                </a:gridCol>
                <a:gridCol w="1333841">
                  <a:extLst>
                    <a:ext uri="{9D8B030D-6E8A-4147-A177-3AD203B41FA5}">
                      <a16:colId xmlns:a16="http://schemas.microsoft.com/office/drawing/2014/main" val="3647587103"/>
                    </a:ext>
                  </a:extLst>
                </a:gridCol>
              </a:tblGrid>
              <a:tr h="0">
                <a:tc>
                  <a:txBody>
                    <a:bodyPr/>
                    <a:lstStyle/>
                    <a:p>
                      <a:pPr marL="0" marR="0" algn="ctr" fontAlgn="t">
                        <a:spcBef>
                          <a:spcPts val="0"/>
                        </a:spcBef>
                        <a:spcAft>
                          <a:spcPts val="0"/>
                        </a:spcAft>
                      </a:pPr>
                      <a:r>
                        <a:rPr lang="en-US" sz="1400" b="1">
                          <a:effectLst/>
                          <a:latin typeface="Arial" panose="020B0604020202020204" pitchFamily="34" charset="0"/>
                          <a:cs typeface="Arial" panose="020B0604020202020204" pitchFamily="34" charset="0"/>
                        </a:rPr>
                        <a:t>PkgC </a:t>
                      </a:r>
                      <a:endParaRPr lang="en-US" sz="1400">
                        <a:effectLst/>
                        <a:latin typeface="Arial" panose="020B0604020202020204" pitchFamily="34" charset="0"/>
                        <a:cs typeface="Arial" panose="020B0604020202020204" pitchFamily="34" charset="0"/>
                      </a:endParaRPr>
                    </a:p>
                    <a:p>
                      <a:pPr marL="0" marR="0" algn="ctr" fontAlgn="t">
                        <a:spcBef>
                          <a:spcPts val="0"/>
                        </a:spcBef>
                        <a:spcAft>
                          <a:spcPts val="0"/>
                        </a:spcAft>
                      </a:pPr>
                      <a:r>
                        <a:rPr lang="en-US" sz="1400" b="1">
                          <a:effectLst/>
                          <a:latin typeface="Arial" panose="020B0604020202020204" pitchFamily="34" charset="0"/>
                          <a:cs typeface="Arial" panose="020B0604020202020204" pitchFamily="34" charset="0"/>
                        </a:rPr>
                        <a:t>Attribute</a:t>
                      </a:r>
                      <a:endParaRPr lang="en-US" sz="1400">
                        <a:effectLst/>
                        <a:latin typeface="Arial" panose="020B0604020202020204" pitchFamily="34" charset="0"/>
                        <a:cs typeface="Arial" panose="020B0604020202020204" pitchFamily="34" charset="0"/>
                      </a:endParaRP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b="1">
                          <a:effectLst/>
                          <a:latin typeface="Arial" panose="020B0604020202020204" pitchFamily="34" charset="0"/>
                          <a:cs typeface="Arial" panose="020B0604020202020204" pitchFamily="34" charset="0"/>
                        </a:rPr>
                        <a:t>Previous Flow</a:t>
                      </a:r>
                      <a:endParaRPr lang="en-US" sz="1400">
                        <a:effectLst/>
                        <a:latin typeface="Arial" panose="020B0604020202020204" pitchFamily="34" charset="0"/>
                        <a:cs typeface="Arial" panose="020B0604020202020204" pitchFamily="34" charset="0"/>
                      </a:endParaRP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b="1">
                          <a:effectLst/>
                          <a:latin typeface="Arial" panose="020B0604020202020204" pitchFamily="34" charset="0"/>
                          <a:cs typeface="Arial" panose="020B0604020202020204" pitchFamily="34" charset="0"/>
                        </a:rPr>
                        <a:t>New GNR/SRF Flow</a:t>
                      </a:r>
                      <a:endParaRPr lang="en-US" sz="1400">
                        <a:effectLst/>
                        <a:latin typeface="Arial" panose="020B0604020202020204" pitchFamily="34" charset="0"/>
                        <a:cs typeface="Arial" panose="020B0604020202020204" pitchFamily="34" charset="0"/>
                      </a:endParaRP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b="1">
                          <a:effectLst/>
                          <a:latin typeface="Arial" panose="020B0604020202020204" pitchFamily="34" charset="0"/>
                          <a:cs typeface="Arial" panose="020B0604020202020204" pitchFamily="34" charset="0"/>
                        </a:rPr>
                        <a:t>GNR/SRF POR</a:t>
                      </a:r>
                      <a:endParaRPr lang="en-US" sz="1400">
                        <a:effectLst/>
                        <a:latin typeface="Arial" panose="020B0604020202020204" pitchFamily="34" charset="0"/>
                        <a:cs typeface="Arial" panose="020B0604020202020204" pitchFamily="34" charset="0"/>
                      </a:endParaRP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15591288"/>
                  </a:ext>
                </a:extLst>
              </a:tr>
              <a:tr h="0">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Vret</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Additonal idle </a:t>
                      </a:r>
                    </a:p>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power savings</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WW41’20: Vret support Zbb'd</a:t>
                      </a:r>
                    </a:p>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PkgC simplification; reduce voltage to Vmin only</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No Support</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906591474"/>
                  </a:ext>
                </a:extLst>
              </a:tr>
              <a:tr h="0">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Voff</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Implemented only </a:t>
                      </a:r>
                    </a:p>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for DDR IO</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WW41’20: DDRIO C6 support Zbb'd</a:t>
                      </a:r>
                    </a:p>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No support for analog domains to go to 0 voltage</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No Support</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743556712"/>
                  </a:ext>
                </a:extLst>
              </a:tr>
              <a:tr h="0">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Vmin</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Default behavior - try to </a:t>
                      </a:r>
                    </a:p>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go to this state even in PC2</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Retain it - this is the fall back for all voltages that</a:t>
                      </a:r>
                    </a:p>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cannot be taken to retention or off</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400">
                          <a:effectLst/>
                          <a:latin typeface="Arial" panose="020B0604020202020204" pitchFamily="34" charset="0"/>
                          <a:cs typeface="Arial" panose="020B0604020202020204" pitchFamily="34" charset="0"/>
                        </a:rPr>
                        <a:t>Supported</a:t>
                      </a:r>
                    </a:p>
                  </a:txBody>
                  <a:tcPr marL="50800" marR="50800" marT="50800" marB="508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039620367"/>
                  </a:ext>
                </a:extLst>
              </a:tr>
            </a:tbl>
          </a:graphicData>
        </a:graphic>
      </p:graphicFrame>
      <p:sp>
        <p:nvSpPr>
          <p:cNvPr id="5" name="TextBox 4">
            <a:extLst>
              <a:ext uri="{FF2B5EF4-FFF2-40B4-BE49-F238E27FC236}">
                <a16:creationId xmlns:a16="http://schemas.microsoft.com/office/drawing/2014/main" id="{26966FAE-D8AB-44CD-B5F0-1A60927941DB}"/>
              </a:ext>
            </a:extLst>
          </p:cNvPr>
          <p:cNvSpPr txBox="1"/>
          <p:nvPr/>
        </p:nvSpPr>
        <p:spPr>
          <a:xfrm>
            <a:off x="1248697" y="4809782"/>
            <a:ext cx="10166554" cy="923330"/>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After the reset flow is complete all voltage rails except VccCore will always stay up.</a:t>
            </a:r>
          </a:p>
          <a:p>
            <a:r>
              <a:rPr lang="en-US">
                <a:latin typeface="Arial" panose="020B0604020202020204" pitchFamily="34" charset="0"/>
                <a:cs typeface="Arial" panose="020B0604020202020204" pitchFamily="34" charset="0"/>
              </a:rPr>
              <a:t>VccCore will be turned off per module when individual modules enter module C6 (MC6).</a:t>
            </a:r>
          </a:p>
          <a:p>
            <a:r>
              <a:rPr lang="en-US">
                <a:latin typeface="Arial" panose="020B0604020202020204" pitchFamily="34" charset="0"/>
                <a:cs typeface="Arial" panose="020B0604020202020204" pitchFamily="34" charset="0"/>
              </a:rPr>
              <a:t>VccHDC will stay up even if all modules are off (in MC6) so L2 does not need to be flushed</a:t>
            </a:r>
          </a:p>
        </p:txBody>
      </p:sp>
    </p:spTree>
    <p:extLst>
      <p:ext uri="{BB962C8B-B14F-4D97-AF65-F5344CB8AC3E}">
        <p14:creationId xmlns:p14="http://schemas.microsoft.com/office/powerpoint/2010/main" val="2982105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1FE722F-FFFA-477E-9766-45C5AE1D9EFD}"/>
              </a:ext>
            </a:extLst>
          </p:cNvPr>
          <p:cNvSpPr/>
          <p:nvPr/>
        </p:nvSpPr>
        <p:spPr>
          <a:xfrm>
            <a:off x="3371850" y="6534150"/>
            <a:ext cx="272415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Intel Confidential</a:t>
            </a:r>
          </a:p>
        </p:txBody>
      </p:sp>
      <p:sp>
        <p:nvSpPr>
          <p:cNvPr id="54" name="Title 53">
            <a:extLst>
              <a:ext uri="{FF2B5EF4-FFF2-40B4-BE49-F238E27FC236}">
                <a16:creationId xmlns:a16="http://schemas.microsoft.com/office/drawing/2014/main" id="{01D8FD1C-5871-422A-969D-A7080E004B75}"/>
              </a:ext>
            </a:extLst>
          </p:cNvPr>
          <p:cNvSpPr>
            <a:spLocks noGrp="1"/>
          </p:cNvSpPr>
          <p:nvPr>
            <p:ph type="title"/>
          </p:nvPr>
        </p:nvSpPr>
        <p:spPr>
          <a:xfrm>
            <a:off x="716103" y="199230"/>
            <a:ext cx="10515600" cy="606425"/>
          </a:xfrm>
        </p:spPr>
        <p:txBody>
          <a:bodyPr>
            <a:normAutofit fontScale="90000"/>
          </a:bodyPr>
          <a:lstStyle/>
          <a:p>
            <a:r>
              <a:rPr lang="en-US" dirty="0"/>
              <a:t>High Level Clock Arch </a:t>
            </a:r>
          </a:p>
        </p:txBody>
      </p:sp>
      <p:sp>
        <p:nvSpPr>
          <p:cNvPr id="208" name="Content Placeholder 207">
            <a:extLst>
              <a:ext uri="{FF2B5EF4-FFF2-40B4-BE49-F238E27FC236}">
                <a16:creationId xmlns:a16="http://schemas.microsoft.com/office/drawing/2014/main" id="{699D9F3C-7792-4268-9DB9-A0E0A316A1FC}"/>
              </a:ext>
            </a:extLst>
          </p:cNvPr>
          <p:cNvSpPr>
            <a:spLocks noGrp="1"/>
          </p:cNvSpPr>
          <p:nvPr>
            <p:ph idx="1"/>
          </p:nvPr>
        </p:nvSpPr>
        <p:spPr>
          <a:xfrm>
            <a:off x="256675" y="1585154"/>
            <a:ext cx="3481136" cy="4302299"/>
          </a:xfrm>
        </p:spPr>
        <p:txBody>
          <a:bodyPr>
            <a:normAutofit fontScale="77500" lnSpcReduction="20000"/>
          </a:bodyPr>
          <a:lstStyle/>
          <a:p>
            <a:r>
              <a:rPr lang="en-US" dirty="0"/>
              <a:t>xxbclk0/1 are coming from IO die. Xxbclk0 is overclocked while xxbclk1 is not</a:t>
            </a:r>
          </a:p>
          <a:p>
            <a:r>
              <a:rPr lang="en-US" dirty="0"/>
              <a:t>All PLLs are </a:t>
            </a:r>
            <a:r>
              <a:rPr lang="en-US" dirty="0" err="1"/>
              <a:t>are</a:t>
            </a:r>
            <a:r>
              <a:rPr lang="en-US" dirty="0"/>
              <a:t> in tight loop. They reside in CGU and core/DDR tiles</a:t>
            </a:r>
          </a:p>
          <a:p>
            <a:r>
              <a:rPr lang="en-US" dirty="0"/>
              <a:t>All crossings between clock domain is based on async FIFO’s (no </a:t>
            </a:r>
            <a:r>
              <a:rPr lang="en-US" dirty="0" err="1"/>
              <a:t>usync</a:t>
            </a:r>
            <a:r>
              <a:rPr lang="en-US" dirty="0"/>
              <a:t>)</a:t>
            </a:r>
          </a:p>
          <a:p>
            <a:r>
              <a:rPr lang="en-US" dirty="0"/>
              <a:t>Calibrated ring </a:t>
            </a:r>
            <a:r>
              <a:rPr lang="en-US" dirty="0" err="1"/>
              <a:t>osc</a:t>
            </a:r>
            <a:r>
              <a:rPr lang="en-US" dirty="0"/>
              <a:t> clock is used for early IOSF that controls the PLLs as well as key blocks like fuse, S3M, </a:t>
            </a:r>
            <a:r>
              <a:rPr lang="en-US" dirty="0" err="1"/>
              <a:t>DFX_agg</a:t>
            </a:r>
            <a:r>
              <a:rPr lang="en-US" dirty="0"/>
              <a:t> and </a:t>
            </a:r>
            <a:r>
              <a:rPr lang="en-US" dirty="0" err="1"/>
              <a:t>DBG_en</a:t>
            </a:r>
            <a:endParaRPr lang="en-US" dirty="0"/>
          </a:p>
        </p:txBody>
      </p:sp>
      <p:pic>
        <p:nvPicPr>
          <p:cNvPr id="8" name="Picture 7">
            <a:extLst>
              <a:ext uri="{FF2B5EF4-FFF2-40B4-BE49-F238E27FC236}">
                <a16:creationId xmlns:a16="http://schemas.microsoft.com/office/drawing/2014/main" id="{A168C700-C802-4D5F-897B-0115171116E8}"/>
              </a:ext>
            </a:extLst>
          </p:cNvPr>
          <p:cNvPicPr>
            <a:picLocks noChangeAspect="1"/>
          </p:cNvPicPr>
          <p:nvPr/>
        </p:nvPicPr>
        <p:blipFill rotWithShape="1">
          <a:blip r:embed="rId2"/>
          <a:srcRect r="4487"/>
          <a:stretch/>
        </p:blipFill>
        <p:spPr>
          <a:xfrm>
            <a:off x="3942138" y="805656"/>
            <a:ext cx="8174618" cy="5405146"/>
          </a:xfrm>
          <a:prstGeom prst="rect">
            <a:avLst/>
          </a:prstGeom>
        </p:spPr>
      </p:pic>
    </p:spTree>
    <p:extLst>
      <p:ext uri="{BB962C8B-B14F-4D97-AF65-F5344CB8AC3E}">
        <p14:creationId xmlns:p14="http://schemas.microsoft.com/office/powerpoint/2010/main" val="1653269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499C-04D5-402C-A28A-C349C1170E44}"/>
              </a:ext>
            </a:extLst>
          </p:cNvPr>
          <p:cNvSpPr>
            <a:spLocks noGrp="1"/>
          </p:cNvSpPr>
          <p:nvPr>
            <p:ph type="title"/>
          </p:nvPr>
        </p:nvSpPr>
        <p:spPr>
          <a:xfrm>
            <a:off x="393529" y="427751"/>
            <a:ext cx="2937500" cy="635939"/>
          </a:xfrm>
        </p:spPr>
        <p:txBody>
          <a:bodyPr/>
          <a:lstStyle/>
          <a:p>
            <a:pPr algn="l"/>
            <a:r>
              <a:rPr lang="en-US"/>
              <a:t>LJPLL Integration</a:t>
            </a:r>
          </a:p>
        </p:txBody>
      </p:sp>
      <p:pic>
        <p:nvPicPr>
          <p:cNvPr id="3" name="Picture 2">
            <a:extLst>
              <a:ext uri="{FF2B5EF4-FFF2-40B4-BE49-F238E27FC236}">
                <a16:creationId xmlns:a16="http://schemas.microsoft.com/office/drawing/2014/main" id="{A7F47255-65E9-44AE-9979-D1BA28885C42}"/>
              </a:ext>
            </a:extLst>
          </p:cNvPr>
          <p:cNvPicPr>
            <a:picLocks noChangeAspect="1"/>
          </p:cNvPicPr>
          <p:nvPr/>
        </p:nvPicPr>
        <p:blipFill>
          <a:blip r:embed="rId2"/>
          <a:stretch>
            <a:fillRect/>
          </a:stretch>
        </p:blipFill>
        <p:spPr>
          <a:xfrm>
            <a:off x="4425950" y="157163"/>
            <a:ext cx="6169106" cy="3628179"/>
          </a:xfrm>
          <a:prstGeom prst="rect">
            <a:avLst/>
          </a:prstGeom>
        </p:spPr>
      </p:pic>
      <p:graphicFrame>
        <p:nvGraphicFramePr>
          <p:cNvPr id="4" name="Table 4">
            <a:extLst>
              <a:ext uri="{FF2B5EF4-FFF2-40B4-BE49-F238E27FC236}">
                <a16:creationId xmlns:a16="http://schemas.microsoft.com/office/drawing/2014/main" id="{A1572A1C-22B6-4721-9CCC-8BAACEF3EA4C}"/>
              </a:ext>
            </a:extLst>
          </p:cNvPr>
          <p:cNvGraphicFramePr>
            <a:graphicFrameLocks noGrp="1"/>
          </p:cNvGraphicFramePr>
          <p:nvPr>
            <p:extLst>
              <p:ext uri="{D42A27DB-BD31-4B8C-83A1-F6EECF244321}">
                <p14:modId xmlns:p14="http://schemas.microsoft.com/office/powerpoint/2010/main" val="2414920456"/>
              </p:ext>
            </p:extLst>
          </p:nvPr>
        </p:nvGraphicFramePr>
        <p:xfrm>
          <a:off x="2301171" y="3882822"/>
          <a:ext cx="8375291" cy="2651760"/>
        </p:xfrm>
        <a:graphic>
          <a:graphicData uri="http://schemas.openxmlformats.org/drawingml/2006/table">
            <a:tbl>
              <a:tblPr firstRow="1" bandRow="1">
                <a:tableStyleId>{5C22544A-7EE6-4342-B048-85BDC9FD1C3A}</a:tableStyleId>
              </a:tblPr>
              <a:tblGrid>
                <a:gridCol w="1869721">
                  <a:extLst>
                    <a:ext uri="{9D8B030D-6E8A-4147-A177-3AD203B41FA5}">
                      <a16:colId xmlns:a16="http://schemas.microsoft.com/office/drawing/2014/main" val="2966184443"/>
                    </a:ext>
                  </a:extLst>
                </a:gridCol>
                <a:gridCol w="1996751">
                  <a:extLst>
                    <a:ext uri="{9D8B030D-6E8A-4147-A177-3AD203B41FA5}">
                      <a16:colId xmlns:a16="http://schemas.microsoft.com/office/drawing/2014/main" val="3615015757"/>
                    </a:ext>
                  </a:extLst>
                </a:gridCol>
                <a:gridCol w="1931437">
                  <a:extLst>
                    <a:ext uri="{9D8B030D-6E8A-4147-A177-3AD203B41FA5}">
                      <a16:colId xmlns:a16="http://schemas.microsoft.com/office/drawing/2014/main" val="616220803"/>
                    </a:ext>
                  </a:extLst>
                </a:gridCol>
                <a:gridCol w="2577382">
                  <a:extLst>
                    <a:ext uri="{9D8B030D-6E8A-4147-A177-3AD203B41FA5}">
                      <a16:colId xmlns:a16="http://schemas.microsoft.com/office/drawing/2014/main" val="1243728926"/>
                    </a:ext>
                  </a:extLst>
                </a:gridCol>
              </a:tblGrid>
              <a:tr h="0">
                <a:tc>
                  <a:txBody>
                    <a:bodyPr/>
                    <a:lstStyle/>
                    <a:p>
                      <a:pPr algn="ctr"/>
                      <a:r>
                        <a:rPr lang="en-US" sz="1600">
                          <a:solidFill>
                            <a:schemeClr val="tx1"/>
                          </a:solidFill>
                          <a:latin typeface="Arial" panose="020B0604020202020204" pitchFamily="34" charset="0"/>
                          <a:cs typeface="Arial" panose="020B0604020202020204" pitchFamily="34" charset="0"/>
                        </a:rPr>
                        <a:t>IP Rail</a:t>
                      </a:r>
                    </a:p>
                  </a:txBody>
                  <a:tcPr anchor="ctr">
                    <a:noFill/>
                  </a:tcPr>
                </a:tc>
                <a:tc>
                  <a:txBody>
                    <a:bodyPr/>
                    <a:lstStyle/>
                    <a:p>
                      <a:pPr algn="ctr"/>
                      <a:r>
                        <a:rPr lang="en-US" sz="1600">
                          <a:solidFill>
                            <a:schemeClr val="tx1"/>
                          </a:solidFill>
                          <a:latin typeface="Arial" panose="020B0604020202020204" pitchFamily="34" charset="0"/>
                          <a:cs typeface="Arial" panose="020B0604020202020204" pitchFamily="34" charset="0"/>
                        </a:rPr>
                        <a:t>Core PLLs</a:t>
                      </a:r>
                    </a:p>
                  </a:txBody>
                  <a:tcPr anchor="ctr">
                    <a:noFill/>
                  </a:tcPr>
                </a:tc>
                <a:tc>
                  <a:txBody>
                    <a:bodyPr/>
                    <a:lstStyle/>
                    <a:p>
                      <a:pPr algn="ctr"/>
                      <a:r>
                        <a:rPr lang="en-US" sz="1600">
                          <a:solidFill>
                            <a:schemeClr val="tx1"/>
                          </a:solidFill>
                          <a:latin typeface="Arial" panose="020B0604020202020204" pitchFamily="34" charset="0"/>
                          <a:cs typeface="Arial" panose="020B0604020202020204" pitchFamily="34" charset="0"/>
                        </a:rPr>
                        <a:t>DDR PLLs</a:t>
                      </a:r>
                    </a:p>
                  </a:txBody>
                  <a:tcPr anchor="ctr">
                    <a:noFill/>
                  </a:tcPr>
                </a:tc>
                <a:tc>
                  <a:txBody>
                    <a:bodyPr/>
                    <a:lstStyle/>
                    <a:p>
                      <a:pPr algn="ctr"/>
                      <a:r>
                        <a:rPr lang="en-US" sz="1600">
                          <a:solidFill>
                            <a:schemeClr val="tx1"/>
                          </a:solidFill>
                          <a:latin typeface="Arial" panose="020B0604020202020204" pitchFamily="34" charset="0"/>
                          <a:cs typeface="Arial" panose="020B0604020202020204" pitchFamily="34" charset="0"/>
                        </a:rPr>
                        <a:t>CGU PLLs</a:t>
                      </a:r>
                    </a:p>
                  </a:txBody>
                  <a:tcPr anchor="ctr">
                    <a:noFill/>
                  </a:tcPr>
                </a:tc>
                <a:extLst>
                  <a:ext uri="{0D108BD9-81ED-4DB2-BD59-A6C34878D82A}">
                    <a16:rowId xmlns:a16="http://schemas.microsoft.com/office/drawing/2014/main" val="1470589162"/>
                  </a:ext>
                </a:extLst>
              </a:tr>
              <a:tr h="0">
                <a:tc>
                  <a:txBody>
                    <a:bodyPr/>
                    <a:lstStyle/>
                    <a:p>
                      <a:pPr algn="ctr"/>
                      <a:r>
                        <a:rPr lang="en-US" sz="1600">
                          <a:solidFill>
                            <a:schemeClr val="tx1"/>
                          </a:solidFill>
                          <a:latin typeface="Arial" panose="020B0604020202020204" pitchFamily="34" charset="0"/>
                          <a:cs typeface="Arial" panose="020B0604020202020204" pitchFamily="34" charset="0"/>
                        </a:rPr>
                        <a:t>Output Clocks</a:t>
                      </a:r>
                    </a:p>
                  </a:txBody>
                  <a:tcPr anchor="ctr">
                    <a:noFill/>
                  </a:tcPr>
                </a:tc>
                <a:tc>
                  <a:txBody>
                    <a:bodyPr/>
                    <a:lstStyle/>
                    <a:p>
                      <a:pPr algn="ctr"/>
                      <a:r>
                        <a:rPr lang="en-US" sz="1600">
                          <a:solidFill>
                            <a:schemeClr val="tx1"/>
                          </a:solidFill>
                          <a:latin typeface="Arial" panose="020B0604020202020204" pitchFamily="34" charset="0"/>
                          <a:cs typeface="Arial" panose="020B0604020202020204" pitchFamily="34" charset="0"/>
                        </a:rPr>
                        <a:t>Mclk</a:t>
                      </a:r>
                    </a:p>
                  </a:txBody>
                  <a:tcPr anchor="ctr">
                    <a:noFill/>
                  </a:tcPr>
                </a:tc>
                <a:tc>
                  <a:txBody>
                    <a:bodyPr/>
                    <a:lstStyle/>
                    <a:p>
                      <a:pPr algn="ctr"/>
                      <a:r>
                        <a:rPr lang="en-US" sz="1600">
                          <a:solidFill>
                            <a:schemeClr val="tx1"/>
                          </a:solidFill>
                          <a:latin typeface="Arial" panose="020B0604020202020204" pitchFamily="34" charset="0"/>
                          <a:cs typeface="Arial" panose="020B0604020202020204" pitchFamily="34" charset="0"/>
                        </a:rPr>
                        <a:t>FlyByClk/Dclk</a:t>
                      </a:r>
                    </a:p>
                  </a:txBody>
                  <a:tcPr anchor="ctr">
                    <a:noFill/>
                  </a:tcPr>
                </a:tc>
                <a:tc>
                  <a:txBody>
                    <a:bodyPr/>
                    <a:lstStyle/>
                    <a:p>
                      <a:pPr algn="ctr"/>
                      <a:r>
                        <a:rPr lang="en-US" sz="1600">
                          <a:solidFill>
                            <a:schemeClr val="tx1"/>
                          </a:solidFill>
                          <a:latin typeface="Arial" panose="020B0604020202020204" pitchFamily="34" charset="0"/>
                          <a:cs typeface="Arial" panose="020B0604020202020204" pitchFamily="34" charset="0"/>
                        </a:rPr>
                        <a:t>Uclk, FIVRclk, x8clk, Fclk</a:t>
                      </a:r>
                    </a:p>
                  </a:txBody>
                  <a:tcPr anchor="ctr">
                    <a:noFill/>
                  </a:tcPr>
                </a:tc>
                <a:extLst>
                  <a:ext uri="{0D108BD9-81ED-4DB2-BD59-A6C34878D82A}">
                    <a16:rowId xmlns:a16="http://schemas.microsoft.com/office/drawing/2014/main" val="1993232962"/>
                  </a:ext>
                </a:extLst>
              </a:tr>
              <a:tr h="0">
                <a:tc>
                  <a:txBody>
                    <a:bodyPr/>
                    <a:lstStyle/>
                    <a:p>
                      <a:pPr algn="ctr"/>
                      <a:r>
                        <a:rPr lang="en-US" sz="1600">
                          <a:solidFill>
                            <a:schemeClr val="tx1"/>
                          </a:solidFill>
                          <a:latin typeface="Arial" panose="020B0604020202020204" pitchFamily="34" charset="0"/>
                          <a:cs typeface="Arial" panose="020B0604020202020204" pitchFamily="34" charset="0"/>
                        </a:rPr>
                        <a:t>VccAna_EHV</a:t>
                      </a:r>
                    </a:p>
                  </a:txBody>
                  <a:tcPr anchor="ctr">
                    <a:noFill/>
                  </a:tcPr>
                </a:tc>
                <a:tc gridSpan="3">
                  <a:txBody>
                    <a:bodyPr/>
                    <a:lstStyle/>
                    <a:p>
                      <a:pPr algn="ctr"/>
                      <a:r>
                        <a:rPr lang="en-US" sz="1600">
                          <a:solidFill>
                            <a:schemeClr val="tx1"/>
                          </a:solidFill>
                          <a:latin typeface="Arial" panose="020B0604020202020204" pitchFamily="34" charset="0"/>
                          <a:cs typeface="Arial" panose="020B0604020202020204" pitchFamily="34" charset="0"/>
                        </a:rPr>
                        <a:t>VccFA_EHV (1.8V)</a:t>
                      </a:r>
                    </a:p>
                  </a:txBody>
                  <a:tcPr anchor="ctr">
                    <a:noFill/>
                  </a:tcPr>
                </a:tc>
                <a:tc hMerge="1">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a:solidFill>
                          <a:schemeClr val="tx1"/>
                        </a:solidFill>
                        <a:latin typeface="Arial" panose="020B0604020202020204" pitchFamily="34" charset="0"/>
                        <a:cs typeface="Arial" panose="020B0604020202020204" pitchFamily="34" charset="0"/>
                      </a:endParaRPr>
                    </a:p>
                  </a:txBody>
                  <a:tcPr>
                    <a:noFill/>
                  </a:tcPr>
                </a:tc>
                <a:tc hMerge="1">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193631532"/>
                  </a:ext>
                </a:extLst>
              </a:tr>
              <a:tr h="193784">
                <a:tc>
                  <a:txBody>
                    <a:bodyPr/>
                    <a:lstStyle/>
                    <a:p>
                      <a:pPr algn="ctr"/>
                      <a:r>
                        <a:rPr lang="en-US" sz="1600">
                          <a:solidFill>
                            <a:schemeClr val="tx1"/>
                          </a:solidFill>
                          <a:latin typeface="Arial" panose="020B0604020202020204" pitchFamily="34" charset="0"/>
                          <a:cs typeface="Arial" panose="020B0604020202020204" pitchFamily="34" charset="0"/>
                        </a:rPr>
                        <a:t>VccDig/VccSt</a:t>
                      </a:r>
                    </a:p>
                  </a:txBody>
                  <a:tcPr anchor="ctr">
                    <a:noFill/>
                  </a:tcPr>
                </a:tc>
                <a:tc gridSpan="3">
                  <a:txBody>
                    <a:bodyPr/>
                    <a:lstStyle/>
                    <a:p>
                      <a:pPr algn="ctr"/>
                      <a:r>
                        <a:rPr lang="en-US" sz="1600">
                          <a:solidFill>
                            <a:schemeClr val="tx1"/>
                          </a:solidFill>
                          <a:latin typeface="Arial" panose="020B0604020202020204" pitchFamily="34" charset="0"/>
                          <a:cs typeface="Arial" panose="020B0604020202020204" pitchFamily="34" charset="0"/>
                        </a:rPr>
                        <a:t>VccINF</a:t>
                      </a:r>
                    </a:p>
                    <a:p>
                      <a:pPr algn="ctr"/>
                      <a:r>
                        <a:rPr lang="en-US" sz="1600">
                          <a:solidFill>
                            <a:schemeClr val="tx1"/>
                          </a:solidFill>
                          <a:latin typeface="Arial" panose="020B0604020202020204" pitchFamily="34" charset="0"/>
                          <a:cs typeface="Arial" panose="020B0604020202020204" pitchFamily="34" charset="0"/>
                        </a:rPr>
                        <a:t>(0.85V Boot)</a:t>
                      </a:r>
                    </a:p>
                    <a:p>
                      <a:pPr algn="ctr"/>
                      <a:r>
                        <a:rPr lang="en-US" sz="1600">
                          <a:solidFill>
                            <a:schemeClr val="tx1"/>
                          </a:solidFill>
                          <a:latin typeface="Arial" panose="020B0604020202020204" pitchFamily="34" charset="0"/>
                          <a:cs typeface="Arial" panose="020B0604020202020204" pitchFamily="34" charset="0"/>
                        </a:rPr>
                        <a:t>(0.70V Operation)</a:t>
                      </a:r>
                    </a:p>
                  </a:txBody>
                  <a:tcPr anchor="ctr">
                    <a:noFill/>
                  </a:tcPr>
                </a:tc>
                <a:tc hMerge="1">
                  <a:txBody>
                    <a:bodyPr/>
                    <a:lstStyle/>
                    <a:p>
                      <a:endParaRPr lang="en-US" sz="1600">
                        <a:solidFill>
                          <a:schemeClr val="tx1"/>
                        </a:solidFill>
                        <a:latin typeface="Arial" panose="020B0604020202020204" pitchFamily="34" charset="0"/>
                        <a:cs typeface="Arial" panose="020B0604020202020204" pitchFamily="34" charset="0"/>
                      </a:endParaRPr>
                    </a:p>
                  </a:txBody>
                  <a:tcPr>
                    <a:noFill/>
                  </a:tcPr>
                </a:tc>
                <a:tc hMerge="1">
                  <a:txBody>
                    <a:bodyPr/>
                    <a:lstStyle/>
                    <a:p>
                      <a:endParaRPr lang="en-US" sz="160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964070489"/>
                  </a:ext>
                </a:extLst>
              </a:tr>
              <a:tr h="193784">
                <a:tc>
                  <a:txBody>
                    <a:bodyPr/>
                    <a:lstStyle/>
                    <a:p>
                      <a:pPr algn="ctr"/>
                      <a:r>
                        <a:rPr lang="en-US" sz="1600">
                          <a:solidFill>
                            <a:schemeClr val="tx1"/>
                          </a:solidFill>
                          <a:latin typeface="Arial" panose="020B0604020202020204" pitchFamily="34" charset="0"/>
                          <a:cs typeface="Arial" panose="020B0604020202020204" pitchFamily="34" charset="0"/>
                        </a:rPr>
                        <a:t>VccDist</a:t>
                      </a:r>
                    </a:p>
                  </a:txBody>
                  <a:tcPr anchor="ctr">
                    <a:noFill/>
                  </a:tcPr>
                </a:tc>
                <a:tc>
                  <a:txBody>
                    <a:bodyPr/>
                    <a:lstStyle/>
                    <a:p>
                      <a:pPr algn="ctr"/>
                      <a:r>
                        <a:rPr lang="en-US" sz="1600">
                          <a:solidFill>
                            <a:schemeClr val="tx1"/>
                          </a:solidFill>
                          <a:latin typeface="Arial" panose="020B0604020202020204" pitchFamily="34" charset="0"/>
                          <a:cs typeface="Arial" panose="020B0604020202020204" pitchFamily="34" charset="0"/>
                        </a:rPr>
                        <a:t>VccCore </a:t>
                      </a:r>
                    </a:p>
                    <a:p>
                      <a:pPr algn="ctr"/>
                      <a:r>
                        <a:rPr lang="en-US" sz="1600">
                          <a:solidFill>
                            <a:schemeClr val="tx1"/>
                          </a:solidFill>
                          <a:latin typeface="Arial" panose="020B0604020202020204" pitchFamily="34" charset="0"/>
                          <a:cs typeface="Arial" panose="020B0604020202020204" pitchFamily="34" charset="0"/>
                        </a:rPr>
                        <a:t>(0.6V to 1.1V)</a:t>
                      </a:r>
                    </a:p>
                  </a:txBody>
                  <a:tcPr anchor="ctr">
                    <a:noFill/>
                  </a:tcPr>
                </a:tc>
                <a:tc>
                  <a:txBody>
                    <a:bodyPr/>
                    <a:lstStyle/>
                    <a:p>
                      <a:pPr algn="ctr"/>
                      <a:r>
                        <a:rPr lang="en-US" sz="1600">
                          <a:solidFill>
                            <a:schemeClr val="tx1"/>
                          </a:solidFill>
                          <a:latin typeface="Arial" panose="020B0604020202020204" pitchFamily="34" charset="0"/>
                          <a:cs typeface="Arial" panose="020B0604020202020204" pitchFamily="34" charset="0"/>
                        </a:rPr>
                        <a:t>VccDDRD </a:t>
                      </a:r>
                    </a:p>
                    <a:p>
                      <a:pPr algn="ctr"/>
                      <a:r>
                        <a:rPr lang="en-US" sz="1600">
                          <a:solidFill>
                            <a:schemeClr val="tx1"/>
                          </a:solidFill>
                          <a:latin typeface="Arial" panose="020B0604020202020204" pitchFamily="34" charset="0"/>
                          <a:cs typeface="Arial" panose="020B0604020202020204" pitchFamily="34" charset="0"/>
                        </a:rPr>
                        <a:t>(0.7V MCR)</a:t>
                      </a:r>
                    </a:p>
                  </a:txBody>
                  <a:tcPr anchor="ctr">
                    <a:noFill/>
                  </a:tcPr>
                </a:tc>
                <a:tc>
                  <a:txBody>
                    <a:bodyPr/>
                    <a:lstStyle/>
                    <a:p>
                      <a:pPr algn="ctr"/>
                      <a:r>
                        <a:rPr lang="en-US" sz="1600">
                          <a:solidFill>
                            <a:schemeClr val="tx1"/>
                          </a:solidFill>
                          <a:latin typeface="Arial" panose="020B0604020202020204" pitchFamily="34" charset="0"/>
                          <a:cs typeface="Arial" panose="020B0604020202020204" pitchFamily="34" charset="0"/>
                        </a:rPr>
                        <a:t>VccINF</a:t>
                      </a:r>
                    </a:p>
                    <a:p>
                      <a:pPr algn="ctr"/>
                      <a:r>
                        <a:rPr lang="en-US" sz="1600">
                          <a:solidFill>
                            <a:schemeClr val="tx1"/>
                          </a:solidFill>
                          <a:latin typeface="Arial" panose="020B0604020202020204" pitchFamily="34" charset="0"/>
                          <a:cs typeface="Arial" panose="020B0604020202020204" pitchFamily="34" charset="0"/>
                        </a:rPr>
                        <a:t>(0.85V Boot)</a:t>
                      </a:r>
                    </a:p>
                    <a:p>
                      <a:pPr algn="ctr"/>
                      <a:r>
                        <a:rPr lang="en-US" sz="1600">
                          <a:solidFill>
                            <a:schemeClr val="tx1"/>
                          </a:solidFill>
                          <a:latin typeface="Arial" panose="020B0604020202020204" pitchFamily="34" charset="0"/>
                          <a:cs typeface="Arial" panose="020B0604020202020204" pitchFamily="34" charset="0"/>
                        </a:rPr>
                        <a:t>(0.70V Operation)</a:t>
                      </a:r>
                    </a:p>
                  </a:txBody>
                  <a:tcPr anchor="ctr">
                    <a:noFill/>
                  </a:tcPr>
                </a:tc>
                <a:extLst>
                  <a:ext uri="{0D108BD9-81ED-4DB2-BD59-A6C34878D82A}">
                    <a16:rowId xmlns:a16="http://schemas.microsoft.com/office/drawing/2014/main" val="205037151"/>
                  </a:ext>
                </a:extLst>
              </a:tr>
            </a:tbl>
          </a:graphicData>
        </a:graphic>
      </p:graphicFrame>
    </p:spTree>
    <p:extLst>
      <p:ext uri="{BB962C8B-B14F-4D97-AF65-F5344CB8AC3E}">
        <p14:creationId xmlns:p14="http://schemas.microsoft.com/office/powerpoint/2010/main" val="3985132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499C-04D5-402C-A28A-C349C1170E44}"/>
              </a:ext>
            </a:extLst>
          </p:cNvPr>
          <p:cNvSpPr>
            <a:spLocks noGrp="1"/>
          </p:cNvSpPr>
          <p:nvPr>
            <p:ph type="title"/>
          </p:nvPr>
        </p:nvSpPr>
        <p:spPr>
          <a:xfrm>
            <a:off x="393529" y="427751"/>
            <a:ext cx="2937500" cy="635939"/>
          </a:xfrm>
        </p:spPr>
        <p:txBody>
          <a:bodyPr/>
          <a:lstStyle/>
          <a:p>
            <a:pPr algn="l"/>
            <a:r>
              <a:rPr lang="en-US"/>
              <a:t>Fuse ROM Integration</a:t>
            </a:r>
          </a:p>
        </p:txBody>
      </p:sp>
      <p:graphicFrame>
        <p:nvGraphicFramePr>
          <p:cNvPr id="4" name="Table 4">
            <a:extLst>
              <a:ext uri="{FF2B5EF4-FFF2-40B4-BE49-F238E27FC236}">
                <a16:creationId xmlns:a16="http://schemas.microsoft.com/office/drawing/2014/main" id="{A1572A1C-22B6-4721-9CCC-8BAACEF3EA4C}"/>
              </a:ext>
            </a:extLst>
          </p:cNvPr>
          <p:cNvGraphicFramePr>
            <a:graphicFrameLocks noGrp="1"/>
          </p:cNvGraphicFramePr>
          <p:nvPr>
            <p:extLst>
              <p:ext uri="{D42A27DB-BD31-4B8C-83A1-F6EECF244321}">
                <p14:modId xmlns:p14="http://schemas.microsoft.com/office/powerpoint/2010/main" val="2442585840"/>
              </p:ext>
            </p:extLst>
          </p:nvPr>
        </p:nvGraphicFramePr>
        <p:xfrm>
          <a:off x="7106816" y="4464257"/>
          <a:ext cx="4861249" cy="1981200"/>
        </p:xfrm>
        <a:graphic>
          <a:graphicData uri="http://schemas.openxmlformats.org/drawingml/2006/table">
            <a:tbl>
              <a:tblPr firstRow="1" bandRow="1">
                <a:tableStyleId>{5C22544A-7EE6-4342-B048-85BDC9FD1C3A}</a:tableStyleId>
              </a:tblPr>
              <a:tblGrid>
                <a:gridCol w="1462753">
                  <a:extLst>
                    <a:ext uri="{9D8B030D-6E8A-4147-A177-3AD203B41FA5}">
                      <a16:colId xmlns:a16="http://schemas.microsoft.com/office/drawing/2014/main" val="2966184443"/>
                    </a:ext>
                  </a:extLst>
                </a:gridCol>
                <a:gridCol w="3398496">
                  <a:extLst>
                    <a:ext uri="{9D8B030D-6E8A-4147-A177-3AD203B41FA5}">
                      <a16:colId xmlns:a16="http://schemas.microsoft.com/office/drawing/2014/main" val="3615015757"/>
                    </a:ext>
                  </a:extLst>
                </a:gridCol>
              </a:tblGrid>
              <a:tr h="281463">
                <a:tc>
                  <a:txBody>
                    <a:bodyPr/>
                    <a:lstStyle/>
                    <a:p>
                      <a:pPr algn="ctr"/>
                      <a:r>
                        <a:rPr lang="en-US" sz="1400">
                          <a:solidFill>
                            <a:schemeClr val="tx1"/>
                          </a:solidFill>
                          <a:latin typeface="Arial" panose="020B0604020202020204" pitchFamily="34" charset="0"/>
                          <a:cs typeface="Arial" panose="020B0604020202020204" pitchFamily="34" charset="0"/>
                        </a:rPr>
                        <a:t>Fuse ROM IP Rail</a:t>
                      </a:r>
                    </a:p>
                  </a:txBody>
                  <a:tcPr anchor="ctr">
                    <a:noFill/>
                  </a:tcPr>
                </a:tc>
                <a:tc>
                  <a:txBody>
                    <a:bodyPr/>
                    <a:lstStyle/>
                    <a:p>
                      <a:pPr algn="ctr"/>
                      <a:r>
                        <a:rPr lang="en-US" sz="1400">
                          <a:solidFill>
                            <a:schemeClr val="tx1"/>
                          </a:solidFill>
                          <a:latin typeface="Arial" panose="020B0604020202020204" pitchFamily="34" charset="0"/>
                          <a:cs typeface="Arial" panose="020B0604020202020204" pitchFamily="34" charset="0"/>
                        </a:rPr>
                        <a:t>SOC Rail</a:t>
                      </a:r>
                    </a:p>
                  </a:txBody>
                  <a:tcPr anchor="ctr">
                    <a:noFill/>
                  </a:tcPr>
                </a:tc>
                <a:extLst>
                  <a:ext uri="{0D108BD9-81ED-4DB2-BD59-A6C34878D82A}">
                    <a16:rowId xmlns:a16="http://schemas.microsoft.com/office/drawing/2014/main" val="1470589162"/>
                  </a:ext>
                </a:extLst>
              </a:tr>
              <a:tr h="485813">
                <a:tc>
                  <a:txBody>
                    <a:bodyPr/>
                    <a:lstStyle/>
                    <a:p>
                      <a:pPr algn="ctr"/>
                      <a:r>
                        <a:rPr lang="en-US" sz="1400">
                          <a:solidFill>
                            <a:schemeClr val="tx1"/>
                          </a:solidFill>
                          <a:latin typeface="Arial" panose="020B0604020202020204" pitchFamily="34" charset="0"/>
                          <a:cs typeface="Arial" panose="020B0604020202020204" pitchFamily="34" charset="0"/>
                        </a:rPr>
                        <a:t>Vdd</a:t>
                      </a:r>
                    </a:p>
                  </a:txBody>
                  <a:tcPr anchor="ctr">
                    <a:noFill/>
                  </a:tcPr>
                </a:tc>
                <a:tc>
                  <a:txBody>
                    <a:bodyPr/>
                    <a:lstStyle/>
                    <a:p>
                      <a:pPr algn="ctr"/>
                      <a:r>
                        <a:rPr lang="en-US" sz="1400">
                          <a:solidFill>
                            <a:schemeClr val="tx1"/>
                          </a:solidFill>
                          <a:latin typeface="Arial" panose="020B0604020202020204" pitchFamily="34" charset="0"/>
                          <a:cs typeface="Arial" panose="020B0604020202020204" pitchFamily="34" charset="0"/>
                        </a:rPr>
                        <a:t>VccINF</a:t>
                      </a:r>
                    </a:p>
                    <a:p>
                      <a:pPr algn="ctr"/>
                      <a:r>
                        <a:rPr lang="en-US" sz="1400">
                          <a:solidFill>
                            <a:schemeClr val="tx1"/>
                          </a:solidFill>
                          <a:latin typeface="Arial" panose="020B0604020202020204" pitchFamily="34" charset="0"/>
                          <a:cs typeface="Arial" panose="020B0604020202020204" pitchFamily="34" charset="0"/>
                        </a:rPr>
                        <a:t>(0.85V Boot, </a:t>
                      </a:r>
                    </a:p>
                    <a:p>
                      <a:pPr algn="ctr"/>
                      <a:r>
                        <a:rPr lang="en-US" sz="1400">
                          <a:solidFill>
                            <a:schemeClr val="tx1"/>
                          </a:solidFill>
                          <a:latin typeface="Arial" panose="020B0604020202020204" pitchFamily="34" charset="0"/>
                          <a:cs typeface="Arial" panose="020B0604020202020204" pitchFamily="34" charset="0"/>
                        </a:rPr>
                        <a:t>Fuse ROM only read at this voltage)</a:t>
                      </a:r>
                    </a:p>
                    <a:p>
                      <a:pPr algn="ctr"/>
                      <a:r>
                        <a:rPr lang="en-US" sz="1400">
                          <a:solidFill>
                            <a:schemeClr val="tx1"/>
                          </a:solidFill>
                          <a:latin typeface="Arial" panose="020B0604020202020204" pitchFamily="34" charset="0"/>
                          <a:cs typeface="Arial" panose="020B0604020202020204" pitchFamily="34" charset="0"/>
                        </a:rPr>
                        <a:t>(0.70V Operation)</a:t>
                      </a:r>
                    </a:p>
                  </a:txBody>
                  <a:tcPr anchor="ctr">
                    <a:noFill/>
                  </a:tcPr>
                </a:tc>
                <a:extLst>
                  <a:ext uri="{0D108BD9-81ED-4DB2-BD59-A6C34878D82A}">
                    <a16:rowId xmlns:a16="http://schemas.microsoft.com/office/drawing/2014/main" val="1993232962"/>
                  </a:ext>
                </a:extLst>
              </a:tr>
              <a:tr h="281463">
                <a:tc>
                  <a:txBody>
                    <a:bodyPr/>
                    <a:lstStyle/>
                    <a:p>
                      <a:pPr algn="ctr"/>
                      <a:r>
                        <a:rPr lang="en-US" sz="1400">
                          <a:solidFill>
                            <a:schemeClr val="tx1"/>
                          </a:solidFill>
                          <a:latin typeface="Arial" panose="020B0604020202020204" pitchFamily="34" charset="0"/>
                          <a:cs typeface="Arial" panose="020B0604020202020204" pitchFamily="34" charset="0"/>
                        </a:rPr>
                        <a:t>Vqps</a:t>
                      </a:r>
                    </a:p>
                  </a:txBody>
                  <a:tcPr anchor="ctr">
                    <a:noFill/>
                  </a:tcPr>
                </a:tc>
                <a:tc>
                  <a:txBody>
                    <a:bodyPr/>
                    <a:lstStyle/>
                    <a:p>
                      <a:pPr algn="ctr"/>
                      <a:r>
                        <a:rPr lang="en-US" sz="1400">
                          <a:solidFill>
                            <a:schemeClr val="tx1"/>
                          </a:solidFill>
                          <a:latin typeface="Arial" panose="020B0604020202020204" pitchFamily="34" charset="0"/>
                          <a:cs typeface="Arial" panose="020B0604020202020204" pitchFamily="34" charset="0"/>
                        </a:rPr>
                        <a:t>Driven to 1.8V for programming</a:t>
                      </a:r>
                    </a:p>
                    <a:p>
                      <a:pPr algn="ctr"/>
                      <a:r>
                        <a:rPr lang="en-US" sz="1400">
                          <a:solidFill>
                            <a:schemeClr val="tx1"/>
                          </a:solidFill>
                          <a:latin typeface="Arial" panose="020B0604020202020204" pitchFamily="34" charset="0"/>
                          <a:cs typeface="Arial" panose="020B0604020202020204" pitchFamily="34" charset="0"/>
                        </a:rPr>
                        <a:t>In customer platform tied to Vss</a:t>
                      </a:r>
                    </a:p>
                  </a:txBody>
                  <a:tcPr anchor="ctr">
                    <a:noFill/>
                  </a:tcPr>
                </a:tc>
                <a:extLst>
                  <a:ext uri="{0D108BD9-81ED-4DB2-BD59-A6C34878D82A}">
                    <a16:rowId xmlns:a16="http://schemas.microsoft.com/office/drawing/2014/main" val="2193631532"/>
                  </a:ext>
                </a:extLst>
              </a:tr>
            </a:tbl>
          </a:graphicData>
        </a:graphic>
      </p:graphicFrame>
      <p:pic>
        <p:nvPicPr>
          <p:cNvPr id="1026" name="Picture 1">
            <a:extLst>
              <a:ext uri="{FF2B5EF4-FFF2-40B4-BE49-F238E27FC236}">
                <a16:creationId xmlns:a16="http://schemas.microsoft.com/office/drawing/2014/main" id="{A194CD91-D2BF-4EB5-89A7-227DED90A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7"/>
          <a:stretch/>
        </p:blipFill>
        <p:spPr bwMode="auto">
          <a:xfrm>
            <a:off x="5288852" y="0"/>
            <a:ext cx="6760273" cy="418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7CB4E20-5278-4EC2-B72F-FB2324A8F642}"/>
              </a:ext>
            </a:extLst>
          </p:cNvPr>
          <p:cNvSpPr/>
          <p:nvPr/>
        </p:nvSpPr>
        <p:spPr>
          <a:xfrm>
            <a:off x="223935" y="1421804"/>
            <a:ext cx="5197151" cy="2677656"/>
          </a:xfrm>
          <a:prstGeom prst="rect">
            <a:avLst/>
          </a:prstGeom>
        </p:spPr>
        <p:txBody>
          <a:bodyPr wrap="square">
            <a:spAutoFit/>
          </a:bodyPr>
          <a:lstStyle/>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1) TSMC delivers 4K Fuse ROM HIP as part of the N3 PDK</a:t>
            </a:r>
          </a:p>
          <a:p>
            <a:r>
              <a:rPr lang="en-US" sz="1400">
                <a:latin typeface="Arial" panose="020B0604020202020204" pitchFamily="34" charset="0"/>
                <a:cs typeface="Arial" panose="020B0604020202020204" pitchFamily="34" charset="0"/>
              </a:rPr>
              <a:t>2) IPG delivers “Fuse HIPtop” which contains 3 instances of </a:t>
            </a:r>
          </a:p>
          <a:p>
            <a:r>
              <a:rPr lang="en-US" sz="1400">
                <a:latin typeface="Arial" panose="020B0604020202020204" pitchFamily="34" charset="0"/>
                <a:cs typeface="Arial" panose="020B0604020202020204" pitchFamily="34" charset="0"/>
              </a:rPr>
              <a:t>Fuse ROM as well as ROSC HIP, VLD HIP, and fuse shim SIP</a:t>
            </a:r>
          </a:p>
          <a:p>
            <a:r>
              <a:rPr lang="en-US" sz="1400">
                <a:latin typeface="Arial" panose="020B0604020202020204" pitchFamily="34" charset="0"/>
                <a:cs typeface="Arial" panose="020B0604020202020204" pitchFamily="34" charset="0"/>
              </a:rPr>
              <a:t>3) SOC team hardens both Fuse shim SIP and fuse controller SIP into EPR_Fuse tile</a:t>
            </a:r>
          </a:p>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Possible to have a glitch on PowerState (PS) input to Fuse ROM as VccINF powers up but no risk of accidental write of fuse ROM because Vqps will up and held low before VccINF in programming platform and tied to Vss in customer platform.</a:t>
            </a:r>
          </a:p>
        </p:txBody>
      </p:sp>
      <p:graphicFrame>
        <p:nvGraphicFramePr>
          <p:cNvPr id="6" name="Table 5">
            <a:extLst>
              <a:ext uri="{FF2B5EF4-FFF2-40B4-BE49-F238E27FC236}">
                <a16:creationId xmlns:a16="http://schemas.microsoft.com/office/drawing/2014/main" id="{317CFF69-D452-4223-BF50-AAED3E045515}"/>
              </a:ext>
            </a:extLst>
          </p:cNvPr>
          <p:cNvGraphicFramePr>
            <a:graphicFrameLocks noGrp="1"/>
          </p:cNvGraphicFramePr>
          <p:nvPr>
            <p:extLst>
              <p:ext uri="{D42A27DB-BD31-4B8C-83A1-F6EECF244321}">
                <p14:modId xmlns:p14="http://schemas.microsoft.com/office/powerpoint/2010/main" val="2195627023"/>
              </p:ext>
            </p:extLst>
          </p:nvPr>
        </p:nvGraphicFramePr>
        <p:xfrm>
          <a:off x="223935" y="4338916"/>
          <a:ext cx="6484775" cy="2194560"/>
        </p:xfrm>
        <a:graphic>
          <a:graphicData uri="http://schemas.openxmlformats.org/drawingml/2006/table">
            <a:tbl>
              <a:tblPr firstRow="1" firstCol="1" bandRow="1">
                <a:tableStyleId>{5C22544A-7EE6-4342-B048-85BDC9FD1C3A}</a:tableStyleId>
              </a:tblPr>
              <a:tblGrid>
                <a:gridCol w="923730">
                  <a:extLst>
                    <a:ext uri="{9D8B030D-6E8A-4147-A177-3AD203B41FA5}">
                      <a16:colId xmlns:a16="http://schemas.microsoft.com/office/drawing/2014/main" val="490203708"/>
                    </a:ext>
                  </a:extLst>
                </a:gridCol>
                <a:gridCol w="2155372">
                  <a:extLst>
                    <a:ext uri="{9D8B030D-6E8A-4147-A177-3AD203B41FA5}">
                      <a16:colId xmlns:a16="http://schemas.microsoft.com/office/drawing/2014/main" val="3761215223"/>
                    </a:ext>
                  </a:extLst>
                </a:gridCol>
                <a:gridCol w="578498">
                  <a:extLst>
                    <a:ext uri="{9D8B030D-6E8A-4147-A177-3AD203B41FA5}">
                      <a16:colId xmlns:a16="http://schemas.microsoft.com/office/drawing/2014/main" val="3188296298"/>
                    </a:ext>
                  </a:extLst>
                </a:gridCol>
                <a:gridCol w="2827175">
                  <a:extLst>
                    <a:ext uri="{9D8B030D-6E8A-4147-A177-3AD203B41FA5}">
                      <a16:colId xmlns:a16="http://schemas.microsoft.com/office/drawing/2014/main" val="1338097177"/>
                    </a:ext>
                  </a:extLst>
                </a:gridCol>
              </a:tblGrid>
              <a:tr h="0">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IP</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Component</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IP type</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Comment</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8274002"/>
                  </a:ext>
                </a:extLst>
              </a:tr>
              <a:tr h="0">
                <a:tc rowSpan="4">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Fuse Hiptop Partition</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tef05f128x32hd18_phrm_*</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HIP</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TSMC 4k fuse memory </a:t>
                      </a:r>
                    </a:p>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(owned by TSMC).</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8075031"/>
                  </a:ext>
                </a:extLst>
              </a:tr>
              <a:tr h="0">
                <a:tc vMerge="1">
                  <a:txBody>
                    <a:bodyPr/>
                    <a:lstStyle/>
                    <a:p>
                      <a:endParaRPr lang="en-US"/>
                    </a:p>
                  </a:txBody>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Ipn3fuserosc</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HIP</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Internal clock generator </a:t>
                      </a:r>
                    </a:p>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(owned by DE).</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4482829"/>
                  </a:ext>
                </a:extLst>
              </a:tr>
              <a:tr h="0">
                <a:tc vMerge="1">
                  <a:txBody>
                    <a:bodyPr/>
                    <a:lstStyle/>
                    <a:p>
                      <a:endParaRPr lang="en-US"/>
                    </a:p>
                  </a:txBody>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Ipn3fusevld</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HIP</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Voltage Level Detector for detecting voltage glitch attacks </a:t>
                      </a:r>
                    </a:p>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(owned by DE).</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7901430"/>
                  </a:ext>
                </a:extLst>
              </a:tr>
              <a:tr h="0">
                <a:tc vMerge="1">
                  <a:txBody>
                    <a:bodyPr/>
                    <a:lstStyle/>
                    <a:p>
                      <a:endParaRPr lang="en-US"/>
                    </a:p>
                  </a:txBody>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Fuse Hiptop Partition wrapper</a:t>
                      </a:r>
                      <a:br>
                        <a:rPr lang="en-US" sz="1200">
                          <a:solidFill>
                            <a:schemeClr val="tx1"/>
                          </a:solidFill>
                          <a:effectLst/>
                          <a:latin typeface="Arial" panose="020B0604020202020204" pitchFamily="34" charset="0"/>
                          <a:cs typeface="Arial" panose="020B0604020202020204" pitchFamily="34" charset="0"/>
                        </a:rPr>
                      </a:br>
                      <a:r>
                        <a:rPr lang="en-US" sz="1200">
                          <a:solidFill>
                            <a:schemeClr val="tx1"/>
                          </a:solidFill>
                          <a:effectLst/>
                          <a:latin typeface="Arial" panose="020B0604020202020204" pitchFamily="34" charset="0"/>
                          <a:cs typeface="Arial" panose="020B0604020202020204" pitchFamily="34" charset="0"/>
                        </a:rPr>
                        <a:t>includes SHIM (SIP)</a:t>
                      </a:r>
                    </a:p>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 </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SIP</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SIP wrapper embedding all the above-mentioned components that interacts with the 3.0 Chassis Fuse Controller.</a:t>
                      </a:r>
                      <a:endParaRPr lang="en-US"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3717022"/>
                  </a:ext>
                </a:extLst>
              </a:tr>
            </a:tbl>
          </a:graphicData>
        </a:graphic>
      </p:graphicFrame>
    </p:spTree>
    <p:extLst>
      <p:ext uri="{BB962C8B-B14F-4D97-AF65-F5344CB8AC3E}">
        <p14:creationId xmlns:p14="http://schemas.microsoft.com/office/powerpoint/2010/main" val="1640675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34BBA-7438-4EF9-B94A-0BB3C97827FD}"/>
              </a:ext>
            </a:extLst>
          </p:cNvPr>
          <p:cNvPicPr>
            <a:picLocks noChangeAspect="1"/>
          </p:cNvPicPr>
          <p:nvPr/>
        </p:nvPicPr>
        <p:blipFill>
          <a:blip r:embed="rId2"/>
          <a:stretch>
            <a:fillRect/>
          </a:stretch>
        </p:blipFill>
        <p:spPr>
          <a:xfrm>
            <a:off x="0" y="1096880"/>
            <a:ext cx="12192000" cy="3906857"/>
          </a:xfrm>
          <a:prstGeom prst="rect">
            <a:avLst/>
          </a:prstGeom>
        </p:spPr>
      </p:pic>
      <p:sp>
        <p:nvSpPr>
          <p:cNvPr id="3" name="Title 1">
            <a:extLst>
              <a:ext uri="{FF2B5EF4-FFF2-40B4-BE49-F238E27FC236}">
                <a16:creationId xmlns:a16="http://schemas.microsoft.com/office/drawing/2014/main" id="{948BD7C2-45ED-497E-AD2A-151B2D199E69}"/>
              </a:ext>
            </a:extLst>
          </p:cNvPr>
          <p:cNvSpPr txBox="1">
            <a:spLocks/>
          </p:cNvSpPr>
          <p:nvPr/>
        </p:nvSpPr>
        <p:spPr>
          <a:xfrm>
            <a:off x="183729" y="189634"/>
            <a:ext cx="10964562" cy="639891"/>
          </a:xfrm>
          <a:prstGeom prst="rect">
            <a:avLst/>
          </a:prstGeom>
        </p:spPr>
        <p:txBody>
          <a:bodyPr/>
          <a:lstStyle>
            <a:lvl1pPr algn="l" defTabSz="914400" rtl="0" eaLnBrk="1" latinLnBrk="0" hangingPunct="1">
              <a:lnSpc>
                <a:spcPct val="90000"/>
              </a:lnSpc>
              <a:spcBef>
                <a:spcPct val="0"/>
              </a:spcBef>
              <a:buNone/>
              <a:defRPr sz="3600" kern="1200">
                <a:solidFill>
                  <a:srgbClr val="00B0F0"/>
                </a:solidFill>
                <a:latin typeface="Intel Clear" panose="020B0604020203020204" pitchFamily="34" charset="0"/>
                <a:ea typeface="+mj-ea"/>
                <a:cs typeface="+mj-cs"/>
              </a:defRPr>
            </a:lvl1pPr>
          </a:lstStyle>
          <a:p>
            <a:r>
              <a:rPr lang="en-US"/>
              <a:t>GNR and SRF Comparison</a:t>
            </a:r>
          </a:p>
        </p:txBody>
      </p:sp>
      <p:sp>
        <p:nvSpPr>
          <p:cNvPr id="4" name="TextBox 3">
            <a:extLst>
              <a:ext uri="{FF2B5EF4-FFF2-40B4-BE49-F238E27FC236}">
                <a16:creationId xmlns:a16="http://schemas.microsoft.com/office/drawing/2014/main" id="{D5D79FF7-97BB-4C2D-A70D-46F0F696568A}"/>
              </a:ext>
            </a:extLst>
          </p:cNvPr>
          <p:cNvSpPr txBox="1"/>
          <p:nvPr/>
        </p:nvSpPr>
        <p:spPr>
          <a:xfrm>
            <a:off x="424872" y="5865091"/>
            <a:ext cx="10160000" cy="369332"/>
          </a:xfrm>
          <a:prstGeom prst="rect">
            <a:avLst/>
          </a:prstGeom>
          <a:noFill/>
        </p:spPr>
        <p:txBody>
          <a:bodyPr wrap="square" rtlCol="0">
            <a:spAutoFit/>
          </a:bodyPr>
          <a:lstStyle/>
          <a:p>
            <a:r>
              <a:rPr lang="en-US"/>
              <a:t>SRF supports only 5 year lifetime with no support for extended temp or IoTG or functional safety (FUSA)</a:t>
            </a:r>
          </a:p>
        </p:txBody>
      </p:sp>
      <p:sp>
        <p:nvSpPr>
          <p:cNvPr id="5" name="Footer Placeholder 2">
            <a:extLst>
              <a:ext uri="{FF2B5EF4-FFF2-40B4-BE49-F238E27FC236}">
                <a16:creationId xmlns:a16="http://schemas.microsoft.com/office/drawing/2014/main" id="{6D19DD05-7794-423D-95C1-804ADEFF1E55}"/>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Intel Confidential – Product Design Information</a:t>
            </a:r>
          </a:p>
        </p:txBody>
      </p:sp>
    </p:spTree>
    <p:extLst>
      <p:ext uri="{BB962C8B-B14F-4D97-AF65-F5344CB8AC3E}">
        <p14:creationId xmlns:p14="http://schemas.microsoft.com/office/powerpoint/2010/main" val="415151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76ECE047-A17F-4AF2-8F56-FBEA0A7D20C2}"/>
              </a:ext>
            </a:extLst>
          </p:cNvPr>
          <p:cNvCxnSpPr>
            <a:cxnSpLocks/>
          </p:cNvCxnSpPr>
          <p:nvPr/>
        </p:nvCxnSpPr>
        <p:spPr>
          <a:xfrm flipV="1">
            <a:off x="9448796" y="2110378"/>
            <a:ext cx="2581" cy="2359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9A2B40-ED70-49D5-9F6C-C211B6490E62}"/>
              </a:ext>
            </a:extLst>
          </p:cNvPr>
          <p:cNvCxnSpPr>
            <a:cxnSpLocks/>
          </p:cNvCxnSpPr>
          <p:nvPr/>
        </p:nvCxnSpPr>
        <p:spPr>
          <a:xfrm flipH="1">
            <a:off x="8563445" y="2346369"/>
            <a:ext cx="88793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3162DA3-7CD3-4392-A606-0C675C9EC3F7}"/>
              </a:ext>
            </a:extLst>
          </p:cNvPr>
          <p:cNvCxnSpPr>
            <a:cxnSpLocks/>
          </p:cNvCxnSpPr>
          <p:nvPr/>
        </p:nvCxnSpPr>
        <p:spPr>
          <a:xfrm flipH="1" flipV="1">
            <a:off x="8563445" y="2127042"/>
            <a:ext cx="2705" cy="419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980E1C2-13CD-482A-BA7E-03ACB332BA2D}"/>
              </a:ext>
            </a:extLst>
          </p:cNvPr>
          <p:cNvSpPr txBox="1"/>
          <p:nvPr/>
        </p:nvSpPr>
        <p:spPr>
          <a:xfrm>
            <a:off x="10145196" y="2865815"/>
            <a:ext cx="9143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Vss</a:t>
            </a:r>
          </a:p>
        </p:txBody>
      </p:sp>
      <p:cxnSp>
        <p:nvCxnSpPr>
          <p:cNvPr id="37" name="Straight Arrow Connector 36">
            <a:extLst>
              <a:ext uri="{FF2B5EF4-FFF2-40B4-BE49-F238E27FC236}">
                <a16:creationId xmlns:a16="http://schemas.microsoft.com/office/drawing/2014/main" id="{7F442B8D-3A71-4EC2-B4AC-DE9AB4F5FE85}"/>
              </a:ext>
            </a:extLst>
          </p:cNvPr>
          <p:cNvCxnSpPr>
            <a:cxnSpLocks/>
            <a:stCxn id="36" idx="0"/>
          </p:cNvCxnSpPr>
          <p:nvPr/>
        </p:nvCxnSpPr>
        <p:spPr>
          <a:xfrm flipV="1">
            <a:off x="10602389" y="2127043"/>
            <a:ext cx="0" cy="7387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15620AE-CD40-426F-9D59-BE8B35236EC8}"/>
              </a:ext>
            </a:extLst>
          </p:cNvPr>
          <p:cNvCxnSpPr>
            <a:cxnSpLocks/>
          </p:cNvCxnSpPr>
          <p:nvPr/>
        </p:nvCxnSpPr>
        <p:spPr>
          <a:xfrm>
            <a:off x="6095999" y="0"/>
            <a:ext cx="1"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33D85E8-2B50-436C-909D-59BF52889AF6}"/>
              </a:ext>
            </a:extLst>
          </p:cNvPr>
          <p:cNvCxnSpPr>
            <a:cxnSpLocks/>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A8C68B87-86BC-42F4-B9A9-03BB60A75BD9}"/>
              </a:ext>
            </a:extLst>
          </p:cNvPr>
          <p:cNvSpPr txBox="1"/>
          <p:nvPr/>
        </p:nvSpPr>
        <p:spPr>
          <a:xfrm>
            <a:off x="6288526" y="627339"/>
            <a:ext cx="8666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GNR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Calibri" panose="020F0502020204030204"/>
              </a:rPr>
              <a:t>Fuse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Read</a:t>
            </a:r>
          </a:p>
        </p:txBody>
      </p:sp>
      <p:cxnSp>
        <p:nvCxnSpPr>
          <p:cNvPr id="79" name="Straight Arrow Connector 78">
            <a:extLst>
              <a:ext uri="{FF2B5EF4-FFF2-40B4-BE49-F238E27FC236}">
                <a16:creationId xmlns:a16="http://schemas.microsoft.com/office/drawing/2014/main" id="{1DEBD585-6DB1-442F-A9AF-7B2188E825AA}"/>
              </a:ext>
            </a:extLst>
          </p:cNvPr>
          <p:cNvCxnSpPr>
            <a:cxnSpLocks/>
          </p:cNvCxnSpPr>
          <p:nvPr/>
        </p:nvCxnSpPr>
        <p:spPr>
          <a:xfrm flipV="1">
            <a:off x="3334684" y="2123296"/>
            <a:ext cx="0" cy="4391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2250D13-ADEC-44E7-A9AF-3A502211F166}"/>
              </a:ext>
            </a:extLst>
          </p:cNvPr>
          <p:cNvCxnSpPr>
            <a:cxnSpLocks/>
          </p:cNvCxnSpPr>
          <p:nvPr/>
        </p:nvCxnSpPr>
        <p:spPr>
          <a:xfrm flipV="1">
            <a:off x="2438952" y="2139960"/>
            <a:ext cx="7800" cy="4096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0A682CB-3B39-4E86-A5CB-5621043400D2}"/>
              </a:ext>
            </a:extLst>
          </p:cNvPr>
          <p:cNvSpPr txBox="1"/>
          <p:nvPr/>
        </p:nvSpPr>
        <p:spPr>
          <a:xfrm>
            <a:off x="4028503" y="2878733"/>
            <a:ext cx="9143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Vss</a:t>
            </a:r>
          </a:p>
        </p:txBody>
      </p:sp>
      <p:cxnSp>
        <p:nvCxnSpPr>
          <p:cNvPr id="92" name="Straight Arrow Connector 91">
            <a:extLst>
              <a:ext uri="{FF2B5EF4-FFF2-40B4-BE49-F238E27FC236}">
                <a16:creationId xmlns:a16="http://schemas.microsoft.com/office/drawing/2014/main" id="{B9986060-DD1B-44D0-A184-31E5C5D240A6}"/>
              </a:ext>
            </a:extLst>
          </p:cNvPr>
          <p:cNvCxnSpPr>
            <a:cxnSpLocks/>
            <a:stCxn id="91" idx="0"/>
          </p:cNvCxnSpPr>
          <p:nvPr/>
        </p:nvCxnSpPr>
        <p:spPr>
          <a:xfrm flipV="1">
            <a:off x="4485696" y="2139961"/>
            <a:ext cx="0" cy="7387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CF4EB57C-1D07-40D3-BB1B-C6A7AFD5BFF7}"/>
              </a:ext>
            </a:extLst>
          </p:cNvPr>
          <p:cNvSpPr txBox="1"/>
          <p:nvPr/>
        </p:nvSpPr>
        <p:spPr>
          <a:xfrm>
            <a:off x="114414" y="689107"/>
            <a:ext cx="105141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GNR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Calibri" panose="020F0502020204030204"/>
              </a:rPr>
              <a:t>Fuse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Calibri" panose="020F0502020204030204"/>
              </a:rPr>
              <a:t>Program</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ED90C2BE-47E2-4326-A89B-FB2E96E99134}"/>
              </a:ext>
            </a:extLst>
          </p:cNvPr>
          <p:cNvSpPr txBox="1"/>
          <p:nvPr/>
        </p:nvSpPr>
        <p:spPr>
          <a:xfrm>
            <a:off x="2996392" y="2554167"/>
            <a:ext cx="6637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1.8V</a:t>
            </a:r>
          </a:p>
        </p:txBody>
      </p:sp>
      <p:sp>
        <p:nvSpPr>
          <p:cNvPr id="115" name="TextBox 114">
            <a:extLst>
              <a:ext uri="{FF2B5EF4-FFF2-40B4-BE49-F238E27FC236}">
                <a16:creationId xmlns:a16="http://schemas.microsoft.com/office/drawing/2014/main" id="{E8DD657E-BB6F-4479-A82D-1E77BDEC8D9D}"/>
              </a:ext>
            </a:extLst>
          </p:cNvPr>
          <p:cNvSpPr txBox="1"/>
          <p:nvPr/>
        </p:nvSpPr>
        <p:spPr>
          <a:xfrm>
            <a:off x="10142616" y="6249626"/>
            <a:ext cx="9143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Vss</a:t>
            </a:r>
          </a:p>
        </p:txBody>
      </p:sp>
      <p:cxnSp>
        <p:nvCxnSpPr>
          <p:cNvPr id="116" name="Straight Arrow Connector 115">
            <a:extLst>
              <a:ext uri="{FF2B5EF4-FFF2-40B4-BE49-F238E27FC236}">
                <a16:creationId xmlns:a16="http://schemas.microsoft.com/office/drawing/2014/main" id="{57CE372D-E545-4BC4-AE87-F7A43F57408B}"/>
              </a:ext>
            </a:extLst>
          </p:cNvPr>
          <p:cNvCxnSpPr>
            <a:cxnSpLocks/>
            <a:stCxn id="115" idx="0"/>
          </p:cNvCxnSpPr>
          <p:nvPr/>
        </p:nvCxnSpPr>
        <p:spPr>
          <a:xfrm flipV="1">
            <a:off x="10599809" y="5510854"/>
            <a:ext cx="0" cy="7387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099E1429-E7DE-42F6-9034-D7F744B1B86B}"/>
              </a:ext>
            </a:extLst>
          </p:cNvPr>
          <p:cNvSpPr txBox="1"/>
          <p:nvPr/>
        </p:nvSpPr>
        <p:spPr>
          <a:xfrm>
            <a:off x="6356964" y="3479753"/>
            <a:ext cx="7728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SRF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Calibri" panose="020F0502020204030204"/>
              </a:rPr>
              <a:t>Fuse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Read</a:t>
            </a:r>
          </a:p>
        </p:txBody>
      </p:sp>
      <p:sp>
        <p:nvSpPr>
          <p:cNvPr id="123" name="TextBox 122">
            <a:extLst>
              <a:ext uri="{FF2B5EF4-FFF2-40B4-BE49-F238E27FC236}">
                <a16:creationId xmlns:a16="http://schemas.microsoft.com/office/drawing/2014/main" id="{047D26F5-D089-4645-A8CA-6F5AE72459F2}"/>
              </a:ext>
            </a:extLst>
          </p:cNvPr>
          <p:cNvSpPr txBox="1"/>
          <p:nvPr/>
        </p:nvSpPr>
        <p:spPr>
          <a:xfrm>
            <a:off x="1267286" y="5121125"/>
            <a:ext cx="4568978" cy="369332"/>
          </a:xfrm>
          <a:prstGeom prst="rect">
            <a:avLst/>
          </a:prstGeom>
          <a:noFill/>
          <a:ln w="28575">
            <a:solidFill>
              <a:schemeClr val="accent6">
                <a:lumMod val="75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Socket</a:t>
            </a:r>
          </a:p>
        </p:txBody>
      </p:sp>
      <p:sp>
        <p:nvSpPr>
          <p:cNvPr id="124" name="TextBox 123">
            <a:extLst>
              <a:ext uri="{FF2B5EF4-FFF2-40B4-BE49-F238E27FC236}">
                <a16:creationId xmlns:a16="http://schemas.microsoft.com/office/drawing/2014/main" id="{A33AE328-A591-44BA-998E-82599FDB0EFB}"/>
              </a:ext>
            </a:extLst>
          </p:cNvPr>
          <p:cNvSpPr txBox="1"/>
          <p:nvPr/>
        </p:nvSpPr>
        <p:spPr>
          <a:xfrm>
            <a:off x="2005878" y="5906344"/>
            <a:ext cx="8580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 VR = 1.0V</a:t>
            </a:r>
          </a:p>
        </p:txBody>
      </p:sp>
      <p:cxnSp>
        <p:nvCxnSpPr>
          <p:cNvPr id="125" name="Straight Arrow Connector 124">
            <a:extLst>
              <a:ext uri="{FF2B5EF4-FFF2-40B4-BE49-F238E27FC236}">
                <a16:creationId xmlns:a16="http://schemas.microsoft.com/office/drawing/2014/main" id="{61D67956-8FBC-46A6-8D1C-BDACBBD9F280}"/>
              </a:ext>
            </a:extLst>
          </p:cNvPr>
          <p:cNvCxnSpPr>
            <a:cxnSpLocks/>
          </p:cNvCxnSpPr>
          <p:nvPr/>
        </p:nvCxnSpPr>
        <p:spPr>
          <a:xfrm flipV="1">
            <a:off x="3332104" y="5507107"/>
            <a:ext cx="0" cy="4391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ADC7E0C0-8297-4C07-8A22-9103EAED353A}"/>
              </a:ext>
            </a:extLst>
          </p:cNvPr>
          <p:cNvCxnSpPr>
            <a:cxnSpLocks/>
          </p:cNvCxnSpPr>
          <p:nvPr/>
        </p:nvCxnSpPr>
        <p:spPr>
          <a:xfrm flipV="1">
            <a:off x="2438952" y="5523771"/>
            <a:ext cx="5220" cy="4225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1E4FDE85-B785-471C-B4DD-4CA6E9EEDF62}"/>
              </a:ext>
            </a:extLst>
          </p:cNvPr>
          <p:cNvSpPr txBox="1"/>
          <p:nvPr/>
        </p:nvSpPr>
        <p:spPr>
          <a:xfrm>
            <a:off x="2136164" y="516489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128" name="TextBox 127">
            <a:extLst>
              <a:ext uri="{FF2B5EF4-FFF2-40B4-BE49-F238E27FC236}">
                <a16:creationId xmlns:a16="http://schemas.microsoft.com/office/drawing/2014/main" id="{6A8B38BD-BF79-4555-A025-93398C62DA25}"/>
              </a:ext>
            </a:extLst>
          </p:cNvPr>
          <p:cNvSpPr txBox="1"/>
          <p:nvPr/>
        </p:nvSpPr>
        <p:spPr>
          <a:xfrm>
            <a:off x="1267284" y="4335249"/>
            <a:ext cx="4568978" cy="646331"/>
          </a:xfrm>
          <a:prstGeom prst="rect">
            <a:avLst/>
          </a:prstGeom>
          <a:noFill/>
          <a:ln w="28575">
            <a:solidFill>
              <a:srgbClr val="7030A0"/>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rPr>
              <a:t>SRF</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rPr>
              <a:t>PKG</a:t>
            </a:r>
          </a:p>
        </p:txBody>
      </p:sp>
      <p:sp>
        <p:nvSpPr>
          <p:cNvPr id="129" name="TextBox 128">
            <a:extLst>
              <a:ext uri="{FF2B5EF4-FFF2-40B4-BE49-F238E27FC236}">
                <a16:creationId xmlns:a16="http://schemas.microsoft.com/office/drawing/2014/main" id="{7C59331D-8E3E-45B6-9776-EF4E05688197}"/>
              </a:ext>
            </a:extLst>
          </p:cNvPr>
          <p:cNvSpPr txBox="1"/>
          <p:nvPr/>
        </p:nvSpPr>
        <p:spPr>
          <a:xfrm>
            <a:off x="2767428" y="5164894"/>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GNR_FHV</a:t>
            </a:r>
          </a:p>
        </p:txBody>
      </p:sp>
      <p:sp>
        <p:nvSpPr>
          <p:cNvPr id="130" name="TextBox 129">
            <a:extLst>
              <a:ext uri="{FF2B5EF4-FFF2-40B4-BE49-F238E27FC236}">
                <a16:creationId xmlns:a16="http://schemas.microsoft.com/office/drawing/2014/main" id="{246EF08B-3A20-4BA8-BE26-CEFB3CBD203F}"/>
              </a:ext>
            </a:extLst>
          </p:cNvPr>
          <p:cNvSpPr txBox="1"/>
          <p:nvPr/>
        </p:nvSpPr>
        <p:spPr>
          <a:xfrm>
            <a:off x="3911220" y="5164894"/>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SRF_FHV</a:t>
            </a:r>
          </a:p>
        </p:txBody>
      </p:sp>
      <p:sp>
        <p:nvSpPr>
          <p:cNvPr id="131" name="TextBox 130">
            <a:extLst>
              <a:ext uri="{FF2B5EF4-FFF2-40B4-BE49-F238E27FC236}">
                <a16:creationId xmlns:a16="http://schemas.microsoft.com/office/drawing/2014/main" id="{C404FACA-9AEA-4130-AD41-759BE218B496}"/>
              </a:ext>
            </a:extLst>
          </p:cNvPr>
          <p:cNvSpPr txBox="1"/>
          <p:nvPr/>
        </p:nvSpPr>
        <p:spPr>
          <a:xfrm>
            <a:off x="2136163" y="467667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132" name="TextBox 131">
            <a:extLst>
              <a:ext uri="{FF2B5EF4-FFF2-40B4-BE49-F238E27FC236}">
                <a16:creationId xmlns:a16="http://schemas.microsoft.com/office/drawing/2014/main" id="{31544F04-3BA7-4104-A260-61F61A969F48}"/>
              </a:ext>
            </a:extLst>
          </p:cNvPr>
          <p:cNvSpPr txBox="1"/>
          <p:nvPr/>
        </p:nvSpPr>
        <p:spPr>
          <a:xfrm>
            <a:off x="3892980" y="4620573"/>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SRF_FHV</a:t>
            </a:r>
          </a:p>
        </p:txBody>
      </p:sp>
      <p:sp>
        <p:nvSpPr>
          <p:cNvPr id="133" name="TextBox 132">
            <a:extLst>
              <a:ext uri="{FF2B5EF4-FFF2-40B4-BE49-F238E27FC236}">
                <a16:creationId xmlns:a16="http://schemas.microsoft.com/office/drawing/2014/main" id="{2A898FF4-680B-4AE8-B06A-993C142939A4}"/>
              </a:ext>
            </a:extLst>
          </p:cNvPr>
          <p:cNvSpPr txBox="1"/>
          <p:nvPr/>
        </p:nvSpPr>
        <p:spPr>
          <a:xfrm>
            <a:off x="1267284" y="3488900"/>
            <a:ext cx="4568978" cy="812530"/>
          </a:xfrm>
          <a:prstGeom prst="rect">
            <a:avLst/>
          </a:prstGeom>
          <a:noFill/>
          <a:ln w="28575">
            <a:solidFill>
              <a:schemeClr val="accent1"/>
            </a:solidFill>
          </a:ln>
        </p:spPr>
        <p:txBody>
          <a:bodyPr wrap="square" tIns="128016" bIns="128016"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SRF</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Cdie</a:t>
            </a:r>
          </a:p>
        </p:txBody>
      </p:sp>
      <p:sp>
        <p:nvSpPr>
          <p:cNvPr id="134" name="TextBox 133">
            <a:extLst>
              <a:ext uri="{FF2B5EF4-FFF2-40B4-BE49-F238E27FC236}">
                <a16:creationId xmlns:a16="http://schemas.microsoft.com/office/drawing/2014/main" id="{6A30B1C6-0BEC-4F4A-9164-EF4000F2889C}"/>
              </a:ext>
            </a:extLst>
          </p:cNvPr>
          <p:cNvSpPr txBox="1"/>
          <p:nvPr/>
        </p:nvSpPr>
        <p:spPr>
          <a:xfrm>
            <a:off x="2104080" y="3896932"/>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135" name="TextBox 134">
            <a:extLst>
              <a:ext uri="{FF2B5EF4-FFF2-40B4-BE49-F238E27FC236}">
                <a16:creationId xmlns:a16="http://schemas.microsoft.com/office/drawing/2014/main" id="{655941A3-A222-47B2-A571-8BC684BF0DC6}"/>
              </a:ext>
            </a:extLst>
          </p:cNvPr>
          <p:cNvSpPr txBox="1"/>
          <p:nvPr/>
        </p:nvSpPr>
        <p:spPr>
          <a:xfrm>
            <a:off x="2753784" y="3896932"/>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Vqps</a:t>
            </a:r>
          </a:p>
        </p:txBody>
      </p:sp>
      <p:sp>
        <p:nvSpPr>
          <p:cNvPr id="136" name="TextBox 135">
            <a:extLst>
              <a:ext uri="{FF2B5EF4-FFF2-40B4-BE49-F238E27FC236}">
                <a16:creationId xmlns:a16="http://schemas.microsoft.com/office/drawing/2014/main" id="{04CD3DD8-971D-4BAE-AADC-99BC24448DCD}"/>
              </a:ext>
            </a:extLst>
          </p:cNvPr>
          <p:cNvSpPr txBox="1"/>
          <p:nvPr/>
        </p:nvSpPr>
        <p:spPr>
          <a:xfrm>
            <a:off x="4025923" y="6262544"/>
            <a:ext cx="9143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1.8V</a:t>
            </a:r>
          </a:p>
        </p:txBody>
      </p:sp>
      <p:cxnSp>
        <p:nvCxnSpPr>
          <p:cNvPr id="137" name="Straight Arrow Connector 136">
            <a:extLst>
              <a:ext uri="{FF2B5EF4-FFF2-40B4-BE49-F238E27FC236}">
                <a16:creationId xmlns:a16="http://schemas.microsoft.com/office/drawing/2014/main" id="{29242B64-6346-4505-97F6-27A0799AFE0E}"/>
              </a:ext>
            </a:extLst>
          </p:cNvPr>
          <p:cNvCxnSpPr>
            <a:cxnSpLocks/>
            <a:stCxn id="136" idx="0"/>
          </p:cNvCxnSpPr>
          <p:nvPr/>
        </p:nvCxnSpPr>
        <p:spPr>
          <a:xfrm flipV="1">
            <a:off x="4483116" y="5523772"/>
            <a:ext cx="0" cy="7387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D5F468F6-6711-4B2B-8A8C-EE4F9BBDE42D}"/>
              </a:ext>
            </a:extLst>
          </p:cNvPr>
          <p:cNvCxnSpPr>
            <a:cxnSpLocks/>
          </p:cNvCxnSpPr>
          <p:nvPr/>
        </p:nvCxnSpPr>
        <p:spPr>
          <a:xfrm flipH="1" flipV="1">
            <a:off x="4467375" y="4938114"/>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FA25532D-09D1-495D-9922-77787C897750}"/>
              </a:ext>
            </a:extLst>
          </p:cNvPr>
          <p:cNvCxnSpPr>
            <a:cxnSpLocks/>
          </p:cNvCxnSpPr>
          <p:nvPr/>
        </p:nvCxnSpPr>
        <p:spPr>
          <a:xfrm flipV="1">
            <a:off x="2444172" y="4150415"/>
            <a:ext cx="0" cy="56787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9BA4032E-2D1E-4279-B7E4-D68E9B96D27A}"/>
              </a:ext>
            </a:extLst>
          </p:cNvPr>
          <p:cNvCxnSpPr>
            <a:cxnSpLocks/>
          </p:cNvCxnSpPr>
          <p:nvPr/>
        </p:nvCxnSpPr>
        <p:spPr>
          <a:xfrm flipH="1" flipV="1">
            <a:off x="3348240" y="4164039"/>
            <a:ext cx="10780" cy="50126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82A3DAC3-C23F-43AD-9FBB-C6FBAD3709F7}"/>
              </a:ext>
            </a:extLst>
          </p:cNvPr>
          <p:cNvCxnSpPr>
            <a:cxnSpLocks/>
          </p:cNvCxnSpPr>
          <p:nvPr/>
        </p:nvCxnSpPr>
        <p:spPr>
          <a:xfrm flipH="1" flipV="1">
            <a:off x="3348240" y="495955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6C17BE4F-7BB6-41E4-9322-978C9A69E66A}"/>
              </a:ext>
            </a:extLst>
          </p:cNvPr>
          <p:cNvCxnSpPr>
            <a:cxnSpLocks/>
          </p:cNvCxnSpPr>
          <p:nvPr/>
        </p:nvCxnSpPr>
        <p:spPr>
          <a:xfrm flipH="1" flipV="1">
            <a:off x="2438952" y="495907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CD7F0091-3CC1-4823-B3C6-E173FE39080A}"/>
              </a:ext>
            </a:extLst>
          </p:cNvPr>
          <p:cNvSpPr txBox="1"/>
          <p:nvPr/>
        </p:nvSpPr>
        <p:spPr>
          <a:xfrm>
            <a:off x="38760" y="3508114"/>
            <a:ext cx="10060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SRF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Calibri" panose="020F0502020204030204"/>
              </a:rPr>
              <a:t>Fuse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Calibri" panose="020F0502020204030204"/>
              </a:rPr>
              <a:t>Program</a:t>
            </a:r>
          </a:p>
        </p:txBody>
      </p:sp>
      <p:sp>
        <p:nvSpPr>
          <p:cNvPr id="144" name="TextBox 143">
            <a:extLst>
              <a:ext uri="{FF2B5EF4-FFF2-40B4-BE49-F238E27FC236}">
                <a16:creationId xmlns:a16="http://schemas.microsoft.com/office/drawing/2014/main" id="{3C528BA2-D1CD-4EA8-837F-79A697F05E25}"/>
              </a:ext>
            </a:extLst>
          </p:cNvPr>
          <p:cNvSpPr txBox="1"/>
          <p:nvPr/>
        </p:nvSpPr>
        <p:spPr>
          <a:xfrm>
            <a:off x="2993812" y="5937978"/>
            <a:ext cx="6637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Vss</a:t>
            </a:r>
          </a:p>
        </p:txBody>
      </p:sp>
      <p:cxnSp>
        <p:nvCxnSpPr>
          <p:cNvPr id="145" name="Straight Arrow Connector 144">
            <a:extLst>
              <a:ext uri="{FF2B5EF4-FFF2-40B4-BE49-F238E27FC236}">
                <a16:creationId xmlns:a16="http://schemas.microsoft.com/office/drawing/2014/main" id="{6DC79267-87FA-47E5-8E5F-932193EB9A3B}"/>
              </a:ext>
            </a:extLst>
          </p:cNvPr>
          <p:cNvCxnSpPr>
            <a:cxnSpLocks/>
          </p:cNvCxnSpPr>
          <p:nvPr/>
        </p:nvCxnSpPr>
        <p:spPr>
          <a:xfrm flipH="1">
            <a:off x="3361576" y="4679054"/>
            <a:ext cx="1080817" cy="0"/>
          </a:xfrm>
          <a:prstGeom prst="straightConnector1">
            <a:avLst/>
          </a:prstGeom>
          <a:ln w="38100">
            <a:solidFill>
              <a:srgbClr val="7030A0"/>
            </a:solidFill>
            <a:tailEnd type="non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60C37056-6514-4909-8F23-7EE0AD025A00}"/>
              </a:ext>
            </a:extLst>
          </p:cNvPr>
          <p:cNvSpPr txBox="1"/>
          <p:nvPr/>
        </p:nvSpPr>
        <p:spPr>
          <a:xfrm>
            <a:off x="106742" y="0"/>
            <a:ext cx="12413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GNR/SRF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Fuse ROM</a:t>
            </a:r>
          </a:p>
        </p:txBody>
      </p:sp>
      <p:sp>
        <p:nvSpPr>
          <p:cNvPr id="119" name="TextBox 118">
            <a:extLst>
              <a:ext uri="{FF2B5EF4-FFF2-40B4-BE49-F238E27FC236}">
                <a16:creationId xmlns:a16="http://schemas.microsoft.com/office/drawing/2014/main" id="{0706E490-F5DF-4806-A280-A33D7B24CBB0}"/>
              </a:ext>
            </a:extLst>
          </p:cNvPr>
          <p:cNvSpPr txBox="1"/>
          <p:nvPr/>
        </p:nvSpPr>
        <p:spPr>
          <a:xfrm>
            <a:off x="1267285" y="516489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sp>
        <p:nvSpPr>
          <p:cNvPr id="146" name="TextBox 145">
            <a:extLst>
              <a:ext uri="{FF2B5EF4-FFF2-40B4-BE49-F238E27FC236}">
                <a16:creationId xmlns:a16="http://schemas.microsoft.com/office/drawing/2014/main" id="{2DEE92CD-F719-4ECC-B603-609F4B226A66}"/>
              </a:ext>
            </a:extLst>
          </p:cNvPr>
          <p:cNvSpPr txBox="1"/>
          <p:nvPr/>
        </p:nvSpPr>
        <p:spPr>
          <a:xfrm>
            <a:off x="1117947" y="5901254"/>
            <a:ext cx="90632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 VR = </a:t>
            </a:r>
            <a:r>
              <a:rPr lang="en-US">
                <a:solidFill>
                  <a:prstClr val="black"/>
                </a:solidFill>
                <a:latin typeface="Calibri" panose="020F0502020204030204"/>
              </a:rPr>
              <a:t>0.85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to 0.7V</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7" name="Straight Arrow Connector 146">
            <a:extLst>
              <a:ext uri="{FF2B5EF4-FFF2-40B4-BE49-F238E27FC236}">
                <a16:creationId xmlns:a16="http://schemas.microsoft.com/office/drawing/2014/main" id="{FE53CBB5-687A-472A-A23B-F28996DB55D5}"/>
              </a:ext>
            </a:extLst>
          </p:cNvPr>
          <p:cNvCxnSpPr>
            <a:cxnSpLocks/>
          </p:cNvCxnSpPr>
          <p:nvPr/>
        </p:nvCxnSpPr>
        <p:spPr>
          <a:xfrm flipV="1">
            <a:off x="1601331" y="5506476"/>
            <a:ext cx="5220" cy="4225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75866015-7D07-44FA-B5E6-740AE78B6A61}"/>
              </a:ext>
            </a:extLst>
          </p:cNvPr>
          <p:cNvCxnSpPr>
            <a:cxnSpLocks/>
          </p:cNvCxnSpPr>
          <p:nvPr/>
        </p:nvCxnSpPr>
        <p:spPr>
          <a:xfrm flipH="1" flipV="1">
            <a:off x="1594217" y="495907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B70BD7BA-9DC4-44E2-8875-CFDAAD4093B1}"/>
              </a:ext>
            </a:extLst>
          </p:cNvPr>
          <p:cNvSpPr txBox="1"/>
          <p:nvPr/>
        </p:nvSpPr>
        <p:spPr>
          <a:xfrm>
            <a:off x="1280736" y="467667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cxnSp>
        <p:nvCxnSpPr>
          <p:cNvPr id="152" name="Straight Arrow Connector 151">
            <a:extLst>
              <a:ext uri="{FF2B5EF4-FFF2-40B4-BE49-F238E27FC236}">
                <a16:creationId xmlns:a16="http://schemas.microsoft.com/office/drawing/2014/main" id="{01270AAC-C442-4A36-B221-F81CEB3CC900}"/>
              </a:ext>
            </a:extLst>
          </p:cNvPr>
          <p:cNvCxnSpPr>
            <a:cxnSpLocks/>
          </p:cNvCxnSpPr>
          <p:nvPr/>
        </p:nvCxnSpPr>
        <p:spPr>
          <a:xfrm flipV="1">
            <a:off x="1593272" y="4156765"/>
            <a:ext cx="0" cy="56787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C4ED8937-AA8B-403A-8044-B0E52F075146}"/>
              </a:ext>
            </a:extLst>
          </p:cNvPr>
          <p:cNvSpPr txBox="1"/>
          <p:nvPr/>
        </p:nvSpPr>
        <p:spPr>
          <a:xfrm>
            <a:off x="1300020" y="3896932"/>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sp>
        <p:nvSpPr>
          <p:cNvPr id="154" name="TextBox 153">
            <a:extLst>
              <a:ext uri="{FF2B5EF4-FFF2-40B4-BE49-F238E27FC236}">
                <a16:creationId xmlns:a16="http://schemas.microsoft.com/office/drawing/2014/main" id="{1C546805-B179-4933-9918-DBBDEFEEC107}"/>
              </a:ext>
            </a:extLst>
          </p:cNvPr>
          <p:cNvSpPr txBox="1"/>
          <p:nvPr/>
        </p:nvSpPr>
        <p:spPr>
          <a:xfrm>
            <a:off x="1366622" y="3541441"/>
            <a:ext cx="2237859" cy="338554"/>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atin typeface="Calibri" panose="020F0502020204030204"/>
              </a:rPr>
              <a:t>N3 </a:t>
            </a:r>
            <a:r>
              <a:rPr kumimoji="0" lang="en-US" sz="1600" b="1" i="0" u="none" strike="noStrike" kern="1200" cap="none" spc="0" normalizeH="0" baseline="0" noProof="0">
                <a:ln>
                  <a:noFill/>
                </a:ln>
                <a:effectLst/>
                <a:uLnTx/>
                <a:uFillTx/>
                <a:latin typeface="Calibri" panose="020F0502020204030204"/>
                <a:ea typeface="+mn-ea"/>
                <a:cs typeface="+mn-cs"/>
              </a:rPr>
              <a:t>Fuse ROM</a:t>
            </a:r>
          </a:p>
        </p:txBody>
      </p:sp>
      <p:cxnSp>
        <p:nvCxnSpPr>
          <p:cNvPr id="155" name="Straight Arrow Connector 154">
            <a:extLst>
              <a:ext uri="{FF2B5EF4-FFF2-40B4-BE49-F238E27FC236}">
                <a16:creationId xmlns:a16="http://schemas.microsoft.com/office/drawing/2014/main" id="{5C5BCEE8-2B04-4FC4-93F6-D35326375382}"/>
              </a:ext>
            </a:extLst>
          </p:cNvPr>
          <p:cNvCxnSpPr>
            <a:cxnSpLocks/>
          </p:cNvCxnSpPr>
          <p:nvPr/>
        </p:nvCxnSpPr>
        <p:spPr>
          <a:xfrm flipV="1">
            <a:off x="1601331" y="3710718"/>
            <a:ext cx="0" cy="2590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A5371C57-CFFC-44E5-A892-CCD05065171A}"/>
              </a:ext>
            </a:extLst>
          </p:cNvPr>
          <p:cNvCxnSpPr>
            <a:cxnSpLocks/>
          </p:cNvCxnSpPr>
          <p:nvPr/>
        </p:nvCxnSpPr>
        <p:spPr>
          <a:xfrm flipV="1">
            <a:off x="3359020" y="3723563"/>
            <a:ext cx="0" cy="2590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018A1DB1-3694-416D-B8FD-50C375E240E6}"/>
              </a:ext>
            </a:extLst>
          </p:cNvPr>
          <p:cNvSpPr txBox="1"/>
          <p:nvPr/>
        </p:nvSpPr>
        <p:spPr>
          <a:xfrm>
            <a:off x="1260936" y="1742925"/>
            <a:ext cx="4568978" cy="369332"/>
          </a:xfrm>
          <a:prstGeom prst="rect">
            <a:avLst/>
          </a:prstGeom>
          <a:noFill/>
          <a:ln w="28575">
            <a:solidFill>
              <a:schemeClr val="accent6">
                <a:lumMod val="75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Socket</a:t>
            </a:r>
          </a:p>
        </p:txBody>
      </p:sp>
      <p:sp>
        <p:nvSpPr>
          <p:cNvPr id="158" name="TextBox 157">
            <a:extLst>
              <a:ext uri="{FF2B5EF4-FFF2-40B4-BE49-F238E27FC236}">
                <a16:creationId xmlns:a16="http://schemas.microsoft.com/office/drawing/2014/main" id="{ABBD89A5-4B8B-4378-A63E-56BB340B30D0}"/>
              </a:ext>
            </a:extLst>
          </p:cNvPr>
          <p:cNvSpPr txBox="1"/>
          <p:nvPr/>
        </p:nvSpPr>
        <p:spPr>
          <a:xfrm>
            <a:off x="2129814" y="178669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159" name="TextBox 158">
            <a:extLst>
              <a:ext uri="{FF2B5EF4-FFF2-40B4-BE49-F238E27FC236}">
                <a16:creationId xmlns:a16="http://schemas.microsoft.com/office/drawing/2014/main" id="{C1C11237-AAD6-4F97-B831-4EE0E9CB2CD1}"/>
              </a:ext>
            </a:extLst>
          </p:cNvPr>
          <p:cNvSpPr txBox="1"/>
          <p:nvPr/>
        </p:nvSpPr>
        <p:spPr>
          <a:xfrm>
            <a:off x="1260934" y="957049"/>
            <a:ext cx="4568978" cy="646331"/>
          </a:xfrm>
          <a:prstGeom prst="rect">
            <a:avLst/>
          </a:prstGeom>
          <a:noFill/>
          <a:ln w="28575">
            <a:solidFill>
              <a:srgbClr val="7030A0"/>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a:solidFill>
                  <a:srgbClr val="7030A0"/>
                </a:solidFill>
                <a:latin typeface="Calibri" panose="020F0502020204030204"/>
              </a:rPr>
              <a:t>GNR</a:t>
            </a:r>
            <a:endPar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rPr>
              <a:t>PKG</a:t>
            </a:r>
          </a:p>
        </p:txBody>
      </p:sp>
      <p:sp>
        <p:nvSpPr>
          <p:cNvPr id="160" name="TextBox 159">
            <a:extLst>
              <a:ext uri="{FF2B5EF4-FFF2-40B4-BE49-F238E27FC236}">
                <a16:creationId xmlns:a16="http://schemas.microsoft.com/office/drawing/2014/main" id="{A4E17DD0-727D-4BE9-9C7C-64E64035DEF5}"/>
              </a:ext>
            </a:extLst>
          </p:cNvPr>
          <p:cNvSpPr txBox="1"/>
          <p:nvPr/>
        </p:nvSpPr>
        <p:spPr>
          <a:xfrm>
            <a:off x="2761078" y="1786694"/>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GNR_FHV</a:t>
            </a:r>
          </a:p>
        </p:txBody>
      </p:sp>
      <p:sp>
        <p:nvSpPr>
          <p:cNvPr id="161" name="TextBox 160">
            <a:extLst>
              <a:ext uri="{FF2B5EF4-FFF2-40B4-BE49-F238E27FC236}">
                <a16:creationId xmlns:a16="http://schemas.microsoft.com/office/drawing/2014/main" id="{0CAC11CD-7380-4CB2-9964-08A8B69BFEF7}"/>
              </a:ext>
            </a:extLst>
          </p:cNvPr>
          <p:cNvSpPr txBox="1"/>
          <p:nvPr/>
        </p:nvSpPr>
        <p:spPr>
          <a:xfrm>
            <a:off x="3904870" y="1786694"/>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SRF_FHV</a:t>
            </a:r>
          </a:p>
        </p:txBody>
      </p:sp>
      <p:sp>
        <p:nvSpPr>
          <p:cNvPr id="162" name="TextBox 161">
            <a:extLst>
              <a:ext uri="{FF2B5EF4-FFF2-40B4-BE49-F238E27FC236}">
                <a16:creationId xmlns:a16="http://schemas.microsoft.com/office/drawing/2014/main" id="{6075307E-0FB8-4F72-9E00-7B37761DA768}"/>
              </a:ext>
            </a:extLst>
          </p:cNvPr>
          <p:cNvSpPr txBox="1"/>
          <p:nvPr/>
        </p:nvSpPr>
        <p:spPr>
          <a:xfrm>
            <a:off x="2129813" y="127307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164" name="TextBox 163">
            <a:extLst>
              <a:ext uri="{FF2B5EF4-FFF2-40B4-BE49-F238E27FC236}">
                <a16:creationId xmlns:a16="http://schemas.microsoft.com/office/drawing/2014/main" id="{6E467E1C-A1E4-4A67-AC7B-1315E1F2AD3E}"/>
              </a:ext>
            </a:extLst>
          </p:cNvPr>
          <p:cNvSpPr txBox="1"/>
          <p:nvPr/>
        </p:nvSpPr>
        <p:spPr>
          <a:xfrm>
            <a:off x="1260934" y="110700"/>
            <a:ext cx="4568978" cy="812530"/>
          </a:xfrm>
          <a:prstGeom prst="rect">
            <a:avLst/>
          </a:prstGeom>
          <a:noFill/>
          <a:ln w="28575">
            <a:solidFill>
              <a:schemeClr val="accent1"/>
            </a:solidFill>
          </a:ln>
        </p:spPr>
        <p:txBody>
          <a:bodyPr wrap="square" tIns="128016" bIns="128016"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a:solidFill>
                  <a:srgbClr val="4472C4"/>
                </a:solidFill>
                <a:latin typeface="Calibri" panose="020F0502020204030204"/>
              </a:rPr>
              <a:t>GNR</a:t>
            </a:r>
            <a:endPar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Cdie</a:t>
            </a:r>
          </a:p>
        </p:txBody>
      </p:sp>
      <p:sp>
        <p:nvSpPr>
          <p:cNvPr id="165" name="TextBox 164">
            <a:extLst>
              <a:ext uri="{FF2B5EF4-FFF2-40B4-BE49-F238E27FC236}">
                <a16:creationId xmlns:a16="http://schemas.microsoft.com/office/drawing/2014/main" id="{17B49582-4C17-4A1A-87A5-55EB3DF094D0}"/>
              </a:ext>
            </a:extLst>
          </p:cNvPr>
          <p:cNvSpPr txBox="1"/>
          <p:nvPr/>
        </p:nvSpPr>
        <p:spPr>
          <a:xfrm>
            <a:off x="2097730" y="518732"/>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166" name="TextBox 165">
            <a:extLst>
              <a:ext uri="{FF2B5EF4-FFF2-40B4-BE49-F238E27FC236}">
                <a16:creationId xmlns:a16="http://schemas.microsoft.com/office/drawing/2014/main" id="{8B379FEC-D7B1-41B3-9507-8E7164D452A9}"/>
              </a:ext>
            </a:extLst>
          </p:cNvPr>
          <p:cNvSpPr txBox="1"/>
          <p:nvPr/>
        </p:nvSpPr>
        <p:spPr>
          <a:xfrm>
            <a:off x="2747434" y="518732"/>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Vqps</a:t>
            </a:r>
          </a:p>
        </p:txBody>
      </p:sp>
      <p:cxnSp>
        <p:nvCxnSpPr>
          <p:cNvPr id="167" name="Straight Arrow Connector 166">
            <a:extLst>
              <a:ext uri="{FF2B5EF4-FFF2-40B4-BE49-F238E27FC236}">
                <a16:creationId xmlns:a16="http://schemas.microsoft.com/office/drawing/2014/main" id="{29F66E28-DAEA-4696-B57B-FC94D9C05ECD}"/>
              </a:ext>
            </a:extLst>
          </p:cNvPr>
          <p:cNvCxnSpPr>
            <a:cxnSpLocks/>
          </p:cNvCxnSpPr>
          <p:nvPr/>
        </p:nvCxnSpPr>
        <p:spPr>
          <a:xfrm flipH="1" flipV="1">
            <a:off x="4461025" y="1559914"/>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BD26B88-23C3-4F3F-835B-978FCA713ED7}"/>
              </a:ext>
            </a:extLst>
          </p:cNvPr>
          <p:cNvCxnSpPr>
            <a:cxnSpLocks/>
          </p:cNvCxnSpPr>
          <p:nvPr/>
        </p:nvCxnSpPr>
        <p:spPr>
          <a:xfrm flipV="1">
            <a:off x="2437822" y="772215"/>
            <a:ext cx="0" cy="56787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C11988A6-22BD-4911-A756-092D69473DE2}"/>
              </a:ext>
            </a:extLst>
          </p:cNvPr>
          <p:cNvCxnSpPr>
            <a:cxnSpLocks/>
          </p:cNvCxnSpPr>
          <p:nvPr/>
        </p:nvCxnSpPr>
        <p:spPr>
          <a:xfrm flipV="1">
            <a:off x="3332104" y="785841"/>
            <a:ext cx="9786" cy="55424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6107BCDF-2E4F-4CD5-B36F-00EA30DEC1CE}"/>
              </a:ext>
            </a:extLst>
          </p:cNvPr>
          <p:cNvCxnSpPr>
            <a:cxnSpLocks/>
          </p:cNvCxnSpPr>
          <p:nvPr/>
        </p:nvCxnSpPr>
        <p:spPr>
          <a:xfrm flipH="1" flipV="1">
            <a:off x="3341890" y="158135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C2FD66DD-4336-42B9-9B05-8071497DE309}"/>
              </a:ext>
            </a:extLst>
          </p:cNvPr>
          <p:cNvCxnSpPr>
            <a:cxnSpLocks/>
          </p:cNvCxnSpPr>
          <p:nvPr/>
        </p:nvCxnSpPr>
        <p:spPr>
          <a:xfrm flipH="1" flipV="1">
            <a:off x="2432602" y="158087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325847F0-7A6F-4A8D-A15D-5623C9162DFC}"/>
              </a:ext>
            </a:extLst>
          </p:cNvPr>
          <p:cNvSpPr txBox="1"/>
          <p:nvPr/>
        </p:nvSpPr>
        <p:spPr>
          <a:xfrm>
            <a:off x="1260935" y="178669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cxnSp>
        <p:nvCxnSpPr>
          <p:cNvPr id="174" name="Straight Arrow Connector 173">
            <a:extLst>
              <a:ext uri="{FF2B5EF4-FFF2-40B4-BE49-F238E27FC236}">
                <a16:creationId xmlns:a16="http://schemas.microsoft.com/office/drawing/2014/main" id="{4964257E-148E-4FF4-A761-6471C5628868}"/>
              </a:ext>
            </a:extLst>
          </p:cNvPr>
          <p:cNvCxnSpPr>
            <a:cxnSpLocks/>
          </p:cNvCxnSpPr>
          <p:nvPr/>
        </p:nvCxnSpPr>
        <p:spPr>
          <a:xfrm flipH="1" flipV="1">
            <a:off x="1587867" y="158087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B56F5AD7-05D4-448E-9363-BDEF31506BA1}"/>
              </a:ext>
            </a:extLst>
          </p:cNvPr>
          <p:cNvSpPr txBox="1"/>
          <p:nvPr/>
        </p:nvSpPr>
        <p:spPr>
          <a:xfrm>
            <a:off x="1274386" y="127307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cxnSp>
        <p:nvCxnSpPr>
          <p:cNvPr id="176" name="Straight Arrow Connector 175">
            <a:extLst>
              <a:ext uri="{FF2B5EF4-FFF2-40B4-BE49-F238E27FC236}">
                <a16:creationId xmlns:a16="http://schemas.microsoft.com/office/drawing/2014/main" id="{BCD9D528-49F5-49B7-AF3C-8D4A40055868}"/>
              </a:ext>
            </a:extLst>
          </p:cNvPr>
          <p:cNvCxnSpPr>
            <a:cxnSpLocks/>
          </p:cNvCxnSpPr>
          <p:nvPr/>
        </p:nvCxnSpPr>
        <p:spPr>
          <a:xfrm flipV="1">
            <a:off x="1586922" y="778565"/>
            <a:ext cx="0" cy="56787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E834C2AC-0EB7-4A3E-B250-D2CBFBF4FA00}"/>
              </a:ext>
            </a:extLst>
          </p:cNvPr>
          <p:cNvSpPr txBox="1"/>
          <p:nvPr/>
        </p:nvSpPr>
        <p:spPr>
          <a:xfrm>
            <a:off x="1293670" y="518732"/>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sp>
        <p:nvSpPr>
          <p:cNvPr id="178" name="TextBox 177">
            <a:extLst>
              <a:ext uri="{FF2B5EF4-FFF2-40B4-BE49-F238E27FC236}">
                <a16:creationId xmlns:a16="http://schemas.microsoft.com/office/drawing/2014/main" id="{684144A9-7273-4673-98D8-0CCE03F924AC}"/>
              </a:ext>
            </a:extLst>
          </p:cNvPr>
          <p:cNvSpPr txBox="1"/>
          <p:nvPr/>
        </p:nvSpPr>
        <p:spPr>
          <a:xfrm>
            <a:off x="1360272" y="163241"/>
            <a:ext cx="2237859" cy="338554"/>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Calibri" panose="020F0502020204030204"/>
                <a:ea typeface="+mn-ea"/>
                <a:cs typeface="+mn-cs"/>
              </a:rPr>
              <a:t>P1276 Fuse ROM</a:t>
            </a:r>
          </a:p>
        </p:txBody>
      </p:sp>
      <p:cxnSp>
        <p:nvCxnSpPr>
          <p:cNvPr id="179" name="Straight Arrow Connector 178">
            <a:extLst>
              <a:ext uri="{FF2B5EF4-FFF2-40B4-BE49-F238E27FC236}">
                <a16:creationId xmlns:a16="http://schemas.microsoft.com/office/drawing/2014/main" id="{B6D4E8BD-7C86-4F5A-9E66-28ACA961EBAE}"/>
              </a:ext>
            </a:extLst>
          </p:cNvPr>
          <p:cNvCxnSpPr>
            <a:cxnSpLocks/>
          </p:cNvCxnSpPr>
          <p:nvPr/>
        </p:nvCxnSpPr>
        <p:spPr>
          <a:xfrm flipV="1">
            <a:off x="2452231" y="370618"/>
            <a:ext cx="0" cy="2590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DCD0DCF-3087-4368-87AF-93756F7B0462}"/>
              </a:ext>
            </a:extLst>
          </p:cNvPr>
          <p:cNvCxnSpPr>
            <a:cxnSpLocks/>
          </p:cNvCxnSpPr>
          <p:nvPr/>
        </p:nvCxnSpPr>
        <p:spPr>
          <a:xfrm flipV="1">
            <a:off x="3352670" y="370618"/>
            <a:ext cx="0" cy="2590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AA9BC502-9C11-4600-A763-E69735F42957}"/>
              </a:ext>
            </a:extLst>
          </p:cNvPr>
          <p:cNvSpPr txBox="1"/>
          <p:nvPr/>
        </p:nvSpPr>
        <p:spPr>
          <a:xfrm>
            <a:off x="1111597" y="2523054"/>
            <a:ext cx="90632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 VR = </a:t>
            </a:r>
            <a:r>
              <a:rPr lang="en-US">
                <a:solidFill>
                  <a:prstClr val="black"/>
                </a:solidFill>
                <a:latin typeface="Calibri" panose="020F0502020204030204"/>
              </a:rPr>
              <a:t>0.85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to 0.7V</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2" name="Straight Arrow Connector 181">
            <a:extLst>
              <a:ext uri="{FF2B5EF4-FFF2-40B4-BE49-F238E27FC236}">
                <a16:creationId xmlns:a16="http://schemas.microsoft.com/office/drawing/2014/main" id="{30BD5061-D2C3-4025-8742-1D18C5FAEA4A}"/>
              </a:ext>
            </a:extLst>
          </p:cNvPr>
          <p:cNvCxnSpPr>
            <a:cxnSpLocks/>
          </p:cNvCxnSpPr>
          <p:nvPr/>
        </p:nvCxnSpPr>
        <p:spPr>
          <a:xfrm flipV="1">
            <a:off x="1594981" y="2128276"/>
            <a:ext cx="5220" cy="4225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399BB44D-F758-461E-B225-05ADF0676BEF}"/>
              </a:ext>
            </a:extLst>
          </p:cNvPr>
          <p:cNvSpPr txBox="1"/>
          <p:nvPr/>
        </p:nvSpPr>
        <p:spPr>
          <a:xfrm>
            <a:off x="2005878" y="2572594"/>
            <a:ext cx="8580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 VR = 1.0V</a:t>
            </a:r>
          </a:p>
        </p:txBody>
      </p:sp>
      <p:sp>
        <p:nvSpPr>
          <p:cNvPr id="184" name="TextBox 183">
            <a:extLst>
              <a:ext uri="{FF2B5EF4-FFF2-40B4-BE49-F238E27FC236}">
                <a16:creationId xmlns:a16="http://schemas.microsoft.com/office/drawing/2014/main" id="{01FDFAF8-8CE0-4098-9AC0-138E844D9761}"/>
              </a:ext>
            </a:extLst>
          </p:cNvPr>
          <p:cNvSpPr txBox="1"/>
          <p:nvPr/>
        </p:nvSpPr>
        <p:spPr>
          <a:xfrm>
            <a:off x="7382336" y="1742925"/>
            <a:ext cx="4568978" cy="369332"/>
          </a:xfrm>
          <a:prstGeom prst="rect">
            <a:avLst/>
          </a:prstGeom>
          <a:noFill/>
          <a:ln w="28575">
            <a:solidFill>
              <a:schemeClr val="accent6">
                <a:lumMod val="75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Socket</a:t>
            </a:r>
          </a:p>
        </p:txBody>
      </p:sp>
      <p:sp>
        <p:nvSpPr>
          <p:cNvPr id="185" name="TextBox 184">
            <a:extLst>
              <a:ext uri="{FF2B5EF4-FFF2-40B4-BE49-F238E27FC236}">
                <a16:creationId xmlns:a16="http://schemas.microsoft.com/office/drawing/2014/main" id="{3D900689-561F-45B7-AAF4-19718A2DD2A2}"/>
              </a:ext>
            </a:extLst>
          </p:cNvPr>
          <p:cNvSpPr txBox="1"/>
          <p:nvPr/>
        </p:nvSpPr>
        <p:spPr>
          <a:xfrm>
            <a:off x="8251214" y="178669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186" name="TextBox 185">
            <a:extLst>
              <a:ext uri="{FF2B5EF4-FFF2-40B4-BE49-F238E27FC236}">
                <a16:creationId xmlns:a16="http://schemas.microsoft.com/office/drawing/2014/main" id="{645E47CE-4C53-421B-8C2B-7BCE388B1C1E}"/>
              </a:ext>
            </a:extLst>
          </p:cNvPr>
          <p:cNvSpPr txBox="1"/>
          <p:nvPr/>
        </p:nvSpPr>
        <p:spPr>
          <a:xfrm>
            <a:off x="7382334" y="957049"/>
            <a:ext cx="4568978" cy="646331"/>
          </a:xfrm>
          <a:prstGeom prst="rect">
            <a:avLst/>
          </a:prstGeom>
          <a:noFill/>
          <a:ln w="28575">
            <a:solidFill>
              <a:srgbClr val="7030A0"/>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a:solidFill>
                  <a:srgbClr val="7030A0"/>
                </a:solidFill>
                <a:latin typeface="Calibri" panose="020F0502020204030204"/>
              </a:rPr>
              <a:t>GNR</a:t>
            </a:r>
            <a:endPar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rPr>
              <a:t>PKG</a:t>
            </a:r>
          </a:p>
        </p:txBody>
      </p:sp>
      <p:sp>
        <p:nvSpPr>
          <p:cNvPr id="187" name="TextBox 186">
            <a:extLst>
              <a:ext uri="{FF2B5EF4-FFF2-40B4-BE49-F238E27FC236}">
                <a16:creationId xmlns:a16="http://schemas.microsoft.com/office/drawing/2014/main" id="{718314FE-D644-4CC7-A84B-F5032B94AB6E}"/>
              </a:ext>
            </a:extLst>
          </p:cNvPr>
          <p:cNvSpPr txBox="1"/>
          <p:nvPr/>
        </p:nvSpPr>
        <p:spPr>
          <a:xfrm>
            <a:off x="8882478" y="1786694"/>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GNR_FHV</a:t>
            </a:r>
          </a:p>
        </p:txBody>
      </p:sp>
      <p:sp>
        <p:nvSpPr>
          <p:cNvPr id="188" name="TextBox 187">
            <a:extLst>
              <a:ext uri="{FF2B5EF4-FFF2-40B4-BE49-F238E27FC236}">
                <a16:creationId xmlns:a16="http://schemas.microsoft.com/office/drawing/2014/main" id="{98A8D24B-7020-4906-8275-52F6E5345765}"/>
              </a:ext>
            </a:extLst>
          </p:cNvPr>
          <p:cNvSpPr txBox="1"/>
          <p:nvPr/>
        </p:nvSpPr>
        <p:spPr>
          <a:xfrm>
            <a:off x="10026270" y="1786694"/>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SRF_FHV</a:t>
            </a:r>
          </a:p>
        </p:txBody>
      </p:sp>
      <p:sp>
        <p:nvSpPr>
          <p:cNvPr id="189" name="TextBox 188">
            <a:extLst>
              <a:ext uri="{FF2B5EF4-FFF2-40B4-BE49-F238E27FC236}">
                <a16:creationId xmlns:a16="http://schemas.microsoft.com/office/drawing/2014/main" id="{6AA496AB-1AA0-41F5-8BF9-BE43C64AA08B}"/>
              </a:ext>
            </a:extLst>
          </p:cNvPr>
          <p:cNvSpPr txBox="1"/>
          <p:nvPr/>
        </p:nvSpPr>
        <p:spPr>
          <a:xfrm>
            <a:off x="8251213" y="127307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191" name="TextBox 190">
            <a:extLst>
              <a:ext uri="{FF2B5EF4-FFF2-40B4-BE49-F238E27FC236}">
                <a16:creationId xmlns:a16="http://schemas.microsoft.com/office/drawing/2014/main" id="{9EB6F21C-3095-434C-9829-78BC64424C6B}"/>
              </a:ext>
            </a:extLst>
          </p:cNvPr>
          <p:cNvSpPr txBox="1"/>
          <p:nvPr/>
        </p:nvSpPr>
        <p:spPr>
          <a:xfrm>
            <a:off x="7382334" y="110700"/>
            <a:ext cx="4568978" cy="812530"/>
          </a:xfrm>
          <a:prstGeom prst="rect">
            <a:avLst/>
          </a:prstGeom>
          <a:noFill/>
          <a:ln w="28575">
            <a:solidFill>
              <a:schemeClr val="accent1"/>
            </a:solidFill>
          </a:ln>
        </p:spPr>
        <p:txBody>
          <a:bodyPr wrap="square" tIns="128016" bIns="128016"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a:solidFill>
                  <a:srgbClr val="4472C4"/>
                </a:solidFill>
                <a:latin typeface="Calibri" panose="020F0502020204030204"/>
              </a:rPr>
              <a:t>GNR</a:t>
            </a:r>
            <a:endPar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Cdie</a:t>
            </a:r>
          </a:p>
        </p:txBody>
      </p:sp>
      <p:sp>
        <p:nvSpPr>
          <p:cNvPr id="192" name="TextBox 191">
            <a:extLst>
              <a:ext uri="{FF2B5EF4-FFF2-40B4-BE49-F238E27FC236}">
                <a16:creationId xmlns:a16="http://schemas.microsoft.com/office/drawing/2014/main" id="{68F3308B-30C1-4A60-A502-8DCB813E75A0}"/>
              </a:ext>
            </a:extLst>
          </p:cNvPr>
          <p:cNvSpPr txBox="1"/>
          <p:nvPr/>
        </p:nvSpPr>
        <p:spPr>
          <a:xfrm>
            <a:off x="8219130" y="518732"/>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193" name="TextBox 192">
            <a:extLst>
              <a:ext uri="{FF2B5EF4-FFF2-40B4-BE49-F238E27FC236}">
                <a16:creationId xmlns:a16="http://schemas.microsoft.com/office/drawing/2014/main" id="{4F6ED339-E967-434D-B0AA-F3063CB40F58}"/>
              </a:ext>
            </a:extLst>
          </p:cNvPr>
          <p:cNvSpPr txBox="1"/>
          <p:nvPr/>
        </p:nvSpPr>
        <p:spPr>
          <a:xfrm>
            <a:off x="8868834" y="518732"/>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Vqps</a:t>
            </a:r>
          </a:p>
        </p:txBody>
      </p:sp>
      <p:cxnSp>
        <p:nvCxnSpPr>
          <p:cNvPr id="194" name="Straight Arrow Connector 193">
            <a:extLst>
              <a:ext uri="{FF2B5EF4-FFF2-40B4-BE49-F238E27FC236}">
                <a16:creationId xmlns:a16="http://schemas.microsoft.com/office/drawing/2014/main" id="{C00021BB-510F-4835-8CDF-09B0F2820DB9}"/>
              </a:ext>
            </a:extLst>
          </p:cNvPr>
          <p:cNvCxnSpPr>
            <a:cxnSpLocks/>
          </p:cNvCxnSpPr>
          <p:nvPr/>
        </p:nvCxnSpPr>
        <p:spPr>
          <a:xfrm flipH="1" flipV="1">
            <a:off x="10582425" y="1559914"/>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A770BB20-58CB-45CE-91A8-8BC4F5609DFD}"/>
              </a:ext>
            </a:extLst>
          </p:cNvPr>
          <p:cNvCxnSpPr>
            <a:cxnSpLocks/>
          </p:cNvCxnSpPr>
          <p:nvPr/>
        </p:nvCxnSpPr>
        <p:spPr>
          <a:xfrm flipV="1">
            <a:off x="8559222" y="772215"/>
            <a:ext cx="0" cy="56787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3F5C62AD-5989-43C5-8C7A-2E86CC9B0B81}"/>
              </a:ext>
            </a:extLst>
          </p:cNvPr>
          <p:cNvCxnSpPr>
            <a:cxnSpLocks/>
          </p:cNvCxnSpPr>
          <p:nvPr/>
        </p:nvCxnSpPr>
        <p:spPr>
          <a:xfrm flipH="1" flipV="1">
            <a:off x="9463290" y="158135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4E1B23B2-D76A-435A-91A4-A6361958B10D}"/>
              </a:ext>
            </a:extLst>
          </p:cNvPr>
          <p:cNvCxnSpPr>
            <a:cxnSpLocks/>
          </p:cNvCxnSpPr>
          <p:nvPr/>
        </p:nvCxnSpPr>
        <p:spPr>
          <a:xfrm flipH="1" flipV="1">
            <a:off x="8554002" y="158087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5BA3A566-2C3B-4AE1-9FFE-DEF7C69F3218}"/>
              </a:ext>
            </a:extLst>
          </p:cNvPr>
          <p:cNvSpPr txBox="1"/>
          <p:nvPr/>
        </p:nvSpPr>
        <p:spPr>
          <a:xfrm>
            <a:off x="7382335" y="178669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cxnSp>
        <p:nvCxnSpPr>
          <p:cNvPr id="201" name="Straight Arrow Connector 200">
            <a:extLst>
              <a:ext uri="{FF2B5EF4-FFF2-40B4-BE49-F238E27FC236}">
                <a16:creationId xmlns:a16="http://schemas.microsoft.com/office/drawing/2014/main" id="{79E3759C-715B-45A9-BD44-36F9BAC3464C}"/>
              </a:ext>
            </a:extLst>
          </p:cNvPr>
          <p:cNvCxnSpPr>
            <a:cxnSpLocks/>
          </p:cNvCxnSpPr>
          <p:nvPr/>
        </p:nvCxnSpPr>
        <p:spPr>
          <a:xfrm flipH="1" flipV="1">
            <a:off x="7709267" y="158087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46686374-7941-47A2-9FF8-2738C5D71729}"/>
              </a:ext>
            </a:extLst>
          </p:cNvPr>
          <p:cNvSpPr txBox="1"/>
          <p:nvPr/>
        </p:nvSpPr>
        <p:spPr>
          <a:xfrm>
            <a:off x="7395786" y="127307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cxnSp>
        <p:nvCxnSpPr>
          <p:cNvPr id="203" name="Straight Arrow Connector 202">
            <a:extLst>
              <a:ext uri="{FF2B5EF4-FFF2-40B4-BE49-F238E27FC236}">
                <a16:creationId xmlns:a16="http://schemas.microsoft.com/office/drawing/2014/main" id="{4CE774CD-1EB9-490F-80AE-9430A7D5B7C6}"/>
              </a:ext>
            </a:extLst>
          </p:cNvPr>
          <p:cNvCxnSpPr>
            <a:cxnSpLocks/>
          </p:cNvCxnSpPr>
          <p:nvPr/>
        </p:nvCxnSpPr>
        <p:spPr>
          <a:xfrm flipV="1">
            <a:off x="7708322" y="778565"/>
            <a:ext cx="0" cy="56787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144C9CE6-7B13-4D57-8F25-182EE84A8F13}"/>
              </a:ext>
            </a:extLst>
          </p:cNvPr>
          <p:cNvSpPr txBox="1"/>
          <p:nvPr/>
        </p:nvSpPr>
        <p:spPr>
          <a:xfrm>
            <a:off x="7415070" y="518732"/>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sp>
        <p:nvSpPr>
          <p:cNvPr id="205" name="TextBox 204">
            <a:extLst>
              <a:ext uri="{FF2B5EF4-FFF2-40B4-BE49-F238E27FC236}">
                <a16:creationId xmlns:a16="http://schemas.microsoft.com/office/drawing/2014/main" id="{EEC1E5F0-C5FF-471D-9A0B-F3DD99674556}"/>
              </a:ext>
            </a:extLst>
          </p:cNvPr>
          <p:cNvSpPr txBox="1"/>
          <p:nvPr/>
        </p:nvSpPr>
        <p:spPr>
          <a:xfrm>
            <a:off x="7481672" y="163241"/>
            <a:ext cx="2237859" cy="338554"/>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Calibri" panose="020F0502020204030204"/>
                <a:ea typeface="+mn-ea"/>
                <a:cs typeface="+mn-cs"/>
              </a:rPr>
              <a:t>P1276 Fuse ROM</a:t>
            </a:r>
          </a:p>
        </p:txBody>
      </p:sp>
      <p:cxnSp>
        <p:nvCxnSpPr>
          <p:cNvPr id="206" name="Straight Arrow Connector 205">
            <a:extLst>
              <a:ext uri="{FF2B5EF4-FFF2-40B4-BE49-F238E27FC236}">
                <a16:creationId xmlns:a16="http://schemas.microsoft.com/office/drawing/2014/main" id="{1735BFC8-AA39-4877-9B61-BF514C84C155}"/>
              </a:ext>
            </a:extLst>
          </p:cNvPr>
          <p:cNvCxnSpPr>
            <a:cxnSpLocks/>
          </p:cNvCxnSpPr>
          <p:nvPr/>
        </p:nvCxnSpPr>
        <p:spPr>
          <a:xfrm flipV="1">
            <a:off x="8573631" y="370618"/>
            <a:ext cx="0" cy="2590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8623B1F4-3247-4A2F-A452-C99E4B7173C2}"/>
              </a:ext>
            </a:extLst>
          </p:cNvPr>
          <p:cNvCxnSpPr>
            <a:cxnSpLocks/>
          </p:cNvCxnSpPr>
          <p:nvPr/>
        </p:nvCxnSpPr>
        <p:spPr>
          <a:xfrm flipV="1">
            <a:off x="9474070" y="370618"/>
            <a:ext cx="0" cy="2590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8" name="TextBox 207">
            <a:extLst>
              <a:ext uri="{FF2B5EF4-FFF2-40B4-BE49-F238E27FC236}">
                <a16:creationId xmlns:a16="http://schemas.microsoft.com/office/drawing/2014/main" id="{E46E3DCF-DD32-41DD-8C0D-924DE3D003C3}"/>
              </a:ext>
            </a:extLst>
          </p:cNvPr>
          <p:cNvSpPr txBox="1"/>
          <p:nvPr/>
        </p:nvSpPr>
        <p:spPr>
          <a:xfrm>
            <a:off x="7245697" y="2516704"/>
            <a:ext cx="90632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 VR = </a:t>
            </a:r>
            <a:r>
              <a:rPr lang="en-US">
                <a:solidFill>
                  <a:prstClr val="black"/>
                </a:solidFill>
                <a:latin typeface="Calibri" panose="020F0502020204030204"/>
              </a:rPr>
              <a:t>0.85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to 0.7V</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9" name="Straight Arrow Connector 208">
            <a:extLst>
              <a:ext uri="{FF2B5EF4-FFF2-40B4-BE49-F238E27FC236}">
                <a16:creationId xmlns:a16="http://schemas.microsoft.com/office/drawing/2014/main" id="{480D73F6-D91A-43B9-921D-85FDA26EAA66}"/>
              </a:ext>
            </a:extLst>
          </p:cNvPr>
          <p:cNvCxnSpPr>
            <a:cxnSpLocks/>
          </p:cNvCxnSpPr>
          <p:nvPr/>
        </p:nvCxnSpPr>
        <p:spPr>
          <a:xfrm flipV="1">
            <a:off x="7729081" y="2121926"/>
            <a:ext cx="5220" cy="4225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52342599-1088-494E-8CD6-44DF7E837504}"/>
              </a:ext>
            </a:extLst>
          </p:cNvPr>
          <p:cNvSpPr txBox="1"/>
          <p:nvPr/>
        </p:nvSpPr>
        <p:spPr>
          <a:xfrm>
            <a:off x="8139978" y="2566244"/>
            <a:ext cx="8580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 VR = 1.0V</a:t>
            </a:r>
          </a:p>
        </p:txBody>
      </p:sp>
      <p:sp>
        <p:nvSpPr>
          <p:cNvPr id="211" name="TextBox 210">
            <a:extLst>
              <a:ext uri="{FF2B5EF4-FFF2-40B4-BE49-F238E27FC236}">
                <a16:creationId xmlns:a16="http://schemas.microsoft.com/office/drawing/2014/main" id="{BBA85564-389B-43C1-82BF-F4D82A080F54}"/>
              </a:ext>
            </a:extLst>
          </p:cNvPr>
          <p:cNvSpPr txBox="1"/>
          <p:nvPr/>
        </p:nvSpPr>
        <p:spPr>
          <a:xfrm>
            <a:off x="7382336" y="5121125"/>
            <a:ext cx="4568978" cy="369332"/>
          </a:xfrm>
          <a:prstGeom prst="rect">
            <a:avLst/>
          </a:prstGeom>
          <a:noFill/>
          <a:ln w="28575">
            <a:solidFill>
              <a:schemeClr val="accent6">
                <a:lumMod val="75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Socket</a:t>
            </a:r>
          </a:p>
        </p:txBody>
      </p:sp>
      <p:sp>
        <p:nvSpPr>
          <p:cNvPr id="212" name="TextBox 211">
            <a:extLst>
              <a:ext uri="{FF2B5EF4-FFF2-40B4-BE49-F238E27FC236}">
                <a16:creationId xmlns:a16="http://schemas.microsoft.com/office/drawing/2014/main" id="{4C71CAB3-B7EA-4C80-88D7-EE21DC8F9590}"/>
              </a:ext>
            </a:extLst>
          </p:cNvPr>
          <p:cNvSpPr txBox="1"/>
          <p:nvPr/>
        </p:nvSpPr>
        <p:spPr>
          <a:xfrm>
            <a:off x="8251214" y="516489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213" name="TextBox 212">
            <a:extLst>
              <a:ext uri="{FF2B5EF4-FFF2-40B4-BE49-F238E27FC236}">
                <a16:creationId xmlns:a16="http://schemas.microsoft.com/office/drawing/2014/main" id="{DB0CBBAB-E334-4981-A42F-F7F8D6F8E213}"/>
              </a:ext>
            </a:extLst>
          </p:cNvPr>
          <p:cNvSpPr txBox="1"/>
          <p:nvPr/>
        </p:nvSpPr>
        <p:spPr>
          <a:xfrm>
            <a:off x="7382334" y="4335249"/>
            <a:ext cx="4568978" cy="646331"/>
          </a:xfrm>
          <a:prstGeom prst="rect">
            <a:avLst/>
          </a:prstGeom>
          <a:noFill/>
          <a:ln w="28575">
            <a:solidFill>
              <a:srgbClr val="7030A0"/>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rPr>
              <a:t>SRF</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rPr>
              <a:t>PKG</a:t>
            </a:r>
          </a:p>
        </p:txBody>
      </p:sp>
      <p:sp>
        <p:nvSpPr>
          <p:cNvPr id="214" name="TextBox 213">
            <a:extLst>
              <a:ext uri="{FF2B5EF4-FFF2-40B4-BE49-F238E27FC236}">
                <a16:creationId xmlns:a16="http://schemas.microsoft.com/office/drawing/2014/main" id="{2EAF6ADF-4C97-4EF1-9A60-66525CBC2D88}"/>
              </a:ext>
            </a:extLst>
          </p:cNvPr>
          <p:cNvSpPr txBox="1"/>
          <p:nvPr/>
        </p:nvSpPr>
        <p:spPr>
          <a:xfrm>
            <a:off x="8882478" y="5164894"/>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GNR_FHV</a:t>
            </a:r>
          </a:p>
        </p:txBody>
      </p:sp>
      <p:sp>
        <p:nvSpPr>
          <p:cNvPr id="215" name="TextBox 214">
            <a:extLst>
              <a:ext uri="{FF2B5EF4-FFF2-40B4-BE49-F238E27FC236}">
                <a16:creationId xmlns:a16="http://schemas.microsoft.com/office/drawing/2014/main" id="{FE2BD12E-570A-44D0-98C9-9172914ECD17}"/>
              </a:ext>
            </a:extLst>
          </p:cNvPr>
          <p:cNvSpPr txBox="1"/>
          <p:nvPr/>
        </p:nvSpPr>
        <p:spPr>
          <a:xfrm>
            <a:off x="10026270" y="5164894"/>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SRF_FHV</a:t>
            </a:r>
          </a:p>
        </p:txBody>
      </p:sp>
      <p:sp>
        <p:nvSpPr>
          <p:cNvPr id="216" name="TextBox 215">
            <a:extLst>
              <a:ext uri="{FF2B5EF4-FFF2-40B4-BE49-F238E27FC236}">
                <a16:creationId xmlns:a16="http://schemas.microsoft.com/office/drawing/2014/main" id="{52E82106-FCB2-445A-B01B-BE9B86A969D9}"/>
              </a:ext>
            </a:extLst>
          </p:cNvPr>
          <p:cNvSpPr txBox="1"/>
          <p:nvPr/>
        </p:nvSpPr>
        <p:spPr>
          <a:xfrm>
            <a:off x="8251213" y="467667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217" name="TextBox 216">
            <a:extLst>
              <a:ext uri="{FF2B5EF4-FFF2-40B4-BE49-F238E27FC236}">
                <a16:creationId xmlns:a16="http://schemas.microsoft.com/office/drawing/2014/main" id="{0ADC2ECF-E466-4F38-846A-1DF35A9BE1C6}"/>
              </a:ext>
            </a:extLst>
          </p:cNvPr>
          <p:cNvSpPr txBox="1"/>
          <p:nvPr/>
        </p:nvSpPr>
        <p:spPr>
          <a:xfrm>
            <a:off x="10008030" y="4620573"/>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SRF_FHV</a:t>
            </a:r>
          </a:p>
        </p:txBody>
      </p:sp>
      <p:sp>
        <p:nvSpPr>
          <p:cNvPr id="218" name="TextBox 217">
            <a:extLst>
              <a:ext uri="{FF2B5EF4-FFF2-40B4-BE49-F238E27FC236}">
                <a16:creationId xmlns:a16="http://schemas.microsoft.com/office/drawing/2014/main" id="{2F2A12EE-BCF1-4F50-8D30-3A02830BF146}"/>
              </a:ext>
            </a:extLst>
          </p:cNvPr>
          <p:cNvSpPr txBox="1"/>
          <p:nvPr/>
        </p:nvSpPr>
        <p:spPr>
          <a:xfrm>
            <a:off x="7382334" y="3488900"/>
            <a:ext cx="4568978" cy="812530"/>
          </a:xfrm>
          <a:prstGeom prst="rect">
            <a:avLst/>
          </a:prstGeom>
          <a:noFill/>
          <a:ln w="28575">
            <a:solidFill>
              <a:schemeClr val="accent1"/>
            </a:solidFill>
          </a:ln>
        </p:spPr>
        <p:txBody>
          <a:bodyPr wrap="square" tIns="128016" bIns="128016"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SRF</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solidFill>
                <a:effectLst/>
                <a:uLnTx/>
                <a:uFillTx/>
                <a:latin typeface="Calibri" panose="020F0502020204030204"/>
                <a:ea typeface="+mn-ea"/>
                <a:cs typeface="+mn-cs"/>
              </a:rPr>
              <a:t>Cdie</a:t>
            </a:r>
          </a:p>
        </p:txBody>
      </p:sp>
      <p:sp>
        <p:nvSpPr>
          <p:cNvPr id="219" name="TextBox 218">
            <a:extLst>
              <a:ext uri="{FF2B5EF4-FFF2-40B4-BE49-F238E27FC236}">
                <a16:creationId xmlns:a16="http://schemas.microsoft.com/office/drawing/2014/main" id="{3F1C5C7E-EA4E-4636-A404-42987BEC8D6A}"/>
              </a:ext>
            </a:extLst>
          </p:cNvPr>
          <p:cNvSpPr txBox="1"/>
          <p:nvPr/>
        </p:nvSpPr>
        <p:spPr>
          <a:xfrm>
            <a:off x="8219130" y="3896932"/>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a:t>
            </a:r>
          </a:p>
        </p:txBody>
      </p:sp>
      <p:sp>
        <p:nvSpPr>
          <p:cNvPr id="220" name="TextBox 219">
            <a:extLst>
              <a:ext uri="{FF2B5EF4-FFF2-40B4-BE49-F238E27FC236}">
                <a16:creationId xmlns:a16="http://schemas.microsoft.com/office/drawing/2014/main" id="{EE187A5B-8C0E-4157-A4B7-AD687911449E}"/>
              </a:ext>
            </a:extLst>
          </p:cNvPr>
          <p:cNvSpPr txBox="1"/>
          <p:nvPr/>
        </p:nvSpPr>
        <p:spPr>
          <a:xfrm>
            <a:off x="8868834" y="3896932"/>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Vqps</a:t>
            </a:r>
          </a:p>
        </p:txBody>
      </p:sp>
      <p:cxnSp>
        <p:nvCxnSpPr>
          <p:cNvPr id="221" name="Straight Arrow Connector 220">
            <a:extLst>
              <a:ext uri="{FF2B5EF4-FFF2-40B4-BE49-F238E27FC236}">
                <a16:creationId xmlns:a16="http://schemas.microsoft.com/office/drawing/2014/main" id="{000656D4-B71D-4C34-AB2D-FA523531B726}"/>
              </a:ext>
            </a:extLst>
          </p:cNvPr>
          <p:cNvCxnSpPr>
            <a:cxnSpLocks/>
          </p:cNvCxnSpPr>
          <p:nvPr/>
        </p:nvCxnSpPr>
        <p:spPr>
          <a:xfrm flipH="1" flipV="1">
            <a:off x="10582425" y="4938114"/>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B6058E75-D2EA-4908-BF34-3FB169EFAA6D}"/>
              </a:ext>
            </a:extLst>
          </p:cNvPr>
          <p:cNvCxnSpPr>
            <a:cxnSpLocks/>
          </p:cNvCxnSpPr>
          <p:nvPr/>
        </p:nvCxnSpPr>
        <p:spPr>
          <a:xfrm flipV="1">
            <a:off x="8559222" y="4150415"/>
            <a:ext cx="0" cy="56787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BB6BCB3F-AED6-48FA-AAAD-AEA960A8483F}"/>
              </a:ext>
            </a:extLst>
          </p:cNvPr>
          <p:cNvCxnSpPr>
            <a:cxnSpLocks/>
          </p:cNvCxnSpPr>
          <p:nvPr/>
        </p:nvCxnSpPr>
        <p:spPr>
          <a:xfrm flipH="1" flipV="1">
            <a:off x="9463290" y="4164039"/>
            <a:ext cx="10780" cy="50126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CDA47C7A-4DC2-4661-ACF0-C2FD647526A7}"/>
              </a:ext>
            </a:extLst>
          </p:cNvPr>
          <p:cNvCxnSpPr>
            <a:cxnSpLocks/>
          </p:cNvCxnSpPr>
          <p:nvPr/>
        </p:nvCxnSpPr>
        <p:spPr>
          <a:xfrm flipH="1" flipV="1">
            <a:off x="9463290" y="495955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D80BEDF9-8E55-44C8-B328-57C1E2570FCD}"/>
              </a:ext>
            </a:extLst>
          </p:cNvPr>
          <p:cNvCxnSpPr>
            <a:cxnSpLocks/>
          </p:cNvCxnSpPr>
          <p:nvPr/>
        </p:nvCxnSpPr>
        <p:spPr>
          <a:xfrm flipH="1" flipV="1">
            <a:off x="8554002" y="495907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D49F6CFE-68B7-4A24-91FC-E4609DB1A55E}"/>
              </a:ext>
            </a:extLst>
          </p:cNvPr>
          <p:cNvCxnSpPr>
            <a:cxnSpLocks/>
          </p:cNvCxnSpPr>
          <p:nvPr/>
        </p:nvCxnSpPr>
        <p:spPr>
          <a:xfrm flipH="1">
            <a:off x="9476626" y="4679054"/>
            <a:ext cx="1080817" cy="0"/>
          </a:xfrm>
          <a:prstGeom prst="straightConnector1">
            <a:avLst/>
          </a:prstGeom>
          <a:ln w="38100">
            <a:solidFill>
              <a:srgbClr val="7030A0"/>
            </a:solidFill>
            <a:tailEnd type="none"/>
          </a:ln>
        </p:spPr>
        <p:style>
          <a:lnRef idx="1">
            <a:schemeClr val="accent1"/>
          </a:lnRef>
          <a:fillRef idx="0">
            <a:schemeClr val="accent1"/>
          </a:fillRef>
          <a:effectRef idx="0">
            <a:schemeClr val="accent1"/>
          </a:effectRef>
          <a:fontRef idx="minor">
            <a:schemeClr val="tx1"/>
          </a:fontRef>
        </p:style>
      </p:cxnSp>
      <p:sp>
        <p:nvSpPr>
          <p:cNvPr id="227" name="TextBox 226">
            <a:extLst>
              <a:ext uri="{FF2B5EF4-FFF2-40B4-BE49-F238E27FC236}">
                <a16:creationId xmlns:a16="http://schemas.microsoft.com/office/drawing/2014/main" id="{6FFEF103-8284-4E72-9005-73C5DB7B3F64}"/>
              </a:ext>
            </a:extLst>
          </p:cNvPr>
          <p:cNvSpPr txBox="1"/>
          <p:nvPr/>
        </p:nvSpPr>
        <p:spPr>
          <a:xfrm>
            <a:off x="7382335" y="516489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cxnSp>
        <p:nvCxnSpPr>
          <p:cNvPr id="228" name="Straight Arrow Connector 227">
            <a:extLst>
              <a:ext uri="{FF2B5EF4-FFF2-40B4-BE49-F238E27FC236}">
                <a16:creationId xmlns:a16="http://schemas.microsoft.com/office/drawing/2014/main" id="{DC93F40D-26FD-4B68-9B0B-5637630853F2}"/>
              </a:ext>
            </a:extLst>
          </p:cNvPr>
          <p:cNvCxnSpPr>
            <a:cxnSpLocks/>
          </p:cNvCxnSpPr>
          <p:nvPr/>
        </p:nvCxnSpPr>
        <p:spPr>
          <a:xfrm flipH="1" flipV="1">
            <a:off x="7709267" y="4959077"/>
            <a:ext cx="1398" cy="27264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9" name="TextBox 228">
            <a:extLst>
              <a:ext uri="{FF2B5EF4-FFF2-40B4-BE49-F238E27FC236}">
                <a16:creationId xmlns:a16="http://schemas.microsoft.com/office/drawing/2014/main" id="{8B7296AD-D4BF-4B67-AAD5-566F0A1BC895}"/>
              </a:ext>
            </a:extLst>
          </p:cNvPr>
          <p:cNvSpPr txBox="1"/>
          <p:nvPr/>
        </p:nvSpPr>
        <p:spPr>
          <a:xfrm>
            <a:off x="7395786" y="4676674"/>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cxnSp>
        <p:nvCxnSpPr>
          <p:cNvPr id="230" name="Straight Arrow Connector 229">
            <a:extLst>
              <a:ext uri="{FF2B5EF4-FFF2-40B4-BE49-F238E27FC236}">
                <a16:creationId xmlns:a16="http://schemas.microsoft.com/office/drawing/2014/main" id="{AF7513F9-8145-4384-9346-96EC5EEF3881}"/>
              </a:ext>
            </a:extLst>
          </p:cNvPr>
          <p:cNvCxnSpPr>
            <a:cxnSpLocks/>
          </p:cNvCxnSpPr>
          <p:nvPr/>
        </p:nvCxnSpPr>
        <p:spPr>
          <a:xfrm flipV="1">
            <a:off x="7708322" y="4156765"/>
            <a:ext cx="0" cy="56787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ABAA2ABA-4044-4016-BB60-40E2FA45807A}"/>
              </a:ext>
            </a:extLst>
          </p:cNvPr>
          <p:cNvSpPr txBox="1"/>
          <p:nvPr/>
        </p:nvSpPr>
        <p:spPr>
          <a:xfrm>
            <a:off x="7415070" y="3896932"/>
            <a:ext cx="6176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a:t>
            </a:r>
          </a:p>
        </p:txBody>
      </p:sp>
      <p:sp>
        <p:nvSpPr>
          <p:cNvPr id="232" name="TextBox 231">
            <a:extLst>
              <a:ext uri="{FF2B5EF4-FFF2-40B4-BE49-F238E27FC236}">
                <a16:creationId xmlns:a16="http://schemas.microsoft.com/office/drawing/2014/main" id="{8505EAA3-3B79-4E80-8C6A-13132F278A52}"/>
              </a:ext>
            </a:extLst>
          </p:cNvPr>
          <p:cNvSpPr txBox="1"/>
          <p:nvPr/>
        </p:nvSpPr>
        <p:spPr>
          <a:xfrm>
            <a:off x="7481672" y="3541441"/>
            <a:ext cx="2237859" cy="338554"/>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atin typeface="Calibri" panose="020F0502020204030204"/>
              </a:rPr>
              <a:t>N3 </a:t>
            </a:r>
            <a:r>
              <a:rPr kumimoji="0" lang="en-US" sz="1600" b="1" i="0" u="none" strike="noStrike" kern="1200" cap="none" spc="0" normalizeH="0" baseline="0" noProof="0">
                <a:ln>
                  <a:noFill/>
                </a:ln>
                <a:effectLst/>
                <a:uLnTx/>
                <a:uFillTx/>
                <a:latin typeface="Calibri" panose="020F0502020204030204"/>
                <a:ea typeface="+mn-ea"/>
                <a:cs typeface="+mn-cs"/>
              </a:rPr>
              <a:t>Fuse ROM</a:t>
            </a:r>
          </a:p>
        </p:txBody>
      </p:sp>
      <p:cxnSp>
        <p:nvCxnSpPr>
          <p:cNvPr id="233" name="Straight Arrow Connector 232">
            <a:extLst>
              <a:ext uri="{FF2B5EF4-FFF2-40B4-BE49-F238E27FC236}">
                <a16:creationId xmlns:a16="http://schemas.microsoft.com/office/drawing/2014/main" id="{0E926217-6AA3-4547-82B9-C6B122FD1E89}"/>
              </a:ext>
            </a:extLst>
          </p:cNvPr>
          <p:cNvCxnSpPr>
            <a:cxnSpLocks/>
          </p:cNvCxnSpPr>
          <p:nvPr/>
        </p:nvCxnSpPr>
        <p:spPr>
          <a:xfrm flipV="1">
            <a:off x="7716381" y="3710718"/>
            <a:ext cx="0" cy="2590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91DA4118-11EB-4DA9-800A-7819E4CABB0F}"/>
              </a:ext>
            </a:extLst>
          </p:cNvPr>
          <p:cNvCxnSpPr>
            <a:cxnSpLocks/>
          </p:cNvCxnSpPr>
          <p:nvPr/>
        </p:nvCxnSpPr>
        <p:spPr>
          <a:xfrm flipV="1">
            <a:off x="9474070" y="3723563"/>
            <a:ext cx="0" cy="2590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0" name="Straight Arrow Connector 239">
            <a:extLst>
              <a:ext uri="{FF2B5EF4-FFF2-40B4-BE49-F238E27FC236}">
                <a16:creationId xmlns:a16="http://schemas.microsoft.com/office/drawing/2014/main" id="{519E6504-31B7-4BA4-9C8D-2FAC7A245785}"/>
              </a:ext>
            </a:extLst>
          </p:cNvPr>
          <p:cNvCxnSpPr>
            <a:cxnSpLocks/>
          </p:cNvCxnSpPr>
          <p:nvPr/>
        </p:nvCxnSpPr>
        <p:spPr>
          <a:xfrm flipV="1">
            <a:off x="9448796" y="5526678"/>
            <a:ext cx="2581" cy="2359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61EB8753-C92C-4737-B9BE-B1F1C5EE21CD}"/>
              </a:ext>
            </a:extLst>
          </p:cNvPr>
          <p:cNvCxnSpPr>
            <a:cxnSpLocks/>
          </p:cNvCxnSpPr>
          <p:nvPr/>
        </p:nvCxnSpPr>
        <p:spPr>
          <a:xfrm flipH="1">
            <a:off x="8563445" y="5762669"/>
            <a:ext cx="88793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4834F489-642C-4014-85E9-53621CB8010E}"/>
              </a:ext>
            </a:extLst>
          </p:cNvPr>
          <p:cNvCxnSpPr>
            <a:cxnSpLocks/>
          </p:cNvCxnSpPr>
          <p:nvPr/>
        </p:nvCxnSpPr>
        <p:spPr>
          <a:xfrm flipH="1" flipV="1">
            <a:off x="8563445" y="5543342"/>
            <a:ext cx="2705" cy="419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6489FE22-688A-4B8B-94C1-A3E44C6B853F}"/>
              </a:ext>
            </a:extLst>
          </p:cNvPr>
          <p:cNvSpPr txBox="1"/>
          <p:nvPr/>
        </p:nvSpPr>
        <p:spPr>
          <a:xfrm>
            <a:off x="7245697" y="5933004"/>
            <a:ext cx="90632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Vinf VR = </a:t>
            </a:r>
            <a:r>
              <a:rPr lang="en-US">
                <a:solidFill>
                  <a:prstClr val="black"/>
                </a:solidFill>
                <a:latin typeface="Calibri" panose="020F0502020204030204"/>
              </a:rPr>
              <a:t>0.85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to 0.7V</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4" name="Straight Arrow Connector 243">
            <a:extLst>
              <a:ext uri="{FF2B5EF4-FFF2-40B4-BE49-F238E27FC236}">
                <a16:creationId xmlns:a16="http://schemas.microsoft.com/office/drawing/2014/main" id="{3BB415F5-C439-4242-BC56-BD9D982BCA7C}"/>
              </a:ext>
            </a:extLst>
          </p:cNvPr>
          <p:cNvCxnSpPr>
            <a:cxnSpLocks/>
          </p:cNvCxnSpPr>
          <p:nvPr/>
        </p:nvCxnSpPr>
        <p:spPr>
          <a:xfrm flipV="1">
            <a:off x="7729081" y="5538226"/>
            <a:ext cx="5220" cy="4225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242FED6E-E809-47F6-951A-DA6FC6AE34A1}"/>
              </a:ext>
            </a:extLst>
          </p:cNvPr>
          <p:cNvSpPr txBox="1"/>
          <p:nvPr/>
        </p:nvSpPr>
        <p:spPr>
          <a:xfrm>
            <a:off x="8139978" y="5982544"/>
            <a:ext cx="8580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Vnn VR = 1.0V</a:t>
            </a:r>
          </a:p>
        </p:txBody>
      </p:sp>
      <p:sp>
        <p:nvSpPr>
          <p:cNvPr id="246" name="TextBox 245">
            <a:extLst>
              <a:ext uri="{FF2B5EF4-FFF2-40B4-BE49-F238E27FC236}">
                <a16:creationId xmlns:a16="http://schemas.microsoft.com/office/drawing/2014/main" id="{17DDEC3A-A6DF-421E-A8E9-51D8C8012C7B}"/>
              </a:ext>
            </a:extLst>
          </p:cNvPr>
          <p:cNvSpPr txBox="1"/>
          <p:nvPr/>
        </p:nvSpPr>
        <p:spPr>
          <a:xfrm>
            <a:off x="2762680" y="1273074"/>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GNR</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_FHV</a:t>
            </a:r>
          </a:p>
        </p:txBody>
      </p:sp>
      <p:cxnSp>
        <p:nvCxnSpPr>
          <p:cNvPr id="247" name="Straight Arrow Connector 246">
            <a:extLst>
              <a:ext uri="{FF2B5EF4-FFF2-40B4-BE49-F238E27FC236}">
                <a16:creationId xmlns:a16="http://schemas.microsoft.com/office/drawing/2014/main" id="{AD683E82-7A44-4BC3-AA01-616230CB9424}"/>
              </a:ext>
            </a:extLst>
          </p:cNvPr>
          <p:cNvCxnSpPr>
            <a:cxnSpLocks/>
          </p:cNvCxnSpPr>
          <p:nvPr/>
        </p:nvCxnSpPr>
        <p:spPr>
          <a:xfrm flipV="1">
            <a:off x="9459854" y="785841"/>
            <a:ext cx="9786" cy="55424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8" name="TextBox 247">
            <a:extLst>
              <a:ext uri="{FF2B5EF4-FFF2-40B4-BE49-F238E27FC236}">
                <a16:creationId xmlns:a16="http://schemas.microsoft.com/office/drawing/2014/main" id="{843A1E68-184F-44BA-9006-02F50D22240F}"/>
              </a:ext>
            </a:extLst>
          </p:cNvPr>
          <p:cNvSpPr txBox="1"/>
          <p:nvPr/>
        </p:nvSpPr>
        <p:spPr>
          <a:xfrm>
            <a:off x="8890430" y="1273074"/>
            <a:ext cx="1143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GNR</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_FHV</a:t>
            </a:r>
          </a:p>
        </p:txBody>
      </p:sp>
    </p:spTree>
    <p:extLst>
      <p:ext uri="{BB962C8B-B14F-4D97-AF65-F5344CB8AC3E}">
        <p14:creationId xmlns:p14="http://schemas.microsoft.com/office/powerpoint/2010/main" val="63374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3187F8-67F4-47B1-ACF6-65CC42894AC8}"/>
              </a:ext>
            </a:extLst>
          </p:cNvPr>
          <p:cNvSpPr>
            <a:spLocks noGrp="1"/>
          </p:cNvSpPr>
          <p:nvPr>
            <p:ph type="sldNum" sz="quarter" idx="4"/>
          </p:nvPr>
        </p:nvSpPr>
        <p:spPr/>
        <p:txBody>
          <a:bodyPr/>
          <a:lstStyle/>
          <a:p>
            <a:pPr marL="0" marR="0" lvl="0" indent="0" algn="r" defTabSz="914354" rtl="0" eaLnBrk="1" fontAlgn="auto" latinLnBrk="0" hangingPunct="0">
              <a:lnSpc>
                <a:spcPct val="90000"/>
              </a:lnSpc>
              <a:spcBef>
                <a:spcPts val="2250"/>
              </a:spcBef>
              <a:spcAft>
                <a:spcPts val="0"/>
              </a:spcAft>
              <a:buClrTx/>
              <a:buSzTx/>
              <a:buFontTx/>
              <a:buNone/>
              <a:tabLst/>
              <a:defRPr/>
            </a:pPr>
            <a:fld id="{EE2556C5-CE8C-6547-B838-EA80C61A4AF7}" type="slidenum">
              <a:rPr kumimoji="0" lang="en-US" sz="900" b="0" i="0" u="none" strike="noStrike" kern="0" cap="none" spc="0" normalizeH="0" baseline="0" noProof="0">
                <a:ln>
                  <a:noFill/>
                </a:ln>
                <a:solidFill>
                  <a:prstClr val="white">
                    <a:lumMod val="50000"/>
                  </a:prstClr>
                </a:solidFill>
                <a:effectLst/>
                <a:uLnTx/>
                <a:uFillTx/>
                <a:latin typeface="Intel Clear"/>
                <a:sym typeface="Helvetica Neue"/>
              </a:rPr>
              <a:pPr marL="0" marR="0" lvl="0" indent="0" algn="r" defTabSz="914354" rtl="0" eaLnBrk="1" fontAlgn="auto" latinLnBrk="0" hangingPunct="0">
                <a:lnSpc>
                  <a:spcPct val="90000"/>
                </a:lnSpc>
                <a:spcBef>
                  <a:spcPts val="2250"/>
                </a:spcBef>
                <a:spcAft>
                  <a:spcPts val="0"/>
                </a:spcAft>
                <a:buClrTx/>
                <a:buSzTx/>
                <a:buFontTx/>
                <a:buNone/>
                <a:tabLst/>
                <a:defRPr/>
              </a:pPr>
              <a:t>41</a:t>
            </a:fld>
            <a:endParaRPr kumimoji="0" lang="en-US" sz="900" b="0" i="0" u="none" strike="noStrike" kern="0" cap="none" spc="0" normalizeH="0" baseline="0" noProof="0">
              <a:ln>
                <a:noFill/>
              </a:ln>
              <a:solidFill>
                <a:prstClr val="white">
                  <a:lumMod val="50000"/>
                </a:prstClr>
              </a:solidFill>
              <a:effectLst/>
              <a:uLnTx/>
              <a:uFillTx/>
              <a:latin typeface="Intel Clear"/>
              <a:sym typeface="Helvetica Neue"/>
            </a:endParaRPr>
          </a:p>
        </p:txBody>
      </p:sp>
      <p:sp>
        <p:nvSpPr>
          <p:cNvPr id="5" name="Title 1">
            <a:extLst>
              <a:ext uri="{FF2B5EF4-FFF2-40B4-BE49-F238E27FC236}">
                <a16:creationId xmlns:a16="http://schemas.microsoft.com/office/drawing/2014/main" id="{FCCD775A-C08B-45CE-8601-E5D376D4366B}"/>
              </a:ext>
            </a:extLst>
          </p:cNvPr>
          <p:cNvSpPr txBox="1">
            <a:spLocks/>
          </p:cNvSpPr>
          <p:nvPr/>
        </p:nvSpPr>
        <p:spPr>
          <a:xfrm>
            <a:off x="338590" y="-126586"/>
            <a:ext cx="9431576" cy="685977"/>
          </a:xfrm>
          <a:prstGeom prst="rect">
            <a:avLst/>
          </a:prstGeom>
        </p:spPr>
        <p:txBody>
          <a:bodyPr vert="horz" lIns="0" tIns="0" rIns="0" bIns="0" rtlCol="0" anchor="t" anchorCtr="0">
            <a:normAutofit/>
          </a:bodyPr>
          <a:lstStyle>
            <a:lvl1pPr algn="l" defTabSz="609585" rtl="0" eaLnBrk="1" latinLnBrk="0" hangingPunct="1">
              <a:lnSpc>
                <a:spcPct val="100000"/>
              </a:lnSpc>
              <a:spcBef>
                <a:spcPct val="0"/>
              </a:spcBef>
              <a:buNone/>
              <a:defRPr sz="3733" b="0" i="0" kern="1200" spc="0" baseline="0">
                <a:solidFill>
                  <a:schemeClr val="tx2"/>
                </a:solidFill>
                <a:latin typeface="Intel Clear"/>
                <a:ea typeface="Intel Clear"/>
                <a:cs typeface="Intel Clear"/>
              </a:defRPr>
            </a:lvl1pPr>
          </a:lstStyle>
          <a:p>
            <a:pPr marL="0" marR="0" lvl="0" indent="0" algn="l" defTabSz="609555"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3C71"/>
                </a:solidFill>
                <a:effectLst/>
                <a:uLnTx/>
                <a:uFillTx/>
                <a:latin typeface="Intel Clear Pro" panose="020B0804020202060201" pitchFamily="34" charset="0"/>
                <a:ea typeface="Intel Clear Pro" panose="020B0804020202060201" pitchFamily="34" charset="0"/>
                <a:cs typeface="Intel Clear Pro" panose="020B0804020202060201" pitchFamily="34" charset="0"/>
                <a:sym typeface="Helvetica Neue"/>
              </a:rPr>
              <a:t>SRF </a:t>
            </a:r>
            <a:r>
              <a:rPr kumimoji="0" lang="en-US" sz="4000" b="0" i="0" u="none" strike="noStrike" kern="1200" cap="none" spc="0" normalizeH="0" baseline="0" noProof="0" dirty="0">
                <a:ln>
                  <a:noFill/>
                </a:ln>
                <a:solidFill>
                  <a:srgbClr val="003C71"/>
                </a:solidFill>
                <a:effectLst/>
                <a:uLnTx/>
                <a:uFillTx/>
                <a:latin typeface="Intel Clear Pro" panose="020B0804020202060201" pitchFamily="34" charset="0"/>
                <a:ea typeface="Intel Clear Pro" panose="020B0804020202060201" pitchFamily="34" charset="0"/>
                <a:cs typeface="Intel Clear Pro" panose="020B0804020202060201" pitchFamily="34" charset="0"/>
                <a:sym typeface="Helvetica Neue"/>
              </a:rPr>
              <a:t>HLS (ww50.WED)</a:t>
            </a:r>
          </a:p>
        </p:txBody>
      </p:sp>
      <p:pic>
        <p:nvPicPr>
          <p:cNvPr id="3" name="Picture 2">
            <a:extLst>
              <a:ext uri="{FF2B5EF4-FFF2-40B4-BE49-F238E27FC236}">
                <a16:creationId xmlns:a16="http://schemas.microsoft.com/office/drawing/2014/main" id="{F7230F65-2FFE-4911-A00C-52C2F081E2AC}"/>
              </a:ext>
            </a:extLst>
          </p:cNvPr>
          <p:cNvPicPr>
            <a:picLocks noChangeAspect="1"/>
          </p:cNvPicPr>
          <p:nvPr/>
        </p:nvPicPr>
        <p:blipFill rotWithShape="1">
          <a:blip r:embed="rId3"/>
          <a:srcRect l="1936"/>
          <a:stretch/>
        </p:blipFill>
        <p:spPr>
          <a:xfrm>
            <a:off x="8109" y="559391"/>
            <a:ext cx="12175782" cy="5835192"/>
          </a:xfrm>
          <a:prstGeom prst="rect">
            <a:avLst/>
          </a:prstGeom>
        </p:spPr>
      </p:pic>
    </p:spTree>
    <p:extLst>
      <p:ext uri="{BB962C8B-B14F-4D97-AF65-F5344CB8AC3E}">
        <p14:creationId xmlns:p14="http://schemas.microsoft.com/office/powerpoint/2010/main" val="20314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52BAF4-5D2E-43C0-8925-0CEB005AF8FF}"/>
              </a:ext>
            </a:extLst>
          </p:cNvPr>
          <p:cNvPicPr>
            <a:picLocks noChangeAspect="1"/>
          </p:cNvPicPr>
          <p:nvPr/>
        </p:nvPicPr>
        <p:blipFill>
          <a:blip r:embed="rId2"/>
          <a:stretch>
            <a:fillRect/>
          </a:stretch>
        </p:blipFill>
        <p:spPr>
          <a:xfrm>
            <a:off x="-1" y="0"/>
            <a:ext cx="12118109" cy="6841633"/>
          </a:xfrm>
          <a:prstGeom prst="rect">
            <a:avLst/>
          </a:prstGeom>
        </p:spPr>
      </p:pic>
      <p:sp>
        <p:nvSpPr>
          <p:cNvPr id="3" name="Footer Placeholder 2">
            <a:extLst>
              <a:ext uri="{FF2B5EF4-FFF2-40B4-BE49-F238E27FC236}">
                <a16:creationId xmlns:a16="http://schemas.microsoft.com/office/drawing/2014/main" id="{D46886C5-8355-4334-9172-E42A2675CEBC}"/>
              </a:ext>
            </a:extLst>
          </p:cNvPr>
          <p:cNvSpPr txBox="1">
            <a:spLocks/>
          </p:cNvSpPr>
          <p:nvPr/>
        </p:nvSpPr>
        <p:spPr>
          <a:xfrm>
            <a:off x="10510982" y="119245"/>
            <a:ext cx="1681018" cy="65661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839026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55B7D-EB18-4C23-B95D-62E64B115B7B}"/>
              </a:ext>
            </a:extLst>
          </p:cNvPr>
          <p:cNvPicPr>
            <a:picLocks noChangeAspect="1"/>
          </p:cNvPicPr>
          <p:nvPr/>
        </p:nvPicPr>
        <p:blipFill>
          <a:blip r:embed="rId2"/>
          <a:stretch>
            <a:fillRect/>
          </a:stretch>
        </p:blipFill>
        <p:spPr>
          <a:xfrm>
            <a:off x="0" y="84060"/>
            <a:ext cx="12192000" cy="6689879"/>
          </a:xfrm>
          <a:prstGeom prst="rect">
            <a:avLst/>
          </a:prstGeom>
        </p:spPr>
      </p:pic>
      <p:sp>
        <p:nvSpPr>
          <p:cNvPr id="3" name="Footer Placeholder 2">
            <a:extLst>
              <a:ext uri="{FF2B5EF4-FFF2-40B4-BE49-F238E27FC236}">
                <a16:creationId xmlns:a16="http://schemas.microsoft.com/office/drawing/2014/main" id="{DB9A9348-A5E0-43BD-B6EA-050A1C1DB590}"/>
              </a:ext>
            </a:extLst>
          </p:cNvPr>
          <p:cNvSpPr txBox="1">
            <a:spLocks/>
          </p:cNvSpPr>
          <p:nvPr/>
        </p:nvSpPr>
        <p:spPr>
          <a:xfrm>
            <a:off x="9652000" y="5864263"/>
            <a:ext cx="1681018" cy="65661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1176658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176CA-B115-42C4-B18E-44E79C1B2DE4}"/>
              </a:ext>
            </a:extLst>
          </p:cNvPr>
          <p:cNvSpPr>
            <a:spLocks noGrp="1"/>
          </p:cNvSpPr>
          <p:nvPr>
            <p:ph type="title"/>
          </p:nvPr>
        </p:nvSpPr>
        <p:spPr>
          <a:xfrm>
            <a:off x="552950" y="2027889"/>
            <a:ext cx="10168186" cy="1158240"/>
          </a:xfrm>
        </p:spPr>
        <p:txBody>
          <a:bodyPr/>
          <a:lstStyle/>
          <a:p>
            <a:br>
              <a:rPr lang="en-US" sz="9600" dirty="0"/>
            </a:br>
            <a:r>
              <a:rPr lang="en-US" sz="9600"/>
              <a:t>GNRIO die</a:t>
            </a:r>
            <a:endParaRPr lang="en-US" sz="9600" dirty="0"/>
          </a:p>
        </p:txBody>
      </p:sp>
    </p:spTree>
    <p:extLst>
      <p:ext uri="{BB962C8B-B14F-4D97-AF65-F5344CB8AC3E}">
        <p14:creationId xmlns:p14="http://schemas.microsoft.com/office/powerpoint/2010/main" val="1602203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F420C4-0038-4F86-A1D3-399AF8005FB8}"/>
              </a:ext>
            </a:extLst>
          </p:cNvPr>
          <p:cNvPicPr>
            <a:picLocks noChangeAspect="1"/>
          </p:cNvPicPr>
          <p:nvPr/>
        </p:nvPicPr>
        <p:blipFill>
          <a:blip r:embed="rId2"/>
          <a:stretch>
            <a:fillRect/>
          </a:stretch>
        </p:blipFill>
        <p:spPr>
          <a:xfrm>
            <a:off x="107367" y="168676"/>
            <a:ext cx="11885341" cy="5788241"/>
          </a:xfrm>
          <a:prstGeom prst="rect">
            <a:avLst/>
          </a:prstGeom>
        </p:spPr>
      </p:pic>
      <p:sp>
        <p:nvSpPr>
          <p:cNvPr id="3" name="TextBox 2">
            <a:extLst>
              <a:ext uri="{FF2B5EF4-FFF2-40B4-BE49-F238E27FC236}">
                <a16:creationId xmlns:a16="http://schemas.microsoft.com/office/drawing/2014/main" id="{30538BD7-5116-4743-B576-D921235C567A}"/>
              </a:ext>
            </a:extLst>
          </p:cNvPr>
          <p:cNvSpPr txBox="1"/>
          <p:nvPr/>
        </p:nvSpPr>
        <p:spPr>
          <a:xfrm>
            <a:off x="1225118" y="6241002"/>
            <a:ext cx="34001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Robert Etter WW15.4’20</a:t>
            </a:r>
          </a:p>
        </p:txBody>
      </p:sp>
    </p:spTree>
    <p:extLst>
      <p:ext uri="{BB962C8B-B14F-4D97-AF65-F5344CB8AC3E}">
        <p14:creationId xmlns:p14="http://schemas.microsoft.com/office/powerpoint/2010/main" val="3335779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B9552D-3E49-47AB-B640-003831F6C6D8}"/>
              </a:ext>
            </a:extLst>
          </p:cNvPr>
          <p:cNvSpPr txBox="1"/>
          <p:nvPr/>
        </p:nvSpPr>
        <p:spPr>
          <a:xfrm>
            <a:off x="230324" y="24488"/>
            <a:ext cx="6359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Verdana"/>
                <a:ea typeface="+mn-ea"/>
                <a:cs typeface="Arial"/>
              </a:rPr>
              <a:t>IO die Floorplan (WW26’20)</a:t>
            </a:r>
          </a:p>
        </p:txBody>
      </p:sp>
      <p:sp>
        <p:nvSpPr>
          <p:cNvPr id="5" name="TextBox 4">
            <a:extLst>
              <a:ext uri="{FF2B5EF4-FFF2-40B4-BE49-F238E27FC236}">
                <a16:creationId xmlns:a16="http://schemas.microsoft.com/office/drawing/2014/main" id="{6E7B68F6-524F-43E3-A044-4DEC7F2B79AC}"/>
              </a:ext>
            </a:extLst>
          </p:cNvPr>
          <p:cNvSpPr txBox="1"/>
          <p:nvPr/>
        </p:nvSpPr>
        <p:spPr>
          <a:xfrm>
            <a:off x="246823" y="6041581"/>
            <a:ext cx="92695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Arial"/>
                <a:hlinkClick r:id="rId3">
                  <a:extLst>
                    <a:ext uri="{A12FA001-AC4F-418D-AE19-62706E023703}">
                      <ahyp:hlinkClr xmlns:ahyp="http://schemas.microsoft.com/office/drawing/2018/hyperlinkcolor" val="tx"/>
                    </a:ext>
                  </a:extLst>
                </a:hlinkClick>
              </a:rPr>
              <a:t>https://intel.sharepoint.com/sites/2020_1/IO%20Tile%20SD/Forms/AllItems.aspx</a:t>
            </a:r>
            <a:endParaRPr kumimoji="0" lang="en-US" sz="1400" b="0" i="0" u="none" strike="noStrike" kern="1200" cap="none" spc="0" normalizeH="0" baseline="0" noProof="0">
              <a:ln>
                <a:noFill/>
              </a:ln>
              <a:solidFill>
                <a:srgbClr val="FFFFFF"/>
              </a:solidFill>
              <a:effectLst/>
              <a:uLnTx/>
              <a:uFillTx/>
              <a:latin typeface="Verdan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Arial"/>
              </a:rPr>
              <a:t>GNRIO_floorplan folder</a:t>
            </a:r>
          </a:p>
        </p:txBody>
      </p:sp>
      <p:pic>
        <p:nvPicPr>
          <p:cNvPr id="2" name="Picture 1">
            <a:extLst>
              <a:ext uri="{FF2B5EF4-FFF2-40B4-BE49-F238E27FC236}">
                <a16:creationId xmlns:a16="http://schemas.microsoft.com/office/drawing/2014/main" id="{FA2AB26C-AA80-4B8C-ABFC-2E8ABB8370B1}"/>
              </a:ext>
            </a:extLst>
          </p:cNvPr>
          <p:cNvPicPr>
            <a:picLocks noChangeAspect="1"/>
          </p:cNvPicPr>
          <p:nvPr/>
        </p:nvPicPr>
        <p:blipFill>
          <a:blip r:embed="rId4"/>
          <a:stretch>
            <a:fillRect/>
          </a:stretch>
        </p:blipFill>
        <p:spPr>
          <a:xfrm>
            <a:off x="0" y="542469"/>
            <a:ext cx="12192000" cy="2577227"/>
          </a:xfrm>
          <a:prstGeom prst="rect">
            <a:avLst/>
          </a:prstGeom>
        </p:spPr>
      </p:pic>
      <p:sp>
        <p:nvSpPr>
          <p:cNvPr id="6" name="TextBox 5">
            <a:extLst>
              <a:ext uri="{FF2B5EF4-FFF2-40B4-BE49-F238E27FC236}">
                <a16:creationId xmlns:a16="http://schemas.microsoft.com/office/drawing/2014/main" id="{231FA45B-1E3E-4F7F-BD7C-0E8082105961}"/>
              </a:ext>
            </a:extLst>
          </p:cNvPr>
          <p:cNvSpPr txBox="1"/>
          <p:nvPr/>
        </p:nvSpPr>
        <p:spPr>
          <a:xfrm>
            <a:off x="330316" y="3500840"/>
            <a:ext cx="276836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WW34’21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Xdim 31.579mm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Ydim </a:t>
            </a:r>
            <a:r>
              <a:rPr lang="en-US">
                <a:solidFill>
                  <a:srgbClr val="FFFFFF"/>
                </a:solidFill>
                <a:latin typeface="Verdana"/>
                <a:cs typeface="Arial"/>
              </a:rPr>
              <a:t>7.194</a:t>
            </a:r>
            <a:r>
              <a:rPr kumimoji="0" lang="en-US" sz="1800" b="0" i="0" u="none" strike="noStrike" kern="1200" cap="none" spc="0" normalizeH="0" baseline="0" noProof="0">
                <a:ln>
                  <a:noFill/>
                </a:ln>
                <a:solidFill>
                  <a:srgbClr val="FFFFFF"/>
                </a:solidFill>
                <a:effectLst/>
                <a:uLnTx/>
                <a:uFillTx/>
                <a:latin typeface="Verdana"/>
                <a:ea typeface="+mn-ea"/>
                <a:cs typeface="Arial"/>
              </a:rPr>
              <a:t>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Area 227mm</a:t>
            </a:r>
            <a:r>
              <a:rPr kumimoji="0" lang="en-US" sz="1800" b="0" i="0" u="none" strike="noStrike" kern="1200" cap="none" spc="0" normalizeH="0" baseline="30000" noProof="0">
                <a:ln>
                  <a:noFill/>
                </a:ln>
                <a:solidFill>
                  <a:srgbClr val="FFFFFF"/>
                </a:solidFill>
                <a:effectLst/>
                <a:uLnTx/>
                <a:uFillTx/>
                <a:latin typeface="Verdana"/>
                <a:ea typeface="+mn-ea"/>
                <a:cs typeface="Arial"/>
              </a:rPr>
              <a:t>2</a:t>
            </a:r>
          </a:p>
        </p:txBody>
      </p:sp>
      <p:grpSp>
        <p:nvGrpSpPr>
          <p:cNvPr id="8" name="Group 7">
            <a:extLst>
              <a:ext uri="{FF2B5EF4-FFF2-40B4-BE49-F238E27FC236}">
                <a16:creationId xmlns:a16="http://schemas.microsoft.com/office/drawing/2014/main" id="{EC6D9237-5032-4CEA-AD95-274B287E8A9F}"/>
              </a:ext>
            </a:extLst>
          </p:cNvPr>
          <p:cNvGrpSpPr/>
          <p:nvPr/>
        </p:nvGrpSpPr>
        <p:grpSpPr>
          <a:xfrm>
            <a:off x="403809" y="554809"/>
            <a:ext cx="1854076" cy="1352899"/>
            <a:chOff x="403809" y="1167206"/>
            <a:chExt cx="1854076" cy="1352899"/>
          </a:xfrm>
        </p:grpSpPr>
        <p:sp>
          <p:nvSpPr>
            <p:cNvPr id="4" name="Freeform: Shape 3">
              <a:extLst>
                <a:ext uri="{FF2B5EF4-FFF2-40B4-BE49-F238E27FC236}">
                  <a16:creationId xmlns:a16="http://schemas.microsoft.com/office/drawing/2014/main" id="{360AB02A-7FF6-43F0-9A81-CD03B953D56E}"/>
                </a:ext>
              </a:extLst>
            </p:cNvPr>
            <p:cNvSpPr/>
            <p:nvPr/>
          </p:nvSpPr>
          <p:spPr bwMode="auto">
            <a:xfrm>
              <a:off x="403809" y="1167206"/>
              <a:ext cx="1854076" cy="1352899"/>
            </a:xfrm>
            <a:custGeom>
              <a:avLst/>
              <a:gdLst>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48623 w 1870745"/>
                <a:gd name="connsiteY4" fmla="*/ 1333849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70545 w 1870745"/>
                <a:gd name="connsiteY9" fmla="*/ 13152 h 1367405"/>
                <a:gd name="connsiteX10" fmla="*/ 151001 w 1870745"/>
                <a:gd name="connsiteY10" fmla="*/ 0 h 1367405"/>
                <a:gd name="connsiteX0" fmla="*/ 151001 w 1870745"/>
                <a:gd name="connsiteY0" fmla="*/ 0 h 1357880"/>
                <a:gd name="connsiteX1" fmla="*/ 142612 w 1870745"/>
                <a:gd name="connsiteY1" fmla="*/ 552537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61662 w 1870745"/>
                <a:gd name="connsiteY1" fmla="*/ 543012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2015 w 1870745"/>
                <a:gd name="connsiteY2" fmla="*/ 547775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41476 w 1861220"/>
                <a:gd name="connsiteY0" fmla="*/ 0 h 1352899"/>
                <a:gd name="connsiteX1" fmla="*/ 137849 w 1861220"/>
                <a:gd name="connsiteY1" fmla="*/ 547775 h 1352899"/>
                <a:gd name="connsiteX2" fmla="*/ 2490 w 1861220"/>
                <a:gd name="connsiteY2" fmla="*/ 547775 h 1352899"/>
                <a:gd name="connsiteX3" fmla="*/ 0 w 1861220"/>
                <a:gd name="connsiteY3" fmla="*/ 1350737 h 1352899"/>
                <a:gd name="connsiteX4" fmla="*/ 1086723 w 1861220"/>
                <a:gd name="connsiteY4" fmla="*/ 1352899 h 1352899"/>
                <a:gd name="connsiteX5" fmla="*/ 1082179 w 1861220"/>
                <a:gd name="connsiteY5" fmla="*/ 1017559 h 1352899"/>
                <a:gd name="connsiteX6" fmla="*/ 1861220 w 1861220"/>
                <a:gd name="connsiteY6" fmla="*/ 1013932 h 1352899"/>
                <a:gd name="connsiteX7" fmla="*/ 1850450 w 1861220"/>
                <a:gd name="connsiteY7" fmla="*/ 532133 h 1352899"/>
                <a:gd name="connsiteX8" fmla="*/ 1666919 w 1861220"/>
                <a:gd name="connsiteY8" fmla="*/ 529642 h 1352899"/>
                <a:gd name="connsiteX9" fmla="*/ 1661020 w 1861220"/>
                <a:gd name="connsiteY9" fmla="*/ 3627 h 1352899"/>
                <a:gd name="connsiteX10" fmla="*/ 141476 w 1861220"/>
                <a:gd name="connsiteY10" fmla="*/ 0 h 1352899"/>
                <a:gd name="connsiteX0" fmla="*/ 141476 w 1854076"/>
                <a:gd name="connsiteY0" fmla="*/ 0 h 1352899"/>
                <a:gd name="connsiteX1" fmla="*/ 137849 w 1854076"/>
                <a:gd name="connsiteY1" fmla="*/ 547775 h 1352899"/>
                <a:gd name="connsiteX2" fmla="*/ 2490 w 1854076"/>
                <a:gd name="connsiteY2" fmla="*/ 547775 h 1352899"/>
                <a:gd name="connsiteX3" fmla="*/ 0 w 1854076"/>
                <a:gd name="connsiteY3" fmla="*/ 1350737 h 1352899"/>
                <a:gd name="connsiteX4" fmla="*/ 1086723 w 1854076"/>
                <a:gd name="connsiteY4" fmla="*/ 1352899 h 1352899"/>
                <a:gd name="connsiteX5" fmla="*/ 1082179 w 1854076"/>
                <a:gd name="connsiteY5" fmla="*/ 1017559 h 1352899"/>
                <a:gd name="connsiteX6" fmla="*/ 1854076 w 1854076"/>
                <a:gd name="connsiteY6" fmla="*/ 1021075 h 1352899"/>
                <a:gd name="connsiteX7" fmla="*/ 1850450 w 1854076"/>
                <a:gd name="connsiteY7" fmla="*/ 532133 h 1352899"/>
                <a:gd name="connsiteX8" fmla="*/ 1666919 w 1854076"/>
                <a:gd name="connsiteY8" fmla="*/ 529642 h 1352899"/>
                <a:gd name="connsiteX9" fmla="*/ 1661020 w 1854076"/>
                <a:gd name="connsiteY9" fmla="*/ 3627 h 1352899"/>
                <a:gd name="connsiteX10" fmla="*/ 141476 w 1854076"/>
                <a:gd name="connsiteY10" fmla="*/ 0 h 135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4076" h="1352899">
                  <a:moveTo>
                    <a:pt x="141476" y="0"/>
                  </a:moveTo>
                  <a:lnTo>
                    <a:pt x="137849" y="547775"/>
                  </a:lnTo>
                  <a:lnTo>
                    <a:pt x="2490" y="547775"/>
                  </a:lnTo>
                  <a:lnTo>
                    <a:pt x="0" y="1350737"/>
                  </a:lnTo>
                  <a:lnTo>
                    <a:pt x="1086723" y="1352899"/>
                  </a:lnTo>
                  <a:cubicBezTo>
                    <a:pt x="1085208" y="1241119"/>
                    <a:pt x="1083694" y="1129339"/>
                    <a:pt x="1082179" y="1017559"/>
                  </a:cubicBezTo>
                  <a:lnTo>
                    <a:pt x="1854076" y="1021075"/>
                  </a:lnTo>
                  <a:cubicBezTo>
                    <a:pt x="1852867" y="858094"/>
                    <a:pt x="1851659" y="695114"/>
                    <a:pt x="1850450" y="532133"/>
                  </a:cubicBezTo>
                  <a:lnTo>
                    <a:pt x="1666919" y="529642"/>
                  </a:lnTo>
                  <a:cubicBezTo>
                    <a:pt x="1664953" y="354304"/>
                    <a:pt x="1662986" y="178965"/>
                    <a:pt x="1661020" y="3627"/>
                  </a:cubicBezTo>
                  <a:lnTo>
                    <a:pt x="141476" y="0"/>
                  </a:lnTo>
                  <a:close/>
                </a:path>
              </a:pathLst>
            </a:custGeom>
            <a:noFill/>
            <a:ln w="57150"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7" name="TextBox 6">
              <a:extLst>
                <a:ext uri="{FF2B5EF4-FFF2-40B4-BE49-F238E27FC236}">
                  <a16:creationId xmlns:a16="http://schemas.microsoft.com/office/drawing/2014/main" id="{D43D5F5C-10FC-4E9F-9A66-56B296721EF7}"/>
                </a:ext>
              </a:extLst>
            </p:cNvPr>
            <p:cNvSpPr txBox="1"/>
            <p:nvPr/>
          </p:nvSpPr>
          <p:spPr>
            <a:xfrm>
              <a:off x="914400" y="1409700"/>
              <a:ext cx="800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C00CC"/>
                  </a:solidFill>
                  <a:effectLst/>
                  <a:uLnTx/>
                  <a:uFillTx/>
                  <a:latin typeface="Verdana"/>
                  <a:ea typeface="+mn-ea"/>
                  <a:cs typeface="Arial"/>
                </a:rPr>
                <a:t>Flex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C00CC"/>
                  </a:solidFill>
                  <a:effectLst/>
                  <a:uLnTx/>
                  <a:uFillTx/>
                  <a:latin typeface="Verdana"/>
                  <a:ea typeface="+mn-ea"/>
                  <a:cs typeface="Arial"/>
                </a:rPr>
                <a:t>Bus</a:t>
              </a:r>
            </a:p>
          </p:txBody>
        </p:sp>
      </p:grpSp>
      <p:grpSp>
        <p:nvGrpSpPr>
          <p:cNvPr id="9" name="Group 8">
            <a:extLst>
              <a:ext uri="{FF2B5EF4-FFF2-40B4-BE49-F238E27FC236}">
                <a16:creationId xmlns:a16="http://schemas.microsoft.com/office/drawing/2014/main" id="{E3A92EA5-5C38-4668-8151-09459DE0C13B}"/>
              </a:ext>
            </a:extLst>
          </p:cNvPr>
          <p:cNvGrpSpPr/>
          <p:nvPr/>
        </p:nvGrpSpPr>
        <p:grpSpPr>
          <a:xfrm>
            <a:off x="7423734" y="560818"/>
            <a:ext cx="1854076" cy="1356416"/>
            <a:chOff x="403809" y="1163690"/>
            <a:chExt cx="1854076" cy="1356416"/>
          </a:xfrm>
        </p:grpSpPr>
        <p:sp>
          <p:nvSpPr>
            <p:cNvPr id="10" name="Freeform: Shape 9">
              <a:extLst>
                <a:ext uri="{FF2B5EF4-FFF2-40B4-BE49-F238E27FC236}">
                  <a16:creationId xmlns:a16="http://schemas.microsoft.com/office/drawing/2014/main" id="{A8F926A0-BED3-47FD-8649-ABD1CD174C61}"/>
                </a:ext>
              </a:extLst>
            </p:cNvPr>
            <p:cNvSpPr/>
            <p:nvPr/>
          </p:nvSpPr>
          <p:spPr bwMode="auto">
            <a:xfrm>
              <a:off x="403809" y="1163690"/>
              <a:ext cx="1854076" cy="1356416"/>
            </a:xfrm>
            <a:custGeom>
              <a:avLst/>
              <a:gdLst>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48623 w 1870745"/>
                <a:gd name="connsiteY4" fmla="*/ 1333849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70545 w 1870745"/>
                <a:gd name="connsiteY9" fmla="*/ 13152 h 1367405"/>
                <a:gd name="connsiteX10" fmla="*/ 151001 w 1870745"/>
                <a:gd name="connsiteY10" fmla="*/ 0 h 1367405"/>
                <a:gd name="connsiteX0" fmla="*/ 151001 w 1870745"/>
                <a:gd name="connsiteY0" fmla="*/ 0 h 1357880"/>
                <a:gd name="connsiteX1" fmla="*/ 142612 w 1870745"/>
                <a:gd name="connsiteY1" fmla="*/ 552537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61662 w 1870745"/>
                <a:gd name="connsiteY1" fmla="*/ 543012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2015 w 1870745"/>
                <a:gd name="connsiteY2" fmla="*/ 547775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41476 w 1861220"/>
                <a:gd name="connsiteY0" fmla="*/ 0 h 1352899"/>
                <a:gd name="connsiteX1" fmla="*/ 137849 w 1861220"/>
                <a:gd name="connsiteY1" fmla="*/ 547775 h 1352899"/>
                <a:gd name="connsiteX2" fmla="*/ 2490 w 1861220"/>
                <a:gd name="connsiteY2" fmla="*/ 547775 h 1352899"/>
                <a:gd name="connsiteX3" fmla="*/ 0 w 1861220"/>
                <a:gd name="connsiteY3" fmla="*/ 1350737 h 1352899"/>
                <a:gd name="connsiteX4" fmla="*/ 1086723 w 1861220"/>
                <a:gd name="connsiteY4" fmla="*/ 1352899 h 1352899"/>
                <a:gd name="connsiteX5" fmla="*/ 1082179 w 1861220"/>
                <a:gd name="connsiteY5" fmla="*/ 1017559 h 1352899"/>
                <a:gd name="connsiteX6" fmla="*/ 1861220 w 1861220"/>
                <a:gd name="connsiteY6" fmla="*/ 1013932 h 1352899"/>
                <a:gd name="connsiteX7" fmla="*/ 1850450 w 1861220"/>
                <a:gd name="connsiteY7" fmla="*/ 532133 h 1352899"/>
                <a:gd name="connsiteX8" fmla="*/ 1666919 w 1861220"/>
                <a:gd name="connsiteY8" fmla="*/ 529642 h 1352899"/>
                <a:gd name="connsiteX9" fmla="*/ 1661020 w 1861220"/>
                <a:gd name="connsiteY9" fmla="*/ 3627 h 1352899"/>
                <a:gd name="connsiteX10" fmla="*/ 141476 w 1861220"/>
                <a:gd name="connsiteY10" fmla="*/ 0 h 1352899"/>
                <a:gd name="connsiteX0" fmla="*/ 141476 w 1854076"/>
                <a:gd name="connsiteY0" fmla="*/ 0 h 1352899"/>
                <a:gd name="connsiteX1" fmla="*/ 137849 w 1854076"/>
                <a:gd name="connsiteY1" fmla="*/ 547775 h 1352899"/>
                <a:gd name="connsiteX2" fmla="*/ 2490 w 1854076"/>
                <a:gd name="connsiteY2" fmla="*/ 547775 h 1352899"/>
                <a:gd name="connsiteX3" fmla="*/ 0 w 1854076"/>
                <a:gd name="connsiteY3" fmla="*/ 1350737 h 1352899"/>
                <a:gd name="connsiteX4" fmla="*/ 1086723 w 1854076"/>
                <a:gd name="connsiteY4" fmla="*/ 1352899 h 1352899"/>
                <a:gd name="connsiteX5" fmla="*/ 1082179 w 1854076"/>
                <a:gd name="connsiteY5" fmla="*/ 1017559 h 1352899"/>
                <a:gd name="connsiteX6" fmla="*/ 1854076 w 1854076"/>
                <a:gd name="connsiteY6" fmla="*/ 1021075 h 1352899"/>
                <a:gd name="connsiteX7" fmla="*/ 1850450 w 1854076"/>
                <a:gd name="connsiteY7" fmla="*/ 532133 h 1352899"/>
                <a:gd name="connsiteX8" fmla="*/ 1666919 w 1854076"/>
                <a:gd name="connsiteY8" fmla="*/ 529642 h 1352899"/>
                <a:gd name="connsiteX9" fmla="*/ 1661020 w 1854076"/>
                <a:gd name="connsiteY9" fmla="*/ 3627 h 1352899"/>
                <a:gd name="connsiteX10" fmla="*/ 141476 w 1854076"/>
                <a:gd name="connsiteY10" fmla="*/ 0 h 1352899"/>
                <a:gd name="connsiteX0" fmla="*/ 141476 w 1854076"/>
                <a:gd name="connsiteY0" fmla="*/ 0 h 1352899"/>
                <a:gd name="connsiteX1" fmla="*/ 323587 w 1854076"/>
                <a:gd name="connsiteY1" fmla="*/ 552537 h 1352899"/>
                <a:gd name="connsiteX2" fmla="*/ 2490 w 1854076"/>
                <a:gd name="connsiteY2" fmla="*/ 547775 h 1352899"/>
                <a:gd name="connsiteX3" fmla="*/ 0 w 1854076"/>
                <a:gd name="connsiteY3" fmla="*/ 1350737 h 1352899"/>
                <a:gd name="connsiteX4" fmla="*/ 1086723 w 1854076"/>
                <a:gd name="connsiteY4" fmla="*/ 1352899 h 1352899"/>
                <a:gd name="connsiteX5" fmla="*/ 1082179 w 1854076"/>
                <a:gd name="connsiteY5" fmla="*/ 1017559 h 1352899"/>
                <a:gd name="connsiteX6" fmla="*/ 1854076 w 1854076"/>
                <a:gd name="connsiteY6" fmla="*/ 1021075 h 1352899"/>
                <a:gd name="connsiteX7" fmla="*/ 1850450 w 1854076"/>
                <a:gd name="connsiteY7" fmla="*/ 532133 h 1352899"/>
                <a:gd name="connsiteX8" fmla="*/ 1666919 w 1854076"/>
                <a:gd name="connsiteY8" fmla="*/ 529642 h 1352899"/>
                <a:gd name="connsiteX9" fmla="*/ 1661020 w 1854076"/>
                <a:gd name="connsiteY9" fmla="*/ 3627 h 1352899"/>
                <a:gd name="connsiteX10" fmla="*/ 141476 w 1854076"/>
                <a:gd name="connsiteY10" fmla="*/ 0 h 1352899"/>
                <a:gd name="connsiteX0" fmla="*/ 343882 w 1854076"/>
                <a:gd name="connsiteY0" fmla="*/ 1136 h 1349272"/>
                <a:gd name="connsiteX1" fmla="*/ 323587 w 1854076"/>
                <a:gd name="connsiteY1" fmla="*/ 548910 h 1349272"/>
                <a:gd name="connsiteX2" fmla="*/ 2490 w 1854076"/>
                <a:gd name="connsiteY2" fmla="*/ 544148 h 1349272"/>
                <a:gd name="connsiteX3" fmla="*/ 0 w 1854076"/>
                <a:gd name="connsiteY3" fmla="*/ 1347110 h 1349272"/>
                <a:gd name="connsiteX4" fmla="*/ 1086723 w 1854076"/>
                <a:gd name="connsiteY4" fmla="*/ 1349272 h 1349272"/>
                <a:gd name="connsiteX5" fmla="*/ 1082179 w 1854076"/>
                <a:gd name="connsiteY5" fmla="*/ 1013932 h 1349272"/>
                <a:gd name="connsiteX6" fmla="*/ 1854076 w 1854076"/>
                <a:gd name="connsiteY6" fmla="*/ 1017448 h 1349272"/>
                <a:gd name="connsiteX7" fmla="*/ 1850450 w 1854076"/>
                <a:gd name="connsiteY7" fmla="*/ 528506 h 1349272"/>
                <a:gd name="connsiteX8" fmla="*/ 1666919 w 1854076"/>
                <a:gd name="connsiteY8" fmla="*/ 526015 h 1349272"/>
                <a:gd name="connsiteX9" fmla="*/ 1661020 w 1854076"/>
                <a:gd name="connsiteY9" fmla="*/ 0 h 1349272"/>
                <a:gd name="connsiteX10" fmla="*/ 343882 w 1854076"/>
                <a:gd name="connsiteY10" fmla="*/ 1136 h 1349272"/>
                <a:gd name="connsiteX0" fmla="*/ 343882 w 1854076"/>
                <a:gd name="connsiteY0" fmla="*/ 1136 h 1349272"/>
                <a:gd name="connsiteX1" fmla="*/ 325968 w 1854076"/>
                <a:gd name="connsiteY1" fmla="*/ 546528 h 1349272"/>
                <a:gd name="connsiteX2" fmla="*/ 2490 w 1854076"/>
                <a:gd name="connsiteY2" fmla="*/ 544148 h 1349272"/>
                <a:gd name="connsiteX3" fmla="*/ 0 w 1854076"/>
                <a:gd name="connsiteY3" fmla="*/ 1347110 h 1349272"/>
                <a:gd name="connsiteX4" fmla="*/ 1086723 w 1854076"/>
                <a:gd name="connsiteY4" fmla="*/ 1349272 h 1349272"/>
                <a:gd name="connsiteX5" fmla="*/ 1082179 w 1854076"/>
                <a:gd name="connsiteY5" fmla="*/ 1013932 h 1349272"/>
                <a:gd name="connsiteX6" fmla="*/ 1854076 w 1854076"/>
                <a:gd name="connsiteY6" fmla="*/ 1017448 h 1349272"/>
                <a:gd name="connsiteX7" fmla="*/ 1850450 w 1854076"/>
                <a:gd name="connsiteY7" fmla="*/ 528506 h 1349272"/>
                <a:gd name="connsiteX8" fmla="*/ 1666919 w 1854076"/>
                <a:gd name="connsiteY8" fmla="*/ 526015 h 1349272"/>
                <a:gd name="connsiteX9" fmla="*/ 1661020 w 1854076"/>
                <a:gd name="connsiteY9" fmla="*/ 0 h 1349272"/>
                <a:gd name="connsiteX10" fmla="*/ 343882 w 1854076"/>
                <a:gd name="connsiteY10" fmla="*/ 1136 h 1349272"/>
                <a:gd name="connsiteX0" fmla="*/ 327213 w 1854076"/>
                <a:gd name="connsiteY0" fmla="*/ 0 h 1350518"/>
                <a:gd name="connsiteX1" fmla="*/ 325968 w 1854076"/>
                <a:gd name="connsiteY1" fmla="*/ 547774 h 1350518"/>
                <a:gd name="connsiteX2" fmla="*/ 2490 w 1854076"/>
                <a:gd name="connsiteY2" fmla="*/ 545394 h 1350518"/>
                <a:gd name="connsiteX3" fmla="*/ 0 w 1854076"/>
                <a:gd name="connsiteY3" fmla="*/ 1348356 h 1350518"/>
                <a:gd name="connsiteX4" fmla="*/ 1086723 w 1854076"/>
                <a:gd name="connsiteY4" fmla="*/ 1350518 h 1350518"/>
                <a:gd name="connsiteX5" fmla="*/ 1082179 w 1854076"/>
                <a:gd name="connsiteY5" fmla="*/ 1015178 h 1350518"/>
                <a:gd name="connsiteX6" fmla="*/ 1854076 w 1854076"/>
                <a:gd name="connsiteY6" fmla="*/ 1018694 h 1350518"/>
                <a:gd name="connsiteX7" fmla="*/ 1850450 w 1854076"/>
                <a:gd name="connsiteY7" fmla="*/ 529752 h 1350518"/>
                <a:gd name="connsiteX8" fmla="*/ 1666919 w 1854076"/>
                <a:gd name="connsiteY8" fmla="*/ 527261 h 1350518"/>
                <a:gd name="connsiteX9" fmla="*/ 1661020 w 1854076"/>
                <a:gd name="connsiteY9" fmla="*/ 1246 h 1350518"/>
                <a:gd name="connsiteX10" fmla="*/ 327213 w 1854076"/>
                <a:gd name="connsiteY10" fmla="*/ 0 h 1350518"/>
                <a:gd name="connsiteX0" fmla="*/ 327213 w 1870583"/>
                <a:gd name="connsiteY0" fmla="*/ 15423 h 1365941"/>
                <a:gd name="connsiteX1" fmla="*/ 325968 w 1870583"/>
                <a:gd name="connsiteY1" fmla="*/ 563197 h 1365941"/>
                <a:gd name="connsiteX2" fmla="*/ 2490 w 1870583"/>
                <a:gd name="connsiteY2" fmla="*/ 560817 h 1365941"/>
                <a:gd name="connsiteX3" fmla="*/ 0 w 1870583"/>
                <a:gd name="connsiteY3" fmla="*/ 1363779 h 1365941"/>
                <a:gd name="connsiteX4" fmla="*/ 1086723 w 1870583"/>
                <a:gd name="connsiteY4" fmla="*/ 1365941 h 1365941"/>
                <a:gd name="connsiteX5" fmla="*/ 1082179 w 1870583"/>
                <a:gd name="connsiteY5" fmla="*/ 1030601 h 1365941"/>
                <a:gd name="connsiteX6" fmla="*/ 1854076 w 1870583"/>
                <a:gd name="connsiteY6" fmla="*/ 1034117 h 1365941"/>
                <a:gd name="connsiteX7" fmla="*/ 1850450 w 1870583"/>
                <a:gd name="connsiteY7" fmla="*/ 545175 h 1365941"/>
                <a:gd name="connsiteX8" fmla="*/ 1666919 w 1870583"/>
                <a:gd name="connsiteY8" fmla="*/ 542684 h 1365941"/>
                <a:gd name="connsiteX9" fmla="*/ 1870570 w 1870583"/>
                <a:gd name="connsiteY9" fmla="*/ 0 h 1365941"/>
                <a:gd name="connsiteX10" fmla="*/ 327213 w 1870583"/>
                <a:gd name="connsiteY10" fmla="*/ 15423 h 1365941"/>
                <a:gd name="connsiteX0" fmla="*/ 327213 w 1870570"/>
                <a:gd name="connsiteY0" fmla="*/ 15423 h 1365941"/>
                <a:gd name="connsiteX1" fmla="*/ 325968 w 1870570"/>
                <a:gd name="connsiteY1" fmla="*/ 563197 h 1365941"/>
                <a:gd name="connsiteX2" fmla="*/ 2490 w 1870570"/>
                <a:gd name="connsiteY2" fmla="*/ 560817 h 1365941"/>
                <a:gd name="connsiteX3" fmla="*/ 0 w 1870570"/>
                <a:gd name="connsiteY3" fmla="*/ 1363779 h 1365941"/>
                <a:gd name="connsiteX4" fmla="*/ 1086723 w 1870570"/>
                <a:gd name="connsiteY4" fmla="*/ 1365941 h 1365941"/>
                <a:gd name="connsiteX5" fmla="*/ 1082179 w 1870570"/>
                <a:gd name="connsiteY5" fmla="*/ 1030601 h 1365941"/>
                <a:gd name="connsiteX6" fmla="*/ 1854076 w 1870570"/>
                <a:gd name="connsiteY6" fmla="*/ 1034117 h 1365941"/>
                <a:gd name="connsiteX7" fmla="*/ 1850450 w 1870570"/>
                <a:gd name="connsiteY7" fmla="*/ 545175 h 1365941"/>
                <a:gd name="connsiteX8" fmla="*/ 1870570 w 1870570"/>
                <a:gd name="connsiteY8" fmla="*/ 0 h 1365941"/>
                <a:gd name="connsiteX9" fmla="*/ 327213 w 1870570"/>
                <a:gd name="connsiteY9" fmla="*/ 15423 h 1365941"/>
                <a:gd name="connsiteX0" fmla="*/ 327213 w 1863426"/>
                <a:gd name="connsiteY0" fmla="*/ 5898 h 1356416"/>
                <a:gd name="connsiteX1" fmla="*/ 325968 w 1863426"/>
                <a:gd name="connsiteY1" fmla="*/ 553672 h 1356416"/>
                <a:gd name="connsiteX2" fmla="*/ 2490 w 1863426"/>
                <a:gd name="connsiteY2" fmla="*/ 551292 h 1356416"/>
                <a:gd name="connsiteX3" fmla="*/ 0 w 1863426"/>
                <a:gd name="connsiteY3" fmla="*/ 1354254 h 1356416"/>
                <a:gd name="connsiteX4" fmla="*/ 1086723 w 1863426"/>
                <a:gd name="connsiteY4" fmla="*/ 1356416 h 1356416"/>
                <a:gd name="connsiteX5" fmla="*/ 1082179 w 1863426"/>
                <a:gd name="connsiteY5" fmla="*/ 1021076 h 1356416"/>
                <a:gd name="connsiteX6" fmla="*/ 1854076 w 1863426"/>
                <a:gd name="connsiteY6" fmla="*/ 1024592 h 1356416"/>
                <a:gd name="connsiteX7" fmla="*/ 1850450 w 1863426"/>
                <a:gd name="connsiteY7" fmla="*/ 535650 h 1356416"/>
                <a:gd name="connsiteX8" fmla="*/ 1863426 w 1863426"/>
                <a:gd name="connsiteY8" fmla="*/ 0 h 1356416"/>
                <a:gd name="connsiteX9" fmla="*/ 327213 w 1863426"/>
                <a:gd name="connsiteY9" fmla="*/ 5898 h 1356416"/>
                <a:gd name="connsiteX0" fmla="*/ 327213 w 1854076"/>
                <a:gd name="connsiteY0" fmla="*/ 5898 h 1356416"/>
                <a:gd name="connsiteX1" fmla="*/ 325968 w 1854076"/>
                <a:gd name="connsiteY1" fmla="*/ 553672 h 1356416"/>
                <a:gd name="connsiteX2" fmla="*/ 2490 w 1854076"/>
                <a:gd name="connsiteY2" fmla="*/ 551292 h 1356416"/>
                <a:gd name="connsiteX3" fmla="*/ 0 w 1854076"/>
                <a:gd name="connsiteY3" fmla="*/ 1354254 h 1356416"/>
                <a:gd name="connsiteX4" fmla="*/ 1086723 w 1854076"/>
                <a:gd name="connsiteY4" fmla="*/ 1356416 h 1356416"/>
                <a:gd name="connsiteX5" fmla="*/ 1082179 w 1854076"/>
                <a:gd name="connsiteY5" fmla="*/ 1021076 h 1356416"/>
                <a:gd name="connsiteX6" fmla="*/ 1854076 w 1854076"/>
                <a:gd name="connsiteY6" fmla="*/ 1024592 h 1356416"/>
                <a:gd name="connsiteX7" fmla="*/ 1850450 w 1854076"/>
                <a:gd name="connsiteY7" fmla="*/ 535650 h 1356416"/>
                <a:gd name="connsiteX8" fmla="*/ 1851520 w 1854076"/>
                <a:gd name="connsiteY8" fmla="*/ 0 h 1356416"/>
                <a:gd name="connsiteX9" fmla="*/ 327213 w 1854076"/>
                <a:gd name="connsiteY9" fmla="*/ 5898 h 1356416"/>
                <a:gd name="connsiteX0" fmla="*/ 327213 w 1854076"/>
                <a:gd name="connsiteY0" fmla="*/ 5898 h 1356416"/>
                <a:gd name="connsiteX1" fmla="*/ 325968 w 1854076"/>
                <a:gd name="connsiteY1" fmla="*/ 553672 h 1356416"/>
                <a:gd name="connsiteX2" fmla="*/ 2490 w 1854076"/>
                <a:gd name="connsiteY2" fmla="*/ 551292 h 1356416"/>
                <a:gd name="connsiteX3" fmla="*/ 0 w 1854076"/>
                <a:gd name="connsiteY3" fmla="*/ 1354254 h 1356416"/>
                <a:gd name="connsiteX4" fmla="*/ 1086723 w 1854076"/>
                <a:gd name="connsiteY4" fmla="*/ 1356416 h 1356416"/>
                <a:gd name="connsiteX5" fmla="*/ 1044079 w 1854076"/>
                <a:gd name="connsiteY5" fmla="*/ 1016313 h 1356416"/>
                <a:gd name="connsiteX6" fmla="*/ 1854076 w 1854076"/>
                <a:gd name="connsiteY6" fmla="*/ 1024592 h 1356416"/>
                <a:gd name="connsiteX7" fmla="*/ 1850450 w 1854076"/>
                <a:gd name="connsiteY7" fmla="*/ 535650 h 1356416"/>
                <a:gd name="connsiteX8" fmla="*/ 1851520 w 1854076"/>
                <a:gd name="connsiteY8" fmla="*/ 0 h 1356416"/>
                <a:gd name="connsiteX9" fmla="*/ 327213 w 1854076"/>
                <a:gd name="connsiteY9" fmla="*/ 5898 h 1356416"/>
                <a:gd name="connsiteX0" fmla="*/ 327213 w 1854076"/>
                <a:gd name="connsiteY0" fmla="*/ 5898 h 1356416"/>
                <a:gd name="connsiteX1" fmla="*/ 325968 w 1854076"/>
                <a:gd name="connsiteY1" fmla="*/ 553672 h 1356416"/>
                <a:gd name="connsiteX2" fmla="*/ 2490 w 1854076"/>
                <a:gd name="connsiteY2" fmla="*/ 551292 h 1356416"/>
                <a:gd name="connsiteX3" fmla="*/ 0 w 1854076"/>
                <a:gd name="connsiteY3" fmla="*/ 1354254 h 1356416"/>
                <a:gd name="connsiteX4" fmla="*/ 1046242 w 1854076"/>
                <a:gd name="connsiteY4" fmla="*/ 1356416 h 1356416"/>
                <a:gd name="connsiteX5" fmla="*/ 1044079 w 1854076"/>
                <a:gd name="connsiteY5" fmla="*/ 1016313 h 1356416"/>
                <a:gd name="connsiteX6" fmla="*/ 1854076 w 1854076"/>
                <a:gd name="connsiteY6" fmla="*/ 1024592 h 1356416"/>
                <a:gd name="connsiteX7" fmla="*/ 1850450 w 1854076"/>
                <a:gd name="connsiteY7" fmla="*/ 535650 h 1356416"/>
                <a:gd name="connsiteX8" fmla="*/ 1851520 w 1854076"/>
                <a:gd name="connsiteY8" fmla="*/ 0 h 1356416"/>
                <a:gd name="connsiteX9" fmla="*/ 327213 w 1854076"/>
                <a:gd name="connsiteY9" fmla="*/ 5898 h 135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076" h="1356416">
                  <a:moveTo>
                    <a:pt x="327213" y="5898"/>
                  </a:moveTo>
                  <a:lnTo>
                    <a:pt x="325968" y="553672"/>
                  </a:lnTo>
                  <a:lnTo>
                    <a:pt x="2490" y="551292"/>
                  </a:lnTo>
                  <a:lnTo>
                    <a:pt x="0" y="1354254"/>
                  </a:lnTo>
                  <a:lnTo>
                    <a:pt x="1046242" y="1356416"/>
                  </a:lnTo>
                  <a:cubicBezTo>
                    <a:pt x="1044727" y="1244636"/>
                    <a:pt x="1045594" y="1128093"/>
                    <a:pt x="1044079" y="1016313"/>
                  </a:cubicBezTo>
                  <a:lnTo>
                    <a:pt x="1854076" y="1024592"/>
                  </a:lnTo>
                  <a:cubicBezTo>
                    <a:pt x="1852867" y="861611"/>
                    <a:pt x="1851659" y="698631"/>
                    <a:pt x="1850450" y="535650"/>
                  </a:cubicBezTo>
                  <a:cubicBezTo>
                    <a:pt x="1850807" y="357100"/>
                    <a:pt x="1851163" y="178550"/>
                    <a:pt x="1851520" y="0"/>
                  </a:cubicBezTo>
                  <a:lnTo>
                    <a:pt x="327213" y="5898"/>
                  </a:lnTo>
                  <a:close/>
                </a:path>
              </a:pathLst>
            </a:custGeom>
            <a:noFill/>
            <a:ln w="57150"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1" name="TextBox 10">
              <a:extLst>
                <a:ext uri="{FF2B5EF4-FFF2-40B4-BE49-F238E27FC236}">
                  <a16:creationId xmlns:a16="http://schemas.microsoft.com/office/drawing/2014/main" id="{59784BD1-083B-4C24-B95C-86FC99AA9C99}"/>
                </a:ext>
              </a:extLst>
            </p:cNvPr>
            <p:cNvSpPr txBox="1"/>
            <p:nvPr/>
          </p:nvSpPr>
          <p:spPr>
            <a:xfrm>
              <a:off x="914400" y="1409700"/>
              <a:ext cx="800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C00CC"/>
                  </a:solidFill>
                  <a:effectLst/>
                  <a:uLnTx/>
                  <a:uFillTx/>
                  <a:latin typeface="Verdana"/>
                  <a:ea typeface="+mn-ea"/>
                  <a:cs typeface="Arial"/>
                </a:rPr>
                <a:t>Flex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C00CC"/>
                  </a:solidFill>
                  <a:effectLst/>
                  <a:uLnTx/>
                  <a:uFillTx/>
                  <a:latin typeface="Verdana"/>
                  <a:ea typeface="+mn-ea"/>
                  <a:cs typeface="Arial"/>
                </a:rPr>
                <a:t>Bus</a:t>
              </a:r>
            </a:p>
          </p:txBody>
        </p:sp>
      </p:grpSp>
      <p:grpSp>
        <p:nvGrpSpPr>
          <p:cNvPr id="12" name="Group 11">
            <a:extLst>
              <a:ext uri="{FF2B5EF4-FFF2-40B4-BE49-F238E27FC236}">
                <a16:creationId xmlns:a16="http://schemas.microsoft.com/office/drawing/2014/main" id="{C91F7A92-2596-4B69-B518-C1EC1ADE5654}"/>
              </a:ext>
            </a:extLst>
          </p:cNvPr>
          <p:cNvGrpSpPr/>
          <p:nvPr/>
        </p:nvGrpSpPr>
        <p:grpSpPr>
          <a:xfrm flipH="1">
            <a:off x="3137204" y="559572"/>
            <a:ext cx="1930555" cy="1357661"/>
            <a:chOff x="403810" y="1162444"/>
            <a:chExt cx="1930555" cy="1357661"/>
          </a:xfrm>
        </p:grpSpPr>
        <p:sp>
          <p:nvSpPr>
            <p:cNvPr id="13" name="Freeform: Shape 12">
              <a:extLst>
                <a:ext uri="{FF2B5EF4-FFF2-40B4-BE49-F238E27FC236}">
                  <a16:creationId xmlns:a16="http://schemas.microsoft.com/office/drawing/2014/main" id="{2D23FB2E-A386-48EB-A03E-1DBE1FD39217}"/>
                </a:ext>
              </a:extLst>
            </p:cNvPr>
            <p:cNvSpPr/>
            <p:nvPr/>
          </p:nvSpPr>
          <p:spPr bwMode="auto">
            <a:xfrm>
              <a:off x="403810" y="1162444"/>
              <a:ext cx="1930555" cy="1357661"/>
            </a:xfrm>
            <a:custGeom>
              <a:avLst/>
              <a:gdLst>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48623 w 1870745"/>
                <a:gd name="connsiteY4" fmla="*/ 1333849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70545 w 1870745"/>
                <a:gd name="connsiteY9" fmla="*/ 13152 h 1367405"/>
                <a:gd name="connsiteX10" fmla="*/ 151001 w 1870745"/>
                <a:gd name="connsiteY10" fmla="*/ 0 h 1367405"/>
                <a:gd name="connsiteX0" fmla="*/ 151001 w 1870745"/>
                <a:gd name="connsiteY0" fmla="*/ 0 h 1357880"/>
                <a:gd name="connsiteX1" fmla="*/ 142612 w 1870745"/>
                <a:gd name="connsiteY1" fmla="*/ 552537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61662 w 1870745"/>
                <a:gd name="connsiteY1" fmla="*/ 543012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2015 w 1870745"/>
                <a:gd name="connsiteY2" fmla="*/ 547775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41476 w 1861220"/>
                <a:gd name="connsiteY0" fmla="*/ 0 h 1352899"/>
                <a:gd name="connsiteX1" fmla="*/ 137849 w 1861220"/>
                <a:gd name="connsiteY1" fmla="*/ 547775 h 1352899"/>
                <a:gd name="connsiteX2" fmla="*/ 2490 w 1861220"/>
                <a:gd name="connsiteY2" fmla="*/ 547775 h 1352899"/>
                <a:gd name="connsiteX3" fmla="*/ 0 w 1861220"/>
                <a:gd name="connsiteY3" fmla="*/ 1350737 h 1352899"/>
                <a:gd name="connsiteX4" fmla="*/ 1086723 w 1861220"/>
                <a:gd name="connsiteY4" fmla="*/ 1352899 h 1352899"/>
                <a:gd name="connsiteX5" fmla="*/ 1082179 w 1861220"/>
                <a:gd name="connsiteY5" fmla="*/ 1017559 h 1352899"/>
                <a:gd name="connsiteX6" fmla="*/ 1861220 w 1861220"/>
                <a:gd name="connsiteY6" fmla="*/ 1013932 h 1352899"/>
                <a:gd name="connsiteX7" fmla="*/ 1850450 w 1861220"/>
                <a:gd name="connsiteY7" fmla="*/ 532133 h 1352899"/>
                <a:gd name="connsiteX8" fmla="*/ 1666919 w 1861220"/>
                <a:gd name="connsiteY8" fmla="*/ 529642 h 1352899"/>
                <a:gd name="connsiteX9" fmla="*/ 1661020 w 1861220"/>
                <a:gd name="connsiteY9" fmla="*/ 3627 h 1352899"/>
                <a:gd name="connsiteX10" fmla="*/ 141476 w 1861220"/>
                <a:gd name="connsiteY10" fmla="*/ 0 h 1352899"/>
                <a:gd name="connsiteX0" fmla="*/ 141476 w 1854076"/>
                <a:gd name="connsiteY0" fmla="*/ 0 h 1352899"/>
                <a:gd name="connsiteX1" fmla="*/ 137849 w 1854076"/>
                <a:gd name="connsiteY1" fmla="*/ 547775 h 1352899"/>
                <a:gd name="connsiteX2" fmla="*/ 2490 w 1854076"/>
                <a:gd name="connsiteY2" fmla="*/ 547775 h 1352899"/>
                <a:gd name="connsiteX3" fmla="*/ 0 w 1854076"/>
                <a:gd name="connsiteY3" fmla="*/ 1350737 h 1352899"/>
                <a:gd name="connsiteX4" fmla="*/ 1086723 w 1854076"/>
                <a:gd name="connsiteY4" fmla="*/ 1352899 h 1352899"/>
                <a:gd name="connsiteX5" fmla="*/ 1082179 w 1854076"/>
                <a:gd name="connsiteY5" fmla="*/ 1017559 h 1352899"/>
                <a:gd name="connsiteX6" fmla="*/ 1854076 w 1854076"/>
                <a:gd name="connsiteY6" fmla="*/ 1021075 h 1352899"/>
                <a:gd name="connsiteX7" fmla="*/ 1850450 w 1854076"/>
                <a:gd name="connsiteY7" fmla="*/ 532133 h 1352899"/>
                <a:gd name="connsiteX8" fmla="*/ 1666919 w 1854076"/>
                <a:gd name="connsiteY8" fmla="*/ 529642 h 1352899"/>
                <a:gd name="connsiteX9" fmla="*/ 1661020 w 1854076"/>
                <a:gd name="connsiteY9" fmla="*/ 3627 h 1352899"/>
                <a:gd name="connsiteX10" fmla="*/ 141476 w 1854076"/>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50450 w 1940763"/>
                <a:gd name="connsiteY7" fmla="*/ 532133 h 1352899"/>
                <a:gd name="connsiteX8" fmla="*/ 1940763 w 1940763"/>
                <a:gd name="connsiteY8" fmla="*/ 536786 h 1352899"/>
                <a:gd name="connsiteX9" fmla="*/ 1661020 w 1940763"/>
                <a:gd name="connsiteY9" fmla="*/ 3627 h 1352899"/>
                <a:gd name="connsiteX10" fmla="*/ 141476 w 1940763"/>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50450 w 1940763"/>
                <a:gd name="connsiteY7" fmla="*/ 532133 h 1352899"/>
                <a:gd name="connsiteX8" fmla="*/ 1940763 w 1940763"/>
                <a:gd name="connsiteY8" fmla="*/ 536786 h 1352899"/>
                <a:gd name="connsiteX9" fmla="*/ 1930102 w 1940763"/>
                <a:gd name="connsiteY9" fmla="*/ 8389 h 1352899"/>
                <a:gd name="connsiteX10" fmla="*/ 141476 w 1940763"/>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50450 w 1940763"/>
                <a:gd name="connsiteY7" fmla="*/ 544039 h 1352899"/>
                <a:gd name="connsiteX8" fmla="*/ 1940763 w 1940763"/>
                <a:gd name="connsiteY8" fmla="*/ 536786 h 1352899"/>
                <a:gd name="connsiteX9" fmla="*/ 1930102 w 1940763"/>
                <a:gd name="connsiteY9" fmla="*/ 8389 h 1352899"/>
                <a:gd name="connsiteX10" fmla="*/ 141476 w 1940763"/>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45688 w 1940763"/>
                <a:gd name="connsiteY7" fmla="*/ 536896 h 1352899"/>
                <a:gd name="connsiteX8" fmla="*/ 1940763 w 1940763"/>
                <a:gd name="connsiteY8" fmla="*/ 536786 h 1352899"/>
                <a:gd name="connsiteX9" fmla="*/ 1930102 w 1940763"/>
                <a:gd name="connsiteY9" fmla="*/ 8389 h 1352899"/>
                <a:gd name="connsiteX10" fmla="*/ 141476 w 1940763"/>
                <a:gd name="connsiteY10" fmla="*/ 0 h 1352899"/>
                <a:gd name="connsiteX0" fmla="*/ 141476 w 1930555"/>
                <a:gd name="connsiteY0" fmla="*/ 0 h 1352899"/>
                <a:gd name="connsiteX1" fmla="*/ 137849 w 1930555"/>
                <a:gd name="connsiteY1" fmla="*/ 547775 h 1352899"/>
                <a:gd name="connsiteX2" fmla="*/ 2490 w 1930555"/>
                <a:gd name="connsiteY2" fmla="*/ 547775 h 1352899"/>
                <a:gd name="connsiteX3" fmla="*/ 0 w 1930555"/>
                <a:gd name="connsiteY3" fmla="*/ 1350737 h 1352899"/>
                <a:gd name="connsiteX4" fmla="*/ 1086723 w 1930555"/>
                <a:gd name="connsiteY4" fmla="*/ 1352899 h 1352899"/>
                <a:gd name="connsiteX5" fmla="*/ 1082179 w 1930555"/>
                <a:gd name="connsiteY5" fmla="*/ 1017559 h 1352899"/>
                <a:gd name="connsiteX6" fmla="*/ 1854076 w 1930555"/>
                <a:gd name="connsiteY6" fmla="*/ 1021075 h 1352899"/>
                <a:gd name="connsiteX7" fmla="*/ 1845688 w 1930555"/>
                <a:gd name="connsiteY7" fmla="*/ 536896 h 1352899"/>
                <a:gd name="connsiteX8" fmla="*/ 1928857 w 1930555"/>
                <a:gd name="connsiteY8" fmla="*/ 536786 h 1352899"/>
                <a:gd name="connsiteX9" fmla="*/ 1930102 w 1930555"/>
                <a:gd name="connsiteY9" fmla="*/ 8389 h 1352899"/>
                <a:gd name="connsiteX10" fmla="*/ 141476 w 1930555"/>
                <a:gd name="connsiteY10" fmla="*/ 0 h 1352899"/>
                <a:gd name="connsiteX0" fmla="*/ 141476 w 1930555"/>
                <a:gd name="connsiteY0" fmla="*/ 0 h 1352899"/>
                <a:gd name="connsiteX1" fmla="*/ 375974 w 1930555"/>
                <a:gd name="connsiteY1" fmla="*/ 550157 h 1352899"/>
                <a:gd name="connsiteX2" fmla="*/ 2490 w 1930555"/>
                <a:gd name="connsiteY2" fmla="*/ 547775 h 1352899"/>
                <a:gd name="connsiteX3" fmla="*/ 0 w 1930555"/>
                <a:gd name="connsiteY3" fmla="*/ 1350737 h 1352899"/>
                <a:gd name="connsiteX4" fmla="*/ 1086723 w 1930555"/>
                <a:gd name="connsiteY4" fmla="*/ 1352899 h 1352899"/>
                <a:gd name="connsiteX5" fmla="*/ 1082179 w 1930555"/>
                <a:gd name="connsiteY5" fmla="*/ 1017559 h 1352899"/>
                <a:gd name="connsiteX6" fmla="*/ 1854076 w 1930555"/>
                <a:gd name="connsiteY6" fmla="*/ 1021075 h 1352899"/>
                <a:gd name="connsiteX7" fmla="*/ 1845688 w 1930555"/>
                <a:gd name="connsiteY7" fmla="*/ 536896 h 1352899"/>
                <a:gd name="connsiteX8" fmla="*/ 1928857 w 1930555"/>
                <a:gd name="connsiteY8" fmla="*/ 536786 h 1352899"/>
                <a:gd name="connsiteX9" fmla="*/ 1930102 w 1930555"/>
                <a:gd name="connsiteY9" fmla="*/ 8389 h 1352899"/>
                <a:gd name="connsiteX10" fmla="*/ 141476 w 1930555"/>
                <a:gd name="connsiteY10" fmla="*/ 0 h 1352899"/>
                <a:gd name="connsiteX0" fmla="*/ 379601 w 1930555"/>
                <a:gd name="connsiteY0" fmla="*/ 0 h 1357661"/>
                <a:gd name="connsiteX1" fmla="*/ 375974 w 1930555"/>
                <a:gd name="connsiteY1" fmla="*/ 554919 h 1357661"/>
                <a:gd name="connsiteX2" fmla="*/ 2490 w 1930555"/>
                <a:gd name="connsiteY2" fmla="*/ 552537 h 1357661"/>
                <a:gd name="connsiteX3" fmla="*/ 0 w 1930555"/>
                <a:gd name="connsiteY3" fmla="*/ 1355499 h 1357661"/>
                <a:gd name="connsiteX4" fmla="*/ 1086723 w 1930555"/>
                <a:gd name="connsiteY4" fmla="*/ 1357661 h 1357661"/>
                <a:gd name="connsiteX5" fmla="*/ 1082179 w 1930555"/>
                <a:gd name="connsiteY5" fmla="*/ 1022321 h 1357661"/>
                <a:gd name="connsiteX6" fmla="*/ 1854076 w 1930555"/>
                <a:gd name="connsiteY6" fmla="*/ 1025837 h 1357661"/>
                <a:gd name="connsiteX7" fmla="*/ 1845688 w 1930555"/>
                <a:gd name="connsiteY7" fmla="*/ 541658 h 1357661"/>
                <a:gd name="connsiteX8" fmla="*/ 1928857 w 1930555"/>
                <a:gd name="connsiteY8" fmla="*/ 541548 h 1357661"/>
                <a:gd name="connsiteX9" fmla="*/ 1930102 w 1930555"/>
                <a:gd name="connsiteY9" fmla="*/ 13151 h 1357661"/>
                <a:gd name="connsiteX10" fmla="*/ 379601 w 1930555"/>
                <a:gd name="connsiteY10" fmla="*/ 0 h 135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0555" h="1357661">
                  <a:moveTo>
                    <a:pt x="379601" y="0"/>
                  </a:moveTo>
                  <a:lnTo>
                    <a:pt x="375974" y="554919"/>
                  </a:lnTo>
                  <a:lnTo>
                    <a:pt x="2490" y="552537"/>
                  </a:lnTo>
                  <a:lnTo>
                    <a:pt x="0" y="1355499"/>
                  </a:lnTo>
                  <a:lnTo>
                    <a:pt x="1086723" y="1357661"/>
                  </a:lnTo>
                  <a:cubicBezTo>
                    <a:pt x="1085208" y="1245881"/>
                    <a:pt x="1083694" y="1134101"/>
                    <a:pt x="1082179" y="1022321"/>
                  </a:cubicBezTo>
                  <a:lnTo>
                    <a:pt x="1854076" y="1025837"/>
                  </a:lnTo>
                  <a:cubicBezTo>
                    <a:pt x="1852867" y="862856"/>
                    <a:pt x="1846897" y="704639"/>
                    <a:pt x="1845688" y="541658"/>
                  </a:cubicBezTo>
                  <a:lnTo>
                    <a:pt x="1928857" y="541548"/>
                  </a:lnTo>
                  <a:cubicBezTo>
                    <a:pt x="1926891" y="366210"/>
                    <a:pt x="1932068" y="188489"/>
                    <a:pt x="1930102" y="13151"/>
                  </a:cubicBezTo>
                  <a:lnTo>
                    <a:pt x="379601" y="0"/>
                  </a:lnTo>
                  <a:close/>
                </a:path>
              </a:pathLst>
            </a:custGeom>
            <a:noFill/>
            <a:ln w="57150"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4" name="TextBox 13">
              <a:extLst>
                <a:ext uri="{FF2B5EF4-FFF2-40B4-BE49-F238E27FC236}">
                  <a16:creationId xmlns:a16="http://schemas.microsoft.com/office/drawing/2014/main" id="{69931506-2C4C-4477-92B6-F5AA7D298DD8}"/>
                </a:ext>
              </a:extLst>
            </p:cNvPr>
            <p:cNvSpPr txBox="1"/>
            <p:nvPr/>
          </p:nvSpPr>
          <p:spPr>
            <a:xfrm>
              <a:off x="914400" y="1409700"/>
              <a:ext cx="800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C00CC"/>
                  </a:solidFill>
                  <a:effectLst/>
                  <a:uLnTx/>
                  <a:uFillTx/>
                  <a:latin typeface="Verdana"/>
                  <a:ea typeface="+mn-ea"/>
                  <a:cs typeface="Arial"/>
                </a:rPr>
                <a:t>Flex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C00CC"/>
                  </a:solidFill>
                  <a:effectLst/>
                  <a:uLnTx/>
                  <a:uFillTx/>
                  <a:latin typeface="Verdana"/>
                  <a:ea typeface="+mn-ea"/>
                  <a:cs typeface="Arial"/>
                </a:rPr>
                <a:t>Bus</a:t>
              </a:r>
            </a:p>
          </p:txBody>
        </p:sp>
      </p:grpSp>
      <p:grpSp>
        <p:nvGrpSpPr>
          <p:cNvPr id="15" name="Group 14">
            <a:extLst>
              <a:ext uri="{FF2B5EF4-FFF2-40B4-BE49-F238E27FC236}">
                <a16:creationId xmlns:a16="http://schemas.microsoft.com/office/drawing/2014/main" id="{17192EF6-AD59-49AE-A4E6-D95B5B9ECBBC}"/>
              </a:ext>
            </a:extLst>
          </p:cNvPr>
          <p:cNvGrpSpPr/>
          <p:nvPr/>
        </p:nvGrpSpPr>
        <p:grpSpPr>
          <a:xfrm flipH="1">
            <a:off x="10166934" y="542469"/>
            <a:ext cx="1854076" cy="1352899"/>
            <a:chOff x="403809" y="1167206"/>
            <a:chExt cx="1854076" cy="1352899"/>
          </a:xfrm>
        </p:grpSpPr>
        <p:sp>
          <p:nvSpPr>
            <p:cNvPr id="16" name="Freeform: Shape 15">
              <a:extLst>
                <a:ext uri="{FF2B5EF4-FFF2-40B4-BE49-F238E27FC236}">
                  <a16:creationId xmlns:a16="http://schemas.microsoft.com/office/drawing/2014/main" id="{95C849B0-C9ED-4C87-A42E-2FC1A2308A40}"/>
                </a:ext>
              </a:extLst>
            </p:cNvPr>
            <p:cNvSpPr/>
            <p:nvPr/>
          </p:nvSpPr>
          <p:spPr bwMode="auto">
            <a:xfrm>
              <a:off x="403809" y="1167206"/>
              <a:ext cx="1854076" cy="1352899"/>
            </a:xfrm>
            <a:custGeom>
              <a:avLst/>
              <a:gdLst>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48623 w 1870745"/>
                <a:gd name="connsiteY4" fmla="*/ 1333849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70545 w 1870745"/>
                <a:gd name="connsiteY9" fmla="*/ 13152 h 1367405"/>
                <a:gd name="connsiteX10" fmla="*/ 151001 w 1870745"/>
                <a:gd name="connsiteY10" fmla="*/ 0 h 1367405"/>
                <a:gd name="connsiteX0" fmla="*/ 151001 w 1870745"/>
                <a:gd name="connsiteY0" fmla="*/ 0 h 1357880"/>
                <a:gd name="connsiteX1" fmla="*/ 142612 w 1870745"/>
                <a:gd name="connsiteY1" fmla="*/ 552537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61662 w 1870745"/>
                <a:gd name="connsiteY1" fmla="*/ 543012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2015 w 1870745"/>
                <a:gd name="connsiteY2" fmla="*/ 547775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41476 w 1861220"/>
                <a:gd name="connsiteY0" fmla="*/ 0 h 1352899"/>
                <a:gd name="connsiteX1" fmla="*/ 137849 w 1861220"/>
                <a:gd name="connsiteY1" fmla="*/ 547775 h 1352899"/>
                <a:gd name="connsiteX2" fmla="*/ 2490 w 1861220"/>
                <a:gd name="connsiteY2" fmla="*/ 547775 h 1352899"/>
                <a:gd name="connsiteX3" fmla="*/ 0 w 1861220"/>
                <a:gd name="connsiteY3" fmla="*/ 1350737 h 1352899"/>
                <a:gd name="connsiteX4" fmla="*/ 1086723 w 1861220"/>
                <a:gd name="connsiteY4" fmla="*/ 1352899 h 1352899"/>
                <a:gd name="connsiteX5" fmla="*/ 1082179 w 1861220"/>
                <a:gd name="connsiteY5" fmla="*/ 1017559 h 1352899"/>
                <a:gd name="connsiteX6" fmla="*/ 1861220 w 1861220"/>
                <a:gd name="connsiteY6" fmla="*/ 1013932 h 1352899"/>
                <a:gd name="connsiteX7" fmla="*/ 1850450 w 1861220"/>
                <a:gd name="connsiteY7" fmla="*/ 532133 h 1352899"/>
                <a:gd name="connsiteX8" fmla="*/ 1666919 w 1861220"/>
                <a:gd name="connsiteY8" fmla="*/ 529642 h 1352899"/>
                <a:gd name="connsiteX9" fmla="*/ 1661020 w 1861220"/>
                <a:gd name="connsiteY9" fmla="*/ 3627 h 1352899"/>
                <a:gd name="connsiteX10" fmla="*/ 141476 w 1861220"/>
                <a:gd name="connsiteY10" fmla="*/ 0 h 1352899"/>
                <a:gd name="connsiteX0" fmla="*/ 141476 w 1854076"/>
                <a:gd name="connsiteY0" fmla="*/ 0 h 1352899"/>
                <a:gd name="connsiteX1" fmla="*/ 137849 w 1854076"/>
                <a:gd name="connsiteY1" fmla="*/ 547775 h 1352899"/>
                <a:gd name="connsiteX2" fmla="*/ 2490 w 1854076"/>
                <a:gd name="connsiteY2" fmla="*/ 547775 h 1352899"/>
                <a:gd name="connsiteX3" fmla="*/ 0 w 1854076"/>
                <a:gd name="connsiteY3" fmla="*/ 1350737 h 1352899"/>
                <a:gd name="connsiteX4" fmla="*/ 1086723 w 1854076"/>
                <a:gd name="connsiteY4" fmla="*/ 1352899 h 1352899"/>
                <a:gd name="connsiteX5" fmla="*/ 1082179 w 1854076"/>
                <a:gd name="connsiteY5" fmla="*/ 1017559 h 1352899"/>
                <a:gd name="connsiteX6" fmla="*/ 1854076 w 1854076"/>
                <a:gd name="connsiteY6" fmla="*/ 1021075 h 1352899"/>
                <a:gd name="connsiteX7" fmla="*/ 1850450 w 1854076"/>
                <a:gd name="connsiteY7" fmla="*/ 532133 h 1352899"/>
                <a:gd name="connsiteX8" fmla="*/ 1666919 w 1854076"/>
                <a:gd name="connsiteY8" fmla="*/ 529642 h 1352899"/>
                <a:gd name="connsiteX9" fmla="*/ 1661020 w 1854076"/>
                <a:gd name="connsiteY9" fmla="*/ 3627 h 1352899"/>
                <a:gd name="connsiteX10" fmla="*/ 141476 w 1854076"/>
                <a:gd name="connsiteY10" fmla="*/ 0 h 135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4076" h="1352899">
                  <a:moveTo>
                    <a:pt x="141476" y="0"/>
                  </a:moveTo>
                  <a:lnTo>
                    <a:pt x="137849" y="547775"/>
                  </a:lnTo>
                  <a:lnTo>
                    <a:pt x="2490" y="547775"/>
                  </a:lnTo>
                  <a:lnTo>
                    <a:pt x="0" y="1350737"/>
                  </a:lnTo>
                  <a:lnTo>
                    <a:pt x="1086723" y="1352899"/>
                  </a:lnTo>
                  <a:cubicBezTo>
                    <a:pt x="1085208" y="1241119"/>
                    <a:pt x="1083694" y="1129339"/>
                    <a:pt x="1082179" y="1017559"/>
                  </a:cubicBezTo>
                  <a:lnTo>
                    <a:pt x="1854076" y="1021075"/>
                  </a:lnTo>
                  <a:cubicBezTo>
                    <a:pt x="1852867" y="858094"/>
                    <a:pt x="1851659" y="695114"/>
                    <a:pt x="1850450" y="532133"/>
                  </a:cubicBezTo>
                  <a:lnTo>
                    <a:pt x="1666919" y="529642"/>
                  </a:lnTo>
                  <a:cubicBezTo>
                    <a:pt x="1664953" y="354304"/>
                    <a:pt x="1662986" y="178965"/>
                    <a:pt x="1661020" y="3627"/>
                  </a:cubicBezTo>
                  <a:lnTo>
                    <a:pt x="141476" y="0"/>
                  </a:lnTo>
                  <a:close/>
                </a:path>
              </a:pathLst>
            </a:custGeom>
            <a:noFill/>
            <a:ln w="57150"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17" name="TextBox 16">
              <a:extLst>
                <a:ext uri="{FF2B5EF4-FFF2-40B4-BE49-F238E27FC236}">
                  <a16:creationId xmlns:a16="http://schemas.microsoft.com/office/drawing/2014/main" id="{9808FF4D-03D2-4E7E-B654-4D19B849D5D5}"/>
                </a:ext>
              </a:extLst>
            </p:cNvPr>
            <p:cNvSpPr txBox="1"/>
            <p:nvPr/>
          </p:nvSpPr>
          <p:spPr>
            <a:xfrm>
              <a:off x="914400" y="1409700"/>
              <a:ext cx="800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C00CC"/>
                  </a:solidFill>
                  <a:effectLst/>
                  <a:uLnTx/>
                  <a:uFillTx/>
                  <a:latin typeface="Verdana"/>
                  <a:ea typeface="+mn-ea"/>
                  <a:cs typeface="Arial"/>
                </a:rPr>
                <a:t>Flex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C00CC"/>
                  </a:solidFill>
                  <a:effectLst/>
                  <a:uLnTx/>
                  <a:uFillTx/>
                  <a:latin typeface="Verdana"/>
                  <a:ea typeface="+mn-ea"/>
                  <a:cs typeface="Arial"/>
                </a:rPr>
                <a:t>Bus</a:t>
              </a:r>
            </a:p>
          </p:txBody>
        </p:sp>
      </p:grpSp>
      <p:sp>
        <p:nvSpPr>
          <p:cNvPr id="18" name="TextBox 17">
            <a:extLst>
              <a:ext uri="{FF2B5EF4-FFF2-40B4-BE49-F238E27FC236}">
                <a16:creationId xmlns:a16="http://schemas.microsoft.com/office/drawing/2014/main" id="{53DCCF94-0A3E-42FE-B2EB-F31B6414FFE4}"/>
              </a:ext>
            </a:extLst>
          </p:cNvPr>
          <p:cNvSpPr txBox="1"/>
          <p:nvPr/>
        </p:nvSpPr>
        <p:spPr>
          <a:xfrm>
            <a:off x="3285274" y="3420510"/>
            <a:ext cx="87357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Arial"/>
              </a:rPr>
              <a:t>Flex Bus complexes can act as x16 PCIe @ 32GT/s or x24 UPI @ 24GT/t</a:t>
            </a:r>
          </a:p>
        </p:txBody>
      </p:sp>
      <p:grpSp>
        <p:nvGrpSpPr>
          <p:cNvPr id="23" name="Group 22">
            <a:extLst>
              <a:ext uri="{FF2B5EF4-FFF2-40B4-BE49-F238E27FC236}">
                <a16:creationId xmlns:a16="http://schemas.microsoft.com/office/drawing/2014/main" id="{339D695D-630E-451B-9E94-244CD6A78F4F}"/>
              </a:ext>
            </a:extLst>
          </p:cNvPr>
          <p:cNvGrpSpPr/>
          <p:nvPr/>
        </p:nvGrpSpPr>
        <p:grpSpPr>
          <a:xfrm>
            <a:off x="4743675" y="563199"/>
            <a:ext cx="1483144" cy="1329392"/>
            <a:chOff x="4743675" y="1175596"/>
            <a:chExt cx="1483144" cy="1329392"/>
          </a:xfrm>
        </p:grpSpPr>
        <p:sp>
          <p:nvSpPr>
            <p:cNvPr id="21" name="Freeform: Shape 20">
              <a:extLst>
                <a:ext uri="{FF2B5EF4-FFF2-40B4-BE49-F238E27FC236}">
                  <a16:creationId xmlns:a16="http://schemas.microsoft.com/office/drawing/2014/main" id="{8C6949C4-F07E-4EE0-BA1A-0BC48B01FB3F}"/>
                </a:ext>
              </a:extLst>
            </p:cNvPr>
            <p:cNvSpPr/>
            <p:nvPr/>
          </p:nvSpPr>
          <p:spPr bwMode="auto">
            <a:xfrm flipH="1">
              <a:off x="4743675" y="1175596"/>
              <a:ext cx="1483144" cy="1329392"/>
            </a:xfrm>
            <a:custGeom>
              <a:avLst/>
              <a:gdLst>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48623 w 1870745"/>
                <a:gd name="connsiteY4" fmla="*/ 1333849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70545 w 1870745"/>
                <a:gd name="connsiteY9" fmla="*/ 13152 h 1367405"/>
                <a:gd name="connsiteX10" fmla="*/ 151001 w 1870745"/>
                <a:gd name="connsiteY10" fmla="*/ 0 h 1367405"/>
                <a:gd name="connsiteX0" fmla="*/ 151001 w 1870745"/>
                <a:gd name="connsiteY0" fmla="*/ 0 h 1357880"/>
                <a:gd name="connsiteX1" fmla="*/ 142612 w 1870745"/>
                <a:gd name="connsiteY1" fmla="*/ 552537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61662 w 1870745"/>
                <a:gd name="connsiteY1" fmla="*/ 543012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2015 w 1870745"/>
                <a:gd name="connsiteY2" fmla="*/ 547775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41476 w 1861220"/>
                <a:gd name="connsiteY0" fmla="*/ 0 h 1352899"/>
                <a:gd name="connsiteX1" fmla="*/ 137849 w 1861220"/>
                <a:gd name="connsiteY1" fmla="*/ 547775 h 1352899"/>
                <a:gd name="connsiteX2" fmla="*/ 2490 w 1861220"/>
                <a:gd name="connsiteY2" fmla="*/ 547775 h 1352899"/>
                <a:gd name="connsiteX3" fmla="*/ 0 w 1861220"/>
                <a:gd name="connsiteY3" fmla="*/ 1350737 h 1352899"/>
                <a:gd name="connsiteX4" fmla="*/ 1086723 w 1861220"/>
                <a:gd name="connsiteY4" fmla="*/ 1352899 h 1352899"/>
                <a:gd name="connsiteX5" fmla="*/ 1082179 w 1861220"/>
                <a:gd name="connsiteY5" fmla="*/ 1017559 h 1352899"/>
                <a:gd name="connsiteX6" fmla="*/ 1861220 w 1861220"/>
                <a:gd name="connsiteY6" fmla="*/ 1013932 h 1352899"/>
                <a:gd name="connsiteX7" fmla="*/ 1850450 w 1861220"/>
                <a:gd name="connsiteY7" fmla="*/ 532133 h 1352899"/>
                <a:gd name="connsiteX8" fmla="*/ 1666919 w 1861220"/>
                <a:gd name="connsiteY8" fmla="*/ 529642 h 1352899"/>
                <a:gd name="connsiteX9" fmla="*/ 1661020 w 1861220"/>
                <a:gd name="connsiteY9" fmla="*/ 3627 h 1352899"/>
                <a:gd name="connsiteX10" fmla="*/ 141476 w 1861220"/>
                <a:gd name="connsiteY10" fmla="*/ 0 h 1352899"/>
                <a:gd name="connsiteX0" fmla="*/ 141476 w 1854076"/>
                <a:gd name="connsiteY0" fmla="*/ 0 h 1352899"/>
                <a:gd name="connsiteX1" fmla="*/ 137849 w 1854076"/>
                <a:gd name="connsiteY1" fmla="*/ 547775 h 1352899"/>
                <a:gd name="connsiteX2" fmla="*/ 2490 w 1854076"/>
                <a:gd name="connsiteY2" fmla="*/ 547775 h 1352899"/>
                <a:gd name="connsiteX3" fmla="*/ 0 w 1854076"/>
                <a:gd name="connsiteY3" fmla="*/ 1350737 h 1352899"/>
                <a:gd name="connsiteX4" fmla="*/ 1086723 w 1854076"/>
                <a:gd name="connsiteY4" fmla="*/ 1352899 h 1352899"/>
                <a:gd name="connsiteX5" fmla="*/ 1082179 w 1854076"/>
                <a:gd name="connsiteY5" fmla="*/ 1017559 h 1352899"/>
                <a:gd name="connsiteX6" fmla="*/ 1854076 w 1854076"/>
                <a:gd name="connsiteY6" fmla="*/ 1021075 h 1352899"/>
                <a:gd name="connsiteX7" fmla="*/ 1850450 w 1854076"/>
                <a:gd name="connsiteY7" fmla="*/ 532133 h 1352899"/>
                <a:gd name="connsiteX8" fmla="*/ 1666919 w 1854076"/>
                <a:gd name="connsiteY8" fmla="*/ 529642 h 1352899"/>
                <a:gd name="connsiteX9" fmla="*/ 1661020 w 1854076"/>
                <a:gd name="connsiteY9" fmla="*/ 3627 h 1352899"/>
                <a:gd name="connsiteX10" fmla="*/ 141476 w 1854076"/>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50450 w 1940763"/>
                <a:gd name="connsiteY7" fmla="*/ 532133 h 1352899"/>
                <a:gd name="connsiteX8" fmla="*/ 1940763 w 1940763"/>
                <a:gd name="connsiteY8" fmla="*/ 536786 h 1352899"/>
                <a:gd name="connsiteX9" fmla="*/ 1661020 w 1940763"/>
                <a:gd name="connsiteY9" fmla="*/ 3627 h 1352899"/>
                <a:gd name="connsiteX10" fmla="*/ 141476 w 1940763"/>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50450 w 1940763"/>
                <a:gd name="connsiteY7" fmla="*/ 532133 h 1352899"/>
                <a:gd name="connsiteX8" fmla="*/ 1940763 w 1940763"/>
                <a:gd name="connsiteY8" fmla="*/ 536786 h 1352899"/>
                <a:gd name="connsiteX9" fmla="*/ 1930102 w 1940763"/>
                <a:gd name="connsiteY9" fmla="*/ 8389 h 1352899"/>
                <a:gd name="connsiteX10" fmla="*/ 141476 w 1940763"/>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50450 w 1940763"/>
                <a:gd name="connsiteY7" fmla="*/ 544039 h 1352899"/>
                <a:gd name="connsiteX8" fmla="*/ 1940763 w 1940763"/>
                <a:gd name="connsiteY8" fmla="*/ 536786 h 1352899"/>
                <a:gd name="connsiteX9" fmla="*/ 1930102 w 1940763"/>
                <a:gd name="connsiteY9" fmla="*/ 8389 h 1352899"/>
                <a:gd name="connsiteX10" fmla="*/ 141476 w 1940763"/>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45688 w 1940763"/>
                <a:gd name="connsiteY7" fmla="*/ 536896 h 1352899"/>
                <a:gd name="connsiteX8" fmla="*/ 1940763 w 1940763"/>
                <a:gd name="connsiteY8" fmla="*/ 536786 h 1352899"/>
                <a:gd name="connsiteX9" fmla="*/ 1930102 w 1940763"/>
                <a:gd name="connsiteY9" fmla="*/ 8389 h 1352899"/>
                <a:gd name="connsiteX10" fmla="*/ 141476 w 1940763"/>
                <a:gd name="connsiteY10" fmla="*/ 0 h 1352899"/>
                <a:gd name="connsiteX0" fmla="*/ 141476 w 1930555"/>
                <a:gd name="connsiteY0" fmla="*/ 0 h 1352899"/>
                <a:gd name="connsiteX1" fmla="*/ 137849 w 1930555"/>
                <a:gd name="connsiteY1" fmla="*/ 547775 h 1352899"/>
                <a:gd name="connsiteX2" fmla="*/ 2490 w 1930555"/>
                <a:gd name="connsiteY2" fmla="*/ 547775 h 1352899"/>
                <a:gd name="connsiteX3" fmla="*/ 0 w 1930555"/>
                <a:gd name="connsiteY3" fmla="*/ 1350737 h 1352899"/>
                <a:gd name="connsiteX4" fmla="*/ 1086723 w 1930555"/>
                <a:gd name="connsiteY4" fmla="*/ 1352899 h 1352899"/>
                <a:gd name="connsiteX5" fmla="*/ 1082179 w 1930555"/>
                <a:gd name="connsiteY5" fmla="*/ 1017559 h 1352899"/>
                <a:gd name="connsiteX6" fmla="*/ 1854076 w 1930555"/>
                <a:gd name="connsiteY6" fmla="*/ 1021075 h 1352899"/>
                <a:gd name="connsiteX7" fmla="*/ 1845688 w 1930555"/>
                <a:gd name="connsiteY7" fmla="*/ 536896 h 1352899"/>
                <a:gd name="connsiteX8" fmla="*/ 1928857 w 1930555"/>
                <a:gd name="connsiteY8" fmla="*/ 536786 h 1352899"/>
                <a:gd name="connsiteX9" fmla="*/ 1930102 w 1930555"/>
                <a:gd name="connsiteY9" fmla="*/ 8389 h 1352899"/>
                <a:gd name="connsiteX10" fmla="*/ 141476 w 1930555"/>
                <a:gd name="connsiteY10" fmla="*/ 0 h 1352899"/>
                <a:gd name="connsiteX0" fmla="*/ 689164 w 1930555"/>
                <a:gd name="connsiteY0" fmla="*/ 0 h 1348137"/>
                <a:gd name="connsiteX1" fmla="*/ 137849 w 1930555"/>
                <a:gd name="connsiteY1" fmla="*/ 543013 h 1348137"/>
                <a:gd name="connsiteX2" fmla="*/ 2490 w 1930555"/>
                <a:gd name="connsiteY2" fmla="*/ 543013 h 1348137"/>
                <a:gd name="connsiteX3" fmla="*/ 0 w 1930555"/>
                <a:gd name="connsiteY3" fmla="*/ 1345975 h 1348137"/>
                <a:gd name="connsiteX4" fmla="*/ 1086723 w 1930555"/>
                <a:gd name="connsiteY4" fmla="*/ 1348137 h 1348137"/>
                <a:gd name="connsiteX5" fmla="*/ 1082179 w 1930555"/>
                <a:gd name="connsiteY5" fmla="*/ 1012797 h 1348137"/>
                <a:gd name="connsiteX6" fmla="*/ 1854076 w 1930555"/>
                <a:gd name="connsiteY6" fmla="*/ 1016313 h 1348137"/>
                <a:gd name="connsiteX7" fmla="*/ 1845688 w 1930555"/>
                <a:gd name="connsiteY7" fmla="*/ 532134 h 1348137"/>
                <a:gd name="connsiteX8" fmla="*/ 1928857 w 1930555"/>
                <a:gd name="connsiteY8" fmla="*/ 532024 h 1348137"/>
                <a:gd name="connsiteX9" fmla="*/ 1930102 w 1930555"/>
                <a:gd name="connsiteY9" fmla="*/ 3627 h 1348137"/>
                <a:gd name="connsiteX10" fmla="*/ 689164 w 1930555"/>
                <a:gd name="connsiteY10" fmla="*/ 0 h 1348137"/>
                <a:gd name="connsiteX0" fmla="*/ 689164 w 1930555"/>
                <a:gd name="connsiteY0" fmla="*/ 0 h 1348137"/>
                <a:gd name="connsiteX1" fmla="*/ 685536 w 1930555"/>
                <a:gd name="connsiteY1" fmla="*/ 469194 h 1348137"/>
                <a:gd name="connsiteX2" fmla="*/ 2490 w 1930555"/>
                <a:gd name="connsiteY2" fmla="*/ 543013 h 1348137"/>
                <a:gd name="connsiteX3" fmla="*/ 0 w 1930555"/>
                <a:gd name="connsiteY3" fmla="*/ 1345975 h 1348137"/>
                <a:gd name="connsiteX4" fmla="*/ 1086723 w 1930555"/>
                <a:gd name="connsiteY4" fmla="*/ 1348137 h 1348137"/>
                <a:gd name="connsiteX5" fmla="*/ 1082179 w 1930555"/>
                <a:gd name="connsiteY5" fmla="*/ 1012797 h 1348137"/>
                <a:gd name="connsiteX6" fmla="*/ 1854076 w 1930555"/>
                <a:gd name="connsiteY6" fmla="*/ 1016313 h 1348137"/>
                <a:gd name="connsiteX7" fmla="*/ 1845688 w 1930555"/>
                <a:gd name="connsiteY7" fmla="*/ 532134 h 1348137"/>
                <a:gd name="connsiteX8" fmla="*/ 1928857 w 1930555"/>
                <a:gd name="connsiteY8" fmla="*/ 532024 h 1348137"/>
                <a:gd name="connsiteX9" fmla="*/ 1930102 w 1930555"/>
                <a:gd name="connsiteY9" fmla="*/ 3627 h 1348137"/>
                <a:gd name="connsiteX10" fmla="*/ 689164 w 1930555"/>
                <a:gd name="connsiteY10" fmla="*/ 0 h 1348137"/>
                <a:gd name="connsiteX0" fmla="*/ 689164 w 1930555"/>
                <a:gd name="connsiteY0" fmla="*/ 0 h 1348137"/>
                <a:gd name="connsiteX1" fmla="*/ 685536 w 1930555"/>
                <a:gd name="connsiteY1" fmla="*/ 469194 h 1348137"/>
                <a:gd name="connsiteX2" fmla="*/ 1004997 w 1930555"/>
                <a:gd name="connsiteY2" fmla="*/ 459669 h 1348137"/>
                <a:gd name="connsiteX3" fmla="*/ 0 w 1930555"/>
                <a:gd name="connsiteY3" fmla="*/ 1345975 h 1348137"/>
                <a:gd name="connsiteX4" fmla="*/ 1086723 w 1930555"/>
                <a:gd name="connsiteY4" fmla="*/ 1348137 h 1348137"/>
                <a:gd name="connsiteX5" fmla="*/ 1082179 w 1930555"/>
                <a:gd name="connsiteY5" fmla="*/ 1012797 h 1348137"/>
                <a:gd name="connsiteX6" fmla="*/ 1854076 w 1930555"/>
                <a:gd name="connsiteY6" fmla="*/ 1016313 h 1348137"/>
                <a:gd name="connsiteX7" fmla="*/ 1845688 w 1930555"/>
                <a:gd name="connsiteY7" fmla="*/ 532134 h 1348137"/>
                <a:gd name="connsiteX8" fmla="*/ 1928857 w 1930555"/>
                <a:gd name="connsiteY8" fmla="*/ 532024 h 1348137"/>
                <a:gd name="connsiteX9" fmla="*/ 1930102 w 1930555"/>
                <a:gd name="connsiteY9" fmla="*/ 3627 h 1348137"/>
                <a:gd name="connsiteX10" fmla="*/ 689164 w 1930555"/>
                <a:gd name="connsiteY10" fmla="*/ 0 h 1348137"/>
                <a:gd name="connsiteX0" fmla="*/ 3628 w 1245019"/>
                <a:gd name="connsiteY0" fmla="*/ 0 h 1348137"/>
                <a:gd name="connsiteX1" fmla="*/ 0 w 1245019"/>
                <a:gd name="connsiteY1" fmla="*/ 469194 h 1348137"/>
                <a:gd name="connsiteX2" fmla="*/ 319461 w 1245019"/>
                <a:gd name="connsiteY2" fmla="*/ 459669 h 1348137"/>
                <a:gd name="connsiteX3" fmla="*/ 401187 w 1245019"/>
                <a:gd name="connsiteY3" fmla="*/ 1348137 h 1348137"/>
                <a:gd name="connsiteX4" fmla="*/ 396643 w 1245019"/>
                <a:gd name="connsiteY4" fmla="*/ 1012797 h 1348137"/>
                <a:gd name="connsiteX5" fmla="*/ 1168540 w 1245019"/>
                <a:gd name="connsiteY5" fmla="*/ 1016313 h 1348137"/>
                <a:gd name="connsiteX6" fmla="*/ 1160152 w 1245019"/>
                <a:gd name="connsiteY6" fmla="*/ 532134 h 1348137"/>
                <a:gd name="connsiteX7" fmla="*/ 1243321 w 1245019"/>
                <a:gd name="connsiteY7" fmla="*/ 532024 h 1348137"/>
                <a:gd name="connsiteX8" fmla="*/ 1244566 w 1245019"/>
                <a:gd name="connsiteY8" fmla="*/ 3627 h 1348137"/>
                <a:gd name="connsiteX9" fmla="*/ 3628 w 1245019"/>
                <a:gd name="connsiteY9" fmla="*/ 0 h 1348137"/>
                <a:gd name="connsiteX0" fmla="*/ 3628 w 1245019"/>
                <a:gd name="connsiteY0" fmla="*/ 0 h 1016313"/>
                <a:gd name="connsiteX1" fmla="*/ 0 w 1245019"/>
                <a:gd name="connsiteY1" fmla="*/ 469194 h 1016313"/>
                <a:gd name="connsiteX2" fmla="*/ 319461 w 1245019"/>
                <a:gd name="connsiteY2" fmla="*/ 459669 h 1016313"/>
                <a:gd name="connsiteX3" fmla="*/ 396643 w 1245019"/>
                <a:gd name="connsiteY3" fmla="*/ 1012797 h 1016313"/>
                <a:gd name="connsiteX4" fmla="*/ 1168540 w 1245019"/>
                <a:gd name="connsiteY4" fmla="*/ 1016313 h 1016313"/>
                <a:gd name="connsiteX5" fmla="*/ 1160152 w 1245019"/>
                <a:gd name="connsiteY5" fmla="*/ 532134 h 1016313"/>
                <a:gd name="connsiteX6" fmla="*/ 1243321 w 1245019"/>
                <a:gd name="connsiteY6" fmla="*/ 532024 h 1016313"/>
                <a:gd name="connsiteX7" fmla="*/ 1244566 w 1245019"/>
                <a:gd name="connsiteY7" fmla="*/ 3627 h 1016313"/>
                <a:gd name="connsiteX8" fmla="*/ 3628 w 1245019"/>
                <a:gd name="connsiteY8" fmla="*/ 0 h 1016313"/>
                <a:gd name="connsiteX0" fmla="*/ 3628 w 1245019"/>
                <a:gd name="connsiteY0" fmla="*/ 0 h 1312835"/>
                <a:gd name="connsiteX1" fmla="*/ 0 w 1245019"/>
                <a:gd name="connsiteY1" fmla="*/ 469194 h 1312835"/>
                <a:gd name="connsiteX2" fmla="*/ 319461 w 1245019"/>
                <a:gd name="connsiteY2" fmla="*/ 459669 h 1312835"/>
                <a:gd name="connsiteX3" fmla="*/ 306155 w 1245019"/>
                <a:gd name="connsiteY3" fmla="*/ 1312835 h 1312835"/>
                <a:gd name="connsiteX4" fmla="*/ 1168540 w 1245019"/>
                <a:gd name="connsiteY4" fmla="*/ 1016313 h 1312835"/>
                <a:gd name="connsiteX5" fmla="*/ 1160152 w 1245019"/>
                <a:gd name="connsiteY5" fmla="*/ 532134 h 1312835"/>
                <a:gd name="connsiteX6" fmla="*/ 1243321 w 1245019"/>
                <a:gd name="connsiteY6" fmla="*/ 532024 h 1312835"/>
                <a:gd name="connsiteX7" fmla="*/ 1244566 w 1245019"/>
                <a:gd name="connsiteY7" fmla="*/ 3627 h 1312835"/>
                <a:gd name="connsiteX8" fmla="*/ 3628 w 1245019"/>
                <a:gd name="connsiteY8" fmla="*/ 0 h 1312835"/>
                <a:gd name="connsiteX0" fmla="*/ 3628 w 1245019"/>
                <a:gd name="connsiteY0" fmla="*/ 0 h 1323494"/>
                <a:gd name="connsiteX1" fmla="*/ 0 w 1245019"/>
                <a:gd name="connsiteY1" fmla="*/ 469194 h 1323494"/>
                <a:gd name="connsiteX2" fmla="*/ 319461 w 1245019"/>
                <a:gd name="connsiteY2" fmla="*/ 459669 h 1323494"/>
                <a:gd name="connsiteX3" fmla="*/ 306155 w 1245019"/>
                <a:gd name="connsiteY3" fmla="*/ 1312835 h 1323494"/>
                <a:gd name="connsiteX4" fmla="*/ 1137583 w 1245019"/>
                <a:gd name="connsiteY4" fmla="*/ 1323494 h 1323494"/>
                <a:gd name="connsiteX5" fmla="*/ 1160152 w 1245019"/>
                <a:gd name="connsiteY5" fmla="*/ 532134 h 1323494"/>
                <a:gd name="connsiteX6" fmla="*/ 1243321 w 1245019"/>
                <a:gd name="connsiteY6" fmla="*/ 532024 h 1323494"/>
                <a:gd name="connsiteX7" fmla="*/ 1244566 w 1245019"/>
                <a:gd name="connsiteY7" fmla="*/ 3627 h 1323494"/>
                <a:gd name="connsiteX8" fmla="*/ 3628 w 1245019"/>
                <a:gd name="connsiteY8" fmla="*/ 0 h 1323494"/>
                <a:gd name="connsiteX0" fmla="*/ 3628 w 1245019"/>
                <a:gd name="connsiteY0" fmla="*/ 0 h 1331885"/>
                <a:gd name="connsiteX1" fmla="*/ 0 w 1245019"/>
                <a:gd name="connsiteY1" fmla="*/ 469194 h 1331885"/>
                <a:gd name="connsiteX2" fmla="*/ 319461 w 1245019"/>
                <a:gd name="connsiteY2" fmla="*/ 459669 h 1331885"/>
                <a:gd name="connsiteX3" fmla="*/ 325205 w 1245019"/>
                <a:gd name="connsiteY3" fmla="*/ 1331885 h 1331885"/>
                <a:gd name="connsiteX4" fmla="*/ 1137583 w 1245019"/>
                <a:gd name="connsiteY4" fmla="*/ 1323494 h 1331885"/>
                <a:gd name="connsiteX5" fmla="*/ 1160152 w 1245019"/>
                <a:gd name="connsiteY5" fmla="*/ 532134 h 1331885"/>
                <a:gd name="connsiteX6" fmla="*/ 1243321 w 1245019"/>
                <a:gd name="connsiteY6" fmla="*/ 532024 h 1331885"/>
                <a:gd name="connsiteX7" fmla="*/ 1244566 w 1245019"/>
                <a:gd name="connsiteY7" fmla="*/ 3627 h 1331885"/>
                <a:gd name="connsiteX8" fmla="*/ 3628 w 1245019"/>
                <a:gd name="connsiteY8" fmla="*/ 0 h 1331885"/>
                <a:gd name="connsiteX0" fmla="*/ 3628 w 1245019"/>
                <a:gd name="connsiteY0" fmla="*/ 0 h 1323494"/>
                <a:gd name="connsiteX1" fmla="*/ 0 w 1245019"/>
                <a:gd name="connsiteY1" fmla="*/ 469194 h 1323494"/>
                <a:gd name="connsiteX2" fmla="*/ 319461 w 1245019"/>
                <a:gd name="connsiteY2" fmla="*/ 459669 h 1323494"/>
                <a:gd name="connsiteX3" fmla="*/ 315680 w 1245019"/>
                <a:gd name="connsiteY3" fmla="*/ 1319979 h 1323494"/>
                <a:gd name="connsiteX4" fmla="*/ 1137583 w 1245019"/>
                <a:gd name="connsiteY4" fmla="*/ 1323494 h 1323494"/>
                <a:gd name="connsiteX5" fmla="*/ 1160152 w 1245019"/>
                <a:gd name="connsiteY5" fmla="*/ 532134 h 1323494"/>
                <a:gd name="connsiteX6" fmla="*/ 1243321 w 1245019"/>
                <a:gd name="connsiteY6" fmla="*/ 532024 h 1323494"/>
                <a:gd name="connsiteX7" fmla="*/ 1244566 w 1245019"/>
                <a:gd name="connsiteY7" fmla="*/ 3627 h 1323494"/>
                <a:gd name="connsiteX8" fmla="*/ 3628 w 1245019"/>
                <a:gd name="connsiteY8" fmla="*/ 0 h 1323494"/>
                <a:gd name="connsiteX0" fmla="*/ 3628 w 1245019"/>
                <a:gd name="connsiteY0" fmla="*/ 0 h 1323494"/>
                <a:gd name="connsiteX1" fmla="*/ 0 w 1245019"/>
                <a:gd name="connsiteY1" fmla="*/ 469194 h 1323494"/>
                <a:gd name="connsiteX2" fmla="*/ 319461 w 1245019"/>
                <a:gd name="connsiteY2" fmla="*/ 459669 h 1323494"/>
                <a:gd name="connsiteX3" fmla="*/ 315680 w 1245019"/>
                <a:gd name="connsiteY3" fmla="*/ 1319979 h 1323494"/>
                <a:gd name="connsiteX4" fmla="*/ 1137583 w 1245019"/>
                <a:gd name="connsiteY4" fmla="*/ 1323494 h 1323494"/>
                <a:gd name="connsiteX5" fmla="*/ 1129196 w 1245019"/>
                <a:gd name="connsiteY5" fmla="*/ 539278 h 1323494"/>
                <a:gd name="connsiteX6" fmla="*/ 1243321 w 1245019"/>
                <a:gd name="connsiteY6" fmla="*/ 532024 h 1323494"/>
                <a:gd name="connsiteX7" fmla="*/ 1244566 w 1245019"/>
                <a:gd name="connsiteY7" fmla="*/ 3627 h 1323494"/>
                <a:gd name="connsiteX8" fmla="*/ 3628 w 1245019"/>
                <a:gd name="connsiteY8" fmla="*/ 0 h 1323494"/>
                <a:gd name="connsiteX0" fmla="*/ 3628 w 1245019"/>
                <a:gd name="connsiteY0" fmla="*/ 0 h 1323494"/>
                <a:gd name="connsiteX1" fmla="*/ 0 w 1245019"/>
                <a:gd name="connsiteY1" fmla="*/ 469194 h 1323494"/>
                <a:gd name="connsiteX2" fmla="*/ 319461 w 1245019"/>
                <a:gd name="connsiteY2" fmla="*/ 459669 h 1323494"/>
                <a:gd name="connsiteX3" fmla="*/ 315680 w 1245019"/>
                <a:gd name="connsiteY3" fmla="*/ 1319979 h 1323494"/>
                <a:gd name="connsiteX4" fmla="*/ 1137583 w 1245019"/>
                <a:gd name="connsiteY4" fmla="*/ 1323494 h 1323494"/>
                <a:gd name="connsiteX5" fmla="*/ 1136339 w 1245019"/>
                <a:gd name="connsiteY5" fmla="*/ 536896 h 1323494"/>
                <a:gd name="connsiteX6" fmla="*/ 1243321 w 1245019"/>
                <a:gd name="connsiteY6" fmla="*/ 532024 h 1323494"/>
                <a:gd name="connsiteX7" fmla="*/ 1244566 w 1245019"/>
                <a:gd name="connsiteY7" fmla="*/ 3627 h 1323494"/>
                <a:gd name="connsiteX8" fmla="*/ 3628 w 1245019"/>
                <a:gd name="connsiteY8" fmla="*/ 0 h 1323494"/>
                <a:gd name="connsiteX0" fmla="*/ 3628 w 1245019"/>
                <a:gd name="connsiteY0" fmla="*/ 0 h 1323494"/>
                <a:gd name="connsiteX1" fmla="*/ 0 w 1245019"/>
                <a:gd name="connsiteY1" fmla="*/ 469194 h 1323494"/>
                <a:gd name="connsiteX2" fmla="*/ 319461 w 1245019"/>
                <a:gd name="connsiteY2" fmla="*/ 459669 h 1323494"/>
                <a:gd name="connsiteX3" fmla="*/ 315680 w 1245019"/>
                <a:gd name="connsiteY3" fmla="*/ 1319979 h 1323494"/>
                <a:gd name="connsiteX4" fmla="*/ 1137583 w 1245019"/>
                <a:gd name="connsiteY4" fmla="*/ 1323494 h 1323494"/>
                <a:gd name="connsiteX5" fmla="*/ 1133958 w 1245019"/>
                <a:gd name="connsiteY5" fmla="*/ 534515 h 1323494"/>
                <a:gd name="connsiteX6" fmla="*/ 1243321 w 1245019"/>
                <a:gd name="connsiteY6" fmla="*/ 532024 h 1323494"/>
                <a:gd name="connsiteX7" fmla="*/ 1244566 w 1245019"/>
                <a:gd name="connsiteY7" fmla="*/ 3627 h 1323494"/>
                <a:gd name="connsiteX8" fmla="*/ 3628 w 1245019"/>
                <a:gd name="connsiteY8" fmla="*/ 0 h 1323494"/>
                <a:gd name="connsiteX0" fmla="*/ 3628 w 1482702"/>
                <a:gd name="connsiteY0" fmla="*/ 5898 h 1329392"/>
                <a:gd name="connsiteX1" fmla="*/ 0 w 1482702"/>
                <a:gd name="connsiteY1" fmla="*/ 475092 h 1329392"/>
                <a:gd name="connsiteX2" fmla="*/ 319461 w 1482702"/>
                <a:gd name="connsiteY2" fmla="*/ 465567 h 1329392"/>
                <a:gd name="connsiteX3" fmla="*/ 315680 w 1482702"/>
                <a:gd name="connsiteY3" fmla="*/ 1325877 h 1329392"/>
                <a:gd name="connsiteX4" fmla="*/ 1137583 w 1482702"/>
                <a:gd name="connsiteY4" fmla="*/ 1329392 h 1329392"/>
                <a:gd name="connsiteX5" fmla="*/ 1133958 w 1482702"/>
                <a:gd name="connsiteY5" fmla="*/ 540413 h 1329392"/>
                <a:gd name="connsiteX6" fmla="*/ 1243321 w 1482702"/>
                <a:gd name="connsiteY6" fmla="*/ 537922 h 1329392"/>
                <a:gd name="connsiteX7" fmla="*/ 1482691 w 1482702"/>
                <a:gd name="connsiteY7" fmla="*/ 0 h 1329392"/>
                <a:gd name="connsiteX8" fmla="*/ 3628 w 1482702"/>
                <a:gd name="connsiteY8" fmla="*/ 5898 h 1329392"/>
                <a:gd name="connsiteX0" fmla="*/ 3628 w 1490971"/>
                <a:gd name="connsiteY0" fmla="*/ 5898 h 1329392"/>
                <a:gd name="connsiteX1" fmla="*/ 0 w 1490971"/>
                <a:gd name="connsiteY1" fmla="*/ 475092 h 1329392"/>
                <a:gd name="connsiteX2" fmla="*/ 319461 w 1490971"/>
                <a:gd name="connsiteY2" fmla="*/ 465567 h 1329392"/>
                <a:gd name="connsiteX3" fmla="*/ 315680 w 1490971"/>
                <a:gd name="connsiteY3" fmla="*/ 1325877 h 1329392"/>
                <a:gd name="connsiteX4" fmla="*/ 1137583 w 1490971"/>
                <a:gd name="connsiteY4" fmla="*/ 1329392 h 1329392"/>
                <a:gd name="connsiteX5" fmla="*/ 1133958 w 1490971"/>
                <a:gd name="connsiteY5" fmla="*/ 540413 h 1329392"/>
                <a:gd name="connsiteX6" fmla="*/ 1490971 w 1490971"/>
                <a:gd name="connsiteY6" fmla="*/ 545066 h 1329392"/>
                <a:gd name="connsiteX7" fmla="*/ 1482691 w 1490971"/>
                <a:gd name="connsiteY7" fmla="*/ 0 h 1329392"/>
                <a:gd name="connsiteX8" fmla="*/ 3628 w 1490971"/>
                <a:gd name="connsiteY8" fmla="*/ 5898 h 1329392"/>
                <a:gd name="connsiteX0" fmla="*/ 3628 w 1483144"/>
                <a:gd name="connsiteY0" fmla="*/ 5898 h 1329392"/>
                <a:gd name="connsiteX1" fmla="*/ 0 w 1483144"/>
                <a:gd name="connsiteY1" fmla="*/ 475092 h 1329392"/>
                <a:gd name="connsiteX2" fmla="*/ 319461 w 1483144"/>
                <a:gd name="connsiteY2" fmla="*/ 465567 h 1329392"/>
                <a:gd name="connsiteX3" fmla="*/ 315680 w 1483144"/>
                <a:gd name="connsiteY3" fmla="*/ 1325877 h 1329392"/>
                <a:gd name="connsiteX4" fmla="*/ 1137583 w 1483144"/>
                <a:gd name="connsiteY4" fmla="*/ 1329392 h 1329392"/>
                <a:gd name="connsiteX5" fmla="*/ 1133958 w 1483144"/>
                <a:gd name="connsiteY5" fmla="*/ 540413 h 1329392"/>
                <a:gd name="connsiteX6" fmla="*/ 1481446 w 1483144"/>
                <a:gd name="connsiteY6" fmla="*/ 530779 h 1329392"/>
                <a:gd name="connsiteX7" fmla="*/ 1482691 w 1483144"/>
                <a:gd name="connsiteY7" fmla="*/ 0 h 1329392"/>
                <a:gd name="connsiteX8" fmla="*/ 3628 w 1483144"/>
                <a:gd name="connsiteY8" fmla="*/ 5898 h 1329392"/>
                <a:gd name="connsiteX0" fmla="*/ 3628 w 1483144"/>
                <a:gd name="connsiteY0" fmla="*/ 5898 h 1329392"/>
                <a:gd name="connsiteX1" fmla="*/ 0 w 1483144"/>
                <a:gd name="connsiteY1" fmla="*/ 475092 h 1329392"/>
                <a:gd name="connsiteX2" fmla="*/ 319461 w 1483144"/>
                <a:gd name="connsiteY2" fmla="*/ 465567 h 1329392"/>
                <a:gd name="connsiteX3" fmla="*/ 315680 w 1483144"/>
                <a:gd name="connsiteY3" fmla="*/ 1325877 h 1329392"/>
                <a:gd name="connsiteX4" fmla="*/ 1137583 w 1483144"/>
                <a:gd name="connsiteY4" fmla="*/ 1329392 h 1329392"/>
                <a:gd name="connsiteX5" fmla="*/ 1143483 w 1483144"/>
                <a:gd name="connsiteY5" fmla="*/ 528507 h 1329392"/>
                <a:gd name="connsiteX6" fmla="*/ 1481446 w 1483144"/>
                <a:gd name="connsiteY6" fmla="*/ 530779 h 1329392"/>
                <a:gd name="connsiteX7" fmla="*/ 1482691 w 1483144"/>
                <a:gd name="connsiteY7" fmla="*/ 0 h 1329392"/>
                <a:gd name="connsiteX8" fmla="*/ 3628 w 1483144"/>
                <a:gd name="connsiteY8" fmla="*/ 5898 h 1329392"/>
                <a:gd name="connsiteX0" fmla="*/ 3628 w 1483144"/>
                <a:gd name="connsiteY0" fmla="*/ 5898 h 1329392"/>
                <a:gd name="connsiteX1" fmla="*/ 0 w 1483144"/>
                <a:gd name="connsiteY1" fmla="*/ 475092 h 1329392"/>
                <a:gd name="connsiteX2" fmla="*/ 319461 w 1483144"/>
                <a:gd name="connsiteY2" fmla="*/ 465567 h 1329392"/>
                <a:gd name="connsiteX3" fmla="*/ 315680 w 1483144"/>
                <a:gd name="connsiteY3" fmla="*/ 1325877 h 1329392"/>
                <a:gd name="connsiteX4" fmla="*/ 1137583 w 1483144"/>
                <a:gd name="connsiteY4" fmla="*/ 1329392 h 1329392"/>
                <a:gd name="connsiteX5" fmla="*/ 1131577 w 1483144"/>
                <a:gd name="connsiteY5" fmla="*/ 528507 h 1329392"/>
                <a:gd name="connsiteX6" fmla="*/ 1481446 w 1483144"/>
                <a:gd name="connsiteY6" fmla="*/ 530779 h 1329392"/>
                <a:gd name="connsiteX7" fmla="*/ 1482691 w 1483144"/>
                <a:gd name="connsiteY7" fmla="*/ 0 h 1329392"/>
                <a:gd name="connsiteX8" fmla="*/ 3628 w 1483144"/>
                <a:gd name="connsiteY8" fmla="*/ 5898 h 132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144" h="1329392">
                  <a:moveTo>
                    <a:pt x="3628" y="5898"/>
                  </a:moveTo>
                  <a:cubicBezTo>
                    <a:pt x="2419" y="162296"/>
                    <a:pt x="1209" y="318694"/>
                    <a:pt x="0" y="475092"/>
                  </a:cubicBezTo>
                  <a:lnTo>
                    <a:pt x="319461" y="465567"/>
                  </a:lnTo>
                  <a:cubicBezTo>
                    <a:pt x="321376" y="756306"/>
                    <a:pt x="313765" y="1035138"/>
                    <a:pt x="315680" y="1325877"/>
                  </a:cubicBezTo>
                  <a:lnTo>
                    <a:pt x="1137583" y="1329392"/>
                  </a:lnTo>
                  <a:cubicBezTo>
                    <a:pt x="1136374" y="1166411"/>
                    <a:pt x="1132786" y="691488"/>
                    <a:pt x="1131577" y="528507"/>
                  </a:cubicBezTo>
                  <a:lnTo>
                    <a:pt x="1481446" y="530779"/>
                  </a:lnTo>
                  <a:cubicBezTo>
                    <a:pt x="1479480" y="355441"/>
                    <a:pt x="1484657" y="175338"/>
                    <a:pt x="1482691" y="0"/>
                  </a:cubicBezTo>
                  <a:lnTo>
                    <a:pt x="3628" y="5898"/>
                  </a:lnTo>
                  <a:close/>
                </a:path>
              </a:pathLst>
            </a:custGeom>
            <a:noFill/>
            <a:ln w="57150"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2" name="TextBox 21">
              <a:extLst>
                <a:ext uri="{FF2B5EF4-FFF2-40B4-BE49-F238E27FC236}">
                  <a16:creationId xmlns:a16="http://schemas.microsoft.com/office/drawing/2014/main" id="{0BD8B582-86F3-422E-A3D1-AF9E72A9B1EE}"/>
                </a:ext>
              </a:extLst>
            </p:cNvPr>
            <p:cNvSpPr txBox="1"/>
            <p:nvPr/>
          </p:nvSpPr>
          <p:spPr>
            <a:xfrm flipH="1">
              <a:off x="5069286" y="1234559"/>
              <a:ext cx="800100"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860A8"/>
                  </a:solidFill>
                  <a:effectLst/>
                  <a:uLnTx/>
                  <a:uFillTx/>
                  <a:latin typeface="Verdana"/>
                  <a:ea typeface="+mn-ea"/>
                  <a:cs typeface="Arial"/>
                </a:rPr>
                <a:t>PCIe</a:t>
              </a:r>
            </a:p>
          </p:txBody>
        </p:sp>
      </p:grpSp>
      <p:grpSp>
        <p:nvGrpSpPr>
          <p:cNvPr id="24" name="Group 23">
            <a:extLst>
              <a:ext uri="{FF2B5EF4-FFF2-40B4-BE49-F238E27FC236}">
                <a16:creationId xmlns:a16="http://schemas.microsoft.com/office/drawing/2014/main" id="{D3F464B0-8549-4D7A-81DD-777DF48C1B4D}"/>
              </a:ext>
            </a:extLst>
          </p:cNvPr>
          <p:cNvGrpSpPr/>
          <p:nvPr/>
        </p:nvGrpSpPr>
        <p:grpSpPr>
          <a:xfrm>
            <a:off x="6283725" y="564334"/>
            <a:ext cx="1464094" cy="1327011"/>
            <a:chOff x="4762726" y="1185121"/>
            <a:chExt cx="1464094" cy="1327011"/>
          </a:xfrm>
        </p:grpSpPr>
        <p:sp>
          <p:nvSpPr>
            <p:cNvPr id="25" name="Freeform: Shape 24">
              <a:extLst>
                <a:ext uri="{FF2B5EF4-FFF2-40B4-BE49-F238E27FC236}">
                  <a16:creationId xmlns:a16="http://schemas.microsoft.com/office/drawing/2014/main" id="{DA9CEA93-1723-402F-888B-E8FE33722E84}"/>
                </a:ext>
              </a:extLst>
            </p:cNvPr>
            <p:cNvSpPr/>
            <p:nvPr/>
          </p:nvSpPr>
          <p:spPr bwMode="auto">
            <a:xfrm flipH="1">
              <a:off x="4762726" y="1185121"/>
              <a:ext cx="1464094" cy="1327011"/>
            </a:xfrm>
            <a:custGeom>
              <a:avLst/>
              <a:gdLst>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48623 w 1870745"/>
                <a:gd name="connsiteY4" fmla="*/ 1333849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82179 w 1870745"/>
                <a:gd name="connsiteY5" fmla="*/ 1031846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52631 w 1870745"/>
                <a:gd name="connsiteY8" fmla="*/ 52011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61020 w 1870745"/>
                <a:gd name="connsiteY9" fmla="*/ 8389 h 1367405"/>
                <a:gd name="connsiteX10" fmla="*/ 151001 w 1870745"/>
                <a:gd name="connsiteY10" fmla="*/ 0 h 1367405"/>
                <a:gd name="connsiteX0" fmla="*/ 151001 w 1870745"/>
                <a:gd name="connsiteY0" fmla="*/ 0 h 1367405"/>
                <a:gd name="connsiteX1" fmla="*/ 142612 w 1870745"/>
                <a:gd name="connsiteY1" fmla="*/ 562062 h 1367405"/>
                <a:gd name="connsiteX2" fmla="*/ 16778 w 1870745"/>
                <a:gd name="connsiteY2" fmla="*/ 562062 h 1367405"/>
                <a:gd name="connsiteX3" fmla="*/ 0 w 1870745"/>
                <a:gd name="connsiteY3" fmla="*/ 1367405 h 1367405"/>
                <a:gd name="connsiteX4" fmla="*/ 1096248 w 1870745"/>
                <a:gd name="connsiteY4" fmla="*/ 1362424 h 1367405"/>
                <a:gd name="connsiteX5" fmla="*/ 1091704 w 1870745"/>
                <a:gd name="connsiteY5" fmla="*/ 1027084 h 1367405"/>
                <a:gd name="connsiteX6" fmla="*/ 1870745 w 1870745"/>
                <a:gd name="connsiteY6" fmla="*/ 1023457 h 1367405"/>
                <a:gd name="connsiteX7" fmla="*/ 1862356 w 1870745"/>
                <a:gd name="connsiteY7" fmla="*/ 536895 h 1367405"/>
                <a:gd name="connsiteX8" fmla="*/ 1676444 w 1870745"/>
                <a:gd name="connsiteY8" fmla="*/ 539167 h 1367405"/>
                <a:gd name="connsiteX9" fmla="*/ 1670545 w 1870745"/>
                <a:gd name="connsiteY9" fmla="*/ 13152 h 1367405"/>
                <a:gd name="connsiteX10" fmla="*/ 151001 w 1870745"/>
                <a:gd name="connsiteY10" fmla="*/ 0 h 1367405"/>
                <a:gd name="connsiteX0" fmla="*/ 151001 w 1870745"/>
                <a:gd name="connsiteY0" fmla="*/ 0 h 1357880"/>
                <a:gd name="connsiteX1" fmla="*/ 142612 w 1870745"/>
                <a:gd name="connsiteY1" fmla="*/ 552537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61662 w 1870745"/>
                <a:gd name="connsiteY1" fmla="*/ 543012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62356 w 1870745"/>
                <a:gd name="connsiteY7" fmla="*/ 527370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6778 w 1870745"/>
                <a:gd name="connsiteY2" fmla="*/ 552537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51001 w 1870745"/>
                <a:gd name="connsiteY0" fmla="*/ 0 h 1357880"/>
                <a:gd name="connsiteX1" fmla="*/ 147374 w 1870745"/>
                <a:gd name="connsiteY1" fmla="*/ 547775 h 1357880"/>
                <a:gd name="connsiteX2" fmla="*/ 12015 w 1870745"/>
                <a:gd name="connsiteY2" fmla="*/ 547775 h 1357880"/>
                <a:gd name="connsiteX3" fmla="*/ 0 w 1870745"/>
                <a:gd name="connsiteY3" fmla="*/ 1357880 h 1357880"/>
                <a:gd name="connsiteX4" fmla="*/ 1096248 w 1870745"/>
                <a:gd name="connsiteY4" fmla="*/ 1352899 h 1357880"/>
                <a:gd name="connsiteX5" fmla="*/ 1091704 w 1870745"/>
                <a:gd name="connsiteY5" fmla="*/ 1017559 h 1357880"/>
                <a:gd name="connsiteX6" fmla="*/ 1870745 w 1870745"/>
                <a:gd name="connsiteY6" fmla="*/ 1013932 h 1357880"/>
                <a:gd name="connsiteX7" fmla="*/ 1859975 w 1870745"/>
                <a:gd name="connsiteY7" fmla="*/ 532133 h 1357880"/>
                <a:gd name="connsiteX8" fmla="*/ 1676444 w 1870745"/>
                <a:gd name="connsiteY8" fmla="*/ 529642 h 1357880"/>
                <a:gd name="connsiteX9" fmla="*/ 1670545 w 1870745"/>
                <a:gd name="connsiteY9" fmla="*/ 3627 h 1357880"/>
                <a:gd name="connsiteX10" fmla="*/ 151001 w 1870745"/>
                <a:gd name="connsiteY10" fmla="*/ 0 h 1357880"/>
                <a:gd name="connsiteX0" fmla="*/ 141476 w 1861220"/>
                <a:gd name="connsiteY0" fmla="*/ 0 h 1352899"/>
                <a:gd name="connsiteX1" fmla="*/ 137849 w 1861220"/>
                <a:gd name="connsiteY1" fmla="*/ 547775 h 1352899"/>
                <a:gd name="connsiteX2" fmla="*/ 2490 w 1861220"/>
                <a:gd name="connsiteY2" fmla="*/ 547775 h 1352899"/>
                <a:gd name="connsiteX3" fmla="*/ 0 w 1861220"/>
                <a:gd name="connsiteY3" fmla="*/ 1350737 h 1352899"/>
                <a:gd name="connsiteX4" fmla="*/ 1086723 w 1861220"/>
                <a:gd name="connsiteY4" fmla="*/ 1352899 h 1352899"/>
                <a:gd name="connsiteX5" fmla="*/ 1082179 w 1861220"/>
                <a:gd name="connsiteY5" fmla="*/ 1017559 h 1352899"/>
                <a:gd name="connsiteX6" fmla="*/ 1861220 w 1861220"/>
                <a:gd name="connsiteY6" fmla="*/ 1013932 h 1352899"/>
                <a:gd name="connsiteX7" fmla="*/ 1850450 w 1861220"/>
                <a:gd name="connsiteY7" fmla="*/ 532133 h 1352899"/>
                <a:gd name="connsiteX8" fmla="*/ 1666919 w 1861220"/>
                <a:gd name="connsiteY8" fmla="*/ 529642 h 1352899"/>
                <a:gd name="connsiteX9" fmla="*/ 1661020 w 1861220"/>
                <a:gd name="connsiteY9" fmla="*/ 3627 h 1352899"/>
                <a:gd name="connsiteX10" fmla="*/ 141476 w 1861220"/>
                <a:gd name="connsiteY10" fmla="*/ 0 h 1352899"/>
                <a:gd name="connsiteX0" fmla="*/ 141476 w 1854076"/>
                <a:gd name="connsiteY0" fmla="*/ 0 h 1352899"/>
                <a:gd name="connsiteX1" fmla="*/ 137849 w 1854076"/>
                <a:gd name="connsiteY1" fmla="*/ 547775 h 1352899"/>
                <a:gd name="connsiteX2" fmla="*/ 2490 w 1854076"/>
                <a:gd name="connsiteY2" fmla="*/ 547775 h 1352899"/>
                <a:gd name="connsiteX3" fmla="*/ 0 w 1854076"/>
                <a:gd name="connsiteY3" fmla="*/ 1350737 h 1352899"/>
                <a:gd name="connsiteX4" fmla="*/ 1086723 w 1854076"/>
                <a:gd name="connsiteY4" fmla="*/ 1352899 h 1352899"/>
                <a:gd name="connsiteX5" fmla="*/ 1082179 w 1854076"/>
                <a:gd name="connsiteY5" fmla="*/ 1017559 h 1352899"/>
                <a:gd name="connsiteX6" fmla="*/ 1854076 w 1854076"/>
                <a:gd name="connsiteY6" fmla="*/ 1021075 h 1352899"/>
                <a:gd name="connsiteX7" fmla="*/ 1850450 w 1854076"/>
                <a:gd name="connsiteY7" fmla="*/ 532133 h 1352899"/>
                <a:gd name="connsiteX8" fmla="*/ 1666919 w 1854076"/>
                <a:gd name="connsiteY8" fmla="*/ 529642 h 1352899"/>
                <a:gd name="connsiteX9" fmla="*/ 1661020 w 1854076"/>
                <a:gd name="connsiteY9" fmla="*/ 3627 h 1352899"/>
                <a:gd name="connsiteX10" fmla="*/ 141476 w 1854076"/>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50450 w 1940763"/>
                <a:gd name="connsiteY7" fmla="*/ 532133 h 1352899"/>
                <a:gd name="connsiteX8" fmla="*/ 1940763 w 1940763"/>
                <a:gd name="connsiteY8" fmla="*/ 536786 h 1352899"/>
                <a:gd name="connsiteX9" fmla="*/ 1661020 w 1940763"/>
                <a:gd name="connsiteY9" fmla="*/ 3627 h 1352899"/>
                <a:gd name="connsiteX10" fmla="*/ 141476 w 1940763"/>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50450 w 1940763"/>
                <a:gd name="connsiteY7" fmla="*/ 532133 h 1352899"/>
                <a:gd name="connsiteX8" fmla="*/ 1940763 w 1940763"/>
                <a:gd name="connsiteY8" fmla="*/ 536786 h 1352899"/>
                <a:gd name="connsiteX9" fmla="*/ 1930102 w 1940763"/>
                <a:gd name="connsiteY9" fmla="*/ 8389 h 1352899"/>
                <a:gd name="connsiteX10" fmla="*/ 141476 w 1940763"/>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50450 w 1940763"/>
                <a:gd name="connsiteY7" fmla="*/ 544039 h 1352899"/>
                <a:gd name="connsiteX8" fmla="*/ 1940763 w 1940763"/>
                <a:gd name="connsiteY8" fmla="*/ 536786 h 1352899"/>
                <a:gd name="connsiteX9" fmla="*/ 1930102 w 1940763"/>
                <a:gd name="connsiteY9" fmla="*/ 8389 h 1352899"/>
                <a:gd name="connsiteX10" fmla="*/ 141476 w 1940763"/>
                <a:gd name="connsiteY10" fmla="*/ 0 h 1352899"/>
                <a:gd name="connsiteX0" fmla="*/ 141476 w 1940763"/>
                <a:gd name="connsiteY0" fmla="*/ 0 h 1352899"/>
                <a:gd name="connsiteX1" fmla="*/ 137849 w 1940763"/>
                <a:gd name="connsiteY1" fmla="*/ 547775 h 1352899"/>
                <a:gd name="connsiteX2" fmla="*/ 2490 w 1940763"/>
                <a:gd name="connsiteY2" fmla="*/ 547775 h 1352899"/>
                <a:gd name="connsiteX3" fmla="*/ 0 w 1940763"/>
                <a:gd name="connsiteY3" fmla="*/ 1350737 h 1352899"/>
                <a:gd name="connsiteX4" fmla="*/ 1086723 w 1940763"/>
                <a:gd name="connsiteY4" fmla="*/ 1352899 h 1352899"/>
                <a:gd name="connsiteX5" fmla="*/ 1082179 w 1940763"/>
                <a:gd name="connsiteY5" fmla="*/ 1017559 h 1352899"/>
                <a:gd name="connsiteX6" fmla="*/ 1854076 w 1940763"/>
                <a:gd name="connsiteY6" fmla="*/ 1021075 h 1352899"/>
                <a:gd name="connsiteX7" fmla="*/ 1845688 w 1940763"/>
                <a:gd name="connsiteY7" fmla="*/ 536896 h 1352899"/>
                <a:gd name="connsiteX8" fmla="*/ 1940763 w 1940763"/>
                <a:gd name="connsiteY8" fmla="*/ 536786 h 1352899"/>
                <a:gd name="connsiteX9" fmla="*/ 1930102 w 1940763"/>
                <a:gd name="connsiteY9" fmla="*/ 8389 h 1352899"/>
                <a:gd name="connsiteX10" fmla="*/ 141476 w 1940763"/>
                <a:gd name="connsiteY10" fmla="*/ 0 h 1352899"/>
                <a:gd name="connsiteX0" fmla="*/ 141476 w 1930555"/>
                <a:gd name="connsiteY0" fmla="*/ 0 h 1352899"/>
                <a:gd name="connsiteX1" fmla="*/ 137849 w 1930555"/>
                <a:gd name="connsiteY1" fmla="*/ 547775 h 1352899"/>
                <a:gd name="connsiteX2" fmla="*/ 2490 w 1930555"/>
                <a:gd name="connsiteY2" fmla="*/ 547775 h 1352899"/>
                <a:gd name="connsiteX3" fmla="*/ 0 w 1930555"/>
                <a:gd name="connsiteY3" fmla="*/ 1350737 h 1352899"/>
                <a:gd name="connsiteX4" fmla="*/ 1086723 w 1930555"/>
                <a:gd name="connsiteY4" fmla="*/ 1352899 h 1352899"/>
                <a:gd name="connsiteX5" fmla="*/ 1082179 w 1930555"/>
                <a:gd name="connsiteY5" fmla="*/ 1017559 h 1352899"/>
                <a:gd name="connsiteX6" fmla="*/ 1854076 w 1930555"/>
                <a:gd name="connsiteY6" fmla="*/ 1021075 h 1352899"/>
                <a:gd name="connsiteX7" fmla="*/ 1845688 w 1930555"/>
                <a:gd name="connsiteY7" fmla="*/ 536896 h 1352899"/>
                <a:gd name="connsiteX8" fmla="*/ 1928857 w 1930555"/>
                <a:gd name="connsiteY8" fmla="*/ 536786 h 1352899"/>
                <a:gd name="connsiteX9" fmla="*/ 1930102 w 1930555"/>
                <a:gd name="connsiteY9" fmla="*/ 8389 h 1352899"/>
                <a:gd name="connsiteX10" fmla="*/ 141476 w 1930555"/>
                <a:gd name="connsiteY10" fmla="*/ 0 h 1352899"/>
                <a:gd name="connsiteX0" fmla="*/ 689164 w 1930555"/>
                <a:gd name="connsiteY0" fmla="*/ 0 h 1348137"/>
                <a:gd name="connsiteX1" fmla="*/ 137849 w 1930555"/>
                <a:gd name="connsiteY1" fmla="*/ 543013 h 1348137"/>
                <a:gd name="connsiteX2" fmla="*/ 2490 w 1930555"/>
                <a:gd name="connsiteY2" fmla="*/ 543013 h 1348137"/>
                <a:gd name="connsiteX3" fmla="*/ 0 w 1930555"/>
                <a:gd name="connsiteY3" fmla="*/ 1345975 h 1348137"/>
                <a:gd name="connsiteX4" fmla="*/ 1086723 w 1930555"/>
                <a:gd name="connsiteY4" fmla="*/ 1348137 h 1348137"/>
                <a:gd name="connsiteX5" fmla="*/ 1082179 w 1930555"/>
                <a:gd name="connsiteY5" fmla="*/ 1012797 h 1348137"/>
                <a:gd name="connsiteX6" fmla="*/ 1854076 w 1930555"/>
                <a:gd name="connsiteY6" fmla="*/ 1016313 h 1348137"/>
                <a:gd name="connsiteX7" fmla="*/ 1845688 w 1930555"/>
                <a:gd name="connsiteY7" fmla="*/ 532134 h 1348137"/>
                <a:gd name="connsiteX8" fmla="*/ 1928857 w 1930555"/>
                <a:gd name="connsiteY8" fmla="*/ 532024 h 1348137"/>
                <a:gd name="connsiteX9" fmla="*/ 1930102 w 1930555"/>
                <a:gd name="connsiteY9" fmla="*/ 3627 h 1348137"/>
                <a:gd name="connsiteX10" fmla="*/ 689164 w 1930555"/>
                <a:gd name="connsiteY10" fmla="*/ 0 h 1348137"/>
                <a:gd name="connsiteX0" fmla="*/ 689164 w 1930555"/>
                <a:gd name="connsiteY0" fmla="*/ 0 h 1348137"/>
                <a:gd name="connsiteX1" fmla="*/ 685536 w 1930555"/>
                <a:gd name="connsiteY1" fmla="*/ 469194 h 1348137"/>
                <a:gd name="connsiteX2" fmla="*/ 2490 w 1930555"/>
                <a:gd name="connsiteY2" fmla="*/ 543013 h 1348137"/>
                <a:gd name="connsiteX3" fmla="*/ 0 w 1930555"/>
                <a:gd name="connsiteY3" fmla="*/ 1345975 h 1348137"/>
                <a:gd name="connsiteX4" fmla="*/ 1086723 w 1930555"/>
                <a:gd name="connsiteY4" fmla="*/ 1348137 h 1348137"/>
                <a:gd name="connsiteX5" fmla="*/ 1082179 w 1930555"/>
                <a:gd name="connsiteY5" fmla="*/ 1012797 h 1348137"/>
                <a:gd name="connsiteX6" fmla="*/ 1854076 w 1930555"/>
                <a:gd name="connsiteY6" fmla="*/ 1016313 h 1348137"/>
                <a:gd name="connsiteX7" fmla="*/ 1845688 w 1930555"/>
                <a:gd name="connsiteY7" fmla="*/ 532134 h 1348137"/>
                <a:gd name="connsiteX8" fmla="*/ 1928857 w 1930555"/>
                <a:gd name="connsiteY8" fmla="*/ 532024 h 1348137"/>
                <a:gd name="connsiteX9" fmla="*/ 1930102 w 1930555"/>
                <a:gd name="connsiteY9" fmla="*/ 3627 h 1348137"/>
                <a:gd name="connsiteX10" fmla="*/ 689164 w 1930555"/>
                <a:gd name="connsiteY10" fmla="*/ 0 h 1348137"/>
                <a:gd name="connsiteX0" fmla="*/ 689164 w 1930555"/>
                <a:gd name="connsiteY0" fmla="*/ 0 h 1348137"/>
                <a:gd name="connsiteX1" fmla="*/ 685536 w 1930555"/>
                <a:gd name="connsiteY1" fmla="*/ 469194 h 1348137"/>
                <a:gd name="connsiteX2" fmla="*/ 1004997 w 1930555"/>
                <a:gd name="connsiteY2" fmla="*/ 459669 h 1348137"/>
                <a:gd name="connsiteX3" fmla="*/ 0 w 1930555"/>
                <a:gd name="connsiteY3" fmla="*/ 1345975 h 1348137"/>
                <a:gd name="connsiteX4" fmla="*/ 1086723 w 1930555"/>
                <a:gd name="connsiteY4" fmla="*/ 1348137 h 1348137"/>
                <a:gd name="connsiteX5" fmla="*/ 1082179 w 1930555"/>
                <a:gd name="connsiteY5" fmla="*/ 1012797 h 1348137"/>
                <a:gd name="connsiteX6" fmla="*/ 1854076 w 1930555"/>
                <a:gd name="connsiteY6" fmla="*/ 1016313 h 1348137"/>
                <a:gd name="connsiteX7" fmla="*/ 1845688 w 1930555"/>
                <a:gd name="connsiteY7" fmla="*/ 532134 h 1348137"/>
                <a:gd name="connsiteX8" fmla="*/ 1928857 w 1930555"/>
                <a:gd name="connsiteY8" fmla="*/ 532024 h 1348137"/>
                <a:gd name="connsiteX9" fmla="*/ 1930102 w 1930555"/>
                <a:gd name="connsiteY9" fmla="*/ 3627 h 1348137"/>
                <a:gd name="connsiteX10" fmla="*/ 689164 w 1930555"/>
                <a:gd name="connsiteY10" fmla="*/ 0 h 1348137"/>
                <a:gd name="connsiteX0" fmla="*/ 3628 w 1245019"/>
                <a:gd name="connsiteY0" fmla="*/ 0 h 1348137"/>
                <a:gd name="connsiteX1" fmla="*/ 0 w 1245019"/>
                <a:gd name="connsiteY1" fmla="*/ 469194 h 1348137"/>
                <a:gd name="connsiteX2" fmla="*/ 319461 w 1245019"/>
                <a:gd name="connsiteY2" fmla="*/ 459669 h 1348137"/>
                <a:gd name="connsiteX3" fmla="*/ 401187 w 1245019"/>
                <a:gd name="connsiteY3" fmla="*/ 1348137 h 1348137"/>
                <a:gd name="connsiteX4" fmla="*/ 396643 w 1245019"/>
                <a:gd name="connsiteY4" fmla="*/ 1012797 h 1348137"/>
                <a:gd name="connsiteX5" fmla="*/ 1168540 w 1245019"/>
                <a:gd name="connsiteY5" fmla="*/ 1016313 h 1348137"/>
                <a:gd name="connsiteX6" fmla="*/ 1160152 w 1245019"/>
                <a:gd name="connsiteY6" fmla="*/ 532134 h 1348137"/>
                <a:gd name="connsiteX7" fmla="*/ 1243321 w 1245019"/>
                <a:gd name="connsiteY7" fmla="*/ 532024 h 1348137"/>
                <a:gd name="connsiteX8" fmla="*/ 1244566 w 1245019"/>
                <a:gd name="connsiteY8" fmla="*/ 3627 h 1348137"/>
                <a:gd name="connsiteX9" fmla="*/ 3628 w 1245019"/>
                <a:gd name="connsiteY9" fmla="*/ 0 h 1348137"/>
                <a:gd name="connsiteX0" fmla="*/ 3628 w 1245019"/>
                <a:gd name="connsiteY0" fmla="*/ 0 h 1016313"/>
                <a:gd name="connsiteX1" fmla="*/ 0 w 1245019"/>
                <a:gd name="connsiteY1" fmla="*/ 469194 h 1016313"/>
                <a:gd name="connsiteX2" fmla="*/ 319461 w 1245019"/>
                <a:gd name="connsiteY2" fmla="*/ 459669 h 1016313"/>
                <a:gd name="connsiteX3" fmla="*/ 396643 w 1245019"/>
                <a:gd name="connsiteY3" fmla="*/ 1012797 h 1016313"/>
                <a:gd name="connsiteX4" fmla="*/ 1168540 w 1245019"/>
                <a:gd name="connsiteY4" fmla="*/ 1016313 h 1016313"/>
                <a:gd name="connsiteX5" fmla="*/ 1160152 w 1245019"/>
                <a:gd name="connsiteY5" fmla="*/ 532134 h 1016313"/>
                <a:gd name="connsiteX6" fmla="*/ 1243321 w 1245019"/>
                <a:gd name="connsiteY6" fmla="*/ 532024 h 1016313"/>
                <a:gd name="connsiteX7" fmla="*/ 1244566 w 1245019"/>
                <a:gd name="connsiteY7" fmla="*/ 3627 h 1016313"/>
                <a:gd name="connsiteX8" fmla="*/ 3628 w 1245019"/>
                <a:gd name="connsiteY8" fmla="*/ 0 h 1016313"/>
                <a:gd name="connsiteX0" fmla="*/ 3628 w 1245019"/>
                <a:gd name="connsiteY0" fmla="*/ 0 h 1312835"/>
                <a:gd name="connsiteX1" fmla="*/ 0 w 1245019"/>
                <a:gd name="connsiteY1" fmla="*/ 469194 h 1312835"/>
                <a:gd name="connsiteX2" fmla="*/ 319461 w 1245019"/>
                <a:gd name="connsiteY2" fmla="*/ 459669 h 1312835"/>
                <a:gd name="connsiteX3" fmla="*/ 306155 w 1245019"/>
                <a:gd name="connsiteY3" fmla="*/ 1312835 h 1312835"/>
                <a:gd name="connsiteX4" fmla="*/ 1168540 w 1245019"/>
                <a:gd name="connsiteY4" fmla="*/ 1016313 h 1312835"/>
                <a:gd name="connsiteX5" fmla="*/ 1160152 w 1245019"/>
                <a:gd name="connsiteY5" fmla="*/ 532134 h 1312835"/>
                <a:gd name="connsiteX6" fmla="*/ 1243321 w 1245019"/>
                <a:gd name="connsiteY6" fmla="*/ 532024 h 1312835"/>
                <a:gd name="connsiteX7" fmla="*/ 1244566 w 1245019"/>
                <a:gd name="connsiteY7" fmla="*/ 3627 h 1312835"/>
                <a:gd name="connsiteX8" fmla="*/ 3628 w 1245019"/>
                <a:gd name="connsiteY8" fmla="*/ 0 h 1312835"/>
                <a:gd name="connsiteX0" fmla="*/ 3628 w 1245019"/>
                <a:gd name="connsiteY0" fmla="*/ 0 h 1323494"/>
                <a:gd name="connsiteX1" fmla="*/ 0 w 1245019"/>
                <a:gd name="connsiteY1" fmla="*/ 469194 h 1323494"/>
                <a:gd name="connsiteX2" fmla="*/ 319461 w 1245019"/>
                <a:gd name="connsiteY2" fmla="*/ 459669 h 1323494"/>
                <a:gd name="connsiteX3" fmla="*/ 306155 w 1245019"/>
                <a:gd name="connsiteY3" fmla="*/ 1312835 h 1323494"/>
                <a:gd name="connsiteX4" fmla="*/ 1137583 w 1245019"/>
                <a:gd name="connsiteY4" fmla="*/ 1323494 h 1323494"/>
                <a:gd name="connsiteX5" fmla="*/ 1160152 w 1245019"/>
                <a:gd name="connsiteY5" fmla="*/ 532134 h 1323494"/>
                <a:gd name="connsiteX6" fmla="*/ 1243321 w 1245019"/>
                <a:gd name="connsiteY6" fmla="*/ 532024 h 1323494"/>
                <a:gd name="connsiteX7" fmla="*/ 1244566 w 1245019"/>
                <a:gd name="connsiteY7" fmla="*/ 3627 h 1323494"/>
                <a:gd name="connsiteX8" fmla="*/ 3628 w 1245019"/>
                <a:gd name="connsiteY8" fmla="*/ 0 h 1323494"/>
                <a:gd name="connsiteX0" fmla="*/ 3628 w 1245019"/>
                <a:gd name="connsiteY0" fmla="*/ 0 h 1331885"/>
                <a:gd name="connsiteX1" fmla="*/ 0 w 1245019"/>
                <a:gd name="connsiteY1" fmla="*/ 469194 h 1331885"/>
                <a:gd name="connsiteX2" fmla="*/ 319461 w 1245019"/>
                <a:gd name="connsiteY2" fmla="*/ 459669 h 1331885"/>
                <a:gd name="connsiteX3" fmla="*/ 325205 w 1245019"/>
                <a:gd name="connsiteY3" fmla="*/ 1331885 h 1331885"/>
                <a:gd name="connsiteX4" fmla="*/ 1137583 w 1245019"/>
                <a:gd name="connsiteY4" fmla="*/ 1323494 h 1331885"/>
                <a:gd name="connsiteX5" fmla="*/ 1160152 w 1245019"/>
                <a:gd name="connsiteY5" fmla="*/ 532134 h 1331885"/>
                <a:gd name="connsiteX6" fmla="*/ 1243321 w 1245019"/>
                <a:gd name="connsiteY6" fmla="*/ 532024 h 1331885"/>
                <a:gd name="connsiteX7" fmla="*/ 1244566 w 1245019"/>
                <a:gd name="connsiteY7" fmla="*/ 3627 h 1331885"/>
                <a:gd name="connsiteX8" fmla="*/ 3628 w 1245019"/>
                <a:gd name="connsiteY8" fmla="*/ 0 h 1331885"/>
                <a:gd name="connsiteX0" fmla="*/ 3628 w 1245019"/>
                <a:gd name="connsiteY0" fmla="*/ 0 h 1323494"/>
                <a:gd name="connsiteX1" fmla="*/ 0 w 1245019"/>
                <a:gd name="connsiteY1" fmla="*/ 469194 h 1323494"/>
                <a:gd name="connsiteX2" fmla="*/ 319461 w 1245019"/>
                <a:gd name="connsiteY2" fmla="*/ 459669 h 1323494"/>
                <a:gd name="connsiteX3" fmla="*/ 315680 w 1245019"/>
                <a:gd name="connsiteY3" fmla="*/ 1319979 h 1323494"/>
                <a:gd name="connsiteX4" fmla="*/ 1137583 w 1245019"/>
                <a:gd name="connsiteY4" fmla="*/ 1323494 h 1323494"/>
                <a:gd name="connsiteX5" fmla="*/ 1160152 w 1245019"/>
                <a:gd name="connsiteY5" fmla="*/ 532134 h 1323494"/>
                <a:gd name="connsiteX6" fmla="*/ 1243321 w 1245019"/>
                <a:gd name="connsiteY6" fmla="*/ 532024 h 1323494"/>
                <a:gd name="connsiteX7" fmla="*/ 1244566 w 1245019"/>
                <a:gd name="connsiteY7" fmla="*/ 3627 h 1323494"/>
                <a:gd name="connsiteX8" fmla="*/ 3628 w 1245019"/>
                <a:gd name="connsiteY8" fmla="*/ 0 h 1323494"/>
                <a:gd name="connsiteX0" fmla="*/ 3628 w 1245019"/>
                <a:gd name="connsiteY0" fmla="*/ 0 h 1323494"/>
                <a:gd name="connsiteX1" fmla="*/ 0 w 1245019"/>
                <a:gd name="connsiteY1" fmla="*/ 469194 h 1323494"/>
                <a:gd name="connsiteX2" fmla="*/ 319461 w 1245019"/>
                <a:gd name="connsiteY2" fmla="*/ 459669 h 1323494"/>
                <a:gd name="connsiteX3" fmla="*/ 315680 w 1245019"/>
                <a:gd name="connsiteY3" fmla="*/ 1319979 h 1323494"/>
                <a:gd name="connsiteX4" fmla="*/ 1137583 w 1245019"/>
                <a:gd name="connsiteY4" fmla="*/ 1323494 h 1323494"/>
                <a:gd name="connsiteX5" fmla="*/ 1129196 w 1245019"/>
                <a:gd name="connsiteY5" fmla="*/ 539278 h 1323494"/>
                <a:gd name="connsiteX6" fmla="*/ 1243321 w 1245019"/>
                <a:gd name="connsiteY6" fmla="*/ 532024 h 1323494"/>
                <a:gd name="connsiteX7" fmla="*/ 1244566 w 1245019"/>
                <a:gd name="connsiteY7" fmla="*/ 3627 h 1323494"/>
                <a:gd name="connsiteX8" fmla="*/ 3628 w 1245019"/>
                <a:gd name="connsiteY8" fmla="*/ 0 h 1323494"/>
                <a:gd name="connsiteX0" fmla="*/ 3628 w 1245019"/>
                <a:gd name="connsiteY0" fmla="*/ 0 h 1323494"/>
                <a:gd name="connsiteX1" fmla="*/ 0 w 1245019"/>
                <a:gd name="connsiteY1" fmla="*/ 469194 h 1323494"/>
                <a:gd name="connsiteX2" fmla="*/ 319461 w 1245019"/>
                <a:gd name="connsiteY2" fmla="*/ 459669 h 1323494"/>
                <a:gd name="connsiteX3" fmla="*/ 315680 w 1245019"/>
                <a:gd name="connsiteY3" fmla="*/ 1319979 h 1323494"/>
                <a:gd name="connsiteX4" fmla="*/ 1137583 w 1245019"/>
                <a:gd name="connsiteY4" fmla="*/ 1323494 h 1323494"/>
                <a:gd name="connsiteX5" fmla="*/ 1136339 w 1245019"/>
                <a:gd name="connsiteY5" fmla="*/ 536896 h 1323494"/>
                <a:gd name="connsiteX6" fmla="*/ 1243321 w 1245019"/>
                <a:gd name="connsiteY6" fmla="*/ 532024 h 1323494"/>
                <a:gd name="connsiteX7" fmla="*/ 1244566 w 1245019"/>
                <a:gd name="connsiteY7" fmla="*/ 3627 h 1323494"/>
                <a:gd name="connsiteX8" fmla="*/ 3628 w 1245019"/>
                <a:gd name="connsiteY8" fmla="*/ 0 h 1323494"/>
                <a:gd name="connsiteX0" fmla="*/ 3628 w 1245019"/>
                <a:gd name="connsiteY0" fmla="*/ 0 h 1323494"/>
                <a:gd name="connsiteX1" fmla="*/ 0 w 1245019"/>
                <a:gd name="connsiteY1" fmla="*/ 469194 h 1323494"/>
                <a:gd name="connsiteX2" fmla="*/ 319461 w 1245019"/>
                <a:gd name="connsiteY2" fmla="*/ 459669 h 1323494"/>
                <a:gd name="connsiteX3" fmla="*/ 315680 w 1245019"/>
                <a:gd name="connsiteY3" fmla="*/ 1319979 h 1323494"/>
                <a:gd name="connsiteX4" fmla="*/ 1137583 w 1245019"/>
                <a:gd name="connsiteY4" fmla="*/ 1323494 h 1323494"/>
                <a:gd name="connsiteX5" fmla="*/ 1133958 w 1245019"/>
                <a:gd name="connsiteY5" fmla="*/ 534515 h 1323494"/>
                <a:gd name="connsiteX6" fmla="*/ 1243321 w 1245019"/>
                <a:gd name="connsiteY6" fmla="*/ 532024 h 1323494"/>
                <a:gd name="connsiteX7" fmla="*/ 1244566 w 1245019"/>
                <a:gd name="connsiteY7" fmla="*/ 3627 h 1323494"/>
                <a:gd name="connsiteX8" fmla="*/ 3628 w 1245019"/>
                <a:gd name="connsiteY8" fmla="*/ 0 h 1323494"/>
                <a:gd name="connsiteX0" fmla="*/ 3628 w 1482702"/>
                <a:gd name="connsiteY0" fmla="*/ 5898 h 1329392"/>
                <a:gd name="connsiteX1" fmla="*/ 0 w 1482702"/>
                <a:gd name="connsiteY1" fmla="*/ 475092 h 1329392"/>
                <a:gd name="connsiteX2" fmla="*/ 319461 w 1482702"/>
                <a:gd name="connsiteY2" fmla="*/ 465567 h 1329392"/>
                <a:gd name="connsiteX3" fmla="*/ 315680 w 1482702"/>
                <a:gd name="connsiteY3" fmla="*/ 1325877 h 1329392"/>
                <a:gd name="connsiteX4" fmla="*/ 1137583 w 1482702"/>
                <a:gd name="connsiteY4" fmla="*/ 1329392 h 1329392"/>
                <a:gd name="connsiteX5" fmla="*/ 1133958 w 1482702"/>
                <a:gd name="connsiteY5" fmla="*/ 540413 h 1329392"/>
                <a:gd name="connsiteX6" fmla="*/ 1243321 w 1482702"/>
                <a:gd name="connsiteY6" fmla="*/ 537922 h 1329392"/>
                <a:gd name="connsiteX7" fmla="*/ 1482691 w 1482702"/>
                <a:gd name="connsiteY7" fmla="*/ 0 h 1329392"/>
                <a:gd name="connsiteX8" fmla="*/ 3628 w 1482702"/>
                <a:gd name="connsiteY8" fmla="*/ 5898 h 1329392"/>
                <a:gd name="connsiteX0" fmla="*/ 3628 w 1490971"/>
                <a:gd name="connsiteY0" fmla="*/ 5898 h 1329392"/>
                <a:gd name="connsiteX1" fmla="*/ 0 w 1490971"/>
                <a:gd name="connsiteY1" fmla="*/ 475092 h 1329392"/>
                <a:gd name="connsiteX2" fmla="*/ 319461 w 1490971"/>
                <a:gd name="connsiteY2" fmla="*/ 465567 h 1329392"/>
                <a:gd name="connsiteX3" fmla="*/ 315680 w 1490971"/>
                <a:gd name="connsiteY3" fmla="*/ 1325877 h 1329392"/>
                <a:gd name="connsiteX4" fmla="*/ 1137583 w 1490971"/>
                <a:gd name="connsiteY4" fmla="*/ 1329392 h 1329392"/>
                <a:gd name="connsiteX5" fmla="*/ 1133958 w 1490971"/>
                <a:gd name="connsiteY5" fmla="*/ 540413 h 1329392"/>
                <a:gd name="connsiteX6" fmla="*/ 1490971 w 1490971"/>
                <a:gd name="connsiteY6" fmla="*/ 545066 h 1329392"/>
                <a:gd name="connsiteX7" fmla="*/ 1482691 w 1490971"/>
                <a:gd name="connsiteY7" fmla="*/ 0 h 1329392"/>
                <a:gd name="connsiteX8" fmla="*/ 3628 w 1490971"/>
                <a:gd name="connsiteY8" fmla="*/ 5898 h 1329392"/>
                <a:gd name="connsiteX0" fmla="*/ 3628 w 1483144"/>
                <a:gd name="connsiteY0" fmla="*/ 5898 h 1329392"/>
                <a:gd name="connsiteX1" fmla="*/ 0 w 1483144"/>
                <a:gd name="connsiteY1" fmla="*/ 475092 h 1329392"/>
                <a:gd name="connsiteX2" fmla="*/ 319461 w 1483144"/>
                <a:gd name="connsiteY2" fmla="*/ 465567 h 1329392"/>
                <a:gd name="connsiteX3" fmla="*/ 315680 w 1483144"/>
                <a:gd name="connsiteY3" fmla="*/ 1325877 h 1329392"/>
                <a:gd name="connsiteX4" fmla="*/ 1137583 w 1483144"/>
                <a:gd name="connsiteY4" fmla="*/ 1329392 h 1329392"/>
                <a:gd name="connsiteX5" fmla="*/ 1133958 w 1483144"/>
                <a:gd name="connsiteY5" fmla="*/ 540413 h 1329392"/>
                <a:gd name="connsiteX6" fmla="*/ 1481446 w 1483144"/>
                <a:gd name="connsiteY6" fmla="*/ 530779 h 1329392"/>
                <a:gd name="connsiteX7" fmla="*/ 1482691 w 1483144"/>
                <a:gd name="connsiteY7" fmla="*/ 0 h 1329392"/>
                <a:gd name="connsiteX8" fmla="*/ 3628 w 1483144"/>
                <a:gd name="connsiteY8" fmla="*/ 5898 h 1329392"/>
                <a:gd name="connsiteX0" fmla="*/ 3628 w 1483144"/>
                <a:gd name="connsiteY0" fmla="*/ 5898 h 1329392"/>
                <a:gd name="connsiteX1" fmla="*/ 0 w 1483144"/>
                <a:gd name="connsiteY1" fmla="*/ 475092 h 1329392"/>
                <a:gd name="connsiteX2" fmla="*/ 319461 w 1483144"/>
                <a:gd name="connsiteY2" fmla="*/ 465567 h 1329392"/>
                <a:gd name="connsiteX3" fmla="*/ 315680 w 1483144"/>
                <a:gd name="connsiteY3" fmla="*/ 1325877 h 1329392"/>
                <a:gd name="connsiteX4" fmla="*/ 1137583 w 1483144"/>
                <a:gd name="connsiteY4" fmla="*/ 1329392 h 1329392"/>
                <a:gd name="connsiteX5" fmla="*/ 1143483 w 1483144"/>
                <a:gd name="connsiteY5" fmla="*/ 528507 h 1329392"/>
                <a:gd name="connsiteX6" fmla="*/ 1481446 w 1483144"/>
                <a:gd name="connsiteY6" fmla="*/ 530779 h 1329392"/>
                <a:gd name="connsiteX7" fmla="*/ 1482691 w 1483144"/>
                <a:gd name="connsiteY7" fmla="*/ 0 h 1329392"/>
                <a:gd name="connsiteX8" fmla="*/ 3628 w 1483144"/>
                <a:gd name="connsiteY8" fmla="*/ 5898 h 1329392"/>
                <a:gd name="connsiteX0" fmla="*/ 3628 w 1483144"/>
                <a:gd name="connsiteY0" fmla="*/ 5898 h 1329392"/>
                <a:gd name="connsiteX1" fmla="*/ 0 w 1483144"/>
                <a:gd name="connsiteY1" fmla="*/ 475092 h 1329392"/>
                <a:gd name="connsiteX2" fmla="*/ 319461 w 1483144"/>
                <a:gd name="connsiteY2" fmla="*/ 465567 h 1329392"/>
                <a:gd name="connsiteX3" fmla="*/ 315680 w 1483144"/>
                <a:gd name="connsiteY3" fmla="*/ 1325877 h 1329392"/>
                <a:gd name="connsiteX4" fmla="*/ 1137583 w 1483144"/>
                <a:gd name="connsiteY4" fmla="*/ 1329392 h 1329392"/>
                <a:gd name="connsiteX5" fmla="*/ 1131577 w 1483144"/>
                <a:gd name="connsiteY5" fmla="*/ 528507 h 1329392"/>
                <a:gd name="connsiteX6" fmla="*/ 1481446 w 1483144"/>
                <a:gd name="connsiteY6" fmla="*/ 530779 h 1329392"/>
                <a:gd name="connsiteX7" fmla="*/ 1482691 w 1483144"/>
                <a:gd name="connsiteY7" fmla="*/ 0 h 1329392"/>
                <a:gd name="connsiteX8" fmla="*/ 3628 w 1483144"/>
                <a:gd name="connsiteY8" fmla="*/ 5898 h 1329392"/>
                <a:gd name="connsiteX0" fmla="*/ 3628 w 1482804"/>
                <a:gd name="connsiteY0" fmla="*/ 5898 h 1329392"/>
                <a:gd name="connsiteX1" fmla="*/ 0 w 1482804"/>
                <a:gd name="connsiteY1" fmla="*/ 475092 h 1329392"/>
                <a:gd name="connsiteX2" fmla="*/ 319461 w 1482804"/>
                <a:gd name="connsiteY2" fmla="*/ 465567 h 1329392"/>
                <a:gd name="connsiteX3" fmla="*/ 315680 w 1482804"/>
                <a:gd name="connsiteY3" fmla="*/ 1325877 h 1329392"/>
                <a:gd name="connsiteX4" fmla="*/ 1137583 w 1482804"/>
                <a:gd name="connsiteY4" fmla="*/ 1329392 h 1329392"/>
                <a:gd name="connsiteX5" fmla="*/ 1131577 w 1482804"/>
                <a:gd name="connsiteY5" fmla="*/ 528507 h 1329392"/>
                <a:gd name="connsiteX6" fmla="*/ 1462396 w 1482804"/>
                <a:gd name="connsiteY6" fmla="*/ 492679 h 1329392"/>
                <a:gd name="connsiteX7" fmla="*/ 1482691 w 1482804"/>
                <a:gd name="connsiteY7" fmla="*/ 0 h 1329392"/>
                <a:gd name="connsiteX8" fmla="*/ 3628 w 1482804"/>
                <a:gd name="connsiteY8" fmla="*/ 5898 h 1329392"/>
                <a:gd name="connsiteX0" fmla="*/ 3628 w 1482804"/>
                <a:gd name="connsiteY0" fmla="*/ 5898 h 1329392"/>
                <a:gd name="connsiteX1" fmla="*/ 0 w 1482804"/>
                <a:gd name="connsiteY1" fmla="*/ 475092 h 1329392"/>
                <a:gd name="connsiteX2" fmla="*/ 319461 w 1482804"/>
                <a:gd name="connsiteY2" fmla="*/ 465567 h 1329392"/>
                <a:gd name="connsiteX3" fmla="*/ 315680 w 1482804"/>
                <a:gd name="connsiteY3" fmla="*/ 1325877 h 1329392"/>
                <a:gd name="connsiteX4" fmla="*/ 1137583 w 1482804"/>
                <a:gd name="connsiteY4" fmla="*/ 1329392 h 1329392"/>
                <a:gd name="connsiteX5" fmla="*/ 1200633 w 1482804"/>
                <a:gd name="connsiteY5" fmla="*/ 476119 h 1329392"/>
                <a:gd name="connsiteX6" fmla="*/ 1462396 w 1482804"/>
                <a:gd name="connsiteY6" fmla="*/ 492679 h 1329392"/>
                <a:gd name="connsiteX7" fmla="*/ 1482691 w 1482804"/>
                <a:gd name="connsiteY7" fmla="*/ 0 h 1329392"/>
                <a:gd name="connsiteX8" fmla="*/ 3628 w 1482804"/>
                <a:gd name="connsiteY8" fmla="*/ 5898 h 1329392"/>
                <a:gd name="connsiteX0" fmla="*/ 3628 w 1482804"/>
                <a:gd name="connsiteY0" fmla="*/ 5898 h 1329392"/>
                <a:gd name="connsiteX1" fmla="*/ 0 w 1482804"/>
                <a:gd name="connsiteY1" fmla="*/ 475092 h 1329392"/>
                <a:gd name="connsiteX2" fmla="*/ 319461 w 1482804"/>
                <a:gd name="connsiteY2" fmla="*/ 465567 h 1329392"/>
                <a:gd name="connsiteX3" fmla="*/ 315680 w 1482804"/>
                <a:gd name="connsiteY3" fmla="*/ 1325877 h 1329392"/>
                <a:gd name="connsiteX4" fmla="*/ 1137583 w 1482804"/>
                <a:gd name="connsiteY4" fmla="*/ 1329392 h 1329392"/>
                <a:gd name="connsiteX5" fmla="*/ 1203015 w 1482804"/>
                <a:gd name="connsiteY5" fmla="*/ 495169 h 1329392"/>
                <a:gd name="connsiteX6" fmla="*/ 1462396 w 1482804"/>
                <a:gd name="connsiteY6" fmla="*/ 492679 h 1329392"/>
                <a:gd name="connsiteX7" fmla="*/ 1482691 w 1482804"/>
                <a:gd name="connsiteY7" fmla="*/ 0 h 1329392"/>
                <a:gd name="connsiteX8" fmla="*/ 3628 w 1482804"/>
                <a:gd name="connsiteY8" fmla="*/ 5898 h 1329392"/>
                <a:gd name="connsiteX0" fmla="*/ 3628 w 1482804"/>
                <a:gd name="connsiteY0" fmla="*/ 5898 h 1338917"/>
                <a:gd name="connsiteX1" fmla="*/ 0 w 1482804"/>
                <a:gd name="connsiteY1" fmla="*/ 475092 h 1338917"/>
                <a:gd name="connsiteX2" fmla="*/ 319461 w 1482804"/>
                <a:gd name="connsiteY2" fmla="*/ 465567 h 1338917"/>
                <a:gd name="connsiteX3" fmla="*/ 315680 w 1482804"/>
                <a:gd name="connsiteY3" fmla="*/ 1325877 h 1338917"/>
                <a:gd name="connsiteX4" fmla="*/ 1192351 w 1482804"/>
                <a:gd name="connsiteY4" fmla="*/ 1338917 h 1338917"/>
                <a:gd name="connsiteX5" fmla="*/ 1203015 w 1482804"/>
                <a:gd name="connsiteY5" fmla="*/ 495169 h 1338917"/>
                <a:gd name="connsiteX6" fmla="*/ 1462396 w 1482804"/>
                <a:gd name="connsiteY6" fmla="*/ 492679 h 1338917"/>
                <a:gd name="connsiteX7" fmla="*/ 1482691 w 1482804"/>
                <a:gd name="connsiteY7" fmla="*/ 0 h 1338917"/>
                <a:gd name="connsiteX8" fmla="*/ 3628 w 1482804"/>
                <a:gd name="connsiteY8" fmla="*/ 5898 h 1338917"/>
                <a:gd name="connsiteX0" fmla="*/ 3628 w 1482804"/>
                <a:gd name="connsiteY0" fmla="*/ 5898 h 1336536"/>
                <a:gd name="connsiteX1" fmla="*/ 0 w 1482804"/>
                <a:gd name="connsiteY1" fmla="*/ 475092 h 1336536"/>
                <a:gd name="connsiteX2" fmla="*/ 319461 w 1482804"/>
                <a:gd name="connsiteY2" fmla="*/ 465567 h 1336536"/>
                <a:gd name="connsiteX3" fmla="*/ 315680 w 1482804"/>
                <a:gd name="connsiteY3" fmla="*/ 1325877 h 1336536"/>
                <a:gd name="connsiteX4" fmla="*/ 1197114 w 1482804"/>
                <a:gd name="connsiteY4" fmla="*/ 1336536 h 1336536"/>
                <a:gd name="connsiteX5" fmla="*/ 1203015 w 1482804"/>
                <a:gd name="connsiteY5" fmla="*/ 495169 h 1336536"/>
                <a:gd name="connsiteX6" fmla="*/ 1462396 w 1482804"/>
                <a:gd name="connsiteY6" fmla="*/ 492679 h 1336536"/>
                <a:gd name="connsiteX7" fmla="*/ 1482691 w 1482804"/>
                <a:gd name="connsiteY7" fmla="*/ 0 h 1336536"/>
                <a:gd name="connsiteX8" fmla="*/ 3628 w 1482804"/>
                <a:gd name="connsiteY8" fmla="*/ 5898 h 1336536"/>
                <a:gd name="connsiteX0" fmla="*/ 3628 w 1470997"/>
                <a:gd name="connsiteY0" fmla="*/ 0 h 1330638"/>
                <a:gd name="connsiteX1" fmla="*/ 0 w 1470997"/>
                <a:gd name="connsiteY1" fmla="*/ 469194 h 1330638"/>
                <a:gd name="connsiteX2" fmla="*/ 319461 w 1470997"/>
                <a:gd name="connsiteY2" fmla="*/ 459669 h 1330638"/>
                <a:gd name="connsiteX3" fmla="*/ 315680 w 1470997"/>
                <a:gd name="connsiteY3" fmla="*/ 1319979 h 1330638"/>
                <a:gd name="connsiteX4" fmla="*/ 1197114 w 1470997"/>
                <a:gd name="connsiteY4" fmla="*/ 1330638 h 1330638"/>
                <a:gd name="connsiteX5" fmla="*/ 1203015 w 1470997"/>
                <a:gd name="connsiteY5" fmla="*/ 489271 h 1330638"/>
                <a:gd name="connsiteX6" fmla="*/ 1462396 w 1470997"/>
                <a:gd name="connsiteY6" fmla="*/ 486781 h 1330638"/>
                <a:gd name="connsiteX7" fmla="*/ 1470784 w 1470997"/>
                <a:gd name="connsiteY7" fmla="*/ 3627 h 1330638"/>
                <a:gd name="connsiteX8" fmla="*/ 3628 w 1470997"/>
                <a:gd name="connsiteY8" fmla="*/ 0 h 1330638"/>
                <a:gd name="connsiteX0" fmla="*/ 3628 w 1462396"/>
                <a:gd name="connsiteY0" fmla="*/ 3516 h 1334154"/>
                <a:gd name="connsiteX1" fmla="*/ 0 w 1462396"/>
                <a:gd name="connsiteY1" fmla="*/ 472710 h 1334154"/>
                <a:gd name="connsiteX2" fmla="*/ 319461 w 1462396"/>
                <a:gd name="connsiteY2" fmla="*/ 463185 h 1334154"/>
                <a:gd name="connsiteX3" fmla="*/ 315680 w 1462396"/>
                <a:gd name="connsiteY3" fmla="*/ 1323495 h 1334154"/>
                <a:gd name="connsiteX4" fmla="*/ 1197114 w 1462396"/>
                <a:gd name="connsiteY4" fmla="*/ 1334154 h 1334154"/>
                <a:gd name="connsiteX5" fmla="*/ 1203015 w 1462396"/>
                <a:gd name="connsiteY5" fmla="*/ 492787 h 1334154"/>
                <a:gd name="connsiteX6" fmla="*/ 1462396 w 1462396"/>
                <a:gd name="connsiteY6" fmla="*/ 490297 h 1334154"/>
                <a:gd name="connsiteX7" fmla="*/ 1454116 w 1462396"/>
                <a:gd name="connsiteY7" fmla="*/ 0 h 1334154"/>
                <a:gd name="connsiteX8" fmla="*/ 3628 w 1462396"/>
                <a:gd name="connsiteY8" fmla="*/ 3516 h 1334154"/>
                <a:gd name="connsiteX0" fmla="*/ 3628 w 1464094"/>
                <a:gd name="connsiteY0" fmla="*/ 0 h 1330638"/>
                <a:gd name="connsiteX1" fmla="*/ 0 w 1464094"/>
                <a:gd name="connsiteY1" fmla="*/ 469194 h 1330638"/>
                <a:gd name="connsiteX2" fmla="*/ 319461 w 1464094"/>
                <a:gd name="connsiteY2" fmla="*/ 459669 h 1330638"/>
                <a:gd name="connsiteX3" fmla="*/ 315680 w 1464094"/>
                <a:gd name="connsiteY3" fmla="*/ 1319979 h 1330638"/>
                <a:gd name="connsiteX4" fmla="*/ 1197114 w 1464094"/>
                <a:gd name="connsiteY4" fmla="*/ 1330638 h 1330638"/>
                <a:gd name="connsiteX5" fmla="*/ 1203015 w 1464094"/>
                <a:gd name="connsiteY5" fmla="*/ 489271 h 1330638"/>
                <a:gd name="connsiteX6" fmla="*/ 1462396 w 1464094"/>
                <a:gd name="connsiteY6" fmla="*/ 486781 h 1330638"/>
                <a:gd name="connsiteX7" fmla="*/ 1463641 w 1464094"/>
                <a:gd name="connsiteY7" fmla="*/ 3627 h 1330638"/>
                <a:gd name="connsiteX8" fmla="*/ 3628 w 1464094"/>
                <a:gd name="connsiteY8" fmla="*/ 0 h 1330638"/>
                <a:gd name="connsiteX0" fmla="*/ 3628 w 1464094"/>
                <a:gd name="connsiteY0" fmla="*/ 0 h 1330638"/>
                <a:gd name="connsiteX1" fmla="*/ 0 w 1464094"/>
                <a:gd name="connsiteY1" fmla="*/ 469194 h 1330638"/>
                <a:gd name="connsiteX2" fmla="*/ 321842 w 1464094"/>
                <a:gd name="connsiteY2" fmla="*/ 478719 h 1330638"/>
                <a:gd name="connsiteX3" fmla="*/ 315680 w 1464094"/>
                <a:gd name="connsiteY3" fmla="*/ 1319979 h 1330638"/>
                <a:gd name="connsiteX4" fmla="*/ 1197114 w 1464094"/>
                <a:gd name="connsiteY4" fmla="*/ 1330638 h 1330638"/>
                <a:gd name="connsiteX5" fmla="*/ 1203015 w 1464094"/>
                <a:gd name="connsiteY5" fmla="*/ 489271 h 1330638"/>
                <a:gd name="connsiteX6" fmla="*/ 1462396 w 1464094"/>
                <a:gd name="connsiteY6" fmla="*/ 486781 h 1330638"/>
                <a:gd name="connsiteX7" fmla="*/ 1463641 w 1464094"/>
                <a:gd name="connsiteY7" fmla="*/ 3627 h 1330638"/>
                <a:gd name="connsiteX8" fmla="*/ 3628 w 1464094"/>
                <a:gd name="connsiteY8" fmla="*/ 0 h 1330638"/>
                <a:gd name="connsiteX0" fmla="*/ 6009 w 1466475"/>
                <a:gd name="connsiteY0" fmla="*/ 0 h 1330638"/>
                <a:gd name="connsiteX1" fmla="*/ 0 w 1466475"/>
                <a:gd name="connsiteY1" fmla="*/ 488244 h 1330638"/>
                <a:gd name="connsiteX2" fmla="*/ 324223 w 1466475"/>
                <a:gd name="connsiteY2" fmla="*/ 478719 h 1330638"/>
                <a:gd name="connsiteX3" fmla="*/ 318061 w 1466475"/>
                <a:gd name="connsiteY3" fmla="*/ 1319979 h 1330638"/>
                <a:gd name="connsiteX4" fmla="*/ 1199495 w 1466475"/>
                <a:gd name="connsiteY4" fmla="*/ 1330638 h 1330638"/>
                <a:gd name="connsiteX5" fmla="*/ 1205396 w 1466475"/>
                <a:gd name="connsiteY5" fmla="*/ 489271 h 1330638"/>
                <a:gd name="connsiteX6" fmla="*/ 1464777 w 1466475"/>
                <a:gd name="connsiteY6" fmla="*/ 486781 h 1330638"/>
                <a:gd name="connsiteX7" fmla="*/ 1466022 w 1466475"/>
                <a:gd name="connsiteY7" fmla="*/ 3627 h 1330638"/>
                <a:gd name="connsiteX8" fmla="*/ 6009 w 1466475"/>
                <a:gd name="connsiteY8" fmla="*/ 0 h 1330638"/>
                <a:gd name="connsiteX0" fmla="*/ 3627 w 1464093"/>
                <a:gd name="connsiteY0" fmla="*/ 0 h 1330638"/>
                <a:gd name="connsiteX1" fmla="*/ 0 w 1464093"/>
                <a:gd name="connsiteY1" fmla="*/ 473957 h 1330638"/>
                <a:gd name="connsiteX2" fmla="*/ 321841 w 1464093"/>
                <a:gd name="connsiteY2" fmla="*/ 478719 h 1330638"/>
                <a:gd name="connsiteX3" fmla="*/ 315679 w 1464093"/>
                <a:gd name="connsiteY3" fmla="*/ 1319979 h 1330638"/>
                <a:gd name="connsiteX4" fmla="*/ 1197113 w 1464093"/>
                <a:gd name="connsiteY4" fmla="*/ 1330638 h 1330638"/>
                <a:gd name="connsiteX5" fmla="*/ 1203014 w 1464093"/>
                <a:gd name="connsiteY5" fmla="*/ 489271 h 1330638"/>
                <a:gd name="connsiteX6" fmla="*/ 1462395 w 1464093"/>
                <a:gd name="connsiteY6" fmla="*/ 486781 h 1330638"/>
                <a:gd name="connsiteX7" fmla="*/ 1463640 w 1464093"/>
                <a:gd name="connsiteY7" fmla="*/ 3627 h 1330638"/>
                <a:gd name="connsiteX8" fmla="*/ 3627 w 1464093"/>
                <a:gd name="connsiteY8" fmla="*/ 0 h 1330638"/>
                <a:gd name="connsiteX0" fmla="*/ 1246 w 1464093"/>
                <a:gd name="connsiteY0" fmla="*/ 8279 h 1327011"/>
                <a:gd name="connsiteX1" fmla="*/ 0 w 1464093"/>
                <a:gd name="connsiteY1" fmla="*/ 470330 h 1327011"/>
                <a:gd name="connsiteX2" fmla="*/ 321841 w 1464093"/>
                <a:gd name="connsiteY2" fmla="*/ 475092 h 1327011"/>
                <a:gd name="connsiteX3" fmla="*/ 315679 w 1464093"/>
                <a:gd name="connsiteY3" fmla="*/ 1316352 h 1327011"/>
                <a:gd name="connsiteX4" fmla="*/ 1197113 w 1464093"/>
                <a:gd name="connsiteY4" fmla="*/ 1327011 h 1327011"/>
                <a:gd name="connsiteX5" fmla="*/ 1203014 w 1464093"/>
                <a:gd name="connsiteY5" fmla="*/ 485644 h 1327011"/>
                <a:gd name="connsiteX6" fmla="*/ 1462395 w 1464093"/>
                <a:gd name="connsiteY6" fmla="*/ 483154 h 1327011"/>
                <a:gd name="connsiteX7" fmla="*/ 1463640 w 1464093"/>
                <a:gd name="connsiteY7" fmla="*/ 0 h 1327011"/>
                <a:gd name="connsiteX8" fmla="*/ 1246 w 1464093"/>
                <a:gd name="connsiteY8" fmla="*/ 8279 h 1327011"/>
                <a:gd name="connsiteX0" fmla="*/ 1246 w 1464093"/>
                <a:gd name="connsiteY0" fmla="*/ 1135 h 1327011"/>
                <a:gd name="connsiteX1" fmla="*/ 0 w 1464093"/>
                <a:gd name="connsiteY1" fmla="*/ 470330 h 1327011"/>
                <a:gd name="connsiteX2" fmla="*/ 321841 w 1464093"/>
                <a:gd name="connsiteY2" fmla="*/ 475092 h 1327011"/>
                <a:gd name="connsiteX3" fmla="*/ 315679 w 1464093"/>
                <a:gd name="connsiteY3" fmla="*/ 1316352 h 1327011"/>
                <a:gd name="connsiteX4" fmla="*/ 1197113 w 1464093"/>
                <a:gd name="connsiteY4" fmla="*/ 1327011 h 1327011"/>
                <a:gd name="connsiteX5" fmla="*/ 1203014 w 1464093"/>
                <a:gd name="connsiteY5" fmla="*/ 485644 h 1327011"/>
                <a:gd name="connsiteX6" fmla="*/ 1462395 w 1464093"/>
                <a:gd name="connsiteY6" fmla="*/ 483154 h 1327011"/>
                <a:gd name="connsiteX7" fmla="*/ 1463640 w 1464093"/>
                <a:gd name="connsiteY7" fmla="*/ 0 h 1327011"/>
                <a:gd name="connsiteX8" fmla="*/ 1246 w 1464093"/>
                <a:gd name="connsiteY8" fmla="*/ 1135 h 1327011"/>
                <a:gd name="connsiteX0" fmla="*/ 255 w 1463102"/>
                <a:gd name="connsiteY0" fmla="*/ 1135 h 1327011"/>
                <a:gd name="connsiteX1" fmla="*/ 1390 w 1463102"/>
                <a:gd name="connsiteY1" fmla="*/ 472712 h 1327011"/>
                <a:gd name="connsiteX2" fmla="*/ 320850 w 1463102"/>
                <a:gd name="connsiteY2" fmla="*/ 475092 h 1327011"/>
                <a:gd name="connsiteX3" fmla="*/ 314688 w 1463102"/>
                <a:gd name="connsiteY3" fmla="*/ 1316352 h 1327011"/>
                <a:gd name="connsiteX4" fmla="*/ 1196122 w 1463102"/>
                <a:gd name="connsiteY4" fmla="*/ 1327011 h 1327011"/>
                <a:gd name="connsiteX5" fmla="*/ 1202023 w 1463102"/>
                <a:gd name="connsiteY5" fmla="*/ 485644 h 1327011"/>
                <a:gd name="connsiteX6" fmla="*/ 1461404 w 1463102"/>
                <a:gd name="connsiteY6" fmla="*/ 483154 h 1327011"/>
                <a:gd name="connsiteX7" fmla="*/ 1462649 w 1463102"/>
                <a:gd name="connsiteY7" fmla="*/ 0 h 1327011"/>
                <a:gd name="connsiteX8" fmla="*/ 255 w 1463102"/>
                <a:gd name="connsiteY8" fmla="*/ 1135 h 1327011"/>
                <a:gd name="connsiteX0" fmla="*/ 3628 w 1466475"/>
                <a:gd name="connsiteY0" fmla="*/ 1135 h 1327011"/>
                <a:gd name="connsiteX1" fmla="*/ 0 w 1466475"/>
                <a:gd name="connsiteY1" fmla="*/ 477474 h 1327011"/>
                <a:gd name="connsiteX2" fmla="*/ 324223 w 1466475"/>
                <a:gd name="connsiteY2" fmla="*/ 475092 h 1327011"/>
                <a:gd name="connsiteX3" fmla="*/ 318061 w 1466475"/>
                <a:gd name="connsiteY3" fmla="*/ 1316352 h 1327011"/>
                <a:gd name="connsiteX4" fmla="*/ 1199495 w 1466475"/>
                <a:gd name="connsiteY4" fmla="*/ 1327011 h 1327011"/>
                <a:gd name="connsiteX5" fmla="*/ 1205396 w 1466475"/>
                <a:gd name="connsiteY5" fmla="*/ 485644 h 1327011"/>
                <a:gd name="connsiteX6" fmla="*/ 1464777 w 1466475"/>
                <a:gd name="connsiteY6" fmla="*/ 483154 h 1327011"/>
                <a:gd name="connsiteX7" fmla="*/ 1466022 w 1466475"/>
                <a:gd name="connsiteY7" fmla="*/ 0 h 1327011"/>
                <a:gd name="connsiteX8" fmla="*/ 3628 w 1466475"/>
                <a:gd name="connsiteY8" fmla="*/ 1135 h 1327011"/>
                <a:gd name="connsiteX0" fmla="*/ 1247 w 1464094"/>
                <a:gd name="connsiteY0" fmla="*/ 1135 h 1327011"/>
                <a:gd name="connsiteX1" fmla="*/ 0 w 1464094"/>
                <a:gd name="connsiteY1" fmla="*/ 472712 h 1327011"/>
                <a:gd name="connsiteX2" fmla="*/ 321842 w 1464094"/>
                <a:gd name="connsiteY2" fmla="*/ 475092 h 1327011"/>
                <a:gd name="connsiteX3" fmla="*/ 315680 w 1464094"/>
                <a:gd name="connsiteY3" fmla="*/ 1316352 h 1327011"/>
                <a:gd name="connsiteX4" fmla="*/ 1197114 w 1464094"/>
                <a:gd name="connsiteY4" fmla="*/ 1327011 h 1327011"/>
                <a:gd name="connsiteX5" fmla="*/ 1203015 w 1464094"/>
                <a:gd name="connsiteY5" fmla="*/ 485644 h 1327011"/>
                <a:gd name="connsiteX6" fmla="*/ 1462396 w 1464094"/>
                <a:gd name="connsiteY6" fmla="*/ 483154 h 1327011"/>
                <a:gd name="connsiteX7" fmla="*/ 1463641 w 1464094"/>
                <a:gd name="connsiteY7" fmla="*/ 0 h 1327011"/>
                <a:gd name="connsiteX8" fmla="*/ 1247 w 1464094"/>
                <a:gd name="connsiteY8" fmla="*/ 1135 h 13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94" h="1327011">
                  <a:moveTo>
                    <a:pt x="1247" y="1135"/>
                  </a:moveTo>
                  <a:cubicBezTo>
                    <a:pt x="38" y="157533"/>
                    <a:pt x="1209" y="316314"/>
                    <a:pt x="0" y="472712"/>
                  </a:cubicBezTo>
                  <a:lnTo>
                    <a:pt x="321842" y="475092"/>
                  </a:lnTo>
                  <a:cubicBezTo>
                    <a:pt x="323757" y="765831"/>
                    <a:pt x="313765" y="1025613"/>
                    <a:pt x="315680" y="1316352"/>
                  </a:cubicBezTo>
                  <a:lnTo>
                    <a:pt x="1197114" y="1327011"/>
                  </a:lnTo>
                  <a:cubicBezTo>
                    <a:pt x="1195905" y="1164030"/>
                    <a:pt x="1204224" y="648625"/>
                    <a:pt x="1203015" y="485644"/>
                  </a:cubicBezTo>
                  <a:lnTo>
                    <a:pt x="1462396" y="483154"/>
                  </a:lnTo>
                  <a:cubicBezTo>
                    <a:pt x="1460430" y="307816"/>
                    <a:pt x="1465607" y="175338"/>
                    <a:pt x="1463641" y="0"/>
                  </a:cubicBezTo>
                  <a:lnTo>
                    <a:pt x="1247" y="1135"/>
                  </a:lnTo>
                  <a:close/>
                </a:path>
              </a:pathLst>
            </a:custGeom>
            <a:noFill/>
            <a:ln w="57150"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Verdana" pitchFamily="34" charset="0"/>
                <a:ea typeface="+mn-ea"/>
                <a:cs typeface="Arial"/>
              </a:endParaRPr>
            </a:p>
          </p:txBody>
        </p:sp>
        <p:sp>
          <p:nvSpPr>
            <p:cNvPr id="26" name="TextBox 25">
              <a:extLst>
                <a:ext uri="{FF2B5EF4-FFF2-40B4-BE49-F238E27FC236}">
                  <a16:creationId xmlns:a16="http://schemas.microsoft.com/office/drawing/2014/main" id="{D7A704FF-61AD-4DF8-BBB2-F50CDEF6E09D}"/>
                </a:ext>
              </a:extLst>
            </p:cNvPr>
            <p:cNvSpPr txBox="1"/>
            <p:nvPr/>
          </p:nvSpPr>
          <p:spPr>
            <a:xfrm flipH="1">
              <a:off x="5069286" y="1234559"/>
              <a:ext cx="800100"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860A8"/>
                  </a:solidFill>
                  <a:effectLst/>
                  <a:uLnTx/>
                  <a:uFillTx/>
                  <a:latin typeface="Verdana"/>
                  <a:ea typeface="+mn-ea"/>
                  <a:cs typeface="Arial"/>
                </a:rPr>
                <a:t>PCIe</a:t>
              </a:r>
            </a:p>
          </p:txBody>
        </p:sp>
      </p:grpSp>
      <p:graphicFrame>
        <p:nvGraphicFramePr>
          <p:cNvPr id="27" name="Table 26">
            <a:extLst>
              <a:ext uri="{FF2B5EF4-FFF2-40B4-BE49-F238E27FC236}">
                <a16:creationId xmlns:a16="http://schemas.microsoft.com/office/drawing/2014/main" id="{0D5627F1-E059-441D-B704-34EAD701E285}"/>
              </a:ext>
            </a:extLst>
          </p:cNvPr>
          <p:cNvGraphicFramePr>
            <a:graphicFrameLocks noGrp="1"/>
          </p:cNvGraphicFramePr>
          <p:nvPr/>
        </p:nvGraphicFramePr>
        <p:xfrm>
          <a:off x="2619753" y="4569706"/>
          <a:ext cx="8998999" cy="1097280"/>
        </p:xfrm>
        <a:graphic>
          <a:graphicData uri="http://schemas.openxmlformats.org/drawingml/2006/table">
            <a:tbl>
              <a:tblPr firstRow="1" bandRow="1">
                <a:tableStyleId>{5C22544A-7EE6-4342-B048-85BDC9FD1C3A}</a:tableStyleId>
              </a:tblPr>
              <a:tblGrid>
                <a:gridCol w="2145671">
                  <a:extLst>
                    <a:ext uri="{9D8B030D-6E8A-4147-A177-3AD203B41FA5}">
                      <a16:colId xmlns:a16="http://schemas.microsoft.com/office/drawing/2014/main" val="3516072038"/>
                    </a:ext>
                  </a:extLst>
                </a:gridCol>
                <a:gridCol w="3033879">
                  <a:extLst>
                    <a:ext uri="{9D8B030D-6E8A-4147-A177-3AD203B41FA5}">
                      <a16:colId xmlns:a16="http://schemas.microsoft.com/office/drawing/2014/main" val="262413337"/>
                    </a:ext>
                  </a:extLst>
                </a:gridCol>
                <a:gridCol w="3819449">
                  <a:extLst>
                    <a:ext uri="{9D8B030D-6E8A-4147-A177-3AD203B41FA5}">
                      <a16:colId xmlns:a16="http://schemas.microsoft.com/office/drawing/2014/main" val="1192306195"/>
                    </a:ext>
                  </a:extLst>
                </a:gridCol>
              </a:tblGrid>
              <a:tr h="0">
                <a:tc>
                  <a:txBody>
                    <a:bodyPr/>
                    <a:lstStyle/>
                    <a:p>
                      <a:pPr algn="ctr"/>
                      <a:r>
                        <a:rPr lang="en-US" sz="1200">
                          <a:solidFill>
                            <a:schemeClr val="tx1"/>
                          </a:solidFill>
                          <a:latin typeface="Arial" panose="020B0604020202020204" pitchFamily="34" charset="0"/>
                          <a:cs typeface="Arial" panose="020B0604020202020204" pitchFamily="34" charset="0"/>
                        </a:rPr>
                        <a:t>Birchstream LP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tx1"/>
                          </a:solidFill>
                          <a:latin typeface="Arial" panose="020B0604020202020204" pitchFamily="34" charset="0"/>
                          <a:cs typeface="Arial" panose="020B0604020202020204" pitchFamily="34" charset="0"/>
                        </a:rPr>
                        <a:t>Birchstream SP</a:t>
                      </a:r>
                    </a:p>
                    <a:p>
                      <a:pPr algn="ctr"/>
                      <a:r>
                        <a:rPr lang="en-US" sz="1200">
                          <a:solidFill>
                            <a:schemeClr val="tx1"/>
                          </a:solidFill>
                          <a:latin typeface="Arial" panose="020B0604020202020204" pitchFamily="34" charset="0"/>
                          <a:cs typeface="Arial" panose="020B0604020202020204" pitchFamily="34" charset="0"/>
                        </a:rPr>
                        <a:t>(Skt 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tx1"/>
                          </a:solidFill>
                          <a:latin typeface="Arial" panose="020B0604020202020204" pitchFamily="34" charset="0"/>
                          <a:cs typeface="Arial" panose="020B0604020202020204" pitchFamily="34" charset="0"/>
                        </a:rPr>
                        <a:t>Birchstream AP</a:t>
                      </a:r>
                    </a:p>
                    <a:p>
                      <a:pPr algn="ctr"/>
                      <a:r>
                        <a:rPr lang="en-US" sz="1200">
                          <a:solidFill>
                            <a:schemeClr val="tx1"/>
                          </a:solidFill>
                          <a:latin typeface="Arial" panose="020B0604020202020204" pitchFamily="34" charset="0"/>
                          <a:cs typeface="Arial" panose="020B0604020202020204" pitchFamily="34" charset="0"/>
                        </a:rPr>
                        <a:t>(Skt EX)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3016202"/>
                  </a:ext>
                </a:extLst>
              </a:tr>
              <a:tr h="0">
                <a:tc>
                  <a:txBody>
                    <a:bodyPr/>
                    <a:lstStyle/>
                    <a:p>
                      <a:pPr algn="ctr"/>
                      <a:r>
                        <a:rPr lang="en-US" sz="1200">
                          <a:solidFill>
                            <a:schemeClr val="tx1"/>
                          </a:solidFill>
                          <a:latin typeface="Arial" panose="020B0604020202020204" pitchFamily="34" charset="0"/>
                          <a:cs typeface="Arial" panose="020B0604020202020204" pitchFamily="34" charset="0"/>
                        </a:rPr>
                        <a:t>4x16 PCIe Gen5</a:t>
                      </a:r>
                    </a:p>
                    <a:p>
                      <a:pPr algn="ctr"/>
                      <a:endParaRPr lang="en-US" sz="1200" dirty="0">
                        <a:solidFill>
                          <a:schemeClr val="tx1"/>
                        </a:solidFill>
                        <a:latin typeface="Arial" panose="020B0604020202020204" pitchFamily="34" charset="0"/>
                        <a:cs typeface="Arial" panose="020B0604020202020204" pitchFamily="34" charset="0"/>
                      </a:endParaRPr>
                    </a:p>
                    <a:p>
                      <a:pPr algn="ctr"/>
                      <a:r>
                        <a:rPr lang="en-US" sz="1200">
                          <a:solidFill>
                            <a:schemeClr val="tx1"/>
                          </a:solidFill>
                          <a:latin typeface="Arial" panose="020B0604020202020204" pitchFamily="34" charset="0"/>
                          <a:cs typeface="Arial" panose="020B0604020202020204" pitchFamily="34" charset="0"/>
                        </a:rPr>
                        <a:t>4 PCIe from one IO di</a:t>
                      </a:r>
                      <a:r>
                        <a:rPr lang="en-US" sz="1200" dirty="0">
                          <a:solidFill>
                            <a:schemeClr val="tx1"/>
                          </a:solidFill>
                          <a:latin typeface="Arial" panose="020B0604020202020204" pitchFamily="34" charset="0"/>
                          <a:cs typeface="Arial" panose="020B0604020202020204" pitchFamily="34" charset="0"/>
                        </a:rPr>
                        <a:t>e</a:t>
                      </a: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tx1"/>
                          </a:solidFill>
                          <a:latin typeface="Arial" panose="020B0604020202020204" pitchFamily="34" charset="0"/>
                          <a:cs typeface="Arial" panose="020B0604020202020204" pitchFamily="34" charset="0"/>
                        </a:rPr>
                        <a:t>5x16 PCIe Gen5</a:t>
                      </a:r>
                    </a:p>
                    <a:p>
                      <a:pPr algn="ctr"/>
                      <a:r>
                        <a:rPr lang="en-US" sz="1200">
                          <a:solidFill>
                            <a:schemeClr val="tx1"/>
                          </a:solidFill>
                          <a:latin typeface="Arial" panose="020B0604020202020204" pitchFamily="34" charset="0"/>
                          <a:cs typeface="Arial" panose="020B0604020202020204" pitchFamily="34" charset="0"/>
                        </a:rPr>
                        <a:t>4x24 UPI</a:t>
                      </a:r>
                    </a:p>
                    <a:p>
                      <a:pPr algn="ctr"/>
                      <a:r>
                        <a:rPr lang="en-US" sz="1200">
                          <a:solidFill>
                            <a:schemeClr val="tx1"/>
                          </a:solidFill>
                          <a:latin typeface="Arial" panose="020B0604020202020204" pitchFamily="34" charset="0"/>
                          <a:cs typeface="Arial" panose="020B0604020202020204" pitchFamily="34" charset="0"/>
                        </a:rPr>
                        <a:t>2 UPI and 2 or 3 PCIe from each IO die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tx1"/>
                          </a:solidFill>
                          <a:latin typeface="Arial" panose="020B0604020202020204" pitchFamily="34" charset="0"/>
                          <a:cs typeface="Arial" panose="020B0604020202020204" pitchFamily="34" charset="0"/>
                        </a:rPr>
                        <a:t>6x16 PCIe Gen5</a:t>
                      </a:r>
                    </a:p>
                    <a:p>
                      <a:pPr algn="ctr"/>
                      <a:r>
                        <a:rPr lang="en-US" sz="1200">
                          <a:solidFill>
                            <a:schemeClr val="tx1"/>
                          </a:solidFill>
                          <a:latin typeface="Arial" panose="020B0604020202020204" pitchFamily="34" charset="0"/>
                          <a:cs typeface="Arial" panose="020B0604020202020204" pitchFamily="34" charset="0"/>
                        </a:rPr>
                        <a:t>6x24 UPI</a:t>
                      </a:r>
                    </a:p>
                    <a:p>
                      <a:pPr algn="ctr"/>
                      <a:r>
                        <a:rPr lang="en-US" sz="1200">
                          <a:solidFill>
                            <a:schemeClr val="tx1"/>
                          </a:solidFill>
                          <a:latin typeface="Arial" panose="020B0604020202020204" pitchFamily="34" charset="0"/>
                          <a:cs typeface="Arial" panose="020B0604020202020204" pitchFamily="34" charset="0"/>
                        </a:rPr>
                        <a:t>3 UPI and 3 PCIe from each IO die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7748501"/>
                  </a:ext>
                </a:extLst>
              </a:tr>
            </a:tbl>
          </a:graphicData>
        </a:graphic>
      </p:graphicFrame>
    </p:spTree>
    <p:extLst>
      <p:ext uri="{BB962C8B-B14F-4D97-AF65-F5344CB8AC3E}">
        <p14:creationId xmlns:p14="http://schemas.microsoft.com/office/powerpoint/2010/main" val="3772874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8330-7654-4DE7-96D9-F5C4806CB9E4}"/>
              </a:ext>
            </a:extLst>
          </p:cNvPr>
          <p:cNvSpPr>
            <a:spLocks noGrp="1"/>
          </p:cNvSpPr>
          <p:nvPr>
            <p:ph type="title"/>
          </p:nvPr>
        </p:nvSpPr>
        <p:spPr>
          <a:xfrm>
            <a:off x="475576" y="2652848"/>
            <a:ext cx="11010816" cy="952499"/>
          </a:xfrm>
        </p:spPr>
        <p:txBody>
          <a:bodyPr/>
          <a:lstStyle/>
          <a:p>
            <a:pPr algn="ctr"/>
            <a:r>
              <a:rPr lang="en-US"/>
              <a:t>Backup</a:t>
            </a:r>
          </a:p>
        </p:txBody>
      </p:sp>
    </p:spTree>
    <p:extLst>
      <p:ext uri="{BB962C8B-B14F-4D97-AF65-F5344CB8AC3E}">
        <p14:creationId xmlns:p14="http://schemas.microsoft.com/office/powerpoint/2010/main" val="195046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4DA9174-DA47-4715-B0AF-4BB54053B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41611" cy="676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65C2C742-0611-4520-84E0-FEBA2044A2D1}"/>
              </a:ext>
            </a:extLst>
          </p:cNvPr>
          <p:cNvSpPr txBox="1">
            <a:spLocks/>
          </p:cNvSpPr>
          <p:nvPr/>
        </p:nvSpPr>
        <p:spPr>
          <a:xfrm>
            <a:off x="4433455" y="6418445"/>
            <a:ext cx="3537527" cy="2779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4090025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488979-ECAC-448F-BABF-72A98935549B}"/>
              </a:ext>
            </a:extLst>
          </p:cNvPr>
          <p:cNvPicPr>
            <a:picLocks noChangeAspect="1"/>
          </p:cNvPicPr>
          <p:nvPr/>
        </p:nvPicPr>
        <p:blipFill>
          <a:blip r:embed="rId2"/>
          <a:stretch>
            <a:fillRect/>
          </a:stretch>
        </p:blipFill>
        <p:spPr>
          <a:xfrm>
            <a:off x="0" y="1163690"/>
            <a:ext cx="12192000" cy="4530619"/>
          </a:xfrm>
          <a:prstGeom prst="rect">
            <a:avLst/>
          </a:prstGeom>
        </p:spPr>
      </p:pic>
      <p:sp>
        <p:nvSpPr>
          <p:cNvPr id="3" name="Footer Placeholder 2">
            <a:extLst>
              <a:ext uri="{FF2B5EF4-FFF2-40B4-BE49-F238E27FC236}">
                <a16:creationId xmlns:a16="http://schemas.microsoft.com/office/drawing/2014/main" id="{0B60DAF5-50A4-4C6B-8478-6E10DDC4B243}"/>
              </a:ext>
            </a:extLst>
          </p:cNvPr>
          <p:cNvSpPr txBox="1">
            <a:spLocks/>
          </p:cNvSpPr>
          <p:nvPr/>
        </p:nvSpPr>
        <p:spPr>
          <a:xfrm>
            <a:off x="4433455" y="6418445"/>
            <a:ext cx="3537527" cy="2779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2254315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EC6EEC-E3B9-4BB5-9EFF-5D280094A4B8}"/>
              </a:ext>
            </a:extLst>
          </p:cNvPr>
          <p:cNvPicPr>
            <a:picLocks noChangeAspect="1"/>
          </p:cNvPicPr>
          <p:nvPr/>
        </p:nvPicPr>
        <p:blipFill>
          <a:blip r:embed="rId2"/>
          <a:stretch>
            <a:fillRect/>
          </a:stretch>
        </p:blipFill>
        <p:spPr>
          <a:xfrm>
            <a:off x="293629" y="0"/>
            <a:ext cx="11604741" cy="6858000"/>
          </a:xfrm>
          <a:prstGeom prst="rect">
            <a:avLst/>
          </a:prstGeom>
        </p:spPr>
      </p:pic>
      <p:sp>
        <p:nvSpPr>
          <p:cNvPr id="3" name="Footer Placeholder 2">
            <a:extLst>
              <a:ext uri="{FF2B5EF4-FFF2-40B4-BE49-F238E27FC236}">
                <a16:creationId xmlns:a16="http://schemas.microsoft.com/office/drawing/2014/main" id="{BEC8C604-66A0-4C5A-9603-5843F723793B}"/>
              </a:ext>
            </a:extLst>
          </p:cNvPr>
          <p:cNvSpPr>
            <a:spLocks noGrp="1"/>
          </p:cNvSpPr>
          <p:nvPr>
            <p:ph type="ftr" sz="quarter" idx="11"/>
          </p:nvPr>
        </p:nvSpPr>
        <p:spPr>
          <a:xfrm>
            <a:off x="7982527" y="629169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Intel Confidential – Product Design Information</a:t>
            </a:r>
          </a:p>
        </p:txBody>
      </p:sp>
      <p:sp>
        <p:nvSpPr>
          <p:cNvPr id="4" name="TextBox 3">
            <a:extLst>
              <a:ext uri="{FF2B5EF4-FFF2-40B4-BE49-F238E27FC236}">
                <a16:creationId xmlns:a16="http://schemas.microsoft.com/office/drawing/2014/main" id="{BC1AF96F-5060-4082-BF45-EBB2CC12FA44}"/>
              </a:ext>
            </a:extLst>
          </p:cNvPr>
          <p:cNvSpPr txBox="1"/>
          <p:nvPr/>
        </p:nvSpPr>
        <p:spPr>
          <a:xfrm>
            <a:off x="1339272" y="1801092"/>
            <a:ext cx="5578764" cy="338554"/>
          </a:xfrm>
          <a:prstGeom prst="rect">
            <a:avLst/>
          </a:prstGeom>
          <a:solidFill>
            <a:schemeClr val="bg1"/>
          </a:solidFill>
        </p:spPr>
        <p:txBody>
          <a:bodyPr wrap="square" rtlCol="0">
            <a:spAutoFit/>
          </a:bodyPr>
          <a:lstStyle/>
          <a:p>
            <a:r>
              <a:rPr lang="en-US" sz="1600">
                <a:solidFill>
                  <a:srgbClr val="929092"/>
                </a:solidFill>
              </a:rPr>
              <a:t>4.0MB LLC that is shared across all cores in the CPU</a:t>
            </a:r>
          </a:p>
        </p:txBody>
      </p:sp>
    </p:spTree>
    <p:extLst>
      <p:ext uri="{BB962C8B-B14F-4D97-AF65-F5344CB8AC3E}">
        <p14:creationId xmlns:p14="http://schemas.microsoft.com/office/powerpoint/2010/main" val="37027404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AFF15D-51FB-440B-8DBE-79E22B293CE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90612" y="533400"/>
            <a:ext cx="10010775" cy="6324600"/>
          </a:xfrm>
          <a:prstGeom prst="rect">
            <a:avLst/>
          </a:prstGeom>
          <a:noFill/>
          <a:ln>
            <a:noFill/>
          </a:ln>
        </p:spPr>
      </p:pic>
      <p:sp>
        <p:nvSpPr>
          <p:cNvPr id="3" name="TextBox 2">
            <a:extLst>
              <a:ext uri="{FF2B5EF4-FFF2-40B4-BE49-F238E27FC236}">
                <a16:creationId xmlns:a16="http://schemas.microsoft.com/office/drawing/2014/main" id="{DE0A2C9C-6CCB-4D6F-9669-644FB3B92695}"/>
              </a:ext>
            </a:extLst>
          </p:cNvPr>
          <p:cNvSpPr txBox="1"/>
          <p:nvPr/>
        </p:nvSpPr>
        <p:spPr>
          <a:xfrm>
            <a:off x="157017" y="82034"/>
            <a:ext cx="3666837" cy="369332"/>
          </a:xfrm>
          <a:prstGeom prst="rect">
            <a:avLst/>
          </a:prstGeom>
          <a:noFill/>
        </p:spPr>
        <p:txBody>
          <a:bodyPr wrap="square" rtlCol="0">
            <a:spAutoFit/>
          </a:bodyPr>
          <a:lstStyle/>
          <a:p>
            <a:r>
              <a:rPr lang="en-US"/>
              <a:t>Arrow Lake Compute Die Schedule</a:t>
            </a:r>
          </a:p>
        </p:txBody>
      </p:sp>
      <p:sp>
        <p:nvSpPr>
          <p:cNvPr id="4" name="Footer Placeholder 2">
            <a:extLst>
              <a:ext uri="{FF2B5EF4-FFF2-40B4-BE49-F238E27FC236}">
                <a16:creationId xmlns:a16="http://schemas.microsoft.com/office/drawing/2014/main" id="{B413FCD8-231A-41BC-85D1-9529ED318E49}"/>
              </a:ext>
            </a:extLst>
          </p:cNvPr>
          <p:cNvSpPr txBox="1">
            <a:spLocks/>
          </p:cNvSpPr>
          <p:nvPr/>
        </p:nvSpPr>
        <p:spPr>
          <a:xfrm>
            <a:off x="8857674" y="82034"/>
            <a:ext cx="3537527" cy="2779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4091432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C123F-2F77-4E75-B7AD-7E50047CAD34}"/>
              </a:ext>
            </a:extLst>
          </p:cNvPr>
          <p:cNvSpPr>
            <a:spLocks noGrp="1"/>
          </p:cNvSpPr>
          <p:nvPr>
            <p:ph type="title"/>
          </p:nvPr>
        </p:nvSpPr>
        <p:spPr>
          <a:xfrm>
            <a:off x="257620" y="146635"/>
            <a:ext cx="2393217" cy="639891"/>
          </a:xfrm>
        </p:spPr>
        <p:txBody>
          <a:bodyPr/>
          <a:lstStyle/>
          <a:p>
            <a:r>
              <a:rPr lang="en-US"/>
              <a:t>GNR EMIB</a:t>
            </a:r>
          </a:p>
        </p:txBody>
      </p:sp>
      <p:graphicFrame>
        <p:nvGraphicFramePr>
          <p:cNvPr id="3" name="Table 2">
            <a:extLst>
              <a:ext uri="{FF2B5EF4-FFF2-40B4-BE49-F238E27FC236}">
                <a16:creationId xmlns:a16="http://schemas.microsoft.com/office/drawing/2014/main" id="{F23CC0F3-68C4-48F3-AF60-2830719EB6F3}"/>
              </a:ext>
            </a:extLst>
          </p:cNvPr>
          <p:cNvGraphicFramePr>
            <a:graphicFrameLocks noGrp="1"/>
          </p:cNvGraphicFramePr>
          <p:nvPr/>
        </p:nvGraphicFramePr>
        <p:xfrm>
          <a:off x="7019635" y="1332244"/>
          <a:ext cx="5052291" cy="2029790"/>
        </p:xfrm>
        <a:graphic>
          <a:graphicData uri="http://schemas.openxmlformats.org/drawingml/2006/table">
            <a:tbl>
              <a:tblPr firstRow="1" firstCol="1" bandRow="1">
                <a:tableStyleId>{5C22544A-7EE6-4342-B048-85BDC9FD1C3A}</a:tableStyleId>
              </a:tblPr>
              <a:tblGrid>
                <a:gridCol w="889892">
                  <a:extLst>
                    <a:ext uri="{9D8B030D-6E8A-4147-A177-3AD203B41FA5}">
                      <a16:colId xmlns:a16="http://schemas.microsoft.com/office/drawing/2014/main" val="3409479178"/>
                    </a:ext>
                  </a:extLst>
                </a:gridCol>
                <a:gridCol w="1261969">
                  <a:extLst>
                    <a:ext uri="{9D8B030D-6E8A-4147-A177-3AD203B41FA5}">
                      <a16:colId xmlns:a16="http://schemas.microsoft.com/office/drawing/2014/main" val="706474571"/>
                    </a:ext>
                  </a:extLst>
                </a:gridCol>
                <a:gridCol w="1723475">
                  <a:extLst>
                    <a:ext uri="{9D8B030D-6E8A-4147-A177-3AD203B41FA5}">
                      <a16:colId xmlns:a16="http://schemas.microsoft.com/office/drawing/2014/main" val="2696481545"/>
                    </a:ext>
                  </a:extLst>
                </a:gridCol>
                <a:gridCol w="1176955">
                  <a:extLst>
                    <a:ext uri="{9D8B030D-6E8A-4147-A177-3AD203B41FA5}">
                      <a16:colId xmlns:a16="http://schemas.microsoft.com/office/drawing/2014/main" val="1834350918"/>
                    </a:ext>
                  </a:extLst>
                </a:gridCol>
              </a:tblGrid>
              <a:tr h="289970">
                <a:tc>
                  <a:txBody>
                    <a:bodyPr/>
                    <a:lstStyle/>
                    <a:p>
                      <a:pPr algn="ctr"/>
                      <a:r>
                        <a:rPr lang="en-US" sz="1600" b="0">
                          <a:effectLst/>
                          <a:latin typeface="Arial" panose="020B0604020202020204" pitchFamily="34" charset="0"/>
                          <a:cs typeface="Arial" panose="020B0604020202020204" pitchFamily="34" charset="0"/>
                        </a:rPr>
                        <a:t>Bridge</a:t>
                      </a: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ea typeface="Calibri" panose="020F0502020204030204" pitchFamily="34" charset="0"/>
                          <a:cs typeface="Arial" panose="020B0604020202020204" pitchFamily="34" charset="0"/>
                        </a:rPr>
                        <a:t>Type</a:t>
                      </a: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Name</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Size (mm)</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798097820"/>
                  </a:ext>
                </a:extLst>
              </a:tr>
              <a:tr h="289970">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B3</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rowSpan="3">
                  <a:txBody>
                    <a:bodyPr/>
                    <a:lstStyle/>
                    <a:p>
                      <a:pPr marL="0" marR="0" algn="ctr">
                        <a:spcBef>
                          <a:spcPts val="0"/>
                        </a:spcBef>
                        <a:spcAft>
                          <a:spcPts val="0"/>
                        </a:spcAft>
                      </a:pPr>
                      <a:r>
                        <a:rPr lang="en-US" sz="1600" b="0">
                          <a:effectLst/>
                          <a:latin typeface="Arial" panose="020B0604020202020204" pitchFamily="34" charset="0"/>
                          <a:ea typeface="Calibri" panose="020F0502020204030204" pitchFamily="34" charset="0"/>
                          <a:cs typeface="Arial" panose="020B0604020202020204" pitchFamily="34" charset="0"/>
                        </a:rPr>
                        <a:t>IO Die to Cdie</a:t>
                      </a: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Matlock Bridge 12</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8.5 x 2.49</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608622471"/>
                  </a:ext>
                </a:extLst>
              </a:tr>
              <a:tr h="289970">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B4</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vMerge="1">
                  <a:txBody>
                    <a:bodyPr/>
                    <a:lstStyle/>
                    <a:p>
                      <a:pPr marL="0" marR="0" algn="ctr">
                        <a:spcBef>
                          <a:spcPts val="0"/>
                        </a:spcBef>
                        <a:spcAft>
                          <a:spcPts val="0"/>
                        </a:spcAft>
                      </a:pP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Matlock Bridge 22</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10.4 x 2.49</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702242006"/>
                  </a:ext>
                </a:extLst>
              </a:tr>
              <a:tr h="289970">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B5</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vMerge="1">
                  <a:txBody>
                    <a:bodyPr/>
                    <a:lstStyle/>
                    <a:p>
                      <a:pPr marL="0" marR="0" algn="ctr">
                        <a:spcBef>
                          <a:spcPts val="0"/>
                        </a:spcBef>
                        <a:spcAft>
                          <a:spcPts val="0"/>
                        </a:spcAft>
                      </a:pP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Matlock Bridge 21</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4.3 x 2.49</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108164391"/>
                  </a:ext>
                </a:extLst>
              </a:tr>
              <a:tr h="289970">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B6</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rowSpan="3">
                  <a:txBody>
                    <a:bodyPr/>
                    <a:lstStyle/>
                    <a:p>
                      <a:pPr marL="0" marR="0" algn="ctr">
                        <a:spcBef>
                          <a:spcPts val="0"/>
                        </a:spcBef>
                        <a:spcAft>
                          <a:spcPts val="0"/>
                        </a:spcAft>
                      </a:pPr>
                      <a:r>
                        <a:rPr lang="en-US" sz="1600" b="0">
                          <a:effectLst/>
                          <a:latin typeface="Arial" panose="020B0604020202020204" pitchFamily="34" charset="0"/>
                          <a:ea typeface="Calibri" panose="020F0502020204030204" pitchFamily="34" charset="0"/>
                          <a:cs typeface="Arial" panose="020B0604020202020204" pitchFamily="34" charset="0"/>
                        </a:rPr>
                        <a:t>Cdie to </a:t>
                      </a:r>
                    </a:p>
                    <a:p>
                      <a:pPr marL="0" marR="0" algn="ctr">
                        <a:spcBef>
                          <a:spcPts val="0"/>
                        </a:spcBef>
                        <a:spcAft>
                          <a:spcPts val="0"/>
                        </a:spcAft>
                      </a:pPr>
                      <a:r>
                        <a:rPr lang="en-US" sz="1600" b="0">
                          <a:effectLst/>
                          <a:latin typeface="Arial" panose="020B0604020202020204" pitchFamily="34" charset="0"/>
                          <a:ea typeface="Calibri" panose="020F0502020204030204" pitchFamily="34" charset="0"/>
                          <a:cs typeface="Arial" panose="020B0604020202020204" pitchFamily="34" charset="0"/>
                        </a:rPr>
                        <a:t>Cdie</a:t>
                      </a: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Matlock Bridge 17</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8.5 x 2.7</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083637694"/>
                  </a:ext>
                </a:extLst>
              </a:tr>
              <a:tr h="289970">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B7</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vMerge="1">
                  <a:txBody>
                    <a:bodyPr/>
                    <a:lstStyle/>
                    <a:p>
                      <a:pPr marL="0" marR="0" algn="ctr">
                        <a:spcBef>
                          <a:spcPts val="0"/>
                        </a:spcBef>
                        <a:spcAft>
                          <a:spcPts val="0"/>
                        </a:spcAft>
                      </a:pP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Matlock Bridge 19</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10.4 x 2.7</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549101"/>
                  </a:ext>
                </a:extLst>
              </a:tr>
              <a:tr h="289970">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B8</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vMerge="1">
                  <a:txBody>
                    <a:bodyPr/>
                    <a:lstStyle/>
                    <a:p>
                      <a:pPr marL="0" marR="0" algn="ctr">
                        <a:spcBef>
                          <a:spcPts val="0"/>
                        </a:spcBef>
                        <a:spcAft>
                          <a:spcPts val="0"/>
                        </a:spcAft>
                      </a:pP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Matlock Bridge 18</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marL="0" marR="0" algn="ctr">
                        <a:spcBef>
                          <a:spcPts val="0"/>
                        </a:spcBef>
                        <a:spcAft>
                          <a:spcPts val="0"/>
                        </a:spcAft>
                      </a:pPr>
                      <a:r>
                        <a:rPr lang="en-US" sz="1600" b="0">
                          <a:effectLst/>
                          <a:latin typeface="Arial" panose="020B0604020202020204" pitchFamily="34" charset="0"/>
                          <a:cs typeface="Arial" panose="020B0604020202020204" pitchFamily="34" charset="0"/>
                        </a:rPr>
                        <a:t>4.3 x 2.7</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722833728"/>
                  </a:ext>
                </a:extLst>
              </a:tr>
            </a:tbl>
          </a:graphicData>
        </a:graphic>
      </p:graphicFrame>
      <p:sp>
        <p:nvSpPr>
          <p:cNvPr id="4" name="TextBox 3">
            <a:extLst>
              <a:ext uri="{FF2B5EF4-FFF2-40B4-BE49-F238E27FC236}">
                <a16:creationId xmlns:a16="http://schemas.microsoft.com/office/drawing/2014/main" id="{ADAA6BE8-A966-4293-A169-8D3F35480FA1}"/>
              </a:ext>
            </a:extLst>
          </p:cNvPr>
          <p:cNvSpPr txBox="1"/>
          <p:nvPr/>
        </p:nvSpPr>
        <p:spPr>
          <a:xfrm>
            <a:off x="8211128" y="3752436"/>
            <a:ext cx="3223491" cy="923330"/>
          </a:xfrm>
          <a:prstGeom prst="rect">
            <a:avLst/>
          </a:prstGeom>
          <a:noFill/>
        </p:spPr>
        <p:txBody>
          <a:bodyPr wrap="square" rtlCol="0">
            <a:spAutoFit/>
          </a:bodyPr>
          <a:lstStyle/>
          <a:p>
            <a:r>
              <a:rPr lang="en-US"/>
              <a:t>Space between die is 240um</a:t>
            </a:r>
          </a:p>
          <a:p>
            <a:endParaRPr lang="en-US"/>
          </a:p>
          <a:p>
            <a:r>
              <a:rPr lang="en-US"/>
              <a:t>SRF does not use B5 and B8</a:t>
            </a:r>
          </a:p>
        </p:txBody>
      </p:sp>
      <p:pic>
        <p:nvPicPr>
          <p:cNvPr id="1025" name="Picture 1">
            <a:extLst>
              <a:ext uri="{FF2B5EF4-FFF2-40B4-BE49-F238E27FC236}">
                <a16:creationId xmlns:a16="http://schemas.microsoft.com/office/drawing/2014/main" id="{EB22E7E4-6B75-4614-BEE5-A51049B05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837" y="109537"/>
            <a:ext cx="4048125"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2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FBD31-7EA2-4ED9-982C-7984613E0488}"/>
              </a:ext>
            </a:extLst>
          </p:cNvPr>
          <p:cNvPicPr>
            <a:picLocks noChangeAspect="1"/>
          </p:cNvPicPr>
          <p:nvPr/>
        </p:nvPicPr>
        <p:blipFill>
          <a:blip r:embed="rId2"/>
          <a:stretch>
            <a:fillRect/>
          </a:stretch>
        </p:blipFill>
        <p:spPr>
          <a:xfrm>
            <a:off x="0" y="75107"/>
            <a:ext cx="12192000" cy="6707785"/>
          </a:xfrm>
          <a:prstGeom prst="rect">
            <a:avLst/>
          </a:prstGeom>
        </p:spPr>
      </p:pic>
      <p:sp>
        <p:nvSpPr>
          <p:cNvPr id="3" name="Footer Placeholder 2">
            <a:extLst>
              <a:ext uri="{FF2B5EF4-FFF2-40B4-BE49-F238E27FC236}">
                <a16:creationId xmlns:a16="http://schemas.microsoft.com/office/drawing/2014/main" id="{AF506029-5974-4AC2-B964-77F32E97586E}"/>
              </a:ext>
            </a:extLst>
          </p:cNvPr>
          <p:cNvSpPr>
            <a:spLocks noGrp="1"/>
          </p:cNvSpPr>
          <p:nvPr>
            <p:ph type="ftr" sz="quarter" idx="11"/>
          </p:nvPr>
        </p:nvSpPr>
        <p:spPr>
          <a:xfrm>
            <a:off x="4038600" y="6417767"/>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Intel Confidential – Product Design Information</a:t>
            </a:r>
          </a:p>
        </p:txBody>
      </p:sp>
    </p:spTree>
    <p:extLst>
      <p:ext uri="{BB962C8B-B14F-4D97-AF65-F5344CB8AC3E}">
        <p14:creationId xmlns:p14="http://schemas.microsoft.com/office/powerpoint/2010/main" val="2610979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18DEA-E647-4C6C-B296-701915E9F17A}"/>
              </a:ext>
            </a:extLst>
          </p:cNvPr>
          <p:cNvSpPr>
            <a:spLocks noGrp="1"/>
          </p:cNvSpPr>
          <p:nvPr>
            <p:ph type="title"/>
          </p:nvPr>
        </p:nvSpPr>
        <p:spPr>
          <a:xfrm>
            <a:off x="1251919" y="105693"/>
            <a:ext cx="10527241" cy="716807"/>
          </a:xfrm>
        </p:spPr>
        <p:txBody>
          <a:bodyPr/>
          <a:lstStyle/>
          <a:p>
            <a:pPr algn="ctr"/>
            <a:r>
              <a:rPr lang="en-US" sz="4000">
                <a:solidFill>
                  <a:schemeClr val="bg1"/>
                </a:solidFill>
              </a:rPr>
              <a:t>Platform </a:t>
            </a:r>
            <a:r>
              <a:rPr lang="en-US" sz="4000" dirty="0">
                <a:solidFill>
                  <a:schemeClr val="bg1"/>
                </a:solidFill>
              </a:rPr>
              <a:t>Requirements</a:t>
            </a:r>
          </a:p>
        </p:txBody>
      </p:sp>
      <p:graphicFrame>
        <p:nvGraphicFramePr>
          <p:cNvPr id="2" name="Table 2">
            <a:extLst>
              <a:ext uri="{FF2B5EF4-FFF2-40B4-BE49-F238E27FC236}">
                <a16:creationId xmlns:a16="http://schemas.microsoft.com/office/drawing/2014/main" id="{39AD2350-99BE-4CE1-B207-2EF7107227B3}"/>
              </a:ext>
            </a:extLst>
          </p:cNvPr>
          <p:cNvGraphicFramePr>
            <a:graphicFrameLocks noGrp="1"/>
          </p:cNvGraphicFramePr>
          <p:nvPr>
            <p:extLst>
              <p:ext uri="{D42A27DB-BD31-4B8C-83A1-F6EECF244321}">
                <p14:modId xmlns:p14="http://schemas.microsoft.com/office/powerpoint/2010/main" val="2838288623"/>
              </p:ext>
            </p:extLst>
          </p:nvPr>
        </p:nvGraphicFramePr>
        <p:xfrm>
          <a:off x="412840" y="685800"/>
          <a:ext cx="11338149" cy="5334000"/>
        </p:xfrm>
        <a:graphic>
          <a:graphicData uri="http://schemas.openxmlformats.org/drawingml/2006/table">
            <a:tbl>
              <a:tblPr firstRow="1" bandRow="1">
                <a:tableStyleId>{5C22544A-7EE6-4342-B048-85BDC9FD1C3A}</a:tableStyleId>
              </a:tblPr>
              <a:tblGrid>
                <a:gridCol w="3476948">
                  <a:extLst>
                    <a:ext uri="{9D8B030D-6E8A-4147-A177-3AD203B41FA5}">
                      <a16:colId xmlns:a16="http://schemas.microsoft.com/office/drawing/2014/main" val="3117315943"/>
                    </a:ext>
                  </a:extLst>
                </a:gridCol>
                <a:gridCol w="2798600">
                  <a:extLst>
                    <a:ext uri="{9D8B030D-6E8A-4147-A177-3AD203B41FA5}">
                      <a16:colId xmlns:a16="http://schemas.microsoft.com/office/drawing/2014/main" val="3611267156"/>
                    </a:ext>
                  </a:extLst>
                </a:gridCol>
                <a:gridCol w="2496021">
                  <a:extLst>
                    <a:ext uri="{9D8B030D-6E8A-4147-A177-3AD203B41FA5}">
                      <a16:colId xmlns:a16="http://schemas.microsoft.com/office/drawing/2014/main" val="1220076585"/>
                    </a:ext>
                  </a:extLst>
                </a:gridCol>
                <a:gridCol w="2566580">
                  <a:extLst>
                    <a:ext uri="{9D8B030D-6E8A-4147-A177-3AD203B41FA5}">
                      <a16:colId xmlns:a16="http://schemas.microsoft.com/office/drawing/2014/main" val="3438317319"/>
                    </a:ext>
                  </a:extLst>
                </a:gridCol>
              </a:tblGrid>
              <a:tr h="263487">
                <a:tc>
                  <a:txBody>
                    <a:bodyPr/>
                    <a:lstStyle/>
                    <a:p>
                      <a:pPr algn="ctr"/>
                      <a:r>
                        <a:rPr lang="en-US" sz="1600">
                          <a:solidFill>
                            <a:schemeClr val="bg1"/>
                          </a:solidFill>
                          <a:latin typeface="Arial" panose="020B0604020202020204" pitchFamily="34" charset="0"/>
                          <a:cs typeface="Arial" panose="020B0604020202020204" pitchFamily="34" charset="0"/>
                        </a:rPr>
                        <a:t>Platform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strike="noStrike" baseline="0">
                          <a:solidFill>
                            <a:schemeClr val="bg1"/>
                          </a:solidFill>
                          <a:latin typeface="Arial" panose="020B0604020202020204" pitchFamily="34" charset="0"/>
                          <a:cs typeface="Arial" panose="020B0604020202020204" pitchFamily="34" charset="0"/>
                        </a:rPr>
                        <a:t>Birchstream-SP </a:t>
                      </a:r>
                    </a:p>
                    <a:p>
                      <a:pPr algn="ctr"/>
                      <a:r>
                        <a:rPr lang="en-US" sz="1600" strike="noStrike" baseline="0">
                          <a:solidFill>
                            <a:schemeClr val="bg1"/>
                          </a:solidFill>
                          <a:latin typeface="Arial" panose="020B0604020202020204" pitchFamily="34" charset="0"/>
                          <a:cs typeface="Arial" panose="020B0604020202020204" pitchFamily="34" charset="0"/>
                        </a:rPr>
                        <a:t>Low Cost Variant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strike="noStrike" baseline="0">
                          <a:solidFill>
                            <a:schemeClr val="bg1"/>
                          </a:solidFill>
                          <a:latin typeface="Arial" panose="020B0604020202020204" pitchFamily="34" charset="0"/>
                          <a:cs typeface="Arial" panose="020B0604020202020204" pitchFamily="34" charset="0"/>
                        </a:rPr>
                        <a:t>Birchstream-SP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strike="noStrike" baseline="0">
                          <a:solidFill>
                            <a:schemeClr val="bg1"/>
                          </a:solidFill>
                          <a:latin typeface="Arial" panose="020B0604020202020204" pitchFamily="34" charset="0"/>
                          <a:cs typeface="Arial" panose="020B0604020202020204" pitchFamily="34" charset="0"/>
                        </a:rPr>
                        <a:t>Birchstream-AP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19335648"/>
                  </a:ext>
                </a:extLst>
              </a:tr>
              <a:tr h="263487">
                <a:tc>
                  <a:txBody>
                    <a:bodyPr/>
                    <a:lstStyle/>
                    <a:p>
                      <a:pPr algn="ctr"/>
                      <a:r>
                        <a:rPr lang="en-US" sz="1600">
                          <a:solidFill>
                            <a:schemeClr val="bg1"/>
                          </a:solidFill>
                          <a:latin typeface="Arial" panose="020B0604020202020204" pitchFamily="34" charset="0"/>
                          <a:cs typeface="Arial" panose="020B0604020202020204" pitchFamily="34" charset="0"/>
                        </a:rPr>
                        <a:t>Max TDP to Socket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86W</a:t>
                      </a:r>
                      <a:endParaRPr lang="en-US"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350W</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500W – Liquid Cooling</a:t>
                      </a:r>
                    </a:p>
                    <a:p>
                      <a:pPr algn="ctr"/>
                      <a:r>
                        <a:rPr lang="en-US" sz="1600">
                          <a:solidFill>
                            <a:schemeClr val="bg1"/>
                          </a:solidFill>
                          <a:latin typeface="Arial" panose="020B0604020202020204" pitchFamily="34" charset="0"/>
                          <a:cs typeface="Arial" panose="020B0604020202020204" pitchFamily="34" charset="0"/>
                        </a:rPr>
                        <a:t>450W – Air Cooling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27372779"/>
                  </a:ext>
                </a:extLst>
              </a:tr>
              <a:tr h="152545">
                <a:tc>
                  <a:txBody>
                    <a:bodyPr/>
                    <a:lstStyle/>
                    <a:p>
                      <a:pPr algn="ctr"/>
                      <a:r>
                        <a:rPr lang="en-US" sz="1600">
                          <a:solidFill>
                            <a:schemeClr val="bg1"/>
                          </a:solidFill>
                          <a:latin typeface="Arial" panose="020B0604020202020204" pitchFamily="34" charset="0"/>
                          <a:cs typeface="Arial" panose="020B0604020202020204" pitchFamily="34" charset="0"/>
                        </a:rPr>
                        <a:t>Socket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LGA 4189</a:t>
                      </a:r>
                      <a:endParaRPr lang="en-US"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LGA 4189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LGA 7529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13444704"/>
                  </a:ext>
                </a:extLst>
              </a:tr>
              <a:tr h="152545">
                <a:tc>
                  <a:txBody>
                    <a:bodyPr/>
                    <a:lstStyle/>
                    <a:p>
                      <a:pPr algn="ctr"/>
                      <a:r>
                        <a:rPr lang="en-US" sz="1600">
                          <a:solidFill>
                            <a:schemeClr val="bg1"/>
                          </a:solidFill>
                          <a:latin typeface="Arial" panose="020B0604020202020204" pitchFamily="34" charset="0"/>
                          <a:cs typeface="Arial" panose="020B0604020202020204" pitchFamily="34" charset="0"/>
                        </a:rPr>
                        <a:t>Num DDR5 ch</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dirty="0">
                          <a:solidFill>
                            <a:schemeClr val="bg1"/>
                          </a:solidFill>
                          <a:latin typeface="Arial" panose="020B0604020202020204" pitchFamily="34" charset="0"/>
                          <a:cs typeface="Arial" panose="020B0604020202020204" pitchFamily="34" charset="0"/>
                        </a:rPr>
                        <a:t>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9917694"/>
                  </a:ext>
                </a:extLst>
              </a:tr>
              <a:tr h="374429">
                <a:tc>
                  <a:txBody>
                    <a:bodyPr/>
                    <a:lstStyle/>
                    <a:p>
                      <a:pPr algn="ctr"/>
                      <a:r>
                        <a:rPr lang="en-US" sz="1600">
                          <a:solidFill>
                            <a:schemeClr val="bg1"/>
                          </a:solidFill>
                          <a:latin typeface="Arial" panose="020B0604020202020204" pitchFamily="34" charset="0"/>
                          <a:cs typeface="Arial" panose="020B0604020202020204" pitchFamily="34" charset="0"/>
                        </a:rPr>
                        <a:t>Max DDR Speed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dirty="0">
                          <a:solidFill>
                            <a:schemeClr val="bg1"/>
                          </a:solidFill>
                          <a:latin typeface="Arial" panose="020B0604020202020204" pitchFamily="34" charset="0"/>
                          <a:cs typeface="Arial" panose="020B0604020202020204" pitchFamily="34" charset="0"/>
                        </a:rPr>
                        <a:t>4.8GT</a:t>
                      </a:r>
                      <a:r>
                        <a:rPr lang="en-US" sz="1600">
                          <a:solidFill>
                            <a:schemeClr val="bg1"/>
                          </a:solidFill>
                          <a:latin typeface="Arial" panose="020B0604020202020204" pitchFamily="34" charset="0"/>
                          <a:cs typeface="Arial" panose="020B0604020202020204" pitchFamily="34" charset="0"/>
                        </a:rPr>
                        <a:t>/s</a:t>
                      </a:r>
                    </a:p>
                    <a:p>
                      <a:pPr algn="ctr"/>
                      <a:r>
                        <a:rPr lang="en-US" sz="1600">
                          <a:solidFill>
                            <a:schemeClr val="bg1"/>
                          </a:solidFill>
                          <a:latin typeface="Arial" panose="020B0604020202020204" pitchFamily="34" charset="0"/>
                          <a:cs typeface="Arial" panose="020B0604020202020204" pitchFamily="34" charset="0"/>
                        </a:rPr>
                        <a:t> 5.6GT/s (</a:t>
                      </a:r>
                      <a:r>
                        <a:rPr lang="en-US" sz="1600" dirty="0">
                          <a:solidFill>
                            <a:schemeClr val="bg1"/>
                          </a:solidFill>
                          <a:latin typeface="Arial" panose="020B0604020202020204" pitchFamily="34" charset="0"/>
                          <a:cs typeface="Arial" panose="020B0604020202020204" pitchFamily="34" charset="0"/>
                        </a:rPr>
                        <a:t>stretch Goal)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up to 5.6GT/s DDR5</a:t>
                      </a:r>
                    </a:p>
                    <a:p>
                      <a:pPr algn="ctr"/>
                      <a:r>
                        <a:rPr lang="en-US" sz="1600">
                          <a:solidFill>
                            <a:schemeClr val="bg1"/>
                          </a:solidFill>
                          <a:latin typeface="Arial" panose="020B0604020202020204" pitchFamily="34" charset="0"/>
                          <a:cs typeface="Arial" panose="020B0604020202020204" pitchFamily="34" charset="0"/>
                        </a:rPr>
                        <a:t>ask for 6.4GT/s DDR5</a:t>
                      </a:r>
                    </a:p>
                    <a:p>
                      <a:pPr algn="ctr"/>
                      <a:r>
                        <a:rPr lang="en-US" sz="1600">
                          <a:solidFill>
                            <a:schemeClr val="bg1"/>
                          </a:solidFill>
                          <a:latin typeface="Arial" panose="020B0604020202020204" pitchFamily="34" charset="0"/>
                          <a:cs typeface="Arial" panose="020B0604020202020204" pitchFamily="34" charset="0"/>
                        </a:rPr>
                        <a:t>up to 7.2GT/s MCR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up to 5.6GT/s DDR5</a:t>
                      </a:r>
                    </a:p>
                    <a:p>
                      <a:pPr algn="ctr"/>
                      <a:r>
                        <a:rPr lang="en-US" sz="1600">
                          <a:solidFill>
                            <a:schemeClr val="bg1"/>
                          </a:solidFill>
                          <a:latin typeface="Arial" panose="020B0604020202020204" pitchFamily="34" charset="0"/>
                          <a:cs typeface="Arial" panose="020B0604020202020204" pitchFamily="34" charset="0"/>
                        </a:rPr>
                        <a:t>ask for 6.4GT/s DDR5</a:t>
                      </a:r>
                    </a:p>
                    <a:p>
                      <a:pPr algn="ctr"/>
                      <a:r>
                        <a:rPr lang="en-US" sz="1600">
                          <a:solidFill>
                            <a:schemeClr val="bg1"/>
                          </a:solidFill>
                          <a:latin typeface="Arial" panose="020B0604020202020204" pitchFamily="34" charset="0"/>
                          <a:cs typeface="Arial" panose="020B0604020202020204" pitchFamily="34" charset="0"/>
                        </a:rPr>
                        <a:t>up to 8.8GT/s MCR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86353534"/>
                  </a:ext>
                </a:extLst>
              </a:tr>
              <a:tr h="152545">
                <a:tc>
                  <a:txBody>
                    <a:bodyPr/>
                    <a:lstStyle/>
                    <a:p>
                      <a:pPr algn="ctr"/>
                      <a:r>
                        <a:rPr lang="en-US" sz="1600">
                          <a:solidFill>
                            <a:schemeClr val="bg1"/>
                          </a:solidFill>
                          <a:latin typeface="Arial" panose="020B0604020202020204" pitchFamily="34" charset="0"/>
                          <a:cs typeface="Arial" panose="020B0604020202020204" pitchFamily="34" charset="0"/>
                        </a:rPr>
                        <a:t>Max DIMMs per channel (DPC)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2</a:t>
                      </a:r>
                      <a:endParaRPr lang="en-US"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29333928"/>
                  </a:ext>
                </a:extLst>
              </a:tr>
              <a:tr h="152545">
                <a:tc>
                  <a:txBody>
                    <a:bodyPr/>
                    <a:lstStyle/>
                    <a:p>
                      <a:pPr algn="ctr"/>
                      <a:r>
                        <a:rPr lang="en-US" sz="1600">
                          <a:solidFill>
                            <a:schemeClr val="bg1"/>
                          </a:solidFill>
                          <a:latin typeface="Arial" panose="020B0604020202020204" pitchFamily="34" charset="0"/>
                          <a:cs typeface="Arial" panose="020B0604020202020204" pitchFamily="34" charset="0"/>
                        </a:rPr>
                        <a:t>PCIe Gen5, CXL 2.0 Lanes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4x16</a:t>
                      </a:r>
                      <a:endParaRPr lang="en-US"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5x16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(96 total) 6x16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85085565"/>
                  </a:ext>
                </a:extLst>
              </a:tr>
              <a:tr h="152545">
                <a:tc>
                  <a:txBody>
                    <a:bodyPr/>
                    <a:lstStyle/>
                    <a:p>
                      <a:pPr algn="ctr"/>
                      <a:r>
                        <a:rPr lang="en-US" sz="1600">
                          <a:solidFill>
                            <a:schemeClr val="bg1"/>
                          </a:solidFill>
                          <a:latin typeface="Arial" panose="020B0604020202020204" pitchFamily="34" charset="0"/>
                          <a:cs typeface="Arial" panose="020B0604020202020204" pitchFamily="34" charset="0"/>
                        </a:rPr>
                        <a:t>FlexBus (FxB) 2.0 Lanes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0</a:t>
                      </a:r>
                      <a:endParaRPr lang="en-US"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4x24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6x24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69836242"/>
                  </a:ext>
                </a:extLst>
              </a:tr>
              <a:tr h="152545">
                <a:tc>
                  <a:txBody>
                    <a:bodyPr/>
                    <a:lstStyle/>
                    <a:p>
                      <a:pPr algn="ctr"/>
                      <a:r>
                        <a:rPr lang="en-US" sz="1600">
                          <a:solidFill>
                            <a:schemeClr val="bg1"/>
                          </a:solidFill>
                          <a:latin typeface="Arial" panose="020B0604020202020204" pitchFamily="34" charset="0"/>
                          <a:cs typeface="Arial" panose="020B0604020202020204" pitchFamily="34" charset="0"/>
                        </a:rPr>
                        <a:t>Max UPI Speed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dirty="0">
                          <a:solidFill>
                            <a:schemeClr val="bg1"/>
                          </a:solidFill>
                          <a:latin typeface="Arial" panose="020B0604020202020204" pitchFamily="34" charset="0"/>
                          <a:cs typeface="Arial" panose="020B0604020202020204" pitchFamily="34" charset="0"/>
                        </a:rPr>
                        <a:t>NA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24GT/s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24GT/s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23904102"/>
                  </a:ext>
                </a:extLst>
              </a:tr>
              <a:tr h="152545">
                <a:tc>
                  <a:txBody>
                    <a:bodyPr/>
                    <a:lstStyle/>
                    <a:p>
                      <a:pPr algn="ctr"/>
                      <a:r>
                        <a:rPr lang="en-US" sz="1600">
                          <a:solidFill>
                            <a:schemeClr val="bg1"/>
                          </a:solidFill>
                          <a:latin typeface="Arial" panose="020B0604020202020204" pitchFamily="34" charset="0"/>
                          <a:cs typeface="Arial" panose="020B0604020202020204" pitchFamily="34" charset="0"/>
                        </a:rPr>
                        <a:t>Max PCIe Speed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32GT/s</a:t>
                      </a:r>
                      <a:endParaRPr lang="en-US"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32GT/s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32GT/s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31146004"/>
                  </a:ext>
                </a:extLst>
              </a:tr>
              <a:tr h="152545">
                <a:tc>
                  <a:txBody>
                    <a:bodyPr/>
                    <a:lstStyle/>
                    <a:p>
                      <a:pPr algn="ctr"/>
                      <a:r>
                        <a:rPr lang="en-US" sz="1600">
                          <a:solidFill>
                            <a:schemeClr val="bg1"/>
                          </a:solidFill>
                          <a:latin typeface="Arial" panose="020B0604020202020204" pitchFamily="34" charset="0"/>
                          <a:cs typeface="Arial" panose="020B0604020202020204" pitchFamily="34" charset="0"/>
                        </a:rPr>
                        <a:t>DMI Gen4 Lanes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0</a:t>
                      </a:r>
                      <a:endParaRPr lang="en-US"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95627977"/>
                  </a:ext>
                </a:extLst>
              </a:tr>
              <a:tr h="152545">
                <a:tc>
                  <a:txBody>
                    <a:bodyPr/>
                    <a:lstStyle/>
                    <a:p>
                      <a:pPr algn="ctr"/>
                      <a:r>
                        <a:rPr lang="en-US" sz="1600">
                          <a:solidFill>
                            <a:schemeClr val="bg1"/>
                          </a:solidFill>
                          <a:latin typeface="Arial" panose="020B0604020202020204" pitchFamily="34" charset="0"/>
                          <a:cs typeface="Arial" panose="020B0604020202020204" pitchFamily="34" charset="0"/>
                        </a:rPr>
                        <a:t>Boot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Integrated-Boot</a:t>
                      </a:r>
                      <a:endParaRPr lang="en-US"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Integrated-Boot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Integrated-Boot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2955827"/>
                  </a:ext>
                </a:extLst>
              </a:tr>
              <a:tr h="152545">
                <a:tc>
                  <a:txBody>
                    <a:bodyPr/>
                    <a:lstStyle/>
                    <a:p>
                      <a:pPr algn="ctr"/>
                      <a:r>
                        <a:rPr lang="en-US" sz="1600">
                          <a:solidFill>
                            <a:schemeClr val="bg1"/>
                          </a:solidFill>
                          <a:latin typeface="Arial" panose="020B0604020202020204" pitchFamily="34" charset="0"/>
                          <a:cs typeface="Arial" panose="020B0604020202020204" pitchFamily="34" charset="0"/>
                        </a:rPr>
                        <a:t>1S PCIe Lanes w FlexUPI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56</a:t>
                      </a:r>
                      <a:endParaRPr lang="en-US"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8x16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a:solidFill>
                            <a:schemeClr val="bg1"/>
                          </a:solidFill>
                          <a:latin typeface="Arial" panose="020B0604020202020204" pitchFamily="34" charset="0"/>
                          <a:cs typeface="Arial" panose="020B0604020202020204" pitchFamily="34" charset="0"/>
                        </a:rPr>
                        <a:t>8x16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55838692"/>
                  </a:ext>
                </a:extLst>
              </a:tr>
            </a:tbl>
          </a:graphicData>
        </a:graphic>
      </p:graphicFrame>
      <p:sp>
        <p:nvSpPr>
          <p:cNvPr id="3" name="TextBox 2">
            <a:extLst>
              <a:ext uri="{FF2B5EF4-FFF2-40B4-BE49-F238E27FC236}">
                <a16:creationId xmlns:a16="http://schemas.microsoft.com/office/drawing/2014/main" id="{8D6D1EF5-A666-4437-9081-C9A5097A420A}"/>
              </a:ext>
            </a:extLst>
          </p:cNvPr>
          <p:cNvSpPr txBox="1"/>
          <p:nvPr/>
        </p:nvSpPr>
        <p:spPr>
          <a:xfrm>
            <a:off x="5804477" y="6245328"/>
            <a:ext cx="5759450" cy="506979"/>
          </a:xfrm>
          <a:prstGeom prst="rect">
            <a:avLst/>
          </a:prstGeom>
          <a:noFill/>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Intel Clear"/>
                <a:ea typeface="+mn-ea"/>
                <a:cs typeface="+mn-cs"/>
              </a:rPr>
              <a:t>Birchstream-SP package is planned to be physically identical to Eaglestream package but does not need to be pin compatible!</a:t>
            </a:r>
            <a:endParaRPr kumimoji="0" lang="en-US" sz="1400" b="0" i="0" u="none" strike="noStrike" kern="1200" cap="none" spc="0" normalizeH="0" baseline="0" noProof="0" dirty="0">
              <a:ln>
                <a:noFill/>
              </a:ln>
              <a:solidFill>
                <a:srgbClr val="FFFF00"/>
              </a:solidFill>
              <a:effectLst/>
              <a:uLnTx/>
              <a:uFillTx/>
              <a:latin typeface="Intel Clear"/>
              <a:ea typeface="+mn-ea"/>
              <a:cs typeface="+mn-cs"/>
            </a:endParaRPr>
          </a:p>
        </p:txBody>
      </p:sp>
      <p:sp>
        <p:nvSpPr>
          <p:cNvPr id="5" name="Footer Placeholder 2">
            <a:extLst>
              <a:ext uri="{FF2B5EF4-FFF2-40B4-BE49-F238E27FC236}">
                <a16:creationId xmlns:a16="http://schemas.microsoft.com/office/drawing/2014/main" id="{01713465-2B53-4E64-B75B-30BE91902789}"/>
              </a:ext>
            </a:extLst>
          </p:cNvPr>
          <p:cNvSpPr txBox="1">
            <a:spLocks/>
          </p:cNvSpPr>
          <p:nvPr/>
        </p:nvSpPr>
        <p:spPr>
          <a:xfrm>
            <a:off x="935182" y="6387182"/>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prstClr val="black">
                    <a:tint val="75000"/>
                  </a:prstClr>
                </a:solidFill>
                <a:latin typeface="Calibri" panose="020F0502020204030204"/>
              </a:rPr>
              <a:t>Intel Confidential – Product Design Information</a:t>
            </a:r>
          </a:p>
        </p:txBody>
      </p:sp>
    </p:spTree>
    <p:extLst>
      <p:ext uri="{BB962C8B-B14F-4D97-AF65-F5344CB8AC3E}">
        <p14:creationId xmlns:p14="http://schemas.microsoft.com/office/powerpoint/2010/main" val="1660802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2CD23-529D-469E-A8C0-123FC13A767C}"/>
              </a:ext>
            </a:extLst>
          </p:cNvPr>
          <p:cNvPicPr>
            <a:picLocks noChangeAspect="1"/>
          </p:cNvPicPr>
          <p:nvPr/>
        </p:nvPicPr>
        <p:blipFill rotWithShape="1">
          <a:blip r:embed="rId2"/>
          <a:srcRect l="1286" t="10678" r="41432" b="44768"/>
          <a:stretch/>
        </p:blipFill>
        <p:spPr>
          <a:xfrm>
            <a:off x="2257" y="618835"/>
            <a:ext cx="12189743" cy="5320146"/>
          </a:xfrm>
          <a:prstGeom prst="rect">
            <a:avLst/>
          </a:prstGeom>
        </p:spPr>
      </p:pic>
    </p:spTree>
    <p:extLst>
      <p:ext uri="{BB962C8B-B14F-4D97-AF65-F5344CB8AC3E}">
        <p14:creationId xmlns:p14="http://schemas.microsoft.com/office/powerpoint/2010/main" val="2935862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B69A-569D-42FB-8D66-A8130A3026F4}"/>
              </a:ext>
            </a:extLst>
          </p:cNvPr>
          <p:cNvSpPr>
            <a:spLocks noGrp="1"/>
          </p:cNvSpPr>
          <p:nvPr>
            <p:ph type="title"/>
          </p:nvPr>
        </p:nvSpPr>
        <p:spPr>
          <a:xfrm>
            <a:off x="607484" y="360755"/>
            <a:ext cx="10972800" cy="530785"/>
          </a:xfrm>
        </p:spPr>
        <p:txBody>
          <a:bodyPr/>
          <a:lstStyle/>
          <a:p>
            <a:r>
              <a:rPr lang="en-US" dirty="0"/>
              <a:t>EMIB Technology</a:t>
            </a:r>
          </a:p>
        </p:txBody>
      </p:sp>
      <p:pic>
        <p:nvPicPr>
          <p:cNvPr id="3" name="Picture 2">
            <a:extLst>
              <a:ext uri="{FF2B5EF4-FFF2-40B4-BE49-F238E27FC236}">
                <a16:creationId xmlns:a16="http://schemas.microsoft.com/office/drawing/2014/main" id="{2FBA3543-E0FA-4FED-B80F-3FE022AFD59C}"/>
              </a:ext>
            </a:extLst>
          </p:cNvPr>
          <p:cNvPicPr>
            <a:picLocks noChangeAspect="1"/>
          </p:cNvPicPr>
          <p:nvPr/>
        </p:nvPicPr>
        <p:blipFill rotWithShape="1">
          <a:blip r:embed="rId2"/>
          <a:srcRect b="5073"/>
          <a:stretch/>
        </p:blipFill>
        <p:spPr>
          <a:xfrm>
            <a:off x="0" y="1582345"/>
            <a:ext cx="7825362" cy="4251960"/>
          </a:xfrm>
          <a:prstGeom prst="rect">
            <a:avLst/>
          </a:prstGeom>
        </p:spPr>
      </p:pic>
      <p:sp>
        <p:nvSpPr>
          <p:cNvPr id="4" name="TextBox 3">
            <a:extLst>
              <a:ext uri="{FF2B5EF4-FFF2-40B4-BE49-F238E27FC236}">
                <a16:creationId xmlns:a16="http://schemas.microsoft.com/office/drawing/2014/main" id="{BBD23168-AB3B-4F78-91FD-FA4E02EBA18C}"/>
              </a:ext>
            </a:extLst>
          </p:cNvPr>
          <p:cNvSpPr txBox="1"/>
          <p:nvPr/>
        </p:nvSpPr>
        <p:spPr>
          <a:xfrm>
            <a:off x="8275320" y="1378347"/>
            <a:ext cx="3703320" cy="1121013"/>
          </a:xfrm>
          <a:prstGeom prst="rect">
            <a:avLst/>
          </a:prstGeom>
          <a:noFill/>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Embedded Multi-die Interconnect Bridge (EMIB) enables tighter pitch interconnect between die in package for higher bandwidth communication.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Without requiring tighter pitches from package substrate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Without preventing die from also having IOs and power delivery connected directly to the package.</a:t>
            </a:r>
          </a:p>
        </p:txBody>
      </p:sp>
    </p:spTree>
    <p:extLst>
      <p:ext uri="{BB962C8B-B14F-4D97-AF65-F5344CB8AC3E}">
        <p14:creationId xmlns:p14="http://schemas.microsoft.com/office/powerpoint/2010/main" val="1339391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Intel2020">
      <a:dk1>
        <a:srgbClr val="000000"/>
      </a:dk1>
      <a:lt1>
        <a:srgbClr val="FFFFFF"/>
      </a:lt1>
      <a:dk2>
        <a:srgbClr val="004A86"/>
      </a:dk2>
      <a:lt2>
        <a:srgbClr val="525252"/>
      </a:lt2>
      <a:accent1>
        <a:srgbClr val="0068B5"/>
      </a:accent1>
      <a:accent2>
        <a:srgbClr val="00C7FD"/>
      </a:accent2>
      <a:accent3>
        <a:srgbClr val="F6CB4B"/>
      </a:accent3>
      <a:accent4>
        <a:srgbClr val="D96930"/>
      </a:accent4>
      <a:accent5>
        <a:srgbClr val="8F5DA2"/>
      </a:accent5>
      <a:accent6>
        <a:srgbClr val="8BAE46"/>
      </a:accent6>
      <a:hlink>
        <a:srgbClr val="0068B5"/>
      </a:hlink>
      <a:folHlink>
        <a:srgbClr val="0068B5"/>
      </a:folHlink>
    </a:clrScheme>
    <a:fontScheme name="Custom 11">
      <a:majorFont>
        <a:latin typeface="Intel Clear Light"/>
        <a:ea typeface="Helvetica Neue"/>
        <a:cs typeface="Helvetica Neue"/>
      </a:majorFont>
      <a:minorFont>
        <a:latin typeface="Intel Clear"/>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0" tIns="0" rIns="0" bIns="0" numCol="1" spcCol="38100" rtlCol="0" anchor="t" anchorCtr="0">
        <a:spAutoFit/>
      </a:bodyPr>
      <a:lstStyle>
        <a:defPPr marL="0" marR="0" indent="0" algn="l" defTabSz="2438338" rtl="0" fontAlgn="auto" latinLnBrk="0" hangingPunct="0">
          <a:lnSpc>
            <a:spcPct val="100000"/>
          </a:lnSpc>
          <a:spcBef>
            <a:spcPts val="0"/>
          </a:spcBef>
          <a:spcAft>
            <a:spcPts val="0"/>
          </a:spcAft>
          <a:buClrTx/>
          <a:buSzTx/>
          <a:buFontTx/>
          <a:buNone/>
          <a:tabLst/>
          <a:defRPr kumimoji="0" b="0" i="0" u="none" strike="noStrike" cap="none" spc="0" normalizeH="0" baseline="0" dirty="0" err="1" smtClean="0">
            <a:ln>
              <a:noFill/>
            </a:ln>
            <a:solidFill>
              <a:schemeClr val="tx2"/>
            </a:solidFill>
            <a:effectLst/>
            <a:uFillTx/>
            <a:latin typeface="+mn-lt"/>
            <a:ea typeface="+mn-ea"/>
            <a:cs typeface="+mn-cs"/>
            <a:sym typeface="Helvetica Neue"/>
          </a:defRPr>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intel3.0-blue">
  <a:themeElements>
    <a:clrScheme name="">
      <a:dk1>
        <a:srgbClr val="000000"/>
      </a:dk1>
      <a:lt1>
        <a:srgbClr val="FFFFFF"/>
      </a:lt1>
      <a:dk2>
        <a:srgbClr val="0860A8"/>
      </a:dk2>
      <a:lt2>
        <a:srgbClr val="FDB605"/>
      </a:lt2>
      <a:accent1>
        <a:srgbClr val="009900"/>
      </a:accent1>
      <a:accent2>
        <a:srgbClr val="FF5C00"/>
      </a:accent2>
      <a:accent3>
        <a:srgbClr val="AAB6D1"/>
      </a:accent3>
      <a:accent4>
        <a:srgbClr val="DADADA"/>
      </a:accent4>
      <a:accent5>
        <a:srgbClr val="AACAAA"/>
      </a:accent5>
      <a:accent6>
        <a:srgbClr val="E75300"/>
      </a:accent6>
      <a:hlink>
        <a:srgbClr val="AA014C"/>
      </a:hlink>
      <a:folHlink>
        <a:srgbClr val="567EB9"/>
      </a:folHlink>
    </a:clrScheme>
    <a:fontScheme name="intel3.0-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intel3.0-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ntel3.0-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intel3.0-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ntel3.0-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ntel3.0-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ntel3.0-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intel3.0-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ntel3.0-blu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intel3.0-blu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intel3.0-blu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intel3.0-blu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intel3.0-blu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intel3.0-blu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intel3.0-blu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intel3.0-blu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intel3.0-blu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Int_PPT Template_ClearPro_16x9">
  <a:themeElements>
    <a:clrScheme name="Custom 2">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2">
            <a:lumMod val="20000"/>
            <a:lumOff val="80000"/>
          </a:schemeClr>
        </a:solidFill>
      </a:spPr>
      <a:bodyPr vert="horz" lIns="0" tIns="0" rIns="0" bIns="0" rtlCol="0">
        <a:noAutofit/>
      </a:bodyPr>
      <a:lstStyle>
        <a:defPPr>
          <a:defRPr sz="1100" dirty="0" smtClean="0">
            <a:solidFill>
              <a:srgbClr val="003C71"/>
            </a:solidFill>
          </a:defRPr>
        </a:defPPr>
      </a:lstStyle>
    </a:txDef>
  </a:objectDefaults>
  <a:extraClrSchemeLst/>
</a:theme>
</file>

<file path=ppt/theme/theme5.xml><?xml version="1.0" encoding="utf-8"?>
<a:theme xmlns:a="http://schemas.openxmlformats.org/drawingml/2006/main" name="5_Int_PPT Template_ClearPro_16x9">
  <a:themeElements>
    <a:clrScheme name="Custom 2">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2">
            <a:lumMod val="20000"/>
            <a:lumOff val="80000"/>
          </a:schemeClr>
        </a:solidFill>
      </a:spPr>
      <a:bodyPr vert="horz" lIns="0" tIns="0" rIns="0" bIns="0" rtlCol="0">
        <a:noAutofit/>
      </a:bodyPr>
      <a:lstStyle>
        <a:defPPr>
          <a:defRPr sz="1100" dirty="0" smtClean="0">
            <a:solidFill>
              <a:srgbClr val="003C71"/>
            </a:solidFill>
          </a:defRPr>
        </a:defPPr>
      </a:lstStyle>
    </a:txDef>
  </a:objectDefaults>
  <a:extraClrSchemeLst/>
</a:theme>
</file>

<file path=ppt/theme/theme6.xml><?xml version="1.0" encoding="utf-8"?>
<a:theme xmlns:a="http://schemas.openxmlformats.org/drawingml/2006/main" name="1_intel3.0-blue">
  <a:themeElements>
    <a:clrScheme name="">
      <a:dk1>
        <a:srgbClr val="000000"/>
      </a:dk1>
      <a:lt1>
        <a:srgbClr val="FFFFFF"/>
      </a:lt1>
      <a:dk2>
        <a:srgbClr val="0860A8"/>
      </a:dk2>
      <a:lt2>
        <a:srgbClr val="FDB605"/>
      </a:lt2>
      <a:accent1>
        <a:srgbClr val="009900"/>
      </a:accent1>
      <a:accent2>
        <a:srgbClr val="FF5C00"/>
      </a:accent2>
      <a:accent3>
        <a:srgbClr val="AAB6D1"/>
      </a:accent3>
      <a:accent4>
        <a:srgbClr val="DADADA"/>
      </a:accent4>
      <a:accent5>
        <a:srgbClr val="AACAAA"/>
      </a:accent5>
      <a:accent6>
        <a:srgbClr val="E75300"/>
      </a:accent6>
      <a:hlink>
        <a:srgbClr val="AA014C"/>
      </a:hlink>
      <a:folHlink>
        <a:srgbClr val="567EB9"/>
      </a:folHlink>
    </a:clrScheme>
    <a:fontScheme name="intel3.0-bl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intel3.0-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ntel3.0-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intel3.0-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ntel3.0-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ntel3.0-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ntel3.0-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intel3.0-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ntel3.0-blu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intel3.0-blu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intel3.0-blu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intel3.0-blu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intel3.0-blu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intel3.0-blu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intel3.0-blu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intel3.0-blu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intel3.0-blu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Int_PPT Template_ClearPro_16x9">
  <a:themeElements>
    <a:clrScheme name="Custom 2">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none" lIns="0" tIns="0" rIns="0" bIns="0" rtlCol="0">
        <a:spAutoFit/>
      </a:bodyPr>
      <a:lstStyle>
        <a:defPPr algn="l">
          <a:defRPr sz="1400" dirty="0" smtClean="0">
            <a:solidFill>
              <a:schemeClr val="bg1">
                <a:lumMod val="95000"/>
              </a:schemeClr>
            </a:solidFill>
          </a:defRPr>
        </a:defPPr>
      </a:lstStyle>
    </a:txDef>
  </a:objectDefaults>
  <a:extraClrSchemeLst/>
  <a:extLst>
    <a:ext uri="{05A4C25C-085E-4340-85A3-A5531E510DB2}">
      <thm15:themeFamily xmlns:thm15="http://schemas.microsoft.com/office/thememl/2012/main" name="SEG_template1.pptx" id="{91A616E6-F3DC-4F98-B827-D95AE3A82CDC}" vid="{C27D1C69-D039-48BD-8942-3AC0FEFB4F77}"/>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234F610208204584ED1821DAA63EB9" ma:contentTypeVersion="1" ma:contentTypeDescription="Create a new document." ma:contentTypeScope="" ma:versionID="e7ed36169a6920e38973ae34c0151eac">
  <xsd:schema xmlns:xsd="http://www.w3.org/2001/XMLSchema" xmlns:xs="http://www.w3.org/2001/XMLSchema" xmlns:p="http://schemas.microsoft.com/office/2006/metadata/properties" xmlns:ns2="b94e1e35-650b-4b04-a602-5e8e2076facc" targetNamespace="http://schemas.microsoft.com/office/2006/metadata/properties" ma:root="true" ma:fieldsID="ccda2805d90829274e0b2b3edb29a88b" ns2:_="">
    <xsd:import namespace="b94e1e35-650b-4b04-a602-5e8e2076facc"/>
    <xsd:element name="properties">
      <xsd:complexType>
        <xsd:sequence>
          <xsd:element name="documentManagement">
            <xsd:complexType>
              <xsd:all>
                <xsd:element ref="ns2:Meeting_x0020_Date"/>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4e1e35-650b-4b04-a602-5e8e2076facc" elementFormDefault="qualified">
    <xsd:import namespace="http://schemas.microsoft.com/office/2006/documentManagement/types"/>
    <xsd:import namespace="http://schemas.microsoft.com/office/infopath/2007/PartnerControls"/>
    <xsd:element name="Meeting_x0020_Date" ma:index="8" ma:displayName="Meeting Date" ma:description="Please enter the date of the meeting instance that this file will belong to.  Use the format:  yyyy-mm-dd" ma:internalName="Meeting_x0020_Date">
      <xsd:simpleType>
        <xsd:restriction base="dms:Text">
          <xsd:maxLength value="2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Date xmlns="b94e1e35-650b-4b04-a602-5e8e2076facc">2015-10-13</Meeting_x0020_Date>
  </documentManagement>
</p:properties>
</file>

<file path=customXml/itemProps1.xml><?xml version="1.0" encoding="utf-8"?>
<ds:datastoreItem xmlns:ds="http://schemas.openxmlformats.org/officeDocument/2006/customXml" ds:itemID="{6B7764AE-D490-4FA6-86F0-B1639700FC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4e1e35-650b-4b04-a602-5e8e2076fa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1827FD-0CB3-4BE4-A5E8-A627220A87B7}">
  <ds:schemaRefs>
    <ds:schemaRef ds:uri="http://schemas.microsoft.com/sharepoint/v3/contenttype/forms"/>
  </ds:schemaRefs>
</ds:datastoreItem>
</file>

<file path=customXml/itemProps3.xml><?xml version="1.0" encoding="utf-8"?>
<ds:datastoreItem xmlns:ds="http://schemas.openxmlformats.org/officeDocument/2006/customXml" ds:itemID="{45966455-47FA-4754-A74E-8ED6ECAE1FD0}">
  <ds:schemaRefs>
    <ds:schemaRef ds:uri="http://schemas.microsoft.com/office/2006/metadata/properties"/>
    <ds:schemaRef ds:uri="http://schemas.microsoft.com/office/infopath/2007/PartnerControls"/>
    <ds:schemaRef ds:uri="b94e1e35-650b-4b04-a602-5e8e2076facc"/>
  </ds:schemaRefs>
</ds:datastoreItem>
</file>

<file path=docProps/app.xml><?xml version="1.0" encoding="utf-8"?>
<Properties xmlns="http://schemas.openxmlformats.org/officeDocument/2006/extended-properties" xmlns:vt="http://schemas.openxmlformats.org/officeDocument/2006/docPropsVTypes">
  <TotalTime>65273</TotalTime>
  <Words>5183</Words>
  <Application>Microsoft Office PowerPoint</Application>
  <PresentationFormat>Widescreen</PresentationFormat>
  <Paragraphs>1575</Paragraphs>
  <Slides>51</Slides>
  <Notes>20</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51</vt:i4>
      </vt:variant>
    </vt:vector>
  </HeadingPairs>
  <TitlesOfParts>
    <vt:vector size="70" baseType="lpstr">
      <vt:lpstr>Arial</vt:lpstr>
      <vt:lpstr>Calibri</vt:lpstr>
      <vt:lpstr>Calibri Light</vt:lpstr>
      <vt:lpstr>Helvetica</vt:lpstr>
      <vt:lpstr>Helvetica Neue Medium</vt:lpstr>
      <vt:lpstr>Intel Clear</vt:lpstr>
      <vt:lpstr>Intel Clear Light</vt:lpstr>
      <vt:lpstr>Intel Clear Pro</vt:lpstr>
      <vt:lpstr>Microsoft Sans Serif</vt:lpstr>
      <vt:lpstr>Verdana</vt:lpstr>
      <vt:lpstr>Wingdings</vt:lpstr>
      <vt:lpstr>Office Theme</vt:lpstr>
      <vt:lpstr>21_BasicWhite</vt:lpstr>
      <vt:lpstr>intel3.0-blue</vt:lpstr>
      <vt:lpstr>2_Int_PPT Template_ClearPro_16x9</vt:lpstr>
      <vt:lpstr>5_Int_PPT Template_ClearPro_16x9</vt:lpstr>
      <vt:lpstr>1_intel3.0-blue</vt:lpstr>
      <vt:lpstr>3_Int_PPT Template_ClearPro_16x9</vt:lpstr>
      <vt:lpstr>1_Office Theme</vt:lpstr>
      <vt:lpstr>SRF</vt:lpstr>
      <vt:lpstr>Shared between GNR and SRF</vt:lpstr>
      <vt:lpstr>Compute Die Roadmap</vt:lpstr>
      <vt:lpstr>PowerPoint Presentation</vt:lpstr>
      <vt:lpstr>PowerPoint Presentation</vt:lpstr>
      <vt:lpstr>PowerPoint Presentation</vt:lpstr>
      <vt:lpstr>Platform Requirements</vt:lpstr>
      <vt:lpstr>PowerPoint Presentation</vt:lpstr>
      <vt:lpstr>EMIB Technology</vt:lpstr>
      <vt:lpstr>SRF Skus</vt:lpstr>
      <vt:lpstr>SRF Skus</vt:lpstr>
      <vt:lpstr>SRF Skus</vt:lpstr>
      <vt:lpstr>Granite Rapids (GNR) and Sierra Forest (SRF)</vt:lpstr>
      <vt:lpstr>Granite Rapids (GNR) and Sierra Forest (SRF)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Core Tile Array Capacities</vt:lpstr>
      <vt:lpstr>PowerPoint Presentation</vt:lpstr>
      <vt:lpstr>PowerPoint Presentation</vt:lpstr>
      <vt:lpstr>SRF Compute Die Clocks </vt:lpstr>
      <vt:lpstr>SRF Voltage Domains </vt:lpstr>
      <vt:lpstr>SRF Voltage Rail Ordering </vt:lpstr>
      <vt:lpstr>Package C6 (PC6)</vt:lpstr>
      <vt:lpstr>High Level Clock Arch </vt:lpstr>
      <vt:lpstr>LJPLL Integration</vt:lpstr>
      <vt:lpstr>Fuse ROM Integration</vt:lpstr>
      <vt:lpstr>PowerPoint Presentation</vt:lpstr>
      <vt:lpstr>PowerPoint Presentation</vt:lpstr>
      <vt:lpstr>PowerPoint Presentation</vt:lpstr>
      <vt:lpstr>PowerPoint Presentation</vt:lpstr>
      <vt:lpstr> GNRIO die</vt:lpstr>
      <vt:lpstr>PowerPoint Presentation</vt:lpstr>
      <vt:lpstr>PowerPoint Presentation</vt:lpstr>
      <vt:lpstr>Backup</vt:lpstr>
      <vt:lpstr>PowerPoint Presentation</vt:lpstr>
      <vt:lpstr>PowerPoint Presentation</vt:lpstr>
      <vt:lpstr>PowerPoint Presentation</vt:lpstr>
      <vt:lpstr>GNR EMIB</vt:lpstr>
    </vt:vector>
  </TitlesOfParts>
  <Company>Intel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 Package Pathfinding Proposal</dc:title>
  <dc:creator>Varada, Raj R</dc:creator>
  <cp:keywords>CTPClassification=CTP_ITS:VisualMarkings=Yes, CTPClassification=CTP_ITS</cp:keywords>
  <cp:lastModifiedBy>McFarland, Grant</cp:lastModifiedBy>
  <cp:revision>855</cp:revision>
  <dcterms:created xsi:type="dcterms:W3CDTF">2014-06-23T22:18:30Z</dcterms:created>
  <dcterms:modified xsi:type="dcterms:W3CDTF">2021-08-20T23:18:50Z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0x010100EB234F610208204584ED1821DAA63EB9</vt:lpwstr>
  </property>
  <property fmtid="{D5CDD505-2E9C-101B-9397-08002B2CF9AE}" pid="3" name="TitusGUID">
    <vt:lpwstr>4e09d77e-7751-4b40-b8f5-48145d916fc6</vt:lpwstr>
  </property>
  <property fmtid="{D5CDD505-2E9C-101B-9397-08002B2CF9AE}" pid="4" name="AdvancedDocumentFooter">
    <vt:lpwstr>NA</vt:lpwstr>
  </property>
  <property fmtid="{D5CDD505-2E9C-101B-9397-08002B2CF9AE}" pid="5" name="CTP_BU">
    <vt:lpwstr>XEON AND NETWORKING ENGINEERING GROU</vt:lpwstr>
  </property>
  <property fmtid="{D5CDD505-2E9C-101B-9397-08002B2CF9AE}" pid="6" name="CTP_TimeStamp">
    <vt:lpwstr>2020-08-21 19:45:34Z</vt:lpwstr>
  </property>
  <property fmtid="{D5CDD505-2E9C-101B-9397-08002B2CF9AE}" pid="7" name="CTP_FOOTER">
    <vt:lpwstr>False</vt:lpwstr>
  </property>
  <property fmtid="{D5CDD505-2E9C-101B-9397-08002B2CF9AE}" pid="8" name="VisualMarkings">
    <vt:lpwstr>Yes</vt:lpwstr>
  </property>
  <property fmtid="{D5CDD505-2E9C-101B-9397-08002B2CF9AE}" pid="9" name="CTPClassification">
    <vt:lpwstr>CTP_ITS</vt:lpwstr>
  </property>
  <property fmtid="{D5CDD505-2E9C-101B-9397-08002B2CF9AE}" pid="10" name="MSIP_Label_3b551b20-269b-42c3-82f9-0dc0b2d95177_Enabled">
    <vt:lpwstr>True</vt:lpwstr>
  </property>
  <property fmtid="{D5CDD505-2E9C-101B-9397-08002B2CF9AE}" pid="11" name="MSIP_Label_3b551b20-269b-42c3-82f9-0dc0b2d95177_SiteId">
    <vt:lpwstr>46c98d88-e344-4ed4-8496-4ed7712e255d</vt:lpwstr>
  </property>
  <property fmtid="{D5CDD505-2E9C-101B-9397-08002B2CF9AE}" pid="12" name="MSIP_Label_3b551b20-269b-42c3-82f9-0dc0b2d95177_Owner">
    <vt:lpwstr>grant.mcfarland@intel.com</vt:lpwstr>
  </property>
  <property fmtid="{D5CDD505-2E9C-101B-9397-08002B2CF9AE}" pid="13" name="MSIP_Label_3b551b20-269b-42c3-82f9-0dc0b2d95177_SetDate">
    <vt:lpwstr>2020-08-31T14:23:47.3531741Z</vt:lpwstr>
  </property>
  <property fmtid="{D5CDD505-2E9C-101B-9397-08002B2CF9AE}" pid="14" name="MSIP_Label_3b551b20-269b-42c3-82f9-0dc0b2d95177_Name">
    <vt:lpwstr>Intel Top Secret</vt:lpwstr>
  </property>
  <property fmtid="{D5CDD505-2E9C-101B-9397-08002B2CF9AE}" pid="15" name="MSIP_Label_3b551b20-269b-42c3-82f9-0dc0b2d95177_Application">
    <vt:lpwstr>Microsoft Azure Information Protection</vt:lpwstr>
  </property>
  <property fmtid="{D5CDD505-2E9C-101B-9397-08002B2CF9AE}" pid="16" name="MSIP_Label_3b551b20-269b-42c3-82f9-0dc0b2d95177_ActionId">
    <vt:lpwstr>27950e4b-41ac-4635-9da7-08e43572db35</vt:lpwstr>
  </property>
  <property fmtid="{D5CDD505-2E9C-101B-9397-08002B2CF9AE}" pid="17" name="MSIP_Label_3b551b20-269b-42c3-82f9-0dc0b2d95177_Extended_MSFT_Method">
    <vt:lpwstr>Automatic</vt:lpwstr>
  </property>
  <property fmtid="{D5CDD505-2E9C-101B-9397-08002B2CF9AE}" pid="18" name="Sensitivity">
    <vt:lpwstr>Intel Top Secret</vt:lpwstr>
  </property>
</Properties>
</file>