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147470896" r:id="rId5"/>
    <p:sldId id="257" r:id="rId6"/>
    <p:sldId id="2147309880" r:id="rId7"/>
    <p:sldId id="2147470884" r:id="rId8"/>
    <p:sldId id="2147470888" r:id="rId9"/>
    <p:sldId id="2147309881" r:id="rId10"/>
    <p:sldId id="2147470893" r:id="rId11"/>
    <p:sldId id="2147470894" r:id="rId12"/>
    <p:sldId id="2147470890" r:id="rId13"/>
    <p:sldId id="2147470891" r:id="rId14"/>
    <p:sldId id="2147470895" r:id="rId15"/>
    <p:sldId id="2147470889" r:id="rId16"/>
    <p:sldId id="2147470892" r:id="rId17"/>
    <p:sldId id="2147470898" r:id="rId18"/>
    <p:sldId id="2147470899" r:id="rId19"/>
    <p:sldId id="2147470900" r:id="rId20"/>
    <p:sldId id="260" r:id="rId21"/>
    <p:sldId id="2147470887" r:id="rId22"/>
    <p:sldId id="2147309878" r:id="rId23"/>
    <p:sldId id="2147470897" r:id="rId24"/>
  </p:sldIdLst>
  <p:sldSz cx="12192000" cy="6858000"/>
  <p:notesSz cx="6858000" cy="9144000"/>
  <p:defaultTextStyle>
    <a:defPPr>
      <a:defRPr lang="en-US"/>
    </a:defPPr>
    <a:lvl1pPr marL="0" algn="l" defTabSz="1108161" rtl="0" eaLnBrk="1" latinLnBrk="0" hangingPunct="1">
      <a:defRPr sz="2181" kern="1200">
        <a:solidFill>
          <a:schemeClr val="tx1"/>
        </a:solidFill>
        <a:latin typeface="+mn-lt"/>
        <a:ea typeface="+mn-ea"/>
        <a:cs typeface="+mn-cs"/>
      </a:defRPr>
    </a:lvl1pPr>
    <a:lvl2pPr marL="554081" algn="l" defTabSz="1108161" rtl="0" eaLnBrk="1" latinLnBrk="0" hangingPunct="1">
      <a:defRPr sz="2181" kern="1200">
        <a:solidFill>
          <a:schemeClr val="tx1"/>
        </a:solidFill>
        <a:latin typeface="+mn-lt"/>
        <a:ea typeface="+mn-ea"/>
        <a:cs typeface="+mn-cs"/>
      </a:defRPr>
    </a:lvl2pPr>
    <a:lvl3pPr marL="1108161" algn="l" defTabSz="1108161" rtl="0" eaLnBrk="1" latinLnBrk="0" hangingPunct="1">
      <a:defRPr sz="2181" kern="1200">
        <a:solidFill>
          <a:schemeClr val="tx1"/>
        </a:solidFill>
        <a:latin typeface="+mn-lt"/>
        <a:ea typeface="+mn-ea"/>
        <a:cs typeface="+mn-cs"/>
      </a:defRPr>
    </a:lvl3pPr>
    <a:lvl4pPr marL="1662242" algn="l" defTabSz="1108161" rtl="0" eaLnBrk="1" latinLnBrk="0" hangingPunct="1">
      <a:defRPr sz="2181" kern="1200">
        <a:solidFill>
          <a:schemeClr val="tx1"/>
        </a:solidFill>
        <a:latin typeface="+mn-lt"/>
        <a:ea typeface="+mn-ea"/>
        <a:cs typeface="+mn-cs"/>
      </a:defRPr>
    </a:lvl4pPr>
    <a:lvl5pPr marL="2216323" algn="l" defTabSz="1108161" rtl="0" eaLnBrk="1" latinLnBrk="0" hangingPunct="1">
      <a:defRPr sz="2181" kern="1200">
        <a:solidFill>
          <a:schemeClr val="tx1"/>
        </a:solidFill>
        <a:latin typeface="+mn-lt"/>
        <a:ea typeface="+mn-ea"/>
        <a:cs typeface="+mn-cs"/>
      </a:defRPr>
    </a:lvl5pPr>
    <a:lvl6pPr marL="2770403" algn="l" defTabSz="1108161" rtl="0" eaLnBrk="1" latinLnBrk="0" hangingPunct="1">
      <a:defRPr sz="2181" kern="1200">
        <a:solidFill>
          <a:schemeClr val="tx1"/>
        </a:solidFill>
        <a:latin typeface="+mn-lt"/>
        <a:ea typeface="+mn-ea"/>
        <a:cs typeface="+mn-cs"/>
      </a:defRPr>
    </a:lvl6pPr>
    <a:lvl7pPr marL="3324484" algn="l" defTabSz="1108161" rtl="0" eaLnBrk="1" latinLnBrk="0" hangingPunct="1">
      <a:defRPr sz="2181" kern="1200">
        <a:solidFill>
          <a:schemeClr val="tx1"/>
        </a:solidFill>
        <a:latin typeface="+mn-lt"/>
        <a:ea typeface="+mn-ea"/>
        <a:cs typeface="+mn-cs"/>
      </a:defRPr>
    </a:lvl7pPr>
    <a:lvl8pPr marL="3878565" algn="l" defTabSz="1108161" rtl="0" eaLnBrk="1" latinLnBrk="0" hangingPunct="1">
      <a:defRPr sz="2181" kern="1200">
        <a:solidFill>
          <a:schemeClr val="tx1"/>
        </a:solidFill>
        <a:latin typeface="+mn-lt"/>
        <a:ea typeface="+mn-ea"/>
        <a:cs typeface="+mn-cs"/>
      </a:defRPr>
    </a:lvl8pPr>
    <a:lvl9pPr marL="4432645" algn="l" defTabSz="1108161" rtl="0" eaLnBrk="1" latinLnBrk="0" hangingPunct="1">
      <a:defRPr sz="218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D2"/>
    <a:srgbClr val="0054B0"/>
    <a:srgbClr val="006FEA"/>
    <a:srgbClr val="0071EE"/>
    <a:srgbClr val="0150ED"/>
    <a:srgbClr val="0E5EFE"/>
    <a:srgbClr val="1E69FE"/>
    <a:srgbClr val="004FEE"/>
    <a:srgbClr val="005ADE"/>
    <a:srgbClr val="0D6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04"/>
    <p:restoredTop sz="94589"/>
  </p:normalViewPr>
  <p:slideViewPr>
    <p:cSldViewPr snapToGrid="0">
      <p:cViewPr varScale="1">
        <p:scale>
          <a:sx n="75" d="100"/>
          <a:sy n="75" d="100"/>
        </p:scale>
        <p:origin x="576" y="176"/>
      </p:cViewPr>
      <p:guideLst>
        <p:guide orient="horz" pos="2161"/>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EC177-E2E5-4455-82C1-178BA1878C75}" type="datetimeFigureOut">
              <a:rPr lang="en-US" smtClean="0"/>
              <a:t>9/22/24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04A1C-D9A7-450B-9BF6-70A1F0BFB355}" type="slidenum">
              <a:rPr lang="en-US" smtClean="0"/>
              <a:t>‹#›</a:t>
            </a:fld>
            <a:endParaRPr lang="en-US"/>
          </a:p>
        </p:txBody>
      </p:sp>
    </p:spTree>
    <p:extLst>
      <p:ext uri="{BB962C8B-B14F-4D97-AF65-F5344CB8AC3E}">
        <p14:creationId xmlns:p14="http://schemas.microsoft.com/office/powerpoint/2010/main" val="926439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1</a:t>
            </a:fld>
            <a:endParaRPr lang="en-US"/>
          </a:p>
        </p:txBody>
      </p:sp>
    </p:spTree>
    <p:extLst>
      <p:ext uri="{BB962C8B-B14F-4D97-AF65-F5344CB8AC3E}">
        <p14:creationId xmlns:p14="http://schemas.microsoft.com/office/powerpoint/2010/main" val="1813432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D04A1C-D9A7-450B-9BF6-70A1F0BFB355}" type="slidenum">
              <a:rPr lang="en-US" smtClean="0"/>
              <a:t>8</a:t>
            </a:fld>
            <a:endParaRPr lang="en-US"/>
          </a:p>
        </p:txBody>
      </p:sp>
    </p:spTree>
    <p:extLst>
      <p:ext uri="{BB962C8B-B14F-4D97-AF65-F5344CB8AC3E}">
        <p14:creationId xmlns:p14="http://schemas.microsoft.com/office/powerpoint/2010/main" val="2089676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12</a:t>
            </a:fld>
            <a:endParaRPr lang="en-US"/>
          </a:p>
        </p:txBody>
      </p:sp>
    </p:spTree>
    <p:extLst>
      <p:ext uri="{BB962C8B-B14F-4D97-AF65-F5344CB8AC3E}">
        <p14:creationId xmlns:p14="http://schemas.microsoft.com/office/powerpoint/2010/main" val="309115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D04A1C-D9A7-450B-9BF6-70A1F0BFB355}" type="slidenum">
              <a:rPr lang="en-US" smtClean="0"/>
              <a:t>15</a:t>
            </a:fld>
            <a:endParaRPr lang="en-US"/>
          </a:p>
        </p:txBody>
      </p:sp>
    </p:spTree>
    <p:extLst>
      <p:ext uri="{BB962C8B-B14F-4D97-AF65-F5344CB8AC3E}">
        <p14:creationId xmlns:p14="http://schemas.microsoft.com/office/powerpoint/2010/main" val="1668111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379"/>
            <a:ext cx="10363200" cy="1012825"/>
          </a:xfrm>
        </p:spPr>
        <p:txBody>
          <a:bodyPr/>
          <a:lstStyle>
            <a:lvl1pPr>
              <a:defRPr sz="4847"/>
            </a:lvl1pPr>
          </a:lstStyle>
          <a:p>
            <a:r>
              <a:rPr lang="en-US"/>
              <a:t>Click to edit Master title style</a:t>
            </a:r>
          </a:p>
        </p:txBody>
      </p:sp>
      <p:sp>
        <p:nvSpPr>
          <p:cNvPr id="3" name="Subtitle 2"/>
          <p:cNvSpPr>
            <a:spLocks noGrp="1"/>
          </p:cNvSpPr>
          <p:nvPr>
            <p:ph type="subTitle" idx="1"/>
          </p:nvPr>
        </p:nvSpPr>
        <p:spPr>
          <a:xfrm>
            <a:off x="1828800" y="1371600"/>
            <a:ext cx="8534400" cy="533401"/>
          </a:xfrm>
        </p:spPr>
        <p:txBody>
          <a:bodyPr/>
          <a:lstStyle>
            <a:lvl1pPr marL="0" indent="0" algn="ctr">
              <a:buFont typeface="Arial" pitchFamily="34" charset="0"/>
              <a:buNone/>
              <a:defRPr sz="2908" b="1"/>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Click to edit Master subtitle style</a:t>
            </a:r>
          </a:p>
        </p:txBody>
      </p:sp>
      <p:sp>
        <p:nvSpPr>
          <p:cNvPr id="4" name="Content Placeholder 2"/>
          <p:cNvSpPr>
            <a:spLocks noGrp="1"/>
          </p:cNvSpPr>
          <p:nvPr>
            <p:ph idx="10"/>
          </p:nvPr>
        </p:nvSpPr>
        <p:spPr>
          <a:xfrm>
            <a:off x="914400" y="2133600"/>
            <a:ext cx="10363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2424" b="1"/>
            </a:lvl1pPr>
          </a:lstStyle>
          <a:p>
            <a:r>
              <a:rPr lang="en-US"/>
              <a:t>Click to edit Master title style</a:t>
            </a:r>
          </a:p>
        </p:txBody>
      </p:sp>
      <p:sp>
        <p:nvSpPr>
          <p:cNvPr id="3" name="Content Placeholder 2"/>
          <p:cNvSpPr>
            <a:spLocks noGrp="1"/>
          </p:cNvSpPr>
          <p:nvPr>
            <p:ph idx="1"/>
          </p:nvPr>
        </p:nvSpPr>
        <p:spPr>
          <a:xfrm>
            <a:off x="4766734" y="273054"/>
            <a:ext cx="6815667" cy="5853112"/>
          </a:xfrm>
        </p:spPr>
        <p:txBody>
          <a:bodyPr/>
          <a:lstStyle>
            <a:lvl1pPr>
              <a:defRPr sz="3878"/>
            </a:lvl1pPr>
            <a:lvl2pPr>
              <a:defRPr sz="3393"/>
            </a:lvl2pPr>
            <a:lvl3pPr>
              <a:defRPr sz="2908"/>
            </a:lvl3pPr>
            <a:lvl4pPr>
              <a:defRPr sz="2424"/>
            </a:lvl4pPr>
            <a:lvl5pPr>
              <a:defRPr sz="2424"/>
            </a:lvl5pPr>
            <a:lvl6pPr>
              <a:defRPr sz="2424"/>
            </a:lvl6pPr>
            <a:lvl7pPr>
              <a:defRPr sz="2424"/>
            </a:lvl7pPr>
            <a:lvl8pPr>
              <a:defRPr sz="2424"/>
            </a:lvl8pPr>
            <a:lvl9pPr>
              <a:defRPr sz="24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4"/>
            <a:ext cx="4011084" cy="46910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424"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878"/>
            </a:lvl1pPr>
            <a:lvl2pPr marL="554035" indent="0">
              <a:buNone/>
              <a:defRPr sz="3393"/>
            </a:lvl2pPr>
            <a:lvl3pPr marL="1108070" indent="0">
              <a:buNone/>
              <a:defRPr sz="2908"/>
            </a:lvl3pPr>
            <a:lvl4pPr marL="1662105" indent="0">
              <a:buNone/>
              <a:defRPr sz="2424"/>
            </a:lvl4pPr>
            <a:lvl5pPr marL="2216140" indent="0">
              <a:buNone/>
              <a:defRPr sz="2424"/>
            </a:lvl5pPr>
            <a:lvl6pPr marL="2770175" indent="0">
              <a:buNone/>
              <a:defRPr sz="2424"/>
            </a:lvl6pPr>
            <a:lvl7pPr marL="3324210" indent="0">
              <a:buNone/>
              <a:defRPr sz="2424"/>
            </a:lvl7pPr>
            <a:lvl8pPr marL="3878245" indent="0">
              <a:buNone/>
              <a:defRPr sz="2424"/>
            </a:lvl8pPr>
            <a:lvl9pPr marL="4432280" indent="0">
              <a:buNone/>
              <a:defRPr sz="2424"/>
            </a:lvl9pPr>
          </a:lstStyle>
          <a:p>
            <a:r>
              <a:rPr lang="en-US"/>
              <a:t>Click icon to add picture</a:t>
            </a:r>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697"/>
            </a:lvl1pPr>
            <a:lvl2pPr marL="554035" indent="0">
              <a:buNone/>
              <a:defRPr sz="1454"/>
            </a:lvl2pPr>
            <a:lvl3pPr marL="1108070" indent="0">
              <a:buNone/>
              <a:defRPr sz="1212"/>
            </a:lvl3pPr>
            <a:lvl4pPr marL="1662105" indent="0">
              <a:buNone/>
              <a:defRPr sz="1091"/>
            </a:lvl4pPr>
            <a:lvl5pPr marL="2216140" indent="0">
              <a:buNone/>
              <a:defRPr sz="1091"/>
            </a:lvl5pPr>
            <a:lvl6pPr marL="2770175" indent="0">
              <a:buNone/>
              <a:defRPr sz="1091"/>
            </a:lvl6pPr>
            <a:lvl7pPr marL="3324210" indent="0">
              <a:buNone/>
              <a:defRPr sz="1091"/>
            </a:lvl7pPr>
            <a:lvl8pPr marL="3878245" indent="0">
              <a:buNone/>
              <a:defRPr sz="1091"/>
            </a:lvl8pPr>
            <a:lvl9pPr marL="4432280" indent="0">
              <a:buNone/>
              <a:defRPr sz="1091"/>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152399"/>
            <a:ext cx="25908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152399"/>
            <a:ext cx="75692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r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2366" y="62728"/>
            <a:ext cx="7451434" cy="457200"/>
          </a:xfrm>
          <a:solidFill>
            <a:schemeClr val="accent2"/>
          </a:solidFill>
        </p:spPr>
        <p:txBody>
          <a:bodyPr anchor="ctr"/>
          <a:lstStyle>
            <a:lvl1pPr algn="l">
              <a:defRPr sz="2000" baseline="0">
                <a:solidFill>
                  <a:schemeClr val="bg1"/>
                </a:solidFill>
              </a:defRPr>
            </a:lvl1pPr>
          </a:lstStyle>
          <a:p>
            <a:r>
              <a:rPr lang="en-US"/>
              <a:t>(Click to enter Project Tile)</a:t>
            </a:r>
          </a:p>
        </p:txBody>
      </p:sp>
      <p:sp>
        <p:nvSpPr>
          <p:cNvPr id="20" name="Rectangle 19"/>
          <p:cNvSpPr/>
          <p:nvPr userDrawn="1"/>
        </p:nvSpPr>
        <p:spPr>
          <a:xfrm>
            <a:off x="7618141" y="151179"/>
            <a:ext cx="912541" cy="252377"/>
          </a:xfrm>
          <a:prstGeom prst="rect">
            <a:avLst/>
          </a:prstGeom>
        </p:spPr>
        <p:txBody>
          <a:bodyPr wrap="square" lIns="36576" tIns="18288" rIns="36576" bIns="18288">
            <a:spAutoFit/>
          </a:bodyPr>
          <a:lstStyle/>
          <a:p>
            <a:pPr fontAlgn="t"/>
            <a:r>
              <a:rPr lang="en-US" sz="1400" b="1" u="sng" baseline="0">
                <a:solidFill>
                  <a:schemeClr val="accent2"/>
                </a:solidFill>
                <a:latin typeface="Calibri" pitchFamily="34" charset="0"/>
                <a:cs typeface="Calibri" pitchFamily="34" charset="0"/>
              </a:rPr>
              <a:t>Gate Level:</a:t>
            </a:r>
            <a:endParaRPr lang="en-US" sz="1400">
              <a:solidFill>
                <a:schemeClr val="accent2"/>
              </a:solidFill>
              <a:latin typeface="Calibri" pitchFamily="34" charset="0"/>
              <a:cs typeface="Calibri" pitchFamily="34" charset="0"/>
            </a:endParaRPr>
          </a:p>
        </p:txBody>
      </p:sp>
      <p:sp>
        <p:nvSpPr>
          <p:cNvPr id="22" name="Subtitle 2"/>
          <p:cNvSpPr>
            <a:spLocks noGrp="1"/>
          </p:cNvSpPr>
          <p:nvPr>
            <p:ph type="subTitle" idx="20" hasCustomPrompt="1"/>
          </p:nvPr>
        </p:nvSpPr>
        <p:spPr>
          <a:xfrm>
            <a:off x="8530682" y="76772"/>
            <a:ext cx="2443977" cy="457199"/>
          </a:xfrm>
        </p:spPr>
        <p:txBody>
          <a:bodyPr lIns="36576" tIns="18288" rIns="36576" bIns="18288" anchor="ctr" anchorCtr="0"/>
          <a:lstStyle>
            <a:lvl1pPr marL="0" indent="0" algn="l">
              <a:spcBef>
                <a:spcPts val="0"/>
              </a:spcBef>
              <a:buFont typeface="Arial" pitchFamily="34" charset="0"/>
              <a:buNone/>
              <a:defRPr sz="1400" b="1" i="0" baseline="0">
                <a:solidFill>
                  <a:schemeClr val="bg1">
                    <a:lumMod val="50000"/>
                  </a:schemeClr>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1. Ideation 2. Vetting  3. PoC </a:t>
            </a:r>
            <a:br>
              <a:rPr lang="en-US"/>
            </a:br>
            <a:r>
              <a:rPr lang="en-US"/>
              <a:t>4. Definition  5. Change Control</a:t>
            </a:r>
          </a:p>
        </p:txBody>
      </p:sp>
      <p:sp>
        <p:nvSpPr>
          <p:cNvPr id="23" name="Text Placeholder 2"/>
          <p:cNvSpPr>
            <a:spLocks noGrp="1"/>
          </p:cNvSpPr>
          <p:nvPr>
            <p:ph type="body" idx="22" hasCustomPrompt="1"/>
          </p:nvPr>
        </p:nvSpPr>
        <p:spPr>
          <a:xfrm>
            <a:off x="11049000" y="76200"/>
            <a:ext cx="1078992" cy="201168"/>
          </a:xfrm>
        </p:spPr>
        <p:txBody>
          <a:bodyPr lIns="36576" tIns="18288" rIns="36576" bIns="18288" anchor="ctr"/>
          <a:lstStyle>
            <a:lvl1pPr marL="0" indent="0" algn="r">
              <a:buNone/>
              <a:defRPr sz="1400"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Date</a:t>
            </a:r>
          </a:p>
        </p:txBody>
      </p:sp>
      <p:sp>
        <p:nvSpPr>
          <p:cNvPr id="15" name="Text Placeholder 14">
            <a:extLst>
              <a:ext uri="{FF2B5EF4-FFF2-40B4-BE49-F238E27FC236}">
                <a16:creationId xmlns:a16="http://schemas.microsoft.com/office/drawing/2014/main" id="{D60075C1-4649-8EDE-2B65-2A9BBC4FEC9A}"/>
              </a:ext>
            </a:extLst>
          </p:cNvPr>
          <p:cNvSpPr>
            <a:spLocks noGrp="1"/>
          </p:cNvSpPr>
          <p:nvPr>
            <p:ph type="body" sz="quarter" idx="28" hasCustomPrompt="1"/>
          </p:nvPr>
        </p:nvSpPr>
        <p:spPr>
          <a:xfrm>
            <a:off x="11049000" y="350747"/>
            <a:ext cx="1079500" cy="201168"/>
          </a:xfrm>
        </p:spPr>
        <p:txBody>
          <a:bodyPr lIns="36576" tIns="18288" rIns="36576" bIns="18288" anchor="ctr"/>
          <a:lstStyle>
            <a:lvl1pPr marL="0" indent="0" algn="r">
              <a:buNone/>
              <a:defRPr sz="1400">
                <a:solidFill>
                  <a:schemeClr val="accent2"/>
                </a:solidFill>
              </a:defRPr>
            </a:lvl1pPr>
          </a:lstStyle>
          <a:p>
            <a:pPr lvl="0"/>
            <a:r>
              <a:rPr lang="en-US" sz="1400"/>
              <a:t>Revision</a:t>
            </a:r>
            <a:endParaRPr lang="en-US"/>
          </a:p>
        </p:txBody>
      </p:sp>
      <p:sp>
        <p:nvSpPr>
          <p:cNvPr id="17" name="Rectangle 16">
            <a:extLst>
              <a:ext uri="{FF2B5EF4-FFF2-40B4-BE49-F238E27FC236}">
                <a16:creationId xmlns:a16="http://schemas.microsoft.com/office/drawing/2014/main" id="{A8A46C4B-16AD-1E75-0F3D-00A08F5D97F3}"/>
              </a:ext>
            </a:extLst>
          </p:cNvPr>
          <p:cNvSpPr/>
          <p:nvPr userDrawn="1"/>
        </p:nvSpPr>
        <p:spPr>
          <a:xfrm>
            <a:off x="101433" y="1628422"/>
            <a:ext cx="4429596" cy="250305"/>
          </a:xfrm>
          <a:prstGeom prst="rect">
            <a:avLst/>
          </a:prstGeom>
          <a:solidFill>
            <a:schemeClr val="bg1">
              <a:lumMod val="50000"/>
            </a:schemeClr>
          </a:solidFill>
          <a:ln>
            <a:solidFill>
              <a:schemeClr val="bg1">
                <a:lumMod val="65000"/>
              </a:schemeClr>
            </a:solidFill>
          </a:ln>
        </p:spPr>
        <p:txBody>
          <a:bodyPr wrap="square" lIns="36576" tIns="18288" rIns="36576" bIns="18288">
            <a:spAutoFit/>
          </a:bodyPr>
          <a:lstStyle/>
          <a:p>
            <a:pPr algn="ctr" fontAlgn="t"/>
            <a:r>
              <a:rPr lang="en-US" sz="1400" b="1" u="none" baseline="0">
                <a:solidFill>
                  <a:schemeClr val="bg1"/>
                </a:solidFill>
                <a:latin typeface="Calibri" pitchFamily="34" charset="0"/>
                <a:cs typeface="Calibri" pitchFamily="34" charset="0"/>
              </a:rPr>
              <a:t>Value Proposition</a:t>
            </a:r>
            <a:endParaRPr lang="en-US" sz="1400" u="none">
              <a:solidFill>
                <a:schemeClr val="bg1"/>
              </a:solidFill>
              <a:latin typeface="Calibri" pitchFamily="34" charset="0"/>
              <a:cs typeface="Calibri" pitchFamily="34" charset="0"/>
            </a:endParaRPr>
          </a:p>
        </p:txBody>
      </p:sp>
      <p:sp>
        <p:nvSpPr>
          <p:cNvPr id="26" name="Rectangle 25">
            <a:extLst>
              <a:ext uri="{FF2B5EF4-FFF2-40B4-BE49-F238E27FC236}">
                <a16:creationId xmlns:a16="http://schemas.microsoft.com/office/drawing/2014/main" id="{D9C6B06C-6B96-B92F-A9E0-18A405A519BA}"/>
              </a:ext>
            </a:extLst>
          </p:cNvPr>
          <p:cNvSpPr/>
          <p:nvPr userDrawn="1"/>
        </p:nvSpPr>
        <p:spPr>
          <a:xfrm>
            <a:off x="76200" y="606145"/>
            <a:ext cx="811903" cy="252377"/>
          </a:xfrm>
          <a:prstGeom prst="rect">
            <a:avLst/>
          </a:prstGeom>
          <a:solidFill>
            <a:schemeClr val="bg1">
              <a:lumMod val="50000"/>
            </a:schemeClr>
          </a:solidFill>
          <a:ln>
            <a:solidFill>
              <a:schemeClr val="bg1">
                <a:lumMod val="65000"/>
              </a:schemeClr>
            </a:solidFill>
          </a:ln>
        </p:spPr>
        <p:txBody>
          <a:bodyPr wrap="square" lIns="36576" tIns="18288" rIns="36576" bIns="18288">
            <a:spAutoFit/>
          </a:bodyPr>
          <a:lstStyle/>
          <a:p>
            <a:pPr algn="r" fontAlgn="t"/>
            <a:r>
              <a:rPr lang="en-US" sz="1400" b="1" u="none" baseline="0">
                <a:solidFill>
                  <a:schemeClr val="bg1"/>
                </a:solidFill>
                <a:latin typeface="Calibri" pitchFamily="34" charset="0"/>
                <a:cs typeface="Calibri" pitchFamily="34" charset="0"/>
              </a:rPr>
              <a:t>Duration:</a:t>
            </a:r>
            <a:endParaRPr lang="en-US" sz="1400" u="none">
              <a:solidFill>
                <a:schemeClr val="bg1"/>
              </a:solidFill>
              <a:latin typeface="Calibri" pitchFamily="34" charset="0"/>
              <a:cs typeface="Calibri" pitchFamily="34" charset="0"/>
            </a:endParaRPr>
          </a:p>
        </p:txBody>
      </p:sp>
      <p:sp>
        <p:nvSpPr>
          <p:cNvPr id="27" name="Text Placeholder 14">
            <a:extLst>
              <a:ext uri="{FF2B5EF4-FFF2-40B4-BE49-F238E27FC236}">
                <a16:creationId xmlns:a16="http://schemas.microsoft.com/office/drawing/2014/main" id="{50E5A492-9525-F544-7F7D-D0FD350C830E}"/>
              </a:ext>
            </a:extLst>
          </p:cNvPr>
          <p:cNvSpPr>
            <a:spLocks noGrp="1"/>
          </p:cNvSpPr>
          <p:nvPr>
            <p:ph type="body" sz="quarter" idx="30" hasCustomPrompt="1"/>
          </p:nvPr>
        </p:nvSpPr>
        <p:spPr>
          <a:xfrm>
            <a:off x="888102" y="609600"/>
            <a:ext cx="3637715" cy="285743"/>
          </a:xfrm>
          <a:ln>
            <a:noFill/>
          </a:ln>
        </p:spPr>
        <p:txBody>
          <a:bodyPr lIns="36576" tIns="18288" rIns="36576" bIns="18288" anchor="ctr"/>
          <a:lstStyle>
            <a:lvl1pPr marL="0" indent="0" algn="l">
              <a:buNone/>
              <a:defRPr sz="1400">
                <a:solidFill>
                  <a:schemeClr val="accent2"/>
                </a:solidFill>
              </a:defRPr>
            </a:lvl1pPr>
          </a:lstStyle>
          <a:p>
            <a:pPr lvl="0"/>
            <a:r>
              <a:rPr lang="en-US" sz="1400"/>
              <a:t>Expected start-date &amp; completion need-date</a:t>
            </a:r>
            <a:endParaRPr lang="en-US"/>
          </a:p>
        </p:txBody>
      </p:sp>
      <p:sp>
        <p:nvSpPr>
          <p:cNvPr id="36" name="Rectangle 35">
            <a:extLst>
              <a:ext uri="{FF2B5EF4-FFF2-40B4-BE49-F238E27FC236}">
                <a16:creationId xmlns:a16="http://schemas.microsoft.com/office/drawing/2014/main" id="{C3420F9F-7948-2328-87AA-94A19BB0D6C7}"/>
              </a:ext>
            </a:extLst>
          </p:cNvPr>
          <p:cNvSpPr/>
          <p:nvPr userDrawn="1"/>
        </p:nvSpPr>
        <p:spPr>
          <a:xfrm>
            <a:off x="101433" y="3990102"/>
            <a:ext cx="4424384" cy="252377"/>
          </a:xfrm>
          <a:prstGeom prst="rect">
            <a:avLst/>
          </a:prstGeom>
          <a:solidFill>
            <a:schemeClr val="bg1">
              <a:lumMod val="50000"/>
            </a:schemeClr>
          </a:solidFill>
          <a:ln>
            <a:solidFill>
              <a:schemeClr val="bg1">
                <a:lumMod val="65000"/>
              </a:schemeClr>
            </a:solidFill>
          </a:ln>
        </p:spPr>
        <p:txBody>
          <a:bodyPr wrap="square" lIns="36576" tIns="18288" rIns="36576" bIns="18288">
            <a:spAutoFit/>
          </a:bodyPr>
          <a:lstStyle/>
          <a:p>
            <a:pPr algn="ctr" fontAlgn="t"/>
            <a:r>
              <a:rPr lang="en-US" sz="1400" b="1" u="none" baseline="0">
                <a:solidFill>
                  <a:schemeClr val="bg1"/>
                </a:solidFill>
                <a:latin typeface="Calibri" pitchFamily="34" charset="0"/>
                <a:cs typeface="Calibri" pitchFamily="34" charset="0"/>
              </a:rPr>
              <a:t>Ecosystem</a:t>
            </a:r>
            <a:endParaRPr lang="en-US" sz="1400" u="none">
              <a:solidFill>
                <a:schemeClr val="bg1"/>
              </a:solidFill>
              <a:latin typeface="Calibri" pitchFamily="34" charset="0"/>
              <a:cs typeface="Calibri" pitchFamily="34" charset="0"/>
            </a:endParaRPr>
          </a:p>
        </p:txBody>
      </p:sp>
      <p:sp>
        <p:nvSpPr>
          <p:cNvPr id="42" name="Text Placeholder 41">
            <a:extLst>
              <a:ext uri="{FF2B5EF4-FFF2-40B4-BE49-F238E27FC236}">
                <a16:creationId xmlns:a16="http://schemas.microsoft.com/office/drawing/2014/main" id="{118A5DC2-9B29-3402-6A8C-2EF1B28AF56F}"/>
              </a:ext>
            </a:extLst>
          </p:cNvPr>
          <p:cNvSpPr>
            <a:spLocks noGrp="1"/>
          </p:cNvSpPr>
          <p:nvPr>
            <p:ph type="body" sz="quarter" idx="32" hasCustomPrompt="1"/>
          </p:nvPr>
        </p:nvSpPr>
        <p:spPr>
          <a:xfrm>
            <a:off x="95107" y="1878727"/>
            <a:ext cx="4430710" cy="2035175"/>
          </a:xfrm>
          <a:ln>
            <a:solidFill>
              <a:schemeClr val="bg1">
                <a:lumMod val="50000"/>
              </a:schemeClr>
            </a:solidFill>
          </a:ln>
        </p:spPr>
        <p:txBody>
          <a:bodyPr lIns="36576" tIns="18288" rIns="36576" bIns="18288">
            <a:normAutofit/>
          </a:bodyPr>
          <a:lstStyle>
            <a:lvl1pPr marL="0" indent="0">
              <a:spcBef>
                <a:spcPts val="0"/>
              </a:spcBef>
              <a:buNone/>
              <a:defRPr sz="1600">
                <a:solidFill>
                  <a:schemeClr val="bg1">
                    <a:lumMod val="50000"/>
                  </a:schemeClr>
                </a:solidFill>
              </a:defRPr>
            </a:lvl1pPr>
          </a:lstStyle>
          <a:p>
            <a:pPr marL="0" marR="0" lvl="0" indent="0" algn="l" defTabSz="914400" rtl="0" eaLnBrk="1" fontAlgn="base" latinLnBrk="0" hangingPunct="1">
              <a:lnSpc>
                <a:spcPct val="100000"/>
              </a:lnSpc>
              <a:spcBef>
                <a:spcPct val="50000"/>
              </a:spcBef>
              <a:spcAft>
                <a:spcPct val="0"/>
              </a:spcAft>
              <a:buClr>
                <a:schemeClr val="accent2"/>
              </a:buClr>
              <a:buSzTx/>
              <a:buFontTx/>
              <a:buNone/>
              <a:tabLst/>
              <a:defRPr/>
            </a:pPr>
            <a:r>
              <a:rPr lang="en-US"/>
              <a:t>This section captures why we are here.  </a:t>
            </a:r>
            <a:br>
              <a:rPr lang="en-US"/>
            </a:br>
            <a:r>
              <a:rPr lang="en-US"/>
              <a:t>Begin with the end in mind.</a:t>
            </a:r>
            <a:br>
              <a:rPr lang="en-US"/>
            </a:br>
            <a:br>
              <a:rPr lang="en-US"/>
            </a:br>
            <a:r>
              <a:rPr lang="en-US"/>
              <a:t>– Landing: The overall impact at end stage</a:t>
            </a:r>
            <a:br>
              <a:rPr lang="en-US"/>
            </a:br>
            <a:r>
              <a:rPr lang="en-US"/>
              <a:t>– Objectives: Guide the direction to solve problem</a:t>
            </a:r>
            <a:br>
              <a:rPr lang="en-US"/>
            </a:br>
            <a:br>
              <a:rPr lang="en-US"/>
            </a:br>
            <a:r>
              <a:rPr lang="en-US"/>
              <a:t>The succinct punch line must be significant, concrete, actionable and inspirational</a:t>
            </a:r>
          </a:p>
        </p:txBody>
      </p:sp>
      <p:sp>
        <p:nvSpPr>
          <p:cNvPr id="43" name="Text Placeholder 41">
            <a:extLst>
              <a:ext uri="{FF2B5EF4-FFF2-40B4-BE49-F238E27FC236}">
                <a16:creationId xmlns:a16="http://schemas.microsoft.com/office/drawing/2014/main" id="{84FB21F0-846F-F94D-8F75-348A17F9D224}"/>
              </a:ext>
            </a:extLst>
          </p:cNvPr>
          <p:cNvSpPr>
            <a:spLocks noGrp="1"/>
          </p:cNvSpPr>
          <p:nvPr>
            <p:ph type="body" sz="quarter" idx="33" hasCustomPrompt="1"/>
          </p:nvPr>
        </p:nvSpPr>
        <p:spPr>
          <a:xfrm>
            <a:off x="101433" y="4218703"/>
            <a:ext cx="4430710" cy="2258297"/>
          </a:xfrm>
          <a:ln>
            <a:solidFill>
              <a:schemeClr val="bg1">
                <a:lumMod val="50000"/>
              </a:schemeClr>
            </a:solidFill>
          </a:ln>
        </p:spPr>
        <p:txBody>
          <a:bodyPr lIns="36576" tIns="18288" rIns="36576" bIns="18288">
            <a:normAutofit/>
          </a:bodyPr>
          <a:lstStyle>
            <a:lvl1pPr marL="0" indent="0">
              <a:spcBef>
                <a:spcPts val="0"/>
              </a:spcBef>
              <a:buNone/>
              <a:defRPr sz="1600">
                <a:solidFill>
                  <a:schemeClr val="bg1">
                    <a:lumMod val="50000"/>
                  </a:schemeClr>
                </a:solidFill>
              </a:defRPr>
            </a:lvl1pPr>
          </a:lstStyle>
          <a:p>
            <a:pPr marL="0" marR="0">
              <a:spcBef>
                <a:spcPts val="0"/>
              </a:spcBef>
              <a:spcAft>
                <a:spcPts val="0"/>
              </a:spcAft>
            </a:pPr>
            <a:r>
              <a:rPr lang="en-US"/>
              <a:t>This section capture the network of support, supply and consumption of decision, activity or outcome of the project</a:t>
            </a:r>
            <a:br>
              <a:rPr lang="en-US"/>
            </a:br>
            <a:br>
              <a:rPr lang="en-US"/>
            </a:br>
            <a:r>
              <a:rPr lang="en-US"/>
              <a:t>– Chartering Group: team accountable for results</a:t>
            </a:r>
            <a:br>
              <a:rPr lang="en-US"/>
            </a:br>
            <a:r>
              <a:rPr lang="en-US"/>
              <a:t>– Sponsor: Typically the leader of chartering team</a:t>
            </a:r>
            <a:br>
              <a:rPr lang="en-US"/>
            </a:br>
            <a:r>
              <a:rPr lang="en-US"/>
              <a:t>– Customer: Recipients of the project outcome</a:t>
            </a:r>
            <a:br>
              <a:rPr lang="en-US"/>
            </a:br>
            <a:r>
              <a:rPr lang="en-US"/>
              <a:t>– Stakeholders:  affect or affected by the projects.</a:t>
            </a:r>
            <a:br>
              <a:rPr lang="en-US"/>
            </a:br>
            <a:r>
              <a:rPr lang="en-US"/>
              <a:t>– Other dependency/support for execution</a:t>
            </a:r>
          </a:p>
        </p:txBody>
      </p:sp>
      <p:sp>
        <p:nvSpPr>
          <p:cNvPr id="45" name="Rectangle 44">
            <a:extLst>
              <a:ext uri="{FF2B5EF4-FFF2-40B4-BE49-F238E27FC236}">
                <a16:creationId xmlns:a16="http://schemas.microsoft.com/office/drawing/2014/main" id="{FB6E0B63-1539-E1E1-17A0-7F022A2BBC6E}"/>
              </a:ext>
            </a:extLst>
          </p:cNvPr>
          <p:cNvSpPr/>
          <p:nvPr userDrawn="1"/>
        </p:nvSpPr>
        <p:spPr>
          <a:xfrm>
            <a:off x="76199" y="960062"/>
            <a:ext cx="811903" cy="615553"/>
          </a:xfrm>
          <a:prstGeom prst="rect">
            <a:avLst/>
          </a:prstGeom>
          <a:solidFill>
            <a:schemeClr val="bg1">
              <a:lumMod val="50000"/>
            </a:schemeClr>
          </a:solidFill>
          <a:ln>
            <a:solidFill>
              <a:schemeClr val="bg1">
                <a:lumMod val="65000"/>
              </a:schemeClr>
            </a:solidFill>
          </a:ln>
        </p:spPr>
        <p:txBody>
          <a:bodyPr wrap="square" lIns="36576" tIns="91440" rIns="36576" bIns="91440">
            <a:spAutoFit/>
          </a:bodyPr>
          <a:lstStyle/>
          <a:p>
            <a:pPr algn="r" fontAlgn="t"/>
            <a:r>
              <a:rPr lang="en-US" sz="1400" b="1" u="none" baseline="0">
                <a:solidFill>
                  <a:schemeClr val="bg1"/>
                </a:solidFill>
                <a:latin typeface="Calibri" pitchFamily="34" charset="0"/>
                <a:cs typeface="Calibri" pitchFamily="34" charset="0"/>
              </a:rPr>
              <a:t>Valuation Category</a:t>
            </a:r>
            <a:endParaRPr lang="en-US" sz="1400" u="none">
              <a:solidFill>
                <a:schemeClr val="bg1"/>
              </a:solidFill>
              <a:latin typeface="Calibri" pitchFamily="34" charset="0"/>
              <a:cs typeface="Calibri" pitchFamily="34" charset="0"/>
            </a:endParaRPr>
          </a:p>
        </p:txBody>
      </p:sp>
      <p:sp>
        <p:nvSpPr>
          <p:cNvPr id="46" name="Text Placeholder 14">
            <a:extLst>
              <a:ext uri="{FF2B5EF4-FFF2-40B4-BE49-F238E27FC236}">
                <a16:creationId xmlns:a16="http://schemas.microsoft.com/office/drawing/2014/main" id="{5B44FAEE-2A3C-CB41-E428-460FE1CEE362}"/>
              </a:ext>
            </a:extLst>
          </p:cNvPr>
          <p:cNvSpPr>
            <a:spLocks noGrp="1"/>
          </p:cNvSpPr>
          <p:nvPr>
            <p:ph type="body" sz="quarter" idx="34" hasCustomPrompt="1"/>
          </p:nvPr>
        </p:nvSpPr>
        <p:spPr>
          <a:xfrm>
            <a:off x="888102" y="971543"/>
            <a:ext cx="3637715" cy="606473"/>
          </a:xfrm>
          <a:ln>
            <a:noFill/>
          </a:ln>
        </p:spPr>
        <p:txBody>
          <a:bodyPr lIns="36576" tIns="18288" rIns="36576" bIns="18288" anchor="ctr"/>
          <a:lstStyle>
            <a:lvl1pPr marL="0" indent="0" algn="l">
              <a:spcBef>
                <a:spcPts val="0"/>
              </a:spcBef>
              <a:buNone/>
              <a:defRPr sz="1200" baseline="0">
                <a:solidFill>
                  <a:schemeClr val="accent2"/>
                </a:solidFill>
              </a:defRPr>
            </a:lvl1pPr>
          </a:lstStyle>
          <a:p>
            <a:pPr lvl="0"/>
            <a:r>
              <a:rPr lang="en-US" sz="1400"/>
              <a:t>1. Low-End Displacement   2. Market Creation </a:t>
            </a:r>
            <a:br>
              <a:rPr lang="en-US" sz="1400"/>
            </a:br>
            <a:r>
              <a:rPr lang="en-US" sz="1400"/>
              <a:t>3. Competitor Disruption, </a:t>
            </a:r>
            <a:br>
              <a:rPr lang="en-US" sz="1400"/>
            </a:br>
            <a:r>
              <a:rPr lang="en-US" sz="1400"/>
              <a:t>4. Technology-Driven Disruption</a:t>
            </a:r>
            <a:endParaRPr lang="en-US"/>
          </a:p>
        </p:txBody>
      </p:sp>
    </p:spTree>
    <p:extLst>
      <p:ext uri="{BB962C8B-B14F-4D97-AF65-F5344CB8AC3E}">
        <p14:creationId xmlns:p14="http://schemas.microsoft.com/office/powerpoint/2010/main" val="3071707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Rectangle 23"/>
          <p:cNvSpPr/>
          <p:nvPr userDrawn="1"/>
        </p:nvSpPr>
        <p:spPr>
          <a:xfrm>
            <a:off x="120073" y="776330"/>
            <a:ext cx="10871200" cy="316112"/>
          </a:xfrm>
          <a:prstGeom prst="rect">
            <a:avLst/>
          </a:prstGeom>
        </p:spPr>
        <p:txBody>
          <a:bodyPr wrap="square">
            <a:spAutoFit/>
          </a:bodyPr>
          <a:lstStyle/>
          <a:p>
            <a:pPr fontAlgn="t"/>
            <a:r>
              <a:rPr lang="en-US" sz="1454" b="1" u="sng">
                <a:latin typeface="Calibri" pitchFamily="34" charset="0"/>
                <a:cs typeface="Calibri" pitchFamily="34" charset="0"/>
              </a:rPr>
              <a:t>Phases:</a:t>
            </a:r>
            <a:r>
              <a:rPr lang="en-US" sz="1454">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1-Assumption 2-Symptom 3-Speculation</a:t>
            </a:r>
            <a:r>
              <a:rPr lang="en-US" sz="1212" i="1" baseline="0">
                <a:solidFill>
                  <a:schemeClr val="bg1">
                    <a:lumMod val="65000"/>
                  </a:schemeClr>
                </a:solidFill>
                <a:latin typeface="Calibri" pitchFamily="34" charset="0"/>
                <a:cs typeface="Calibri" pitchFamily="34" charset="0"/>
              </a:rPr>
              <a:t> with limited data 4-Segmentation 5-ID’d 6-Containment deployed 7-Root cause validated</a:t>
            </a:r>
            <a:endParaRPr lang="en-US" sz="1454">
              <a:latin typeface="Calibri" pitchFamily="34" charset="0"/>
              <a:cs typeface="Calibri" pitchFamily="34" charset="0"/>
            </a:endParaRPr>
          </a:p>
        </p:txBody>
      </p:sp>
      <p:sp>
        <p:nvSpPr>
          <p:cNvPr id="2" name="Title 1"/>
          <p:cNvSpPr>
            <a:spLocks noGrp="1"/>
          </p:cNvSpPr>
          <p:nvPr>
            <p:ph type="title" hasCustomPrompt="1"/>
          </p:nvPr>
        </p:nvSpPr>
        <p:spPr>
          <a:xfrm>
            <a:off x="92364" y="62728"/>
            <a:ext cx="9882909" cy="457200"/>
          </a:xfrm>
        </p:spPr>
        <p:txBody>
          <a:bodyPr/>
          <a:lstStyle>
            <a:lvl1pPr algn="l">
              <a:defRPr sz="3393" baseline="0"/>
            </a:lvl1pPr>
          </a:lstStyle>
          <a:p>
            <a:r>
              <a:rPr lang="en-US"/>
              <a:t>(Enter Heading for Topic or Problem Statement)</a:t>
            </a:r>
          </a:p>
        </p:txBody>
      </p:sp>
      <p:sp>
        <p:nvSpPr>
          <p:cNvPr id="20" name="Rectangle 19"/>
          <p:cNvSpPr/>
          <p:nvPr userDrawn="1"/>
        </p:nvSpPr>
        <p:spPr>
          <a:xfrm>
            <a:off x="120073" y="519928"/>
            <a:ext cx="8534400" cy="316112"/>
          </a:xfrm>
          <a:prstGeom prst="rect">
            <a:avLst/>
          </a:prstGeom>
        </p:spPr>
        <p:txBody>
          <a:bodyPr wrap="square">
            <a:spAutoFit/>
          </a:bodyPr>
          <a:lstStyle/>
          <a:p>
            <a:pPr fontAlgn="t"/>
            <a:r>
              <a:rPr lang="en-US" sz="1454" b="1" u="sng">
                <a:latin typeface="Calibri" pitchFamily="34" charset="0"/>
                <a:cs typeface="Calibri" pitchFamily="34" charset="0"/>
              </a:rPr>
              <a:t>Risk:</a:t>
            </a:r>
            <a:r>
              <a:rPr lang="en-US" sz="1454" b="0" u="none" baseline="0">
                <a:latin typeface="Calibri" pitchFamily="34" charset="0"/>
                <a:cs typeface="Calibri" pitchFamily="34" charset="0"/>
              </a:rPr>
              <a:t>       </a:t>
            </a:r>
            <a:r>
              <a:rPr lang="en-US" sz="1454" b="0" u="none" baseline="0">
                <a:solidFill>
                  <a:srgbClr val="FF0000"/>
                </a:solidFill>
                <a:latin typeface="Calibri" pitchFamily="34" charset="0"/>
                <a:cs typeface="Calibri" pitchFamily="34" charset="0"/>
              </a:rPr>
              <a:t>           </a:t>
            </a:r>
            <a:r>
              <a:rPr lang="en-US" sz="1454" b="0" u="none" baseline="0">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1-Showstopper 1.5-High Risk/No Data 2-High Risk</a:t>
            </a:r>
            <a:r>
              <a:rPr lang="en-US" sz="1212" i="1" baseline="0">
                <a:solidFill>
                  <a:schemeClr val="bg1">
                    <a:lumMod val="65000"/>
                  </a:schemeClr>
                </a:solidFill>
                <a:latin typeface="Calibri" pitchFamily="34" charset="0"/>
                <a:cs typeface="Calibri" pitchFamily="34" charset="0"/>
              </a:rPr>
              <a:t> </a:t>
            </a:r>
            <a:r>
              <a:rPr lang="en-US" sz="1212" i="1">
                <a:solidFill>
                  <a:schemeClr val="bg1">
                    <a:lumMod val="65000"/>
                  </a:schemeClr>
                </a:solidFill>
                <a:latin typeface="Calibri" pitchFamily="34" charset="0"/>
                <a:cs typeface="Calibri" pitchFamily="34" charset="0"/>
              </a:rPr>
              <a:t>2.5-No Data 3-Med Risk 4-Low</a:t>
            </a:r>
            <a:r>
              <a:rPr lang="en-US" sz="1212" i="1" baseline="0">
                <a:solidFill>
                  <a:schemeClr val="bg1">
                    <a:lumMod val="65000"/>
                  </a:schemeClr>
                </a:solidFill>
                <a:latin typeface="Calibri" pitchFamily="34" charset="0"/>
                <a:cs typeface="Calibri" pitchFamily="34" charset="0"/>
              </a:rPr>
              <a:t> risk 5-cert.</a:t>
            </a:r>
            <a:endParaRPr lang="en-US" sz="1454">
              <a:latin typeface="Calibri" pitchFamily="34" charset="0"/>
              <a:cs typeface="Calibri" pitchFamily="34" charset="0"/>
            </a:endParaRPr>
          </a:p>
        </p:txBody>
      </p:sp>
      <p:sp>
        <p:nvSpPr>
          <p:cNvPr id="22" name="Subtitle 2"/>
          <p:cNvSpPr>
            <a:spLocks noGrp="1"/>
          </p:cNvSpPr>
          <p:nvPr>
            <p:ph type="subTitle" idx="20" hasCustomPrompt="1"/>
          </p:nvPr>
        </p:nvSpPr>
        <p:spPr>
          <a:xfrm>
            <a:off x="757382" y="566531"/>
            <a:ext cx="812800" cy="239797"/>
          </a:xfrm>
        </p:spPr>
        <p:txBody>
          <a:bodyPr anchor="ctr" anchorCtr="0"/>
          <a:lstStyle>
            <a:lvl1pPr marL="0" indent="0" algn="l">
              <a:buFont typeface="Arial" pitchFamily="34" charset="0"/>
              <a:buNone/>
              <a:defRPr sz="1454" b="1" baseline="0">
                <a:solidFill>
                  <a:srgbClr val="FF0000"/>
                </a:solidFill>
              </a:defRPr>
            </a:lvl1pPr>
            <a:lvl2pPr marL="0" indent="0" algn="ctr">
              <a:buNone/>
              <a:defRPr sz="3878" baseline="30000"/>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pPr lvl="0"/>
            <a:r>
              <a:rPr lang="en-US"/>
              <a:t>Level</a:t>
            </a:r>
          </a:p>
        </p:txBody>
      </p:sp>
      <p:sp>
        <p:nvSpPr>
          <p:cNvPr id="21" name="Text Placeholder 2"/>
          <p:cNvSpPr>
            <a:spLocks noGrp="1"/>
          </p:cNvSpPr>
          <p:nvPr>
            <p:ph type="body" idx="21" hasCustomPrompt="1"/>
          </p:nvPr>
        </p:nvSpPr>
        <p:spPr>
          <a:xfrm>
            <a:off x="757382" y="776331"/>
            <a:ext cx="812800" cy="244752"/>
          </a:xfrm>
        </p:spPr>
        <p:txBody>
          <a:bodyPr anchor="t" anchorCtr="0"/>
          <a:lstStyle>
            <a:lvl1pPr marL="0" indent="0" algn="l">
              <a:buNone/>
              <a:defRPr sz="1454" b="1" baseline="0">
                <a:solidFill>
                  <a:srgbClr val="FF0000"/>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Stage</a:t>
            </a:r>
          </a:p>
        </p:txBody>
      </p:sp>
      <p:sp>
        <p:nvSpPr>
          <p:cNvPr id="23" name="Text Placeholder 2"/>
          <p:cNvSpPr>
            <a:spLocks noGrp="1"/>
          </p:cNvSpPr>
          <p:nvPr>
            <p:ph type="body" idx="22" hasCustomPrompt="1"/>
          </p:nvPr>
        </p:nvSpPr>
        <p:spPr>
          <a:xfrm>
            <a:off x="9652001" y="573668"/>
            <a:ext cx="2435412" cy="281922"/>
          </a:xfrm>
        </p:spPr>
        <p:txBody>
          <a:bodyPr anchor="b"/>
          <a:lstStyle>
            <a:lvl1pPr marL="0" indent="0" algn="r">
              <a:buNone/>
              <a:defRPr sz="1454" b="1" baseline="0">
                <a:solidFill>
                  <a:schemeClr val="accent2"/>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Date </a:t>
            </a:r>
          </a:p>
        </p:txBody>
      </p:sp>
      <p:sp>
        <p:nvSpPr>
          <p:cNvPr id="3" name="TextBox 2"/>
          <p:cNvSpPr txBox="1"/>
          <p:nvPr userDrawn="1"/>
        </p:nvSpPr>
        <p:spPr>
          <a:xfrm>
            <a:off x="9605818" y="12505"/>
            <a:ext cx="2493818" cy="316112"/>
          </a:xfrm>
          <a:prstGeom prst="rect">
            <a:avLst/>
          </a:prstGeom>
          <a:noFill/>
        </p:spPr>
        <p:txBody>
          <a:bodyPr wrap="square" rtlCol="0">
            <a:spAutoFit/>
          </a:bodyPr>
          <a:lstStyle/>
          <a:p>
            <a:pPr algn="r"/>
            <a:r>
              <a:rPr lang="en-US" sz="1454">
                <a:solidFill>
                  <a:srgbClr val="FF0000"/>
                </a:solidFill>
                <a:latin typeface="Neo Sans Intel Medium" pitchFamily="34" charset="0"/>
              </a:rPr>
              <a:t>Intel Confidential</a:t>
            </a:r>
          </a:p>
        </p:txBody>
      </p:sp>
      <p:sp>
        <p:nvSpPr>
          <p:cNvPr id="28" name="Rectangle 5"/>
          <p:cNvSpPr>
            <a:spLocks noChangeArrowheads="1"/>
          </p:cNvSpPr>
          <p:nvPr userDrawn="1"/>
        </p:nvSpPr>
        <p:spPr bwMode="auto">
          <a:xfrm>
            <a:off x="10714182" y="843545"/>
            <a:ext cx="1246909" cy="223779"/>
          </a:xfrm>
          <a:prstGeom prst="rect">
            <a:avLst/>
          </a:prstGeom>
          <a:noFill/>
          <a:ln w="9525">
            <a:noFill/>
            <a:miter lim="800000"/>
            <a:headEnd/>
            <a:tailEnd/>
          </a:ln>
          <a:effectLst/>
        </p:spPr>
        <p:txBody>
          <a:bodyPr wrap="square" lIns="0" tIns="0" rIns="0" bIns="0">
            <a:spAutoFit/>
          </a:bodyPr>
          <a:lstStyle/>
          <a:p>
            <a:pPr algn="r" eaLnBrk="0" hangingPunct="0">
              <a:spcBef>
                <a:spcPct val="50000"/>
              </a:spcBef>
              <a:tabLst>
                <a:tab pos="4432280" algn="ctr"/>
                <a:tab pos="9839892" algn="r"/>
              </a:tabLst>
            </a:pPr>
            <a:r>
              <a:rPr lang="en-US" sz="1454" b="1">
                <a:solidFill>
                  <a:schemeClr val="accent2"/>
                </a:solidFill>
                <a:latin typeface="Calibri" pitchFamily="34" charset="0"/>
                <a:cs typeface="Calibri" pitchFamily="34" charset="0"/>
              </a:rPr>
              <a:t>Slide </a:t>
            </a:r>
            <a:fld id="{3CBE715E-4167-445E-8F25-69DFD044E05F}" type="slidenum">
              <a:rPr lang="en-US" sz="1454" b="1" smtClean="0">
                <a:solidFill>
                  <a:schemeClr val="accent2"/>
                </a:solidFill>
                <a:latin typeface="Calibri" pitchFamily="34" charset="0"/>
                <a:cs typeface="Calibri" pitchFamily="34" charset="0"/>
              </a:rPr>
              <a:pPr algn="r" eaLnBrk="0" hangingPunct="0">
                <a:spcBef>
                  <a:spcPct val="50000"/>
                </a:spcBef>
                <a:tabLst>
                  <a:tab pos="4432280" algn="ctr"/>
                  <a:tab pos="9839892" algn="r"/>
                </a:tabLst>
              </a:pPr>
              <a:t>‹#›</a:t>
            </a:fld>
            <a:endParaRPr lang="en-US" sz="1454" b="1">
              <a:solidFill>
                <a:schemeClr val="accent2"/>
              </a:solidFill>
              <a:latin typeface="Neo Sans Intel" pitchFamily="34" charset="0"/>
            </a:endParaRPr>
          </a:p>
        </p:txBody>
      </p:sp>
      <p:sp>
        <p:nvSpPr>
          <p:cNvPr id="5" name="Rectangle 4"/>
          <p:cNvSpPr/>
          <p:nvPr userDrawn="1"/>
        </p:nvSpPr>
        <p:spPr>
          <a:xfrm>
            <a:off x="92364" y="6463641"/>
            <a:ext cx="12007273" cy="381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43"/>
          </a:p>
        </p:txBody>
      </p:sp>
      <p:sp>
        <p:nvSpPr>
          <p:cNvPr id="6" name="Content Placeholder 3"/>
          <p:cNvSpPr>
            <a:spLocks noGrp="1"/>
          </p:cNvSpPr>
          <p:nvPr>
            <p:ph sz="half" idx="2"/>
          </p:nvPr>
        </p:nvSpPr>
        <p:spPr>
          <a:xfrm>
            <a:off x="2032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11"/>
          </p:nvPr>
        </p:nvSpPr>
        <p:spPr>
          <a:xfrm>
            <a:off x="41656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3"/>
          </p:nvPr>
        </p:nvSpPr>
        <p:spPr>
          <a:xfrm>
            <a:off x="8128000" y="133667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half" idx="15"/>
          </p:nvPr>
        </p:nvSpPr>
        <p:spPr>
          <a:xfrm>
            <a:off x="2032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half" idx="17"/>
          </p:nvPr>
        </p:nvSpPr>
        <p:spPr>
          <a:xfrm>
            <a:off x="41656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19"/>
          </p:nvPr>
        </p:nvSpPr>
        <p:spPr>
          <a:xfrm>
            <a:off x="8128000" y="4240398"/>
            <a:ext cx="3860800" cy="2580942"/>
          </a:xfrm>
          <a:ln>
            <a:solidFill>
              <a:schemeClr val="bg1">
                <a:lumMod val="50000"/>
              </a:schemeClr>
            </a:solidFill>
          </a:ln>
        </p:spPr>
        <p:txBody>
          <a:bodyPr/>
          <a:lstStyle>
            <a:lvl1pPr marL="140433" indent="-140433">
              <a:defRPr sz="1454"/>
            </a:lvl1pPr>
            <a:lvl2pPr marL="282789" indent="-142356">
              <a:defRPr sz="1454"/>
            </a:lvl2pPr>
            <a:lvl3pPr marL="413603" indent="-130814">
              <a:defRPr sz="1454"/>
            </a:lvl3pPr>
            <a:lvl4pPr marL="554035" indent="-140433">
              <a:defRPr sz="1454"/>
            </a:lvl4pPr>
            <a:lvl5pPr marL="694468" indent="-140433">
              <a:defRPr sz="1454"/>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Text Placeholder 2"/>
          <p:cNvSpPr>
            <a:spLocks noGrp="1"/>
          </p:cNvSpPr>
          <p:nvPr>
            <p:ph type="body" idx="1" hasCustomPrompt="1"/>
          </p:nvPr>
        </p:nvSpPr>
        <p:spPr>
          <a:xfrm>
            <a:off x="554182"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Goal vs. Gap)</a:t>
            </a:r>
          </a:p>
        </p:txBody>
      </p:sp>
      <p:sp>
        <p:nvSpPr>
          <p:cNvPr id="25" name="Text Placeholder 2"/>
          <p:cNvSpPr>
            <a:spLocks noGrp="1"/>
          </p:cNvSpPr>
          <p:nvPr>
            <p:ph type="body" idx="23" hasCustomPrompt="1"/>
          </p:nvPr>
        </p:nvSpPr>
        <p:spPr>
          <a:xfrm>
            <a:off x="4525818"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Model)</a:t>
            </a:r>
          </a:p>
        </p:txBody>
      </p:sp>
      <p:sp>
        <p:nvSpPr>
          <p:cNvPr id="32" name="Text Placeholder 2"/>
          <p:cNvSpPr>
            <a:spLocks noGrp="1"/>
          </p:cNvSpPr>
          <p:nvPr>
            <p:ph type="body" idx="24" hasCustomPrompt="1"/>
          </p:nvPr>
        </p:nvSpPr>
        <p:spPr>
          <a:xfrm>
            <a:off x="8497454" y="1066801"/>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Supporting Results)</a:t>
            </a:r>
          </a:p>
        </p:txBody>
      </p:sp>
      <p:sp>
        <p:nvSpPr>
          <p:cNvPr id="33" name="Text Placeholder 2"/>
          <p:cNvSpPr>
            <a:spLocks noGrp="1"/>
          </p:cNvSpPr>
          <p:nvPr>
            <p:ph type="body" idx="25" hasCustomPrompt="1"/>
          </p:nvPr>
        </p:nvSpPr>
        <p:spPr>
          <a:xfrm>
            <a:off x="8497454" y="3983026"/>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Plan and Projection)</a:t>
            </a:r>
          </a:p>
        </p:txBody>
      </p:sp>
      <p:sp>
        <p:nvSpPr>
          <p:cNvPr id="34" name="Text Placeholder 2"/>
          <p:cNvSpPr>
            <a:spLocks noGrp="1"/>
          </p:cNvSpPr>
          <p:nvPr>
            <p:ph type="body" idx="26" hasCustomPrompt="1"/>
          </p:nvPr>
        </p:nvSpPr>
        <p:spPr>
          <a:xfrm>
            <a:off x="4525818" y="3970522"/>
            <a:ext cx="3140364" cy="269876"/>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Strategy)</a:t>
            </a:r>
          </a:p>
        </p:txBody>
      </p:sp>
      <p:sp>
        <p:nvSpPr>
          <p:cNvPr id="35" name="Text Placeholder 2"/>
          <p:cNvSpPr>
            <a:spLocks noGrp="1"/>
          </p:cNvSpPr>
          <p:nvPr>
            <p:ph type="body" idx="27" hasCustomPrompt="1"/>
          </p:nvPr>
        </p:nvSpPr>
        <p:spPr>
          <a:xfrm>
            <a:off x="554182" y="3970522"/>
            <a:ext cx="3140364" cy="265363"/>
          </a:xfrm>
          <a:solidFill>
            <a:schemeClr val="bg1">
              <a:lumMod val="50000"/>
            </a:schemeClr>
          </a:solidFill>
        </p:spPr>
        <p:txBody>
          <a:bodyPr anchor="b"/>
          <a:lstStyle>
            <a:lvl1pPr marL="0" indent="0" algn="ctr">
              <a:buNone/>
              <a:defRPr sz="1454" b="1" u="sng" baseline="0">
                <a:solidFill>
                  <a:schemeClr val="bg1"/>
                </a:solidFill>
              </a:defRPr>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(Enter title: Owners &amp; Status)</a:t>
            </a:r>
          </a:p>
        </p:txBody>
      </p:sp>
    </p:spTree>
    <p:extLst>
      <p:ext uri="{BB962C8B-B14F-4D97-AF65-F5344CB8AC3E}">
        <p14:creationId xmlns:p14="http://schemas.microsoft.com/office/powerpoint/2010/main" val="2468831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lvl1pPr>
            <a:lvl2pPr marL="554035" indent="0" algn="ctr">
              <a:buNone/>
              <a:defRPr/>
            </a:lvl2pPr>
            <a:lvl3pPr marL="1108070" indent="0" algn="ctr">
              <a:buNone/>
              <a:defRPr/>
            </a:lvl3pPr>
            <a:lvl4pPr marL="1662105" indent="0" algn="ctr">
              <a:buNone/>
              <a:defRPr/>
            </a:lvl4pPr>
            <a:lvl5pPr marL="2216140" indent="0" algn="ctr">
              <a:buNone/>
              <a:defRPr/>
            </a:lvl5pPr>
            <a:lvl6pPr marL="2770175" indent="0" algn="ctr">
              <a:buNone/>
              <a:defRPr/>
            </a:lvl6pPr>
            <a:lvl7pPr marL="3324210" indent="0" algn="ctr">
              <a:buNone/>
              <a:defRPr/>
            </a:lvl7pPr>
            <a:lvl8pPr marL="3878245" indent="0" algn="ctr">
              <a:buNone/>
              <a:defRPr/>
            </a:lvl8pPr>
            <a:lvl9pPr marL="4432280" indent="0" algn="ctr">
              <a:buNone/>
              <a:defRPr/>
            </a:lvl9pPr>
          </a:lstStyle>
          <a:p>
            <a:r>
              <a:rPr lang="en-US"/>
              <a:t>Click to edit Master subtitle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4847" b="1" cap="small" baseline="0"/>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24"/>
            </a:lvl1pPr>
            <a:lvl2pPr marL="554035" indent="0">
              <a:buNone/>
              <a:defRPr sz="2181"/>
            </a:lvl2pPr>
            <a:lvl3pPr marL="1108070" indent="0">
              <a:buNone/>
              <a:defRPr sz="1939"/>
            </a:lvl3pPr>
            <a:lvl4pPr marL="1662105" indent="0">
              <a:buNone/>
              <a:defRPr sz="1697"/>
            </a:lvl4pPr>
            <a:lvl5pPr marL="2216140" indent="0">
              <a:buNone/>
              <a:defRPr sz="1697"/>
            </a:lvl5pPr>
            <a:lvl6pPr marL="2770175" indent="0">
              <a:buNone/>
              <a:defRPr sz="1697"/>
            </a:lvl6pPr>
            <a:lvl7pPr marL="3324210" indent="0">
              <a:buNone/>
              <a:defRPr sz="1697"/>
            </a:lvl7pPr>
            <a:lvl8pPr marL="3878245" indent="0">
              <a:buNone/>
              <a:defRPr sz="1697"/>
            </a:lvl8pPr>
            <a:lvl9pPr marL="4432280" indent="0">
              <a:buNone/>
              <a:defRPr sz="1697"/>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080000" cy="4876800"/>
          </a:xfrm>
        </p:spPr>
        <p:txBody>
          <a:bodyPr/>
          <a:lstStyle>
            <a:lvl1pPr>
              <a:defRPr sz="3393"/>
            </a:lvl1pPr>
            <a:lvl2pPr>
              <a:defRPr sz="2908"/>
            </a:lvl2pPr>
            <a:lvl3pPr>
              <a:defRPr sz="2424"/>
            </a:lvl3pPr>
            <a:lvl4pPr>
              <a:defRPr sz="2181"/>
            </a:lvl4pPr>
            <a:lvl5pPr>
              <a:defRPr sz="2181"/>
            </a:lvl5pPr>
            <a:lvl6pPr>
              <a:defRPr sz="2181"/>
            </a:lvl6pPr>
            <a:lvl7pPr>
              <a:defRPr sz="2181"/>
            </a:lvl7pPr>
            <a:lvl8pPr>
              <a:defRPr sz="2181"/>
            </a:lvl8pPr>
            <a:lvl9pPr>
              <a:defRPr sz="218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4" name="Content Placeholder 3"/>
          <p:cNvSpPr>
            <a:spLocks noGrp="1"/>
          </p:cNvSpPr>
          <p:nvPr>
            <p:ph sz="half" idx="2"/>
          </p:nvPr>
        </p:nvSpPr>
        <p:spPr>
          <a:xfrm>
            <a:off x="609600" y="2174874"/>
            <a:ext cx="5386918"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1" y="1535114"/>
            <a:ext cx="5389034" cy="639763"/>
          </a:xfrm>
        </p:spPr>
        <p:txBody>
          <a:bodyPr anchor="b"/>
          <a:lstStyle>
            <a:lvl1pPr marL="0" indent="0">
              <a:buNone/>
              <a:defRPr sz="2908" b="1"/>
            </a:lvl1pPr>
            <a:lvl2pPr marL="554035" indent="0">
              <a:buNone/>
              <a:defRPr sz="2424" b="1"/>
            </a:lvl2pPr>
            <a:lvl3pPr marL="1108070" indent="0">
              <a:buNone/>
              <a:defRPr sz="2181" b="1"/>
            </a:lvl3pPr>
            <a:lvl4pPr marL="1662105" indent="0">
              <a:buNone/>
              <a:defRPr sz="1939" b="1"/>
            </a:lvl4pPr>
            <a:lvl5pPr marL="2216140" indent="0">
              <a:buNone/>
              <a:defRPr sz="1939" b="1"/>
            </a:lvl5pPr>
            <a:lvl6pPr marL="2770175" indent="0">
              <a:buNone/>
              <a:defRPr sz="1939" b="1"/>
            </a:lvl6pPr>
            <a:lvl7pPr marL="3324210" indent="0">
              <a:buNone/>
              <a:defRPr sz="1939" b="1"/>
            </a:lvl7pPr>
            <a:lvl8pPr marL="3878245" indent="0">
              <a:buNone/>
              <a:defRPr sz="1939" b="1"/>
            </a:lvl8pPr>
            <a:lvl9pPr marL="4432280" indent="0">
              <a:buNone/>
              <a:defRPr sz="1939" b="1"/>
            </a:lvl9pPr>
          </a:lstStyle>
          <a:p>
            <a:pPr lvl="0"/>
            <a:r>
              <a:rPr lang="en-US"/>
              <a:t>Click to edit Master text styles</a:t>
            </a:r>
          </a:p>
        </p:txBody>
      </p:sp>
      <p:sp>
        <p:nvSpPr>
          <p:cNvPr id="6" name="Content Placeholder 5"/>
          <p:cNvSpPr>
            <a:spLocks noGrp="1"/>
          </p:cNvSpPr>
          <p:nvPr>
            <p:ph sz="quarter" idx="4"/>
          </p:nvPr>
        </p:nvSpPr>
        <p:spPr>
          <a:xfrm>
            <a:off x="6193371" y="2174874"/>
            <a:ext cx="5389034" cy="3951289"/>
          </a:xfrm>
        </p:spPr>
        <p:txBody>
          <a:bodyPr/>
          <a:lstStyle>
            <a:lvl1pPr>
              <a:defRPr sz="2908"/>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914400" y="152400"/>
            <a:ext cx="103632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914400" y="1219200"/>
            <a:ext cx="103632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8613" name="Rectangle 5"/>
          <p:cNvSpPr>
            <a:spLocks noChangeArrowheads="1"/>
          </p:cNvSpPr>
          <p:nvPr/>
        </p:nvSpPr>
        <p:spPr bwMode="auto">
          <a:xfrm>
            <a:off x="5080000" y="6621722"/>
            <a:ext cx="2133600" cy="223779"/>
          </a:xfrm>
          <a:prstGeom prst="rect">
            <a:avLst/>
          </a:prstGeom>
          <a:noFill/>
          <a:ln w="9525">
            <a:noFill/>
            <a:miter lim="800000"/>
            <a:headEnd/>
            <a:tailEnd/>
          </a:ln>
          <a:effectLst/>
        </p:spPr>
        <p:txBody>
          <a:bodyPr wrap="square" lIns="0" tIns="0" rIns="0" bIns="0">
            <a:spAutoFit/>
          </a:bodyPr>
          <a:lstStyle/>
          <a:p>
            <a:pPr algn="ctr" eaLnBrk="0" hangingPunct="0">
              <a:spcBef>
                <a:spcPct val="50000"/>
              </a:spcBef>
              <a:tabLst>
                <a:tab pos="4432280" algn="ctr"/>
                <a:tab pos="9839892" algn="r"/>
              </a:tabLst>
            </a:pPr>
            <a:fld id="{3CBE715E-4167-445E-8F25-69DFD044E05F}" type="slidenum">
              <a:rPr lang="en-US" sz="1454" b="0" smtClean="0">
                <a:latin typeface="Calibri" pitchFamily="34" charset="0"/>
                <a:cs typeface="Calibri" pitchFamily="34" charset="0"/>
              </a:rPr>
              <a:pPr algn="ctr" eaLnBrk="0" hangingPunct="0">
                <a:spcBef>
                  <a:spcPct val="50000"/>
                </a:spcBef>
                <a:tabLst>
                  <a:tab pos="4432280" algn="ctr"/>
                  <a:tab pos="9839892" algn="r"/>
                </a:tabLst>
              </a:pPr>
              <a:t>‹#›</a:t>
            </a:fld>
            <a:endParaRPr lang="en-US" sz="1454" b="1">
              <a:latin typeface="Neo Sans Intel" pitchFamily="34" charset="0"/>
            </a:endParaRPr>
          </a:p>
        </p:txBody>
      </p:sp>
      <p:sp>
        <p:nvSpPr>
          <p:cNvPr id="8" name="TextBox 7"/>
          <p:cNvSpPr txBox="1"/>
          <p:nvPr/>
        </p:nvSpPr>
        <p:spPr>
          <a:xfrm>
            <a:off x="8077200" y="6534554"/>
            <a:ext cx="4013201" cy="316112"/>
          </a:xfrm>
          <a:prstGeom prst="rect">
            <a:avLst/>
          </a:prstGeom>
          <a:noFill/>
        </p:spPr>
        <p:txBody>
          <a:bodyPr wrap="square" rtlCol="0">
            <a:spAutoFit/>
          </a:bodyPr>
          <a:lstStyle/>
          <a:p>
            <a:pPr algn="r"/>
            <a:r>
              <a:rPr lang="en-US" sz="1454" baseline="0">
                <a:latin typeface="Calibri" pitchFamily="34" charset="0"/>
                <a:cs typeface="Calibri" pitchFamily="34" charset="0"/>
              </a:rPr>
              <a:t>CPG/GEMS/FTE</a:t>
            </a:r>
            <a:endParaRPr lang="en-US" sz="1454">
              <a:latin typeface="Calibri" pitchFamily="34" charset="0"/>
              <a:cs typeface="Calibri" pitchFamily="34" charset="0"/>
            </a:endParaRPr>
          </a:p>
        </p:txBody>
      </p:sp>
      <p:sp>
        <p:nvSpPr>
          <p:cNvPr id="10" name="Rectangle 4"/>
          <p:cNvSpPr>
            <a:spLocks noChangeArrowheads="1"/>
          </p:cNvSpPr>
          <p:nvPr/>
        </p:nvSpPr>
        <p:spPr bwMode="auto">
          <a:xfrm>
            <a:off x="1413164" y="6471760"/>
            <a:ext cx="2701636" cy="373827"/>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697" b="1">
                <a:solidFill>
                  <a:srgbClr val="FF0000"/>
                </a:solidFill>
                <a:latin typeface="Calibri" pitchFamily="34" charset="0"/>
                <a:cs typeface="Calibri" pitchFamily="34" charset="0"/>
              </a:rPr>
              <a:t>Intel Confidential</a:t>
            </a:r>
          </a:p>
        </p:txBody>
      </p:sp>
      <p:pic>
        <p:nvPicPr>
          <p:cNvPr id="3" name="Picture 2" descr="Logo&#10;&#10;Description automatically generated">
            <a:extLst>
              <a:ext uri="{FF2B5EF4-FFF2-40B4-BE49-F238E27FC236}">
                <a16:creationId xmlns:a16="http://schemas.microsoft.com/office/drawing/2014/main" id="{3C0D8DB6-018E-4C46-9743-E54E47130DB9}"/>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1092" y="6541964"/>
            <a:ext cx="593437" cy="233418"/>
          </a:xfrm>
          <a:prstGeom prst="rect">
            <a:avLst/>
          </a:prstGeom>
        </p:spPr>
      </p:pic>
      <p:sp>
        <p:nvSpPr>
          <p:cNvPr id="9" name="Rectangle 4">
            <a:extLst>
              <a:ext uri="{FF2B5EF4-FFF2-40B4-BE49-F238E27FC236}">
                <a16:creationId xmlns:a16="http://schemas.microsoft.com/office/drawing/2014/main" id="{7C0EAF90-6C3A-A949-8A66-3D3F1E06B986}"/>
              </a:ext>
            </a:extLst>
          </p:cNvPr>
          <p:cNvSpPr>
            <a:spLocks noChangeArrowheads="1"/>
          </p:cNvSpPr>
          <p:nvPr userDrawn="1"/>
        </p:nvSpPr>
        <p:spPr bwMode="auto">
          <a:xfrm>
            <a:off x="6324600" y="6576057"/>
            <a:ext cx="3733800" cy="281943"/>
          </a:xfrm>
          <a:prstGeom prst="rect">
            <a:avLst/>
          </a:prstGeom>
          <a:noFill/>
          <a:ln w="9525">
            <a:noFill/>
            <a:miter lim="800000"/>
            <a:headEnd/>
            <a:tailEnd/>
          </a:ln>
          <a:effectLst/>
        </p:spPr>
        <p:txBody>
          <a:bodyPr wrap="square" lIns="111575" tIns="55788" rIns="111575" bIns="55788">
            <a:spAutoFit/>
          </a:bodyPr>
          <a:lstStyle/>
          <a:p>
            <a:pPr algn="ctr" eaLnBrk="0" hangingPunct="0">
              <a:defRPr/>
            </a:pPr>
            <a:r>
              <a:rPr lang="en-US" sz="1100" b="1">
                <a:solidFill>
                  <a:srgbClr val="FF0000"/>
                </a:solidFill>
                <a:latin typeface="Calibri" pitchFamily="34" charset="0"/>
                <a:cs typeface="Calibri" pitchFamily="34" charset="0"/>
              </a:rPr>
              <a:t>Contains or derived from supplier Confidential Information</a:t>
            </a: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4" r:id="rId14"/>
  </p:sldLayoutIdLst>
  <p:txStyles>
    <p:titleStyle>
      <a:lvl1pPr algn="ctr" rtl="0" eaLnBrk="1" fontAlgn="base" hangingPunct="1">
        <a:spcBef>
          <a:spcPct val="0"/>
        </a:spcBef>
        <a:spcAft>
          <a:spcPct val="0"/>
        </a:spcAft>
        <a:defRPr sz="4847" b="1">
          <a:solidFill>
            <a:schemeClr val="accent2"/>
          </a:solidFill>
          <a:latin typeface="Calibri" pitchFamily="34" charset="0"/>
          <a:ea typeface="+mj-ea"/>
          <a:cs typeface="Calibri" pitchFamily="34" charset="0"/>
        </a:defRPr>
      </a:lvl1pPr>
      <a:lvl2pPr algn="ctr" rtl="0" eaLnBrk="1" fontAlgn="base" hangingPunct="1">
        <a:spcBef>
          <a:spcPct val="0"/>
        </a:spcBef>
        <a:spcAft>
          <a:spcPct val="0"/>
        </a:spcAft>
        <a:defRPr sz="4847" b="1">
          <a:solidFill>
            <a:schemeClr val="accent2"/>
          </a:solidFill>
          <a:latin typeface="Neo Sans Intel Medium" pitchFamily="34" charset="0"/>
        </a:defRPr>
      </a:lvl2pPr>
      <a:lvl3pPr algn="ctr" rtl="0" eaLnBrk="1" fontAlgn="base" hangingPunct="1">
        <a:spcBef>
          <a:spcPct val="0"/>
        </a:spcBef>
        <a:spcAft>
          <a:spcPct val="0"/>
        </a:spcAft>
        <a:defRPr sz="4847" b="1">
          <a:solidFill>
            <a:schemeClr val="accent2"/>
          </a:solidFill>
          <a:latin typeface="Neo Sans Intel Medium" pitchFamily="34" charset="0"/>
        </a:defRPr>
      </a:lvl3pPr>
      <a:lvl4pPr algn="ctr" rtl="0" eaLnBrk="1" fontAlgn="base" hangingPunct="1">
        <a:spcBef>
          <a:spcPct val="0"/>
        </a:spcBef>
        <a:spcAft>
          <a:spcPct val="0"/>
        </a:spcAft>
        <a:defRPr sz="4847" b="1">
          <a:solidFill>
            <a:schemeClr val="accent2"/>
          </a:solidFill>
          <a:latin typeface="Neo Sans Intel Medium" pitchFamily="34" charset="0"/>
        </a:defRPr>
      </a:lvl4pPr>
      <a:lvl5pPr algn="ctr" rtl="0" eaLnBrk="1" fontAlgn="base" hangingPunct="1">
        <a:spcBef>
          <a:spcPct val="0"/>
        </a:spcBef>
        <a:spcAft>
          <a:spcPct val="0"/>
        </a:spcAft>
        <a:defRPr sz="4847" b="1">
          <a:solidFill>
            <a:schemeClr val="accent2"/>
          </a:solidFill>
          <a:latin typeface="Neo Sans Intel Medium" pitchFamily="34" charset="0"/>
        </a:defRPr>
      </a:lvl5pPr>
      <a:lvl6pPr marL="554035" algn="ctr" rtl="0" eaLnBrk="1" fontAlgn="base" hangingPunct="1">
        <a:spcBef>
          <a:spcPct val="0"/>
        </a:spcBef>
        <a:spcAft>
          <a:spcPct val="0"/>
        </a:spcAft>
        <a:defRPr sz="4847" b="1">
          <a:solidFill>
            <a:schemeClr val="accent2"/>
          </a:solidFill>
          <a:latin typeface="Neo Sans Intel Medium" pitchFamily="34" charset="0"/>
        </a:defRPr>
      </a:lvl6pPr>
      <a:lvl7pPr marL="1108070" algn="ctr" rtl="0" eaLnBrk="1" fontAlgn="base" hangingPunct="1">
        <a:spcBef>
          <a:spcPct val="0"/>
        </a:spcBef>
        <a:spcAft>
          <a:spcPct val="0"/>
        </a:spcAft>
        <a:defRPr sz="4847" b="1">
          <a:solidFill>
            <a:schemeClr val="accent2"/>
          </a:solidFill>
          <a:latin typeface="Neo Sans Intel Medium" pitchFamily="34" charset="0"/>
        </a:defRPr>
      </a:lvl7pPr>
      <a:lvl8pPr marL="1662105" algn="ctr" rtl="0" eaLnBrk="1" fontAlgn="base" hangingPunct="1">
        <a:spcBef>
          <a:spcPct val="0"/>
        </a:spcBef>
        <a:spcAft>
          <a:spcPct val="0"/>
        </a:spcAft>
        <a:defRPr sz="4847" b="1">
          <a:solidFill>
            <a:schemeClr val="accent2"/>
          </a:solidFill>
          <a:latin typeface="Neo Sans Intel Medium" pitchFamily="34" charset="0"/>
        </a:defRPr>
      </a:lvl8pPr>
      <a:lvl9pPr marL="2216140" algn="ctr" rtl="0" eaLnBrk="1" fontAlgn="base" hangingPunct="1">
        <a:spcBef>
          <a:spcPct val="0"/>
        </a:spcBef>
        <a:spcAft>
          <a:spcPct val="0"/>
        </a:spcAft>
        <a:defRPr sz="4847" b="1">
          <a:solidFill>
            <a:schemeClr val="accent2"/>
          </a:solidFill>
          <a:latin typeface="Neo Sans Intel Medium" pitchFamily="34" charset="0"/>
        </a:defRPr>
      </a:lvl9pPr>
    </p:titleStyle>
    <p:body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p:bodyStyle>
    <p:otherStyle>
      <a:defPPr>
        <a:defRPr lang="en-US"/>
      </a:defPPr>
      <a:lvl1pPr marL="0" algn="l" defTabSz="1108070" rtl="0" eaLnBrk="1" latinLnBrk="0" hangingPunct="1">
        <a:defRPr sz="2181" kern="1200">
          <a:solidFill>
            <a:schemeClr val="tx1"/>
          </a:solidFill>
          <a:latin typeface="+mn-lt"/>
          <a:ea typeface="+mn-ea"/>
          <a:cs typeface="+mn-cs"/>
        </a:defRPr>
      </a:lvl1pPr>
      <a:lvl2pPr marL="554035" algn="l" defTabSz="1108070" rtl="0" eaLnBrk="1" latinLnBrk="0" hangingPunct="1">
        <a:defRPr sz="2181" kern="1200">
          <a:solidFill>
            <a:schemeClr val="tx1"/>
          </a:solidFill>
          <a:latin typeface="+mn-lt"/>
          <a:ea typeface="+mn-ea"/>
          <a:cs typeface="+mn-cs"/>
        </a:defRPr>
      </a:lvl2pPr>
      <a:lvl3pPr marL="1108070" algn="l" defTabSz="1108070" rtl="0" eaLnBrk="1" latinLnBrk="0" hangingPunct="1">
        <a:defRPr sz="2181" kern="1200">
          <a:solidFill>
            <a:schemeClr val="tx1"/>
          </a:solidFill>
          <a:latin typeface="+mn-lt"/>
          <a:ea typeface="+mn-ea"/>
          <a:cs typeface="+mn-cs"/>
        </a:defRPr>
      </a:lvl3pPr>
      <a:lvl4pPr marL="1662105" algn="l" defTabSz="1108070" rtl="0" eaLnBrk="1" latinLnBrk="0" hangingPunct="1">
        <a:defRPr sz="2181" kern="1200">
          <a:solidFill>
            <a:schemeClr val="tx1"/>
          </a:solidFill>
          <a:latin typeface="+mn-lt"/>
          <a:ea typeface="+mn-ea"/>
          <a:cs typeface="+mn-cs"/>
        </a:defRPr>
      </a:lvl4pPr>
      <a:lvl5pPr marL="2216140" algn="l" defTabSz="1108070" rtl="0" eaLnBrk="1" latinLnBrk="0" hangingPunct="1">
        <a:defRPr sz="2181" kern="1200">
          <a:solidFill>
            <a:schemeClr val="tx1"/>
          </a:solidFill>
          <a:latin typeface="+mn-lt"/>
          <a:ea typeface="+mn-ea"/>
          <a:cs typeface="+mn-cs"/>
        </a:defRPr>
      </a:lvl5pPr>
      <a:lvl6pPr marL="2770175" algn="l" defTabSz="1108070" rtl="0" eaLnBrk="1" latinLnBrk="0" hangingPunct="1">
        <a:defRPr sz="2181" kern="1200">
          <a:solidFill>
            <a:schemeClr val="tx1"/>
          </a:solidFill>
          <a:latin typeface="+mn-lt"/>
          <a:ea typeface="+mn-ea"/>
          <a:cs typeface="+mn-cs"/>
        </a:defRPr>
      </a:lvl6pPr>
      <a:lvl7pPr marL="3324210" algn="l" defTabSz="1108070" rtl="0" eaLnBrk="1" latinLnBrk="0" hangingPunct="1">
        <a:defRPr sz="2181" kern="1200">
          <a:solidFill>
            <a:schemeClr val="tx1"/>
          </a:solidFill>
          <a:latin typeface="+mn-lt"/>
          <a:ea typeface="+mn-ea"/>
          <a:cs typeface="+mn-cs"/>
        </a:defRPr>
      </a:lvl7pPr>
      <a:lvl8pPr marL="3878245" algn="l" defTabSz="1108070" rtl="0" eaLnBrk="1" latinLnBrk="0" hangingPunct="1">
        <a:defRPr sz="2181" kern="1200">
          <a:solidFill>
            <a:schemeClr val="tx1"/>
          </a:solidFill>
          <a:latin typeface="+mn-lt"/>
          <a:ea typeface="+mn-ea"/>
          <a:cs typeface="+mn-cs"/>
        </a:defRPr>
      </a:lvl8pPr>
      <a:lvl9pPr marL="4432280" algn="l" defTabSz="1108070" rtl="0" eaLnBrk="1" latinLnBrk="0" hangingPunct="1">
        <a:defRPr sz="21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intel.sharepoint.com/:f:/r/sites/gscftefoundryandsystemtechnologypathfinding/Shared%20Documents/General/TMC?csf=1&amp;web=1&amp;e=3OzzLd" TargetMode="External"/><Relationship Id="rId5" Type="http://schemas.openxmlformats.org/officeDocument/2006/relationships/slide" Target="slide7.xml"/><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emf"/><Relationship Id="rId1" Type="http://schemas.openxmlformats.org/officeDocument/2006/relationships/slideLayout" Target="../slideLayouts/slideLayout9.xml"/><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intel.sharepoint.com/:f:/r/sites/gscftefoundryandsystemtechnologypathfinding/Shared%20Documents/General/TMC?csf=1&amp;web=1&amp;e=3OzzLd" TargetMode="External"/><Relationship Id="rId5" Type="http://schemas.openxmlformats.org/officeDocument/2006/relationships/slide" Target="slide7.xml"/><Relationship Id="rId4" Type="http://schemas.openxmlformats.org/officeDocument/2006/relationships/slide" Target="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1.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designorate.com/types-of-innovation/" TargetMode="External"/><Relationship Id="rId2" Type="http://schemas.openxmlformats.org/officeDocument/2006/relationships/hyperlink" Target="https://consensus.app/papers/innovation-innovation-adoption-market-value-case-airbnb-zach/605f17b28c8d53e39113cbef480dfdb4/" TargetMode="External"/><Relationship Id="rId1" Type="http://schemas.openxmlformats.org/officeDocument/2006/relationships/slideLayout" Target="../slideLayouts/slideLayout2.xml"/><Relationship Id="rId5" Type="http://schemas.openxmlformats.org/officeDocument/2006/relationships/hyperlink" Target="https://online.hbs.edu/blog/post/disruptive-technology-examples" TargetMode="External"/><Relationship Id="rId4" Type="http://schemas.openxmlformats.org/officeDocument/2006/relationships/hyperlink" Target="https://www.investopedia.com/terms/d/disruptive-innovation.as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cid:image001.png@01D9E23D.10315050"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ieeexplore.ieee.org/stamp/stamp.jsp?tp=&amp;arnumber=7999850" TargetMode="External"/><Relationship Id="rId5" Type="http://schemas.openxmlformats.org/officeDocument/2006/relationships/hyperlink" Target="https://ieeexplore.ieee.org/stamp/stamp.jsp?tp=&amp;arnumber=10102966"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A856-2042-E6C7-2D35-0FC00318AD18}"/>
              </a:ext>
            </a:extLst>
          </p:cNvPr>
          <p:cNvSpPr>
            <a:spLocks noGrp="1"/>
          </p:cNvSpPr>
          <p:nvPr>
            <p:ph type="title"/>
          </p:nvPr>
        </p:nvSpPr>
        <p:spPr/>
        <p:txBody>
          <a:bodyPr/>
          <a:lstStyle/>
          <a:p>
            <a:r>
              <a:rPr lang="en-US"/>
              <a:t>Terraced Memory Cube (TMC) Focus Team – </a:t>
            </a:r>
            <a:r>
              <a:rPr lang="en-US" err="1"/>
              <a:t>WiP</a:t>
            </a:r>
            <a:endParaRPr lang="en-US"/>
          </a:p>
        </p:txBody>
      </p:sp>
      <p:sp>
        <p:nvSpPr>
          <p:cNvPr id="3" name="Subtitle 2">
            <a:extLst>
              <a:ext uri="{FF2B5EF4-FFF2-40B4-BE49-F238E27FC236}">
                <a16:creationId xmlns:a16="http://schemas.microsoft.com/office/drawing/2014/main" id="{06509CAA-A260-077C-F75D-022762938592}"/>
              </a:ext>
            </a:extLst>
          </p:cNvPr>
          <p:cNvSpPr>
            <a:spLocks noGrp="1"/>
          </p:cNvSpPr>
          <p:nvPr>
            <p:ph type="subTitle" idx="20"/>
          </p:nvPr>
        </p:nvSpPr>
        <p:spPr/>
        <p:txBody>
          <a:bodyPr/>
          <a:lstStyle/>
          <a:p>
            <a:r>
              <a:rPr lang="en-US" dirty="0">
                <a:solidFill>
                  <a:schemeClr val="bg1">
                    <a:lumMod val="75000"/>
                  </a:schemeClr>
                </a:solidFill>
              </a:rPr>
              <a:t>1. Ideation </a:t>
            </a:r>
            <a:r>
              <a:rPr lang="en-US" dirty="0">
                <a:solidFill>
                  <a:schemeClr val="tx1"/>
                </a:solidFill>
              </a:rPr>
              <a:t>2. Vetting  </a:t>
            </a:r>
            <a:r>
              <a:rPr lang="en-US" dirty="0">
                <a:solidFill>
                  <a:schemeClr val="bg1">
                    <a:lumMod val="75000"/>
                  </a:schemeClr>
                </a:solidFill>
              </a:rPr>
              <a:t>3. PoC </a:t>
            </a:r>
            <a:br>
              <a:rPr lang="en-US" dirty="0">
                <a:solidFill>
                  <a:schemeClr val="bg1">
                    <a:lumMod val="75000"/>
                  </a:schemeClr>
                </a:solidFill>
              </a:rPr>
            </a:br>
            <a:r>
              <a:rPr lang="en-US" dirty="0">
                <a:solidFill>
                  <a:schemeClr val="bg1">
                    <a:lumMod val="75000"/>
                  </a:schemeClr>
                </a:solidFill>
              </a:rPr>
              <a:t>4. Definition  5. Change Control</a:t>
            </a:r>
          </a:p>
        </p:txBody>
      </p:sp>
      <p:sp>
        <p:nvSpPr>
          <p:cNvPr id="4" name="Text Placeholder 3">
            <a:extLst>
              <a:ext uri="{FF2B5EF4-FFF2-40B4-BE49-F238E27FC236}">
                <a16:creationId xmlns:a16="http://schemas.microsoft.com/office/drawing/2014/main" id="{14937940-577D-0B4D-E103-DF1BC88163D2}"/>
              </a:ext>
            </a:extLst>
          </p:cNvPr>
          <p:cNvSpPr>
            <a:spLocks noGrp="1"/>
          </p:cNvSpPr>
          <p:nvPr>
            <p:ph type="body" idx="22"/>
          </p:nvPr>
        </p:nvSpPr>
        <p:spPr/>
        <p:txBody>
          <a:bodyPr/>
          <a:lstStyle/>
          <a:p>
            <a:r>
              <a:rPr lang="en-US" dirty="0"/>
              <a:t>5/31/2024</a:t>
            </a:r>
          </a:p>
        </p:txBody>
      </p:sp>
      <p:sp>
        <p:nvSpPr>
          <p:cNvPr id="5" name="Text Placeholder 4">
            <a:extLst>
              <a:ext uri="{FF2B5EF4-FFF2-40B4-BE49-F238E27FC236}">
                <a16:creationId xmlns:a16="http://schemas.microsoft.com/office/drawing/2014/main" id="{7833EDD3-9396-D2F7-2464-F94F06F8CC95}"/>
              </a:ext>
            </a:extLst>
          </p:cNvPr>
          <p:cNvSpPr>
            <a:spLocks noGrp="1"/>
          </p:cNvSpPr>
          <p:nvPr>
            <p:ph type="body" sz="quarter" idx="28"/>
          </p:nvPr>
        </p:nvSpPr>
        <p:spPr/>
        <p:txBody>
          <a:bodyPr/>
          <a:lstStyle/>
          <a:p>
            <a:r>
              <a:rPr lang="en-US" dirty="0"/>
              <a:t>Rev 1.1</a:t>
            </a:r>
          </a:p>
        </p:txBody>
      </p:sp>
      <p:sp>
        <p:nvSpPr>
          <p:cNvPr id="6" name="Text Placeholder 5">
            <a:extLst>
              <a:ext uri="{FF2B5EF4-FFF2-40B4-BE49-F238E27FC236}">
                <a16:creationId xmlns:a16="http://schemas.microsoft.com/office/drawing/2014/main" id="{4F2B973B-1BD5-C2BF-D9EC-85B6CF000C59}"/>
              </a:ext>
            </a:extLst>
          </p:cNvPr>
          <p:cNvSpPr>
            <a:spLocks noGrp="1"/>
          </p:cNvSpPr>
          <p:nvPr>
            <p:ph type="body" sz="quarter" idx="30"/>
          </p:nvPr>
        </p:nvSpPr>
        <p:spPr/>
        <p:txBody>
          <a:bodyPr/>
          <a:lstStyle/>
          <a:p>
            <a:r>
              <a:rPr lang="en-US" sz="1200" dirty="0"/>
              <a:t>Apr’24 to Jun’24</a:t>
            </a:r>
          </a:p>
        </p:txBody>
      </p:sp>
      <p:sp>
        <p:nvSpPr>
          <p:cNvPr id="7" name="Text Placeholder 6">
            <a:extLst>
              <a:ext uri="{FF2B5EF4-FFF2-40B4-BE49-F238E27FC236}">
                <a16:creationId xmlns:a16="http://schemas.microsoft.com/office/drawing/2014/main" id="{8AFF4EA1-A2BA-ECEA-066E-261E29D47621}"/>
              </a:ext>
            </a:extLst>
          </p:cNvPr>
          <p:cNvSpPr>
            <a:spLocks noGrp="1"/>
          </p:cNvSpPr>
          <p:nvPr>
            <p:ph type="body" sz="quarter" idx="32"/>
          </p:nvPr>
        </p:nvSpPr>
        <p:spPr/>
        <p:txBody>
          <a:bodyPr>
            <a:normAutofit lnSpcReduction="10000"/>
          </a:bodyPr>
          <a:lstStyle/>
          <a:p>
            <a:r>
              <a:rPr lang="en-US" sz="1200" b="0">
                <a:solidFill>
                  <a:schemeClr val="tx1"/>
                </a:solidFill>
              </a:rPr>
              <a:t>On-Board memory modules such as </a:t>
            </a:r>
            <a:r>
              <a:rPr lang="en-US" sz="1200" b="0" err="1">
                <a:solidFill>
                  <a:schemeClr val="tx1"/>
                </a:solidFill>
              </a:rPr>
              <a:t>xDIMM</a:t>
            </a:r>
            <a:r>
              <a:rPr lang="en-US" sz="1200" b="0">
                <a:solidFill>
                  <a:schemeClr val="tx1"/>
                </a:solidFill>
              </a:rPr>
              <a:t> and </a:t>
            </a:r>
            <a:r>
              <a:rPr lang="en-US" sz="1200" b="0" err="1">
                <a:solidFill>
                  <a:schemeClr val="tx1"/>
                </a:solidFill>
              </a:rPr>
              <a:t>LPx</a:t>
            </a:r>
            <a:r>
              <a:rPr lang="en-US" sz="1200" b="0">
                <a:solidFill>
                  <a:schemeClr val="tx1"/>
                </a:solidFill>
              </a:rPr>
              <a:t> are reaching scaling limit.  In-package memory (IPM) enables bandwidth improvement while boosting capacity growth. </a:t>
            </a:r>
            <a:r>
              <a:rPr lang="en-US" sz="1200" b="0" err="1">
                <a:solidFill>
                  <a:schemeClr val="tx1"/>
                </a:solidFill>
              </a:rPr>
              <a:t>SoA</a:t>
            </a:r>
            <a:r>
              <a:rPr lang="en-US" sz="1200" b="0">
                <a:solidFill>
                  <a:schemeClr val="tx1"/>
                </a:solidFill>
              </a:rPr>
              <a:t> IPMs include </a:t>
            </a:r>
            <a:r>
              <a:rPr lang="en-US" sz="1200" b="0" err="1">
                <a:solidFill>
                  <a:schemeClr val="tx1"/>
                </a:solidFill>
              </a:rPr>
              <a:t>LPx-MoP</a:t>
            </a:r>
            <a:r>
              <a:rPr lang="en-US" sz="1200" b="0">
                <a:solidFill>
                  <a:schemeClr val="tx1"/>
                </a:solidFill>
              </a:rPr>
              <a:t> and HBM as well as custom </a:t>
            </a:r>
            <a:r>
              <a:rPr lang="en-US" sz="1200" b="0" err="1">
                <a:solidFill>
                  <a:schemeClr val="tx1"/>
                </a:solidFill>
              </a:rPr>
              <a:t>eDRAM</a:t>
            </a:r>
            <a:r>
              <a:rPr lang="en-US" sz="1200" b="0">
                <a:solidFill>
                  <a:schemeClr val="tx1"/>
                </a:solidFill>
              </a:rPr>
              <a:t> from Intel, APM, PSMC, SEC and SKH as well as many proprietary memory technology R&amp;D.</a:t>
            </a:r>
          </a:p>
          <a:p>
            <a:endParaRPr lang="en-US" sz="1200" b="0">
              <a:solidFill>
                <a:schemeClr val="tx1"/>
              </a:solidFill>
            </a:endParaRPr>
          </a:p>
          <a:p>
            <a:r>
              <a:rPr lang="en-US" sz="1200" b="0">
                <a:solidFill>
                  <a:schemeClr val="tx1"/>
                </a:solidFill>
                <a:hlinkClick r:id="rId3" action="ppaction://hlinksldjump"/>
              </a:rPr>
              <a:t>The Objective</a:t>
            </a:r>
            <a:r>
              <a:rPr lang="en-US" sz="1200" b="0">
                <a:solidFill>
                  <a:schemeClr val="tx1"/>
                </a:solidFill>
              </a:rPr>
              <a:t> of this project is to define and to deliver </a:t>
            </a:r>
            <a:br>
              <a:rPr lang="en-US" sz="1200" b="0">
                <a:solidFill>
                  <a:schemeClr val="tx1"/>
                </a:solidFill>
              </a:rPr>
            </a:br>
            <a:r>
              <a:rPr lang="en-US" sz="1200" b="0" i="1">
                <a:solidFill>
                  <a:schemeClr val="tx1"/>
                </a:solidFill>
              </a:rPr>
              <a:t>IPM solutions for ’27 product and roadmap intercept to displace </a:t>
            </a:r>
            <a:r>
              <a:rPr lang="en-US" sz="1200" b="0" i="1" err="1">
                <a:solidFill>
                  <a:schemeClr val="tx1"/>
                </a:solidFill>
              </a:rPr>
              <a:t>xDIMM</a:t>
            </a:r>
            <a:r>
              <a:rPr lang="en-US" sz="1200" b="0" i="1">
                <a:solidFill>
                  <a:schemeClr val="tx1"/>
                </a:solidFill>
              </a:rPr>
              <a:t>, </a:t>
            </a:r>
            <a:r>
              <a:rPr lang="en-US" sz="1200" b="0" i="1" err="1">
                <a:solidFill>
                  <a:schemeClr val="tx1"/>
                </a:solidFill>
              </a:rPr>
              <a:t>xCAMM</a:t>
            </a:r>
            <a:r>
              <a:rPr lang="en-US" sz="1200" b="0" i="1">
                <a:solidFill>
                  <a:schemeClr val="tx1"/>
                </a:solidFill>
              </a:rPr>
              <a:t> and </a:t>
            </a:r>
            <a:r>
              <a:rPr lang="en-US" sz="1200" b="0" i="1" err="1">
                <a:solidFill>
                  <a:schemeClr val="tx1"/>
                </a:solidFill>
              </a:rPr>
              <a:t>HBMx</a:t>
            </a:r>
            <a:r>
              <a:rPr lang="en-US" sz="1200" b="0" i="1">
                <a:solidFill>
                  <a:schemeClr val="tx1"/>
                </a:solidFill>
              </a:rPr>
              <a:t> by exploiting mainstream DRAM technology and collaborating with tier-1 OSAT to deliver a low-cost low-power high-availability 3D packaged memory subsystem with bandwidth on par with </a:t>
            </a:r>
            <a:r>
              <a:rPr lang="en-US" sz="1200" b="0" i="1" err="1">
                <a:solidFill>
                  <a:schemeClr val="tx1"/>
                </a:solidFill>
              </a:rPr>
              <a:t>HBMx</a:t>
            </a:r>
            <a:endParaRPr lang="en-US" sz="1200" i="1"/>
          </a:p>
        </p:txBody>
      </p:sp>
      <p:sp>
        <p:nvSpPr>
          <p:cNvPr id="8" name="Text Placeholder 7">
            <a:extLst>
              <a:ext uri="{FF2B5EF4-FFF2-40B4-BE49-F238E27FC236}">
                <a16:creationId xmlns:a16="http://schemas.microsoft.com/office/drawing/2014/main" id="{E466D500-E52D-DDDC-A6DF-3D1A7FC6D8D6}"/>
              </a:ext>
            </a:extLst>
          </p:cNvPr>
          <p:cNvSpPr>
            <a:spLocks noGrp="1"/>
          </p:cNvSpPr>
          <p:nvPr>
            <p:ph type="body" sz="quarter" idx="33"/>
          </p:nvPr>
        </p:nvSpPr>
        <p:spPr/>
        <p:txBody>
          <a:bodyPr>
            <a:normAutofit/>
          </a:bodyPr>
          <a:lstStyle/>
          <a:p>
            <a:r>
              <a:rPr lang="en-US" sz="1400" b="0" dirty="0">
                <a:solidFill>
                  <a:schemeClr val="tx1"/>
                </a:solidFill>
                <a:latin typeface="Calibri" panose="020F0502020204030204" pitchFamily="34" charset="0"/>
                <a:cs typeface="Calibri" panose="020F0502020204030204" pitchFamily="34" charset="0"/>
              </a:rPr>
              <a:t>Charter Group: FTE and MIO</a:t>
            </a:r>
          </a:p>
          <a:p>
            <a:r>
              <a:rPr lang="en-US" sz="1400" b="0" dirty="0">
                <a:solidFill>
                  <a:schemeClr val="tx1"/>
                </a:solidFill>
                <a:latin typeface="Calibri" panose="020F0502020204030204" pitchFamily="34" charset="0"/>
                <a:cs typeface="Calibri" panose="020F0502020204030204" pitchFamily="34" charset="0"/>
              </a:rPr>
              <a:t>Sponsors: Changhong Dai</a:t>
            </a:r>
            <a:endParaRPr lang="en-US" sz="1400" b="0" dirty="0">
              <a:solidFill>
                <a:schemeClr val="tx1"/>
              </a:solidFill>
              <a:highlight>
                <a:srgbClr val="FFFF00"/>
              </a:highlight>
              <a:latin typeface="Calibri" panose="020F0502020204030204" pitchFamily="34" charset="0"/>
              <a:cs typeface="Calibri" panose="020F0502020204030204" pitchFamily="34" charset="0"/>
            </a:endParaRPr>
          </a:p>
          <a:p>
            <a:pPr marL="7938">
              <a:tabLst>
                <a:tab pos="452438" algn="l"/>
              </a:tabLst>
            </a:pPr>
            <a:r>
              <a:rPr lang="en-US" sz="1400" b="0" dirty="0">
                <a:solidFill>
                  <a:schemeClr val="tx1"/>
                </a:solidFill>
                <a:latin typeface="Calibri" panose="020F0502020204030204" pitchFamily="34" charset="0"/>
                <a:cs typeface="Calibri" panose="020F0502020204030204" pitchFamily="34" charset="0"/>
              </a:rPr>
              <a:t>Customer: Dimi </a:t>
            </a:r>
            <a:r>
              <a:rPr lang="en-US" sz="1400" b="0" dirty="0" err="1">
                <a:solidFill>
                  <a:schemeClr val="tx1"/>
                </a:solidFill>
                <a:latin typeface="Calibri" panose="020F0502020204030204" pitchFamily="34" charset="0"/>
                <a:cs typeface="Calibri" panose="020F0502020204030204" pitchFamily="34" charset="0"/>
              </a:rPr>
              <a:t>Ziakas</a:t>
            </a:r>
            <a:endParaRPr lang="en-US" sz="1400" b="0" dirty="0">
              <a:solidFill>
                <a:schemeClr val="tx1"/>
              </a:solidFill>
              <a:latin typeface="Calibri" panose="020F0502020204030204" pitchFamily="34" charset="0"/>
              <a:cs typeface="Calibri" panose="020F0502020204030204" pitchFamily="34" charset="0"/>
            </a:endParaRPr>
          </a:p>
          <a:p>
            <a:pPr marL="7938">
              <a:tabLst>
                <a:tab pos="452438" algn="l"/>
              </a:tabLst>
            </a:pPr>
            <a:r>
              <a:rPr lang="en-US" sz="1400" b="0" dirty="0">
                <a:solidFill>
                  <a:schemeClr val="tx1"/>
                </a:solidFill>
                <a:latin typeface="Calibri" panose="020F0502020204030204" pitchFamily="34" charset="0"/>
                <a:cs typeface="Calibri" panose="020F0502020204030204" pitchFamily="34" charset="0"/>
              </a:rPr>
              <a:t>Other Tentative Customers: (Mid Q3)</a:t>
            </a: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CCG: </a:t>
            </a:r>
            <a:r>
              <a:rPr lang="en-US" sz="1400" b="0" dirty="0">
                <a:solidFill>
                  <a:schemeClr val="tx1"/>
                </a:solidFill>
                <a:highlight>
                  <a:srgbClr val="FFFF00"/>
                </a:highlight>
                <a:latin typeface="Calibri" panose="020F0502020204030204" pitchFamily="34" charset="0"/>
                <a:cs typeface="Calibri" panose="020F0502020204030204" pitchFamily="34" charset="0"/>
              </a:rPr>
              <a:t>Konika Ganguly, Chris </a:t>
            </a:r>
            <a:r>
              <a:rPr lang="en-US" sz="1400" b="0" dirty="0" err="1">
                <a:solidFill>
                  <a:schemeClr val="tx1"/>
                </a:solidFill>
                <a:highlight>
                  <a:srgbClr val="FFFF00"/>
                </a:highlight>
                <a:latin typeface="Calibri" panose="020F0502020204030204" pitchFamily="34" charset="0"/>
                <a:cs typeface="Calibri" panose="020F0502020204030204" pitchFamily="34" charset="0"/>
              </a:rPr>
              <a:t>Mozak</a:t>
            </a:r>
            <a:endParaRPr lang="en-US" sz="1400" b="0" dirty="0">
              <a:solidFill>
                <a:schemeClr val="tx1"/>
              </a:solidFill>
              <a:highlight>
                <a:srgbClr val="FFFF00"/>
              </a:highlight>
              <a:latin typeface="Calibri" panose="020F0502020204030204" pitchFamily="34" charset="0"/>
              <a:cs typeface="Calibri" panose="020F0502020204030204" pitchFamily="34" charset="0"/>
            </a:endParaRPr>
          </a:p>
          <a:p>
            <a:pPr marL="231775">
              <a:tabLst>
                <a:tab pos="452438" algn="l"/>
              </a:tabLst>
            </a:pPr>
            <a:r>
              <a:rPr lang="en-US" sz="1400" b="0" dirty="0">
                <a:solidFill>
                  <a:schemeClr val="tx1"/>
                </a:solidFill>
              </a:rPr>
              <a:t>DC:</a:t>
            </a:r>
            <a:r>
              <a:rPr lang="en-US" sz="1400" b="0" dirty="0">
                <a:solidFill>
                  <a:schemeClr val="tx1"/>
                </a:solidFill>
                <a:highlight>
                  <a:srgbClr val="FFFF00"/>
                </a:highlight>
              </a:rPr>
              <a:t> Jim </a:t>
            </a:r>
            <a:r>
              <a:rPr lang="en-US" sz="1400" b="0" dirty="0" err="1">
                <a:solidFill>
                  <a:schemeClr val="tx1"/>
                </a:solidFill>
                <a:highlight>
                  <a:srgbClr val="FFFF00"/>
                </a:highlight>
              </a:rPr>
              <a:t>Mccall</a:t>
            </a:r>
            <a:endParaRPr lang="en-US" sz="1400" b="0" dirty="0">
              <a:solidFill>
                <a:schemeClr val="tx1"/>
              </a:solidFill>
              <a:highlight>
                <a:srgbClr val="FFFF00"/>
              </a:highlight>
            </a:endParaRPr>
          </a:p>
          <a:p>
            <a:pPr>
              <a:tabLst>
                <a:tab pos="906463" algn="l"/>
              </a:tabLst>
            </a:pPr>
            <a:r>
              <a:rPr lang="en-US" sz="1400" b="0" dirty="0">
                <a:solidFill>
                  <a:schemeClr val="tx1"/>
                </a:solidFill>
                <a:latin typeface="Calibri" panose="020F0502020204030204" pitchFamily="34" charset="0"/>
                <a:cs typeface="Calibri" panose="020F0502020204030204" pitchFamily="34" charset="0"/>
              </a:rPr>
              <a:t>(</a:t>
            </a:r>
            <a:r>
              <a:rPr lang="en-US" sz="1400" b="0" dirty="0">
                <a:solidFill>
                  <a:schemeClr val="tx1"/>
                </a:solidFill>
                <a:highlight>
                  <a:srgbClr val="FFFF00"/>
                </a:highlight>
                <a:latin typeface="Calibri" panose="020F0502020204030204" pitchFamily="34" charset="0"/>
                <a:cs typeface="Calibri" panose="020F0502020204030204" pitchFamily="34" charset="0"/>
              </a:rPr>
              <a:t>yet </a:t>
            </a:r>
            <a:r>
              <a:rPr lang="en-US" sz="1400" b="0" dirty="0">
                <a:solidFill>
                  <a:schemeClr val="tx1"/>
                </a:solidFill>
                <a:highlight>
                  <a:srgbClr val="FFFF00"/>
                </a:highlight>
              </a:rPr>
              <a:t>to be finalized</a:t>
            </a:r>
            <a:r>
              <a:rPr lang="en-US" sz="1400" b="0" dirty="0">
                <a:solidFill>
                  <a:schemeClr val="tx1"/>
                </a:solidFill>
                <a:latin typeface="Calibri" panose="020F0502020204030204" pitchFamily="34" charset="0"/>
                <a:cs typeface="Calibri" panose="020F0502020204030204" pitchFamily="34" charset="0"/>
              </a:rPr>
              <a:t>)</a:t>
            </a:r>
          </a:p>
          <a:p>
            <a:pPr>
              <a:tabLst>
                <a:tab pos="906463" algn="l"/>
              </a:tabLst>
            </a:pPr>
            <a:r>
              <a:rPr lang="en-US" sz="1400" b="0" dirty="0">
                <a:solidFill>
                  <a:schemeClr val="tx1"/>
                </a:solidFill>
              </a:rPr>
              <a:t>Suppliers: ASE (Cool Creek)</a:t>
            </a:r>
          </a:p>
          <a:p>
            <a:pPr>
              <a:tabLst>
                <a:tab pos="906463" algn="l"/>
              </a:tabLst>
            </a:pPr>
            <a:r>
              <a:rPr lang="en-US" sz="1400" b="0" dirty="0">
                <a:solidFill>
                  <a:schemeClr val="tx1"/>
                </a:solidFill>
              </a:rPr>
              <a:t>Tentative Collaborators/Supplier: Debendra Mallik (Memory, Substrate, EMIB, Q4) </a:t>
            </a:r>
          </a:p>
        </p:txBody>
      </p:sp>
      <p:sp>
        <p:nvSpPr>
          <p:cNvPr id="9" name="Text Placeholder 8">
            <a:extLst>
              <a:ext uri="{FF2B5EF4-FFF2-40B4-BE49-F238E27FC236}">
                <a16:creationId xmlns:a16="http://schemas.microsoft.com/office/drawing/2014/main" id="{A55E3FCF-3C3A-798B-C53B-5975B8EA4FBB}"/>
              </a:ext>
            </a:extLst>
          </p:cNvPr>
          <p:cNvSpPr>
            <a:spLocks noGrp="1"/>
          </p:cNvSpPr>
          <p:nvPr>
            <p:ph type="body" sz="quarter" idx="34"/>
          </p:nvPr>
        </p:nvSpPr>
        <p:spPr>
          <a:xfrm>
            <a:off x="888101" y="930180"/>
            <a:ext cx="3637715" cy="678582"/>
          </a:xfrm>
        </p:spPr>
        <p:txBody>
          <a:bodyPr tIns="0" bIns="0"/>
          <a:lstStyle/>
          <a:p>
            <a:pPr marL="120650" indent="-120650">
              <a:spcBef>
                <a:spcPts val="0"/>
              </a:spcBef>
              <a:buAutoNum type="arabicPeriod"/>
            </a:pPr>
            <a:r>
              <a:rPr lang="en-US" sz="1200" b="0" dirty="0"/>
              <a:t>“Technology-driven disruption” </a:t>
            </a:r>
            <a:r>
              <a:rPr lang="en-US" b="0" dirty="0"/>
              <a:t>to </a:t>
            </a:r>
            <a:r>
              <a:rPr lang="en-US" sz="1200" b="0" dirty="0"/>
              <a:t>displace incumbent</a:t>
            </a:r>
          </a:p>
          <a:p>
            <a:pPr marL="120650" indent="-120650">
              <a:spcBef>
                <a:spcPts val="0"/>
              </a:spcBef>
              <a:buAutoNum type="arabicPeriod"/>
            </a:pPr>
            <a:r>
              <a:rPr lang="en-US" sz="1200" b="0" i="0" dirty="0">
                <a:effectLst/>
                <a:highlight>
                  <a:srgbClr val="FFFFFF"/>
                </a:highlight>
              </a:rPr>
              <a:t>“Market </a:t>
            </a:r>
            <a:r>
              <a:rPr lang="en-US" sz="1200" b="0" dirty="0">
                <a:highlight>
                  <a:srgbClr val="FFFFFF"/>
                </a:highlight>
              </a:rPr>
              <a:t>creation disruption” as a potential compute memory hierarchy redefinition as in AI (Client to Cloud)</a:t>
            </a:r>
          </a:p>
        </p:txBody>
      </p:sp>
      <p:graphicFrame>
        <p:nvGraphicFramePr>
          <p:cNvPr id="325" name="Table 325">
            <a:extLst>
              <a:ext uri="{FF2B5EF4-FFF2-40B4-BE49-F238E27FC236}">
                <a16:creationId xmlns:a16="http://schemas.microsoft.com/office/drawing/2014/main" id="{60F8F65B-2A34-27AD-1B53-3097F4F89EDC}"/>
              </a:ext>
            </a:extLst>
          </p:cNvPr>
          <p:cNvGraphicFramePr>
            <a:graphicFrameLocks noGrp="1"/>
          </p:cNvGraphicFramePr>
          <p:nvPr>
            <p:extLst>
              <p:ext uri="{D42A27DB-BD31-4B8C-83A1-F6EECF244321}">
                <p14:modId xmlns:p14="http://schemas.microsoft.com/office/powerpoint/2010/main" val="2566901345"/>
              </p:ext>
            </p:extLst>
          </p:nvPr>
        </p:nvGraphicFramePr>
        <p:xfrm>
          <a:off x="4615543" y="625294"/>
          <a:ext cx="7512450" cy="5693134"/>
        </p:xfrm>
        <a:graphic>
          <a:graphicData uri="http://schemas.openxmlformats.org/drawingml/2006/table">
            <a:tbl>
              <a:tblPr firstRow="1" bandRow="1">
                <a:tableStyleId>{93296810-A885-4BE3-A3E7-6D5BEEA58F35}</a:tableStyleId>
              </a:tblPr>
              <a:tblGrid>
                <a:gridCol w="1271451">
                  <a:extLst>
                    <a:ext uri="{9D8B030D-6E8A-4147-A177-3AD203B41FA5}">
                      <a16:colId xmlns:a16="http://schemas.microsoft.com/office/drawing/2014/main" val="3726004821"/>
                    </a:ext>
                  </a:extLst>
                </a:gridCol>
                <a:gridCol w="6240999">
                  <a:extLst>
                    <a:ext uri="{9D8B030D-6E8A-4147-A177-3AD203B41FA5}">
                      <a16:colId xmlns:a16="http://schemas.microsoft.com/office/drawing/2014/main" val="1334235734"/>
                    </a:ext>
                  </a:extLst>
                </a:gridCol>
              </a:tblGrid>
              <a:tr h="254371">
                <a:tc gridSpan="2">
                  <a:txBody>
                    <a:bodyPr/>
                    <a:lstStyle/>
                    <a:p>
                      <a:pPr algn="ctr"/>
                      <a:r>
                        <a:rPr lang="en-US" sz="1400">
                          <a:solidFill>
                            <a:schemeClr val="bg1"/>
                          </a:solidFill>
                          <a:latin typeface="Calibri" panose="020F0502020204030204" pitchFamily="34" charset="0"/>
                          <a:cs typeface="Calibri" panose="020F0502020204030204" pitchFamily="34" charset="0"/>
                        </a:rPr>
                        <a:t>Scope and Plan</a:t>
                      </a:r>
                    </a:p>
                  </a:txBody>
                  <a:tcPr marL="36576" marR="18288" marT="18288" marB="18288" anchor="ctr">
                    <a:solidFill>
                      <a:schemeClr val="accent6"/>
                    </a:solidFill>
                  </a:tcPr>
                </a:tc>
                <a:tc hMerge="1">
                  <a:txBody>
                    <a:bodyPr/>
                    <a:lstStyle/>
                    <a:p>
                      <a:endParaRPr lang="en-US" sz="160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61745983"/>
                  </a:ext>
                </a:extLst>
              </a:tr>
              <a:tr h="602992">
                <a:tc>
                  <a:txBody>
                    <a:bodyPr/>
                    <a:lstStyle/>
                    <a:p>
                      <a:r>
                        <a:rPr lang="en-US" sz="1400">
                          <a:solidFill>
                            <a:schemeClr val="bg1"/>
                          </a:solidFill>
                          <a:latin typeface="Calibri" panose="020F0502020204030204" pitchFamily="34" charset="0"/>
                          <a:cs typeface="Calibri" panose="020F0502020204030204" pitchFamily="34" charset="0"/>
                        </a:rPr>
                        <a:t>Problem Statement</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HBM’s low silicon utilization on all layers of DRAM chips due to shared TSV and low-density logic circuits in base die as a high-cost interposer. </a:t>
                      </a:r>
                    </a:p>
                    <a:p>
                      <a:pPr marL="120650" indent="-120650">
                        <a:buFont typeface="Arial" panose="020B0604020202020204" pitchFamily="34" charset="0"/>
                        <a:buChar char="•"/>
                        <a:tabLst/>
                      </a:pPr>
                      <a:r>
                        <a:rPr lang="en-US" sz="1400" err="1">
                          <a:latin typeface="Calibri" panose="020F0502020204030204" pitchFamily="34" charset="0"/>
                          <a:cs typeface="Calibri" panose="020F0502020204030204" pitchFamily="34" charset="0"/>
                        </a:rPr>
                        <a:t>MoP</a:t>
                      </a:r>
                      <a:r>
                        <a:rPr lang="en-US" sz="1400">
                          <a:latin typeface="Calibri" panose="020F0502020204030204" pitchFamily="34" charset="0"/>
                          <a:cs typeface="Calibri" panose="020F0502020204030204" pitchFamily="34" charset="0"/>
                        </a:rPr>
                        <a:t> formfactor constraint due to WB footprint scalability and # DQ as well as long trace length and variability impose data transfer limit in BW and power.</a:t>
                      </a:r>
                    </a:p>
                  </a:txBody>
                  <a:tcPr marL="36576" marR="18288" marT="18288" marB="18288" anchor="ctr"/>
                </a:tc>
                <a:extLst>
                  <a:ext uri="{0D108BD9-81ED-4DB2-BD59-A6C34878D82A}">
                    <a16:rowId xmlns:a16="http://schemas.microsoft.com/office/drawing/2014/main" val="943461168"/>
                  </a:ext>
                </a:extLst>
              </a:tr>
              <a:tr h="189748">
                <a:tc>
                  <a:txBody>
                    <a:bodyPr/>
                    <a:lstStyle/>
                    <a:p>
                      <a:r>
                        <a:rPr lang="en-US" sz="1400">
                          <a:solidFill>
                            <a:schemeClr val="bg1"/>
                          </a:solidFill>
                          <a:latin typeface="Calibri" panose="020F0502020204030204" pitchFamily="34" charset="0"/>
                          <a:cs typeface="Calibri" panose="020F0502020204030204" pitchFamily="34" charset="0"/>
                        </a:rPr>
                        <a:t>Key Results</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dirty="0">
                          <a:latin typeface="Calibri" panose="020F0502020204030204" pitchFamily="34" charset="0"/>
                          <a:cs typeface="Calibri" panose="020F0502020204030204" pitchFamily="34" charset="0"/>
                        </a:rPr>
                        <a:t>VWB and TMC process flow and capability meet scalability and cost goal</a:t>
                      </a:r>
                    </a:p>
                  </a:txBody>
                  <a:tcPr marL="36576" marR="18288" marT="18288" marB="18288" anchor="ctr"/>
                </a:tc>
                <a:extLst>
                  <a:ext uri="{0D108BD9-81ED-4DB2-BD59-A6C34878D82A}">
                    <a16:rowId xmlns:a16="http://schemas.microsoft.com/office/drawing/2014/main" val="443583853"/>
                  </a:ext>
                </a:extLst>
              </a:tr>
              <a:tr h="357464">
                <a:tc>
                  <a:txBody>
                    <a:bodyPr/>
                    <a:lstStyle/>
                    <a:p>
                      <a:r>
                        <a:rPr lang="en-US" sz="1400">
                          <a:solidFill>
                            <a:schemeClr val="bg1"/>
                          </a:solidFill>
                          <a:latin typeface="Calibri" panose="020F0502020204030204" pitchFamily="34" charset="0"/>
                          <a:cs typeface="Calibri" panose="020F0502020204030204" pitchFamily="34" charset="0"/>
                        </a:rPr>
                        <a:t>Team and Expertise</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hlinkClick r:id="rId4" action="ppaction://hlinksldjump"/>
                        </a:rPr>
                        <a:t>Team members’ disicipline covers MT, design enabling, DRAM &amp; system</a:t>
                      </a:r>
                      <a:r>
                        <a:rPr lang="en-US" sz="1400" dirty="0">
                          <a:latin typeface="Calibri" panose="020F0502020204030204" pitchFamily="34" charset="0"/>
                          <a:cs typeface="Calibri" panose="020F0502020204030204" pitchFamily="34" charset="0"/>
                        </a:rPr>
                        <a:t>.</a:t>
                      </a:r>
                      <a:r>
                        <a:rPr lang="en-US" sz="1400" dirty="0">
                          <a:solidFill>
                            <a:schemeClr val="bg1">
                              <a:lumMod val="65000"/>
                            </a:schemeClr>
                          </a:solidFill>
                          <a:latin typeface="Calibri" panose="020F0502020204030204" pitchFamily="34" charset="0"/>
                          <a:cs typeface="Calibri" panose="020F0502020204030204" pitchFamily="34" charset="0"/>
                        </a:rPr>
                        <a:t>  </a:t>
                      </a:r>
                    </a:p>
                    <a:p>
                      <a:r>
                        <a:rPr lang="en-US" sz="1400" dirty="0">
                          <a:solidFill>
                            <a:schemeClr val="tx1"/>
                          </a:solidFill>
                          <a:latin typeface="Calibri" panose="020F0502020204030204" pitchFamily="34" charset="0"/>
                          <a:cs typeface="Calibri" panose="020F0502020204030204" pitchFamily="34" charset="0"/>
                        </a:rPr>
                        <a:t>FT sizes of ~10 persons for Idea vetting stage</a:t>
                      </a:r>
                      <a:endParaRPr lang="en-US" sz="1400" dirty="0">
                        <a:solidFill>
                          <a:schemeClr val="bg1">
                            <a:lumMod val="6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1488904978"/>
                  </a:ext>
                </a:extLst>
              </a:tr>
              <a:tr h="415932">
                <a:tc>
                  <a:txBody>
                    <a:bodyPr/>
                    <a:lstStyle/>
                    <a:p>
                      <a:r>
                        <a:rPr lang="en-US" sz="1400">
                          <a:solidFill>
                            <a:schemeClr val="bg1"/>
                          </a:solidFill>
                          <a:latin typeface="Calibri" panose="020F0502020204030204" pitchFamily="34" charset="0"/>
                          <a:cs typeface="Calibri" panose="020F0502020204030204" pitchFamily="34" charset="0"/>
                        </a:rPr>
                        <a:t>Strategy</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hlinkClick r:id="rId5" action="ppaction://hlinksldjump"/>
                        </a:rPr>
                        <a:t>Critical Path Fast fail base </a:t>
                      </a:r>
                      <a:r>
                        <a:rPr lang="en-US" sz="1400" dirty="0">
                          <a:latin typeface="Calibri" panose="020F0502020204030204" pitchFamily="34" charset="0"/>
                          <a:cs typeface="Calibri" panose="020F0502020204030204" pitchFamily="34" charset="0"/>
                        </a:rPr>
                        <a:t>firstly to pass 3C criteria for a scalable solutions to co-define and to deliver for product plan 2027 and beyond</a:t>
                      </a:r>
                      <a:endParaRPr lang="en-US" sz="1400" dirty="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826874164"/>
                  </a:ext>
                </a:extLst>
              </a:tr>
              <a:tr h="179450">
                <a:tc>
                  <a:txBody>
                    <a:bodyPr/>
                    <a:lstStyle/>
                    <a:p>
                      <a:r>
                        <a:rPr lang="en-US" sz="1400">
                          <a:solidFill>
                            <a:schemeClr val="bg1"/>
                          </a:solidFill>
                          <a:latin typeface="Calibri" panose="020F0502020204030204" pitchFamily="34" charset="0"/>
                          <a:cs typeface="Calibri" panose="020F0502020204030204" pitchFamily="34" charset="0"/>
                        </a:rPr>
                        <a:t>Logistics and Funding needs</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Force team technical repository share point: </a:t>
                      </a:r>
                      <a:r>
                        <a:rPr lang="en-US" sz="1400" dirty="0">
                          <a:latin typeface="Calibri" panose="020F0502020204030204" pitchFamily="34" charset="0"/>
                          <a:cs typeface="Calibri" panose="020F0502020204030204" pitchFamily="34" charset="0"/>
                          <a:hlinkClick r:id="rId6"/>
                        </a:rPr>
                        <a:t>TMC</a:t>
                      </a:r>
                      <a:endParaRPr lang="en-US" sz="1400" dirty="0">
                        <a:solidFill>
                          <a:schemeClr val="tx1"/>
                        </a:solidFill>
                        <a:latin typeface="Calibri" panose="020F0502020204030204" pitchFamily="34" charset="0"/>
                        <a:cs typeface="Calibri" panose="020F0502020204030204" pitchFamily="34" charset="0"/>
                      </a:endParaRPr>
                    </a:p>
                    <a:p>
                      <a:r>
                        <a:rPr lang="en-US" sz="1400" dirty="0">
                          <a:solidFill>
                            <a:schemeClr val="tx1"/>
                          </a:solidFill>
                          <a:latin typeface="Calibri" panose="020F0502020204030204" pitchFamily="34" charset="0"/>
                          <a:cs typeface="Calibri" panose="020F0502020204030204" pitchFamily="34" charset="0"/>
                        </a:rPr>
                        <a:t>Weekly meeting: Thursday 9-10pm </a:t>
                      </a:r>
                      <a:r>
                        <a:rPr lang="en-US" sz="1400" dirty="0" err="1">
                          <a:solidFill>
                            <a:schemeClr val="tx1"/>
                          </a:solidFill>
                          <a:latin typeface="Calibri" panose="020F0502020204030204" pitchFamily="34" charset="0"/>
                          <a:cs typeface="Calibri" panose="020F0502020204030204" pitchFamily="34" charset="0"/>
                        </a:rPr>
                        <a:t>cal</a:t>
                      </a:r>
                      <a:r>
                        <a:rPr lang="en-US" sz="1400" dirty="0">
                          <a:solidFill>
                            <a:schemeClr val="tx1"/>
                          </a:solidFill>
                          <a:latin typeface="Calibri" panose="020F0502020204030204" pitchFamily="34" charset="0"/>
                          <a:cs typeface="Calibri" panose="020F0502020204030204" pitchFamily="34" charset="0"/>
                        </a:rPr>
                        <a:t> time zone.</a:t>
                      </a:r>
                    </a:p>
                  </a:txBody>
                  <a:tcPr marL="36576" marR="18288" marT="18288" marB="18288" anchor="ctr"/>
                </a:tc>
                <a:extLst>
                  <a:ext uri="{0D108BD9-81ED-4DB2-BD59-A6C34878D82A}">
                    <a16:rowId xmlns:a16="http://schemas.microsoft.com/office/drawing/2014/main" val="1685333220"/>
                  </a:ext>
                </a:extLst>
              </a:tr>
              <a:tr h="347167">
                <a:tc>
                  <a:txBody>
                    <a:bodyPr/>
                    <a:lstStyle/>
                    <a:p>
                      <a:r>
                        <a:rPr lang="en-US" sz="1400">
                          <a:solidFill>
                            <a:schemeClr val="bg1"/>
                          </a:solidFill>
                          <a:latin typeface="Calibri" panose="020F0502020204030204" pitchFamily="34" charset="0"/>
                          <a:cs typeface="Calibri" panose="020F0502020204030204" pitchFamily="34" charset="0"/>
                        </a:rPr>
                        <a:t>Decision Process</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Consensus within FT before Sponsors’ final ratification. </a:t>
                      </a:r>
                      <a:endParaRPr lang="en-US" sz="1400" dirty="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3835652934"/>
                  </a:ext>
                </a:extLst>
              </a:tr>
              <a:tr h="602992">
                <a:tc>
                  <a:txBody>
                    <a:bodyPr/>
                    <a:lstStyle/>
                    <a:p>
                      <a:r>
                        <a:rPr lang="en-US" sz="1400">
                          <a:solidFill>
                            <a:schemeClr val="bg1"/>
                          </a:solidFill>
                          <a:latin typeface="Calibri" panose="020F0502020204030204" pitchFamily="34" charset="0"/>
                          <a:cs typeface="Calibri" panose="020F0502020204030204" pitchFamily="34" charset="0"/>
                        </a:rPr>
                        <a:t>Feedback Plan  Communication</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Weekly FT mission-oriented meeting for technical feedback and alignment. </a:t>
                      </a:r>
                    </a:p>
                    <a:p>
                      <a:r>
                        <a:rPr lang="en-US" sz="1400" dirty="0">
                          <a:latin typeface="Calibri" panose="020F0502020204030204" pitchFamily="34" charset="0"/>
                          <a:cs typeface="Calibri" panose="020F0502020204030204" pitchFamily="34" charset="0"/>
                        </a:rPr>
                        <a:t>Monthly Ops review to solicitate from and to align with Customers and stakeholders </a:t>
                      </a:r>
                    </a:p>
                    <a:p>
                      <a:r>
                        <a:rPr lang="en-US" sz="1400" dirty="0">
                          <a:latin typeface="Calibri" panose="020F0502020204030204" pitchFamily="34" charset="0"/>
                          <a:cs typeface="Calibri" panose="020F0502020204030204" pitchFamily="34" charset="0"/>
                        </a:rPr>
                        <a:t>Ad hoc process-oriented meeting with sponsors for status update the ratification.</a:t>
                      </a:r>
                    </a:p>
                  </a:txBody>
                  <a:tcPr marL="36576" marR="18288" marT="18288" marB="18288" anchor="ctr"/>
                </a:tc>
                <a:extLst>
                  <a:ext uri="{0D108BD9-81ED-4DB2-BD59-A6C34878D82A}">
                    <a16:rowId xmlns:a16="http://schemas.microsoft.com/office/drawing/2014/main" val="4081955575"/>
                  </a:ext>
                </a:extLst>
              </a:tr>
              <a:tr h="781724">
                <a:tc>
                  <a:txBody>
                    <a:bodyPr/>
                    <a:lstStyle/>
                    <a:p>
                      <a:r>
                        <a:rPr lang="en-US" sz="1400">
                          <a:solidFill>
                            <a:schemeClr val="bg1"/>
                          </a:solidFill>
                          <a:latin typeface="Calibri" panose="020F0502020204030204" pitchFamily="34" charset="0"/>
                          <a:cs typeface="Calibri" panose="020F0502020204030204" pitchFamily="34" charset="0"/>
                        </a:rPr>
                        <a:t>Guard Rail</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These </a:t>
                      </a:r>
                      <a:r>
                        <a:rPr lang="en-US" sz="1400" dirty="0">
                          <a:solidFill>
                            <a:schemeClr val="bg1">
                              <a:lumMod val="75000"/>
                            </a:schemeClr>
                          </a:solidFill>
                          <a:latin typeface="Calibri" panose="020F0502020204030204" pitchFamily="34" charset="0"/>
                          <a:cs typeface="Calibri" panose="020F0502020204030204" pitchFamily="34" charset="0"/>
                        </a:rPr>
                        <a:t>are constraints or expected conditions that should be met in project execution. Calling out assumptions and boundary conditions explicitly to prevent scope creep.</a:t>
                      </a:r>
                    </a:p>
                  </a:txBody>
                  <a:tcPr marL="36576" marR="18288" marT="18288" marB="18288" anchor="ctr"/>
                </a:tc>
                <a:extLst>
                  <a:ext uri="{0D108BD9-81ED-4DB2-BD59-A6C34878D82A}">
                    <a16:rowId xmlns:a16="http://schemas.microsoft.com/office/drawing/2014/main" val="2240120858"/>
                  </a:ext>
                </a:extLst>
              </a:tr>
              <a:tr h="781724">
                <a:tc>
                  <a:txBody>
                    <a:bodyPr/>
                    <a:lstStyle/>
                    <a:p>
                      <a:r>
                        <a:rPr lang="en-US" sz="1400">
                          <a:solidFill>
                            <a:schemeClr val="bg1"/>
                          </a:solidFill>
                          <a:latin typeface="Calibri" panose="020F0502020204030204" pitchFamily="34" charset="0"/>
                          <a:cs typeface="Calibri" panose="020F0502020204030204" pitchFamily="34" charset="0"/>
                        </a:rPr>
                        <a:t>Sunset Clause &amp; Sunset Plan</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When graduate, (passing gate level, meeting success criteria),  team will move on to </a:t>
                      </a:r>
                      <a:r>
                        <a:rPr lang="en-US" sz="1400" dirty="0" err="1">
                          <a:latin typeface="Calibri" panose="020F0502020204030204" pitchFamily="34" charset="0"/>
                          <a:cs typeface="Calibri" panose="020F0502020204030204" pitchFamily="34" charset="0"/>
                        </a:rPr>
                        <a:t>Phy</a:t>
                      </a:r>
                      <a:r>
                        <a:rPr lang="en-US" sz="1400" dirty="0">
                          <a:latin typeface="Calibri" panose="020F0502020204030204" pitchFamily="34" charset="0"/>
                          <a:cs typeface="Calibri" panose="020F0502020204030204" pitchFamily="34" charset="0"/>
                        </a:rPr>
                        <a:t> analysis and vetting, seeking to understanding of technology scaling capability and technology line of sight limitation as well as and seek for the customers support for TMTV and ICTV sponsorship. Or else, revisit landing and project direction for sunset postmortem.</a:t>
                      </a:r>
                      <a:r>
                        <a:rPr lang="en-US" sz="1400" dirty="0">
                          <a:solidFill>
                            <a:schemeClr val="bg1">
                              <a:lumMod val="75000"/>
                            </a:schemeClr>
                          </a:solidFill>
                          <a:latin typeface="Calibri" panose="020F0502020204030204" pitchFamily="34" charset="0"/>
                          <a:cs typeface="Calibri" panose="020F0502020204030204" pitchFamily="34" charset="0"/>
                        </a:rPr>
                        <a:t>. </a:t>
                      </a:r>
                    </a:p>
                  </a:txBody>
                  <a:tcPr marL="36576" marR="18288" marT="18288" marB="18288" anchor="ctr"/>
                </a:tc>
                <a:extLst>
                  <a:ext uri="{0D108BD9-81ED-4DB2-BD59-A6C34878D82A}">
                    <a16:rowId xmlns:a16="http://schemas.microsoft.com/office/drawing/2014/main" val="999861387"/>
                  </a:ext>
                </a:extLst>
              </a:tr>
            </a:tbl>
          </a:graphicData>
        </a:graphic>
      </p:graphicFrame>
    </p:spTree>
    <p:extLst>
      <p:ext uri="{BB962C8B-B14F-4D97-AF65-F5344CB8AC3E}">
        <p14:creationId xmlns:p14="http://schemas.microsoft.com/office/powerpoint/2010/main" val="2161754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7" name="Group 906">
            <a:extLst>
              <a:ext uri="{FF2B5EF4-FFF2-40B4-BE49-F238E27FC236}">
                <a16:creationId xmlns:a16="http://schemas.microsoft.com/office/drawing/2014/main" id="{CF12C3F9-0C6B-B20A-29E7-BB8D8FB58860}"/>
              </a:ext>
            </a:extLst>
          </p:cNvPr>
          <p:cNvGrpSpPr/>
          <p:nvPr/>
        </p:nvGrpSpPr>
        <p:grpSpPr>
          <a:xfrm>
            <a:off x="1832908" y="2806969"/>
            <a:ext cx="2184562" cy="458175"/>
            <a:chOff x="1832908" y="2358576"/>
            <a:chExt cx="2184562" cy="458175"/>
          </a:xfrm>
        </p:grpSpPr>
        <p:grpSp>
          <p:nvGrpSpPr>
            <p:cNvPr id="10" name="Group 9">
              <a:extLst>
                <a:ext uri="{FF2B5EF4-FFF2-40B4-BE49-F238E27FC236}">
                  <a16:creationId xmlns:a16="http://schemas.microsoft.com/office/drawing/2014/main" id="{F4C5269D-D80A-0B4F-A149-B955B15BF0D1}"/>
                </a:ext>
              </a:extLst>
            </p:cNvPr>
            <p:cNvGrpSpPr/>
            <p:nvPr/>
          </p:nvGrpSpPr>
          <p:grpSpPr>
            <a:xfrm>
              <a:off x="3297470" y="2463733"/>
              <a:ext cx="720000" cy="169164"/>
              <a:chOff x="3143836" y="3935684"/>
              <a:chExt cx="1440000" cy="338327"/>
            </a:xfrm>
          </p:grpSpPr>
          <p:sp>
            <p:nvSpPr>
              <p:cNvPr id="35" name="Rectangle 34">
                <a:extLst>
                  <a:ext uri="{FF2B5EF4-FFF2-40B4-BE49-F238E27FC236}">
                    <a16:creationId xmlns:a16="http://schemas.microsoft.com/office/drawing/2014/main" id="{BE510263-194C-EB61-68DA-CE65B98F6B8D}"/>
                  </a:ext>
                </a:extLst>
              </p:cNvPr>
              <p:cNvSpPr/>
              <p:nvPr/>
            </p:nvSpPr>
            <p:spPr>
              <a:xfrm>
                <a:off x="3143836" y="3935684"/>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36" name="Straight Connector 35">
                <a:extLst>
                  <a:ext uri="{FF2B5EF4-FFF2-40B4-BE49-F238E27FC236}">
                    <a16:creationId xmlns:a16="http://schemas.microsoft.com/office/drawing/2014/main" id="{AF5B1DF1-F81A-34CA-2ADF-7AF5C51B8CC9}"/>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56B0C4D1-8193-4834-1635-1F8654BD367D}"/>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657F3AF7-3A68-DDE3-416A-2787EB7181F3}"/>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9" name="Straight Connector 38">
                <a:extLst>
                  <a:ext uri="{FF2B5EF4-FFF2-40B4-BE49-F238E27FC236}">
                    <a16:creationId xmlns:a16="http://schemas.microsoft.com/office/drawing/2014/main" id="{D0975E72-054B-12EA-35EC-CD3DDE603601}"/>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B775F3D4-D95C-A88B-4C17-2561D77B5B86}"/>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81BC690D-5F50-4573-E986-9BFC7C5D93C3}"/>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CAEA03CB-3F19-37CE-5FCD-A5C75E7DB3C6}"/>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99516D93-E49E-CF65-F867-4CCA0A080DC8}"/>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F9CFD2F2-A90C-0B3D-4B71-1066E83070A3}"/>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46" name="Group 45">
              <a:extLst>
                <a:ext uri="{FF2B5EF4-FFF2-40B4-BE49-F238E27FC236}">
                  <a16:creationId xmlns:a16="http://schemas.microsoft.com/office/drawing/2014/main" id="{A6F8054B-7B79-00B0-5BAC-AD3BEA6A034D}"/>
                </a:ext>
              </a:extLst>
            </p:cNvPr>
            <p:cNvGrpSpPr/>
            <p:nvPr/>
          </p:nvGrpSpPr>
          <p:grpSpPr>
            <a:xfrm>
              <a:off x="3315107" y="2409412"/>
              <a:ext cx="679595" cy="58566"/>
              <a:chOff x="3680711" y="3875889"/>
              <a:chExt cx="1359190" cy="117132"/>
            </a:xfrm>
          </p:grpSpPr>
          <p:grpSp>
            <p:nvGrpSpPr>
              <p:cNvPr id="14" name="Group 13">
                <a:extLst>
                  <a:ext uri="{FF2B5EF4-FFF2-40B4-BE49-F238E27FC236}">
                    <a16:creationId xmlns:a16="http://schemas.microsoft.com/office/drawing/2014/main" id="{FC0A7641-5040-CEBB-CD1D-5B5A0E0D582D}"/>
                  </a:ext>
                </a:extLst>
              </p:cNvPr>
              <p:cNvGrpSpPr/>
              <p:nvPr/>
            </p:nvGrpSpPr>
            <p:grpSpPr>
              <a:xfrm>
                <a:off x="3680711" y="3885021"/>
                <a:ext cx="383117" cy="108000"/>
                <a:chOff x="4730863" y="1819251"/>
                <a:chExt cx="383117" cy="108000"/>
              </a:xfrm>
            </p:grpSpPr>
            <p:sp>
              <p:nvSpPr>
                <p:cNvPr id="23" name="Oval 22">
                  <a:extLst>
                    <a:ext uri="{FF2B5EF4-FFF2-40B4-BE49-F238E27FC236}">
                      <a16:creationId xmlns:a16="http://schemas.microsoft.com/office/drawing/2014/main" id="{173EB67A-49E0-A3C8-7275-18FF95E89165}"/>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6ADD21EA-09A4-ECD7-5891-4DA4A1EFB484}"/>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5FDC541D-B36B-528E-59A8-56CC3A0FBA7A}"/>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 name="Group 14">
                <a:extLst>
                  <a:ext uri="{FF2B5EF4-FFF2-40B4-BE49-F238E27FC236}">
                    <a16:creationId xmlns:a16="http://schemas.microsoft.com/office/drawing/2014/main" id="{9429F812-0FFB-1478-8060-D474355B10B9}"/>
                  </a:ext>
                </a:extLst>
              </p:cNvPr>
              <p:cNvGrpSpPr/>
              <p:nvPr/>
            </p:nvGrpSpPr>
            <p:grpSpPr>
              <a:xfrm>
                <a:off x="4175618" y="3875889"/>
                <a:ext cx="383117" cy="108002"/>
                <a:chOff x="4730863" y="1819250"/>
                <a:chExt cx="383117" cy="108002"/>
              </a:xfrm>
            </p:grpSpPr>
            <p:sp>
              <p:nvSpPr>
                <p:cNvPr id="20" name="Oval 19">
                  <a:extLst>
                    <a:ext uri="{FF2B5EF4-FFF2-40B4-BE49-F238E27FC236}">
                      <a16:creationId xmlns:a16="http://schemas.microsoft.com/office/drawing/2014/main" id="{DF788F30-8423-9B38-BA74-1C9F286FE111}"/>
                    </a:ext>
                  </a:extLst>
                </p:cNvPr>
                <p:cNvSpPr/>
                <p:nvPr/>
              </p:nvSpPr>
              <p:spPr>
                <a:xfrm>
                  <a:off x="4730863"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3C7E4A5F-9723-4E4B-ECFC-15DD64D414F9}"/>
                    </a:ext>
                  </a:extLst>
                </p:cNvPr>
                <p:cNvSpPr/>
                <p:nvPr/>
              </p:nvSpPr>
              <p:spPr>
                <a:xfrm>
                  <a:off x="4873737"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A3B515E8-A5A8-4755-DC6E-799ACCA9AC06}"/>
                    </a:ext>
                  </a:extLst>
                </p:cNvPr>
                <p:cNvSpPr/>
                <p:nvPr/>
              </p:nvSpPr>
              <p:spPr>
                <a:xfrm>
                  <a:off x="5005980"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6" name="Group 15">
                <a:extLst>
                  <a:ext uri="{FF2B5EF4-FFF2-40B4-BE49-F238E27FC236}">
                    <a16:creationId xmlns:a16="http://schemas.microsoft.com/office/drawing/2014/main" id="{C745A2B9-1F2D-60C8-CB84-6092BD1E2263}"/>
                  </a:ext>
                </a:extLst>
              </p:cNvPr>
              <p:cNvGrpSpPr/>
              <p:nvPr/>
            </p:nvGrpSpPr>
            <p:grpSpPr>
              <a:xfrm>
                <a:off x="4656784" y="3885020"/>
                <a:ext cx="383117" cy="108000"/>
                <a:chOff x="4730863" y="1819250"/>
                <a:chExt cx="383117" cy="108000"/>
              </a:xfrm>
            </p:grpSpPr>
            <p:sp>
              <p:nvSpPr>
                <p:cNvPr id="17" name="Oval 16">
                  <a:extLst>
                    <a:ext uri="{FF2B5EF4-FFF2-40B4-BE49-F238E27FC236}">
                      <a16:creationId xmlns:a16="http://schemas.microsoft.com/office/drawing/2014/main" id="{6834B3FD-FB08-B9B0-B6CA-03046D747EC4}"/>
                    </a:ext>
                  </a:extLst>
                </p:cNvPr>
                <p:cNvSpPr/>
                <p:nvPr/>
              </p:nvSpPr>
              <p:spPr>
                <a:xfrm>
                  <a:off x="4730863"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E65E116C-CF17-2754-1430-0E642076E06D}"/>
                    </a:ext>
                  </a:extLst>
                </p:cNvPr>
                <p:cNvSpPr/>
                <p:nvPr/>
              </p:nvSpPr>
              <p:spPr>
                <a:xfrm>
                  <a:off x="4873737"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F56A980A-0902-0468-4A3D-9E6378692EF2}"/>
                    </a:ext>
                  </a:extLst>
                </p:cNvPr>
                <p:cNvSpPr/>
                <p:nvPr/>
              </p:nvSpPr>
              <p:spPr>
                <a:xfrm>
                  <a:off x="5005980" y="1819250"/>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
          <p:nvSpPr>
            <p:cNvPr id="48" name="Right Arrow 47">
              <a:extLst>
                <a:ext uri="{FF2B5EF4-FFF2-40B4-BE49-F238E27FC236}">
                  <a16:creationId xmlns:a16="http://schemas.microsoft.com/office/drawing/2014/main" id="{9F3B7298-B25A-C477-20AA-89412FBD2E69}"/>
                </a:ext>
              </a:extLst>
            </p:cNvPr>
            <p:cNvSpPr/>
            <p:nvPr/>
          </p:nvSpPr>
          <p:spPr>
            <a:xfrm>
              <a:off x="1832908" y="2358576"/>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2FE301B-2803-14FA-9356-8E02B5407447}"/>
                </a:ext>
              </a:extLst>
            </p:cNvPr>
            <p:cNvGrpSpPr/>
            <p:nvPr/>
          </p:nvGrpSpPr>
          <p:grpSpPr>
            <a:xfrm>
              <a:off x="2018921" y="2482970"/>
              <a:ext cx="1296186" cy="139784"/>
              <a:chOff x="1143000" y="1333868"/>
              <a:chExt cx="2592371" cy="279568"/>
            </a:xfrm>
          </p:grpSpPr>
          <p:sp>
            <p:nvSpPr>
              <p:cNvPr id="50" name="Rectangle 49">
                <a:extLst>
                  <a:ext uri="{FF2B5EF4-FFF2-40B4-BE49-F238E27FC236}">
                    <a16:creationId xmlns:a16="http://schemas.microsoft.com/office/drawing/2014/main" id="{920FD278-EFAB-A8BA-7EA6-8EFB0F722223}"/>
                  </a:ext>
                </a:extLst>
              </p:cNvPr>
              <p:cNvSpPr/>
              <p:nvPr/>
            </p:nvSpPr>
            <p:spPr>
              <a:xfrm>
                <a:off x="1143000" y="1333868"/>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51" name="Rectangle 50">
                <a:extLst>
                  <a:ext uri="{FF2B5EF4-FFF2-40B4-BE49-F238E27FC236}">
                    <a16:creationId xmlns:a16="http://schemas.microsoft.com/office/drawing/2014/main" id="{62D582CF-D8E1-2EB2-823F-76FFEB64558B}"/>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9B595040-D50F-827D-052D-8CDC7177ADA5}"/>
                </a:ext>
              </a:extLst>
            </p:cNvPr>
            <p:cNvSpPr/>
            <p:nvPr/>
          </p:nvSpPr>
          <p:spPr>
            <a:xfrm>
              <a:off x="2018921" y="2617627"/>
              <a:ext cx="1989027" cy="19912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Helvetica Neue" panose="02000503000000020004" pitchFamily="2" charset="0"/>
                  <a:ea typeface="Helvetica Neue" panose="02000503000000020004" pitchFamily="2" charset="0"/>
                  <a:cs typeface="Helvetica Neue" panose="02000503000000020004" pitchFamily="2" charset="0"/>
                </a:rPr>
                <a:t>Carrier</a:t>
              </a:r>
            </a:p>
          </p:txBody>
        </p:sp>
      </p:grpSp>
      <p:grpSp>
        <p:nvGrpSpPr>
          <p:cNvPr id="908" name="Group 907">
            <a:extLst>
              <a:ext uri="{FF2B5EF4-FFF2-40B4-BE49-F238E27FC236}">
                <a16:creationId xmlns:a16="http://schemas.microsoft.com/office/drawing/2014/main" id="{80C158A8-28EE-B1AE-6C89-EA39392414B7}"/>
              </a:ext>
            </a:extLst>
          </p:cNvPr>
          <p:cNvGrpSpPr/>
          <p:nvPr/>
        </p:nvGrpSpPr>
        <p:grpSpPr>
          <a:xfrm>
            <a:off x="2712354" y="1351648"/>
            <a:ext cx="1305116" cy="493880"/>
            <a:chOff x="2712354" y="1747295"/>
            <a:chExt cx="1305116" cy="493880"/>
          </a:xfrm>
        </p:grpSpPr>
        <p:grpSp>
          <p:nvGrpSpPr>
            <p:cNvPr id="81" name="Group 80">
              <a:extLst>
                <a:ext uri="{FF2B5EF4-FFF2-40B4-BE49-F238E27FC236}">
                  <a16:creationId xmlns:a16="http://schemas.microsoft.com/office/drawing/2014/main" id="{48B89AC2-96FF-2783-0A7C-6F24481844B5}"/>
                </a:ext>
              </a:extLst>
            </p:cNvPr>
            <p:cNvGrpSpPr/>
            <p:nvPr/>
          </p:nvGrpSpPr>
          <p:grpSpPr>
            <a:xfrm>
              <a:off x="2712354" y="2058823"/>
              <a:ext cx="1296186" cy="182352"/>
              <a:chOff x="3619095" y="1176857"/>
              <a:chExt cx="2592371" cy="364702"/>
            </a:xfrm>
          </p:grpSpPr>
          <p:grpSp>
            <p:nvGrpSpPr>
              <p:cNvPr id="4" name="Group 3">
                <a:extLst>
                  <a:ext uri="{FF2B5EF4-FFF2-40B4-BE49-F238E27FC236}">
                    <a16:creationId xmlns:a16="http://schemas.microsoft.com/office/drawing/2014/main" id="{01193E95-4B0C-7B3C-31FF-4A20A90E1EFE}"/>
                  </a:ext>
                </a:extLst>
              </p:cNvPr>
              <p:cNvGrpSpPr/>
              <p:nvPr/>
            </p:nvGrpSpPr>
            <p:grpSpPr>
              <a:xfrm>
                <a:off x="5791200" y="1433559"/>
                <a:ext cx="383117" cy="108000"/>
                <a:chOff x="4730863" y="1819251"/>
                <a:chExt cx="383117" cy="108000"/>
              </a:xfrm>
            </p:grpSpPr>
            <p:sp>
              <p:nvSpPr>
                <p:cNvPr id="6" name="Oval 5">
                  <a:extLst>
                    <a:ext uri="{FF2B5EF4-FFF2-40B4-BE49-F238E27FC236}">
                      <a16:creationId xmlns:a16="http://schemas.microsoft.com/office/drawing/2014/main" id="{F9439795-E0D9-4B76-C160-F7DFF4E48C85}"/>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Oval 6">
                  <a:extLst>
                    <a:ext uri="{FF2B5EF4-FFF2-40B4-BE49-F238E27FC236}">
                      <a16:creationId xmlns:a16="http://schemas.microsoft.com/office/drawing/2014/main" id="{23F5653F-0C8D-5D64-DB93-D567F87B25F2}"/>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A742C925-B94C-8417-1A28-6DBFA0973010}"/>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53" name="Group 52">
                <a:extLst>
                  <a:ext uri="{FF2B5EF4-FFF2-40B4-BE49-F238E27FC236}">
                    <a16:creationId xmlns:a16="http://schemas.microsoft.com/office/drawing/2014/main" id="{E9E4A158-502B-D6CF-3684-8E87663244A2}"/>
                  </a:ext>
                </a:extLst>
              </p:cNvPr>
              <p:cNvGrpSpPr/>
              <p:nvPr/>
            </p:nvGrpSpPr>
            <p:grpSpPr>
              <a:xfrm>
                <a:off x="3619095" y="1176857"/>
                <a:ext cx="2592371" cy="279566"/>
                <a:chOff x="1143000" y="1333870"/>
                <a:chExt cx="2592371" cy="279566"/>
              </a:xfrm>
            </p:grpSpPr>
            <p:sp>
              <p:nvSpPr>
                <p:cNvPr id="54" name="Rectangle 53">
                  <a:extLst>
                    <a:ext uri="{FF2B5EF4-FFF2-40B4-BE49-F238E27FC236}">
                      <a16:creationId xmlns:a16="http://schemas.microsoft.com/office/drawing/2014/main" id="{79200DB5-5D3B-E8C5-1C20-F4574530CA43}"/>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55" name="Rectangle 54">
                  <a:extLst>
                    <a:ext uri="{FF2B5EF4-FFF2-40B4-BE49-F238E27FC236}">
                      <a16:creationId xmlns:a16="http://schemas.microsoft.com/office/drawing/2014/main" id="{661DF10F-BA0E-C50C-4A4A-94A344C89CBF}"/>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a:extLst>
                <a:ext uri="{FF2B5EF4-FFF2-40B4-BE49-F238E27FC236}">
                  <a16:creationId xmlns:a16="http://schemas.microsoft.com/office/drawing/2014/main" id="{BB9E894C-DF7E-BAF1-5201-DBC4E0E0D371}"/>
                </a:ext>
              </a:extLst>
            </p:cNvPr>
            <p:cNvGrpSpPr/>
            <p:nvPr/>
          </p:nvGrpSpPr>
          <p:grpSpPr>
            <a:xfrm flipV="1">
              <a:off x="3529754" y="1747295"/>
              <a:ext cx="487716" cy="223485"/>
              <a:chOff x="6060889" y="3896749"/>
              <a:chExt cx="975432" cy="446968"/>
            </a:xfrm>
          </p:grpSpPr>
          <p:grpSp>
            <p:nvGrpSpPr>
              <p:cNvPr id="56" name="Group 55">
                <a:extLst>
                  <a:ext uri="{FF2B5EF4-FFF2-40B4-BE49-F238E27FC236}">
                    <a16:creationId xmlns:a16="http://schemas.microsoft.com/office/drawing/2014/main" id="{DACC75D8-E736-371F-E876-E73B5D3EEAFF}"/>
                  </a:ext>
                </a:extLst>
              </p:cNvPr>
              <p:cNvGrpSpPr/>
              <p:nvPr/>
            </p:nvGrpSpPr>
            <p:grpSpPr>
              <a:xfrm>
                <a:off x="6060889" y="4005389"/>
                <a:ext cx="975432" cy="338328"/>
                <a:chOff x="3608404" y="3935689"/>
                <a:chExt cx="975432" cy="338328"/>
              </a:xfrm>
            </p:grpSpPr>
            <p:sp>
              <p:nvSpPr>
                <p:cNvPr id="57" name="Rectangle 56">
                  <a:extLst>
                    <a:ext uri="{FF2B5EF4-FFF2-40B4-BE49-F238E27FC236}">
                      <a16:creationId xmlns:a16="http://schemas.microsoft.com/office/drawing/2014/main" id="{2C7A5FC4-382C-51E2-6DF2-8975AB9F8DB0}"/>
                    </a:ext>
                  </a:extLst>
                </p:cNvPr>
                <p:cNvSpPr/>
                <p:nvPr/>
              </p:nvSpPr>
              <p:spPr>
                <a:xfrm>
                  <a:off x="3608404" y="3935691"/>
                  <a:ext cx="97543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58" name="Straight Connector 57">
                  <a:extLst>
                    <a:ext uri="{FF2B5EF4-FFF2-40B4-BE49-F238E27FC236}">
                      <a16:creationId xmlns:a16="http://schemas.microsoft.com/office/drawing/2014/main" id="{923FD9B9-0481-8613-B243-54FE81D0BC24}"/>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59" name="Straight Connector 58">
                  <a:extLst>
                    <a:ext uri="{FF2B5EF4-FFF2-40B4-BE49-F238E27FC236}">
                      <a16:creationId xmlns:a16="http://schemas.microsoft.com/office/drawing/2014/main" id="{4E8E4113-FD39-91D7-9AFA-9217132F3B67}"/>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11A96560-23C4-95CC-0C89-7C9760A84ECB}"/>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61" name="Straight Connector 60">
                  <a:extLst>
                    <a:ext uri="{FF2B5EF4-FFF2-40B4-BE49-F238E27FC236}">
                      <a16:creationId xmlns:a16="http://schemas.microsoft.com/office/drawing/2014/main" id="{CF2E8EAC-A028-61C2-AFFC-ECDD1F3C4FD8}"/>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6DC54E78-0BDF-B5E9-0671-2A6B140521AB}"/>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63" name="Straight Connector 62">
                  <a:extLst>
                    <a:ext uri="{FF2B5EF4-FFF2-40B4-BE49-F238E27FC236}">
                      <a16:creationId xmlns:a16="http://schemas.microsoft.com/office/drawing/2014/main" id="{E7616D39-3B8C-D5D9-E3D3-1E991561B176}"/>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67" name="Group 66">
                <a:extLst>
                  <a:ext uri="{FF2B5EF4-FFF2-40B4-BE49-F238E27FC236}">
                    <a16:creationId xmlns:a16="http://schemas.microsoft.com/office/drawing/2014/main" id="{3B896A67-256F-C5C8-75E5-E04632F0AD65}"/>
                  </a:ext>
                </a:extLst>
              </p:cNvPr>
              <p:cNvGrpSpPr/>
              <p:nvPr/>
            </p:nvGrpSpPr>
            <p:grpSpPr>
              <a:xfrm>
                <a:off x="6126502" y="3896749"/>
                <a:ext cx="864283" cy="117131"/>
                <a:chOff x="4175618" y="3875895"/>
                <a:chExt cx="864283" cy="117131"/>
              </a:xfrm>
            </p:grpSpPr>
            <p:grpSp>
              <p:nvGrpSpPr>
                <p:cNvPr id="69" name="Group 68">
                  <a:extLst>
                    <a:ext uri="{FF2B5EF4-FFF2-40B4-BE49-F238E27FC236}">
                      <a16:creationId xmlns:a16="http://schemas.microsoft.com/office/drawing/2014/main" id="{861EC82E-C333-EF1B-EACB-66CA1C792A85}"/>
                    </a:ext>
                  </a:extLst>
                </p:cNvPr>
                <p:cNvGrpSpPr/>
                <p:nvPr/>
              </p:nvGrpSpPr>
              <p:grpSpPr>
                <a:xfrm>
                  <a:off x="4175618" y="3875895"/>
                  <a:ext cx="383117" cy="108000"/>
                  <a:chOff x="4730863" y="1819256"/>
                  <a:chExt cx="383117" cy="108000"/>
                </a:xfrm>
              </p:grpSpPr>
              <p:sp>
                <p:nvSpPr>
                  <p:cNvPr id="74" name="Oval 73">
                    <a:extLst>
                      <a:ext uri="{FF2B5EF4-FFF2-40B4-BE49-F238E27FC236}">
                        <a16:creationId xmlns:a16="http://schemas.microsoft.com/office/drawing/2014/main" id="{FF54C9B9-4913-9066-E70F-AAAB0978B6A0}"/>
                      </a:ext>
                    </a:extLst>
                  </p:cNvPr>
                  <p:cNvSpPr/>
                  <p:nvPr/>
                </p:nvSpPr>
                <p:spPr>
                  <a:xfrm>
                    <a:off x="4730863"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5" name="Oval 74">
                    <a:extLst>
                      <a:ext uri="{FF2B5EF4-FFF2-40B4-BE49-F238E27FC236}">
                        <a16:creationId xmlns:a16="http://schemas.microsoft.com/office/drawing/2014/main" id="{825B4022-F181-0E50-8E13-F02371994F72}"/>
                      </a:ext>
                    </a:extLst>
                  </p:cNvPr>
                  <p:cNvSpPr/>
                  <p:nvPr/>
                </p:nvSpPr>
                <p:spPr>
                  <a:xfrm>
                    <a:off x="4873737"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6" name="Oval 75">
                    <a:extLst>
                      <a:ext uri="{FF2B5EF4-FFF2-40B4-BE49-F238E27FC236}">
                        <a16:creationId xmlns:a16="http://schemas.microsoft.com/office/drawing/2014/main" id="{E26D1A30-FA71-E4E1-FA33-4CE68E9EFC8B}"/>
                      </a:ext>
                    </a:extLst>
                  </p:cNvPr>
                  <p:cNvSpPr/>
                  <p:nvPr/>
                </p:nvSpPr>
                <p:spPr>
                  <a:xfrm>
                    <a:off x="5005980"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70" name="Group 69">
                  <a:extLst>
                    <a:ext uri="{FF2B5EF4-FFF2-40B4-BE49-F238E27FC236}">
                      <a16:creationId xmlns:a16="http://schemas.microsoft.com/office/drawing/2014/main" id="{A76D5806-653D-8E2F-22AC-B764FE35E6FC}"/>
                    </a:ext>
                  </a:extLst>
                </p:cNvPr>
                <p:cNvGrpSpPr/>
                <p:nvPr/>
              </p:nvGrpSpPr>
              <p:grpSpPr>
                <a:xfrm>
                  <a:off x="4656784" y="3885026"/>
                  <a:ext cx="383117" cy="108000"/>
                  <a:chOff x="4730863" y="1819256"/>
                  <a:chExt cx="383117" cy="108000"/>
                </a:xfrm>
              </p:grpSpPr>
              <p:sp>
                <p:nvSpPr>
                  <p:cNvPr id="71" name="Oval 70">
                    <a:extLst>
                      <a:ext uri="{FF2B5EF4-FFF2-40B4-BE49-F238E27FC236}">
                        <a16:creationId xmlns:a16="http://schemas.microsoft.com/office/drawing/2014/main" id="{26BAADDE-7943-F66E-D933-C9B1DDB2EE81}"/>
                      </a:ext>
                    </a:extLst>
                  </p:cNvPr>
                  <p:cNvSpPr/>
                  <p:nvPr/>
                </p:nvSpPr>
                <p:spPr>
                  <a:xfrm>
                    <a:off x="4730863"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2" name="Oval 71">
                    <a:extLst>
                      <a:ext uri="{FF2B5EF4-FFF2-40B4-BE49-F238E27FC236}">
                        <a16:creationId xmlns:a16="http://schemas.microsoft.com/office/drawing/2014/main" id="{51991034-205F-18E0-5296-8B765113E7AB}"/>
                      </a:ext>
                    </a:extLst>
                  </p:cNvPr>
                  <p:cNvSpPr/>
                  <p:nvPr/>
                </p:nvSpPr>
                <p:spPr>
                  <a:xfrm>
                    <a:off x="4873737"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3" name="Oval 72">
                    <a:extLst>
                      <a:ext uri="{FF2B5EF4-FFF2-40B4-BE49-F238E27FC236}">
                        <a16:creationId xmlns:a16="http://schemas.microsoft.com/office/drawing/2014/main" id="{ED0F5085-9D46-2595-6D47-1C28597ECECB}"/>
                      </a:ext>
                    </a:extLst>
                  </p:cNvPr>
                  <p:cNvSpPr/>
                  <p:nvPr/>
                </p:nvSpPr>
                <p:spPr>
                  <a:xfrm>
                    <a:off x="5005980"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grpSp>
        <p:nvGrpSpPr>
          <p:cNvPr id="909" name="Group 908">
            <a:extLst>
              <a:ext uri="{FF2B5EF4-FFF2-40B4-BE49-F238E27FC236}">
                <a16:creationId xmlns:a16="http://schemas.microsoft.com/office/drawing/2014/main" id="{D8D2C14A-39FC-35F6-8593-65463E1B1540}"/>
              </a:ext>
            </a:extLst>
          </p:cNvPr>
          <p:cNvGrpSpPr/>
          <p:nvPr/>
        </p:nvGrpSpPr>
        <p:grpSpPr>
          <a:xfrm>
            <a:off x="4047885" y="2677614"/>
            <a:ext cx="2117243" cy="572257"/>
            <a:chOff x="4047885" y="2229221"/>
            <a:chExt cx="2117243" cy="572257"/>
          </a:xfrm>
        </p:grpSpPr>
        <p:sp>
          <p:nvSpPr>
            <p:cNvPr id="82" name="Right Arrow 81">
              <a:extLst>
                <a:ext uri="{FF2B5EF4-FFF2-40B4-BE49-F238E27FC236}">
                  <a16:creationId xmlns:a16="http://schemas.microsoft.com/office/drawing/2014/main" id="{C811E48A-04C2-E3E1-BBD8-8C580F3C2C50}"/>
                </a:ext>
              </a:extLst>
            </p:cNvPr>
            <p:cNvSpPr/>
            <p:nvPr/>
          </p:nvSpPr>
          <p:spPr>
            <a:xfrm>
              <a:off x="4047885" y="2320034"/>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415A3A92-278B-6523-CF7E-CC25FCC07588}"/>
                </a:ext>
              </a:extLst>
            </p:cNvPr>
            <p:cNvGrpSpPr/>
            <p:nvPr/>
          </p:nvGrpSpPr>
          <p:grpSpPr>
            <a:xfrm>
              <a:off x="5441522" y="2448461"/>
              <a:ext cx="720000" cy="169164"/>
              <a:chOff x="3143836" y="3935686"/>
              <a:chExt cx="1440000" cy="338327"/>
            </a:xfrm>
          </p:grpSpPr>
          <p:sp>
            <p:nvSpPr>
              <p:cNvPr id="84" name="Rectangle 83">
                <a:extLst>
                  <a:ext uri="{FF2B5EF4-FFF2-40B4-BE49-F238E27FC236}">
                    <a16:creationId xmlns:a16="http://schemas.microsoft.com/office/drawing/2014/main" id="{0AA8C9F2-5D28-7DC0-4AF2-70A34CE7F856}"/>
                  </a:ext>
                </a:extLst>
              </p:cNvPr>
              <p:cNvSpPr/>
              <p:nvPr/>
            </p:nvSpPr>
            <p:spPr>
              <a:xfrm>
                <a:off x="3143836" y="3935686"/>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85" name="Straight Connector 84">
                <a:extLst>
                  <a:ext uri="{FF2B5EF4-FFF2-40B4-BE49-F238E27FC236}">
                    <a16:creationId xmlns:a16="http://schemas.microsoft.com/office/drawing/2014/main" id="{F38B4969-0605-DD39-3DD3-470635679254}"/>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6" name="Straight Connector 85">
                <a:extLst>
                  <a:ext uri="{FF2B5EF4-FFF2-40B4-BE49-F238E27FC236}">
                    <a16:creationId xmlns:a16="http://schemas.microsoft.com/office/drawing/2014/main" id="{D5F1FD23-48A2-E4CD-9751-8CA1ABC3EFD3}"/>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7" name="Straight Connector 86">
                <a:extLst>
                  <a:ext uri="{FF2B5EF4-FFF2-40B4-BE49-F238E27FC236}">
                    <a16:creationId xmlns:a16="http://schemas.microsoft.com/office/drawing/2014/main" id="{2A96759A-AE8D-EBBA-5365-E5BD83A40EEE}"/>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8" name="Straight Connector 87">
                <a:extLst>
                  <a:ext uri="{FF2B5EF4-FFF2-40B4-BE49-F238E27FC236}">
                    <a16:creationId xmlns:a16="http://schemas.microsoft.com/office/drawing/2014/main" id="{229DAEA4-B7EE-FD90-64AB-146DD558E6ED}"/>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 name="Straight Connector 88">
                <a:extLst>
                  <a:ext uri="{FF2B5EF4-FFF2-40B4-BE49-F238E27FC236}">
                    <a16:creationId xmlns:a16="http://schemas.microsoft.com/office/drawing/2014/main" id="{D2731815-329B-E572-A9DC-7FEC1FC1AC08}"/>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0" name="Straight Connector 89">
                <a:extLst>
                  <a:ext uri="{FF2B5EF4-FFF2-40B4-BE49-F238E27FC236}">
                    <a16:creationId xmlns:a16="http://schemas.microsoft.com/office/drawing/2014/main" id="{822C3513-9E75-E543-6DB3-6A2A60327BED}"/>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1" name="Straight Connector 90">
                <a:extLst>
                  <a:ext uri="{FF2B5EF4-FFF2-40B4-BE49-F238E27FC236}">
                    <a16:creationId xmlns:a16="http://schemas.microsoft.com/office/drawing/2014/main" id="{AAA2F59F-20E2-B200-4B94-8AAE11DCB4D5}"/>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C40A3858-3CAC-1341-C407-D891BAE08E43}"/>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18DD2ACA-531E-C22A-3C03-8A2DEE253E6E}"/>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94" name="Group 93">
              <a:extLst>
                <a:ext uri="{FF2B5EF4-FFF2-40B4-BE49-F238E27FC236}">
                  <a16:creationId xmlns:a16="http://schemas.microsoft.com/office/drawing/2014/main" id="{F6033036-67BF-75FD-1EB1-1DFA55A49DB8}"/>
                </a:ext>
              </a:extLst>
            </p:cNvPr>
            <p:cNvGrpSpPr/>
            <p:nvPr/>
          </p:nvGrpSpPr>
          <p:grpSpPr>
            <a:xfrm>
              <a:off x="5459159" y="2394140"/>
              <a:ext cx="679595" cy="58566"/>
              <a:chOff x="3680711" y="3875891"/>
              <a:chExt cx="1359190" cy="117131"/>
            </a:xfrm>
          </p:grpSpPr>
          <p:grpSp>
            <p:nvGrpSpPr>
              <p:cNvPr id="95" name="Group 94">
                <a:extLst>
                  <a:ext uri="{FF2B5EF4-FFF2-40B4-BE49-F238E27FC236}">
                    <a16:creationId xmlns:a16="http://schemas.microsoft.com/office/drawing/2014/main" id="{206C28DD-3CDF-5FF4-7272-27D12003FC9D}"/>
                  </a:ext>
                </a:extLst>
              </p:cNvPr>
              <p:cNvGrpSpPr/>
              <p:nvPr/>
            </p:nvGrpSpPr>
            <p:grpSpPr>
              <a:xfrm>
                <a:off x="3680711" y="3885021"/>
                <a:ext cx="383117" cy="108000"/>
                <a:chOff x="4730863" y="1819251"/>
                <a:chExt cx="383117" cy="108000"/>
              </a:xfrm>
            </p:grpSpPr>
            <p:sp>
              <p:nvSpPr>
                <p:cNvPr id="104" name="Oval 103">
                  <a:extLst>
                    <a:ext uri="{FF2B5EF4-FFF2-40B4-BE49-F238E27FC236}">
                      <a16:creationId xmlns:a16="http://schemas.microsoft.com/office/drawing/2014/main" id="{188632EA-459F-861C-C1E6-DC21BCCED449}"/>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5" name="Oval 104">
                  <a:extLst>
                    <a:ext uri="{FF2B5EF4-FFF2-40B4-BE49-F238E27FC236}">
                      <a16:creationId xmlns:a16="http://schemas.microsoft.com/office/drawing/2014/main" id="{2F9E8028-DFA5-31C8-7532-274ED625384F}"/>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6" name="Oval 105">
                  <a:extLst>
                    <a:ext uri="{FF2B5EF4-FFF2-40B4-BE49-F238E27FC236}">
                      <a16:creationId xmlns:a16="http://schemas.microsoft.com/office/drawing/2014/main" id="{6525440E-A79F-6AB8-6587-DEAE126A737B}"/>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96" name="Group 95">
                <a:extLst>
                  <a:ext uri="{FF2B5EF4-FFF2-40B4-BE49-F238E27FC236}">
                    <a16:creationId xmlns:a16="http://schemas.microsoft.com/office/drawing/2014/main" id="{EEA85F79-15FB-88C3-5ECE-9092C8733A8C}"/>
                  </a:ext>
                </a:extLst>
              </p:cNvPr>
              <p:cNvGrpSpPr/>
              <p:nvPr/>
            </p:nvGrpSpPr>
            <p:grpSpPr>
              <a:xfrm>
                <a:off x="4175618" y="3875891"/>
                <a:ext cx="383117" cy="108002"/>
                <a:chOff x="4730863" y="1819252"/>
                <a:chExt cx="383117" cy="108002"/>
              </a:xfrm>
            </p:grpSpPr>
            <p:sp>
              <p:nvSpPr>
                <p:cNvPr id="101" name="Oval 100">
                  <a:extLst>
                    <a:ext uri="{FF2B5EF4-FFF2-40B4-BE49-F238E27FC236}">
                      <a16:creationId xmlns:a16="http://schemas.microsoft.com/office/drawing/2014/main" id="{5A2E48BB-BC1D-B7CF-2AE4-AB9EC3896C8F}"/>
                    </a:ext>
                  </a:extLst>
                </p:cNvPr>
                <p:cNvSpPr/>
                <p:nvPr/>
              </p:nvSpPr>
              <p:spPr>
                <a:xfrm>
                  <a:off x="4730863" y="1819254"/>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2" name="Oval 101">
                  <a:extLst>
                    <a:ext uri="{FF2B5EF4-FFF2-40B4-BE49-F238E27FC236}">
                      <a16:creationId xmlns:a16="http://schemas.microsoft.com/office/drawing/2014/main" id="{5ADA03F0-3ED3-5C55-2B1C-CA9C27E886F5}"/>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3" name="Oval 102">
                  <a:extLst>
                    <a:ext uri="{FF2B5EF4-FFF2-40B4-BE49-F238E27FC236}">
                      <a16:creationId xmlns:a16="http://schemas.microsoft.com/office/drawing/2014/main" id="{F6556177-3E1C-E587-3C78-11F3D778C952}"/>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97" name="Group 96">
                <a:extLst>
                  <a:ext uri="{FF2B5EF4-FFF2-40B4-BE49-F238E27FC236}">
                    <a16:creationId xmlns:a16="http://schemas.microsoft.com/office/drawing/2014/main" id="{9F937BEE-4F32-3B07-0BB0-4A26EAE0180E}"/>
                  </a:ext>
                </a:extLst>
              </p:cNvPr>
              <p:cNvGrpSpPr/>
              <p:nvPr/>
            </p:nvGrpSpPr>
            <p:grpSpPr>
              <a:xfrm>
                <a:off x="4656784" y="3885022"/>
                <a:ext cx="383117" cy="108000"/>
                <a:chOff x="4730863" y="1819252"/>
                <a:chExt cx="383117" cy="108000"/>
              </a:xfrm>
            </p:grpSpPr>
            <p:sp>
              <p:nvSpPr>
                <p:cNvPr id="98" name="Oval 97">
                  <a:extLst>
                    <a:ext uri="{FF2B5EF4-FFF2-40B4-BE49-F238E27FC236}">
                      <a16:creationId xmlns:a16="http://schemas.microsoft.com/office/drawing/2014/main" id="{608CDCBF-0639-8130-E032-02A82A65DAC9}"/>
                    </a:ext>
                  </a:extLst>
                </p:cNvPr>
                <p:cNvSpPr/>
                <p:nvPr/>
              </p:nvSpPr>
              <p:spPr>
                <a:xfrm>
                  <a:off x="4730863"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9" name="Oval 98">
                  <a:extLst>
                    <a:ext uri="{FF2B5EF4-FFF2-40B4-BE49-F238E27FC236}">
                      <a16:creationId xmlns:a16="http://schemas.microsoft.com/office/drawing/2014/main" id="{4D813CC1-F16F-242F-231E-E9667AC35BBE}"/>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0" name="Oval 99">
                  <a:extLst>
                    <a:ext uri="{FF2B5EF4-FFF2-40B4-BE49-F238E27FC236}">
                      <a16:creationId xmlns:a16="http://schemas.microsoft.com/office/drawing/2014/main" id="{3451609B-0CF6-CCE4-67F8-2BD0A469FF58}"/>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107" name="Group 106">
              <a:extLst>
                <a:ext uri="{FF2B5EF4-FFF2-40B4-BE49-F238E27FC236}">
                  <a16:creationId xmlns:a16="http://schemas.microsoft.com/office/drawing/2014/main" id="{5A4373FD-50FA-ECB5-31F2-B16C118A37FF}"/>
                </a:ext>
              </a:extLst>
            </p:cNvPr>
            <p:cNvGrpSpPr/>
            <p:nvPr/>
          </p:nvGrpSpPr>
          <p:grpSpPr>
            <a:xfrm>
              <a:off x="4162973" y="2467697"/>
              <a:ext cx="1296186" cy="139783"/>
              <a:chOff x="1143000" y="1333870"/>
              <a:chExt cx="2592371" cy="279566"/>
            </a:xfrm>
          </p:grpSpPr>
          <p:sp>
            <p:nvSpPr>
              <p:cNvPr id="108" name="Rectangle 107">
                <a:extLst>
                  <a:ext uri="{FF2B5EF4-FFF2-40B4-BE49-F238E27FC236}">
                    <a16:creationId xmlns:a16="http://schemas.microsoft.com/office/drawing/2014/main" id="{AE8FA947-3A44-5DAD-411E-6B4307109FEB}"/>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109" name="Rectangle 108">
                <a:extLst>
                  <a:ext uri="{FF2B5EF4-FFF2-40B4-BE49-F238E27FC236}">
                    <a16:creationId xmlns:a16="http://schemas.microsoft.com/office/drawing/2014/main" id="{F0C8A7AB-9F51-E4CE-2A67-E676B9C5DEDB}"/>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Rectangle 109">
              <a:extLst>
                <a:ext uri="{FF2B5EF4-FFF2-40B4-BE49-F238E27FC236}">
                  <a16:creationId xmlns:a16="http://schemas.microsoft.com/office/drawing/2014/main" id="{6C051D29-9406-4857-6F1D-ECBC366C81A2}"/>
                </a:ext>
              </a:extLst>
            </p:cNvPr>
            <p:cNvSpPr/>
            <p:nvPr/>
          </p:nvSpPr>
          <p:spPr>
            <a:xfrm>
              <a:off x="4162973" y="2602354"/>
              <a:ext cx="1989027" cy="19912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grpSp>
          <p:nvGrpSpPr>
            <p:cNvPr id="111" name="Group 110">
              <a:extLst>
                <a:ext uri="{FF2B5EF4-FFF2-40B4-BE49-F238E27FC236}">
                  <a16:creationId xmlns:a16="http://schemas.microsoft.com/office/drawing/2014/main" id="{C6243D53-F3EB-4E20-035A-8A3F9563C25C}"/>
                </a:ext>
              </a:extLst>
            </p:cNvPr>
            <p:cNvGrpSpPr/>
            <p:nvPr/>
          </p:nvGrpSpPr>
          <p:grpSpPr>
            <a:xfrm>
              <a:off x="4366978" y="2265949"/>
              <a:ext cx="1296186" cy="182352"/>
              <a:chOff x="3619095" y="1176857"/>
              <a:chExt cx="2592371" cy="364702"/>
            </a:xfrm>
          </p:grpSpPr>
          <p:grpSp>
            <p:nvGrpSpPr>
              <p:cNvPr id="112" name="Group 111">
                <a:extLst>
                  <a:ext uri="{FF2B5EF4-FFF2-40B4-BE49-F238E27FC236}">
                    <a16:creationId xmlns:a16="http://schemas.microsoft.com/office/drawing/2014/main" id="{E3B6C927-BDC1-80B8-980B-B5755CB61513}"/>
                  </a:ext>
                </a:extLst>
              </p:cNvPr>
              <p:cNvGrpSpPr/>
              <p:nvPr/>
            </p:nvGrpSpPr>
            <p:grpSpPr>
              <a:xfrm>
                <a:off x="5791200" y="1433559"/>
                <a:ext cx="383117" cy="108000"/>
                <a:chOff x="4730863" y="1819251"/>
                <a:chExt cx="383117" cy="108000"/>
              </a:xfrm>
            </p:grpSpPr>
            <p:sp>
              <p:nvSpPr>
                <p:cNvPr id="116" name="Oval 115">
                  <a:extLst>
                    <a:ext uri="{FF2B5EF4-FFF2-40B4-BE49-F238E27FC236}">
                      <a16:creationId xmlns:a16="http://schemas.microsoft.com/office/drawing/2014/main" id="{7024A0B5-A999-DF29-9226-CCC28BB6C57D}"/>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7" name="Oval 116">
                  <a:extLst>
                    <a:ext uri="{FF2B5EF4-FFF2-40B4-BE49-F238E27FC236}">
                      <a16:creationId xmlns:a16="http://schemas.microsoft.com/office/drawing/2014/main" id="{1A1A06BA-C642-E374-7AF4-5EECAC805F9B}"/>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8" name="Oval 117">
                  <a:extLst>
                    <a:ext uri="{FF2B5EF4-FFF2-40B4-BE49-F238E27FC236}">
                      <a16:creationId xmlns:a16="http://schemas.microsoft.com/office/drawing/2014/main" id="{C9E38C65-3322-A4B6-FAD3-2D2E1E824A38}"/>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13" name="Group 112">
                <a:extLst>
                  <a:ext uri="{FF2B5EF4-FFF2-40B4-BE49-F238E27FC236}">
                    <a16:creationId xmlns:a16="http://schemas.microsoft.com/office/drawing/2014/main" id="{3E415956-7AE8-C53D-03C2-2F9FD64BDDAB}"/>
                  </a:ext>
                </a:extLst>
              </p:cNvPr>
              <p:cNvGrpSpPr/>
              <p:nvPr/>
            </p:nvGrpSpPr>
            <p:grpSpPr>
              <a:xfrm>
                <a:off x="3619095" y="1176857"/>
                <a:ext cx="2592371" cy="279566"/>
                <a:chOff x="1143000" y="1333870"/>
                <a:chExt cx="2592371" cy="279566"/>
              </a:xfrm>
            </p:grpSpPr>
            <p:sp>
              <p:nvSpPr>
                <p:cNvPr id="114" name="Rectangle 113">
                  <a:extLst>
                    <a:ext uri="{FF2B5EF4-FFF2-40B4-BE49-F238E27FC236}">
                      <a16:creationId xmlns:a16="http://schemas.microsoft.com/office/drawing/2014/main" id="{DE354E6E-4282-14A3-A3BA-2B72F43B8371}"/>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115" name="Rectangle 114">
                  <a:extLst>
                    <a:ext uri="{FF2B5EF4-FFF2-40B4-BE49-F238E27FC236}">
                      <a16:creationId xmlns:a16="http://schemas.microsoft.com/office/drawing/2014/main" id="{5B48E0AE-0D19-D47E-02D6-F4606D60A0CC}"/>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118">
              <a:extLst>
                <a:ext uri="{FF2B5EF4-FFF2-40B4-BE49-F238E27FC236}">
                  <a16:creationId xmlns:a16="http://schemas.microsoft.com/office/drawing/2014/main" id="{1F17A3B8-AF62-22B1-8F6D-DB89B66C6407}"/>
                </a:ext>
              </a:extLst>
            </p:cNvPr>
            <p:cNvGrpSpPr/>
            <p:nvPr/>
          </p:nvGrpSpPr>
          <p:grpSpPr>
            <a:xfrm flipV="1">
              <a:off x="5687814" y="2229221"/>
              <a:ext cx="477314" cy="223485"/>
              <a:chOff x="5596321" y="3896751"/>
              <a:chExt cx="954628" cy="446968"/>
            </a:xfrm>
          </p:grpSpPr>
          <p:grpSp>
            <p:nvGrpSpPr>
              <p:cNvPr id="120" name="Group 119">
                <a:extLst>
                  <a:ext uri="{FF2B5EF4-FFF2-40B4-BE49-F238E27FC236}">
                    <a16:creationId xmlns:a16="http://schemas.microsoft.com/office/drawing/2014/main" id="{1D799587-9238-0378-11AE-A3DA4F1EC26B}"/>
                  </a:ext>
                </a:extLst>
              </p:cNvPr>
              <p:cNvGrpSpPr/>
              <p:nvPr/>
            </p:nvGrpSpPr>
            <p:grpSpPr>
              <a:xfrm>
                <a:off x="5596321" y="4005389"/>
                <a:ext cx="954628" cy="338330"/>
                <a:chOff x="3143836" y="3935689"/>
                <a:chExt cx="954628" cy="338330"/>
              </a:xfrm>
            </p:grpSpPr>
            <p:sp>
              <p:nvSpPr>
                <p:cNvPr id="134" name="Rectangle 133">
                  <a:extLst>
                    <a:ext uri="{FF2B5EF4-FFF2-40B4-BE49-F238E27FC236}">
                      <a16:creationId xmlns:a16="http://schemas.microsoft.com/office/drawing/2014/main" id="{134CA89F-2076-65E1-8588-30CF50F24C66}"/>
                    </a:ext>
                  </a:extLst>
                </p:cNvPr>
                <p:cNvSpPr/>
                <p:nvPr/>
              </p:nvSpPr>
              <p:spPr>
                <a:xfrm>
                  <a:off x="3143836" y="3935693"/>
                  <a:ext cx="954628"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38" name="Straight Connector 137">
                  <a:extLst>
                    <a:ext uri="{FF2B5EF4-FFF2-40B4-BE49-F238E27FC236}">
                      <a16:creationId xmlns:a16="http://schemas.microsoft.com/office/drawing/2014/main" id="{E13C5BF1-D46A-70CE-36DE-2A487DA5D2B0}"/>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9" name="Straight Connector 138">
                  <a:extLst>
                    <a:ext uri="{FF2B5EF4-FFF2-40B4-BE49-F238E27FC236}">
                      <a16:creationId xmlns:a16="http://schemas.microsoft.com/office/drawing/2014/main" id="{751D8096-6368-FCD3-B385-7D74231EC3BC}"/>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40" name="Straight Connector 139">
                  <a:extLst>
                    <a:ext uri="{FF2B5EF4-FFF2-40B4-BE49-F238E27FC236}">
                      <a16:creationId xmlns:a16="http://schemas.microsoft.com/office/drawing/2014/main" id="{E516B618-0C21-0B9A-1F96-FD1CA3CF6E4D}"/>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41" name="Straight Connector 140">
                  <a:extLst>
                    <a:ext uri="{FF2B5EF4-FFF2-40B4-BE49-F238E27FC236}">
                      <a16:creationId xmlns:a16="http://schemas.microsoft.com/office/drawing/2014/main" id="{AA5687FD-1D91-2985-BB9A-25AE51E4FDD4}"/>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42" name="Straight Connector 141">
                  <a:extLst>
                    <a:ext uri="{FF2B5EF4-FFF2-40B4-BE49-F238E27FC236}">
                      <a16:creationId xmlns:a16="http://schemas.microsoft.com/office/drawing/2014/main" id="{0C9BC991-CD1F-4082-29C5-845FA01FA04E}"/>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43" name="Straight Connector 142">
                  <a:extLst>
                    <a:ext uri="{FF2B5EF4-FFF2-40B4-BE49-F238E27FC236}">
                      <a16:creationId xmlns:a16="http://schemas.microsoft.com/office/drawing/2014/main" id="{51B41439-3C49-E8E7-994F-76EFFE8E8036}"/>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21" name="Group 120">
                <a:extLst>
                  <a:ext uri="{FF2B5EF4-FFF2-40B4-BE49-F238E27FC236}">
                    <a16:creationId xmlns:a16="http://schemas.microsoft.com/office/drawing/2014/main" id="{B40598A7-51AA-3F67-1E61-0C0F9AD98D54}"/>
                  </a:ext>
                </a:extLst>
              </p:cNvPr>
              <p:cNvGrpSpPr/>
              <p:nvPr/>
            </p:nvGrpSpPr>
            <p:grpSpPr>
              <a:xfrm>
                <a:off x="5631595" y="3896751"/>
                <a:ext cx="878024" cy="117132"/>
                <a:chOff x="3680711" y="3875897"/>
                <a:chExt cx="878024" cy="117132"/>
              </a:xfrm>
            </p:grpSpPr>
            <p:grpSp>
              <p:nvGrpSpPr>
                <p:cNvPr id="122" name="Group 121">
                  <a:extLst>
                    <a:ext uri="{FF2B5EF4-FFF2-40B4-BE49-F238E27FC236}">
                      <a16:creationId xmlns:a16="http://schemas.microsoft.com/office/drawing/2014/main" id="{124E1AC4-2118-7FEC-168F-EDD4E16C5F1C}"/>
                    </a:ext>
                  </a:extLst>
                </p:cNvPr>
                <p:cNvGrpSpPr/>
                <p:nvPr/>
              </p:nvGrpSpPr>
              <p:grpSpPr>
                <a:xfrm>
                  <a:off x="3680711" y="3885029"/>
                  <a:ext cx="383117" cy="108000"/>
                  <a:chOff x="4730863" y="1819259"/>
                  <a:chExt cx="383117" cy="108000"/>
                </a:xfrm>
              </p:grpSpPr>
              <p:sp>
                <p:nvSpPr>
                  <p:cNvPr id="131" name="Oval 130">
                    <a:extLst>
                      <a:ext uri="{FF2B5EF4-FFF2-40B4-BE49-F238E27FC236}">
                        <a16:creationId xmlns:a16="http://schemas.microsoft.com/office/drawing/2014/main" id="{CFF39314-46EF-98FB-6131-2AEF0C9D79EE}"/>
                      </a:ext>
                    </a:extLst>
                  </p:cNvPr>
                  <p:cNvSpPr/>
                  <p:nvPr/>
                </p:nvSpPr>
                <p:spPr>
                  <a:xfrm>
                    <a:off x="4730863"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2" name="Oval 131">
                    <a:extLst>
                      <a:ext uri="{FF2B5EF4-FFF2-40B4-BE49-F238E27FC236}">
                        <a16:creationId xmlns:a16="http://schemas.microsoft.com/office/drawing/2014/main" id="{269DD328-1495-20E2-C074-E5E566041F27}"/>
                      </a:ext>
                    </a:extLst>
                  </p:cNvPr>
                  <p:cNvSpPr/>
                  <p:nvPr/>
                </p:nvSpPr>
                <p:spPr>
                  <a:xfrm>
                    <a:off x="4873737"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3" name="Oval 132">
                    <a:extLst>
                      <a:ext uri="{FF2B5EF4-FFF2-40B4-BE49-F238E27FC236}">
                        <a16:creationId xmlns:a16="http://schemas.microsoft.com/office/drawing/2014/main" id="{F1CC366F-3A15-2CA6-F128-4CCADC453AE9}"/>
                      </a:ext>
                    </a:extLst>
                  </p:cNvPr>
                  <p:cNvSpPr/>
                  <p:nvPr/>
                </p:nvSpPr>
                <p:spPr>
                  <a:xfrm>
                    <a:off x="5005980"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23" name="Group 122">
                  <a:extLst>
                    <a:ext uri="{FF2B5EF4-FFF2-40B4-BE49-F238E27FC236}">
                      <a16:creationId xmlns:a16="http://schemas.microsoft.com/office/drawing/2014/main" id="{0292E9A0-771E-E30C-0DB2-B2890954F134}"/>
                    </a:ext>
                  </a:extLst>
                </p:cNvPr>
                <p:cNvGrpSpPr/>
                <p:nvPr/>
              </p:nvGrpSpPr>
              <p:grpSpPr>
                <a:xfrm>
                  <a:off x="4175618" y="3875897"/>
                  <a:ext cx="383117" cy="108000"/>
                  <a:chOff x="4730863" y="1819258"/>
                  <a:chExt cx="383117" cy="108000"/>
                </a:xfrm>
              </p:grpSpPr>
              <p:sp>
                <p:nvSpPr>
                  <p:cNvPr id="128" name="Oval 127">
                    <a:extLst>
                      <a:ext uri="{FF2B5EF4-FFF2-40B4-BE49-F238E27FC236}">
                        <a16:creationId xmlns:a16="http://schemas.microsoft.com/office/drawing/2014/main" id="{9EBFD569-DC23-B872-E65C-6BAA4A128482}"/>
                      </a:ext>
                    </a:extLst>
                  </p:cNvPr>
                  <p:cNvSpPr/>
                  <p:nvPr/>
                </p:nvSpPr>
                <p:spPr>
                  <a:xfrm>
                    <a:off x="4730863"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9" name="Oval 128">
                    <a:extLst>
                      <a:ext uri="{FF2B5EF4-FFF2-40B4-BE49-F238E27FC236}">
                        <a16:creationId xmlns:a16="http://schemas.microsoft.com/office/drawing/2014/main" id="{6274E548-C9B4-49A4-14FD-247CAA0E5A91}"/>
                      </a:ext>
                    </a:extLst>
                  </p:cNvPr>
                  <p:cNvSpPr/>
                  <p:nvPr/>
                </p:nvSpPr>
                <p:spPr>
                  <a:xfrm>
                    <a:off x="4873737"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0" name="Oval 129">
                    <a:extLst>
                      <a:ext uri="{FF2B5EF4-FFF2-40B4-BE49-F238E27FC236}">
                        <a16:creationId xmlns:a16="http://schemas.microsoft.com/office/drawing/2014/main" id="{B0A86CFE-285A-F637-EBAB-7348E9B1EF91}"/>
                      </a:ext>
                    </a:extLst>
                  </p:cNvPr>
                  <p:cNvSpPr/>
                  <p:nvPr/>
                </p:nvSpPr>
                <p:spPr>
                  <a:xfrm>
                    <a:off x="5005980"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grpSp>
        <p:nvGrpSpPr>
          <p:cNvPr id="910" name="Group 909">
            <a:extLst>
              <a:ext uri="{FF2B5EF4-FFF2-40B4-BE49-F238E27FC236}">
                <a16:creationId xmlns:a16="http://schemas.microsoft.com/office/drawing/2014/main" id="{CEC3C0B3-8168-61FB-8E7C-EC054571E99B}"/>
              </a:ext>
            </a:extLst>
          </p:cNvPr>
          <p:cNvGrpSpPr/>
          <p:nvPr/>
        </p:nvGrpSpPr>
        <p:grpSpPr>
          <a:xfrm>
            <a:off x="4880013" y="1385789"/>
            <a:ext cx="1305115" cy="493880"/>
            <a:chOff x="5099817" y="1535254"/>
            <a:chExt cx="1305115" cy="493880"/>
          </a:xfrm>
        </p:grpSpPr>
        <p:grpSp>
          <p:nvGrpSpPr>
            <p:cNvPr id="145" name="Group 144">
              <a:extLst>
                <a:ext uri="{FF2B5EF4-FFF2-40B4-BE49-F238E27FC236}">
                  <a16:creationId xmlns:a16="http://schemas.microsoft.com/office/drawing/2014/main" id="{0909E490-286C-A498-5195-2F7973169480}"/>
                </a:ext>
              </a:extLst>
            </p:cNvPr>
            <p:cNvGrpSpPr/>
            <p:nvPr/>
          </p:nvGrpSpPr>
          <p:grpSpPr>
            <a:xfrm>
              <a:off x="5099817" y="1846782"/>
              <a:ext cx="1296186" cy="182352"/>
              <a:chOff x="3619095" y="1176857"/>
              <a:chExt cx="2592371" cy="364702"/>
            </a:xfrm>
          </p:grpSpPr>
          <p:grpSp>
            <p:nvGrpSpPr>
              <p:cNvPr id="146" name="Group 145">
                <a:extLst>
                  <a:ext uri="{FF2B5EF4-FFF2-40B4-BE49-F238E27FC236}">
                    <a16:creationId xmlns:a16="http://schemas.microsoft.com/office/drawing/2014/main" id="{F070D147-B507-D903-84FE-D5EB4837822F}"/>
                  </a:ext>
                </a:extLst>
              </p:cNvPr>
              <p:cNvGrpSpPr/>
              <p:nvPr/>
            </p:nvGrpSpPr>
            <p:grpSpPr>
              <a:xfrm>
                <a:off x="5791200" y="1433559"/>
                <a:ext cx="383117" cy="108000"/>
                <a:chOff x="4730863" y="1819251"/>
                <a:chExt cx="383117" cy="108000"/>
              </a:xfrm>
            </p:grpSpPr>
            <p:sp>
              <p:nvSpPr>
                <p:cNvPr id="150" name="Oval 149">
                  <a:extLst>
                    <a:ext uri="{FF2B5EF4-FFF2-40B4-BE49-F238E27FC236}">
                      <a16:creationId xmlns:a16="http://schemas.microsoft.com/office/drawing/2014/main" id="{79E08315-BCF1-F23A-A3BA-39962573A173}"/>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1" name="Oval 150">
                  <a:extLst>
                    <a:ext uri="{FF2B5EF4-FFF2-40B4-BE49-F238E27FC236}">
                      <a16:creationId xmlns:a16="http://schemas.microsoft.com/office/drawing/2014/main" id="{D4C45E54-D265-D8A0-B29E-6FF53913B2B4}"/>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Oval 151">
                  <a:extLst>
                    <a:ext uri="{FF2B5EF4-FFF2-40B4-BE49-F238E27FC236}">
                      <a16:creationId xmlns:a16="http://schemas.microsoft.com/office/drawing/2014/main" id="{2D03DD0B-176B-191B-6200-CB5374E414A4}"/>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47" name="Group 146">
                <a:extLst>
                  <a:ext uri="{FF2B5EF4-FFF2-40B4-BE49-F238E27FC236}">
                    <a16:creationId xmlns:a16="http://schemas.microsoft.com/office/drawing/2014/main" id="{7A921F88-B8CA-FD4D-B501-1C4C7D617AAD}"/>
                  </a:ext>
                </a:extLst>
              </p:cNvPr>
              <p:cNvGrpSpPr/>
              <p:nvPr/>
            </p:nvGrpSpPr>
            <p:grpSpPr>
              <a:xfrm>
                <a:off x="3619095" y="1176857"/>
                <a:ext cx="2592371" cy="279566"/>
                <a:chOff x="1143000" y="1333870"/>
                <a:chExt cx="2592371" cy="279566"/>
              </a:xfrm>
            </p:grpSpPr>
            <p:sp>
              <p:nvSpPr>
                <p:cNvPr id="148" name="Rectangle 147">
                  <a:extLst>
                    <a:ext uri="{FF2B5EF4-FFF2-40B4-BE49-F238E27FC236}">
                      <a16:creationId xmlns:a16="http://schemas.microsoft.com/office/drawing/2014/main" id="{1D505616-8246-EA3E-1B9D-ACACA177B02A}"/>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149" name="Rectangle 148">
                  <a:extLst>
                    <a:ext uri="{FF2B5EF4-FFF2-40B4-BE49-F238E27FC236}">
                      <a16:creationId xmlns:a16="http://schemas.microsoft.com/office/drawing/2014/main" id="{F7DEE885-3730-C074-CC61-5A43291CCF64}"/>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3" name="Group 152">
              <a:extLst>
                <a:ext uri="{FF2B5EF4-FFF2-40B4-BE49-F238E27FC236}">
                  <a16:creationId xmlns:a16="http://schemas.microsoft.com/office/drawing/2014/main" id="{F2B30A37-DFED-BA66-6387-16895B9986E3}"/>
                </a:ext>
              </a:extLst>
            </p:cNvPr>
            <p:cNvGrpSpPr/>
            <p:nvPr/>
          </p:nvGrpSpPr>
          <p:grpSpPr>
            <a:xfrm flipV="1">
              <a:off x="6161521" y="1535254"/>
              <a:ext cx="243411" cy="218919"/>
              <a:chOff x="6549497" y="3905881"/>
              <a:chExt cx="486822" cy="437836"/>
            </a:xfrm>
          </p:grpSpPr>
          <p:grpSp>
            <p:nvGrpSpPr>
              <p:cNvPr id="154" name="Group 153">
                <a:extLst>
                  <a:ext uri="{FF2B5EF4-FFF2-40B4-BE49-F238E27FC236}">
                    <a16:creationId xmlns:a16="http://schemas.microsoft.com/office/drawing/2014/main" id="{AE77B396-8015-F4F5-A8D3-1487F2A9B327}"/>
                  </a:ext>
                </a:extLst>
              </p:cNvPr>
              <p:cNvGrpSpPr/>
              <p:nvPr/>
            </p:nvGrpSpPr>
            <p:grpSpPr>
              <a:xfrm>
                <a:off x="6549497" y="4005389"/>
                <a:ext cx="486822" cy="338328"/>
                <a:chOff x="4097012" y="3935689"/>
                <a:chExt cx="486822" cy="338328"/>
              </a:xfrm>
            </p:grpSpPr>
            <p:sp>
              <p:nvSpPr>
                <p:cNvPr id="168" name="Rectangle 167">
                  <a:extLst>
                    <a:ext uri="{FF2B5EF4-FFF2-40B4-BE49-F238E27FC236}">
                      <a16:creationId xmlns:a16="http://schemas.microsoft.com/office/drawing/2014/main" id="{2A6A7E7A-A433-0CEA-7C6E-BB1A64B4B83A}"/>
                    </a:ext>
                  </a:extLst>
                </p:cNvPr>
                <p:cNvSpPr/>
                <p:nvPr/>
              </p:nvSpPr>
              <p:spPr>
                <a:xfrm>
                  <a:off x="4097012" y="3935691"/>
                  <a:ext cx="48682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69" name="Straight Connector 168">
                  <a:extLst>
                    <a:ext uri="{FF2B5EF4-FFF2-40B4-BE49-F238E27FC236}">
                      <a16:creationId xmlns:a16="http://schemas.microsoft.com/office/drawing/2014/main" id="{0F39B351-301E-2256-F3A9-DAC7D897FA14}"/>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0" name="Straight Connector 169">
                  <a:extLst>
                    <a:ext uri="{FF2B5EF4-FFF2-40B4-BE49-F238E27FC236}">
                      <a16:creationId xmlns:a16="http://schemas.microsoft.com/office/drawing/2014/main" id="{E078F288-45A5-7AFB-0415-6D4FB9E80745}"/>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1" name="Straight Connector 170">
                  <a:extLst>
                    <a:ext uri="{FF2B5EF4-FFF2-40B4-BE49-F238E27FC236}">
                      <a16:creationId xmlns:a16="http://schemas.microsoft.com/office/drawing/2014/main" id="{F6700BDE-72D4-A3F8-A5A4-AD11E47A593D}"/>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58" name="Group 157">
                <a:extLst>
                  <a:ext uri="{FF2B5EF4-FFF2-40B4-BE49-F238E27FC236}">
                    <a16:creationId xmlns:a16="http://schemas.microsoft.com/office/drawing/2014/main" id="{3AF1EEA2-F6D0-6FDF-EACA-3361BFF5821E}"/>
                  </a:ext>
                </a:extLst>
              </p:cNvPr>
              <p:cNvGrpSpPr/>
              <p:nvPr/>
            </p:nvGrpSpPr>
            <p:grpSpPr>
              <a:xfrm>
                <a:off x="6607669" y="3905881"/>
                <a:ext cx="383118" cy="108000"/>
                <a:chOff x="4730863" y="1819256"/>
                <a:chExt cx="383117" cy="108000"/>
              </a:xfrm>
            </p:grpSpPr>
            <p:sp>
              <p:nvSpPr>
                <p:cNvPr id="159" name="Oval 158">
                  <a:extLst>
                    <a:ext uri="{FF2B5EF4-FFF2-40B4-BE49-F238E27FC236}">
                      <a16:creationId xmlns:a16="http://schemas.microsoft.com/office/drawing/2014/main" id="{FCA948CC-4E9E-81B7-86EB-39585D06EE74}"/>
                    </a:ext>
                  </a:extLst>
                </p:cNvPr>
                <p:cNvSpPr/>
                <p:nvPr/>
              </p:nvSpPr>
              <p:spPr>
                <a:xfrm>
                  <a:off x="4730863"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0" name="Oval 159">
                  <a:extLst>
                    <a:ext uri="{FF2B5EF4-FFF2-40B4-BE49-F238E27FC236}">
                      <a16:creationId xmlns:a16="http://schemas.microsoft.com/office/drawing/2014/main" id="{F626EAA7-6719-5672-083A-E2AC9FE471D9}"/>
                    </a:ext>
                  </a:extLst>
                </p:cNvPr>
                <p:cNvSpPr/>
                <p:nvPr/>
              </p:nvSpPr>
              <p:spPr>
                <a:xfrm>
                  <a:off x="4873737"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1" name="Oval 160">
                  <a:extLst>
                    <a:ext uri="{FF2B5EF4-FFF2-40B4-BE49-F238E27FC236}">
                      <a16:creationId xmlns:a16="http://schemas.microsoft.com/office/drawing/2014/main" id="{B6EDEF30-17A5-829C-7876-3A909F5C48F8}"/>
                    </a:ext>
                  </a:extLst>
                </p:cNvPr>
                <p:cNvSpPr/>
                <p:nvPr/>
              </p:nvSpPr>
              <p:spPr>
                <a:xfrm>
                  <a:off x="5005980" y="1819256"/>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nvGrpSpPr>
          <p:cNvPr id="917" name="Group 916">
            <a:extLst>
              <a:ext uri="{FF2B5EF4-FFF2-40B4-BE49-F238E27FC236}">
                <a16:creationId xmlns:a16="http://schemas.microsoft.com/office/drawing/2014/main" id="{70F85D97-8369-ECB0-7CCA-F529331C0CE8}"/>
              </a:ext>
            </a:extLst>
          </p:cNvPr>
          <p:cNvGrpSpPr/>
          <p:nvPr/>
        </p:nvGrpSpPr>
        <p:grpSpPr>
          <a:xfrm>
            <a:off x="6426690" y="2470231"/>
            <a:ext cx="2244187" cy="780847"/>
            <a:chOff x="6426690" y="2021838"/>
            <a:chExt cx="2244187" cy="780847"/>
          </a:xfrm>
        </p:grpSpPr>
        <p:sp>
          <p:nvSpPr>
            <p:cNvPr id="240" name="Right Arrow 239">
              <a:extLst>
                <a:ext uri="{FF2B5EF4-FFF2-40B4-BE49-F238E27FC236}">
                  <a16:creationId xmlns:a16="http://schemas.microsoft.com/office/drawing/2014/main" id="{54D71303-8004-545F-DA46-21CADB183972}"/>
                </a:ext>
              </a:extLst>
            </p:cNvPr>
            <p:cNvSpPr/>
            <p:nvPr/>
          </p:nvSpPr>
          <p:spPr>
            <a:xfrm>
              <a:off x="6426690" y="2476116"/>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1" name="Group 910">
              <a:extLst>
                <a:ext uri="{FF2B5EF4-FFF2-40B4-BE49-F238E27FC236}">
                  <a16:creationId xmlns:a16="http://schemas.microsoft.com/office/drawing/2014/main" id="{131C867A-9860-5DE0-6FA1-46B9C1423FDE}"/>
                </a:ext>
              </a:extLst>
            </p:cNvPr>
            <p:cNvGrpSpPr/>
            <p:nvPr/>
          </p:nvGrpSpPr>
          <p:grpSpPr>
            <a:xfrm>
              <a:off x="6672328" y="2021838"/>
              <a:ext cx="1998549" cy="780847"/>
              <a:chOff x="6672328" y="2021838"/>
              <a:chExt cx="1998549" cy="780847"/>
            </a:xfrm>
          </p:grpSpPr>
          <p:grpSp>
            <p:nvGrpSpPr>
              <p:cNvPr id="179" name="Group 178">
                <a:extLst>
                  <a:ext uri="{FF2B5EF4-FFF2-40B4-BE49-F238E27FC236}">
                    <a16:creationId xmlns:a16="http://schemas.microsoft.com/office/drawing/2014/main" id="{4AB0BD5C-D2A5-537C-B71A-C099CBB29F3A}"/>
                  </a:ext>
                </a:extLst>
              </p:cNvPr>
              <p:cNvGrpSpPr/>
              <p:nvPr/>
            </p:nvGrpSpPr>
            <p:grpSpPr>
              <a:xfrm>
                <a:off x="7950877" y="2449668"/>
                <a:ext cx="720000" cy="169164"/>
                <a:chOff x="3143836" y="3935686"/>
                <a:chExt cx="1440000" cy="338327"/>
              </a:xfrm>
            </p:grpSpPr>
            <p:sp>
              <p:nvSpPr>
                <p:cNvPr id="180" name="Rectangle 179">
                  <a:extLst>
                    <a:ext uri="{FF2B5EF4-FFF2-40B4-BE49-F238E27FC236}">
                      <a16:creationId xmlns:a16="http://schemas.microsoft.com/office/drawing/2014/main" id="{396C5C84-1645-98ED-76FF-C376176F42FE}"/>
                    </a:ext>
                  </a:extLst>
                </p:cNvPr>
                <p:cNvSpPr/>
                <p:nvPr/>
              </p:nvSpPr>
              <p:spPr>
                <a:xfrm>
                  <a:off x="3143836" y="3935686"/>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81" name="Straight Connector 180">
                  <a:extLst>
                    <a:ext uri="{FF2B5EF4-FFF2-40B4-BE49-F238E27FC236}">
                      <a16:creationId xmlns:a16="http://schemas.microsoft.com/office/drawing/2014/main" id="{AC6E8DE9-6E5B-24B4-E90F-9AAB05DDAD31}"/>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2" name="Straight Connector 181">
                  <a:extLst>
                    <a:ext uri="{FF2B5EF4-FFF2-40B4-BE49-F238E27FC236}">
                      <a16:creationId xmlns:a16="http://schemas.microsoft.com/office/drawing/2014/main" id="{D3873659-9896-FC2F-D96B-9F9A29D8B43E}"/>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3" name="Straight Connector 182">
                  <a:extLst>
                    <a:ext uri="{FF2B5EF4-FFF2-40B4-BE49-F238E27FC236}">
                      <a16:creationId xmlns:a16="http://schemas.microsoft.com/office/drawing/2014/main" id="{C2E8B274-86A4-43C3-9FDD-724CBE0E4C39}"/>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4" name="Straight Connector 183">
                  <a:extLst>
                    <a:ext uri="{FF2B5EF4-FFF2-40B4-BE49-F238E27FC236}">
                      <a16:creationId xmlns:a16="http://schemas.microsoft.com/office/drawing/2014/main" id="{835EF51A-C48C-461C-F24A-2BD28941528F}"/>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5" name="Straight Connector 184">
                  <a:extLst>
                    <a:ext uri="{FF2B5EF4-FFF2-40B4-BE49-F238E27FC236}">
                      <a16:creationId xmlns:a16="http://schemas.microsoft.com/office/drawing/2014/main" id="{63615B4F-96BA-599C-A241-B004EAC74D04}"/>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6" name="Straight Connector 185">
                  <a:extLst>
                    <a:ext uri="{FF2B5EF4-FFF2-40B4-BE49-F238E27FC236}">
                      <a16:creationId xmlns:a16="http://schemas.microsoft.com/office/drawing/2014/main" id="{51CF1235-8D7D-4DB5-9359-94ACB45CAC66}"/>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7" name="Straight Connector 186">
                  <a:extLst>
                    <a:ext uri="{FF2B5EF4-FFF2-40B4-BE49-F238E27FC236}">
                      <a16:creationId xmlns:a16="http://schemas.microsoft.com/office/drawing/2014/main" id="{3C8AD43B-7ACB-CC0A-2DED-0E7FB1747A4D}"/>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8" name="Straight Connector 187">
                  <a:extLst>
                    <a:ext uri="{FF2B5EF4-FFF2-40B4-BE49-F238E27FC236}">
                      <a16:creationId xmlns:a16="http://schemas.microsoft.com/office/drawing/2014/main" id="{30AD4D95-3C44-0BDD-F0B3-430AEAD774E2}"/>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9" name="Straight Connector 188">
                  <a:extLst>
                    <a:ext uri="{FF2B5EF4-FFF2-40B4-BE49-F238E27FC236}">
                      <a16:creationId xmlns:a16="http://schemas.microsoft.com/office/drawing/2014/main" id="{4BA2C178-671E-5980-506D-5C1A3314671C}"/>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90" name="Group 189">
                <a:extLst>
                  <a:ext uri="{FF2B5EF4-FFF2-40B4-BE49-F238E27FC236}">
                    <a16:creationId xmlns:a16="http://schemas.microsoft.com/office/drawing/2014/main" id="{4C0C3374-054E-3FA1-4901-7170D8A7A372}"/>
                  </a:ext>
                </a:extLst>
              </p:cNvPr>
              <p:cNvGrpSpPr/>
              <p:nvPr/>
            </p:nvGrpSpPr>
            <p:grpSpPr>
              <a:xfrm>
                <a:off x="7968514" y="2395347"/>
                <a:ext cx="679595" cy="58566"/>
                <a:chOff x="3680711" y="3875891"/>
                <a:chExt cx="1359190" cy="117131"/>
              </a:xfrm>
            </p:grpSpPr>
            <p:grpSp>
              <p:nvGrpSpPr>
                <p:cNvPr id="191" name="Group 190">
                  <a:extLst>
                    <a:ext uri="{FF2B5EF4-FFF2-40B4-BE49-F238E27FC236}">
                      <a16:creationId xmlns:a16="http://schemas.microsoft.com/office/drawing/2014/main" id="{64C76550-75CB-3C99-1C91-431A4F474298}"/>
                    </a:ext>
                  </a:extLst>
                </p:cNvPr>
                <p:cNvGrpSpPr/>
                <p:nvPr/>
              </p:nvGrpSpPr>
              <p:grpSpPr>
                <a:xfrm>
                  <a:off x="3680711" y="3885021"/>
                  <a:ext cx="383117" cy="108000"/>
                  <a:chOff x="4730863" y="1819251"/>
                  <a:chExt cx="383117" cy="108000"/>
                </a:xfrm>
              </p:grpSpPr>
              <p:sp>
                <p:nvSpPr>
                  <p:cNvPr id="200" name="Oval 199">
                    <a:extLst>
                      <a:ext uri="{FF2B5EF4-FFF2-40B4-BE49-F238E27FC236}">
                        <a16:creationId xmlns:a16="http://schemas.microsoft.com/office/drawing/2014/main" id="{175F9015-20FE-6A8E-D68A-7E855B8D1A09}"/>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1" name="Oval 200">
                    <a:extLst>
                      <a:ext uri="{FF2B5EF4-FFF2-40B4-BE49-F238E27FC236}">
                        <a16:creationId xmlns:a16="http://schemas.microsoft.com/office/drawing/2014/main" id="{32C58936-FAE5-3869-8A35-CE6BDCB4D86F}"/>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2" name="Oval 201">
                    <a:extLst>
                      <a:ext uri="{FF2B5EF4-FFF2-40B4-BE49-F238E27FC236}">
                        <a16:creationId xmlns:a16="http://schemas.microsoft.com/office/drawing/2014/main" id="{2D819902-5F6B-AD97-70FB-D02A2CA7FBF8}"/>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92" name="Group 191">
                  <a:extLst>
                    <a:ext uri="{FF2B5EF4-FFF2-40B4-BE49-F238E27FC236}">
                      <a16:creationId xmlns:a16="http://schemas.microsoft.com/office/drawing/2014/main" id="{989C847F-5A72-638A-5052-40A6A960EFF8}"/>
                    </a:ext>
                  </a:extLst>
                </p:cNvPr>
                <p:cNvGrpSpPr/>
                <p:nvPr/>
              </p:nvGrpSpPr>
              <p:grpSpPr>
                <a:xfrm>
                  <a:off x="4175618" y="3875891"/>
                  <a:ext cx="383117" cy="108002"/>
                  <a:chOff x="4730863" y="1819252"/>
                  <a:chExt cx="383117" cy="108002"/>
                </a:xfrm>
              </p:grpSpPr>
              <p:sp>
                <p:nvSpPr>
                  <p:cNvPr id="197" name="Oval 196">
                    <a:extLst>
                      <a:ext uri="{FF2B5EF4-FFF2-40B4-BE49-F238E27FC236}">
                        <a16:creationId xmlns:a16="http://schemas.microsoft.com/office/drawing/2014/main" id="{FB11D47A-D36C-6883-8EE9-D80F7BA3A0E6}"/>
                      </a:ext>
                    </a:extLst>
                  </p:cNvPr>
                  <p:cNvSpPr/>
                  <p:nvPr/>
                </p:nvSpPr>
                <p:spPr>
                  <a:xfrm>
                    <a:off x="4730863" y="1819254"/>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8" name="Oval 197">
                    <a:extLst>
                      <a:ext uri="{FF2B5EF4-FFF2-40B4-BE49-F238E27FC236}">
                        <a16:creationId xmlns:a16="http://schemas.microsoft.com/office/drawing/2014/main" id="{112FC91F-D95A-AB2E-EEE8-94C84014455D}"/>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9" name="Oval 198">
                    <a:extLst>
                      <a:ext uri="{FF2B5EF4-FFF2-40B4-BE49-F238E27FC236}">
                        <a16:creationId xmlns:a16="http://schemas.microsoft.com/office/drawing/2014/main" id="{396775AB-0991-B6AA-F2DE-0CEFD948B037}"/>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93" name="Group 192">
                  <a:extLst>
                    <a:ext uri="{FF2B5EF4-FFF2-40B4-BE49-F238E27FC236}">
                      <a16:creationId xmlns:a16="http://schemas.microsoft.com/office/drawing/2014/main" id="{BAD0343C-43C2-1F02-50A9-2B79F7F363D2}"/>
                    </a:ext>
                  </a:extLst>
                </p:cNvPr>
                <p:cNvGrpSpPr/>
                <p:nvPr/>
              </p:nvGrpSpPr>
              <p:grpSpPr>
                <a:xfrm>
                  <a:off x="4656784" y="3885022"/>
                  <a:ext cx="383117" cy="108000"/>
                  <a:chOff x="4730863" y="1819252"/>
                  <a:chExt cx="383117" cy="108000"/>
                </a:xfrm>
              </p:grpSpPr>
              <p:sp>
                <p:nvSpPr>
                  <p:cNvPr id="194" name="Oval 193">
                    <a:extLst>
                      <a:ext uri="{FF2B5EF4-FFF2-40B4-BE49-F238E27FC236}">
                        <a16:creationId xmlns:a16="http://schemas.microsoft.com/office/drawing/2014/main" id="{8C286BD7-A3A6-3665-81FB-5B977D7C2C4D}"/>
                      </a:ext>
                    </a:extLst>
                  </p:cNvPr>
                  <p:cNvSpPr/>
                  <p:nvPr/>
                </p:nvSpPr>
                <p:spPr>
                  <a:xfrm>
                    <a:off x="4730863"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5" name="Oval 194">
                    <a:extLst>
                      <a:ext uri="{FF2B5EF4-FFF2-40B4-BE49-F238E27FC236}">
                        <a16:creationId xmlns:a16="http://schemas.microsoft.com/office/drawing/2014/main" id="{01E9F894-33AE-C887-E4F2-0FD90E753DD5}"/>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6" name="Oval 195">
                    <a:extLst>
                      <a:ext uri="{FF2B5EF4-FFF2-40B4-BE49-F238E27FC236}">
                        <a16:creationId xmlns:a16="http://schemas.microsoft.com/office/drawing/2014/main" id="{0E473E18-36DA-1391-5A3B-F76847F173FF}"/>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203" name="Group 202">
                <a:extLst>
                  <a:ext uri="{FF2B5EF4-FFF2-40B4-BE49-F238E27FC236}">
                    <a16:creationId xmlns:a16="http://schemas.microsoft.com/office/drawing/2014/main" id="{297B04D5-D19B-A999-421E-D631F567C949}"/>
                  </a:ext>
                </a:extLst>
              </p:cNvPr>
              <p:cNvGrpSpPr/>
              <p:nvPr/>
            </p:nvGrpSpPr>
            <p:grpSpPr>
              <a:xfrm>
                <a:off x="6672328" y="2468904"/>
                <a:ext cx="1296186" cy="139783"/>
                <a:chOff x="1143000" y="1333870"/>
                <a:chExt cx="2592371" cy="279566"/>
              </a:xfrm>
            </p:grpSpPr>
            <p:sp>
              <p:nvSpPr>
                <p:cNvPr id="204" name="Rectangle 203">
                  <a:extLst>
                    <a:ext uri="{FF2B5EF4-FFF2-40B4-BE49-F238E27FC236}">
                      <a16:creationId xmlns:a16="http://schemas.microsoft.com/office/drawing/2014/main" id="{52DBED66-CDE0-5F35-C630-DB46B4F139D7}"/>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205" name="Rectangle 204">
                  <a:extLst>
                    <a:ext uri="{FF2B5EF4-FFF2-40B4-BE49-F238E27FC236}">
                      <a16:creationId xmlns:a16="http://schemas.microsoft.com/office/drawing/2014/main" id="{11260528-82BD-077D-D542-4CA83C2DF8C1}"/>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 name="Rectangle 205">
                <a:extLst>
                  <a:ext uri="{FF2B5EF4-FFF2-40B4-BE49-F238E27FC236}">
                    <a16:creationId xmlns:a16="http://schemas.microsoft.com/office/drawing/2014/main" id="{92F2F8A7-339C-EB1F-DC9E-6F473F92BFA2}"/>
                  </a:ext>
                </a:extLst>
              </p:cNvPr>
              <p:cNvSpPr/>
              <p:nvPr/>
            </p:nvSpPr>
            <p:spPr>
              <a:xfrm>
                <a:off x="6672328" y="2603561"/>
                <a:ext cx="1989027" cy="19912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grpSp>
            <p:nvGrpSpPr>
              <p:cNvPr id="207" name="Group 206">
                <a:extLst>
                  <a:ext uri="{FF2B5EF4-FFF2-40B4-BE49-F238E27FC236}">
                    <a16:creationId xmlns:a16="http://schemas.microsoft.com/office/drawing/2014/main" id="{0B4D9286-865B-A9EA-BC07-963D76406E91}"/>
                  </a:ext>
                </a:extLst>
              </p:cNvPr>
              <p:cNvGrpSpPr/>
              <p:nvPr/>
            </p:nvGrpSpPr>
            <p:grpSpPr>
              <a:xfrm>
                <a:off x="6876333" y="2267156"/>
                <a:ext cx="1296186" cy="182352"/>
                <a:chOff x="3619095" y="1176857"/>
                <a:chExt cx="2592371" cy="364702"/>
              </a:xfrm>
            </p:grpSpPr>
            <p:grpSp>
              <p:nvGrpSpPr>
                <p:cNvPr id="208" name="Group 207">
                  <a:extLst>
                    <a:ext uri="{FF2B5EF4-FFF2-40B4-BE49-F238E27FC236}">
                      <a16:creationId xmlns:a16="http://schemas.microsoft.com/office/drawing/2014/main" id="{B5C26CB3-2A4A-89FA-557D-2F2BDA67698A}"/>
                    </a:ext>
                  </a:extLst>
                </p:cNvPr>
                <p:cNvGrpSpPr/>
                <p:nvPr/>
              </p:nvGrpSpPr>
              <p:grpSpPr>
                <a:xfrm>
                  <a:off x="5791200" y="1433559"/>
                  <a:ext cx="383117" cy="108000"/>
                  <a:chOff x="4730863" y="1819251"/>
                  <a:chExt cx="383117" cy="108000"/>
                </a:xfrm>
              </p:grpSpPr>
              <p:sp>
                <p:nvSpPr>
                  <p:cNvPr id="212" name="Oval 211">
                    <a:extLst>
                      <a:ext uri="{FF2B5EF4-FFF2-40B4-BE49-F238E27FC236}">
                        <a16:creationId xmlns:a16="http://schemas.microsoft.com/office/drawing/2014/main" id="{9BCB9960-D878-0079-4821-B5666B8BCC96}"/>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3" name="Oval 212">
                    <a:extLst>
                      <a:ext uri="{FF2B5EF4-FFF2-40B4-BE49-F238E27FC236}">
                        <a16:creationId xmlns:a16="http://schemas.microsoft.com/office/drawing/2014/main" id="{947F82E6-F212-0EEB-695B-43E64A3AB528}"/>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4" name="Oval 213">
                    <a:extLst>
                      <a:ext uri="{FF2B5EF4-FFF2-40B4-BE49-F238E27FC236}">
                        <a16:creationId xmlns:a16="http://schemas.microsoft.com/office/drawing/2014/main" id="{EB617DD4-1A8D-CC2C-E1A1-FB96CD842003}"/>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09" name="Group 208">
                  <a:extLst>
                    <a:ext uri="{FF2B5EF4-FFF2-40B4-BE49-F238E27FC236}">
                      <a16:creationId xmlns:a16="http://schemas.microsoft.com/office/drawing/2014/main" id="{CB293845-A0D0-F3B0-2161-1EB8E57A149A}"/>
                    </a:ext>
                  </a:extLst>
                </p:cNvPr>
                <p:cNvGrpSpPr/>
                <p:nvPr/>
              </p:nvGrpSpPr>
              <p:grpSpPr>
                <a:xfrm>
                  <a:off x="3619095" y="1176857"/>
                  <a:ext cx="2592371" cy="279566"/>
                  <a:chOff x="1143000" y="1333870"/>
                  <a:chExt cx="2592371" cy="279566"/>
                </a:xfrm>
              </p:grpSpPr>
              <p:sp>
                <p:nvSpPr>
                  <p:cNvPr id="210" name="Rectangle 209">
                    <a:extLst>
                      <a:ext uri="{FF2B5EF4-FFF2-40B4-BE49-F238E27FC236}">
                        <a16:creationId xmlns:a16="http://schemas.microsoft.com/office/drawing/2014/main" id="{CF65F371-DDF8-9B23-FA13-446DD755C244}"/>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211" name="Rectangle 210">
                    <a:extLst>
                      <a:ext uri="{FF2B5EF4-FFF2-40B4-BE49-F238E27FC236}">
                        <a16:creationId xmlns:a16="http://schemas.microsoft.com/office/drawing/2014/main" id="{B4F0541D-DD20-42E0-6AAC-7B159AD43B8A}"/>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5" name="Group 214">
                <a:extLst>
                  <a:ext uri="{FF2B5EF4-FFF2-40B4-BE49-F238E27FC236}">
                    <a16:creationId xmlns:a16="http://schemas.microsoft.com/office/drawing/2014/main" id="{29985089-4366-855B-FF04-9DA77BF5B117}"/>
                  </a:ext>
                </a:extLst>
              </p:cNvPr>
              <p:cNvGrpSpPr/>
              <p:nvPr/>
            </p:nvGrpSpPr>
            <p:grpSpPr>
              <a:xfrm flipV="1">
                <a:off x="8197169" y="2230428"/>
                <a:ext cx="473706" cy="223485"/>
                <a:chOff x="5596321" y="3896751"/>
                <a:chExt cx="947412" cy="446968"/>
              </a:xfrm>
            </p:grpSpPr>
            <p:grpSp>
              <p:nvGrpSpPr>
                <p:cNvPr id="216" name="Group 215">
                  <a:extLst>
                    <a:ext uri="{FF2B5EF4-FFF2-40B4-BE49-F238E27FC236}">
                      <a16:creationId xmlns:a16="http://schemas.microsoft.com/office/drawing/2014/main" id="{0AE744FD-9097-2E99-D48B-6672BBE3E3FC}"/>
                    </a:ext>
                  </a:extLst>
                </p:cNvPr>
                <p:cNvGrpSpPr/>
                <p:nvPr/>
              </p:nvGrpSpPr>
              <p:grpSpPr>
                <a:xfrm>
                  <a:off x="5596321" y="4005389"/>
                  <a:ext cx="947412" cy="338330"/>
                  <a:chOff x="3143836" y="3935689"/>
                  <a:chExt cx="947412" cy="338330"/>
                </a:xfrm>
              </p:grpSpPr>
              <p:sp>
                <p:nvSpPr>
                  <p:cNvPr id="230" name="Rectangle 229">
                    <a:extLst>
                      <a:ext uri="{FF2B5EF4-FFF2-40B4-BE49-F238E27FC236}">
                        <a16:creationId xmlns:a16="http://schemas.microsoft.com/office/drawing/2014/main" id="{FEF48A39-DF8D-7610-CBFD-314F4001053F}"/>
                      </a:ext>
                    </a:extLst>
                  </p:cNvPr>
                  <p:cNvSpPr/>
                  <p:nvPr/>
                </p:nvSpPr>
                <p:spPr>
                  <a:xfrm>
                    <a:off x="3143836" y="3935693"/>
                    <a:ext cx="94741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234" name="Straight Connector 233">
                    <a:extLst>
                      <a:ext uri="{FF2B5EF4-FFF2-40B4-BE49-F238E27FC236}">
                        <a16:creationId xmlns:a16="http://schemas.microsoft.com/office/drawing/2014/main" id="{B1F35FD1-8E37-BEBF-0B48-87A3B6A27570}"/>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5" name="Straight Connector 234">
                    <a:extLst>
                      <a:ext uri="{FF2B5EF4-FFF2-40B4-BE49-F238E27FC236}">
                        <a16:creationId xmlns:a16="http://schemas.microsoft.com/office/drawing/2014/main" id="{991CD8FB-4BEB-9FDE-CFE6-9A6F82590B52}"/>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6" name="Straight Connector 235">
                    <a:extLst>
                      <a:ext uri="{FF2B5EF4-FFF2-40B4-BE49-F238E27FC236}">
                        <a16:creationId xmlns:a16="http://schemas.microsoft.com/office/drawing/2014/main" id="{5046300D-5B1A-9F75-7494-B124F0B80E85}"/>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7" name="Straight Connector 236">
                    <a:extLst>
                      <a:ext uri="{FF2B5EF4-FFF2-40B4-BE49-F238E27FC236}">
                        <a16:creationId xmlns:a16="http://schemas.microsoft.com/office/drawing/2014/main" id="{DE033AEF-E3B5-C9DF-9DD8-9D253F88E835}"/>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8" name="Straight Connector 237">
                    <a:extLst>
                      <a:ext uri="{FF2B5EF4-FFF2-40B4-BE49-F238E27FC236}">
                        <a16:creationId xmlns:a16="http://schemas.microsoft.com/office/drawing/2014/main" id="{49B38812-9BBC-6FED-E55A-62766F68A44E}"/>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39" name="Straight Connector 238">
                    <a:extLst>
                      <a:ext uri="{FF2B5EF4-FFF2-40B4-BE49-F238E27FC236}">
                        <a16:creationId xmlns:a16="http://schemas.microsoft.com/office/drawing/2014/main" id="{C797C4B3-2206-BBE6-6061-1F59B6A8CEB5}"/>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217" name="Group 216">
                  <a:extLst>
                    <a:ext uri="{FF2B5EF4-FFF2-40B4-BE49-F238E27FC236}">
                      <a16:creationId xmlns:a16="http://schemas.microsoft.com/office/drawing/2014/main" id="{D6BC4FFA-8425-38F6-3FBC-38AD16693F28}"/>
                    </a:ext>
                  </a:extLst>
                </p:cNvPr>
                <p:cNvGrpSpPr/>
                <p:nvPr/>
              </p:nvGrpSpPr>
              <p:grpSpPr>
                <a:xfrm>
                  <a:off x="5631595" y="3896751"/>
                  <a:ext cx="878024" cy="117132"/>
                  <a:chOff x="3680711" y="3875897"/>
                  <a:chExt cx="878024" cy="117132"/>
                </a:xfrm>
              </p:grpSpPr>
              <p:grpSp>
                <p:nvGrpSpPr>
                  <p:cNvPr id="218" name="Group 217">
                    <a:extLst>
                      <a:ext uri="{FF2B5EF4-FFF2-40B4-BE49-F238E27FC236}">
                        <a16:creationId xmlns:a16="http://schemas.microsoft.com/office/drawing/2014/main" id="{3F10E414-398C-FDBC-C3C5-462C43E8D52C}"/>
                      </a:ext>
                    </a:extLst>
                  </p:cNvPr>
                  <p:cNvGrpSpPr/>
                  <p:nvPr/>
                </p:nvGrpSpPr>
                <p:grpSpPr>
                  <a:xfrm>
                    <a:off x="3680711" y="3885029"/>
                    <a:ext cx="383117" cy="108000"/>
                    <a:chOff x="4730863" y="1819259"/>
                    <a:chExt cx="383117" cy="108000"/>
                  </a:xfrm>
                </p:grpSpPr>
                <p:sp>
                  <p:nvSpPr>
                    <p:cNvPr id="227" name="Oval 226">
                      <a:extLst>
                        <a:ext uri="{FF2B5EF4-FFF2-40B4-BE49-F238E27FC236}">
                          <a16:creationId xmlns:a16="http://schemas.microsoft.com/office/drawing/2014/main" id="{5606B4E4-A775-DCAE-E26B-FEDAEE13C813}"/>
                        </a:ext>
                      </a:extLst>
                    </p:cNvPr>
                    <p:cNvSpPr/>
                    <p:nvPr/>
                  </p:nvSpPr>
                  <p:spPr>
                    <a:xfrm>
                      <a:off x="4730863"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8" name="Oval 227">
                      <a:extLst>
                        <a:ext uri="{FF2B5EF4-FFF2-40B4-BE49-F238E27FC236}">
                          <a16:creationId xmlns:a16="http://schemas.microsoft.com/office/drawing/2014/main" id="{6D8D1FDD-01B9-655B-960F-C649F852734A}"/>
                        </a:ext>
                      </a:extLst>
                    </p:cNvPr>
                    <p:cNvSpPr/>
                    <p:nvPr/>
                  </p:nvSpPr>
                  <p:spPr>
                    <a:xfrm>
                      <a:off x="4873737"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9" name="Oval 228">
                      <a:extLst>
                        <a:ext uri="{FF2B5EF4-FFF2-40B4-BE49-F238E27FC236}">
                          <a16:creationId xmlns:a16="http://schemas.microsoft.com/office/drawing/2014/main" id="{6150302F-F4AA-28B8-9EB7-E5D74A53609E}"/>
                        </a:ext>
                      </a:extLst>
                    </p:cNvPr>
                    <p:cNvSpPr/>
                    <p:nvPr/>
                  </p:nvSpPr>
                  <p:spPr>
                    <a:xfrm>
                      <a:off x="5005980"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19" name="Group 218">
                    <a:extLst>
                      <a:ext uri="{FF2B5EF4-FFF2-40B4-BE49-F238E27FC236}">
                        <a16:creationId xmlns:a16="http://schemas.microsoft.com/office/drawing/2014/main" id="{6D01F7EF-9781-0B1C-1692-23ADBF631475}"/>
                      </a:ext>
                    </a:extLst>
                  </p:cNvPr>
                  <p:cNvGrpSpPr/>
                  <p:nvPr/>
                </p:nvGrpSpPr>
                <p:grpSpPr>
                  <a:xfrm>
                    <a:off x="4175618" y="3875897"/>
                    <a:ext cx="383117" cy="108000"/>
                    <a:chOff x="4730863" y="1819258"/>
                    <a:chExt cx="383117" cy="108000"/>
                  </a:xfrm>
                </p:grpSpPr>
                <p:sp>
                  <p:nvSpPr>
                    <p:cNvPr id="224" name="Oval 223">
                      <a:extLst>
                        <a:ext uri="{FF2B5EF4-FFF2-40B4-BE49-F238E27FC236}">
                          <a16:creationId xmlns:a16="http://schemas.microsoft.com/office/drawing/2014/main" id="{AFB5D7EA-B13C-8AFF-9C99-B2EE2B65564C}"/>
                        </a:ext>
                      </a:extLst>
                    </p:cNvPr>
                    <p:cNvSpPr/>
                    <p:nvPr/>
                  </p:nvSpPr>
                  <p:spPr>
                    <a:xfrm>
                      <a:off x="4730863"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5" name="Oval 224">
                      <a:extLst>
                        <a:ext uri="{FF2B5EF4-FFF2-40B4-BE49-F238E27FC236}">
                          <a16:creationId xmlns:a16="http://schemas.microsoft.com/office/drawing/2014/main" id="{0AD260FD-F4D8-D0CE-11CD-2B08749E5F97}"/>
                        </a:ext>
                      </a:extLst>
                    </p:cNvPr>
                    <p:cNvSpPr/>
                    <p:nvPr/>
                  </p:nvSpPr>
                  <p:spPr>
                    <a:xfrm>
                      <a:off x="4873737"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6" name="Oval 225">
                      <a:extLst>
                        <a:ext uri="{FF2B5EF4-FFF2-40B4-BE49-F238E27FC236}">
                          <a16:creationId xmlns:a16="http://schemas.microsoft.com/office/drawing/2014/main" id="{4972A215-ADFF-C796-409A-DC036744C046}"/>
                        </a:ext>
                      </a:extLst>
                    </p:cNvPr>
                    <p:cNvSpPr/>
                    <p:nvPr/>
                  </p:nvSpPr>
                  <p:spPr>
                    <a:xfrm>
                      <a:off x="5005980"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nvGrpSpPr>
              <p:cNvPr id="241" name="Group 240">
                <a:extLst>
                  <a:ext uri="{FF2B5EF4-FFF2-40B4-BE49-F238E27FC236}">
                    <a16:creationId xmlns:a16="http://schemas.microsoft.com/office/drawing/2014/main" id="{198F01BD-A6D5-A667-1AD3-847C7BBFDE2A}"/>
                  </a:ext>
                </a:extLst>
              </p:cNvPr>
              <p:cNvGrpSpPr/>
              <p:nvPr/>
            </p:nvGrpSpPr>
            <p:grpSpPr>
              <a:xfrm>
                <a:off x="7124651" y="2062692"/>
                <a:ext cx="1296186" cy="182352"/>
                <a:chOff x="3619095" y="1176857"/>
                <a:chExt cx="2592371" cy="364702"/>
              </a:xfrm>
            </p:grpSpPr>
            <p:grpSp>
              <p:nvGrpSpPr>
                <p:cNvPr id="242" name="Group 241">
                  <a:extLst>
                    <a:ext uri="{FF2B5EF4-FFF2-40B4-BE49-F238E27FC236}">
                      <a16:creationId xmlns:a16="http://schemas.microsoft.com/office/drawing/2014/main" id="{EFEA1C10-EC09-6AF1-847E-56FD703C9EBC}"/>
                    </a:ext>
                  </a:extLst>
                </p:cNvPr>
                <p:cNvGrpSpPr/>
                <p:nvPr/>
              </p:nvGrpSpPr>
              <p:grpSpPr>
                <a:xfrm>
                  <a:off x="5791200" y="1433559"/>
                  <a:ext cx="383117" cy="108000"/>
                  <a:chOff x="4730863" y="1819251"/>
                  <a:chExt cx="383117" cy="108000"/>
                </a:xfrm>
              </p:grpSpPr>
              <p:sp>
                <p:nvSpPr>
                  <p:cNvPr id="246" name="Oval 245">
                    <a:extLst>
                      <a:ext uri="{FF2B5EF4-FFF2-40B4-BE49-F238E27FC236}">
                        <a16:creationId xmlns:a16="http://schemas.microsoft.com/office/drawing/2014/main" id="{D56BCA6B-B158-0AF1-27D9-1D53E8A92ECE}"/>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7" name="Oval 246">
                    <a:extLst>
                      <a:ext uri="{FF2B5EF4-FFF2-40B4-BE49-F238E27FC236}">
                        <a16:creationId xmlns:a16="http://schemas.microsoft.com/office/drawing/2014/main" id="{56D51D57-AFF2-780E-E462-702D0369A43E}"/>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8" name="Oval 247">
                    <a:extLst>
                      <a:ext uri="{FF2B5EF4-FFF2-40B4-BE49-F238E27FC236}">
                        <a16:creationId xmlns:a16="http://schemas.microsoft.com/office/drawing/2014/main" id="{35779A18-EE96-4289-FF10-FDAA6A4002E9}"/>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43" name="Group 242">
                  <a:extLst>
                    <a:ext uri="{FF2B5EF4-FFF2-40B4-BE49-F238E27FC236}">
                      <a16:creationId xmlns:a16="http://schemas.microsoft.com/office/drawing/2014/main" id="{57127265-DCAD-2CD2-B379-03064810EDFD}"/>
                    </a:ext>
                  </a:extLst>
                </p:cNvPr>
                <p:cNvGrpSpPr/>
                <p:nvPr/>
              </p:nvGrpSpPr>
              <p:grpSpPr>
                <a:xfrm>
                  <a:off x="3619095" y="1176857"/>
                  <a:ext cx="2592371" cy="279566"/>
                  <a:chOff x="1143000" y="1333870"/>
                  <a:chExt cx="2592371" cy="279566"/>
                </a:xfrm>
              </p:grpSpPr>
              <p:sp>
                <p:nvSpPr>
                  <p:cNvPr id="244" name="Rectangle 243">
                    <a:extLst>
                      <a:ext uri="{FF2B5EF4-FFF2-40B4-BE49-F238E27FC236}">
                        <a16:creationId xmlns:a16="http://schemas.microsoft.com/office/drawing/2014/main" id="{2776D3F5-E69E-B40E-0CFC-F6DE34AFBE97}"/>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245" name="Rectangle 244">
                    <a:extLst>
                      <a:ext uri="{FF2B5EF4-FFF2-40B4-BE49-F238E27FC236}">
                        <a16:creationId xmlns:a16="http://schemas.microsoft.com/office/drawing/2014/main" id="{A47937A5-6C30-AC48-9368-1C1B2F1FC1A7}"/>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9" name="Group 248">
                <a:extLst>
                  <a:ext uri="{FF2B5EF4-FFF2-40B4-BE49-F238E27FC236}">
                    <a16:creationId xmlns:a16="http://schemas.microsoft.com/office/drawing/2014/main" id="{C5561081-5E4A-29AD-BFE6-CD4190C79FFC}"/>
                  </a:ext>
                </a:extLst>
              </p:cNvPr>
              <p:cNvGrpSpPr/>
              <p:nvPr/>
            </p:nvGrpSpPr>
            <p:grpSpPr>
              <a:xfrm flipV="1">
                <a:off x="8442268" y="2021838"/>
                <a:ext cx="223475" cy="218919"/>
                <a:chOff x="5596321" y="3905881"/>
                <a:chExt cx="446950" cy="437836"/>
              </a:xfrm>
            </p:grpSpPr>
            <p:grpSp>
              <p:nvGrpSpPr>
                <p:cNvPr id="250" name="Group 249">
                  <a:extLst>
                    <a:ext uri="{FF2B5EF4-FFF2-40B4-BE49-F238E27FC236}">
                      <a16:creationId xmlns:a16="http://schemas.microsoft.com/office/drawing/2014/main" id="{75A0A953-BCE2-657E-D593-50D006B4595F}"/>
                    </a:ext>
                  </a:extLst>
                </p:cNvPr>
                <p:cNvGrpSpPr/>
                <p:nvPr/>
              </p:nvGrpSpPr>
              <p:grpSpPr>
                <a:xfrm>
                  <a:off x="5596321" y="4005389"/>
                  <a:ext cx="446950" cy="338328"/>
                  <a:chOff x="3143836" y="3935689"/>
                  <a:chExt cx="446950" cy="338328"/>
                </a:xfrm>
              </p:grpSpPr>
              <p:sp>
                <p:nvSpPr>
                  <p:cNvPr id="264" name="Rectangle 263">
                    <a:extLst>
                      <a:ext uri="{FF2B5EF4-FFF2-40B4-BE49-F238E27FC236}">
                        <a16:creationId xmlns:a16="http://schemas.microsoft.com/office/drawing/2014/main" id="{F60F63A0-4E91-E7CF-E3D8-4883BBED7EFB}"/>
                      </a:ext>
                    </a:extLst>
                  </p:cNvPr>
                  <p:cNvSpPr/>
                  <p:nvPr/>
                </p:nvSpPr>
                <p:spPr>
                  <a:xfrm>
                    <a:off x="3143836" y="3935691"/>
                    <a:ext cx="446950"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271" name="Straight Connector 270">
                    <a:extLst>
                      <a:ext uri="{FF2B5EF4-FFF2-40B4-BE49-F238E27FC236}">
                        <a16:creationId xmlns:a16="http://schemas.microsoft.com/office/drawing/2014/main" id="{61B1BEF9-1C92-296B-056E-AB4D0E78456E}"/>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72" name="Straight Connector 271">
                    <a:extLst>
                      <a:ext uri="{FF2B5EF4-FFF2-40B4-BE49-F238E27FC236}">
                        <a16:creationId xmlns:a16="http://schemas.microsoft.com/office/drawing/2014/main" id="{55AEF41C-E60E-7377-1E76-13B7C7885A2D}"/>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73" name="Straight Connector 272">
                    <a:extLst>
                      <a:ext uri="{FF2B5EF4-FFF2-40B4-BE49-F238E27FC236}">
                        <a16:creationId xmlns:a16="http://schemas.microsoft.com/office/drawing/2014/main" id="{B2A152E1-18EE-2A18-E515-C6B4F8053882}"/>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252" name="Group 251">
                  <a:extLst>
                    <a:ext uri="{FF2B5EF4-FFF2-40B4-BE49-F238E27FC236}">
                      <a16:creationId xmlns:a16="http://schemas.microsoft.com/office/drawing/2014/main" id="{8AFCFABE-CFBE-5F38-22F2-9930266C19A8}"/>
                    </a:ext>
                  </a:extLst>
                </p:cNvPr>
                <p:cNvGrpSpPr/>
                <p:nvPr/>
              </p:nvGrpSpPr>
              <p:grpSpPr>
                <a:xfrm>
                  <a:off x="5631595" y="3905881"/>
                  <a:ext cx="383118" cy="108000"/>
                  <a:chOff x="4730863" y="1819257"/>
                  <a:chExt cx="383117" cy="108000"/>
                </a:xfrm>
              </p:grpSpPr>
              <p:sp>
                <p:nvSpPr>
                  <p:cNvPr id="261" name="Oval 260">
                    <a:extLst>
                      <a:ext uri="{FF2B5EF4-FFF2-40B4-BE49-F238E27FC236}">
                        <a16:creationId xmlns:a16="http://schemas.microsoft.com/office/drawing/2014/main" id="{0B52991E-7490-7A24-531B-4696AF37BC96}"/>
                      </a:ext>
                    </a:extLst>
                  </p:cNvPr>
                  <p:cNvSpPr/>
                  <p:nvPr/>
                </p:nvSpPr>
                <p:spPr>
                  <a:xfrm>
                    <a:off x="4730863"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2" name="Oval 261">
                    <a:extLst>
                      <a:ext uri="{FF2B5EF4-FFF2-40B4-BE49-F238E27FC236}">
                        <a16:creationId xmlns:a16="http://schemas.microsoft.com/office/drawing/2014/main" id="{AC9DF852-AB20-9152-5540-B0ECB361631D}"/>
                      </a:ext>
                    </a:extLst>
                  </p:cNvPr>
                  <p:cNvSpPr/>
                  <p:nvPr/>
                </p:nvSpPr>
                <p:spPr>
                  <a:xfrm>
                    <a:off x="4873737"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3" name="Oval 262">
                    <a:extLst>
                      <a:ext uri="{FF2B5EF4-FFF2-40B4-BE49-F238E27FC236}">
                        <a16:creationId xmlns:a16="http://schemas.microsoft.com/office/drawing/2014/main" id="{30479962-5C16-C512-CFAC-31787CFEB0F7}"/>
                      </a:ext>
                    </a:extLst>
                  </p:cNvPr>
                  <p:cNvSpPr/>
                  <p:nvPr/>
                </p:nvSpPr>
                <p:spPr>
                  <a:xfrm>
                    <a:off x="5005980"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grpSp>
        <p:nvGrpSpPr>
          <p:cNvPr id="274" name="Group 273">
            <a:extLst>
              <a:ext uri="{FF2B5EF4-FFF2-40B4-BE49-F238E27FC236}">
                <a16:creationId xmlns:a16="http://schemas.microsoft.com/office/drawing/2014/main" id="{6FBA51EA-4640-ECA2-AB98-5EC490486979}"/>
              </a:ext>
            </a:extLst>
          </p:cNvPr>
          <p:cNvGrpSpPr/>
          <p:nvPr/>
        </p:nvGrpSpPr>
        <p:grpSpPr>
          <a:xfrm>
            <a:off x="7423036" y="1737104"/>
            <a:ext cx="1296186" cy="182352"/>
            <a:chOff x="3619094" y="1176857"/>
            <a:chExt cx="2592370" cy="364702"/>
          </a:xfrm>
        </p:grpSpPr>
        <p:grpSp>
          <p:nvGrpSpPr>
            <p:cNvPr id="275" name="Group 274">
              <a:extLst>
                <a:ext uri="{FF2B5EF4-FFF2-40B4-BE49-F238E27FC236}">
                  <a16:creationId xmlns:a16="http://schemas.microsoft.com/office/drawing/2014/main" id="{CF7F4418-114C-1F2B-13DE-9257EC667263}"/>
                </a:ext>
              </a:extLst>
            </p:cNvPr>
            <p:cNvGrpSpPr/>
            <p:nvPr/>
          </p:nvGrpSpPr>
          <p:grpSpPr>
            <a:xfrm>
              <a:off x="5791200" y="1433559"/>
              <a:ext cx="383117" cy="108000"/>
              <a:chOff x="4730863" y="1819251"/>
              <a:chExt cx="383117" cy="108000"/>
            </a:xfrm>
          </p:grpSpPr>
          <p:sp>
            <p:nvSpPr>
              <p:cNvPr id="279" name="Oval 278">
                <a:extLst>
                  <a:ext uri="{FF2B5EF4-FFF2-40B4-BE49-F238E27FC236}">
                    <a16:creationId xmlns:a16="http://schemas.microsoft.com/office/drawing/2014/main" id="{11F306A0-421A-17CE-0DA6-956F70D4594A}"/>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0" name="Oval 279">
                <a:extLst>
                  <a:ext uri="{FF2B5EF4-FFF2-40B4-BE49-F238E27FC236}">
                    <a16:creationId xmlns:a16="http://schemas.microsoft.com/office/drawing/2014/main" id="{044C050E-0D7A-98B0-32BF-66F81ECB2E81}"/>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1" name="Oval 280">
                <a:extLst>
                  <a:ext uri="{FF2B5EF4-FFF2-40B4-BE49-F238E27FC236}">
                    <a16:creationId xmlns:a16="http://schemas.microsoft.com/office/drawing/2014/main" id="{B6E6800E-3AE6-186A-4DED-77A48C21FE86}"/>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76" name="Group 275">
              <a:extLst>
                <a:ext uri="{FF2B5EF4-FFF2-40B4-BE49-F238E27FC236}">
                  <a16:creationId xmlns:a16="http://schemas.microsoft.com/office/drawing/2014/main" id="{F9509026-7E57-3426-0CFF-D6D65AD3E120}"/>
                </a:ext>
              </a:extLst>
            </p:cNvPr>
            <p:cNvGrpSpPr/>
            <p:nvPr/>
          </p:nvGrpSpPr>
          <p:grpSpPr>
            <a:xfrm>
              <a:off x="3619094" y="1176857"/>
              <a:ext cx="2592370" cy="279566"/>
              <a:chOff x="1142999" y="1333870"/>
              <a:chExt cx="2592370" cy="279566"/>
            </a:xfrm>
          </p:grpSpPr>
          <p:sp>
            <p:nvSpPr>
              <p:cNvPr id="277" name="Rectangle 276">
                <a:extLst>
                  <a:ext uri="{FF2B5EF4-FFF2-40B4-BE49-F238E27FC236}">
                    <a16:creationId xmlns:a16="http://schemas.microsoft.com/office/drawing/2014/main" id="{A6B5A5C5-DA2F-3879-1B39-F1701B1CEDD4}"/>
                  </a:ext>
                </a:extLst>
              </p:cNvPr>
              <p:cNvSpPr/>
              <p:nvPr/>
            </p:nvSpPr>
            <p:spPr>
              <a:xfrm>
                <a:off x="1142999" y="1333870"/>
                <a:ext cx="2592370" cy="241090"/>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chemeClr val="accent2"/>
                    </a:solidFill>
                    <a:effectLst/>
                    <a:uFillTx/>
                    <a:latin typeface="Helvetica Neue Medium"/>
                    <a:ea typeface="Helvetica Neue Medium"/>
                    <a:cs typeface="Helvetica Neue Medium"/>
                    <a:sym typeface="Helvetica Neue Medium"/>
                  </a:rPr>
                  <a:t>Memory</a:t>
                </a:r>
              </a:p>
            </p:txBody>
          </p:sp>
          <p:sp>
            <p:nvSpPr>
              <p:cNvPr id="278" name="Rectangle 277">
                <a:extLst>
                  <a:ext uri="{FF2B5EF4-FFF2-40B4-BE49-F238E27FC236}">
                    <a16:creationId xmlns:a16="http://schemas.microsoft.com/office/drawing/2014/main" id="{55345010-33A8-62F9-E2F7-DC5E3D2A366A}"/>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13" name="Group 912">
            <a:extLst>
              <a:ext uri="{FF2B5EF4-FFF2-40B4-BE49-F238E27FC236}">
                <a16:creationId xmlns:a16="http://schemas.microsoft.com/office/drawing/2014/main" id="{ACE7EC81-7F8E-1235-EC6F-253AB8CFC4DE}"/>
              </a:ext>
            </a:extLst>
          </p:cNvPr>
          <p:cNvGrpSpPr/>
          <p:nvPr/>
        </p:nvGrpSpPr>
        <p:grpSpPr>
          <a:xfrm>
            <a:off x="8891383" y="2283950"/>
            <a:ext cx="2348252" cy="965921"/>
            <a:chOff x="8891383" y="1835557"/>
            <a:chExt cx="2348252" cy="965921"/>
          </a:xfrm>
        </p:grpSpPr>
        <p:sp>
          <p:nvSpPr>
            <p:cNvPr id="178" name="Right Arrow 177">
              <a:extLst>
                <a:ext uri="{FF2B5EF4-FFF2-40B4-BE49-F238E27FC236}">
                  <a16:creationId xmlns:a16="http://schemas.microsoft.com/office/drawing/2014/main" id="{1746FA01-7DBE-E793-99BE-17DC785C8C75}"/>
                </a:ext>
              </a:extLst>
            </p:cNvPr>
            <p:cNvSpPr/>
            <p:nvPr/>
          </p:nvSpPr>
          <p:spPr>
            <a:xfrm>
              <a:off x="8891383" y="2499600"/>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6" name="Group 435">
              <a:extLst>
                <a:ext uri="{FF2B5EF4-FFF2-40B4-BE49-F238E27FC236}">
                  <a16:creationId xmlns:a16="http://schemas.microsoft.com/office/drawing/2014/main" id="{485F6FB6-3163-140F-69A9-BAF89543680F}"/>
                </a:ext>
              </a:extLst>
            </p:cNvPr>
            <p:cNvGrpSpPr/>
            <p:nvPr/>
          </p:nvGrpSpPr>
          <p:grpSpPr>
            <a:xfrm>
              <a:off x="10512253" y="2448461"/>
              <a:ext cx="720000" cy="169164"/>
              <a:chOff x="3143836" y="3935686"/>
              <a:chExt cx="1440000" cy="338327"/>
            </a:xfrm>
          </p:grpSpPr>
          <p:sp>
            <p:nvSpPr>
              <p:cNvPr id="437" name="Rectangle 436">
                <a:extLst>
                  <a:ext uri="{FF2B5EF4-FFF2-40B4-BE49-F238E27FC236}">
                    <a16:creationId xmlns:a16="http://schemas.microsoft.com/office/drawing/2014/main" id="{F93A78E1-B2B5-A9B8-DB3A-DE7658E8A4FA}"/>
                  </a:ext>
                </a:extLst>
              </p:cNvPr>
              <p:cNvSpPr/>
              <p:nvPr/>
            </p:nvSpPr>
            <p:spPr>
              <a:xfrm>
                <a:off x="3143836" y="3935686"/>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438" name="Straight Connector 437">
                <a:extLst>
                  <a:ext uri="{FF2B5EF4-FFF2-40B4-BE49-F238E27FC236}">
                    <a16:creationId xmlns:a16="http://schemas.microsoft.com/office/drawing/2014/main" id="{DD8063C5-3D80-88AA-0EBC-6F13FEEA053C}"/>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9" name="Straight Connector 438">
                <a:extLst>
                  <a:ext uri="{FF2B5EF4-FFF2-40B4-BE49-F238E27FC236}">
                    <a16:creationId xmlns:a16="http://schemas.microsoft.com/office/drawing/2014/main" id="{C970EEE6-1E0D-316C-E5AA-CC6C5608AFC4}"/>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0" name="Straight Connector 439">
                <a:extLst>
                  <a:ext uri="{FF2B5EF4-FFF2-40B4-BE49-F238E27FC236}">
                    <a16:creationId xmlns:a16="http://schemas.microsoft.com/office/drawing/2014/main" id="{850DA147-8C0D-D06C-B269-295EE938CB71}"/>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1" name="Straight Connector 440">
                <a:extLst>
                  <a:ext uri="{FF2B5EF4-FFF2-40B4-BE49-F238E27FC236}">
                    <a16:creationId xmlns:a16="http://schemas.microsoft.com/office/drawing/2014/main" id="{8F02F5F5-6AFF-040A-A8D4-ABE27BA7831B}"/>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2" name="Straight Connector 441">
                <a:extLst>
                  <a:ext uri="{FF2B5EF4-FFF2-40B4-BE49-F238E27FC236}">
                    <a16:creationId xmlns:a16="http://schemas.microsoft.com/office/drawing/2014/main" id="{59A9D814-C8AC-8A25-D36B-2DE9EEE159B8}"/>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3" name="Straight Connector 442">
                <a:extLst>
                  <a:ext uri="{FF2B5EF4-FFF2-40B4-BE49-F238E27FC236}">
                    <a16:creationId xmlns:a16="http://schemas.microsoft.com/office/drawing/2014/main" id="{F540BA75-A311-704D-15BB-FDB7E0583FAB}"/>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4" name="Straight Connector 443">
                <a:extLst>
                  <a:ext uri="{FF2B5EF4-FFF2-40B4-BE49-F238E27FC236}">
                    <a16:creationId xmlns:a16="http://schemas.microsoft.com/office/drawing/2014/main" id="{A132684C-4564-B236-2217-D06782B3367C}"/>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5" name="Straight Connector 444">
                <a:extLst>
                  <a:ext uri="{FF2B5EF4-FFF2-40B4-BE49-F238E27FC236}">
                    <a16:creationId xmlns:a16="http://schemas.microsoft.com/office/drawing/2014/main" id="{DCBB7514-F1A3-B9AE-7661-0B259801486E}"/>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6" name="Straight Connector 445">
                <a:extLst>
                  <a:ext uri="{FF2B5EF4-FFF2-40B4-BE49-F238E27FC236}">
                    <a16:creationId xmlns:a16="http://schemas.microsoft.com/office/drawing/2014/main" id="{7D75D168-26CC-EAA7-EFC6-895E0456D2EE}"/>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447" name="Group 446">
              <a:extLst>
                <a:ext uri="{FF2B5EF4-FFF2-40B4-BE49-F238E27FC236}">
                  <a16:creationId xmlns:a16="http://schemas.microsoft.com/office/drawing/2014/main" id="{7FFD1362-8774-1997-1205-3ADF733BAEC6}"/>
                </a:ext>
              </a:extLst>
            </p:cNvPr>
            <p:cNvGrpSpPr/>
            <p:nvPr/>
          </p:nvGrpSpPr>
          <p:grpSpPr>
            <a:xfrm>
              <a:off x="10529890" y="2394140"/>
              <a:ext cx="679595" cy="58566"/>
              <a:chOff x="3680711" y="3875891"/>
              <a:chExt cx="1359190" cy="117131"/>
            </a:xfrm>
          </p:grpSpPr>
          <p:grpSp>
            <p:nvGrpSpPr>
              <p:cNvPr id="448" name="Group 447">
                <a:extLst>
                  <a:ext uri="{FF2B5EF4-FFF2-40B4-BE49-F238E27FC236}">
                    <a16:creationId xmlns:a16="http://schemas.microsoft.com/office/drawing/2014/main" id="{2ACDCBB4-BA28-1C30-2C22-9FC3B566D5E6}"/>
                  </a:ext>
                </a:extLst>
              </p:cNvPr>
              <p:cNvGrpSpPr/>
              <p:nvPr/>
            </p:nvGrpSpPr>
            <p:grpSpPr>
              <a:xfrm>
                <a:off x="3680711" y="3885021"/>
                <a:ext cx="383117" cy="108000"/>
                <a:chOff x="4730863" y="1819251"/>
                <a:chExt cx="383117" cy="108000"/>
              </a:xfrm>
            </p:grpSpPr>
            <p:sp>
              <p:nvSpPr>
                <p:cNvPr id="457" name="Oval 456">
                  <a:extLst>
                    <a:ext uri="{FF2B5EF4-FFF2-40B4-BE49-F238E27FC236}">
                      <a16:creationId xmlns:a16="http://schemas.microsoft.com/office/drawing/2014/main" id="{DFCA967F-079F-0967-0499-B29F3657A400}"/>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8" name="Oval 457">
                  <a:extLst>
                    <a:ext uri="{FF2B5EF4-FFF2-40B4-BE49-F238E27FC236}">
                      <a16:creationId xmlns:a16="http://schemas.microsoft.com/office/drawing/2014/main" id="{D8D535BF-4D59-FCF6-6E94-DD6D0066D05E}"/>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9" name="Oval 458">
                  <a:extLst>
                    <a:ext uri="{FF2B5EF4-FFF2-40B4-BE49-F238E27FC236}">
                      <a16:creationId xmlns:a16="http://schemas.microsoft.com/office/drawing/2014/main" id="{EE211C6E-A8A0-6405-ACDF-70688E0FAE61}"/>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49" name="Group 448">
                <a:extLst>
                  <a:ext uri="{FF2B5EF4-FFF2-40B4-BE49-F238E27FC236}">
                    <a16:creationId xmlns:a16="http://schemas.microsoft.com/office/drawing/2014/main" id="{EFCBD251-7CEF-E298-9C5E-679D590EA547}"/>
                  </a:ext>
                </a:extLst>
              </p:cNvPr>
              <p:cNvGrpSpPr/>
              <p:nvPr/>
            </p:nvGrpSpPr>
            <p:grpSpPr>
              <a:xfrm>
                <a:off x="4175618" y="3875891"/>
                <a:ext cx="383117" cy="108002"/>
                <a:chOff x="4730863" y="1819252"/>
                <a:chExt cx="383117" cy="108002"/>
              </a:xfrm>
            </p:grpSpPr>
            <p:sp>
              <p:nvSpPr>
                <p:cNvPr id="454" name="Oval 453">
                  <a:extLst>
                    <a:ext uri="{FF2B5EF4-FFF2-40B4-BE49-F238E27FC236}">
                      <a16:creationId xmlns:a16="http://schemas.microsoft.com/office/drawing/2014/main" id="{4C0F9552-5297-D4E5-7125-D42B98A6D378}"/>
                    </a:ext>
                  </a:extLst>
                </p:cNvPr>
                <p:cNvSpPr/>
                <p:nvPr/>
              </p:nvSpPr>
              <p:spPr>
                <a:xfrm>
                  <a:off x="4730863" y="1819254"/>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5" name="Oval 454">
                  <a:extLst>
                    <a:ext uri="{FF2B5EF4-FFF2-40B4-BE49-F238E27FC236}">
                      <a16:creationId xmlns:a16="http://schemas.microsoft.com/office/drawing/2014/main" id="{9A8538B1-D148-36C9-F6EB-DAB08AD32825}"/>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6" name="Oval 455">
                  <a:extLst>
                    <a:ext uri="{FF2B5EF4-FFF2-40B4-BE49-F238E27FC236}">
                      <a16:creationId xmlns:a16="http://schemas.microsoft.com/office/drawing/2014/main" id="{12442164-3E9F-D7AB-05FB-4D012FFE88B0}"/>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50" name="Group 449">
                <a:extLst>
                  <a:ext uri="{FF2B5EF4-FFF2-40B4-BE49-F238E27FC236}">
                    <a16:creationId xmlns:a16="http://schemas.microsoft.com/office/drawing/2014/main" id="{8A77D5ED-E598-BCF1-7E6F-9AFC235D1CA9}"/>
                  </a:ext>
                </a:extLst>
              </p:cNvPr>
              <p:cNvGrpSpPr/>
              <p:nvPr/>
            </p:nvGrpSpPr>
            <p:grpSpPr>
              <a:xfrm>
                <a:off x="4656784" y="3885022"/>
                <a:ext cx="383117" cy="108000"/>
                <a:chOff x="4730863" y="1819252"/>
                <a:chExt cx="383117" cy="108000"/>
              </a:xfrm>
            </p:grpSpPr>
            <p:sp>
              <p:nvSpPr>
                <p:cNvPr id="451" name="Oval 450">
                  <a:extLst>
                    <a:ext uri="{FF2B5EF4-FFF2-40B4-BE49-F238E27FC236}">
                      <a16:creationId xmlns:a16="http://schemas.microsoft.com/office/drawing/2014/main" id="{721D50C2-7D1E-C232-933D-36F278393712}"/>
                    </a:ext>
                  </a:extLst>
                </p:cNvPr>
                <p:cNvSpPr/>
                <p:nvPr/>
              </p:nvSpPr>
              <p:spPr>
                <a:xfrm>
                  <a:off x="4730863"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2" name="Oval 451">
                  <a:extLst>
                    <a:ext uri="{FF2B5EF4-FFF2-40B4-BE49-F238E27FC236}">
                      <a16:creationId xmlns:a16="http://schemas.microsoft.com/office/drawing/2014/main" id="{75519D11-EED0-C3EC-4C49-EDC5497E26B7}"/>
                    </a:ext>
                  </a:extLst>
                </p:cNvPr>
                <p:cNvSpPr/>
                <p:nvPr/>
              </p:nvSpPr>
              <p:spPr>
                <a:xfrm>
                  <a:off x="4873737"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3" name="Oval 452">
                  <a:extLst>
                    <a:ext uri="{FF2B5EF4-FFF2-40B4-BE49-F238E27FC236}">
                      <a16:creationId xmlns:a16="http://schemas.microsoft.com/office/drawing/2014/main" id="{531EEBA8-C2AB-26AF-EFF9-2B9632003E38}"/>
                    </a:ext>
                  </a:extLst>
                </p:cNvPr>
                <p:cNvSpPr/>
                <p:nvPr/>
              </p:nvSpPr>
              <p:spPr>
                <a:xfrm>
                  <a:off x="5005980" y="1819252"/>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460" name="Group 459">
              <a:extLst>
                <a:ext uri="{FF2B5EF4-FFF2-40B4-BE49-F238E27FC236}">
                  <a16:creationId xmlns:a16="http://schemas.microsoft.com/office/drawing/2014/main" id="{76B76F8A-0C6D-0C0F-5B67-E559B9A433AF}"/>
                </a:ext>
              </a:extLst>
            </p:cNvPr>
            <p:cNvGrpSpPr/>
            <p:nvPr/>
          </p:nvGrpSpPr>
          <p:grpSpPr>
            <a:xfrm>
              <a:off x="9233704" y="2467697"/>
              <a:ext cx="1296186" cy="139783"/>
              <a:chOff x="1143000" y="1333870"/>
              <a:chExt cx="2592371" cy="279566"/>
            </a:xfrm>
          </p:grpSpPr>
          <p:sp>
            <p:nvSpPr>
              <p:cNvPr id="461" name="Rectangle 460">
                <a:extLst>
                  <a:ext uri="{FF2B5EF4-FFF2-40B4-BE49-F238E27FC236}">
                    <a16:creationId xmlns:a16="http://schemas.microsoft.com/office/drawing/2014/main" id="{FC7F07AA-3D43-3E12-C2E5-F760F923314C}"/>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462" name="Rectangle 461">
                <a:extLst>
                  <a:ext uri="{FF2B5EF4-FFF2-40B4-BE49-F238E27FC236}">
                    <a16:creationId xmlns:a16="http://schemas.microsoft.com/office/drawing/2014/main" id="{464FF224-D534-D520-6289-D25B374D7AB8}"/>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3" name="Rectangle 462">
              <a:extLst>
                <a:ext uri="{FF2B5EF4-FFF2-40B4-BE49-F238E27FC236}">
                  <a16:creationId xmlns:a16="http://schemas.microsoft.com/office/drawing/2014/main" id="{0F3BE8BD-6B05-3B32-73EA-DEAFF1B8A6B5}"/>
                </a:ext>
              </a:extLst>
            </p:cNvPr>
            <p:cNvSpPr/>
            <p:nvPr/>
          </p:nvSpPr>
          <p:spPr>
            <a:xfrm>
              <a:off x="9233704" y="2602354"/>
              <a:ext cx="1989027" cy="199124"/>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grpSp>
          <p:nvGrpSpPr>
            <p:cNvPr id="464" name="Group 463">
              <a:extLst>
                <a:ext uri="{FF2B5EF4-FFF2-40B4-BE49-F238E27FC236}">
                  <a16:creationId xmlns:a16="http://schemas.microsoft.com/office/drawing/2014/main" id="{3428D45B-9160-88C5-1845-E41D2CF58CD3}"/>
                </a:ext>
              </a:extLst>
            </p:cNvPr>
            <p:cNvGrpSpPr/>
            <p:nvPr/>
          </p:nvGrpSpPr>
          <p:grpSpPr>
            <a:xfrm>
              <a:off x="9437709" y="2265949"/>
              <a:ext cx="1296186" cy="182352"/>
              <a:chOff x="3619095" y="1176857"/>
              <a:chExt cx="2592371" cy="364702"/>
            </a:xfrm>
          </p:grpSpPr>
          <p:grpSp>
            <p:nvGrpSpPr>
              <p:cNvPr id="465" name="Group 464">
                <a:extLst>
                  <a:ext uri="{FF2B5EF4-FFF2-40B4-BE49-F238E27FC236}">
                    <a16:creationId xmlns:a16="http://schemas.microsoft.com/office/drawing/2014/main" id="{210F4988-80FC-4C24-9923-C462C8CB78A0}"/>
                  </a:ext>
                </a:extLst>
              </p:cNvPr>
              <p:cNvGrpSpPr/>
              <p:nvPr/>
            </p:nvGrpSpPr>
            <p:grpSpPr>
              <a:xfrm>
                <a:off x="5791200" y="1433559"/>
                <a:ext cx="383117" cy="108000"/>
                <a:chOff x="4730863" y="1819251"/>
                <a:chExt cx="383117" cy="108000"/>
              </a:xfrm>
            </p:grpSpPr>
            <p:sp>
              <p:nvSpPr>
                <p:cNvPr id="469" name="Oval 468">
                  <a:extLst>
                    <a:ext uri="{FF2B5EF4-FFF2-40B4-BE49-F238E27FC236}">
                      <a16:creationId xmlns:a16="http://schemas.microsoft.com/office/drawing/2014/main" id="{0B6E1D91-5FFE-F9B5-2EA3-48BBC47EE997}"/>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70" name="Oval 469">
                  <a:extLst>
                    <a:ext uri="{FF2B5EF4-FFF2-40B4-BE49-F238E27FC236}">
                      <a16:creationId xmlns:a16="http://schemas.microsoft.com/office/drawing/2014/main" id="{0D6955F9-D1E6-2056-C1E0-58091DC77AAD}"/>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71" name="Oval 470">
                  <a:extLst>
                    <a:ext uri="{FF2B5EF4-FFF2-40B4-BE49-F238E27FC236}">
                      <a16:creationId xmlns:a16="http://schemas.microsoft.com/office/drawing/2014/main" id="{CF553B70-80B7-6F3E-3643-09D32D56E360}"/>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66" name="Group 465">
                <a:extLst>
                  <a:ext uri="{FF2B5EF4-FFF2-40B4-BE49-F238E27FC236}">
                    <a16:creationId xmlns:a16="http://schemas.microsoft.com/office/drawing/2014/main" id="{75F1DD38-3A20-0C4D-EDD9-0108EABE6A63}"/>
                  </a:ext>
                </a:extLst>
              </p:cNvPr>
              <p:cNvGrpSpPr/>
              <p:nvPr/>
            </p:nvGrpSpPr>
            <p:grpSpPr>
              <a:xfrm>
                <a:off x="3619095" y="1176857"/>
                <a:ext cx="2592371" cy="279566"/>
                <a:chOff x="1143000" y="1333870"/>
                <a:chExt cx="2592371" cy="279566"/>
              </a:xfrm>
            </p:grpSpPr>
            <p:sp>
              <p:nvSpPr>
                <p:cNvPr id="467" name="Rectangle 466">
                  <a:extLst>
                    <a:ext uri="{FF2B5EF4-FFF2-40B4-BE49-F238E27FC236}">
                      <a16:creationId xmlns:a16="http://schemas.microsoft.com/office/drawing/2014/main" id="{F808F410-B4A1-4701-FEF7-4B287AD6F02E}"/>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468" name="Rectangle 467">
                  <a:extLst>
                    <a:ext uri="{FF2B5EF4-FFF2-40B4-BE49-F238E27FC236}">
                      <a16:creationId xmlns:a16="http://schemas.microsoft.com/office/drawing/2014/main" id="{7250E420-69C3-A73A-C648-5C4BA839E587}"/>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72" name="Group 471">
              <a:extLst>
                <a:ext uri="{FF2B5EF4-FFF2-40B4-BE49-F238E27FC236}">
                  <a16:creationId xmlns:a16="http://schemas.microsoft.com/office/drawing/2014/main" id="{EF22C2BC-A1CD-ECD9-EFD7-425E1597FE13}"/>
                </a:ext>
              </a:extLst>
            </p:cNvPr>
            <p:cNvGrpSpPr/>
            <p:nvPr/>
          </p:nvGrpSpPr>
          <p:grpSpPr>
            <a:xfrm flipV="1">
              <a:off x="10758545" y="2229221"/>
              <a:ext cx="481086" cy="223485"/>
              <a:chOff x="5596321" y="3896751"/>
              <a:chExt cx="962172" cy="446968"/>
            </a:xfrm>
          </p:grpSpPr>
          <p:grpSp>
            <p:nvGrpSpPr>
              <p:cNvPr id="473" name="Group 472">
                <a:extLst>
                  <a:ext uri="{FF2B5EF4-FFF2-40B4-BE49-F238E27FC236}">
                    <a16:creationId xmlns:a16="http://schemas.microsoft.com/office/drawing/2014/main" id="{025967A9-268A-EF2A-0E46-427E593DE4FB}"/>
                  </a:ext>
                </a:extLst>
              </p:cNvPr>
              <p:cNvGrpSpPr/>
              <p:nvPr/>
            </p:nvGrpSpPr>
            <p:grpSpPr>
              <a:xfrm>
                <a:off x="5596321" y="4005389"/>
                <a:ext cx="962172" cy="338330"/>
                <a:chOff x="3143836" y="3935689"/>
                <a:chExt cx="962172" cy="338330"/>
              </a:xfrm>
            </p:grpSpPr>
            <p:sp>
              <p:nvSpPr>
                <p:cNvPr id="487" name="Rectangle 486">
                  <a:extLst>
                    <a:ext uri="{FF2B5EF4-FFF2-40B4-BE49-F238E27FC236}">
                      <a16:creationId xmlns:a16="http://schemas.microsoft.com/office/drawing/2014/main" id="{165B39A0-4A66-F122-EF7B-8961F5DD20FE}"/>
                    </a:ext>
                  </a:extLst>
                </p:cNvPr>
                <p:cNvSpPr/>
                <p:nvPr/>
              </p:nvSpPr>
              <p:spPr>
                <a:xfrm>
                  <a:off x="3143836" y="3935693"/>
                  <a:ext cx="96217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491" name="Straight Connector 490">
                  <a:extLst>
                    <a:ext uri="{FF2B5EF4-FFF2-40B4-BE49-F238E27FC236}">
                      <a16:creationId xmlns:a16="http://schemas.microsoft.com/office/drawing/2014/main" id="{B503F8B0-EC9F-E1E0-E83E-1F7FB7B8CC36}"/>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2" name="Straight Connector 491">
                  <a:extLst>
                    <a:ext uri="{FF2B5EF4-FFF2-40B4-BE49-F238E27FC236}">
                      <a16:creationId xmlns:a16="http://schemas.microsoft.com/office/drawing/2014/main" id="{DF772FDB-B384-6AC9-2845-17DE0EAA2FB7}"/>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3" name="Straight Connector 492">
                  <a:extLst>
                    <a:ext uri="{FF2B5EF4-FFF2-40B4-BE49-F238E27FC236}">
                      <a16:creationId xmlns:a16="http://schemas.microsoft.com/office/drawing/2014/main" id="{D03A4C0E-5CF5-6A3F-78C8-D49EBFC17F8D}"/>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4" name="Straight Connector 493">
                  <a:extLst>
                    <a:ext uri="{FF2B5EF4-FFF2-40B4-BE49-F238E27FC236}">
                      <a16:creationId xmlns:a16="http://schemas.microsoft.com/office/drawing/2014/main" id="{AE1CBD0B-616C-FB1C-25EB-F9C01D3FBB43}"/>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5" name="Straight Connector 494">
                  <a:extLst>
                    <a:ext uri="{FF2B5EF4-FFF2-40B4-BE49-F238E27FC236}">
                      <a16:creationId xmlns:a16="http://schemas.microsoft.com/office/drawing/2014/main" id="{1B39B335-88F6-6466-A4F1-AB65EEA023DA}"/>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96" name="Straight Connector 495">
                  <a:extLst>
                    <a:ext uri="{FF2B5EF4-FFF2-40B4-BE49-F238E27FC236}">
                      <a16:creationId xmlns:a16="http://schemas.microsoft.com/office/drawing/2014/main" id="{1FA517BF-9CA7-4E22-F18C-BBFD92771468}"/>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474" name="Group 473">
                <a:extLst>
                  <a:ext uri="{FF2B5EF4-FFF2-40B4-BE49-F238E27FC236}">
                    <a16:creationId xmlns:a16="http://schemas.microsoft.com/office/drawing/2014/main" id="{9D18515B-C281-92D3-F3E8-C2644D171B2C}"/>
                  </a:ext>
                </a:extLst>
              </p:cNvPr>
              <p:cNvGrpSpPr/>
              <p:nvPr/>
            </p:nvGrpSpPr>
            <p:grpSpPr>
              <a:xfrm>
                <a:off x="5631595" y="3896751"/>
                <a:ext cx="878024" cy="117132"/>
                <a:chOff x="3680711" y="3875897"/>
                <a:chExt cx="878024" cy="117132"/>
              </a:xfrm>
            </p:grpSpPr>
            <p:grpSp>
              <p:nvGrpSpPr>
                <p:cNvPr id="475" name="Group 474">
                  <a:extLst>
                    <a:ext uri="{FF2B5EF4-FFF2-40B4-BE49-F238E27FC236}">
                      <a16:creationId xmlns:a16="http://schemas.microsoft.com/office/drawing/2014/main" id="{D1EF0F1B-680A-D6E0-1517-9CC28FF57319}"/>
                    </a:ext>
                  </a:extLst>
                </p:cNvPr>
                <p:cNvGrpSpPr/>
                <p:nvPr/>
              </p:nvGrpSpPr>
              <p:grpSpPr>
                <a:xfrm>
                  <a:off x="3680711" y="3885029"/>
                  <a:ext cx="383117" cy="108000"/>
                  <a:chOff x="4730863" y="1819259"/>
                  <a:chExt cx="383117" cy="108000"/>
                </a:xfrm>
              </p:grpSpPr>
              <p:sp>
                <p:nvSpPr>
                  <p:cNvPr id="484" name="Oval 483">
                    <a:extLst>
                      <a:ext uri="{FF2B5EF4-FFF2-40B4-BE49-F238E27FC236}">
                        <a16:creationId xmlns:a16="http://schemas.microsoft.com/office/drawing/2014/main" id="{576C1CFE-AF3B-3AAC-B428-45B12D08F863}"/>
                      </a:ext>
                    </a:extLst>
                  </p:cNvPr>
                  <p:cNvSpPr/>
                  <p:nvPr/>
                </p:nvSpPr>
                <p:spPr>
                  <a:xfrm>
                    <a:off x="4730863"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85" name="Oval 484">
                    <a:extLst>
                      <a:ext uri="{FF2B5EF4-FFF2-40B4-BE49-F238E27FC236}">
                        <a16:creationId xmlns:a16="http://schemas.microsoft.com/office/drawing/2014/main" id="{053579A7-9886-8291-F4D5-DD1DE01DF24E}"/>
                      </a:ext>
                    </a:extLst>
                  </p:cNvPr>
                  <p:cNvSpPr/>
                  <p:nvPr/>
                </p:nvSpPr>
                <p:spPr>
                  <a:xfrm>
                    <a:off x="4873737"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86" name="Oval 485">
                    <a:extLst>
                      <a:ext uri="{FF2B5EF4-FFF2-40B4-BE49-F238E27FC236}">
                        <a16:creationId xmlns:a16="http://schemas.microsoft.com/office/drawing/2014/main" id="{F41A35FD-8BDF-6725-3341-E0A7A03D1BFE}"/>
                      </a:ext>
                    </a:extLst>
                  </p:cNvPr>
                  <p:cNvSpPr/>
                  <p:nvPr/>
                </p:nvSpPr>
                <p:spPr>
                  <a:xfrm>
                    <a:off x="5005980" y="1819259"/>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76" name="Group 475">
                  <a:extLst>
                    <a:ext uri="{FF2B5EF4-FFF2-40B4-BE49-F238E27FC236}">
                      <a16:creationId xmlns:a16="http://schemas.microsoft.com/office/drawing/2014/main" id="{92F1EEED-4DFE-7152-9838-5A9C9FA97EE9}"/>
                    </a:ext>
                  </a:extLst>
                </p:cNvPr>
                <p:cNvGrpSpPr/>
                <p:nvPr/>
              </p:nvGrpSpPr>
              <p:grpSpPr>
                <a:xfrm>
                  <a:off x="4175618" y="3875897"/>
                  <a:ext cx="383117" cy="108000"/>
                  <a:chOff x="4730863" y="1819258"/>
                  <a:chExt cx="383117" cy="108000"/>
                </a:xfrm>
              </p:grpSpPr>
              <p:sp>
                <p:nvSpPr>
                  <p:cNvPr id="481" name="Oval 480">
                    <a:extLst>
                      <a:ext uri="{FF2B5EF4-FFF2-40B4-BE49-F238E27FC236}">
                        <a16:creationId xmlns:a16="http://schemas.microsoft.com/office/drawing/2014/main" id="{BC1F5A02-2C71-EC13-6502-58C51047C2C6}"/>
                      </a:ext>
                    </a:extLst>
                  </p:cNvPr>
                  <p:cNvSpPr/>
                  <p:nvPr/>
                </p:nvSpPr>
                <p:spPr>
                  <a:xfrm>
                    <a:off x="4730863"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82" name="Oval 481">
                    <a:extLst>
                      <a:ext uri="{FF2B5EF4-FFF2-40B4-BE49-F238E27FC236}">
                        <a16:creationId xmlns:a16="http://schemas.microsoft.com/office/drawing/2014/main" id="{DB84A7ED-6D62-A83D-7B37-E363EC89BBF7}"/>
                      </a:ext>
                    </a:extLst>
                  </p:cNvPr>
                  <p:cNvSpPr/>
                  <p:nvPr/>
                </p:nvSpPr>
                <p:spPr>
                  <a:xfrm>
                    <a:off x="4873737"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83" name="Oval 482">
                    <a:extLst>
                      <a:ext uri="{FF2B5EF4-FFF2-40B4-BE49-F238E27FC236}">
                        <a16:creationId xmlns:a16="http://schemas.microsoft.com/office/drawing/2014/main" id="{43204501-0CE6-0F83-D842-B6CAEC5C8340}"/>
                      </a:ext>
                    </a:extLst>
                  </p:cNvPr>
                  <p:cNvSpPr/>
                  <p:nvPr/>
                </p:nvSpPr>
                <p:spPr>
                  <a:xfrm>
                    <a:off x="5005980" y="1819258"/>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grpSp>
          <p:nvGrpSpPr>
            <p:cNvPr id="497" name="Group 496">
              <a:extLst>
                <a:ext uri="{FF2B5EF4-FFF2-40B4-BE49-F238E27FC236}">
                  <a16:creationId xmlns:a16="http://schemas.microsoft.com/office/drawing/2014/main" id="{D3E27696-D87C-4847-F97D-BD0C505BB561}"/>
                </a:ext>
              </a:extLst>
            </p:cNvPr>
            <p:cNvGrpSpPr/>
            <p:nvPr/>
          </p:nvGrpSpPr>
          <p:grpSpPr>
            <a:xfrm>
              <a:off x="9686027" y="2061485"/>
              <a:ext cx="1296186" cy="182352"/>
              <a:chOff x="3619095" y="1176857"/>
              <a:chExt cx="2592371" cy="364702"/>
            </a:xfrm>
          </p:grpSpPr>
          <p:grpSp>
            <p:nvGrpSpPr>
              <p:cNvPr id="498" name="Group 497">
                <a:extLst>
                  <a:ext uri="{FF2B5EF4-FFF2-40B4-BE49-F238E27FC236}">
                    <a16:creationId xmlns:a16="http://schemas.microsoft.com/office/drawing/2014/main" id="{2CA1CC30-3D7F-2E64-C96F-1E874BF793E7}"/>
                  </a:ext>
                </a:extLst>
              </p:cNvPr>
              <p:cNvGrpSpPr/>
              <p:nvPr/>
            </p:nvGrpSpPr>
            <p:grpSpPr>
              <a:xfrm>
                <a:off x="5791200" y="1433559"/>
                <a:ext cx="383117" cy="108000"/>
                <a:chOff x="4730863" y="1819251"/>
                <a:chExt cx="383117" cy="108000"/>
              </a:xfrm>
            </p:grpSpPr>
            <p:sp>
              <p:nvSpPr>
                <p:cNvPr id="502" name="Oval 501">
                  <a:extLst>
                    <a:ext uri="{FF2B5EF4-FFF2-40B4-BE49-F238E27FC236}">
                      <a16:creationId xmlns:a16="http://schemas.microsoft.com/office/drawing/2014/main" id="{975B5536-2DDE-668E-55F5-F8C4D28E9713}"/>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03" name="Oval 502">
                  <a:extLst>
                    <a:ext uri="{FF2B5EF4-FFF2-40B4-BE49-F238E27FC236}">
                      <a16:creationId xmlns:a16="http://schemas.microsoft.com/office/drawing/2014/main" id="{7A0970ED-50F4-DF75-82D2-CCE201769A55}"/>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04" name="Oval 503">
                  <a:extLst>
                    <a:ext uri="{FF2B5EF4-FFF2-40B4-BE49-F238E27FC236}">
                      <a16:creationId xmlns:a16="http://schemas.microsoft.com/office/drawing/2014/main" id="{5A8ED996-4827-4590-D725-945D1C498C7A}"/>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99" name="Group 498">
                <a:extLst>
                  <a:ext uri="{FF2B5EF4-FFF2-40B4-BE49-F238E27FC236}">
                    <a16:creationId xmlns:a16="http://schemas.microsoft.com/office/drawing/2014/main" id="{AC5AAAD0-B39E-E008-F570-90798E7C493C}"/>
                  </a:ext>
                </a:extLst>
              </p:cNvPr>
              <p:cNvGrpSpPr/>
              <p:nvPr/>
            </p:nvGrpSpPr>
            <p:grpSpPr>
              <a:xfrm>
                <a:off x="3619095" y="1176857"/>
                <a:ext cx="2592371" cy="279566"/>
                <a:chOff x="1143000" y="1333870"/>
                <a:chExt cx="2592371" cy="279566"/>
              </a:xfrm>
            </p:grpSpPr>
            <p:sp>
              <p:nvSpPr>
                <p:cNvPr id="500" name="Rectangle 499">
                  <a:extLst>
                    <a:ext uri="{FF2B5EF4-FFF2-40B4-BE49-F238E27FC236}">
                      <a16:creationId xmlns:a16="http://schemas.microsoft.com/office/drawing/2014/main" id="{73C31EB4-5F85-E90E-8562-0C83744DC215}"/>
                    </a:ext>
                  </a:extLst>
                </p:cNvPr>
                <p:cNvSpPr/>
                <p:nvPr/>
              </p:nvSpPr>
              <p:spPr>
                <a:xfrm>
                  <a:off x="1143000" y="1333870"/>
                  <a:ext cx="2592371" cy="241091"/>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501" name="Rectangle 500">
                  <a:extLst>
                    <a:ext uri="{FF2B5EF4-FFF2-40B4-BE49-F238E27FC236}">
                      <a16:creationId xmlns:a16="http://schemas.microsoft.com/office/drawing/2014/main" id="{15FC890D-28A8-6EF3-4C94-C14F89087AA9}"/>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05" name="Group 504">
              <a:extLst>
                <a:ext uri="{FF2B5EF4-FFF2-40B4-BE49-F238E27FC236}">
                  <a16:creationId xmlns:a16="http://schemas.microsoft.com/office/drawing/2014/main" id="{C6E4D49B-8300-5715-6214-908C0E2EF756}"/>
                </a:ext>
              </a:extLst>
            </p:cNvPr>
            <p:cNvGrpSpPr/>
            <p:nvPr/>
          </p:nvGrpSpPr>
          <p:grpSpPr>
            <a:xfrm flipV="1">
              <a:off x="11003644" y="2020631"/>
              <a:ext cx="235991" cy="218919"/>
              <a:chOff x="5596321" y="3905881"/>
              <a:chExt cx="471982" cy="437836"/>
            </a:xfrm>
          </p:grpSpPr>
          <p:grpSp>
            <p:nvGrpSpPr>
              <p:cNvPr id="506" name="Group 505">
                <a:extLst>
                  <a:ext uri="{FF2B5EF4-FFF2-40B4-BE49-F238E27FC236}">
                    <a16:creationId xmlns:a16="http://schemas.microsoft.com/office/drawing/2014/main" id="{7918DA25-1585-FFF4-382F-2A96AE694586}"/>
                  </a:ext>
                </a:extLst>
              </p:cNvPr>
              <p:cNvGrpSpPr/>
              <p:nvPr/>
            </p:nvGrpSpPr>
            <p:grpSpPr>
              <a:xfrm>
                <a:off x="5596321" y="4005389"/>
                <a:ext cx="471982" cy="338328"/>
                <a:chOff x="3143836" y="3935689"/>
                <a:chExt cx="471982" cy="338328"/>
              </a:xfrm>
            </p:grpSpPr>
            <p:sp>
              <p:nvSpPr>
                <p:cNvPr id="520" name="Rectangle 519">
                  <a:extLst>
                    <a:ext uri="{FF2B5EF4-FFF2-40B4-BE49-F238E27FC236}">
                      <a16:creationId xmlns:a16="http://schemas.microsoft.com/office/drawing/2014/main" id="{EC9C4D98-2410-2EA3-E5DB-200A39A3B802}"/>
                    </a:ext>
                  </a:extLst>
                </p:cNvPr>
                <p:cNvSpPr/>
                <p:nvPr/>
              </p:nvSpPr>
              <p:spPr>
                <a:xfrm>
                  <a:off x="3143836" y="3935691"/>
                  <a:ext cx="471982" cy="338326"/>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527" name="Straight Connector 526">
                  <a:extLst>
                    <a:ext uri="{FF2B5EF4-FFF2-40B4-BE49-F238E27FC236}">
                      <a16:creationId xmlns:a16="http://schemas.microsoft.com/office/drawing/2014/main" id="{CAE959FE-5B52-A7A0-56BD-A6E8CDA7FD87}"/>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528" name="Straight Connector 527">
                  <a:extLst>
                    <a:ext uri="{FF2B5EF4-FFF2-40B4-BE49-F238E27FC236}">
                      <a16:creationId xmlns:a16="http://schemas.microsoft.com/office/drawing/2014/main" id="{9DBD9C22-9D5E-1078-1C54-38E8734B82C9}"/>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529" name="Straight Connector 528">
                  <a:extLst>
                    <a:ext uri="{FF2B5EF4-FFF2-40B4-BE49-F238E27FC236}">
                      <a16:creationId xmlns:a16="http://schemas.microsoft.com/office/drawing/2014/main" id="{6B2F1556-010D-561B-0ED2-28C09AFFF96D}"/>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508" name="Group 507">
                <a:extLst>
                  <a:ext uri="{FF2B5EF4-FFF2-40B4-BE49-F238E27FC236}">
                    <a16:creationId xmlns:a16="http://schemas.microsoft.com/office/drawing/2014/main" id="{754BB485-B37C-B32A-79F8-060DC364DB5B}"/>
                  </a:ext>
                </a:extLst>
              </p:cNvPr>
              <p:cNvGrpSpPr/>
              <p:nvPr/>
            </p:nvGrpSpPr>
            <p:grpSpPr>
              <a:xfrm>
                <a:off x="5631595" y="3905881"/>
                <a:ext cx="383118" cy="108000"/>
                <a:chOff x="4730863" y="1819257"/>
                <a:chExt cx="383117" cy="108000"/>
              </a:xfrm>
            </p:grpSpPr>
            <p:sp>
              <p:nvSpPr>
                <p:cNvPr id="517" name="Oval 516">
                  <a:extLst>
                    <a:ext uri="{FF2B5EF4-FFF2-40B4-BE49-F238E27FC236}">
                      <a16:creationId xmlns:a16="http://schemas.microsoft.com/office/drawing/2014/main" id="{7F5DC338-6784-EB4A-8ABC-67DB16ABB173}"/>
                    </a:ext>
                  </a:extLst>
                </p:cNvPr>
                <p:cNvSpPr/>
                <p:nvPr/>
              </p:nvSpPr>
              <p:spPr>
                <a:xfrm>
                  <a:off x="4730863"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18" name="Oval 517">
                  <a:extLst>
                    <a:ext uri="{FF2B5EF4-FFF2-40B4-BE49-F238E27FC236}">
                      <a16:creationId xmlns:a16="http://schemas.microsoft.com/office/drawing/2014/main" id="{D236721A-9706-CA21-9982-B9F91D250F9C}"/>
                    </a:ext>
                  </a:extLst>
                </p:cNvPr>
                <p:cNvSpPr/>
                <p:nvPr/>
              </p:nvSpPr>
              <p:spPr>
                <a:xfrm>
                  <a:off x="4873737"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19" name="Oval 518">
                  <a:extLst>
                    <a:ext uri="{FF2B5EF4-FFF2-40B4-BE49-F238E27FC236}">
                      <a16:creationId xmlns:a16="http://schemas.microsoft.com/office/drawing/2014/main" id="{51702B64-4380-E59F-2C9F-6AE0F75C93FA}"/>
                    </a:ext>
                  </a:extLst>
                </p:cNvPr>
                <p:cNvSpPr/>
                <p:nvPr/>
              </p:nvSpPr>
              <p:spPr>
                <a:xfrm>
                  <a:off x="5005980" y="1819257"/>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402" name="Group 401">
              <a:extLst>
                <a:ext uri="{FF2B5EF4-FFF2-40B4-BE49-F238E27FC236}">
                  <a16:creationId xmlns:a16="http://schemas.microsoft.com/office/drawing/2014/main" id="{517BA9A1-1BBE-E555-95CA-744A7D79C27A}"/>
                </a:ext>
              </a:extLst>
            </p:cNvPr>
            <p:cNvGrpSpPr/>
            <p:nvPr/>
          </p:nvGrpSpPr>
          <p:grpSpPr>
            <a:xfrm>
              <a:off x="9908709" y="1835557"/>
              <a:ext cx="1296186" cy="186158"/>
              <a:chOff x="3616724" y="1169245"/>
              <a:chExt cx="2592370" cy="372314"/>
            </a:xfrm>
          </p:grpSpPr>
          <p:grpSp>
            <p:nvGrpSpPr>
              <p:cNvPr id="403" name="Group 402">
                <a:extLst>
                  <a:ext uri="{FF2B5EF4-FFF2-40B4-BE49-F238E27FC236}">
                    <a16:creationId xmlns:a16="http://schemas.microsoft.com/office/drawing/2014/main" id="{150E2A28-0D6E-23D3-1A64-B3742E9E69D7}"/>
                  </a:ext>
                </a:extLst>
              </p:cNvPr>
              <p:cNvGrpSpPr/>
              <p:nvPr/>
            </p:nvGrpSpPr>
            <p:grpSpPr>
              <a:xfrm>
                <a:off x="5791200" y="1433559"/>
                <a:ext cx="383117" cy="108000"/>
                <a:chOff x="4730863" y="1819251"/>
                <a:chExt cx="383117" cy="108000"/>
              </a:xfrm>
            </p:grpSpPr>
            <p:sp>
              <p:nvSpPr>
                <p:cNvPr id="407" name="Oval 406">
                  <a:extLst>
                    <a:ext uri="{FF2B5EF4-FFF2-40B4-BE49-F238E27FC236}">
                      <a16:creationId xmlns:a16="http://schemas.microsoft.com/office/drawing/2014/main" id="{6E1E96F6-6032-4338-1FEC-21D0738CD43D}"/>
                    </a:ext>
                  </a:extLst>
                </p:cNvPr>
                <p:cNvSpPr/>
                <p:nvPr/>
              </p:nvSpPr>
              <p:spPr>
                <a:xfrm>
                  <a:off x="4730863"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8" name="Oval 407">
                  <a:extLst>
                    <a:ext uri="{FF2B5EF4-FFF2-40B4-BE49-F238E27FC236}">
                      <a16:creationId xmlns:a16="http://schemas.microsoft.com/office/drawing/2014/main" id="{A1E53917-EE0C-B731-7624-82E3C9EE197B}"/>
                    </a:ext>
                  </a:extLst>
                </p:cNvPr>
                <p:cNvSpPr/>
                <p:nvPr/>
              </p:nvSpPr>
              <p:spPr>
                <a:xfrm>
                  <a:off x="4873737"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9" name="Oval 408">
                  <a:extLst>
                    <a:ext uri="{FF2B5EF4-FFF2-40B4-BE49-F238E27FC236}">
                      <a16:creationId xmlns:a16="http://schemas.microsoft.com/office/drawing/2014/main" id="{63EE330C-3FA8-3E69-5D55-8860023DEAC7}"/>
                    </a:ext>
                  </a:extLst>
                </p:cNvPr>
                <p:cNvSpPr/>
                <p:nvPr/>
              </p:nvSpPr>
              <p:spPr>
                <a:xfrm>
                  <a:off x="5005980" y="1819251"/>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404" name="Group 403">
                <a:extLst>
                  <a:ext uri="{FF2B5EF4-FFF2-40B4-BE49-F238E27FC236}">
                    <a16:creationId xmlns:a16="http://schemas.microsoft.com/office/drawing/2014/main" id="{B9C55F2D-B121-0C3F-B6FE-D8DC0905C221}"/>
                  </a:ext>
                </a:extLst>
              </p:cNvPr>
              <p:cNvGrpSpPr/>
              <p:nvPr/>
            </p:nvGrpSpPr>
            <p:grpSpPr>
              <a:xfrm>
                <a:off x="3616724" y="1169245"/>
                <a:ext cx="2592370" cy="287178"/>
                <a:chOff x="1140629" y="1326258"/>
                <a:chExt cx="2592370" cy="287178"/>
              </a:xfrm>
            </p:grpSpPr>
            <p:sp>
              <p:nvSpPr>
                <p:cNvPr id="405" name="Rectangle 404">
                  <a:extLst>
                    <a:ext uri="{FF2B5EF4-FFF2-40B4-BE49-F238E27FC236}">
                      <a16:creationId xmlns:a16="http://schemas.microsoft.com/office/drawing/2014/main" id="{16349536-6CA8-15A1-C847-CE1C8E03B7B8}"/>
                    </a:ext>
                  </a:extLst>
                </p:cNvPr>
                <p:cNvSpPr/>
                <p:nvPr/>
              </p:nvSpPr>
              <p:spPr>
                <a:xfrm>
                  <a:off x="1140629" y="1326258"/>
                  <a:ext cx="2592370" cy="241090"/>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dirty="0">
                      <a:ln>
                        <a:noFill/>
                      </a:ln>
                      <a:solidFill>
                        <a:schemeClr val="accent2"/>
                      </a:solidFill>
                      <a:effectLst/>
                      <a:uFillTx/>
                      <a:latin typeface="Helvetica Neue Medium"/>
                      <a:ea typeface="Helvetica Neue Medium"/>
                      <a:cs typeface="Helvetica Neue Medium"/>
                      <a:sym typeface="Helvetica Neue Medium"/>
                    </a:rPr>
                    <a:t>Memory</a:t>
                  </a:r>
                </a:p>
              </p:txBody>
            </p:sp>
            <p:sp>
              <p:nvSpPr>
                <p:cNvPr id="406" name="Rectangle 405">
                  <a:extLst>
                    <a:ext uri="{FF2B5EF4-FFF2-40B4-BE49-F238E27FC236}">
                      <a16:creationId xmlns:a16="http://schemas.microsoft.com/office/drawing/2014/main" id="{916197B1-01D0-B5EE-7FDD-566651699043}"/>
                    </a:ext>
                  </a:extLst>
                </p:cNvPr>
                <p:cNvSpPr/>
                <p:nvPr/>
              </p:nvSpPr>
              <p:spPr>
                <a:xfrm>
                  <a:off x="1144571" y="1567717"/>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14" name="Group 913">
            <a:extLst>
              <a:ext uri="{FF2B5EF4-FFF2-40B4-BE49-F238E27FC236}">
                <a16:creationId xmlns:a16="http://schemas.microsoft.com/office/drawing/2014/main" id="{441C5741-9DD8-2992-7A17-8E617B395DC2}"/>
              </a:ext>
            </a:extLst>
          </p:cNvPr>
          <p:cNvGrpSpPr/>
          <p:nvPr/>
        </p:nvGrpSpPr>
        <p:grpSpPr>
          <a:xfrm>
            <a:off x="8702843" y="3572593"/>
            <a:ext cx="2140675" cy="1916506"/>
            <a:chOff x="8702843" y="3124200"/>
            <a:chExt cx="2140675" cy="1916506"/>
          </a:xfrm>
        </p:grpSpPr>
        <p:sp>
          <p:nvSpPr>
            <p:cNvPr id="435" name="Right Arrow 434">
              <a:extLst>
                <a:ext uri="{FF2B5EF4-FFF2-40B4-BE49-F238E27FC236}">
                  <a16:creationId xmlns:a16="http://schemas.microsoft.com/office/drawing/2014/main" id="{E1E20717-556A-FFE1-965B-8C9539615EEA}"/>
                </a:ext>
              </a:extLst>
            </p:cNvPr>
            <p:cNvSpPr/>
            <p:nvPr/>
          </p:nvSpPr>
          <p:spPr>
            <a:xfrm rot="5400000">
              <a:off x="10009209" y="3129463"/>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70" name="Picture 869">
              <a:extLst>
                <a:ext uri="{FF2B5EF4-FFF2-40B4-BE49-F238E27FC236}">
                  <a16:creationId xmlns:a16="http://schemas.microsoft.com/office/drawing/2014/main" id="{285FD2A3-74D5-CE16-8441-7DE78ED3CFEC}"/>
                </a:ext>
              </a:extLst>
            </p:cNvPr>
            <p:cNvPicPr>
              <a:picLocks noChangeAspect="1"/>
            </p:cNvPicPr>
            <p:nvPr/>
          </p:nvPicPr>
          <p:blipFill rotWithShape="1">
            <a:blip r:embed="rId2"/>
            <a:srcRect r="17374"/>
            <a:stretch/>
          </p:blipFill>
          <p:spPr>
            <a:xfrm>
              <a:off x="8702843" y="3550908"/>
              <a:ext cx="2140674" cy="1276350"/>
            </a:xfrm>
            <a:prstGeom prst="rect">
              <a:avLst/>
            </a:prstGeom>
          </p:spPr>
        </p:pic>
        <p:sp>
          <p:nvSpPr>
            <p:cNvPr id="871" name="Rectangle 870">
              <a:extLst>
                <a:ext uri="{FF2B5EF4-FFF2-40B4-BE49-F238E27FC236}">
                  <a16:creationId xmlns:a16="http://schemas.microsoft.com/office/drawing/2014/main" id="{DD940FAB-3690-214F-9FAA-FFE5FAD49573}"/>
                </a:ext>
              </a:extLst>
            </p:cNvPr>
            <p:cNvSpPr/>
            <p:nvPr/>
          </p:nvSpPr>
          <p:spPr>
            <a:xfrm>
              <a:off x="8702844" y="4619753"/>
              <a:ext cx="2140674" cy="420953"/>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grpSp>
      <p:grpSp>
        <p:nvGrpSpPr>
          <p:cNvPr id="915" name="Group 914">
            <a:extLst>
              <a:ext uri="{FF2B5EF4-FFF2-40B4-BE49-F238E27FC236}">
                <a16:creationId xmlns:a16="http://schemas.microsoft.com/office/drawing/2014/main" id="{F4D98808-B8CF-648A-5E97-D096BB0D21A4}"/>
              </a:ext>
            </a:extLst>
          </p:cNvPr>
          <p:cNvGrpSpPr/>
          <p:nvPr/>
        </p:nvGrpSpPr>
        <p:grpSpPr>
          <a:xfrm>
            <a:off x="5133743" y="3999484"/>
            <a:ext cx="2867081" cy="1371268"/>
            <a:chOff x="5330549" y="3551091"/>
            <a:chExt cx="2867081" cy="1371268"/>
          </a:xfrm>
        </p:grpSpPr>
        <p:pic>
          <p:nvPicPr>
            <p:cNvPr id="872" name="Picture 871">
              <a:extLst>
                <a:ext uri="{FF2B5EF4-FFF2-40B4-BE49-F238E27FC236}">
                  <a16:creationId xmlns:a16="http://schemas.microsoft.com/office/drawing/2014/main" id="{62F9601F-1613-EDCA-9B36-DCF081E9273F}"/>
                </a:ext>
              </a:extLst>
            </p:cNvPr>
            <p:cNvPicPr>
              <a:picLocks noChangeAspect="1"/>
            </p:cNvPicPr>
            <p:nvPr/>
          </p:nvPicPr>
          <p:blipFill rotWithShape="1">
            <a:blip r:embed="rId3"/>
            <a:srcRect r="17374"/>
            <a:stretch/>
          </p:blipFill>
          <p:spPr>
            <a:xfrm>
              <a:off x="5333724" y="3551091"/>
              <a:ext cx="2140674" cy="1276350"/>
            </a:xfrm>
            <a:prstGeom prst="rect">
              <a:avLst/>
            </a:prstGeom>
          </p:spPr>
        </p:pic>
        <p:sp>
          <p:nvSpPr>
            <p:cNvPr id="873" name="Rectangle 872">
              <a:extLst>
                <a:ext uri="{FF2B5EF4-FFF2-40B4-BE49-F238E27FC236}">
                  <a16:creationId xmlns:a16="http://schemas.microsoft.com/office/drawing/2014/main" id="{2A9769AF-4FEC-0223-C831-209576298C92}"/>
                </a:ext>
              </a:extLst>
            </p:cNvPr>
            <p:cNvSpPr/>
            <p:nvPr/>
          </p:nvSpPr>
          <p:spPr>
            <a:xfrm>
              <a:off x="5330549" y="4604290"/>
              <a:ext cx="2581684" cy="3180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Intel Clear" panose="020B0604020203020204" pitchFamily="34" charset="0"/>
                  <a:ea typeface="Intel Clear" panose="020B0604020203020204" pitchFamily="34" charset="0"/>
                  <a:cs typeface="Intel Clear" panose="020B0604020203020204" pitchFamily="34" charset="0"/>
                </a:rPr>
                <a:t>Carrier</a:t>
              </a:r>
            </a:p>
          </p:txBody>
        </p:sp>
        <p:sp>
          <p:nvSpPr>
            <p:cNvPr id="875" name="Right Arrow 874">
              <a:extLst>
                <a:ext uri="{FF2B5EF4-FFF2-40B4-BE49-F238E27FC236}">
                  <a16:creationId xmlns:a16="http://schemas.microsoft.com/office/drawing/2014/main" id="{D8AED6D0-6EE3-22E7-E06D-6C468FD72258}"/>
                </a:ext>
              </a:extLst>
            </p:cNvPr>
            <p:cNvSpPr/>
            <p:nvPr/>
          </p:nvSpPr>
          <p:spPr>
            <a:xfrm flipH="1">
              <a:off x="8087071" y="4145809"/>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DC981B84-42BC-F579-B571-6CB2FEF0D017}"/>
              </a:ext>
            </a:extLst>
          </p:cNvPr>
          <p:cNvGrpSpPr/>
          <p:nvPr/>
        </p:nvGrpSpPr>
        <p:grpSpPr>
          <a:xfrm>
            <a:off x="2060984" y="3999484"/>
            <a:ext cx="2676198" cy="1276350"/>
            <a:chOff x="2060984" y="3551091"/>
            <a:chExt cx="2676198" cy="1276350"/>
          </a:xfrm>
        </p:grpSpPr>
        <p:pic>
          <p:nvPicPr>
            <p:cNvPr id="874" name="Picture 873">
              <a:extLst>
                <a:ext uri="{FF2B5EF4-FFF2-40B4-BE49-F238E27FC236}">
                  <a16:creationId xmlns:a16="http://schemas.microsoft.com/office/drawing/2014/main" id="{AB7C3CFA-8C27-A38A-48A2-B2E8FD059061}"/>
                </a:ext>
              </a:extLst>
            </p:cNvPr>
            <p:cNvPicPr>
              <a:picLocks noChangeAspect="1"/>
            </p:cNvPicPr>
            <p:nvPr/>
          </p:nvPicPr>
          <p:blipFill rotWithShape="1">
            <a:blip r:embed="rId4"/>
            <a:srcRect r="17374"/>
            <a:stretch/>
          </p:blipFill>
          <p:spPr>
            <a:xfrm>
              <a:off x="2060984" y="3551091"/>
              <a:ext cx="2140674" cy="1276350"/>
            </a:xfrm>
            <a:prstGeom prst="rect">
              <a:avLst/>
            </a:prstGeom>
          </p:spPr>
        </p:pic>
        <p:sp>
          <p:nvSpPr>
            <p:cNvPr id="876" name="Right Arrow 875">
              <a:extLst>
                <a:ext uri="{FF2B5EF4-FFF2-40B4-BE49-F238E27FC236}">
                  <a16:creationId xmlns:a16="http://schemas.microsoft.com/office/drawing/2014/main" id="{1CE2AAE9-3D8A-9613-4572-342659149AEF}"/>
                </a:ext>
              </a:extLst>
            </p:cNvPr>
            <p:cNvSpPr/>
            <p:nvPr/>
          </p:nvSpPr>
          <p:spPr>
            <a:xfrm flipH="1">
              <a:off x="4626623" y="4145809"/>
              <a:ext cx="110559" cy="100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8" name="Group 917">
            <a:extLst>
              <a:ext uri="{FF2B5EF4-FFF2-40B4-BE49-F238E27FC236}">
                <a16:creationId xmlns:a16="http://schemas.microsoft.com/office/drawing/2014/main" id="{1FD77A5F-85C9-F11C-1C1B-BB46DF2B3E08}"/>
              </a:ext>
            </a:extLst>
          </p:cNvPr>
          <p:cNvGrpSpPr/>
          <p:nvPr/>
        </p:nvGrpSpPr>
        <p:grpSpPr>
          <a:xfrm>
            <a:off x="384891" y="1417790"/>
            <a:ext cx="1296186" cy="418131"/>
            <a:chOff x="384891" y="1813434"/>
            <a:chExt cx="1296186" cy="418131"/>
          </a:xfrm>
        </p:grpSpPr>
        <p:grpSp>
          <p:nvGrpSpPr>
            <p:cNvPr id="47" name="Group 46">
              <a:extLst>
                <a:ext uri="{FF2B5EF4-FFF2-40B4-BE49-F238E27FC236}">
                  <a16:creationId xmlns:a16="http://schemas.microsoft.com/office/drawing/2014/main" id="{290187F4-DB7A-BF0B-EF0F-E199A4235CE6}"/>
                </a:ext>
              </a:extLst>
            </p:cNvPr>
            <p:cNvGrpSpPr/>
            <p:nvPr/>
          </p:nvGrpSpPr>
          <p:grpSpPr>
            <a:xfrm>
              <a:off x="384891" y="2082989"/>
              <a:ext cx="1296186" cy="148576"/>
              <a:chOff x="1143000" y="1034939"/>
              <a:chExt cx="2592371" cy="297151"/>
            </a:xfrm>
          </p:grpSpPr>
          <p:sp>
            <p:nvSpPr>
              <p:cNvPr id="3" name="Rectangle 2">
                <a:extLst>
                  <a:ext uri="{FF2B5EF4-FFF2-40B4-BE49-F238E27FC236}">
                    <a16:creationId xmlns:a16="http://schemas.microsoft.com/office/drawing/2014/main" id="{70228178-6DCB-E7C0-7207-A07D23528A8A}"/>
                  </a:ext>
                </a:extLst>
              </p:cNvPr>
              <p:cNvSpPr/>
              <p:nvPr/>
            </p:nvSpPr>
            <p:spPr>
              <a:xfrm>
                <a:off x="1143000" y="1034939"/>
                <a:ext cx="2592371" cy="241092"/>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9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sp>
            <p:nvSpPr>
              <p:cNvPr id="5" name="Rectangle 4">
                <a:extLst>
                  <a:ext uri="{FF2B5EF4-FFF2-40B4-BE49-F238E27FC236}">
                    <a16:creationId xmlns:a16="http://schemas.microsoft.com/office/drawing/2014/main" id="{0D10F019-EEBD-CD81-BD41-F933FD426A54}"/>
                  </a:ext>
                </a:extLst>
              </p:cNvPr>
              <p:cNvSpPr/>
              <p:nvPr/>
            </p:nvSpPr>
            <p:spPr>
              <a:xfrm>
                <a:off x="1144572" y="1286370"/>
                <a:ext cx="2572977" cy="4572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8" name="Group 877">
              <a:extLst>
                <a:ext uri="{FF2B5EF4-FFF2-40B4-BE49-F238E27FC236}">
                  <a16:creationId xmlns:a16="http://schemas.microsoft.com/office/drawing/2014/main" id="{C16B6AD7-9B09-B1CA-4380-472F75CD249B}"/>
                </a:ext>
              </a:extLst>
            </p:cNvPr>
            <p:cNvGrpSpPr/>
            <p:nvPr/>
          </p:nvGrpSpPr>
          <p:grpSpPr>
            <a:xfrm flipV="1">
              <a:off x="927158" y="1813434"/>
              <a:ext cx="720000" cy="169165"/>
              <a:chOff x="3143836" y="3935689"/>
              <a:chExt cx="1440000" cy="338328"/>
            </a:xfrm>
          </p:grpSpPr>
          <p:sp>
            <p:nvSpPr>
              <p:cNvPr id="892" name="Rectangle 891">
                <a:extLst>
                  <a:ext uri="{FF2B5EF4-FFF2-40B4-BE49-F238E27FC236}">
                    <a16:creationId xmlns:a16="http://schemas.microsoft.com/office/drawing/2014/main" id="{A9D508F7-BF56-2F69-66CD-8FF8DF118D5B}"/>
                  </a:ext>
                </a:extLst>
              </p:cNvPr>
              <p:cNvSpPr/>
              <p:nvPr/>
            </p:nvSpPr>
            <p:spPr>
              <a:xfrm>
                <a:off x="3143836" y="3935690"/>
                <a:ext cx="1440000" cy="338327"/>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893" name="Straight Connector 892">
                <a:extLst>
                  <a:ext uri="{FF2B5EF4-FFF2-40B4-BE49-F238E27FC236}">
                    <a16:creationId xmlns:a16="http://schemas.microsoft.com/office/drawing/2014/main" id="{6A3FFBC2-71AE-536E-A902-5E563FB42E3B}"/>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4" name="Straight Connector 893">
                <a:extLst>
                  <a:ext uri="{FF2B5EF4-FFF2-40B4-BE49-F238E27FC236}">
                    <a16:creationId xmlns:a16="http://schemas.microsoft.com/office/drawing/2014/main" id="{B49FD220-E059-F403-2DDC-DDA8119C0C39}"/>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5" name="Straight Connector 894">
                <a:extLst>
                  <a:ext uri="{FF2B5EF4-FFF2-40B4-BE49-F238E27FC236}">
                    <a16:creationId xmlns:a16="http://schemas.microsoft.com/office/drawing/2014/main" id="{166D1D38-9170-DDDA-1A6C-503E140028ED}"/>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6" name="Straight Connector 895">
                <a:extLst>
                  <a:ext uri="{FF2B5EF4-FFF2-40B4-BE49-F238E27FC236}">
                    <a16:creationId xmlns:a16="http://schemas.microsoft.com/office/drawing/2014/main" id="{B022C8AD-A901-238A-DEFD-F02FD5D52A6F}"/>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7" name="Straight Connector 896">
                <a:extLst>
                  <a:ext uri="{FF2B5EF4-FFF2-40B4-BE49-F238E27FC236}">
                    <a16:creationId xmlns:a16="http://schemas.microsoft.com/office/drawing/2014/main" id="{6B576A2A-D2BA-54F2-DB9F-716BB15841CF}"/>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8" name="Straight Connector 897">
                <a:extLst>
                  <a:ext uri="{FF2B5EF4-FFF2-40B4-BE49-F238E27FC236}">
                    <a16:creationId xmlns:a16="http://schemas.microsoft.com/office/drawing/2014/main" id="{06EEF7DF-A2E1-34DE-DCDB-61D987DF7B08}"/>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899" name="Straight Connector 898">
                <a:extLst>
                  <a:ext uri="{FF2B5EF4-FFF2-40B4-BE49-F238E27FC236}">
                    <a16:creationId xmlns:a16="http://schemas.microsoft.com/office/drawing/2014/main" id="{C0E00B0A-1556-46C2-47C8-978AF460F58F}"/>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00" name="Straight Connector 899">
                <a:extLst>
                  <a:ext uri="{FF2B5EF4-FFF2-40B4-BE49-F238E27FC236}">
                    <a16:creationId xmlns:a16="http://schemas.microsoft.com/office/drawing/2014/main" id="{C031D528-A2D9-63B1-901C-786261433746}"/>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01" name="Straight Connector 900">
                <a:extLst>
                  <a:ext uri="{FF2B5EF4-FFF2-40B4-BE49-F238E27FC236}">
                    <a16:creationId xmlns:a16="http://schemas.microsoft.com/office/drawing/2014/main" id="{E9CB13AA-1AA0-ED4C-DE29-53147EF174A1}"/>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sp>
        <p:nvSpPr>
          <p:cNvPr id="902" name="Rectangle 901">
            <a:extLst>
              <a:ext uri="{FF2B5EF4-FFF2-40B4-BE49-F238E27FC236}">
                <a16:creationId xmlns:a16="http://schemas.microsoft.com/office/drawing/2014/main" id="{BB099C0E-24D8-393B-0CB0-4156B7CA0F01}"/>
              </a:ext>
            </a:extLst>
          </p:cNvPr>
          <p:cNvSpPr/>
          <p:nvPr/>
        </p:nvSpPr>
        <p:spPr>
          <a:xfrm>
            <a:off x="320148" y="3055874"/>
            <a:ext cx="1379522" cy="216268"/>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b="1">
                <a:latin typeface="Helvetica Neue" panose="02000503000000020004" pitchFamily="2" charset="0"/>
                <a:ea typeface="Helvetica Neue" panose="02000503000000020004" pitchFamily="2" charset="0"/>
                <a:cs typeface="Helvetica Neue" panose="02000503000000020004" pitchFamily="2" charset="0"/>
              </a:rPr>
              <a:t>Carrier</a:t>
            </a:r>
          </a:p>
        </p:txBody>
      </p:sp>
      <p:sp>
        <p:nvSpPr>
          <p:cNvPr id="903" name="Title 902">
            <a:extLst>
              <a:ext uri="{FF2B5EF4-FFF2-40B4-BE49-F238E27FC236}">
                <a16:creationId xmlns:a16="http://schemas.microsoft.com/office/drawing/2014/main" id="{8C132D40-28D3-9207-2E6B-05DA7A9E70C0}"/>
              </a:ext>
            </a:extLst>
          </p:cNvPr>
          <p:cNvSpPr>
            <a:spLocks noGrp="1"/>
          </p:cNvSpPr>
          <p:nvPr>
            <p:ph type="title"/>
          </p:nvPr>
        </p:nvSpPr>
        <p:spPr/>
        <p:txBody>
          <a:bodyPr/>
          <a:lstStyle/>
          <a:p>
            <a:r>
              <a:rPr lang="en-US" dirty="0"/>
              <a:t>Terraced Chiplet Cubing Process Flow</a:t>
            </a:r>
          </a:p>
        </p:txBody>
      </p:sp>
    </p:spTree>
    <p:extLst>
      <p:ext uri="{BB962C8B-B14F-4D97-AF65-F5344CB8AC3E}">
        <p14:creationId xmlns:p14="http://schemas.microsoft.com/office/powerpoint/2010/main" val="58635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2"/>
                                        </p:tgtEl>
                                        <p:attrNameLst>
                                          <p:attrName>style.visibility</p:attrName>
                                        </p:attrNameLst>
                                      </p:cBhvr>
                                      <p:to>
                                        <p:strVal val="visible"/>
                                      </p:to>
                                    </p:set>
                                    <p:animEffect transition="in" filter="blinds(horizontal)">
                                      <p:cBhvr>
                                        <p:cTn id="7" dur="500"/>
                                        <p:tgtEl>
                                          <p:spTgt spid="902"/>
                                        </p:tgtEl>
                                      </p:cBhvr>
                                    </p:animEffect>
                                  </p:childTnLst>
                                </p:cTn>
                              </p:par>
                              <p:par>
                                <p:cTn id="8" presetID="3" presetClass="entr" presetSubtype="10" fill="hold" nodeType="withEffect">
                                  <p:stCondLst>
                                    <p:cond delay="1500"/>
                                  </p:stCondLst>
                                  <p:childTnLst>
                                    <p:set>
                                      <p:cBhvr>
                                        <p:cTn id="9" dur="1" fill="hold">
                                          <p:stCondLst>
                                            <p:cond delay="0"/>
                                          </p:stCondLst>
                                        </p:cTn>
                                        <p:tgtEl>
                                          <p:spTgt spid="918"/>
                                        </p:tgtEl>
                                        <p:attrNameLst>
                                          <p:attrName>style.visibility</p:attrName>
                                        </p:attrNameLst>
                                      </p:cBhvr>
                                      <p:to>
                                        <p:strVal val="visible"/>
                                      </p:to>
                                    </p:set>
                                    <p:animEffect transition="in" filter="blinds(horizontal)">
                                      <p:cBhvr>
                                        <p:cTn id="10" dur="500"/>
                                        <p:tgtEl>
                                          <p:spTgt spid="918"/>
                                        </p:tgtEl>
                                      </p:cBhvr>
                                    </p:animEffect>
                                  </p:childTnLst>
                                </p:cTn>
                              </p:par>
                              <p:par>
                                <p:cTn id="11" presetID="3" presetClass="entr" presetSubtype="10" fill="hold" nodeType="withEffect">
                                  <p:stCondLst>
                                    <p:cond delay="3000"/>
                                  </p:stCondLst>
                                  <p:childTnLst>
                                    <p:set>
                                      <p:cBhvr>
                                        <p:cTn id="12" dur="1" fill="hold">
                                          <p:stCondLst>
                                            <p:cond delay="0"/>
                                          </p:stCondLst>
                                        </p:cTn>
                                        <p:tgtEl>
                                          <p:spTgt spid="907"/>
                                        </p:tgtEl>
                                        <p:attrNameLst>
                                          <p:attrName>style.visibility</p:attrName>
                                        </p:attrNameLst>
                                      </p:cBhvr>
                                      <p:to>
                                        <p:strVal val="visible"/>
                                      </p:to>
                                    </p:set>
                                    <p:animEffect transition="in" filter="blinds(horizontal)">
                                      <p:cBhvr>
                                        <p:cTn id="13" dur="500"/>
                                        <p:tgtEl>
                                          <p:spTgt spid="907"/>
                                        </p:tgtEl>
                                      </p:cBhvr>
                                    </p:animEffect>
                                  </p:childTnLst>
                                </p:cTn>
                              </p:par>
                              <p:par>
                                <p:cTn id="14" presetID="3" presetClass="entr" presetSubtype="10" fill="hold" nodeType="withEffect">
                                  <p:stCondLst>
                                    <p:cond delay="4500"/>
                                  </p:stCondLst>
                                  <p:childTnLst>
                                    <p:set>
                                      <p:cBhvr>
                                        <p:cTn id="15" dur="1" fill="hold">
                                          <p:stCondLst>
                                            <p:cond delay="0"/>
                                          </p:stCondLst>
                                        </p:cTn>
                                        <p:tgtEl>
                                          <p:spTgt spid="908"/>
                                        </p:tgtEl>
                                        <p:attrNameLst>
                                          <p:attrName>style.visibility</p:attrName>
                                        </p:attrNameLst>
                                      </p:cBhvr>
                                      <p:to>
                                        <p:strVal val="visible"/>
                                      </p:to>
                                    </p:set>
                                    <p:animEffect transition="in" filter="blinds(horizontal)">
                                      <p:cBhvr>
                                        <p:cTn id="16" dur="500"/>
                                        <p:tgtEl>
                                          <p:spTgt spid="908"/>
                                        </p:tgtEl>
                                      </p:cBhvr>
                                    </p:animEffect>
                                  </p:childTnLst>
                                </p:cTn>
                              </p:par>
                              <p:par>
                                <p:cTn id="17" presetID="3" presetClass="entr" presetSubtype="10" fill="hold" nodeType="withEffect">
                                  <p:stCondLst>
                                    <p:cond delay="6000"/>
                                  </p:stCondLst>
                                  <p:childTnLst>
                                    <p:set>
                                      <p:cBhvr>
                                        <p:cTn id="18" dur="1" fill="hold">
                                          <p:stCondLst>
                                            <p:cond delay="0"/>
                                          </p:stCondLst>
                                        </p:cTn>
                                        <p:tgtEl>
                                          <p:spTgt spid="909"/>
                                        </p:tgtEl>
                                        <p:attrNameLst>
                                          <p:attrName>style.visibility</p:attrName>
                                        </p:attrNameLst>
                                      </p:cBhvr>
                                      <p:to>
                                        <p:strVal val="visible"/>
                                      </p:to>
                                    </p:set>
                                    <p:animEffect transition="in" filter="blinds(horizontal)">
                                      <p:cBhvr>
                                        <p:cTn id="19" dur="500"/>
                                        <p:tgtEl>
                                          <p:spTgt spid="909"/>
                                        </p:tgtEl>
                                      </p:cBhvr>
                                    </p:animEffect>
                                  </p:childTnLst>
                                </p:cTn>
                              </p:par>
                              <p:par>
                                <p:cTn id="20" presetID="3" presetClass="entr" presetSubtype="10" fill="hold" nodeType="withEffect">
                                  <p:stCondLst>
                                    <p:cond delay="7500"/>
                                  </p:stCondLst>
                                  <p:childTnLst>
                                    <p:set>
                                      <p:cBhvr>
                                        <p:cTn id="21" dur="1" fill="hold">
                                          <p:stCondLst>
                                            <p:cond delay="0"/>
                                          </p:stCondLst>
                                        </p:cTn>
                                        <p:tgtEl>
                                          <p:spTgt spid="910"/>
                                        </p:tgtEl>
                                        <p:attrNameLst>
                                          <p:attrName>style.visibility</p:attrName>
                                        </p:attrNameLst>
                                      </p:cBhvr>
                                      <p:to>
                                        <p:strVal val="visible"/>
                                      </p:to>
                                    </p:set>
                                    <p:animEffect transition="in" filter="blinds(horizontal)">
                                      <p:cBhvr>
                                        <p:cTn id="22" dur="500"/>
                                        <p:tgtEl>
                                          <p:spTgt spid="910"/>
                                        </p:tgtEl>
                                      </p:cBhvr>
                                    </p:animEffect>
                                  </p:childTnLst>
                                </p:cTn>
                              </p:par>
                              <p:par>
                                <p:cTn id="23" presetID="3" presetClass="entr" presetSubtype="10" fill="hold" nodeType="withEffect">
                                  <p:stCondLst>
                                    <p:cond delay="9000"/>
                                  </p:stCondLst>
                                  <p:childTnLst>
                                    <p:set>
                                      <p:cBhvr>
                                        <p:cTn id="24" dur="1" fill="hold">
                                          <p:stCondLst>
                                            <p:cond delay="0"/>
                                          </p:stCondLst>
                                        </p:cTn>
                                        <p:tgtEl>
                                          <p:spTgt spid="917"/>
                                        </p:tgtEl>
                                        <p:attrNameLst>
                                          <p:attrName>style.visibility</p:attrName>
                                        </p:attrNameLst>
                                      </p:cBhvr>
                                      <p:to>
                                        <p:strVal val="visible"/>
                                      </p:to>
                                    </p:set>
                                    <p:animEffect transition="in" filter="blinds(horizontal)">
                                      <p:cBhvr>
                                        <p:cTn id="25" dur="500"/>
                                        <p:tgtEl>
                                          <p:spTgt spid="917"/>
                                        </p:tgtEl>
                                      </p:cBhvr>
                                    </p:animEffect>
                                  </p:childTnLst>
                                </p:cTn>
                              </p:par>
                              <p:par>
                                <p:cTn id="26" presetID="3" presetClass="entr" presetSubtype="10" fill="hold" nodeType="withEffect">
                                  <p:stCondLst>
                                    <p:cond delay="10500"/>
                                  </p:stCondLst>
                                  <p:childTnLst>
                                    <p:set>
                                      <p:cBhvr>
                                        <p:cTn id="27" dur="1" fill="hold">
                                          <p:stCondLst>
                                            <p:cond delay="0"/>
                                          </p:stCondLst>
                                        </p:cTn>
                                        <p:tgtEl>
                                          <p:spTgt spid="274"/>
                                        </p:tgtEl>
                                        <p:attrNameLst>
                                          <p:attrName>style.visibility</p:attrName>
                                        </p:attrNameLst>
                                      </p:cBhvr>
                                      <p:to>
                                        <p:strVal val="visible"/>
                                      </p:to>
                                    </p:set>
                                    <p:animEffect transition="in" filter="blinds(horizontal)">
                                      <p:cBhvr>
                                        <p:cTn id="28" dur="500"/>
                                        <p:tgtEl>
                                          <p:spTgt spid="274"/>
                                        </p:tgtEl>
                                      </p:cBhvr>
                                    </p:animEffect>
                                  </p:childTnLst>
                                </p:cTn>
                              </p:par>
                              <p:par>
                                <p:cTn id="29" presetID="3" presetClass="entr" presetSubtype="10" fill="hold" nodeType="withEffect">
                                  <p:stCondLst>
                                    <p:cond delay="12000"/>
                                  </p:stCondLst>
                                  <p:childTnLst>
                                    <p:set>
                                      <p:cBhvr>
                                        <p:cTn id="30" dur="1" fill="hold">
                                          <p:stCondLst>
                                            <p:cond delay="0"/>
                                          </p:stCondLst>
                                        </p:cTn>
                                        <p:tgtEl>
                                          <p:spTgt spid="913"/>
                                        </p:tgtEl>
                                        <p:attrNameLst>
                                          <p:attrName>style.visibility</p:attrName>
                                        </p:attrNameLst>
                                      </p:cBhvr>
                                      <p:to>
                                        <p:strVal val="visible"/>
                                      </p:to>
                                    </p:set>
                                    <p:animEffect transition="in" filter="blinds(horizontal)">
                                      <p:cBhvr>
                                        <p:cTn id="31" dur="500"/>
                                        <p:tgtEl>
                                          <p:spTgt spid="913"/>
                                        </p:tgtEl>
                                      </p:cBhvr>
                                    </p:animEffect>
                                  </p:childTnLst>
                                </p:cTn>
                              </p:par>
                              <p:par>
                                <p:cTn id="32" presetID="3" presetClass="entr" presetSubtype="10" fill="hold" nodeType="withEffect">
                                  <p:stCondLst>
                                    <p:cond delay="13500"/>
                                  </p:stCondLst>
                                  <p:childTnLst>
                                    <p:set>
                                      <p:cBhvr>
                                        <p:cTn id="33" dur="1" fill="hold">
                                          <p:stCondLst>
                                            <p:cond delay="0"/>
                                          </p:stCondLst>
                                        </p:cTn>
                                        <p:tgtEl>
                                          <p:spTgt spid="914"/>
                                        </p:tgtEl>
                                        <p:attrNameLst>
                                          <p:attrName>style.visibility</p:attrName>
                                        </p:attrNameLst>
                                      </p:cBhvr>
                                      <p:to>
                                        <p:strVal val="visible"/>
                                      </p:to>
                                    </p:set>
                                    <p:animEffect transition="in" filter="blinds(horizontal)">
                                      <p:cBhvr>
                                        <p:cTn id="34" dur="500"/>
                                        <p:tgtEl>
                                          <p:spTgt spid="914"/>
                                        </p:tgtEl>
                                      </p:cBhvr>
                                    </p:animEffect>
                                  </p:childTnLst>
                                </p:cTn>
                              </p:par>
                              <p:par>
                                <p:cTn id="35" presetID="3" presetClass="entr" presetSubtype="10" fill="hold" nodeType="withEffect">
                                  <p:stCondLst>
                                    <p:cond delay="15000"/>
                                  </p:stCondLst>
                                  <p:childTnLst>
                                    <p:set>
                                      <p:cBhvr>
                                        <p:cTn id="36" dur="1" fill="hold">
                                          <p:stCondLst>
                                            <p:cond delay="0"/>
                                          </p:stCondLst>
                                        </p:cTn>
                                        <p:tgtEl>
                                          <p:spTgt spid="915"/>
                                        </p:tgtEl>
                                        <p:attrNameLst>
                                          <p:attrName>style.visibility</p:attrName>
                                        </p:attrNameLst>
                                      </p:cBhvr>
                                      <p:to>
                                        <p:strVal val="visible"/>
                                      </p:to>
                                    </p:set>
                                    <p:animEffect transition="in" filter="blinds(horizontal)">
                                      <p:cBhvr>
                                        <p:cTn id="37" dur="500"/>
                                        <p:tgtEl>
                                          <p:spTgt spid="915"/>
                                        </p:tgtEl>
                                      </p:cBhvr>
                                    </p:animEffect>
                                  </p:childTnLst>
                                </p:cTn>
                              </p:par>
                              <p:par>
                                <p:cTn id="38" presetID="3" presetClass="entr" presetSubtype="10" fill="hold" nodeType="withEffect">
                                  <p:stCondLst>
                                    <p:cond delay="16500"/>
                                  </p:stCondLst>
                                  <p:childTnLst>
                                    <p:set>
                                      <p:cBhvr>
                                        <p:cTn id="39" dur="1" fill="hold">
                                          <p:stCondLst>
                                            <p:cond delay="0"/>
                                          </p:stCondLst>
                                        </p:cTn>
                                        <p:tgtEl>
                                          <p:spTgt spid="916"/>
                                        </p:tgtEl>
                                        <p:attrNameLst>
                                          <p:attrName>style.visibility</p:attrName>
                                        </p:attrNameLst>
                                      </p:cBhvr>
                                      <p:to>
                                        <p:strVal val="visible"/>
                                      </p:to>
                                    </p:set>
                                    <p:animEffect transition="in" filter="blinds(horizontal)">
                                      <p:cBhvr>
                                        <p:cTn id="40" dur="500"/>
                                        <p:tgtEl>
                                          <p:spTgt spid="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1AE48F-0FD5-A93A-AA2B-FF075D92260B}"/>
              </a:ext>
            </a:extLst>
          </p:cNvPr>
          <p:cNvSpPr>
            <a:spLocks noGrp="1"/>
          </p:cNvSpPr>
          <p:nvPr>
            <p:ph type="title"/>
          </p:nvPr>
        </p:nvSpPr>
        <p:spPr/>
        <p:txBody>
          <a:bodyPr/>
          <a:lstStyle/>
          <a:p>
            <a:r>
              <a:rPr lang="en-US" sz="3600"/>
              <a:t>Team TMC</a:t>
            </a:r>
            <a:br>
              <a:rPr lang="en-US" sz="4400"/>
            </a:br>
            <a:r>
              <a:rPr lang="en-US" sz="2000"/>
              <a:t>Chair: DerChang Kau</a:t>
            </a:r>
            <a:endParaRPr lang="en-US" sz="4400"/>
          </a:p>
        </p:txBody>
      </p:sp>
      <p:sp>
        <p:nvSpPr>
          <p:cNvPr id="13" name="Text Placeholder 12">
            <a:extLst>
              <a:ext uri="{FF2B5EF4-FFF2-40B4-BE49-F238E27FC236}">
                <a16:creationId xmlns:a16="http://schemas.microsoft.com/office/drawing/2014/main" id="{237D8F7B-C651-8666-04D4-AE38F28C10AF}"/>
              </a:ext>
            </a:extLst>
          </p:cNvPr>
          <p:cNvSpPr>
            <a:spLocks noGrp="1"/>
          </p:cNvSpPr>
          <p:nvPr>
            <p:ph type="body" idx="1"/>
          </p:nvPr>
        </p:nvSpPr>
        <p:spPr/>
        <p:txBody>
          <a:bodyPr/>
          <a:lstStyle/>
          <a:p>
            <a:r>
              <a:rPr lang="en-US" sz="2400">
                <a:solidFill>
                  <a:schemeClr val="accent6"/>
                </a:solidFill>
              </a:rPr>
              <a:t>Technology and Design Enablement</a:t>
            </a:r>
          </a:p>
        </p:txBody>
      </p:sp>
      <p:sp>
        <p:nvSpPr>
          <p:cNvPr id="11" name="Content Placeholder 10">
            <a:extLst>
              <a:ext uri="{FF2B5EF4-FFF2-40B4-BE49-F238E27FC236}">
                <a16:creationId xmlns:a16="http://schemas.microsoft.com/office/drawing/2014/main" id="{545E7135-DE36-5174-6C6D-92664752BF01}"/>
              </a:ext>
            </a:extLst>
          </p:cNvPr>
          <p:cNvSpPr>
            <a:spLocks noGrp="1"/>
          </p:cNvSpPr>
          <p:nvPr>
            <p:ph sz="half" idx="2"/>
          </p:nvPr>
        </p:nvSpPr>
        <p:spPr/>
        <p:txBody>
          <a:bodyPr/>
          <a:lstStyle/>
          <a:p>
            <a:pPr marL="231775" indent="-231775">
              <a:tabLst>
                <a:tab pos="220663" algn="l"/>
              </a:tabLst>
            </a:pPr>
            <a:r>
              <a:rPr lang="en-US" sz="2000" dirty="0"/>
              <a:t>Memory Tech and Array: Dany Ly-Gagnon</a:t>
            </a:r>
          </a:p>
          <a:p>
            <a:pPr marL="231775" indent="-231775">
              <a:tabLst>
                <a:tab pos="220663" algn="l"/>
              </a:tabLst>
            </a:pPr>
            <a:r>
              <a:rPr lang="en-US" sz="2000" strike="sngStrike" dirty="0">
                <a:solidFill>
                  <a:schemeClr val="bg1">
                    <a:lumMod val="65000"/>
                  </a:schemeClr>
                </a:solidFill>
              </a:rPr>
              <a:t>SoC/MAS (Digital System): </a:t>
            </a:r>
            <a:r>
              <a:rPr lang="en-US" sz="2000" strike="sngStrike" dirty="0" err="1">
                <a:solidFill>
                  <a:schemeClr val="bg1">
                    <a:lumMod val="65000"/>
                  </a:schemeClr>
                </a:solidFill>
              </a:rPr>
              <a:t>Jiajing</a:t>
            </a:r>
            <a:r>
              <a:rPr lang="en-US" sz="2000" strike="sngStrike" dirty="0">
                <a:solidFill>
                  <a:schemeClr val="bg1">
                    <a:lumMod val="65000"/>
                  </a:schemeClr>
                </a:solidFill>
              </a:rPr>
              <a:t> Wang</a:t>
            </a:r>
          </a:p>
          <a:p>
            <a:pPr marL="231775" indent="-231775">
              <a:tabLst>
                <a:tab pos="220663" algn="l"/>
              </a:tabLst>
            </a:pPr>
            <a:r>
              <a:rPr lang="en-US" sz="2000" strike="sngStrike" dirty="0">
                <a:solidFill>
                  <a:schemeClr val="bg1">
                    <a:lumMod val="65000"/>
                  </a:schemeClr>
                </a:solidFill>
              </a:rPr>
              <a:t>Comm Channel(Analog design): Ping-Chen Liu</a:t>
            </a:r>
          </a:p>
          <a:p>
            <a:pPr marL="231775" indent="-231775">
              <a:tabLst>
                <a:tab pos="220663" algn="l"/>
              </a:tabLst>
            </a:pPr>
            <a:r>
              <a:rPr lang="en-US" sz="2000" strike="sngStrike" dirty="0">
                <a:solidFill>
                  <a:schemeClr val="bg1">
                    <a:lumMod val="65000"/>
                  </a:schemeClr>
                </a:solidFill>
              </a:rPr>
              <a:t>DDR/SDR Interface (Electrical): Po-Yao </a:t>
            </a:r>
            <a:r>
              <a:rPr lang="en-US" sz="2000" strike="sngStrike" dirty="0" err="1">
                <a:solidFill>
                  <a:schemeClr val="bg1">
                    <a:lumMod val="65000"/>
                  </a:schemeClr>
                </a:solidFill>
              </a:rPr>
              <a:t>Ke</a:t>
            </a:r>
            <a:endParaRPr lang="en-US" sz="2000" strike="sngStrike" dirty="0">
              <a:solidFill>
                <a:schemeClr val="bg1">
                  <a:lumMod val="65000"/>
                </a:schemeClr>
              </a:solidFill>
            </a:endParaRPr>
          </a:p>
          <a:p>
            <a:pPr marL="231775" indent="-231775">
              <a:tabLst>
                <a:tab pos="220663" algn="l"/>
              </a:tabLst>
            </a:pPr>
            <a:r>
              <a:rPr lang="en-US" sz="2000" dirty="0"/>
              <a:t>D2D Interconnect (physical): CC </a:t>
            </a:r>
            <a:r>
              <a:rPr lang="en-US" sz="2000" dirty="0" err="1"/>
              <a:t>Kuo</a:t>
            </a:r>
            <a:endParaRPr lang="en-US" sz="2000" dirty="0"/>
          </a:p>
          <a:p>
            <a:pPr marL="231775" indent="-231775">
              <a:tabLst>
                <a:tab pos="220663" algn="l"/>
              </a:tabLst>
            </a:pPr>
            <a:r>
              <a:rPr lang="en-US" sz="2000" dirty="0"/>
              <a:t>TCC Module: CC </a:t>
            </a:r>
            <a:r>
              <a:rPr lang="en-US" sz="2000" dirty="0" err="1"/>
              <a:t>Kuo</a:t>
            </a:r>
            <a:endParaRPr lang="en-US" sz="2000" dirty="0"/>
          </a:p>
          <a:p>
            <a:pPr marL="231775" indent="-231775">
              <a:tabLst>
                <a:tab pos="220663" algn="l"/>
              </a:tabLst>
            </a:pPr>
            <a:r>
              <a:rPr lang="en-US" sz="2000" dirty="0"/>
              <a:t>VWB Module: </a:t>
            </a:r>
            <a:r>
              <a:rPr lang="en-US" sz="2000" dirty="0" err="1"/>
              <a:t>ZBB’d</a:t>
            </a:r>
            <a:endParaRPr lang="en-US" sz="2000" dirty="0"/>
          </a:p>
        </p:txBody>
      </p:sp>
      <p:sp>
        <p:nvSpPr>
          <p:cNvPr id="14" name="Text Placeholder 13">
            <a:extLst>
              <a:ext uri="{FF2B5EF4-FFF2-40B4-BE49-F238E27FC236}">
                <a16:creationId xmlns:a16="http://schemas.microsoft.com/office/drawing/2014/main" id="{E36F96DF-F706-53FC-5816-7AA513A5A6C0}"/>
              </a:ext>
            </a:extLst>
          </p:cNvPr>
          <p:cNvSpPr>
            <a:spLocks noGrp="1"/>
          </p:cNvSpPr>
          <p:nvPr>
            <p:ph type="body" sz="quarter" idx="3"/>
          </p:nvPr>
        </p:nvSpPr>
        <p:spPr/>
        <p:txBody>
          <a:bodyPr/>
          <a:lstStyle/>
          <a:p>
            <a:r>
              <a:rPr lang="en-US" sz="2400">
                <a:solidFill>
                  <a:schemeClr val="accent6"/>
                </a:solidFill>
              </a:rPr>
              <a:t>Architecture &amp; Product Definition</a:t>
            </a:r>
          </a:p>
        </p:txBody>
      </p:sp>
      <p:sp>
        <p:nvSpPr>
          <p:cNvPr id="12" name="Content Placeholder 11">
            <a:extLst>
              <a:ext uri="{FF2B5EF4-FFF2-40B4-BE49-F238E27FC236}">
                <a16:creationId xmlns:a16="http://schemas.microsoft.com/office/drawing/2014/main" id="{5376996C-8397-BA37-A8E4-2742725620AA}"/>
              </a:ext>
            </a:extLst>
          </p:cNvPr>
          <p:cNvSpPr>
            <a:spLocks noGrp="1"/>
          </p:cNvSpPr>
          <p:nvPr>
            <p:ph sz="quarter" idx="4"/>
          </p:nvPr>
        </p:nvSpPr>
        <p:spPr/>
        <p:txBody>
          <a:bodyPr/>
          <a:lstStyle/>
          <a:p>
            <a:pPr marL="231775" indent="-231775"/>
            <a:r>
              <a:rPr lang="en-US" sz="2000" dirty="0"/>
              <a:t>MIO: Prashant </a:t>
            </a:r>
            <a:r>
              <a:rPr lang="en-US" sz="2000" dirty="0" err="1"/>
              <a:t>Damle</a:t>
            </a:r>
            <a:r>
              <a:rPr lang="en-US" sz="2000" dirty="0"/>
              <a:t> </a:t>
            </a:r>
          </a:p>
          <a:p>
            <a:pPr marL="231775" indent="-231775"/>
            <a:r>
              <a:rPr lang="en-US" sz="2000" dirty="0" err="1"/>
              <a:t>LPx</a:t>
            </a:r>
            <a:r>
              <a:rPr lang="en-US" sz="2000" dirty="0"/>
              <a:t>/LPW/HBM</a:t>
            </a:r>
            <a:r>
              <a:rPr lang="en-US" sz="2000"/>
              <a:t>: Victor Cho (JEDEC)</a:t>
            </a:r>
            <a:endParaRPr lang="en-US" sz="2000" dirty="0"/>
          </a:p>
          <a:p>
            <a:pPr marL="231775" indent="-231775"/>
            <a:r>
              <a:rPr lang="en-US" sz="2000" dirty="0"/>
              <a:t>Client:</a:t>
            </a:r>
          </a:p>
          <a:p>
            <a:pPr marL="231775" indent="-231775"/>
            <a:r>
              <a:rPr lang="en-US" sz="2000" dirty="0" err="1"/>
              <a:t>Dataenter</a:t>
            </a:r>
            <a:endParaRPr lang="en-US" sz="2000" dirty="0"/>
          </a:p>
          <a:p>
            <a:pPr marL="231775" indent="-231775"/>
            <a:r>
              <a:rPr lang="en-US" sz="2000" dirty="0"/>
              <a:t>Accelerator:</a:t>
            </a:r>
          </a:p>
          <a:p>
            <a:pPr marL="231775" indent="-231775"/>
            <a:endParaRPr lang="en-US" sz="2000" dirty="0"/>
          </a:p>
          <a:p>
            <a:endParaRPr lang="en-US" sz="2000" dirty="0"/>
          </a:p>
          <a:p>
            <a:endParaRPr lang="en-US" sz="2000" dirty="0"/>
          </a:p>
        </p:txBody>
      </p:sp>
    </p:spTree>
    <p:extLst>
      <p:ext uri="{BB962C8B-B14F-4D97-AF65-F5344CB8AC3E}">
        <p14:creationId xmlns:p14="http://schemas.microsoft.com/office/powerpoint/2010/main" val="362171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5AD8E-14AD-2565-7773-42B66B6CC894}"/>
              </a:ext>
            </a:extLst>
          </p:cNvPr>
          <p:cNvSpPr>
            <a:spLocks noGrp="1"/>
          </p:cNvSpPr>
          <p:nvPr>
            <p:ph type="title"/>
          </p:nvPr>
        </p:nvSpPr>
        <p:spPr>
          <a:xfrm>
            <a:off x="914400" y="304800"/>
            <a:ext cx="10363200" cy="838200"/>
          </a:xfrm>
        </p:spPr>
        <p:txBody>
          <a:bodyPr/>
          <a:lstStyle/>
          <a:p>
            <a:r>
              <a:rPr lang="en-US" sz="4400"/>
              <a:t>Project Proposal (Draft)</a:t>
            </a:r>
          </a:p>
        </p:txBody>
      </p:sp>
      <p:graphicFrame>
        <p:nvGraphicFramePr>
          <p:cNvPr id="4" name="Content Placeholder 3">
            <a:extLst>
              <a:ext uri="{FF2B5EF4-FFF2-40B4-BE49-F238E27FC236}">
                <a16:creationId xmlns:a16="http://schemas.microsoft.com/office/drawing/2014/main" id="{FE3129B9-B84D-D741-50F2-9EC2DD31ECEA}"/>
              </a:ext>
            </a:extLst>
          </p:cNvPr>
          <p:cNvGraphicFramePr>
            <a:graphicFrameLocks noGrp="1"/>
          </p:cNvGraphicFramePr>
          <p:nvPr>
            <p:ph idx="1"/>
            <p:extLst>
              <p:ext uri="{D42A27DB-BD31-4B8C-83A1-F6EECF244321}">
                <p14:modId xmlns:p14="http://schemas.microsoft.com/office/powerpoint/2010/main" val="2013192415"/>
              </p:ext>
            </p:extLst>
          </p:nvPr>
        </p:nvGraphicFramePr>
        <p:xfrm>
          <a:off x="907279" y="1600200"/>
          <a:ext cx="10363200" cy="4500880"/>
        </p:xfrm>
        <a:graphic>
          <a:graphicData uri="http://schemas.openxmlformats.org/drawingml/2006/table">
            <a:tbl>
              <a:tblPr firstRow="1" bandRow="1">
                <a:tableStyleId>{21E4AEA4-8DFA-4A89-87EB-49C32662AFE0}</a:tableStyleId>
              </a:tblPr>
              <a:tblGrid>
                <a:gridCol w="1295400">
                  <a:extLst>
                    <a:ext uri="{9D8B030D-6E8A-4147-A177-3AD203B41FA5}">
                      <a16:colId xmlns:a16="http://schemas.microsoft.com/office/drawing/2014/main" val="3333047050"/>
                    </a:ext>
                  </a:extLst>
                </a:gridCol>
                <a:gridCol w="5613400">
                  <a:extLst>
                    <a:ext uri="{9D8B030D-6E8A-4147-A177-3AD203B41FA5}">
                      <a16:colId xmlns:a16="http://schemas.microsoft.com/office/drawing/2014/main" val="2011153392"/>
                    </a:ext>
                  </a:extLst>
                </a:gridCol>
                <a:gridCol w="1727200">
                  <a:extLst>
                    <a:ext uri="{9D8B030D-6E8A-4147-A177-3AD203B41FA5}">
                      <a16:colId xmlns:a16="http://schemas.microsoft.com/office/drawing/2014/main" val="770409341"/>
                    </a:ext>
                  </a:extLst>
                </a:gridCol>
                <a:gridCol w="1727200">
                  <a:extLst>
                    <a:ext uri="{9D8B030D-6E8A-4147-A177-3AD203B41FA5}">
                      <a16:colId xmlns:a16="http://schemas.microsoft.com/office/drawing/2014/main" val="1207070135"/>
                    </a:ext>
                  </a:extLst>
                </a:gridCol>
              </a:tblGrid>
              <a:tr h="370840">
                <a:tc>
                  <a:txBody>
                    <a:bodyPr/>
                    <a:lstStyle/>
                    <a:p>
                      <a:r>
                        <a:rPr lang="en-US" sz="1800">
                          <a:latin typeface="Calibri" panose="020F0502020204030204" pitchFamily="34" charset="0"/>
                          <a:cs typeface="Calibri" panose="020F0502020204030204" pitchFamily="34" charset="0"/>
                        </a:rPr>
                        <a:t>ECD</a:t>
                      </a:r>
                    </a:p>
                  </a:txBody>
                  <a:tcPr/>
                </a:tc>
                <a:tc>
                  <a:txBody>
                    <a:bodyPr/>
                    <a:lstStyle/>
                    <a:p>
                      <a:r>
                        <a:rPr lang="en-US" sz="1800">
                          <a:latin typeface="Calibri" panose="020F0502020204030204" pitchFamily="34" charset="0"/>
                          <a:cs typeface="Calibri" panose="020F0502020204030204" pitchFamily="34" charset="0"/>
                        </a:rPr>
                        <a:t>Milestone &amp; Decision</a:t>
                      </a:r>
                    </a:p>
                  </a:txBody>
                  <a:tcPr/>
                </a:tc>
                <a:tc>
                  <a:txBody>
                    <a:bodyPr/>
                    <a:lstStyle/>
                    <a:p>
                      <a:r>
                        <a:rPr lang="en-US" sz="1800">
                          <a:latin typeface="Calibri" panose="020F0502020204030204" pitchFamily="34" charset="0"/>
                          <a:cs typeface="Calibri" panose="020F0502020204030204" pitchFamily="34" charset="0"/>
                        </a:rPr>
                        <a:t>Owner</a:t>
                      </a:r>
                    </a:p>
                  </a:txBody>
                  <a:tcPr/>
                </a:tc>
                <a:tc>
                  <a:txBody>
                    <a:bodyPr/>
                    <a:lstStyle/>
                    <a:p>
                      <a:r>
                        <a:rPr lang="en-US" sz="1800">
                          <a:latin typeface="Calibri" panose="020F0502020204030204" pitchFamily="34" charset="0"/>
                          <a:cs typeface="Calibri" panose="020F0502020204030204" pitchFamily="34" charset="0"/>
                        </a:rPr>
                        <a:t>Stakeholder</a:t>
                      </a:r>
                    </a:p>
                  </a:txBody>
                  <a:tcPr/>
                </a:tc>
                <a:extLst>
                  <a:ext uri="{0D108BD9-81ED-4DB2-BD59-A6C34878D82A}">
                    <a16:rowId xmlns:a16="http://schemas.microsoft.com/office/drawing/2014/main" val="13862862"/>
                  </a:ext>
                </a:extLst>
              </a:tr>
              <a:tr h="370840">
                <a:tc>
                  <a:txBody>
                    <a:bodyPr/>
                    <a:lstStyle/>
                    <a:p>
                      <a:r>
                        <a:rPr lang="en-US" sz="1800">
                          <a:latin typeface="Calibri" panose="020F0502020204030204" pitchFamily="34" charset="0"/>
                          <a:cs typeface="Calibri" panose="020F0502020204030204" pitchFamily="34" charset="0"/>
                        </a:rPr>
                        <a:t>Q2’24</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VWB and TMC process flow and capability assessment meeting scalability and cost success criteria</a:t>
                      </a:r>
                    </a:p>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Technology Decision made</a:t>
                      </a:r>
                    </a:p>
                  </a:txBody>
                  <a:tcPr/>
                </a:tc>
                <a:tc>
                  <a:txBody>
                    <a:bodyPr/>
                    <a:lstStyle/>
                    <a:p>
                      <a:r>
                        <a:rPr lang="en-US" sz="1800">
                          <a:latin typeface="Calibri" panose="020F0502020204030204" pitchFamily="34" charset="0"/>
                          <a:cs typeface="Calibri" panose="020F0502020204030204" pitchFamily="34" charset="0"/>
                        </a:rPr>
                        <a:t>Klaus Goebel, </a:t>
                      </a:r>
                      <a:br>
                        <a:rPr lang="en-US" sz="1800">
                          <a:latin typeface="Calibri" panose="020F0502020204030204" pitchFamily="34" charset="0"/>
                          <a:cs typeface="Calibri" panose="020F0502020204030204" pitchFamily="34" charset="0"/>
                        </a:rPr>
                      </a:br>
                      <a:r>
                        <a:rPr lang="en-US" sz="1800">
                          <a:latin typeface="Calibri" panose="020F0502020204030204" pitchFamily="34" charset="0"/>
                          <a:cs typeface="Calibri" panose="020F0502020204030204" pitchFamily="34" charset="0"/>
                        </a:rPr>
                        <a:t>CC </a:t>
                      </a:r>
                      <a:r>
                        <a:rPr lang="en-US" sz="1800" err="1">
                          <a:latin typeface="Calibri" panose="020F0502020204030204" pitchFamily="34" charset="0"/>
                          <a:cs typeface="Calibri" panose="020F0502020204030204" pitchFamily="34" charset="0"/>
                        </a:rPr>
                        <a:t>Kuo</a:t>
                      </a:r>
                      <a:r>
                        <a:rPr lang="en-US" sz="1800">
                          <a:latin typeface="Calibri" panose="020F0502020204030204" pitchFamily="34" charset="0"/>
                          <a:cs typeface="Calibri" panose="020F0502020204030204" pitchFamily="34" charset="0"/>
                        </a:rPr>
                        <a:t> </a:t>
                      </a:r>
                    </a:p>
                  </a:txBody>
                  <a:tcPr/>
                </a:tc>
                <a:tc>
                  <a:txBody>
                    <a:bodyPr/>
                    <a:lstStyle/>
                    <a:p>
                      <a:r>
                        <a:rPr lang="en-US" sz="1800">
                          <a:latin typeface="Calibri" panose="020F0502020204030204" pitchFamily="34" charset="0"/>
                          <a:cs typeface="Calibri" panose="020F0502020204030204" pitchFamily="34" charset="0"/>
                        </a:rPr>
                        <a:t>FTE, MIO, CCG</a:t>
                      </a:r>
                    </a:p>
                  </a:txBody>
                  <a:tcPr/>
                </a:tc>
                <a:extLst>
                  <a:ext uri="{0D108BD9-81ED-4DB2-BD59-A6C34878D82A}">
                    <a16:rowId xmlns:a16="http://schemas.microsoft.com/office/drawing/2014/main" val="446078973"/>
                  </a:ext>
                </a:extLst>
              </a:tr>
              <a:tr h="370840">
                <a:tc>
                  <a:txBody>
                    <a:bodyPr/>
                    <a:lstStyle/>
                    <a:p>
                      <a:r>
                        <a:rPr lang="en-US" sz="1800">
                          <a:latin typeface="Calibri" panose="020F0502020204030204" pitchFamily="34" charset="0"/>
                          <a:cs typeface="Calibri" panose="020F0502020204030204" pitchFamily="34" charset="0"/>
                        </a:rPr>
                        <a:t>Q3’24</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Memory Cube Module Electrical, Mechanical and Thermal assessed, defined.</a:t>
                      </a:r>
                    </a:p>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‘27 Product PrePOR success criteria established for DDR6, HBM4E replacement  </a:t>
                      </a:r>
                    </a:p>
                  </a:txBody>
                  <a:tcPr/>
                </a:tc>
                <a:tc>
                  <a:txBody>
                    <a:bodyPr/>
                    <a:lstStyle/>
                    <a:p>
                      <a:r>
                        <a:rPr lang="en-US" sz="1800">
                          <a:latin typeface="Calibri" panose="020F0502020204030204" pitchFamily="34" charset="0"/>
                          <a:cs typeface="Calibri" panose="020F0502020204030204" pitchFamily="34" charset="0"/>
                        </a:rPr>
                        <a:t>FTE assignees</a:t>
                      </a:r>
                    </a:p>
                    <a:p>
                      <a:endParaRPr lang="en-US" sz="1800">
                        <a:latin typeface="Calibri" panose="020F0502020204030204" pitchFamily="34" charset="0"/>
                        <a:cs typeface="Calibri" panose="020F0502020204030204" pitchFamily="34" charset="0"/>
                      </a:endParaRPr>
                    </a:p>
                  </a:txBody>
                  <a:tcPr/>
                </a:tc>
                <a:tc>
                  <a:txBody>
                    <a:bodyPr/>
                    <a:lstStyle/>
                    <a:p>
                      <a:r>
                        <a:rPr lang="en-US" sz="1800">
                          <a:latin typeface="Calibri" panose="020F0502020204030204" pitchFamily="34" charset="0"/>
                          <a:cs typeface="Calibri" panose="020F0502020204030204" pitchFamily="34" charset="0"/>
                        </a:rPr>
                        <a:t>CCG, MIO, DCAI</a:t>
                      </a:r>
                    </a:p>
                  </a:txBody>
                  <a:tcPr/>
                </a:tc>
                <a:extLst>
                  <a:ext uri="{0D108BD9-81ED-4DB2-BD59-A6C34878D82A}">
                    <a16:rowId xmlns:a16="http://schemas.microsoft.com/office/drawing/2014/main" val="1537721202"/>
                  </a:ext>
                </a:extLst>
              </a:tr>
              <a:tr h="370840">
                <a:tc>
                  <a:txBody>
                    <a:bodyPr/>
                    <a:lstStyle/>
                    <a:p>
                      <a:r>
                        <a:rPr lang="en-US" sz="1800">
                          <a:latin typeface="Calibri" panose="020F0502020204030204" pitchFamily="34" charset="0"/>
                          <a:cs typeface="Calibri" panose="020F0502020204030204" pitchFamily="34" charset="0"/>
                        </a:rPr>
                        <a:t>Q4’24</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Cubing module TMTV supplier selected, TMTV Tapeout</a:t>
                      </a:r>
                    </a:p>
                  </a:txBody>
                  <a:tcPr/>
                </a:tc>
                <a:tc>
                  <a:txBody>
                    <a:bodyPr/>
                    <a:lstStyle/>
                    <a:p>
                      <a:r>
                        <a:rPr lang="en-US" sz="1800" err="1">
                          <a:latin typeface="Calibri" panose="020F0502020204030204" pitchFamily="34" charset="0"/>
                          <a:cs typeface="Calibri" panose="020F0502020204030204" pitchFamily="34" charset="0"/>
                        </a:rPr>
                        <a:t>FTE+BU+Lab</a:t>
                      </a:r>
                      <a:endParaRPr lang="en-US" sz="1800">
                        <a:latin typeface="Calibri" panose="020F0502020204030204" pitchFamily="34" charset="0"/>
                        <a:cs typeface="Calibri" panose="020F0502020204030204" pitchFamily="34" charset="0"/>
                      </a:endParaRPr>
                    </a:p>
                  </a:txBody>
                  <a:tcPr/>
                </a:tc>
                <a:tc>
                  <a:txBody>
                    <a:bodyPr/>
                    <a:lstStyle/>
                    <a:p>
                      <a:endParaRPr lang="en-US" sz="18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18119728"/>
                  </a:ext>
                </a:extLst>
              </a:tr>
              <a:tr h="370840">
                <a:tc>
                  <a:txBody>
                    <a:bodyPr/>
                    <a:lstStyle/>
                    <a:p>
                      <a:r>
                        <a:rPr lang="en-US" sz="1800">
                          <a:latin typeface="Calibri" panose="020F0502020204030204" pitchFamily="34" charset="0"/>
                          <a:cs typeface="Calibri" panose="020F0502020204030204" pitchFamily="34" charset="0"/>
                        </a:rPr>
                        <a:t>Q1’25</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TMTV assessment against success criteria </a:t>
                      </a:r>
                    </a:p>
                  </a:txBody>
                  <a:tcPr/>
                </a:tc>
                <a:tc>
                  <a:txBody>
                    <a:bodyPr/>
                    <a:lstStyle/>
                    <a:p>
                      <a:r>
                        <a:rPr lang="en-US" sz="1800">
                          <a:latin typeface="Calibri" panose="020F0502020204030204" pitchFamily="34" charset="0"/>
                          <a:cs typeface="Calibri" panose="020F0502020204030204" pitchFamily="34" charset="0"/>
                        </a:rPr>
                        <a:t>FTE</a:t>
                      </a:r>
                    </a:p>
                  </a:txBody>
                  <a:tcPr/>
                </a:tc>
                <a:tc>
                  <a:txBody>
                    <a:bodyPr/>
                    <a:lstStyle/>
                    <a:p>
                      <a:pPr marL="0" marR="0" lvl="0" indent="0" algn="l" defTabSz="1108070" rtl="0" eaLnBrk="1" fontAlgn="auto" latinLnBrk="0" hangingPunct="1">
                        <a:lnSpc>
                          <a:spcPct val="100000"/>
                        </a:lnSpc>
                        <a:spcBef>
                          <a:spcPts val="0"/>
                        </a:spcBef>
                        <a:spcAft>
                          <a:spcPts val="0"/>
                        </a:spcAft>
                        <a:buClrTx/>
                        <a:buSzTx/>
                        <a:buFontTx/>
                        <a:buNone/>
                        <a:tabLst/>
                        <a:defRPr/>
                      </a:pPr>
                      <a:r>
                        <a:rPr lang="en-US" sz="1800">
                          <a:latin typeface="Calibri" panose="020F0502020204030204" pitchFamily="34" charset="0"/>
                          <a:cs typeface="Calibri" panose="020F0502020204030204" pitchFamily="34" charset="0"/>
                        </a:rPr>
                        <a:t>CCG, MIO, DCAI</a:t>
                      </a:r>
                    </a:p>
                  </a:txBody>
                  <a:tcPr/>
                </a:tc>
                <a:extLst>
                  <a:ext uri="{0D108BD9-81ED-4DB2-BD59-A6C34878D82A}">
                    <a16:rowId xmlns:a16="http://schemas.microsoft.com/office/drawing/2014/main" val="192400814"/>
                  </a:ext>
                </a:extLst>
              </a:tr>
              <a:tr h="370840">
                <a:tc>
                  <a:txBody>
                    <a:bodyPr/>
                    <a:lstStyle/>
                    <a:p>
                      <a:r>
                        <a:rPr lang="en-US" sz="1800">
                          <a:latin typeface="Calibri" panose="020F0502020204030204" pitchFamily="34" charset="0"/>
                          <a:cs typeface="Calibri" panose="020F0502020204030204" pitchFamily="34" charset="0"/>
                        </a:rPr>
                        <a:t>Q2’25</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Cubing module ICTV Tapeout</a:t>
                      </a:r>
                    </a:p>
                  </a:txBody>
                  <a:tcPr/>
                </a:tc>
                <a:tc>
                  <a:txBody>
                    <a:bodyPr/>
                    <a:lstStyle/>
                    <a:p>
                      <a:r>
                        <a:rPr lang="en-US" sz="1800" err="1">
                          <a:latin typeface="Calibri" panose="020F0502020204030204" pitchFamily="34" charset="0"/>
                          <a:cs typeface="Calibri" panose="020F0502020204030204" pitchFamily="34" charset="0"/>
                        </a:rPr>
                        <a:t>FTE+BU+Lab</a:t>
                      </a:r>
                      <a:endParaRPr lang="en-US" sz="1800">
                        <a:latin typeface="Calibri" panose="020F0502020204030204" pitchFamily="34" charset="0"/>
                        <a:cs typeface="Calibri" panose="020F0502020204030204" pitchFamily="34" charset="0"/>
                      </a:endParaRPr>
                    </a:p>
                  </a:txBody>
                  <a:tcPr/>
                </a:tc>
                <a:tc>
                  <a:txBody>
                    <a:bodyPr/>
                    <a:lstStyle/>
                    <a:p>
                      <a:endParaRPr lang="en-US" sz="18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25070054"/>
                  </a:ext>
                </a:extLst>
              </a:tr>
              <a:tr h="370840">
                <a:tc>
                  <a:txBody>
                    <a:bodyPr/>
                    <a:lstStyle/>
                    <a:p>
                      <a:r>
                        <a:rPr lang="en-US" sz="1800">
                          <a:latin typeface="Calibri" panose="020F0502020204030204" pitchFamily="34" charset="0"/>
                          <a:cs typeface="Calibri" panose="020F0502020204030204" pitchFamily="34" charset="0"/>
                        </a:rPr>
                        <a:t>Q4’25</a:t>
                      </a:r>
                    </a:p>
                  </a:txBody>
                  <a:tcPr/>
                </a:tc>
                <a:tc>
                  <a:txBody>
                    <a:bodyPr/>
                    <a:lstStyle/>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Technology performance and reliability assessed</a:t>
                      </a:r>
                    </a:p>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LP-HB-IPM spec &amp; roadmap aligned with BU</a:t>
                      </a:r>
                    </a:p>
                    <a:p>
                      <a:pPr marL="285750" marR="0" lvl="0" indent="-285750" algn="l" defTabSz="11080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a:latin typeface="Calibri" panose="020F0502020204030204" pitchFamily="34" charset="0"/>
                          <a:cs typeface="Calibri" panose="020F0502020204030204" pitchFamily="34" charset="0"/>
                        </a:rPr>
                        <a:t>Product intercept decision made</a:t>
                      </a:r>
                    </a:p>
                  </a:txBody>
                  <a:tcPr/>
                </a:tc>
                <a:tc>
                  <a:txBody>
                    <a:bodyPr/>
                    <a:lstStyle/>
                    <a:p>
                      <a:endParaRPr lang="en-US" sz="1800">
                        <a:latin typeface="Calibri" panose="020F0502020204030204" pitchFamily="34" charset="0"/>
                        <a:cs typeface="Calibri" panose="020F0502020204030204" pitchFamily="34" charset="0"/>
                      </a:endParaRPr>
                    </a:p>
                  </a:txBody>
                  <a:tcPr/>
                </a:tc>
                <a:tc>
                  <a:txBody>
                    <a:bodyPr/>
                    <a:lstStyle/>
                    <a:p>
                      <a:endParaRPr lang="en-US" sz="180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91827635"/>
                  </a:ext>
                </a:extLst>
              </a:tr>
            </a:tbl>
          </a:graphicData>
        </a:graphic>
      </p:graphicFrame>
    </p:spTree>
    <p:extLst>
      <p:ext uri="{BB962C8B-B14F-4D97-AF65-F5344CB8AC3E}">
        <p14:creationId xmlns:p14="http://schemas.microsoft.com/office/powerpoint/2010/main" val="3734062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209A-4241-09C4-AC3D-9749B5143B21}"/>
              </a:ext>
            </a:extLst>
          </p:cNvPr>
          <p:cNvSpPr>
            <a:spLocks noGrp="1"/>
          </p:cNvSpPr>
          <p:nvPr>
            <p:ph type="title"/>
          </p:nvPr>
        </p:nvSpPr>
        <p:spPr/>
        <p:txBody>
          <a:bodyPr/>
          <a:lstStyle/>
          <a:p>
            <a:r>
              <a:rPr lang="en-US"/>
              <a:t>Scratchpad</a:t>
            </a:r>
          </a:p>
        </p:txBody>
      </p:sp>
      <p:sp>
        <p:nvSpPr>
          <p:cNvPr id="3" name="Text Placeholder 2">
            <a:extLst>
              <a:ext uri="{FF2B5EF4-FFF2-40B4-BE49-F238E27FC236}">
                <a16:creationId xmlns:a16="http://schemas.microsoft.com/office/drawing/2014/main" id="{7F1803F3-060F-3523-D203-05AE98DB7D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221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D8B416-7233-759A-EE42-9D00866ABEE9}"/>
              </a:ext>
            </a:extLst>
          </p:cNvPr>
          <p:cNvPicPr>
            <a:picLocks noChangeAspect="1"/>
          </p:cNvPicPr>
          <p:nvPr/>
        </p:nvPicPr>
        <p:blipFill rotWithShape="1">
          <a:blip r:embed="rId2"/>
          <a:srcRect l="5444" r="14184"/>
          <a:stretch/>
        </p:blipFill>
        <p:spPr>
          <a:xfrm>
            <a:off x="2567708" y="792150"/>
            <a:ext cx="5283201" cy="4460240"/>
          </a:xfrm>
          <a:prstGeom prst="rect">
            <a:avLst/>
          </a:prstGeom>
        </p:spPr>
      </p:pic>
      <p:pic>
        <p:nvPicPr>
          <p:cNvPr id="7" name="Picture 6">
            <a:extLst>
              <a:ext uri="{FF2B5EF4-FFF2-40B4-BE49-F238E27FC236}">
                <a16:creationId xmlns:a16="http://schemas.microsoft.com/office/drawing/2014/main" id="{67AE7200-B8D9-A601-DB82-9B29E5AA742B}"/>
              </a:ext>
            </a:extLst>
          </p:cNvPr>
          <p:cNvPicPr>
            <a:picLocks noChangeAspect="1"/>
          </p:cNvPicPr>
          <p:nvPr/>
        </p:nvPicPr>
        <p:blipFill rotWithShape="1">
          <a:blip r:embed="rId3"/>
          <a:srcRect l="5444" r="17275"/>
          <a:stretch/>
        </p:blipFill>
        <p:spPr>
          <a:xfrm>
            <a:off x="2567708" y="792149"/>
            <a:ext cx="5080001" cy="4460240"/>
          </a:xfrm>
          <a:prstGeom prst="rect">
            <a:avLst/>
          </a:prstGeom>
        </p:spPr>
      </p:pic>
      <p:pic>
        <p:nvPicPr>
          <p:cNvPr id="9" name="Picture 8">
            <a:extLst>
              <a:ext uri="{FF2B5EF4-FFF2-40B4-BE49-F238E27FC236}">
                <a16:creationId xmlns:a16="http://schemas.microsoft.com/office/drawing/2014/main" id="{5702741A-8DCF-214E-07C5-49C4CAFF5609}"/>
              </a:ext>
            </a:extLst>
          </p:cNvPr>
          <p:cNvPicPr>
            <a:picLocks noChangeAspect="1"/>
          </p:cNvPicPr>
          <p:nvPr/>
        </p:nvPicPr>
        <p:blipFill rotWithShape="1">
          <a:blip r:embed="rId4"/>
          <a:srcRect l="5444" r="19383"/>
          <a:stretch/>
        </p:blipFill>
        <p:spPr>
          <a:xfrm>
            <a:off x="2567709" y="792148"/>
            <a:ext cx="4941456" cy="4460240"/>
          </a:xfrm>
          <a:prstGeom prst="rect">
            <a:avLst/>
          </a:prstGeom>
        </p:spPr>
      </p:pic>
    </p:spTree>
    <p:extLst>
      <p:ext uri="{BB962C8B-B14F-4D97-AF65-F5344CB8AC3E}">
        <p14:creationId xmlns:p14="http://schemas.microsoft.com/office/powerpoint/2010/main" val="39184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A856-2042-E6C7-2D35-0FC00318AD18}"/>
              </a:ext>
            </a:extLst>
          </p:cNvPr>
          <p:cNvSpPr>
            <a:spLocks noGrp="1"/>
          </p:cNvSpPr>
          <p:nvPr>
            <p:ph type="title"/>
          </p:nvPr>
        </p:nvSpPr>
        <p:spPr/>
        <p:txBody>
          <a:bodyPr/>
          <a:lstStyle/>
          <a:p>
            <a:r>
              <a:rPr lang="en-US"/>
              <a:t>Terraced Memory Cube (TMC) Focus Team – </a:t>
            </a:r>
            <a:r>
              <a:rPr lang="en-US" err="1"/>
              <a:t>WiP</a:t>
            </a:r>
            <a:endParaRPr lang="en-US"/>
          </a:p>
        </p:txBody>
      </p:sp>
      <p:sp>
        <p:nvSpPr>
          <p:cNvPr id="3" name="Subtitle 2">
            <a:extLst>
              <a:ext uri="{FF2B5EF4-FFF2-40B4-BE49-F238E27FC236}">
                <a16:creationId xmlns:a16="http://schemas.microsoft.com/office/drawing/2014/main" id="{06509CAA-A260-077C-F75D-022762938592}"/>
              </a:ext>
            </a:extLst>
          </p:cNvPr>
          <p:cNvSpPr>
            <a:spLocks noGrp="1"/>
          </p:cNvSpPr>
          <p:nvPr>
            <p:ph type="subTitle" idx="20"/>
          </p:nvPr>
        </p:nvSpPr>
        <p:spPr/>
        <p:txBody>
          <a:bodyPr/>
          <a:lstStyle/>
          <a:p>
            <a:r>
              <a:rPr lang="en-US">
                <a:solidFill>
                  <a:schemeClr val="bg1">
                    <a:lumMod val="75000"/>
                  </a:schemeClr>
                </a:solidFill>
              </a:rPr>
              <a:t>1. Ideation </a:t>
            </a:r>
            <a:r>
              <a:rPr lang="en-US">
                <a:solidFill>
                  <a:schemeClr val="tx1"/>
                </a:solidFill>
              </a:rPr>
              <a:t>2. Vetting  </a:t>
            </a:r>
            <a:r>
              <a:rPr lang="en-US">
                <a:solidFill>
                  <a:schemeClr val="bg1">
                    <a:lumMod val="75000"/>
                  </a:schemeClr>
                </a:solidFill>
              </a:rPr>
              <a:t>3. PoC </a:t>
            </a:r>
            <a:br>
              <a:rPr lang="en-US">
                <a:solidFill>
                  <a:schemeClr val="bg1">
                    <a:lumMod val="75000"/>
                  </a:schemeClr>
                </a:solidFill>
              </a:rPr>
            </a:br>
            <a:r>
              <a:rPr lang="en-US">
                <a:solidFill>
                  <a:schemeClr val="bg1">
                    <a:lumMod val="75000"/>
                  </a:schemeClr>
                </a:solidFill>
              </a:rPr>
              <a:t>4. Definition  5. Change Control</a:t>
            </a:r>
          </a:p>
        </p:txBody>
      </p:sp>
      <p:sp>
        <p:nvSpPr>
          <p:cNvPr id="4" name="Text Placeholder 3">
            <a:extLst>
              <a:ext uri="{FF2B5EF4-FFF2-40B4-BE49-F238E27FC236}">
                <a16:creationId xmlns:a16="http://schemas.microsoft.com/office/drawing/2014/main" id="{14937940-577D-0B4D-E103-DF1BC88163D2}"/>
              </a:ext>
            </a:extLst>
          </p:cNvPr>
          <p:cNvSpPr>
            <a:spLocks noGrp="1"/>
          </p:cNvSpPr>
          <p:nvPr>
            <p:ph type="body" idx="22"/>
          </p:nvPr>
        </p:nvSpPr>
        <p:spPr/>
        <p:txBody>
          <a:bodyPr/>
          <a:lstStyle/>
          <a:p>
            <a:r>
              <a:rPr lang="en-US"/>
              <a:t>4/9/2024</a:t>
            </a:r>
          </a:p>
        </p:txBody>
      </p:sp>
      <p:sp>
        <p:nvSpPr>
          <p:cNvPr id="5" name="Text Placeholder 4">
            <a:extLst>
              <a:ext uri="{FF2B5EF4-FFF2-40B4-BE49-F238E27FC236}">
                <a16:creationId xmlns:a16="http://schemas.microsoft.com/office/drawing/2014/main" id="{7833EDD3-9396-D2F7-2464-F94F06F8CC95}"/>
              </a:ext>
            </a:extLst>
          </p:cNvPr>
          <p:cNvSpPr>
            <a:spLocks noGrp="1"/>
          </p:cNvSpPr>
          <p:nvPr>
            <p:ph type="body" sz="quarter" idx="28"/>
          </p:nvPr>
        </p:nvSpPr>
        <p:spPr/>
        <p:txBody>
          <a:bodyPr/>
          <a:lstStyle/>
          <a:p>
            <a:r>
              <a:rPr lang="en-US"/>
              <a:t>Rev 0.9</a:t>
            </a:r>
          </a:p>
        </p:txBody>
      </p:sp>
      <p:sp>
        <p:nvSpPr>
          <p:cNvPr id="6" name="Text Placeholder 5">
            <a:extLst>
              <a:ext uri="{FF2B5EF4-FFF2-40B4-BE49-F238E27FC236}">
                <a16:creationId xmlns:a16="http://schemas.microsoft.com/office/drawing/2014/main" id="{4F2B973B-1BD5-C2BF-D9EC-85B6CF000C59}"/>
              </a:ext>
            </a:extLst>
          </p:cNvPr>
          <p:cNvSpPr>
            <a:spLocks noGrp="1"/>
          </p:cNvSpPr>
          <p:nvPr>
            <p:ph type="body" sz="quarter" idx="30"/>
          </p:nvPr>
        </p:nvSpPr>
        <p:spPr/>
        <p:txBody>
          <a:bodyPr/>
          <a:lstStyle/>
          <a:p>
            <a:r>
              <a:rPr lang="en-US" sz="1200"/>
              <a:t>Apr’24 to Sep’24</a:t>
            </a:r>
          </a:p>
        </p:txBody>
      </p:sp>
      <p:sp>
        <p:nvSpPr>
          <p:cNvPr id="7" name="Text Placeholder 6">
            <a:extLst>
              <a:ext uri="{FF2B5EF4-FFF2-40B4-BE49-F238E27FC236}">
                <a16:creationId xmlns:a16="http://schemas.microsoft.com/office/drawing/2014/main" id="{8AFF4EA1-A2BA-ECEA-066E-261E29D47621}"/>
              </a:ext>
            </a:extLst>
          </p:cNvPr>
          <p:cNvSpPr>
            <a:spLocks noGrp="1"/>
          </p:cNvSpPr>
          <p:nvPr>
            <p:ph type="body" sz="quarter" idx="32"/>
          </p:nvPr>
        </p:nvSpPr>
        <p:spPr/>
        <p:txBody>
          <a:bodyPr>
            <a:normAutofit lnSpcReduction="10000"/>
          </a:bodyPr>
          <a:lstStyle/>
          <a:p>
            <a:r>
              <a:rPr lang="en-US" sz="1200" b="0">
                <a:solidFill>
                  <a:schemeClr val="tx1"/>
                </a:solidFill>
              </a:rPr>
              <a:t>On-Board memory modules such as </a:t>
            </a:r>
            <a:r>
              <a:rPr lang="en-US" sz="1200" b="0" err="1">
                <a:solidFill>
                  <a:schemeClr val="tx1"/>
                </a:solidFill>
              </a:rPr>
              <a:t>xDIMM</a:t>
            </a:r>
            <a:r>
              <a:rPr lang="en-US" sz="1200" b="0">
                <a:solidFill>
                  <a:schemeClr val="tx1"/>
                </a:solidFill>
              </a:rPr>
              <a:t> and </a:t>
            </a:r>
            <a:r>
              <a:rPr lang="en-US" sz="1200" b="0" err="1">
                <a:solidFill>
                  <a:schemeClr val="tx1"/>
                </a:solidFill>
              </a:rPr>
              <a:t>LPx</a:t>
            </a:r>
            <a:r>
              <a:rPr lang="en-US" sz="1200" b="0">
                <a:solidFill>
                  <a:schemeClr val="tx1"/>
                </a:solidFill>
              </a:rPr>
              <a:t> are reaching scaling limit.  In-package memory (IPM) enables bandwidth improvement while boosting capacity growth. </a:t>
            </a:r>
            <a:r>
              <a:rPr lang="en-US" sz="1200" b="0" err="1">
                <a:solidFill>
                  <a:schemeClr val="tx1"/>
                </a:solidFill>
              </a:rPr>
              <a:t>SoA</a:t>
            </a:r>
            <a:r>
              <a:rPr lang="en-US" sz="1200" b="0">
                <a:solidFill>
                  <a:schemeClr val="tx1"/>
                </a:solidFill>
              </a:rPr>
              <a:t> IPMs include </a:t>
            </a:r>
            <a:r>
              <a:rPr lang="en-US" sz="1200" b="0" err="1">
                <a:solidFill>
                  <a:schemeClr val="tx1"/>
                </a:solidFill>
              </a:rPr>
              <a:t>LPx-MoP</a:t>
            </a:r>
            <a:r>
              <a:rPr lang="en-US" sz="1200" b="0">
                <a:solidFill>
                  <a:schemeClr val="tx1"/>
                </a:solidFill>
              </a:rPr>
              <a:t> and HBM as well as custom </a:t>
            </a:r>
            <a:r>
              <a:rPr lang="en-US" sz="1200" b="0" err="1">
                <a:solidFill>
                  <a:schemeClr val="tx1"/>
                </a:solidFill>
              </a:rPr>
              <a:t>eDRAM</a:t>
            </a:r>
            <a:r>
              <a:rPr lang="en-US" sz="1200" b="0">
                <a:solidFill>
                  <a:schemeClr val="tx1"/>
                </a:solidFill>
              </a:rPr>
              <a:t> from Intel, APM, PSMC, SEC and SKH as well as many proprietary memory technology R&amp;D.</a:t>
            </a:r>
          </a:p>
          <a:p>
            <a:endParaRPr lang="en-US" sz="1200" b="0">
              <a:solidFill>
                <a:schemeClr val="tx1"/>
              </a:solidFill>
            </a:endParaRPr>
          </a:p>
          <a:p>
            <a:r>
              <a:rPr lang="en-US" sz="1200" b="0">
                <a:solidFill>
                  <a:schemeClr val="tx1"/>
                </a:solidFill>
                <a:hlinkClick r:id="rId3" action="ppaction://hlinksldjump"/>
              </a:rPr>
              <a:t>The Objective</a:t>
            </a:r>
            <a:r>
              <a:rPr lang="en-US" sz="1200" b="0">
                <a:solidFill>
                  <a:schemeClr val="tx1"/>
                </a:solidFill>
              </a:rPr>
              <a:t> of this project is to define and to deliver </a:t>
            </a:r>
            <a:br>
              <a:rPr lang="en-US" sz="1200" b="0">
                <a:solidFill>
                  <a:schemeClr val="tx1"/>
                </a:solidFill>
              </a:rPr>
            </a:br>
            <a:r>
              <a:rPr lang="en-US" sz="1200" b="0" i="1">
                <a:solidFill>
                  <a:schemeClr val="tx1"/>
                </a:solidFill>
              </a:rPr>
              <a:t>IPM solutions for ’27 product and roadmap intercept to displace </a:t>
            </a:r>
            <a:r>
              <a:rPr lang="en-US" sz="1200" b="0" i="1" err="1">
                <a:solidFill>
                  <a:schemeClr val="tx1"/>
                </a:solidFill>
              </a:rPr>
              <a:t>xDIMM</a:t>
            </a:r>
            <a:r>
              <a:rPr lang="en-US" sz="1200" b="0" i="1">
                <a:solidFill>
                  <a:schemeClr val="tx1"/>
                </a:solidFill>
              </a:rPr>
              <a:t>, </a:t>
            </a:r>
            <a:r>
              <a:rPr lang="en-US" sz="1200" b="0" i="1" err="1">
                <a:solidFill>
                  <a:schemeClr val="tx1"/>
                </a:solidFill>
              </a:rPr>
              <a:t>xCAMM</a:t>
            </a:r>
            <a:r>
              <a:rPr lang="en-US" sz="1200" b="0" i="1">
                <a:solidFill>
                  <a:schemeClr val="tx1"/>
                </a:solidFill>
              </a:rPr>
              <a:t> and </a:t>
            </a:r>
            <a:r>
              <a:rPr lang="en-US" sz="1200" b="0" i="1" err="1">
                <a:solidFill>
                  <a:schemeClr val="tx1"/>
                </a:solidFill>
              </a:rPr>
              <a:t>HBMx</a:t>
            </a:r>
            <a:r>
              <a:rPr lang="en-US" sz="1200" b="0" i="1">
                <a:solidFill>
                  <a:schemeClr val="tx1"/>
                </a:solidFill>
              </a:rPr>
              <a:t> by exploiting mainstream DRAM technology and collaborating with tier-1 OSAT to deliver a low-cost low-power high-availability 3D packaged memory subsystem with bandwidth on par with </a:t>
            </a:r>
            <a:r>
              <a:rPr lang="en-US" sz="1200" b="0" i="1" err="1">
                <a:solidFill>
                  <a:schemeClr val="tx1"/>
                </a:solidFill>
              </a:rPr>
              <a:t>HBMx</a:t>
            </a:r>
            <a:endParaRPr lang="en-US" sz="1200" i="1"/>
          </a:p>
        </p:txBody>
      </p:sp>
      <p:sp>
        <p:nvSpPr>
          <p:cNvPr id="8" name="Text Placeholder 7">
            <a:extLst>
              <a:ext uri="{FF2B5EF4-FFF2-40B4-BE49-F238E27FC236}">
                <a16:creationId xmlns:a16="http://schemas.microsoft.com/office/drawing/2014/main" id="{E466D500-E52D-DDDC-A6DF-3D1A7FC6D8D6}"/>
              </a:ext>
            </a:extLst>
          </p:cNvPr>
          <p:cNvSpPr>
            <a:spLocks noGrp="1"/>
          </p:cNvSpPr>
          <p:nvPr>
            <p:ph type="body" sz="quarter" idx="33"/>
          </p:nvPr>
        </p:nvSpPr>
        <p:spPr/>
        <p:txBody>
          <a:bodyPr>
            <a:normAutofit/>
          </a:bodyPr>
          <a:lstStyle/>
          <a:p>
            <a:r>
              <a:rPr lang="en-US" sz="1400" b="0" dirty="0">
                <a:solidFill>
                  <a:schemeClr val="tx1"/>
                </a:solidFill>
                <a:latin typeface="Calibri" panose="020F0502020204030204" pitchFamily="34" charset="0"/>
                <a:cs typeface="Calibri" panose="020F0502020204030204" pitchFamily="34" charset="0"/>
              </a:rPr>
              <a:t>Charter Group: FTE and MIO</a:t>
            </a:r>
          </a:p>
          <a:p>
            <a:r>
              <a:rPr lang="en-US" sz="1400" b="0" dirty="0">
                <a:solidFill>
                  <a:schemeClr val="tx1"/>
                </a:solidFill>
                <a:latin typeface="Calibri" panose="020F0502020204030204" pitchFamily="34" charset="0"/>
                <a:cs typeface="Calibri" panose="020F0502020204030204" pitchFamily="34" charset="0"/>
              </a:rPr>
              <a:t>Sponsors: Changhong Dai and </a:t>
            </a:r>
            <a:r>
              <a:rPr lang="en-US" sz="1400" b="0" dirty="0" err="1">
                <a:solidFill>
                  <a:schemeClr val="tx1"/>
                </a:solidFill>
                <a:highlight>
                  <a:srgbClr val="FFFF00"/>
                </a:highlight>
                <a:latin typeface="Calibri" panose="020F0502020204030204" pitchFamily="34" charset="0"/>
                <a:cs typeface="Calibri" panose="020F0502020204030204" pitchFamily="34" charset="0"/>
              </a:rPr>
              <a:t>Dimitrios</a:t>
            </a:r>
            <a:r>
              <a:rPr lang="en-US" sz="1400" b="0" dirty="0">
                <a:solidFill>
                  <a:schemeClr val="tx1"/>
                </a:solidFill>
                <a:highlight>
                  <a:srgbClr val="FFFF00"/>
                </a:highlight>
                <a:latin typeface="Calibri" panose="020F0502020204030204" pitchFamily="34" charset="0"/>
                <a:cs typeface="Calibri" panose="020F0502020204030204" pitchFamily="34" charset="0"/>
              </a:rPr>
              <a:t> </a:t>
            </a:r>
            <a:r>
              <a:rPr lang="en-US" sz="1400" b="0" dirty="0" err="1">
                <a:solidFill>
                  <a:schemeClr val="tx1"/>
                </a:solidFill>
                <a:highlight>
                  <a:srgbClr val="FFFF00"/>
                </a:highlight>
                <a:latin typeface="Calibri" panose="020F0502020204030204" pitchFamily="34" charset="0"/>
                <a:cs typeface="Calibri" panose="020F0502020204030204" pitchFamily="34" charset="0"/>
              </a:rPr>
              <a:t>Ziakas</a:t>
            </a:r>
            <a:endParaRPr lang="en-US" sz="1400" b="0" dirty="0">
              <a:solidFill>
                <a:schemeClr val="tx1"/>
              </a:solidFill>
              <a:highlight>
                <a:srgbClr val="FFFF00"/>
              </a:highlight>
              <a:latin typeface="Calibri" panose="020F0502020204030204" pitchFamily="34" charset="0"/>
              <a:cs typeface="Calibri" panose="020F0502020204030204" pitchFamily="34" charset="0"/>
            </a:endParaRPr>
          </a:p>
          <a:p>
            <a:pPr marL="7938">
              <a:tabLst>
                <a:tab pos="452438" algn="l"/>
              </a:tabLst>
            </a:pPr>
            <a:r>
              <a:rPr lang="en-US" sz="1400" b="0" dirty="0">
                <a:solidFill>
                  <a:schemeClr val="tx1"/>
                </a:solidFill>
                <a:latin typeface="Calibri" panose="020F0502020204030204" pitchFamily="34" charset="0"/>
                <a:cs typeface="Calibri" panose="020F0502020204030204" pitchFamily="34" charset="0"/>
              </a:rPr>
              <a:t>Customers:</a:t>
            </a: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DCAI: </a:t>
            </a:r>
            <a:r>
              <a:rPr lang="en-US" sz="1400" b="0" dirty="0">
                <a:solidFill>
                  <a:schemeClr val="tx1"/>
                </a:solidFill>
                <a:highlight>
                  <a:srgbClr val="FFFF00"/>
                </a:highlight>
                <a:latin typeface="Calibri" panose="020F0502020204030204" pitchFamily="34" charset="0"/>
                <a:cs typeface="Calibri" panose="020F0502020204030204" pitchFamily="34" charset="0"/>
              </a:rPr>
              <a:t>Rajat Agarwal</a:t>
            </a:r>
            <a:endParaRPr lang="en-US" sz="1400" b="0" dirty="0">
              <a:solidFill>
                <a:schemeClr val="tx1"/>
              </a:solidFill>
              <a:latin typeface="Calibri" panose="020F0502020204030204" pitchFamily="34" charset="0"/>
              <a:cs typeface="Calibri" panose="020F0502020204030204" pitchFamily="34" charset="0"/>
            </a:endParaRP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CCG: </a:t>
            </a:r>
            <a:r>
              <a:rPr lang="en-US" sz="1400" b="0" dirty="0" err="1">
                <a:solidFill>
                  <a:schemeClr val="tx1"/>
                </a:solidFill>
                <a:highlight>
                  <a:srgbClr val="FFFF00"/>
                </a:highlight>
                <a:latin typeface="Calibri" panose="020F0502020204030204" pitchFamily="34" charset="0"/>
                <a:cs typeface="Calibri" panose="020F0502020204030204" pitchFamily="34" charset="0"/>
              </a:rPr>
              <a:t>Konika</a:t>
            </a:r>
            <a:r>
              <a:rPr lang="en-US" sz="1400" b="0" dirty="0">
                <a:solidFill>
                  <a:schemeClr val="tx1"/>
                </a:solidFill>
                <a:highlight>
                  <a:srgbClr val="FFFF00"/>
                </a:highlight>
                <a:latin typeface="Calibri" panose="020F0502020204030204" pitchFamily="34" charset="0"/>
                <a:cs typeface="Calibri" panose="020F0502020204030204" pitchFamily="34" charset="0"/>
              </a:rPr>
              <a:t> </a:t>
            </a:r>
            <a:r>
              <a:rPr lang="en-US" sz="1400" b="0" dirty="0" err="1">
                <a:solidFill>
                  <a:schemeClr val="tx1"/>
                </a:solidFill>
                <a:highlight>
                  <a:srgbClr val="FFFF00"/>
                </a:highlight>
                <a:latin typeface="Calibri" panose="020F0502020204030204" pitchFamily="34" charset="0"/>
                <a:cs typeface="Calibri" panose="020F0502020204030204" pitchFamily="34" charset="0"/>
              </a:rPr>
              <a:t>Ganguly</a:t>
            </a:r>
            <a:br>
              <a:rPr lang="en-US" sz="1400" b="0" dirty="0">
                <a:solidFill>
                  <a:schemeClr val="tx1"/>
                </a:solidFill>
                <a:latin typeface="Calibri" panose="020F0502020204030204" pitchFamily="34" charset="0"/>
                <a:cs typeface="Calibri" panose="020F0502020204030204" pitchFamily="34" charset="0"/>
              </a:rPr>
            </a:br>
            <a:r>
              <a:rPr lang="en-US" sz="1400" b="0" dirty="0">
                <a:solidFill>
                  <a:schemeClr val="tx1"/>
                </a:solidFill>
                <a:latin typeface="Calibri" panose="020F0502020204030204" pitchFamily="34" charset="0"/>
                <a:cs typeface="Calibri" panose="020F0502020204030204" pitchFamily="34" charset="0"/>
              </a:rPr>
              <a:t>Accelerator, FS-II: </a:t>
            </a:r>
            <a:r>
              <a:rPr lang="en-US" sz="1400" b="0" dirty="0">
                <a:solidFill>
                  <a:schemeClr val="tx1"/>
                </a:solidFill>
                <a:highlight>
                  <a:srgbClr val="FFFF00"/>
                </a:highlight>
                <a:latin typeface="Calibri" panose="020F0502020204030204" pitchFamily="34" charset="0"/>
                <a:cs typeface="Calibri" panose="020F0502020204030204" pitchFamily="34" charset="0"/>
              </a:rPr>
              <a:t>Mark Davis</a:t>
            </a:r>
            <a:endParaRPr lang="en-US" sz="1400" b="0" dirty="0">
              <a:solidFill>
                <a:schemeClr val="tx1"/>
              </a:solidFill>
              <a:latin typeface="Calibri" panose="020F0502020204030204" pitchFamily="34" charset="0"/>
              <a:cs typeface="Calibri" panose="020F0502020204030204" pitchFamily="34" charset="0"/>
            </a:endParaRP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Accelerator, </a:t>
            </a:r>
            <a:r>
              <a:rPr lang="en-US" sz="1400" b="0" dirty="0">
                <a:solidFill>
                  <a:schemeClr val="tx1"/>
                </a:solidFill>
              </a:rPr>
              <a:t>FS-</a:t>
            </a:r>
            <a:r>
              <a:rPr lang="en-US" sz="1400" b="0" dirty="0" err="1">
                <a:solidFill>
                  <a:schemeClr val="tx1"/>
                </a:solidFill>
              </a:rPr>
              <a:t>LPx</a:t>
            </a:r>
            <a:r>
              <a:rPr lang="en-US" sz="1400" b="0" dirty="0">
                <a:solidFill>
                  <a:schemeClr val="tx1"/>
                </a:solidFill>
              </a:rPr>
              <a:t>/PCIe: </a:t>
            </a:r>
            <a:r>
              <a:rPr lang="en-US" sz="1400" b="0" dirty="0">
                <a:solidFill>
                  <a:schemeClr val="tx1"/>
                </a:solidFill>
                <a:highlight>
                  <a:srgbClr val="FFFF00"/>
                </a:highlight>
                <a:latin typeface="Calibri" panose="020F0502020204030204" pitchFamily="34" charset="0"/>
                <a:cs typeface="Calibri" panose="020F0502020204030204" pitchFamily="34" charset="0"/>
              </a:rPr>
              <a:t>Randy Osborne</a:t>
            </a:r>
          </a:p>
          <a:p>
            <a:pPr>
              <a:tabLst>
                <a:tab pos="452438" algn="l"/>
              </a:tabLst>
            </a:pPr>
            <a:r>
              <a:rPr lang="en-US" sz="1400" b="0" dirty="0">
                <a:solidFill>
                  <a:schemeClr val="tx1"/>
                </a:solidFill>
                <a:latin typeface="Calibri" panose="020F0502020204030204" pitchFamily="34" charset="0"/>
                <a:cs typeface="Calibri" panose="020F0502020204030204" pitchFamily="34" charset="0"/>
              </a:rPr>
              <a:t>Stakeholders: </a:t>
            </a:r>
          </a:p>
          <a:p>
            <a:pPr marL="231775">
              <a:tabLst>
                <a:tab pos="452438" algn="l"/>
              </a:tabLst>
            </a:pPr>
            <a:r>
              <a:rPr lang="en-US" sz="1400" b="0" dirty="0">
                <a:solidFill>
                  <a:schemeClr val="tx1"/>
                </a:solidFill>
                <a:latin typeface="Calibri" panose="020F0502020204030204" pitchFamily="34" charset="0"/>
                <a:cs typeface="Calibri" panose="020F0502020204030204" pitchFamily="34" charset="0"/>
              </a:rPr>
              <a:t>Commodity Sourcing – </a:t>
            </a:r>
            <a:r>
              <a:rPr lang="en-US" sz="1400" b="0" dirty="0">
                <a:solidFill>
                  <a:schemeClr val="tx1"/>
                </a:solidFill>
                <a:highlight>
                  <a:srgbClr val="FFFF00"/>
                </a:highlight>
                <a:latin typeface="Calibri" panose="020F0502020204030204" pitchFamily="34" charset="0"/>
                <a:cs typeface="Calibri" panose="020F0502020204030204" pitchFamily="34" charset="0"/>
              </a:rPr>
              <a:t>Mimi Ocampo</a:t>
            </a:r>
          </a:p>
          <a:p>
            <a:pPr>
              <a:tabLst>
                <a:tab pos="906463" algn="l"/>
              </a:tabLst>
            </a:pPr>
            <a:r>
              <a:rPr lang="en-US" sz="1400" b="0" dirty="0">
                <a:solidFill>
                  <a:schemeClr val="tx1"/>
                </a:solidFill>
                <a:latin typeface="Calibri" panose="020F0502020204030204" pitchFamily="34" charset="0"/>
                <a:cs typeface="Calibri" panose="020F0502020204030204" pitchFamily="34" charset="0"/>
              </a:rPr>
              <a:t>(</a:t>
            </a:r>
            <a:r>
              <a:rPr lang="en-US" sz="1400" b="0" dirty="0">
                <a:solidFill>
                  <a:schemeClr val="tx1"/>
                </a:solidFill>
                <a:highlight>
                  <a:srgbClr val="FFFF00"/>
                </a:highlight>
                <a:latin typeface="Calibri" panose="020F0502020204030204" pitchFamily="34" charset="0"/>
                <a:cs typeface="Calibri" panose="020F0502020204030204" pitchFamily="34" charset="0"/>
              </a:rPr>
              <a:t>yet </a:t>
            </a:r>
            <a:r>
              <a:rPr lang="en-US" sz="1400" b="0" dirty="0">
                <a:solidFill>
                  <a:schemeClr val="tx1"/>
                </a:solidFill>
                <a:highlight>
                  <a:srgbClr val="FFFF00"/>
                </a:highlight>
              </a:rPr>
              <a:t>to be finalized</a:t>
            </a:r>
            <a:r>
              <a:rPr lang="en-US" sz="1400" b="0" dirty="0">
                <a:solidFill>
                  <a:schemeClr val="tx1"/>
                </a:solidFill>
                <a:latin typeface="Calibri" panose="020F0502020204030204" pitchFamily="34" charset="0"/>
                <a:cs typeface="Calibri" panose="020F0502020204030204" pitchFamily="34" charset="0"/>
              </a:rPr>
              <a:t>)</a:t>
            </a:r>
            <a:endParaRPr lang="en-US" sz="1400" b="0" dirty="0">
              <a:solidFill>
                <a:schemeClr val="tx1"/>
              </a:solidFill>
            </a:endParaRPr>
          </a:p>
        </p:txBody>
      </p:sp>
      <p:sp>
        <p:nvSpPr>
          <p:cNvPr id="9" name="Text Placeholder 8">
            <a:extLst>
              <a:ext uri="{FF2B5EF4-FFF2-40B4-BE49-F238E27FC236}">
                <a16:creationId xmlns:a16="http://schemas.microsoft.com/office/drawing/2014/main" id="{A55E3FCF-3C3A-798B-C53B-5975B8EA4FBB}"/>
              </a:ext>
            </a:extLst>
          </p:cNvPr>
          <p:cNvSpPr>
            <a:spLocks noGrp="1"/>
          </p:cNvSpPr>
          <p:nvPr>
            <p:ph type="body" sz="quarter" idx="34"/>
          </p:nvPr>
        </p:nvSpPr>
        <p:spPr>
          <a:xfrm>
            <a:off x="888101" y="930180"/>
            <a:ext cx="3637715" cy="678582"/>
          </a:xfrm>
        </p:spPr>
        <p:txBody>
          <a:bodyPr tIns="0" bIns="0"/>
          <a:lstStyle/>
          <a:p>
            <a:pPr marL="120650" indent="-120650">
              <a:spcBef>
                <a:spcPts val="0"/>
              </a:spcBef>
              <a:buAutoNum type="arabicPeriod"/>
            </a:pPr>
            <a:r>
              <a:rPr lang="en-US" sz="1200" b="0" dirty="0"/>
              <a:t>“Technology-driven disruption” </a:t>
            </a:r>
            <a:r>
              <a:rPr lang="en-US" b="0" dirty="0"/>
              <a:t>to </a:t>
            </a:r>
            <a:r>
              <a:rPr lang="en-US" sz="1200" b="0" dirty="0"/>
              <a:t>displace incumbent</a:t>
            </a:r>
          </a:p>
          <a:p>
            <a:pPr marL="120650" indent="-120650">
              <a:spcBef>
                <a:spcPts val="0"/>
              </a:spcBef>
              <a:buAutoNum type="arabicPeriod"/>
            </a:pPr>
            <a:r>
              <a:rPr lang="en-US" sz="1200" b="0" i="0" dirty="0">
                <a:effectLst/>
                <a:highlight>
                  <a:srgbClr val="FFFFFF"/>
                </a:highlight>
              </a:rPr>
              <a:t>“Market </a:t>
            </a:r>
            <a:r>
              <a:rPr lang="en-US" sz="1200" b="0" dirty="0">
                <a:highlight>
                  <a:srgbClr val="FFFFFF"/>
                </a:highlight>
              </a:rPr>
              <a:t>creation disruption” as a potential compute memory hierarchy redefinition as in AI (Client to Cloud)</a:t>
            </a:r>
          </a:p>
        </p:txBody>
      </p:sp>
      <p:graphicFrame>
        <p:nvGraphicFramePr>
          <p:cNvPr id="325" name="Table 325">
            <a:extLst>
              <a:ext uri="{FF2B5EF4-FFF2-40B4-BE49-F238E27FC236}">
                <a16:creationId xmlns:a16="http://schemas.microsoft.com/office/drawing/2014/main" id="{60F8F65B-2A34-27AD-1B53-3097F4F89EDC}"/>
              </a:ext>
            </a:extLst>
          </p:cNvPr>
          <p:cNvGraphicFramePr>
            <a:graphicFrameLocks noGrp="1"/>
          </p:cNvGraphicFramePr>
          <p:nvPr/>
        </p:nvGraphicFramePr>
        <p:xfrm>
          <a:off x="4615543" y="625294"/>
          <a:ext cx="7512450" cy="5584842"/>
        </p:xfrm>
        <a:graphic>
          <a:graphicData uri="http://schemas.openxmlformats.org/drawingml/2006/table">
            <a:tbl>
              <a:tblPr firstRow="1" bandRow="1">
                <a:tableStyleId>{93296810-A885-4BE3-A3E7-6D5BEEA58F35}</a:tableStyleId>
              </a:tblPr>
              <a:tblGrid>
                <a:gridCol w="1271451">
                  <a:extLst>
                    <a:ext uri="{9D8B030D-6E8A-4147-A177-3AD203B41FA5}">
                      <a16:colId xmlns:a16="http://schemas.microsoft.com/office/drawing/2014/main" val="3726004821"/>
                    </a:ext>
                  </a:extLst>
                </a:gridCol>
                <a:gridCol w="6240999">
                  <a:extLst>
                    <a:ext uri="{9D8B030D-6E8A-4147-A177-3AD203B41FA5}">
                      <a16:colId xmlns:a16="http://schemas.microsoft.com/office/drawing/2014/main" val="1334235734"/>
                    </a:ext>
                  </a:extLst>
                </a:gridCol>
              </a:tblGrid>
              <a:tr h="254371">
                <a:tc gridSpan="2">
                  <a:txBody>
                    <a:bodyPr/>
                    <a:lstStyle/>
                    <a:p>
                      <a:pPr algn="ctr"/>
                      <a:r>
                        <a:rPr lang="en-US" sz="1400">
                          <a:solidFill>
                            <a:schemeClr val="bg1"/>
                          </a:solidFill>
                          <a:latin typeface="Calibri" panose="020F0502020204030204" pitchFamily="34" charset="0"/>
                          <a:cs typeface="Calibri" panose="020F0502020204030204" pitchFamily="34" charset="0"/>
                        </a:rPr>
                        <a:t>Scope and Plan</a:t>
                      </a:r>
                    </a:p>
                  </a:txBody>
                  <a:tcPr marL="36576" marR="18288" marT="18288" marB="18288" anchor="ctr">
                    <a:solidFill>
                      <a:schemeClr val="accent6"/>
                    </a:solidFill>
                  </a:tcPr>
                </a:tc>
                <a:tc hMerge="1">
                  <a:txBody>
                    <a:bodyPr/>
                    <a:lstStyle/>
                    <a:p>
                      <a:endParaRPr lang="en-US" sz="160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61745983"/>
                  </a:ext>
                </a:extLst>
              </a:tr>
              <a:tr h="602992">
                <a:tc>
                  <a:txBody>
                    <a:bodyPr/>
                    <a:lstStyle/>
                    <a:p>
                      <a:r>
                        <a:rPr lang="en-US" sz="1400">
                          <a:solidFill>
                            <a:schemeClr val="bg1"/>
                          </a:solidFill>
                          <a:latin typeface="Calibri" panose="020F0502020204030204" pitchFamily="34" charset="0"/>
                          <a:cs typeface="Calibri" panose="020F0502020204030204" pitchFamily="34" charset="0"/>
                        </a:rPr>
                        <a:t>Problem Statement</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HBM’s low silicon utilization on all layers of DRAM chips due to shared TSV and low-density logic circuits in base die as a high-cost interposer. </a:t>
                      </a:r>
                    </a:p>
                    <a:p>
                      <a:pPr marL="120650" indent="-120650">
                        <a:buFont typeface="Arial" panose="020B0604020202020204" pitchFamily="34" charset="0"/>
                        <a:buChar char="•"/>
                        <a:tabLst/>
                      </a:pPr>
                      <a:r>
                        <a:rPr lang="en-US" sz="1400" err="1">
                          <a:latin typeface="Calibri" panose="020F0502020204030204" pitchFamily="34" charset="0"/>
                          <a:cs typeface="Calibri" panose="020F0502020204030204" pitchFamily="34" charset="0"/>
                        </a:rPr>
                        <a:t>MoP</a:t>
                      </a:r>
                      <a:r>
                        <a:rPr lang="en-US" sz="1400">
                          <a:latin typeface="Calibri" panose="020F0502020204030204" pitchFamily="34" charset="0"/>
                          <a:cs typeface="Calibri" panose="020F0502020204030204" pitchFamily="34" charset="0"/>
                        </a:rPr>
                        <a:t> formfactor constraint due to WB footprint scalability and # DQ as well as long trace length and variability impose data transfer limit in BW and power.</a:t>
                      </a:r>
                    </a:p>
                  </a:txBody>
                  <a:tcPr marL="36576" marR="18288" marT="18288" marB="18288" anchor="ctr"/>
                </a:tc>
                <a:extLst>
                  <a:ext uri="{0D108BD9-81ED-4DB2-BD59-A6C34878D82A}">
                    <a16:rowId xmlns:a16="http://schemas.microsoft.com/office/drawing/2014/main" val="943461168"/>
                  </a:ext>
                </a:extLst>
              </a:tr>
              <a:tr h="189748">
                <a:tc>
                  <a:txBody>
                    <a:bodyPr/>
                    <a:lstStyle/>
                    <a:p>
                      <a:r>
                        <a:rPr lang="en-US" sz="1400">
                          <a:solidFill>
                            <a:schemeClr val="bg1"/>
                          </a:solidFill>
                          <a:latin typeface="Calibri" panose="020F0502020204030204" pitchFamily="34" charset="0"/>
                          <a:cs typeface="Calibri" panose="020F0502020204030204" pitchFamily="34" charset="0"/>
                        </a:rPr>
                        <a:t>Key Results</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VWB and TMC process flow and capability meet scalability and cost goal</a:t>
                      </a:r>
                    </a:p>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Memory Module Electrical, Mechanical and Thermal meet product requirement</a:t>
                      </a:r>
                    </a:p>
                  </a:txBody>
                  <a:tcPr marL="36576" marR="18288" marT="18288" marB="18288" anchor="ctr"/>
                </a:tc>
                <a:extLst>
                  <a:ext uri="{0D108BD9-81ED-4DB2-BD59-A6C34878D82A}">
                    <a16:rowId xmlns:a16="http://schemas.microsoft.com/office/drawing/2014/main" val="443583853"/>
                  </a:ext>
                </a:extLst>
              </a:tr>
              <a:tr h="357464">
                <a:tc>
                  <a:txBody>
                    <a:bodyPr/>
                    <a:lstStyle/>
                    <a:p>
                      <a:r>
                        <a:rPr lang="en-US" sz="1400">
                          <a:solidFill>
                            <a:schemeClr val="bg1"/>
                          </a:solidFill>
                          <a:latin typeface="Calibri" panose="020F0502020204030204" pitchFamily="34" charset="0"/>
                          <a:cs typeface="Calibri" panose="020F0502020204030204" pitchFamily="34" charset="0"/>
                        </a:rPr>
                        <a:t>Team and Expertise</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4" action="ppaction://hlinksldjump"/>
                        </a:rPr>
                        <a:t>Team members’ disicipline covers MT, design enabling, DRAM &amp; system</a:t>
                      </a:r>
                      <a:r>
                        <a:rPr lang="en-US" sz="1400">
                          <a:latin typeface="Calibri" panose="020F0502020204030204" pitchFamily="34" charset="0"/>
                          <a:cs typeface="Calibri" panose="020F0502020204030204" pitchFamily="34" charset="0"/>
                        </a:rPr>
                        <a:t>.</a:t>
                      </a:r>
                      <a:r>
                        <a:rPr lang="en-US" sz="1400">
                          <a:solidFill>
                            <a:schemeClr val="bg1">
                              <a:lumMod val="65000"/>
                            </a:schemeClr>
                          </a:solidFill>
                          <a:latin typeface="Calibri" panose="020F0502020204030204" pitchFamily="34" charset="0"/>
                          <a:cs typeface="Calibri" panose="020F0502020204030204" pitchFamily="34" charset="0"/>
                        </a:rPr>
                        <a:t>  </a:t>
                      </a:r>
                    </a:p>
                    <a:p>
                      <a:r>
                        <a:rPr lang="en-US" sz="1400">
                          <a:solidFill>
                            <a:schemeClr val="tx1"/>
                          </a:solidFill>
                          <a:latin typeface="Calibri" panose="020F0502020204030204" pitchFamily="34" charset="0"/>
                          <a:cs typeface="Calibri" panose="020F0502020204030204" pitchFamily="34" charset="0"/>
                        </a:rPr>
                        <a:t>FT sizes of ~10 persons for Idea vetting stage</a:t>
                      </a:r>
                      <a:endParaRPr lang="en-US" sz="1400">
                        <a:solidFill>
                          <a:schemeClr val="bg1">
                            <a:lumMod val="6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1488904978"/>
                  </a:ext>
                </a:extLst>
              </a:tr>
              <a:tr h="415932">
                <a:tc>
                  <a:txBody>
                    <a:bodyPr/>
                    <a:lstStyle/>
                    <a:p>
                      <a:r>
                        <a:rPr lang="en-US" sz="1400">
                          <a:solidFill>
                            <a:schemeClr val="bg1"/>
                          </a:solidFill>
                          <a:latin typeface="Calibri" panose="020F0502020204030204" pitchFamily="34" charset="0"/>
                          <a:cs typeface="Calibri" panose="020F0502020204030204" pitchFamily="34" charset="0"/>
                        </a:rPr>
                        <a:t>Strategy</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5" action="ppaction://hlinksldjump"/>
                        </a:rPr>
                        <a:t>Critical Path Fast fail base </a:t>
                      </a:r>
                      <a:r>
                        <a:rPr lang="en-US" sz="1400">
                          <a:latin typeface="Calibri" panose="020F0502020204030204" pitchFamily="34" charset="0"/>
                          <a:cs typeface="Calibri" panose="020F0502020204030204" pitchFamily="34" charset="0"/>
                        </a:rPr>
                        <a:t>firstly to pass 3C criteria for a scalable solutions to co-define and to deliver for product plan 2027 and beyond</a:t>
                      </a:r>
                      <a:endParaRPr lang="en-US" sz="140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826874164"/>
                  </a:ext>
                </a:extLst>
              </a:tr>
              <a:tr h="179450">
                <a:tc>
                  <a:txBody>
                    <a:bodyPr/>
                    <a:lstStyle/>
                    <a:p>
                      <a:r>
                        <a:rPr lang="en-US" sz="1400">
                          <a:solidFill>
                            <a:schemeClr val="bg1"/>
                          </a:solidFill>
                          <a:latin typeface="Calibri" panose="020F0502020204030204" pitchFamily="34" charset="0"/>
                          <a:cs typeface="Calibri" panose="020F0502020204030204" pitchFamily="34" charset="0"/>
                        </a:rPr>
                        <a:t>Logistics and Funding needs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Force team technical repository share point: </a:t>
                      </a:r>
                      <a:r>
                        <a:rPr lang="en-US" sz="1400">
                          <a:latin typeface="Calibri" panose="020F0502020204030204" pitchFamily="34" charset="0"/>
                          <a:cs typeface="Calibri" panose="020F0502020204030204" pitchFamily="34" charset="0"/>
                          <a:hlinkClick r:id="rId6"/>
                        </a:rPr>
                        <a:t>TMC</a:t>
                      </a:r>
                      <a:endParaRPr lang="en-US" sz="1400">
                        <a:solidFill>
                          <a:schemeClr val="tx1"/>
                        </a:solidFill>
                        <a:latin typeface="Calibri" panose="020F0502020204030204" pitchFamily="34" charset="0"/>
                        <a:cs typeface="Calibri" panose="020F0502020204030204" pitchFamily="34" charset="0"/>
                      </a:endParaRPr>
                    </a:p>
                    <a:p>
                      <a:r>
                        <a:rPr lang="en-US" sz="1400">
                          <a:solidFill>
                            <a:schemeClr val="tx1"/>
                          </a:solidFill>
                          <a:latin typeface="Calibri" panose="020F0502020204030204" pitchFamily="34" charset="0"/>
                          <a:cs typeface="Calibri" panose="020F0502020204030204" pitchFamily="34" charset="0"/>
                        </a:rPr>
                        <a:t>Weekly meeting: Thursday 9-10pm </a:t>
                      </a:r>
                      <a:r>
                        <a:rPr lang="en-US" sz="1400" err="1">
                          <a:solidFill>
                            <a:schemeClr val="tx1"/>
                          </a:solidFill>
                          <a:latin typeface="Calibri" panose="020F0502020204030204" pitchFamily="34" charset="0"/>
                          <a:cs typeface="Calibri" panose="020F0502020204030204" pitchFamily="34" charset="0"/>
                        </a:rPr>
                        <a:t>cal</a:t>
                      </a:r>
                      <a:r>
                        <a:rPr lang="en-US" sz="1400">
                          <a:solidFill>
                            <a:schemeClr val="tx1"/>
                          </a:solidFill>
                          <a:latin typeface="Calibri" panose="020F0502020204030204" pitchFamily="34" charset="0"/>
                          <a:cs typeface="Calibri" panose="020F0502020204030204" pitchFamily="34" charset="0"/>
                        </a:rPr>
                        <a:t> time zone.</a:t>
                      </a:r>
                    </a:p>
                  </a:txBody>
                  <a:tcPr marL="36576" marR="18288" marT="18288" marB="18288" anchor="ctr"/>
                </a:tc>
                <a:extLst>
                  <a:ext uri="{0D108BD9-81ED-4DB2-BD59-A6C34878D82A}">
                    <a16:rowId xmlns:a16="http://schemas.microsoft.com/office/drawing/2014/main" val="1685333220"/>
                  </a:ext>
                </a:extLst>
              </a:tr>
              <a:tr h="347167">
                <a:tc>
                  <a:txBody>
                    <a:bodyPr/>
                    <a:lstStyle/>
                    <a:p>
                      <a:r>
                        <a:rPr lang="en-US" sz="1400">
                          <a:solidFill>
                            <a:schemeClr val="bg1"/>
                          </a:solidFill>
                          <a:latin typeface="Calibri" panose="020F0502020204030204" pitchFamily="34" charset="0"/>
                          <a:cs typeface="Calibri" panose="020F0502020204030204" pitchFamily="34" charset="0"/>
                        </a:rPr>
                        <a:t>Decision Process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Consensus within FT before Sponsors’ final ratification. </a:t>
                      </a:r>
                      <a:endParaRPr lang="en-US" sz="140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3835652934"/>
                  </a:ext>
                </a:extLst>
              </a:tr>
              <a:tr h="602992">
                <a:tc>
                  <a:txBody>
                    <a:bodyPr/>
                    <a:lstStyle/>
                    <a:p>
                      <a:r>
                        <a:rPr lang="en-US" sz="1400">
                          <a:solidFill>
                            <a:schemeClr val="bg1"/>
                          </a:solidFill>
                          <a:latin typeface="Calibri" panose="020F0502020204030204" pitchFamily="34" charset="0"/>
                          <a:cs typeface="Calibri" panose="020F0502020204030204" pitchFamily="34" charset="0"/>
                        </a:rPr>
                        <a:t>Feedback Plan  Communication</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Weekly FT mission-oriented meeting for technical feedback and alignment. </a:t>
                      </a:r>
                    </a:p>
                    <a:p>
                      <a:r>
                        <a:rPr lang="en-US" sz="1400" dirty="0">
                          <a:latin typeface="Calibri" panose="020F0502020204030204" pitchFamily="34" charset="0"/>
                          <a:cs typeface="Calibri" panose="020F0502020204030204" pitchFamily="34" charset="0"/>
                        </a:rPr>
                        <a:t>Monthly Ops review to solicitate from and to align with Customers and stakeholders </a:t>
                      </a:r>
                    </a:p>
                    <a:p>
                      <a:r>
                        <a:rPr lang="en-US" sz="1400" dirty="0">
                          <a:latin typeface="Calibri" panose="020F0502020204030204" pitchFamily="34" charset="0"/>
                          <a:cs typeface="Calibri" panose="020F0502020204030204" pitchFamily="34" charset="0"/>
                        </a:rPr>
                        <a:t>Ad hoc process-oriented meeting with sponsors for status update the ratification.</a:t>
                      </a:r>
                    </a:p>
                  </a:txBody>
                  <a:tcPr marL="36576" marR="18288" marT="18288" marB="18288" anchor="ctr"/>
                </a:tc>
                <a:extLst>
                  <a:ext uri="{0D108BD9-81ED-4DB2-BD59-A6C34878D82A}">
                    <a16:rowId xmlns:a16="http://schemas.microsoft.com/office/drawing/2014/main" val="4081955575"/>
                  </a:ext>
                </a:extLst>
              </a:tr>
              <a:tr h="781724">
                <a:tc>
                  <a:txBody>
                    <a:bodyPr/>
                    <a:lstStyle/>
                    <a:p>
                      <a:r>
                        <a:rPr lang="en-US" sz="1400">
                          <a:solidFill>
                            <a:schemeClr val="bg1"/>
                          </a:solidFill>
                          <a:latin typeface="Calibri" panose="020F0502020204030204" pitchFamily="34" charset="0"/>
                          <a:cs typeface="Calibri" panose="020F0502020204030204" pitchFamily="34" charset="0"/>
                        </a:rPr>
                        <a:t>Guard Rail</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These </a:t>
                      </a:r>
                      <a:r>
                        <a:rPr lang="en-US" sz="1400" dirty="0">
                          <a:solidFill>
                            <a:schemeClr val="bg1">
                              <a:lumMod val="75000"/>
                            </a:schemeClr>
                          </a:solidFill>
                          <a:latin typeface="Calibri" panose="020F0502020204030204" pitchFamily="34" charset="0"/>
                          <a:cs typeface="Calibri" panose="020F0502020204030204" pitchFamily="34" charset="0"/>
                        </a:rPr>
                        <a:t>are constraints or expected conditions that should be met in project execution. Calling out assumptions and boundary conditions explicitly to prevent scope creep.</a:t>
                      </a:r>
                    </a:p>
                  </a:txBody>
                  <a:tcPr marL="36576" marR="18288" marT="18288" marB="18288" anchor="ctr"/>
                </a:tc>
                <a:extLst>
                  <a:ext uri="{0D108BD9-81ED-4DB2-BD59-A6C34878D82A}">
                    <a16:rowId xmlns:a16="http://schemas.microsoft.com/office/drawing/2014/main" val="2240120858"/>
                  </a:ext>
                </a:extLst>
              </a:tr>
              <a:tr h="781724">
                <a:tc>
                  <a:txBody>
                    <a:bodyPr/>
                    <a:lstStyle/>
                    <a:p>
                      <a:r>
                        <a:rPr lang="en-US" sz="1400">
                          <a:solidFill>
                            <a:schemeClr val="bg1"/>
                          </a:solidFill>
                          <a:latin typeface="Calibri" panose="020F0502020204030204" pitchFamily="34" charset="0"/>
                          <a:cs typeface="Calibri" panose="020F0502020204030204" pitchFamily="34" charset="0"/>
                        </a:rPr>
                        <a:t>Sunset Clause &amp; Sunset Plan</a:t>
                      </a:r>
                    </a:p>
                  </a:txBody>
                  <a:tcPr marL="36576" marR="18288" marT="18288" marB="18288" anchor="ctr">
                    <a:solidFill>
                      <a:schemeClr val="accent6"/>
                    </a:solidFill>
                  </a:tcPr>
                </a:tc>
                <a:tc>
                  <a:txBody>
                    <a:bodyPr/>
                    <a:lstStyle/>
                    <a:p>
                      <a:r>
                        <a:rPr lang="en-US" sz="1400" dirty="0">
                          <a:latin typeface="Calibri" panose="020F0502020204030204" pitchFamily="34" charset="0"/>
                          <a:cs typeface="Calibri" panose="020F0502020204030204" pitchFamily="34" charset="0"/>
                        </a:rPr>
                        <a:t>When graduate, (passing gate level, meeting success criteria),  seek for the customers support for TMTV and ICTV sponsorship. Or else, revisit landing and project direction for sunset postmortem.</a:t>
                      </a:r>
                      <a:r>
                        <a:rPr lang="en-US" sz="1400" dirty="0">
                          <a:solidFill>
                            <a:schemeClr val="bg1">
                              <a:lumMod val="75000"/>
                            </a:schemeClr>
                          </a:solidFill>
                          <a:latin typeface="Calibri" panose="020F0502020204030204" pitchFamily="34" charset="0"/>
                          <a:cs typeface="Calibri" panose="020F0502020204030204" pitchFamily="34" charset="0"/>
                        </a:rPr>
                        <a:t>. </a:t>
                      </a:r>
                    </a:p>
                  </a:txBody>
                  <a:tcPr marL="36576" marR="18288" marT="18288" marB="18288" anchor="ctr"/>
                </a:tc>
                <a:extLst>
                  <a:ext uri="{0D108BD9-81ED-4DB2-BD59-A6C34878D82A}">
                    <a16:rowId xmlns:a16="http://schemas.microsoft.com/office/drawing/2014/main" val="999861387"/>
                  </a:ext>
                </a:extLst>
              </a:tr>
            </a:tbl>
          </a:graphicData>
        </a:graphic>
      </p:graphicFrame>
    </p:spTree>
    <p:extLst>
      <p:ext uri="{BB962C8B-B14F-4D97-AF65-F5344CB8AC3E}">
        <p14:creationId xmlns:p14="http://schemas.microsoft.com/office/powerpoint/2010/main" val="276111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91AE48F-0FD5-A93A-AA2B-FF075D92260B}"/>
              </a:ext>
            </a:extLst>
          </p:cNvPr>
          <p:cNvSpPr>
            <a:spLocks noGrp="1"/>
          </p:cNvSpPr>
          <p:nvPr>
            <p:ph type="title"/>
          </p:nvPr>
        </p:nvSpPr>
        <p:spPr/>
        <p:txBody>
          <a:bodyPr/>
          <a:lstStyle/>
          <a:p>
            <a:r>
              <a:rPr lang="en-US" sz="3600"/>
              <a:t>Team TMC</a:t>
            </a:r>
            <a:br>
              <a:rPr lang="en-US" sz="4400"/>
            </a:br>
            <a:r>
              <a:rPr lang="en-US" sz="2000"/>
              <a:t>Chair: DerChang Kau</a:t>
            </a:r>
            <a:endParaRPr lang="en-US" sz="4400"/>
          </a:p>
        </p:txBody>
      </p:sp>
      <p:sp>
        <p:nvSpPr>
          <p:cNvPr id="13" name="Text Placeholder 12">
            <a:extLst>
              <a:ext uri="{FF2B5EF4-FFF2-40B4-BE49-F238E27FC236}">
                <a16:creationId xmlns:a16="http://schemas.microsoft.com/office/drawing/2014/main" id="{237D8F7B-C651-8666-04D4-AE38F28C10AF}"/>
              </a:ext>
            </a:extLst>
          </p:cNvPr>
          <p:cNvSpPr>
            <a:spLocks noGrp="1"/>
          </p:cNvSpPr>
          <p:nvPr>
            <p:ph type="body" idx="1"/>
          </p:nvPr>
        </p:nvSpPr>
        <p:spPr/>
        <p:txBody>
          <a:bodyPr/>
          <a:lstStyle/>
          <a:p>
            <a:r>
              <a:rPr lang="en-US" sz="2400">
                <a:solidFill>
                  <a:schemeClr val="accent6"/>
                </a:solidFill>
              </a:rPr>
              <a:t>Technology and Design Enablement</a:t>
            </a:r>
          </a:p>
        </p:txBody>
      </p:sp>
      <p:sp>
        <p:nvSpPr>
          <p:cNvPr id="11" name="Content Placeholder 10">
            <a:extLst>
              <a:ext uri="{FF2B5EF4-FFF2-40B4-BE49-F238E27FC236}">
                <a16:creationId xmlns:a16="http://schemas.microsoft.com/office/drawing/2014/main" id="{545E7135-DE36-5174-6C6D-92664752BF01}"/>
              </a:ext>
            </a:extLst>
          </p:cNvPr>
          <p:cNvSpPr>
            <a:spLocks noGrp="1"/>
          </p:cNvSpPr>
          <p:nvPr>
            <p:ph sz="half" idx="2"/>
          </p:nvPr>
        </p:nvSpPr>
        <p:spPr/>
        <p:txBody>
          <a:bodyPr/>
          <a:lstStyle/>
          <a:p>
            <a:pPr marL="231775" indent="-231775">
              <a:tabLst>
                <a:tab pos="220663" algn="l"/>
              </a:tabLst>
            </a:pPr>
            <a:r>
              <a:rPr lang="en-US" sz="2000"/>
              <a:t>Memory Tech and Array: Dany Ly-Gagnon</a:t>
            </a:r>
          </a:p>
          <a:p>
            <a:pPr marL="231775" indent="-231775">
              <a:tabLst>
                <a:tab pos="220663" algn="l"/>
              </a:tabLst>
            </a:pPr>
            <a:r>
              <a:rPr lang="en-US" sz="2000"/>
              <a:t>SoC/MAS (Digital System): </a:t>
            </a:r>
            <a:r>
              <a:rPr lang="en-US" sz="2000" err="1"/>
              <a:t>Jiajing</a:t>
            </a:r>
            <a:r>
              <a:rPr lang="en-US" sz="2000"/>
              <a:t> Wang</a:t>
            </a:r>
          </a:p>
          <a:p>
            <a:pPr marL="231775" indent="-231775">
              <a:tabLst>
                <a:tab pos="220663" algn="l"/>
              </a:tabLst>
            </a:pPr>
            <a:r>
              <a:rPr lang="en-US" sz="2000"/>
              <a:t>Comm Channel(Analog design): Ping-Chen Liu</a:t>
            </a:r>
          </a:p>
          <a:p>
            <a:pPr marL="231775" indent="-231775">
              <a:tabLst>
                <a:tab pos="220663" algn="l"/>
              </a:tabLst>
            </a:pPr>
            <a:r>
              <a:rPr lang="en-US" sz="2000"/>
              <a:t>D2D Interconnect (physical): CC </a:t>
            </a:r>
            <a:r>
              <a:rPr lang="en-US" sz="2000" err="1"/>
              <a:t>Kuo</a:t>
            </a:r>
            <a:endParaRPr lang="en-US" sz="2000"/>
          </a:p>
          <a:p>
            <a:pPr marL="231775" indent="-231775">
              <a:tabLst>
                <a:tab pos="220663" algn="l"/>
              </a:tabLst>
            </a:pPr>
            <a:r>
              <a:rPr lang="en-US" sz="2000"/>
              <a:t>TCC Module: CC </a:t>
            </a:r>
            <a:r>
              <a:rPr lang="en-US" sz="2000" err="1"/>
              <a:t>Kuo</a:t>
            </a:r>
            <a:endParaRPr lang="en-US" sz="2000"/>
          </a:p>
          <a:p>
            <a:pPr marL="231775" indent="-231775">
              <a:tabLst>
                <a:tab pos="220663" algn="l"/>
              </a:tabLst>
            </a:pPr>
            <a:r>
              <a:rPr lang="en-US" sz="2000"/>
              <a:t>VWB Module:</a:t>
            </a:r>
          </a:p>
        </p:txBody>
      </p:sp>
      <p:sp>
        <p:nvSpPr>
          <p:cNvPr id="14" name="Text Placeholder 13">
            <a:extLst>
              <a:ext uri="{FF2B5EF4-FFF2-40B4-BE49-F238E27FC236}">
                <a16:creationId xmlns:a16="http://schemas.microsoft.com/office/drawing/2014/main" id="{E36F96DF-F706-53FC-5816-7AA513A5A6C0}"/>
              </a:ext>
            </a:extLst>
          </p:cNvPr>
          <p:cNvSpPr>
            <a:spLocks noGrp="1"/>
          </p:cNvSpPr>
          <p:nvPr>
            <p:ph type="body" sz="quarter" idx="3"/>
          </p:nvPr>
        </p:nvSpPr>
        <p:spPr/>
        <p:txBody>
          <a:bodyPr/>
          <a:lstStyle/>
          <a:p>
            <a:r>
              <a:rPr lang="en-US" sz="2400">
                <a:solidFill>
                  <a:schemeClr val="accent6"/>
                </a:solidFill>
              </a:rPr>
              <a:t>Architecture &amp; Product Definition</a:t>
            </a:r>
          </a:p>
        </p:txBody>
      </p:sp>
      <p:sp>
        <p:nvSpPr>
          <p:cNvPr id="12" name="Content Placeholder 11">
            <a:extLst>
              <a:ext uri="{FF2B5EF4-FFF2-40B4-BE49-F238E27FC236}">
                <a16:creationId xmlns:a16="http://schemas.microsoft.com/office/drawing/2014/main" id="{5376996C-8397-BA37-A8E4-2742725620AA}"/>
              </a:ext>
            </a:extLst>
          </p:cNvPr>
          <p:cNvSpPr>
            <a:spLocks noGrp="1"/>
          </p:cNvSpPr>
          <p:nvPr>
            <p:ph sz="quarter" idx="4"/>
          </p:nvPr>
        </p:nvSpPr>
        <p:spPr/>
        <p:txBody>
          <a:bodyPr/>
          <a:lstStyle/>
          <a:p>
            <a:pPr marL="231775" indent="-231775"/>
            <a:r>
              <a:rPr lang="en-US" sz="2000"/>
              <a:t>DRAM and IO: Prashant </a:t>
            </a:r>
            <a:r>
              <a:rPr lang="en-US" sz="2000" err="1"/>
              <a:t>Damle</a:t>
            </a:r>
            <a:endParaRPr lang="en-US" sz="2000"/>
          </a:p>
          <a:p>
            <a:pPr marL="231775" indent="-231775"/>
            <a:r>
              <a:rPr lang="en-US" sz="2000"/>
              <a:t>Client:</a:t>
            </a:r>
          </a:p>
          <a:p>
            <a:pPr marL="231775" indent="-231775"/>
            <a:r>
              <a:rPr lang="en-US" sz="2000" err="1"/>
              <a:t>Dataenter</a:t>
            </a:r>
            <a:endParaRPr lang="en-US" sz="2000"/>
          </a:p>
          <a:p>
            <a:pPr marL="231775" indent="-231775"/>
            <a:r>
              <a:rPr lang="en-US" sz="2000"/>
              <a:t>Accelerator:</a:t>
            </a:r>
          </a:p>
          <a:p>
            <a:pPr marL="231775" indent="-231775"/>
            <a:endParaRPr lang="en-US" sz="2000"/>
          </a:p>
          <a:p>
            <a:endParaRPr lang="en-US" sz="2000"/>
          </a:p>
          <a:p>
            <a:endParaRPr lang="en-US" sz="2000"/>
          </a:p>
        </p:txBody>
      </p:sp>
    </p:spTree>
    <p:extLst>
      <p:ext uri="{BB962C8B-B14F-4D97-AF65-F5344CB8AC3E}">
        <p14:creationId xmlns:p14="http://schemas.microsoft.com/office/powerpoint/2010/main" val="222902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A856-2042-E6C7-2D35-0FC00318AD18}"/>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06509CAA-A260-077C-F75D-022762938592}"/>
              </a:ext>
            </a:extLst>
          </p:cNvPr>
          <p:cNvSpPr>
            <a:spLocks noGrp="1"/>
          </p:cNvSpPr>
          <p:nvPr>
            <p:ph type="subTitle" idx="20"/>
          </p:nvPr>
        </p:nvSpPr>
        <p:spPr/>
        <p:txBody>
          <a:bodyPr/>
          <a:lstStyle/>
          <a:p>
            <a:r>
              <a:rPr lang="en-US">
                <a:solidFill>
                  <a:schemeClr val="bg1">
                    <a:lumMod val="75000"/>
                  </a:schemeClr>
                </a:solidFill>
              </a:rPr>
              <a:t>1. Ideation </a:t>
            </a:r>
            <a:r>
              <a:rPr lang="en-US">
                <a:solidFill>
                  <a:schemeClr val="tx1"/>
                </a:solidFill>
              </a:rPr>
              <a:t>2. Vetting  </a:t>
            </a:r>
            <a:r>
              <a:rPr lang="en-US">
                <a:solidFill>
                  <a:schemeClr val="bg1">
                    <a:lumMod val="75000"/>
                  </a:schemeClr>
                </a:solidFill>
              </a:rPr>
              <a:t>3. PoC </a:t>
            </a:r>
            <a:br>
              <a:rPr lang="en-US">
                <a:solidFill>
                  <a:schemeClr val="bg1">
                    <a:lumMod val="75000"/>
                  </a:schemeClr>
                </a:solidFill>
              </a:rPr>
            </a:br>
            <a:r>
              <a:rPr lang="en-US">
                <a:solidFill>
                  <a:schemeClr val="bg1">
                    <a:lumMod val="75000"/>
                  </a:schemeClr>
                </a:solidFill>
              </a:rPr>
              <a:t>4. Definition  5. Change Control</a:t>
            </a:r>
          </a:p>
        </p:txBody>
      </p:sp>
      <p:sp>
        <p:nvSpPr>
          <p:cNvPr id="4" name="Text Placeholder 3">
            <a:extLst>
              <a:ext uri="{FF2B5EF4-FFF2-40B4-BE49-F238E27FC236}">
                <a16:creationId xmlns:a16="http://schemas.microsoft.com/office/drawing/2014/main" id="{14937940-577D-0B4D-E103-DF1BC88163D2}"/>
              </a:ext>
            </a:extLst>
          </p:cNvPr>
          <p:cNvSpPr>
            <a:spLocks noGrp="1"/>
          </p:cNvSpPr>
          <p:nvPr>
            <p:ph type="body" idx="22"/>
          </p:nvPr>
        </p:nvSpPr>
        <p:spPr/>
        <p:txBody>
          <a:bodyPr/>
          <a:lstStyle/>
          <a:p>
            <a:endParaRPr lang="en-US"/>
          </a:p>
        </p:txBody>
      </p:sp>
      <p:sp>
        <p:nvSpPr>
          <p:cNvPr id="5" name="Text Placeholder 4">
            <a:extLst>
              <a:ext uri="{FF2B5EF4-FFF2-40B4-BE49-F238E27FC236}">
                <a16:creationId xmlns:a16="http://schemas.microsoft.com/office/drawing/2014/main" id="{7833EDD3-9396-D2F7-2464-F94F06F8CC95}"/>
              </a:ext>
            </a:extLst>
          </p:cNvPr>
          <p:cNvSpPr>
            <a:spLocks noGrp="1"/>
          </p:cNvSpPr>
          <p:nvPr>
            <p:ph type="body" sz="quarter" idx="28"/>
          </p:nvPr>
        </p:nvSpPr>
        <p:spPr/>
        <p:txBody>
          <a:bodyPr/>
          <a:lstStyle/>
          <a:p>
            <a:endParaRPr lang="en-US"/>
          </a:p>
        </p:txBody>
      </p:sp>
      <p:sp>
        <p:nvSpPr>
          <p:cNvPr id="6" name="Text Placeholder 5">
            <a:extLst>
              <a:ext uri="{FF2B5EF4-FFF2-40B4-BE49-F238E27FC236}">
                <a16:creationId xmlns:a16="http://schemas.microsoft.com/office/drawing/2014/main" id="{4F2B973B-1BD5-C2BF-D9EC-85B6CF000C59}"/>
              </a:ext>
            </a:extLst>
          </p:cNvPr>
          <p:cNvSpPr>
            <a:spLocks noGrp="1"/>
          </p:cNvSpPr>
          <p:nvPr>
            <p:ph type="body" sz="quarter" idx="30"/>
          </p:nvPr>
        </p:nvSpPr>
        <p:spPr/>
        <p:txBody>
          <a:bodyPr/>
          <a:lstStyle/>
          <a:p>
            <a:r>
              <a:rPr lang="en-US"/>
              <a:t>Apr’24 to Sep’24</a:t>
            </a:r>
          </a:p>
        </p:txBody>
      </p:sp>
      <p:sp>
        <p:nvSpPr>
          <p:cNvPr id="7" name="Text Placeholder 6">
            <a:extLst>
              <a:ext uri="{FF2B5EF4-FFF2-40B4-BE49-F238E27FC236}">
                <a16:creationId xmlns:a16="http://schemas.microsoft.com/office/drawing/2014/main" id="{8AFF4EA1-A2BA-ECEA-066E-261E29D47621}"/>
              </a:ext>
            </a:extLst>
          </p:cNvPr>
          <p:cNvSpPr>
            <a:spLocks noGrp="1"/>
          </p:cNvSpPr>
          <p:nvPr>
            <p:ph type="body" sz="quarter" idx="32"/>
          </p:nvPr>
        </p:nvSpPr>
        <p:spPr/>
        <p:txBody>
          <a:bodyPr/>
          <a:lstStyle/>
          <a:p>
            <a:endParaRPr lang="en-US"/>
          </a:p>
        </p:txBody>
      </p:sp>
      <p:sp>
        <p:nvSpPr>
          <p:cNvPr id="8" name="Text Placeholder 7">
            <a:extLst>
              <a:ext uri="{FF2B5EF4-FFF2-40B4-BE49-F238E27FC236}">
                <a16:creationId xmlns:a16="http://schemas.microsoft.com/office/drawing/2014/main" id="{E466D500-E52D-DDDC-A6DF-3D1A7FC6D8D6}"/>
              </a:ext>
            </a:extLst>
          </p:cNvPr>
          <p:cNvSpPr>
            <a:spLocks noGrp="1"/>
          </p:cNvSpPr>
          <p:nvPr>
            <p:ph type="body" sz="quarter" idx="33"/>
          </p:nvPr>
        </p:nvSpPr>
        <p:spPr/>
        <p:txBody>
          <a:bodyPr/>
          <a:lstStyle/>
          <a:p>
            <a:endParaRPr lang="en-US"/>
          </a:p>
        </p:txBody>
      </p:sp>
      <p:sp>
        <p:nvSpPr>
          <p:cNvPr id="9" name="Text Placeholder 8">
            <a:extLst>
              <a:ext uri="{FF2B5EF4-FFF2-40B4-BE49-F238E27FC236}">
                <a16:creationId xmlns:a16="http://schemas.microsoft.com/office/drawing/2014/main" id="{A55E3FCF-3C3A-798B-C53B-5975B8EA4FBB}"/>
              </a:ext>
            </a:extLst>
          </p:cNvPr>
          <p:cNvSpPr>
            <a:spLocks noGrp="1"/>
          </p:cNvSpPr>
          <p:nvPr>
            <p:ph type="body" sz="quarter" idx="34"/>
          </p:nvPr>
        </p:nvSpPr>
        <p:spPr/>
        <p:txBody>
          <a:bodyPr/>
          <a:lstStyle/>
          <a:p>
            <a:endParaRPr lang="en-US"/>
          </a:p>
        </p:txBody>
      </p:sp>
      <p:graphicFrame>
        <p:nvGraphicFramePr>
          <p:cNvPr id="325" name="Table 325">
            <a:extLst>
              <a:ext uri="{FF2B5EF4-FFF2-40B4-BE49-F238E27FC236}">
                <a16:creationId xmlns:a16="http://schemas.microsoft.com/office/drawing/2014/main" id="{60F8F65B-2A34-27AD-1B53-3097F4F89EDC}"/>
              </a:ext>
            </a:extLst>
          </p:cNvPr>
          <p:cNvGraphicFramePr>
            <a:graphicFrameLocks noGrp="1"/>
          </p:cNvGraphicFramePr>
          <p:nvPr>
            <p:extLst>
              <p:ext uri="{D42A27DB-BD31-4B8C-83A1-F6EECF244321}">
                <p14:modId xmlns:p14="http://schemas.microsoft.com/office/powerpoint/2010/main" val="106202142"/>
              </p:ext>
            </p:extLst>
          </p:nvPr>
        </p:nvGraphicFramePr>
        <p:xfrm>
          <a:off x="4699001" y="625294"/>
          <a:ext cx="7428992" cy="6186091"/>
        </p:xfrm>
        <a:graphic>
          <a:graphicData uri="http://schemas.openxmlformats.org/drawingml/2006/table">
            <a:tbl>
              <a:tblPr firstRow="1" bandRow="1">
                <a:tableStyleId>{93296810-A885-4BE3-A3E7-6D5BEEA58F35}</a:tableStyleId>
              </a:tblPr>
              <a:tblGrid>
                <a:gridCol w="1473199">
                  <a:extLst>
                    <a:ext uri="{9D8B030D-6E8A-4147-A177-3AD203B41FA5}">
                      <a16:colId xmlns:a16="http://schemas.microsoft.com/office/drawing/2014/main" val="3726004821"/>
                    </a:ext>
                  </a:extLst>
                </a:gridCol>
                <a:gridCol w="5955793">
                  <a:extLst>
                    <a:ext uri="{9D8B030D-6E8A-4147-A177-3AD203B41FA5}">
                      <a16:colId xmlns:a16="http://schemas.microsoft.com/office/drawing/2014/main" val="1334235734"/>
                    </a:ext>
                  </a:extLst>
                </a:gridCol>
              </a:tblGrid>
              <a:tr h="254371">
                <a:tc gridSpan="2">
                  <a:txBody>
                    <a:bodyPr/>
                    <a:lstStyle/>
                    <a:p>
                      <a:pPr algn="ctr"/>
                      <a:r>
                        <a:rPr lang="en-US" sz="1400">
                          <a:solidFill>
                            <a:schemeClr val="bg1"/>
                          </a:solidFill>
                          <a:latin typeface="Calibri" panose="020F0502020204030204" pitchFamily="34" charset="0"/>
                          <a:cs typeface="Calibri" panose="020F0502020204030204" pitchFamily="34" charset="0"/>
                        </a:rPr>
                        <a:t>Scope and Plan</a:t>
                      </a:r>
                    </a:p>
                  </a:txBody>
                  <a:tcPr marL="36576" marR="18288" marT="18288" marB="18288" anchor="ctr">
                    <a:solidFill>
                      <a:schemeClr val="accent6"/>
                    </a:solidFill>
                  </a:tcPr>
                </a:tc>
                <a:tc hMerge="1">
                  <a:txBody>
                    <a:bodyPr/>
                    <a:lstStyle/>
                    <a:p>
                      <a:endParaRPr lang="en-US" sz="160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61745983"/>
                  </a:ext>
                </a:extLst>
              </a:tr>
              <a:tr h="602992">
                <a:tc>
                  <a:txBody>
                    <a:bodyPr/>
                    <a:lstStyle/>
                    <a:p>
                      <a:r>
                        <a:rPr lang="en-US" sz="1400">
                          <a:solidFill>
                            <a:schemeClr val="bg1"/>
                          </a:solidFill>
                          <a:latin typeface="Calibri" panose="020F0502020204030204" pitchFamily="34" charset="0"/>
                          <a:cs typeface="Calibri" panose="020F0502020204030204" pitchFamily="34" charset="0"/>
                        </a:rPr>
                        <a:t>Problem Statement</a:t>
                      </a:r>
                    </a:p>
                  </a:txBody>
                  <a:tcPr marL="36576" marR="18288" marT="18288" marB="18288" anchor="ctr">
                    <a:solidFill>
                      <a:schemeClr val="accent6"/>
                    </a:solidFill>
                  </a:tcPr>
                </a:tc>
                <a:tc>
                  <a:txBody>
                    <a:bodyPr/>
                    <a:lstStyle/>
                    <a:p>
                      <a:pPr marL="120650" indent="-120650">
                        <a:buFont typeface="Arial" panose="020B0604020202020204" pitchFamily="34" charset="0"/>
                        <a:buChar char="•"/>
                        <a:tabLst/>
                      </a:pPr>
                      <a:r>
                        <a:rPr lang="en-US" sz="1400">
                          <a:latin typeface="Calibri" panose="020F0502020204030204" pitchFamily="34" charset="0"/>
                          <a:cs typeface="Calibri" panose="020F0502020204030204" pitchFamily="34" charset="0"/>
                        </a:rPr>
                        <a:t>HBM’s low silicon utilization on all layers of DRAM chips due to shared TSV and low density logic circuits in base die for interposer. </a:t>
                      </a:r>
                    </a:p>
                    <a:p>
                      <a:pPr marL="120650" indent="-120650">
                        <a:buFont typeface="Arial" panose="020B0604020202020204" pitchFamily="34" charset="0"/>
                        <a:buChar char="•"/>
                        <a:tabLst/>
                      </a:pPr>
                      <a:r>
                        <a:rPr lang="en-US" sz="1400" err="1">
                          <a:latin typeface="Calibri" panose="020F0502020204030204" pitchFamily="34" charset="0"/>
                          <a:cs typeface="Calibri" panose="020F0502020204030204" pitchFamily="34" charset="0"/>
                        </a:rPr>
                        <a:t>MoP</a:t>
                      </a:r>
                      <a:r>
                        <a:rPr lang="en-US" sz="1400">
                          <a:latin typeface="Calibri" panose="020F0502020204030204" pitchFamily="34" charset="0"/>
                          <a:cs typeface="Calibri" panose="020F0502020204030204" pitchFamily="34" charset="0"/>
                        </a:rPr>
                        <a:t> formfactor constraint due to WB footprint scalability and # DQ as well as long trace length and variability impose data transfer limit in BW and power.</a:t>
                      </a:r>
                    </a:p>
                  </a:txBody>
                  <a:tcPr marL="36576" marR="18288" marT="18288" marB="18288" anchor="ctr"/>
                </a:tc>
                <a:extLst>
                  <a:ext uri="{0D108BD9-81ED-4DB2-BD59-A6C34878D82A}">
                    <a16:rowId xmlns:a16="http://schemas.microsoft.com/office/drawing/2014/main" val="943461168"/>
                  </a:ext>
                </a:extLst>
              </a:tr>
              <a:tr h="602992">
                <a:tc>
                  <a:txBody>
                    <a:bodyPr/>
                    <a:lstStyle/>
                    <a:p>
                      <a:r>
                        <a:rPr lang="en-US" sz="1400">
                          <a:solidFill>
                            <a:schemeClr val="bg1"/>
                          </a:solidFill>
                          <a:latin typeface="Calibri" panose="020F0502020204030204" pitchFamily="34" charset="0"/>
                          <a:cs typeface="Calibri" panose="020F0502020204030204" pitchFamily="34" charset="0"/>
                        </a:rPr>
                        <a:t>Key Results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Measure </a:t>
                      </a:r>
                      <a:r>
                        <a:rPr lang="en-US" sz="1400">
                          <a:solidFill>
                            <a:schemeClr val="bg1">
                              <a:lumMod val="65000"/>
                            </a:schemeClr>
                          </a:solidFill>
                          <a:latin typeface="Calibri" panose="020F0502020204030204" pitchFamily="34" charset="0"/>
                          <a:cs typeface="Calibri" panose="020F0502020204030204" pitchFamily="34" charset="0"/>
                        </a:rPr>
                        <a:t>what matters; necessary and sufficient quantifiable metric; Stretched yet realistic time-bounded measurables (S.M.A.R.T)</a:t>
                      </a:r>
                    </a:p>
                  </a:txBody>
                  <a:tcPr marL="36576" marR="18288" marT="18288" marB="18288" anchor="ctr"/>
                </a:tc>
                <a:extLst>
                  <a:ext uri="{0D108BD9-81ED-4DB2-BD59-A6C34878D82A}">
                    <a16:rowId xmlns:a16="http://schemas.microsoft.com/office/drawing/2014/main" val="443583853"/>
                  </a:ext>
                </a:extLst>
              </a:tr>
              <a:tr h="602992">
                <a:tc>
                  <a:txBody>
                    <a:bodyPr/>
                    <a:lstStyle/>
                    <a:p>
                      <a:r>
                        <a:rPr lang="en-US" sz="1400">
                          <a:solidFill>
                            <a:schemeClr val="bg1"/>
                          </a:solidFill>
                          <a:latin typeface="Calibri" panose="020F0502020204030204" pitchFamily="34" charset="0"/>
                          <a:cs typeface="Calibri" panose="020F0502020204030204" pitchFamily="34" charset="0"/>
                        </a:rPr>
                        <a:t>Team and Expertise</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2" action="ppaction://hlinksldjump"/>
                        </a:rPr>
                        <a:t>Team members include technology, design enabling, memory &amp; system architects</a:t>
                      </a:r>
                      <a:endParaRPr lang="en-US" sz="1400">
                        <a:solidFill>
                          <a:schemeClr val="bg1">
                            <a:lumMod val="65000"/>
                          </a:schemeClr>
                        </a:solidFill>
                        <a:latin typeface="Calibri" panose="020F0502020204030204" pitchFamily="34" charset="0"/>
                        <a:cs typeface="Calibri" panose="020F0502020204030204" pitchFamily="34" charset="0"/>
                      </a:endParaRPr>
                    </a:p>
                    <a:p>
                      <a:r>
                        <a:rPr lang="en-US" sz="1400">
                          <a:solidFill>
                            <a:schemeClr val="bg1">
                              <a:lumMod val="65000"/>
                            </a:schemeClr>
                          </a:solidFill>
                          <a:latin typeface="Calibri" panose="020F0502020204030204" pitchFamily="34" charset="0"/>
                          <a:cs typeface="Calibri" panose="020F0502020204030204" pitchFamily="34" charset="0"/>
                        </a:rPr>
                        <a:t>Team category: TF: 4~6. FT: 8~10  WG: 12~15,  JET: &lt;20</a:t>
                      </a:r>
                    </a:p>
                  </a:txBody>
                  <a:tcPr marL="36576" marR="18288" marT="18288" marB="18288" anchor="ctr"/>
                </a:tc>
                <a:extLst>
                  <a:ext uri="{0D108BD9-81ED-4DB2-BD59-A6C34878D82A}">
                    <a16:rowId xmlns:a16="http://schemas.microsoft.com/office/drawing/2014/main" val="1488904978"/>
                  </a:ext>
                </a:extLst>
              </a:tr>
              <a:tr h="415932">
                <a:tc>
                  <a:txBody>
                    <a:bodyPr/>
                    <a:lstStyle/>
                    <a:p>
                      <a:r>
                        <a:rPr lang="en-US" sz="1400">
                          <a:solidFill>
                            <a:schemeClr val="bg1"/>
                          </a:solidFill>
                          <a:latin typeface="Calibri" panose="020F0502020204030204" pitchFamily="34" charset="0"/>
                          <a:cs typeface="Calibri" panose="020F0502020204030204" pitchFamily="34" charset="0"/>
                        </a:rPr>
                        <a:t>Strategy</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hlinkClick r:id="rId3" action="ppaction://hlinksldjump"/>
                        </a:rPr>
                        <a:t>Critical Path Fast fail base </a:t>
                      </a:r>
                      <a:r>
                        <a:rPr lang="en-US" sz="1400">
                          <a:latin typeface="Calibri" panose="020F0502020204030204" pitchFamily="34" charset="0"/>
                          <a:cs typeface="Calibri" panose="020F0502020204030204" pitchFamily="34" charset="0"/>
                        </a:rPr>
                        <a:t>firstly to pass 3C criteria for a scalable solutions meeting Product 5+ years requirement</a:t>
                      </a:r>
                      <a:endParaRPr lang="en-US" sz="1400">
                        <a:solidFill>
                          <a:schemeClr val="bg1">
                            <a:lumMod val="75000"/>
                          </a:schemeClr>
                        </a:solidFill>
                        <a:latin typeface="Calibri" panose="020F0502020204030204" pitchFamily="34" charset="0"/>
                        <a:cs typeface="Calibri" panose="020F0502020204030204" pitchFamily="34" charset="0"/>
                      </a:endParaRPr>
                    </a:p>
                  </a:txBody>
                  <a:tcPr marL="36576" marR="18288" marT="18288" marB="18288" anchor="ctr"/>
                </a:tc>
                <a:extLst>
                  <a:ext uri="{0D108BD9-81ED-4DB2-BD59-A6C34878D82A}">
                    <a16:rowId xmlns:a16="http://schemas.microsoft.com/office/drawing/2014/main" val="826874164"/>
                  </a:ext>
                </a:extLst>
              </a:tr>
              <a:tr h="602992">
                <a:tc>
                  <a:txBody>
                    <a:bodyPr/>
                    <a:lstStyle/>
                    <a:p>
                      <a:r>
                        <a:rPr lang="en-US" sz="1400">
                          <a:solidFill>
                            <a:schemeClr val="bg1"/>
                          </a:solidFill>
                          <a:latin typeface="Calibri" panose="020F0502020204030204" pitchFamily="34" charset="0"/>
                          <a:cs typeface="Calibri" panose="020F0502020204030204" pitchFamily="34" charset="0"/>
                        </a:rPr>
                        <a:t>Logistics and Funding needs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Including </a:t>
                      </a:r>
                      <a:r>
                        <a:rPr lang="en-US" sz="1400">
                          <a:solidFill>
                            <a:schemeClr val="bg1">
                              <a:lumMod val="75000"/>
                            </a:schemeClr>
                          </a:solidFill>
                          <a:latin typeface="Calibri" panose="020F0502020204030204" pitchFamily="34" charset="0"/>
                          <a:cs typeface="Calibri" panose="020F0502020204030204" pitchFamily="34" charset="0"/>
                        </a:rPr>
                        <a:t>meeting schedule, share point and other expenses to project execution, such as hardware, software, IP, license, tests, EFA/PFA, labs, </a:t>
                      </a:r>
                      <a:r>
                        <a:rPr lang="en-US" sz="1400" err="1">
                          <a:solidFill>
                            <a:schemeClr val="bg1">
                              <a:lumMod val="75000"/>
                            </a:schemeClr>
                          </a:solidFill>
                          <a:latin typeface="Calibri" panose="020F0502020204030204" pitchFamily="34" charset="0"/>
                          <a:cs typeface="Calibri" panose="020F0502020204030204" pitchFamily="34" charset="0"/>
                        </a:rPr>
                        <a:t>tapeout</a:t>
                      </a:r>
                      <a:r>
                        <a:rPr lang="en-US" sz="1400">
                          <a:solidFill>
                            <a:schemeClr val="bg1">
                              <a:lumMod val="75000"/>
                            </a:schemeClr>
                          </a:solidFill>
                          <a:latin typeface="Calibri" panose="020F0502020204030204" pitchFamily="34" charset="0"/>
                          <a:cs typeface="Calibri" panose="020F0502020204030204" pitchFamily="34" charset="0"/>
                        </a:rPr>
                        <a:t>, silicon.</a:t>
                      </a:r>
                    </a:p>
                  </a:txBody>
                  <a:tcPr marL="36576" marR="18288" marT="18288" marB="18288" anchor="ctr"/>
                </a:tc>
                <a:extLst>
                  <a:ext uri="{0D108BD9-81ED-4DB2-BD59-A6C34878D82A}">
                    <a16:rowId xmlns:a16="http://schemas.microsoft.com/office/drawing/2014/main" val="1685333220"/>
                  </a:ext>
                </a:extLst>
              </a:tr>
              <a:tr h="602992">
                <a:tc>
                  <a:txBody>
                    <a:bodyPr/>
                    <a:lstStyle/>
                    <a:p>
                      <a:r>
                        <a:rPr lang="en-US" sz="1400">
                          <a:solidFill>
                            <a:schemeClr val="bg1"/>
                          </a:solidFill>
                          <a:latin typeface="Calibri" panose="020F0502020204030204" pitchFamily="34" charset="0"/>
                          <a:cs typeface="Calibri" panose="020F0502020204030204" pitchFamily="34" charset="0"/>
                        </a:rPr>
                        <a:t>Decision Process</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The </a:t>
                      </a:r>
                      <a:r>
                        <a:rPr lang="en-US" sz="1400">
                          <a:solidFill>
                            <a:schemeClr val="bg1">
                              <a:lumMod val="75000"/>
                            </a:schemeClr>
                          </a:solidFill>
                          <a:latin typeface="Calibri" panose="020F0502020204030204" pitchFamily="34" charset="0"/>
                          <a:cs typeface="Calibri" panose="020F0502020204030204" pitchFamily="34" charset="0"/>
                        </a:rPr>
                        <a:t>process used within the team to make decisions.  This can be either:  consensus, consultative, voting, or authoritative.</a:t>
                      </a:r>
                    </a:p>
                  </a:txBody>
                  <a:tcPr marL="36576" marR="18288" marT="18288" marB="18288" anchor="ctr"/>
                </a:tc>
                <a:extLst>
                  <a:ext uri="{0D108BD9-81ED-4DB2-BD59-A6C34878D82A}">
                    <a16:rowId xmlns:a16="http://schemas.microsoft.com/office/drawing/2014/main" val="3835652934"/>
                  </a:ext>
                </a:extLst>
              </a:tr>
              <a:tr h="602992">
                <a:tc>
                  <a:txBody>
                    <a:bodyPr/>
                    <a:lstStyle/>
                    <a:p>
                      <a:r>
                        <a:rPr lang="en-US" sz="1400">
                          <a:solidFill>
                            <a:schemeClr val="bg1"/>
                          </a:solidFill>
                          <a:latin typeface="Calibri" panose="020F0502020204030204" pitchFamily="34" charset="0"/>
                          <a:cs typeface="Calibri" panose="020F0502020204030204" pitchFamily="34" charset="0"/>
                        </a:rPr>
                        <a:t>Feedback Plan  Communication</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To </a:t>
                      </a:r>
                      <a:r>
                        <a:rPr lang="en-US" sz="1400">
                          <a:solidFill>
                            <a:schemeClr val="bg1">
                              <a:lumMod val="75000"/>
                            </a:schemeClr>
                          </a:solidFill>
                          <a:latin typeface="Calibri" panose="020F0502020204030204" pitchFamily="34" charset="0"/>
                          <a:cs typeface="Calibri" panose="020F0502020204030204" pitchFamily="34" charset="0"/>
                        </a:rPr>
                        <a:t>communicate to the ecosystem, with the team’s activities to ensure continual buy-in or forking to appropriate direction.</a:t>
                      </a:r>
                    </a:p>
                  </a:txBody>
                  <a:tcPr marL="36576" marR="18288" marT="18288" marB="18288" anchor="ctr"/>
                </a:tc>
                <a:extLst>
                  <a:ext uri="{0D108BD9-81ED-4DB2-BD59-A6C34878D82A}">
                    <a16:rowId xmlns:a16="http://schemas.microsoft.com/office/drawing/2014/main" val="4081955575"/>
                  </a:ext>
                </a:extLst>
              </a:tr>
              <a:tr h="781724">
                <a:tc>
                  <a:txBody>
                    <a:bodyPr/>
                    <a:lstStyle/>
                    <a:p>
                      <a:r>
                        <a:rPr lang="en-US" sz="1400">
                          <a:solidFill>
                            <a:schemeClr val="bg1"/>
                          </a:solidFill>
                          <a:latin typeface="Calibri" panose="020F0502020204030204" pitchFamily="34" charset="0"/>
                          <a:cs typeface="Calibri" panose="020F0502020204030204" pitchFamily="34" charset="0"/>
                        </a:rPr>
                        <a:t>Guard Rail</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These </a:t>
                      </a:r>
                      <a:r>
                        <a:rPr lang="en-US" sz="1400">
                          <a:solidFill>
                            <a:schemeClr val="bg1">
                              <a:lumMod val="75000"/>
                            </a:schemeClr>
                          </a:solidFill>
                          <a:latin typeface="Calibri" panose="020F0502020204030204" pitchFamily="34" charset="0"/>
                          <a:cs typeface="Calibri" panose="020F0502020204030204" pitchFamily="34" charset="0"/>
                        </a:rPr>
                        <a:t>are constraints or expected conditions that should be met in project execution. Calling out assumptions and boundary conditions explicitly to prevent scope creep.</a:t>
                      </a:r>
                    </a:p>
                  </a:txBody>
                  <a:tcPr marL="36576" marR="18288" marT="18288" marB="18288" anchor="ctr"/>
                </a:tc>
                <a:extLst>
                  <a:ext uri="{0D108BD9-81ED-4DB2-BD59-A6C34878D82A}">
                    <a16:rowId xmlns:a16="http://schemas.microsoft.com/office/drawing/2014/main" val="2240120858"/>
                  </a:ext>
                </a:extLst>
              </a:tr>
              <a:tr h="781724">
                <a:tc>
                  <a:txBody>
                    <a:bodyPr/>
                    <a:lstStyle/>
                    <a:p>
                      <a:r>
                        <a:rPr lang="en-US" sz="1400">
                          <a:solidFill>
                            <a:schemeClr val="bg1"/>
                          </a:solidFill>
                          <a:latin typeface="Calibri" panose="020F0502020204030204" pitchFamily="34" charset="0"/>
                          <a:cs typeface="Calibri" panose="020F0502020204030204" pitchFamily="34" charset="0"/>
                        </a:rPr>
                        <a:t>Sunset Clause &amp; Sunset Plan</a:t>
                      </a:r>
                    </a:p>
                  </a:txBody>
                  <a:tcPr marL="36576" marR="18288" marT="18288" marB="18288" anchor="ctr">
                    <a:solidFill>
                      <a:schemeClr val="accent6"/>
                    </a:solidFill>
                  </a:tcPr>
                </a:tc>
                <a:tc>
                  <a:txBody>
                    <a:bodyPr/>
                    <a:lstStyle/>
                    <a:p>
                      <a:r>
                        <a:rPr lang="en-US" sz="1400">
                          <a:latin typeface="Calibri" panose="020F0502020204030204" pitchFamily="34" charset="0"/>
                          <a:cs typeface="Calibri" panose="020F0502020204030204" pitchFamily="34" charset="0"/>
                        </a:rPr>
                        <a:t>The </a:t>
                      </a:r>
                      <a:r>
                        <a:rPr lang="en-US" sz="1400">
                          <a:solidFill>
                            <a:schemeClr val="bg1">
                              <a:lumMod val="75000"/>
                            </a:schemeClr>
                          </a:solidFill>
                          <a:latin typeface="Calibri" panose="020F0502020204030204" pitchFamily="34" charset="0"/>
                          <a:cs typeface="Calibri" panose="020F0502020204030204" pitchFamily="34" charset="0"/>
                        </a:rPr>
                        <a:t>completion point such as date and goal achieved to end the project</a:t>
                      </a:r>
                    </a:p>
                    <a:p>
                      <a:r>
                        <a:rPr lang="en-US" sz="1400">
                          <a:solidFill>
                            <a:schemeClr val="bg1">
                              <a:lumMod val="75000"/>
                            </a:schemeClr>
                          </a:solidFill>
                          <a:latin typeface="Calibri" panose="020F0502020204030204" pitchFamily="34" charset="0"/>
                          <a:cs typeface="Calibri" panose="020F0502020204030204" pitchFamily="34" charset="0"/>
                        </a:rPr>
                        <a:t>Upon the completion and objectives met, describes what, when, where, and how to step up, down, change direction or terminate. </a:t>
                      </a:r>
                    </a:p>
                  </a:txBody>
                  <a:tcPr marL="36576" marR="18288" marT="18288" marB="18288" anchor="ctr"/>
                </a:tc>
                <a:extLst>
                  <a:ext uri="{0D108BD9-81ED-4DB2-BD59-A6C34878D82A}">
                    <a16:rowId xmlns:a16="http://schemas.microsoft.com/office/drawing/2014/main" val="999861387"/>
                  </a:ext>
                </a:extLst>
              </a:tr>
            </a:tbl>
          </a:graphicData>
        </a:graphic>
      </p:graphicFrame>
    </p:spTree>
    <p:extLst>
      <p:ext uri="{BB962C8B-B14F-4D97-AF65-F5344CB8AC3E}">
        <p14:creationId xmlns:p14="http://schemas.microsoft.com/office/powerpoint/2010/main" val="141835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0" name="Group 249">
            <a:extLst>
              <a:ext uri="{FF2B5EF4-FFF2-40B4-BE49-F238E27FC236}">
                <a16:creationId xmlns:a16="http://schemas.microsoft.com/office/drawing/2014/main" id="{3693F367-14F1-B116-269F-3A72062834B0}"/>
              </a:ext>
            </a:extLst>
          </p:cNvPr>
          <p:cNvGrpSpPr/>
          <p:nvPr/>
        </p:nvGrpSpPr>
        <p:grpSpPr>
          <a:xfrm>
            <a:off x="5852128" y="5247494"/>
            <a:ext cx="1440000" cy="535936"/>
            <a:chOff x="3644947" y="3875894"/>
            <a:chExt cx="1440000" cy="535936"/>
          </a:xfrm>
        </p:grpSpPr>
        <p:grpSp>
          <p:nvGrpSpPr>
            <p:cNvPr id="197" name="Group 196">
              <a:extLst>
                <a:ext uri="{FF2B5EF4-FFF2-40B4-BE49-F238E27FC236}">
                  <a16:creationId xmlns:a16="http://schemas.microsoft.com/office/drawing/2014/main" id="{EB17B644-10F5-AE17-1298-5E5E7667A6EB}"/>
                </a:ext>
              </a:extLst>
            </p:cNvPr>
            <p:cNvGrpSpPr/>
            <p:nvPr/>
          </p:nvGrpSpPr>
          <p:grpSpPr>
            <a:xfrm>
              <a:off x="3644947" y="3974698"/>
              <a:ext cx="1440000" cy="338328"/>
              <a:chOff x="3143836" y="3935689"/>
              <a:chExt cx="1440000" cy="338328"/>
            </a:xfrm>
          </p:grpSpPr>
          <p:sp>
            <p:nvSpPr>
              <p:cNvPr id="198" name="Rectangle 197">
                <a:extLst>
                  <a:ext uri="{FF2B5EF4-FFF2-40B4-BE49-F238E27FC236}">
                    <a16:creationId xmlns:a16="http://schemas.microsoft.com/office/drawing/2014/main" id="{28027ECC-8277-7B38-F9DB-9850AB46D481}"/>
                  </a:ext>
                </a:extLst>
              </p:cNvPr>
              <p:cNvSpPr/>
              <p:nvPr/>
            </p:nvSpPr>
            <p:spPr>
              <a:xfrm>
                <a:off x="3143836" y="3935689"/>
                <a:ext cx="1440000" cy="338328"/>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99" name="Straight Connector 198">
                <a:extLst>
                  <a:ext uri="{FF2B5EF4-FFF2-40B4-BE49-F238E27FC236}">
                    <a16:creationId xmlns:a16="http://schemas.microsoft.com/office/drawing/2014/main" id="{A5E60FAF-1FCD-AA7A-B84A-0076A0C61CE4}"/>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0" name="Straight Connector 199">
                <a:extLst>
                  <a:ext uri="{FF2B5EF4-FFF2-40B4-BE49-F238E27FC236}">
                    <a16:creationId xmlns:a16="http://schemas.microsoft.com/office/drawing/2014/main" id="{9931DF5B-9AF1-1514-1784-7E9DADD96BE6}"/>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1" name="Straight Connector 200">
                <a:extLst>
                  <a:ext uri="{FF2B5EF4-FFF2-40B4-BE49-F238E27FC236}">
                    <a16:creationId xmlns:a16="http://schemas.microsoft.com/office/drawing/2014/main" id="{723F5729-18D7-E16F-420F-82EB37D45164}"/>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2" name="Straight Connector 201">
                <a:extLst>
                  <a:ext uri="{FF2B5EF4-FFF2-40B4-BE49-F238E27FC236}">
                    <a16:creationId xmlns:a16="http://schemas.microsoft.com/office/drawing/2014/main" id="{8FD18440-6C52-03D4-0710-A655FD38F1FD}"/>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3" name="Straight Connector 202">
                <a:extLst>
                  <a:ext uri="{FF2B5EF4-FFF2-40B4-BE49-F238E27FC236}">
                    <a16:creationId xmlns:a16="http://schemas.microsoft.com/office/drawing/2014/main" id="{A7017AF4-0362-4CC1-1140-ABC4181708AB}"/>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4" name="Straight Connector 203">
                <a:extLst>
                  <a:ext uri="{FF2B5EF4-FFF2-40B4-BE49-F238E27FC236}">
                    <a16:creationId xmlns:a16="http://schemas.microsoft.com/office/drawing/2014/main" id="{DDA7650A-97C9-5174-697E-7A5B001CF3E6}"/>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5" name="Straight Connector 204">
                <a:extLst>
                  <a:ext uri="{FF2B5EF4-FFF2-40B4-BE49-F238E27FC236}">
                    <a16:creationId xmlns:a16="http://schemas.microsoft.com/office/drawing/2014/main" id="{E0572C3A-390B-74B2-8B0C-3724631487AC}"/>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6" name="Straight Connector 205">
                <a:extLst>
                  <a:ext uri="{FF2B5EF4-FFF2-40B4-BE49-F238E27FC236}">
                    <a16:creationId xmlns:a16="http://schemas.microsoft.com/office/drawing/2014/main" id="{D1D230FD-4F5F-428C-7760-2A84861907FB}"/>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07" name="Straight Connector 206">
                <a:extLst>
                  <a:ext uri="{FF2B5EF4-FFF2-40B4-BE49-F238E27FC236}">
                    <a16:creationId xmlns:a16="http://schemas.microsoft.com/office/drawing/2014/main" id="{969F2DC2-DEAE-875E-575D-02C23C0365F4}"/>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208" name="Group 207">
              <a:extLst>
                <a:ext uri="{FF2B5EF4-FFF2-40B4-BE49-F238E27FC236}">
                  <a16:creationId xmlns:a16="http://schemas.microsoft.com/office/drawing/2014/main" id="{DEECBC39-95F3-D5BB-1320-D8749725A982}"/>
                </a:ext>
              </a:extLst>
            </p:cNvPr>
            <p:cNvGrpSpPr/>
            <p:nvPr/>
          </p:nvGrpSpPr>
          <p:grpSpPr>
            <a:xfrm>
              <a:off x="3674971" y="4300382"/>
              <a:ext cx="383117" cy="108000"/>
              <a:chOff x="4730863" y="1819255"/>
              <a:chExt cx="383117" cy="108000"/>
            </a:xfrm>
          </p:grpSpPr>
          <p:sp>
            <p:nvSpPr>
              <p:cNvPr id="209" name="Oval 208">
                <a:extLst>
                  <a:ext uri="{FF2B5EF4-FFF2-40B4-BE49-F238E27FC236}">
                    <a16:creationId xmlns:a16="http://schemas.microsoft.com/office/drawing/2014/main" id="{F83DC44E-376A-33AC-CE2D-430D461A9B9B}"/>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0" name="Oval 209">
                <a:extLst>
                  <a:ext uri="{FF2B5EF4-FFF2-40B4-BE49-F238E27FC236}">
                    <a16:creationId xmlns:a16="http://schemas.microsoft.com/office/drawing/2014/main" id="{9A218401-670D-F6C3-A294-8B25E6C97454}"/>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1" name="Oval 210">
                <a:extLst>
                  <a:ext uri="{FF2B5EF4-FFF2-40B4-BE49-F238E27FC236}">
                    <a16:creationId xmlns:a16="http://schemas.microsoft.com/office/drawing/2014/main" id="{A3AE49EC-3D33-F6D9-C448-6CC58E61C916}"/>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12" name="Group 211">
              <a:extLst>
                <a:ext uri="{FF2B5EF4-FFF2-40B4-BE49-F238E27FC236}">
                  <a16:creationId xmlns:a16="http://schemas.microsoft.com/office/drawing/2014/main" id="{5B338464-0D2F-5AF5-2FF1-3153C775966D}"/>
                </a:ext>
              </a:extLst>
            </p:cNvPr>
            <p:cNvGrpSpPr/>
            <p:nvPr/>
          </p:nvGrpSpPr>
          <p:grpSpPr>
            <a:xfrm>
              <a:off x="4170277" y="4303830"/>
              <a:ext cx="383117" cy="108000"/>
              <a:chOff x="4730863" y="1819255"/>
              <a:chExt cx="383117" cy="108000"/>
            </a:xfrm>
          </p:grpSpPr>
          <p:sp>
            <p:nvSpPr>
              <p:cNvPr id="213" name="Oval 212">
                <a:extLst>
                  <a:ext uri="{FF2B5EF4-FFF2-40B4-BE49-F238E27FC236}">
                    <a16:creationId xmlns:a16="http://schemas.microsoft.com/office/drawing/2014/main" id="{64937290-E98B-C1A0-1EEC-E9660ECF0A1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4" name="Oval 213">
                <a:extLst>
                  <a:ext uri="{FF2B5EF4-FFF2-40B4-BE49-F238E27FC236}">
                    <a16:creationId xmlns:a16="http://schemas.microsoft.com/office/drawing/2014/main" id="{F524CB5F-0543-5856-387A-AEC79DA15413}"/>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5" name="Oval 214">
                <a:extLst>
                  <a:ext uri="{FF2B5EF4-FFF2-40B4-BE49-F238E27FC236}">
                    <a16:creationId xmlns:a16="http://schemas.microsoft.com/office/drawing/2014/main" id="{7DA1EAA5-4E9E-C3AD-88B4-84CDE74BC40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16" name="Group 215">
              <a:extLst>
                <a:ext uri="{FF2B5EF4-FFF2-40B4-BE49-F238E27FC236}">
                  <a16:creationId xmlns:a16="http://schemas.microsoft.com/office/drawing/2014/main" id="{DB3C1A41-5E9C-53F3-CBA0-BDDCBA78EEB5}"/>
                </a:ext>
              </a:extLst>
            </p:cNvPr>
            <p:cNvGrpSpPr/>
            <p:nvPr/>
          </p:nvGrpSpPr>
          <p:grpSpPr>
            <a:xfrm>
              <a:off x="4660390" y="4300687"/>
              <a:ext cx="383117" cy="108000"/>
              <a:chOff x="4730863" y="1819255"/>
              <a:chExt cx="383117" cy="108000"/>
            </a:xfrm>
          </p:grpSpPr>
          <p:sp>
            <p:nvSpPr>
              <p:cNvPr id="217" name="Oval 216">
                <a:extLst>
                  <a:ext uri="{FF2B5EF4-FFF2-40B4-BE49-F238E27FC236}">
                    <a16:creationId xmlns:a16="http://schemas.microsoft.com/office/drawing/2014/main" id="{E23EEF93-55ED-D149-3F2E-EEE7C5504FCE}"/>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8" name="Oval 217">
                <a:extLst>
                  <a:ext uri="{FF2B5EF4-FFF2-40B4-BE49-F238E27FC236}">
                    <a16:creationId xmlns:a16="http://schemas.microsoft.com/office/drawing/2014/main" id="{8EE88002-B21F-5CC3-36C2-D2EABE10A27A}"/>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9" name="Oval 218">
                <a:extLst>
                  <a:ext uri="{FF2B5EF4-FFF2-40B4-BE49-F238E27FC236}">
                    <a16:creationId xmlns:a16="http://schemas.microsoft.com/office/drawing/2014/main" id="{37258C09-87E9-739C-F6CA-2EEE08807560}"/>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24" name="Group 223">
              <a:extLst>
                <a:ext uri="{FF2B5EF4-FFF2-40B4-BE49-F238E27FC236}">
                  <a16:creationId xmlns:a16="http://schemas.microsoft.com/office/drawing/2014/main" id="{C25A14AF-0D43-A0AE-2942-3E369576C8E5}"/>
                </a:ext>
              </a:extLst>
            </p:cNvPr>
            <p:cNvGrpSpPr/>
            <p:nvPr/>
          </p:nvGrpSpPr>
          <p:grpSpPr>
            <a:xfrm>
              <a:off x="3680711" y="3885025"/>
              <a:ext cx="383117" cy="108000"/>
              <a:chOff x="4730863" y="1819255"/>
              <a:chExt cx="383117" cy="108000"/>
            </a:xfrm>
          </p:grpSpPr>
          <p:sp>
            <p:nvSpPr>
              <p:cNvPr id="233" name="Oval 232">
                <a:extLst>
                  <a:ext uri="{FF2B5EF4-FFF2-40B4-BE49-F238E27FC236}">
                    <a16:creationId xmlns:a16="http://schemas.microsoft.com/office/drawing/2014/main" id="{21728469-B84C-263B-E7F5-1C0A14E4C511}"/>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4" name="Oval 233">
                <a:extLst>
                  <a:ext uri="{FF2B5EF4-FFF2-40B4-BE49-F238E27FC236}">
                    <a16:creationId xmlns:a16="http://schemas.microsoft.com/office/drawing/2014/main" id="{B5FB1AB5-5A72-5D34-1CCB-DF709A1062D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5" name="Oval 234">
                <a:extLst>
                  <a:ext uri="{FF2B5EF4-FFF2-40B4-BE49-F238E27FC236}">
                    <a16:creationId xmlns:a16="http://schemas.microsoft.com/office/drawing/2014/main" id="{0D68964D-F1AA-28AB-D755-212B73C7C90F}"/>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25" name="Group 224">
              <a:extLst>
                <a:ext uri="{FF2B5EF4-FFF2-40B4-BE49-F238E27FC236}">
                  <a16:creationId xmlns:a16="http://schemas.microsoft.com/office/drawing/2014/main" id="{F884781D-7D50-0767-DA06-B1D7033578D5}"/>
                </a:ext>
              </a:extLst>
            </p:cNvPr>
            <p:cNvGrpSpPr/>
            <p:nvPr/>
          </p:nvGrpSpPr>
          <p:grpSpPr>
            <a:xfrm>
              <a:off x="4175618" y="3875894"/>
              <a:ext cx="383117" cy="108000"/>
              <a:chOff x="4730863" y="1819255"/>
              <a:chExt cx="383117" cy="108000"/>
            </a:xfrm>
          </p:grpSpPr>
          <p:sp>
            <p:nvSpPr>
              <p:cNvPr id="230" name="Oval 229">
                <a:extLst>
                  <a:ext uri="{FF2B5EF4-FFF2-40B4-BE49-F238E27FC236}">
                    <a16:creationId xmlns:a16="http://schemas.microsoft.com/office/drawing/2014/main" id="{83A26331-C5AE-903F-1820-DE0823DBBE1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1" name="Oval 230">
                <a:extLst>
                  <a:ext uri="{FF2B5EF4-FFF2-40B4-BE49-F238E27FC236}">
                    <a16:creationId xmlns:a16="http://schemas.microsoft.com/office/drawing/2014/main" id="{EDB0A040-0D8E-7D4A-A5AE-AB3165F09783}"/>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2" name="Oval 231">
                <a:extLst>
                  <a:ext uri="{FF2B5EF4-FFF2-40B4-BE49-F238E27FC236}">
                    <a16:creationId xmlns:a16="http://schemas.microsoft.com/office/drawing/2014/main" id="{BCF9DE6E-FF0F-270B-7F62-CDEEFE1FAF3D}"/>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26" name="Group 225">
              <a:extLst>
                <a:ext uri="{FF2B5EF4-FFF2-40B4-BE49-F238E27FC236}">
                  <a16:creationId xmlns:a16="http://schemas.microsoft.com/office/drawing/2014/main" id="{82A0CCE9-7284-ABBA-515A-F4E0FFE12E35}"/>
                </a:ext>
              </a:extLst>
            </p:cNvPr>
            <p:cNvGrpSpPr/>
            <p:nvPr/>
          </p:nvGrpSpPr>
          <p:grpSpPr>
            <a:xfrm>
              <a:off x="4656784" y="3885025"/>
              <a:ext cx="383117" cy="108000"/>
              <a:chOff x="4730863" y="1819255"/>
              <a:chExt cx="383117" cy="108000"/>
            </a:xfrm>
          </p:grpSpPr>
          <p:sp>
            <p:nvSpPr>
              <p:cNvPr id="227" name="Oval 226">
                <a:extLst>
                  <a:ext uri="{FF2B5EF4-FFF2-40B4-BE49-F238E27FC236}">
                    <a16:creationId xmlns:a16="http://schemas.microsoft.com/office/drawing/2014/main" id="{E5641EE3-AE48-8E7B-4379-6DE963B4C12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8" name="Oval 227">
                <a:extLst>
                  <a:ext uri="{FF2B5EF4-FFF2-40B4-BE49-F238E27FC236}">
                    <a16:creationId xmlns:a16="http://schemas.microsoft.com/office/drawing/2014/main" id="{EB941F3C-C3E2-BEF3-9159-6388199E03D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9" name="Oval 228">
                <a:extLst>
                  <a:ext uri="{FF2B5EF4-FFF2-40B4-BE49-F238E27FC236}">
                    <a16:creationId xmlns:a16="http://schemas.microsoft.com/office/drawing/2014/main" id="{FCB7C04D-CCE0-4548-6FAF-B62142581938}"/>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251" name="Group 250">
            <a:extLst>
              <a:ext uri="{FF2B5EF4-FFF2-40B4-BE49-F238E27FC236}">
                <a16:creationId xmlns:a16="http://schemas.microsoft.com/office/drawing/2014/main" id="{CC39C9A2-CB04-37D6-5AD8-897B470C404A}"/>
              </a:ext>
            </a:extLst>
          </p:cNvPr>
          <p:cNvGrpSpPr/>
          <p:nvPr/>
        </p:nvGrpSpPr>
        <p:grpSpPr>
          <a:xfrm>
            <a:off x="3272410" y="5353946"/>
            <a:ext cx="2592371" cy="433469"/>
            <a:chOff x="1065229" y="3982346"/>
            <a:chExt cx="2592371" cy="433469"/>
          </a:xfrm>
        </p:grpSpPr>
        <p:sp>
          <p:nvSpPr>
            <p:cNvPr id="147" name="Rectangle 146">
              <a:extLst>
                <a:ext uri="{FF2B5EF4-FFF2-40B4-BE49-F238E27FC236}">
                  <a16:creationId xmlns:a16="http://schemas.microsoft.com/office/drawing/2014/main" id="{CAE18BEF-A6D7-A3FD-0F8F-2F93A8229B5A}"/>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a:t>
              </a:r>
            </a:p>
          </p:txBody>
        </p:sp>
        <p:grpSp>
          <p:nvGrpSpPr>
            <p:cNvPr id="181" name="Group 180">
              <a:extLst>
                <a:ext uri="{FF2B5EF4-FFF2-40B4-BE49-F238E27FC236}">
                  <a16:creationId xmlns:a16="http://schemas.microsoft.com/office/drawing/2014/main" id="{087E69DF-29E9-BBAC-C980-024DED8BEC99}"/>
                </a:ext>
              </a:extLst>
            </p:cNvPr>
            <p:cNvGrpSpPr/>
            <p:nvPr/>
          </p:nvGrpSpPr>
          <p:grpSpPr>
            <a:xfrm>
              <a:off x="3183948" y="4307815"/>
              <a:ext cx="383117" cy="108000"/>
              <a:chOff x="4730863" y="1819255"/>
              <a:chExt cx="383117" cy="108000"/>
            </a:xfrm>
          </p:grpSpPr>
          <p:sp>
            <p:nvSpPr>
              <p:cNvPr id="182" name="Oval 181">
                <a:extLst>
                  <a:ext uri="{FF2B5EF4-FFF2-40B4-BE49-F238E27FC236}">
                    <a16:creationId xmlns:a16="http://schemas.microsoft.com/office/drawing/2014/main" id="{74EDA396-7D94-C5EC-4ACA-868BC7373F76}"/>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3" name="Oval 182">
                <a:extLst>
                  <a:ext uri="{FF2B5EF4-FFF2-40B4-BE49-F238E27FC236}">
                    <a16:creationId xmlns:a16="http://schemas.microsoft.com/office/drawing/2014/main" id="{B2FCF7FC-4507-7191-664C-B7C8661D0761}"/>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4" name="Oval 183">
                <a:extLst>
                  <a:ext uri="{FF2B5EF4-FFF2-40B4-BE49-F238E27FC236}">
                    <a16:creationId xmlns:a16="http://schemas.microsoft.com/office/drawing/2014/main" id="{9C4A9E5E-CEE0-BDBF-AA2E-CFC713EC97D7}"/>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49" name="Rectangle 248">
              <a:extLst>
                <a:ext uri="{FF2B5EF4-FFF2-40B4-BE49-F238E27FC236}">
                  <a16:creationId xmlns:a16="http://schemas.microsoft.com/office/drawing/2014/main" id="{8ACEB5E1-04F7-78F9-900E-2C0A3BDF333B}"/>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7" name="Group 456">
            <a:extLst>
              <a:ext uri="{FF2B5EF4-FFF2-40B4-BE49-F238E27FC236}">
                <a16:creationId xmlns:a16="http://schemas.microsoft.com/office/drawing/2014/main" id="{D7B19283-C4BE-E969-5A51-BB033B0EC204}"/>
              </a:ext>
            </a:extLst>
          </p:cNvPr>
          <p:cNvGrpSpPr/>
          <p:nvPr/>
        </p:nvGrpSpPr>
        <p:grpSpPr>
          <a:xfrm>
            <a:off x="2895600" y="1371600"/>
            <a:ext cx="5167246" cy="3186842"/>
            <a:chOff x="688419" y="0"/>
            <a:chExt cx="5167246" cy="3186842"/>
          </a:xfrm>
        </p:grpSpPr>
        <p:sp>
          <p:nvSpPr>
            <p:cNvPr id="456" name="Rectangle 455">
              <a:extLst>
                <a:ext uri="{FF2B5EF4-FFF2-40B4-BE49-F238E27FC236}">
                  <a16:creationId xmlns:a16="http://schemas.microsoft.com/office/drawing/2014/main" id="{A11565CA-D2EA-13C5-66EE-EBF656F36430}"/>
                </a:ext>
              </a:extLst>
            </p:cNvPr>
            <p:cNvSpPr/>
            <p:nvPr/>
          </p:nvSpPr>
          <p:spPr>
            <a:xfrm>
              <a:off x="688419" y="0"/>
              <a:ext cx="5126082" cy="3019586"/>
            </a:xfrm>
            <a:prstGeom prst="rect">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295" name="Group 294">
              <a:extLst>
                <a:ext uri="{FF2B5EF4-FFF2-40B4-BE49-F238E27FC236}">
                  <a16:creationId xmlns:a16="http://schemas.microsoft.com/office/drawing/2014/main" id="{81123029-72C1-DF26-B774-55A0D97A86A7}"/>
                </a:ext>
              </a:extLst>
            </p:cNvPr>
            <p:cNvGrpSpPr/>
            <p:nvPr/>
          </p:nvGrpSpPr>
          <p:grpSpPr>
            <a:xfrm>
              <a:off x="833862" y="2331253"/>
              <a:ext cx="4019718" cy="539921"/>
              <a:chOff x="1217629" y="4028294"/>
              <a:chExt cx="4019718" cy="539921"/>
            </a:xfrm>
          </p:grpSpPr>
          <p:grpSp>
            <p:nvGrpSpPr>
              <p:cNvPr id="252" name="Group 251">
                <a:extLst>
                  <a:ext uri="{FF2B5EF4-FFF2-40B4-BE49-F238E27FC236}">
                    <a16:creationId xmlns:a16="http://schemas.microsoft.com/office/drawing/2014/main" id="{46318CB7-CC89-9F94-7C4E-3BB583D9DC2F}"/>
                  </a:ext>
                </a:extLst>
              </p:cNvPr>
              <p:cNvGrpSpPr/>
              <p:nvPr/>
            </p:nvGrpSpPr>
            <p:grpSpPr>
              <a:xfrm>
                <a:off x="3797347" y="4028294"/>
                <a:ext cx="1440000" cy="535936"/>
                <a:chOff x="3644947" y="3875894"/>
                <a:chExt cx="1440000" cy="535936"/>
              </a:xfrm>
            </p:grpSpPr>
            <p:grpSp>
              <p:nvGrpSpPr>
                <p:cNvPr id="253" name="Group 252">
                  <a:extLst>
                    <a:ext uri="{FF2B5EF4-FFF2-40B4-BE49-F238E27FC236}">
                      <a16:creationId xmlns:a16="http://schemas.microsoft.com/office/drawing/2014/main" id="{23ADCD21-C25E-B6FE-FA91-04CEAE879637}"/>
                    </a:ext>
                  </a:extLst>
                </p:cNvPr>
                <p:cNvGrpSpPr/>
                <p:nvPr/>
              </p:nvGrpSpPr>
              <p:grpSpPr>
                <a:xfrm>
                  <a:off x="3644947" y="3974698"/>
                  <a:ext cx="1440000" cy="338328"/>
                  <a:chOff x="3143836" y="3935689"/>
                  <a:chExt cx="1440000" cy="338328"/>
                </a:xfrm>
              </p:grpSpPr>
              <p:sp>
                <p:nvSpPr>
                  <p:cNvPr id="278" name="Rectangle 277">
                    <a:extLst>
                      <a:ext uri="{FF2B5EF4-FFF2-40B4-BE49-F238E27FC236}">
                        <a16:creationId xmlns:a16="http://schemas.microsoft.com/office/drawing/2014/main" id="{2605CB3A-F0ED-84E6-AABF-299FE6E58DCE}"/>
                      </a:ext>
                    </a:extLst>
                  </p:cNvPr>
                  <p:cNvSpPr/>
                  <p:nvPr/>
                </p:nvSpPr>
                <p:spPr>
                  <a:xfrm>
                    <a:off x="3143836" y="3935689"/>
                    <a:ext cx="1440000" cy="338328"/>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279" name="Straight Connector 278">
                    <a:extLst>
                      <a:ext uri="{FF2B5EF4-FFF2-40B4-BE49-F238E27FC236}">
                        <a16:creationId xmlns:a16="http://schemas.microsoft.com/office/drawing/2014/main" id="{9B086C02-9C0C-C86B-3FD6-2A9F7ACA7B7A}"/>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0" name="Straight Connector 279">
                    <a:extLst>
                      <a:ext uri="{FF2B5EF4-FFF2-40B4-BE49-F238E27FC236}">
                        <a16:creationId xmlns:a16="http://schemas.microsoft.com/office/drawing/2014/main" id="{CE1747B8-F420-E56C-1FC9-E8DC9AFDCBFD}"/>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1" name="Straight Connector 280">
                    <a:extLst>
                      <a:ext uri="{FF2B5EF4-FFF2-40B4-BE49-F238E27FC236}">
                        <a16:creationId xmlns:a16="http://schemas.microsoft.com/office/drawing/2014/main" id="{98E8F392-5706-A874-614D-1F8DD884305E}"/>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2" name="Straight Connector 281">
                    <a:extLst>
                      <a:ext uri="{FF2B5EF4-FFF2-40B4-BE49-F238E27FC236}">
                        <a16:creationId xmlns:a16="http://schemas.microsoft.com/office/drawing/2014/main" id="{53B2561D-CF83-5407-D752-BAABFC7ED893}"/>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3" name="Straight Connector 282">
                    <a:extLst>
                      <a:ext uri="{FF2B5EF4-FFF2-40B4-BE49-F238E27FC236}">
                        <a16:creationId xmlns:a16="http://schemas.microsoft.com/office/drawing/2014/main" id="{CF80C83E-EEF9-EAE5-C56C-19F2FB92974E}"/>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4" name="Straight Connector 283">
                    <a:extLst>
                      <a:ext uri="{FF2B5EF4-FFF2-40B4-BE49-F238E27FC236}">
                        <a16:creationId xmlns:a16="http://schemas.microsoft.com/office/drawing/2014/main" id="{A6717EC5-9E66-B65D-278F-2A9756CF4232}"/>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5" name="Straight Connector 284">
                    <a:extLst>
                      <a:ext uri="{FF2B5EF4-FFF2-40B4-BE49-F238E27FC236}">
                        <a16:creationId xmlns:a16="http://schemas.microsoft.com/office/drawing/2014/main" id="{5896FFAD-520F-34F7-27AE-7B7F9091BC4A}"/>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6" name="Straight Connector 285">
                    <a:extLst>
                      <a:ext uri="{FF2B5EF4-FFF2-40B4-BE49-F238E27FC236}">
                        <a16:creationId xmlns:a16="http://schemas.microsoft.com/office/drawing/2014/main" id="{1461D2E0-28ED-3366-CD5C-F1E76B4FCBA8}"/>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287" name="Straight Connector 286">
                    <a:extLst>
                      <a:ext uri="{FF2B5EF4-FFF2-40B4-BE49-F238E27FC236}">
                        <a16:creationId xmlns:a16="http://schemas.microsoft.com/office/drawing/2014/main" id="{3C3A5AF9-9D3D-8609-AC7F-E9640D7F37A7}"/>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254" name="Group 253">
                  <a:extLst>
                    <a:ext uri="{FF2B5EF4-FFF2-40B4-BE49-F238E27FC236}">
                      <a16:creationId xmlns:a16="http://schemas.microsoft.com/office/drawing/2014/main" id="{CE479062-A511-EFEC-981A-B94DD65C5C6A}"/>
                    </a:ext>
                  </a:extLst>
                </p:cNvPr>
                <p:cNvGrpSpPr/>
                <p:nvPr/>
              </p:nvGrpSpPr>
              <p:grpSpPr>
                <a:xfrm>
                  <a:off x="3674971" y="4300382"/>
                  <a:ext cx="383117" cy="108000"/>
                  <a:chOff x="4730863" y="1819255"/>
                  <a:chExt cx="383117" cy="108000"/>
                </a:xfrm>
              </p:grpSpPr>
              <p:sp>
                <p:nvSpPr>
                  <p:cNvPr id="275" name="Oval 274">
                    <a:extLst>
                      <a:ext uri="{FF2B5EF4-FFF2-40B4-BE49-F238E27FC236}">
                        <a16:creationId xmlns:a16="http://schemas.microsoft.com/office/drawing/2014/main" id="{2E678FA9-90FD-B2DC-5592-F55B5DBD8F19}"/>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6" name="Oval 275">
                    <a:extLst>
                      <a:ext uri="{FF2B5EF4-FFF2-40B4-BE49-F238E27FC236}">
                        <a16:creationId xmlns:a16="http://schemas.microsoft.com/office/drawing/2014/main" id="{6CF9ED27-CB81-4B7B-02F5-09D4FAAB6CCD}"/>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7" name="Oval 276">
                    <a:extLst>
                      <a:ext uri="{FF2B5EF4-FFF2-40B4-BE49-F238E27FC236}">
                        <a16:creationId xmlns:a16="http://schemas.microsoft.com/office/drawing/2014/main" id="{A63D2B1A-08AE-8623-A2D5-918B5F33D466}"/>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5" name="Group 254">
                  <a:extLst>
                    <a:ext uri="{FF2B5EF4-FFF2-40B4-BE49-F238E27FC236}">
                      <a16:creationId xmlns:a16="http://schemas.microsoft.com/office/drawing/2014/main" id="{7A50C482-5E56-5536-9F17-AC5C11D1FC9A}"/>
                    </a:ext>
                  </a:extLst>
                </p:cNvPr>
                <p:cNvGrpSpPr/>
                <p:nvPr/>
              </p:nvGrpSpPr>
              <p:grpSpPr>
                <a:xfrm>
                  <a:off x="4170277" y="4303830"/>
                  <a:ext cx="383117" cy="108000"/>
                  <a:chOff x="4730863" y="1819255"/>
                  <a:chExt cx="383117" cy="108000"/>
                </a:xfrm>
              </p:grpSpPr>
              <p:sp>
                <p:nvSpPr>
                  <p:cNvPr id="272" name="Oval 271">
                    <a:extLst>
                      <a:ext uri="{FF2B5EF4-FFF2-40B4-BE49-F238E27FC236}">
                        <a16:creationId xmlns:a16="http://schemas.microsoft.com/office/drawing/2014/main" id="{DB8B8941-09DF-068F-F3FB-D42472139D69}"/>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3" name="Oval 272">
                    <a:extLst>
                      <a:ext uri="{FF2B5EF4-FFF2-40B4-BE49-F238E27FC236}">
                        <a16:creationId xmlns:a16="http://schemas.microsoft.com/office/drawing/2014/main" id="{ABAD16CD-6678-7206-76D8-318601AAB5A5}"/>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4" name="Oval 273">
                    <a:extLst>
                      <a:ext uri="{FF2B5EF4-FFF2-40B4-BE49-F238E27FC236}">
                        <a16:creationId xmlns:a16="http://schemas.microsoft.com/office/drawing/2014/main" id="{EDB3921F-30F5-C185-99C9-EE245AD88C2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6" name="Group 255">
                  <a:extLst>
                    <a:ext uri="{FF2B5EF4-FFF2-40B4-BE49-F238E27FC236}">
                      <a16:creationId xmlns:a16="http://schemas.microsoft.com/office/drawing/2014/main" id="{9C49C9BC-1B41-B685-0160-690973051CD7}"/>
                    </a:ext>
                  </a:extLst>
                </p:cNvPr>
                <p:cNvGrpSpPr/>
                <p:nvPr/>
              </p:nvGrpSpPr>
              <p:grpSpPr>
                <a:xfrm>
                  <a:off x="4660390" y="4300687"/>
                  <a:ext cx="383117" cy="108000"/>
                  <a:chOff x="4730863" y="1819255"/>
                  <a:chExt cx="383117" cy="108000"/>
                </a:xfrm>
              </p:grpSpPr>
              <p:sp>
                <p:nvSpPr>
                  <p:cNvPr id="269" name="Oval 268">
                    <a:extLst>
                      <a:ext uri="{FF2B5EF4-FFF2-40B4-BE49-F238E27FC236}">
                        <a16:creationId xmlns:a16="http://schemas.microsoft.com/office/drawing/2014/main" id="{C0EC4913-0658-2C9F-ADE7-A8AC65E638A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0" name="Oval 269">
                    <a:extLst>
                      <a:ext uri="{FF2B5EF4-FFF2-40B4-BE49-F238E27FC236}">
                        <a16:creationId xmlns:a16="http://schemas.microsoft.com/office/drawing/2014/main" id="{FCAFAC7A-CDAB-9289-5B81-DF4790B60C97}"/>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1" name="Oval 270">
                    <a:extLst>
                      <a:ext uri="{FF2B5EF4-FFF2-40B4-BE49-F238E27FC236}">
                        <a16:creationId xmlns:a16="http://schemas.microsoft.com/office/drawing/2014/main" id="{0CE8A7AD-8AB9-96B1-F8D5-6F8155A8E26C}"/>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7" name="Group 256">
                  <a:extLst>
                    <a:ext uri="{FF2B5EF4-FFF2-40B4-BE49-F238E27FC236}">
                      <a16:creationId xmlns:a16="http://schemas.microsoft.com/office/drawing/2014/main" id="{49B84F3C-9358-3C34-4F0E-B6E8E928B16E}"/>
                    </a:ext>
                  </a:extLst>
                </p:cNvPr>
                <p:cNvGrpSpPr/>
                <p:nvPr/>
              </p:nvGrpSpPr>
              <p:grpSpPr>
                <a:xfrm>
                  <a:off x="3680711" y="3885025"/>
                  <a:ext cx="383117" cy="108000"/>
                  <a:chOff x="4730863" y="1819255"/>
                  <a:chExt cx="383117" cy="108000"/>
                </a:xfrm>
              </p:grpSpPr>
              <p:sp>
                <p:nvSpPr>
                  <p:cNvPr id="266" name="Oval 265">
                    <a:extLst>
                      <a:ext uri="{FF2B5EF4-FFF2-40B4-BE49-F238E27FC236}">
                        <a16:creationId xmlns:a16="http://schemas.microsoft.com/office/drawing/2014/main" id="{90094C4C-6C39-C67F-10EB-A664007351A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7" name="Oval 266">
                    <a:extLst>
                      <a:ext uri="{FF2B5EF4-FFF2-40B4-BE49-F238E27FC236}">
                        <a16:creationId xmlns:a16="http://schemas.microsoft.com/office/drawing/2014/main" id="{AB4C29AD-7026-A0D7-721A-19EF45F557EB}"/>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8" name="Oval 267">
                    <a:extLst>
                      <a:ext uri="{FF2B5EF4-FFF2-40B4-BE49-F238E27FC236}">
                        <a16:creationId xmlns:a16="http://schemas.microsoft.com/office/drawing/2014/main" id="{BD1DBCE5-6698-576B-EA13-054D4384DB3F}"/>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8" name="Group 257">
                  <a:extLst>
                    <a:ext uri="{FF2B5EF4-FFF2-40B4-BE49-F238E27FC236}">
                      <a16:creationId xmlns:a16="http://schemas.microsoft.com/office/drawing/2014/main" id="{50498442-B782-9DD2-069C-199DCCC70255}"/>
                    </a:ext>
                  </a:extLst>
                </p:cNvPr>
                <p:cNvGrpSpPr/>
                <p:nvPr/>
              </p:nvGrpSpPr>
              <p:grpSpPr>
                <a:xfrm>
                  <a:off x="4175618" y="3875894"/>
                  <a:ext cx="383117" cy="108000"/>
                  <a:chOff x="4730863" y="1819255"/>
                  <a:chExt cx="383117" cy="108000"/>
                </a:xfrm>
              </p:grpSpPr>
              <p:sp>
                <p:nvSpPr>
                  <p:cNvPr id="263" name="Oval 262">
                    <a:extLst>
                      <a:ext uri="{FF2B5EF4-FFF2-40B4-BE49-F238E27FC236}">
                        <a16:creationId xmlns:a16="http://schemas.microsoft.com/office/drawing/2014/main" id="{622152AE-50CD-D8AE-FEC3-17E17870B0D2}"/>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4" name="Oval 263">
                    <a:extLst>
                      <a:ext uri="{FF2B5EF4-FFF2-40B4-BE49-F238E27FC236}">
                        <a16:creationId xmlns:a16="http://schemas.microsoft.com/office/drawing/2014/main" id="{DAE2E805-4BA8-C0AE-30E4-4FC3ED2F3DBC}"/>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5" name="Oval 264">
                    <a:extLst>
                      <a:ext uri="{FF2B5EF4-FFF2-40B4-BE49-F238E27FC236}">
                        <a16:creationId xmlns:a16="http://schemas.microsoft.com/office/drawing/2014/main" id="{9ACE3A0F-F06E-C89B-F86A-1A3AEA6B7738}"/>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259" name="Group 258">
                  <a:extLst>
                    <a:ext uri="{FF2B5EF4-FFF2-40B4-BE49-F238E27FC236}">
                      <a16:creationId xmlns:a16="http://schemas.microsoft.com/office/drawing/2014/main" id="{261F5E67-210E-00F0-4C5B-6A99E2AB0583}"/>
                    </a:ext>
                  </a:extLst>
                </p:cNvPr>
                <p:cNvGrpSpPr/>
                <p:nvPr/>
              </p:nvGrpSpPr>
              <p:grpSpPr>
                <a:xfrm>
                  <a:off x="4656784" y="3885025"/>
                  <a:ext cx="383117" cy="108000"/>
                  <a:chOff x="4730863" y="1819255"/>
                  <a:chExt cx="383117" cy="108000"/>
                </a:xfrm>
              </p:grpSpPr>
              <p:sp>
                <p:nvSpPr>
                  <p:cNvPr id="260" name="Oval 259">
                    <a:extLst>
                      <a:ext uri="{FF2B5EF4-FFF2-40B4-BE49-F238E27FC236}">
                        <a16:creationId xmlns:a16="http://schemas.microsoft.com/office/drawing/2014/main" id="{32B5F72D-DAE3-BBC5-348F-210EC1BC12D5}"/>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1" name="Oval 260">
                    <a:extLst>
                      <a:ext uri="{FF2B5EF4-FFF2-40B4-BE49-F238E27FC236}">
                        <a16:creationId xmlns:a16="http://schemas.microsoft.com/office/drawing/2014/main" id="{B20AE960-B800-A941-7D8F-B01A50AD65B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2" name="Oval 261">
                    <a:extLst>
                      <a:ext uri="{FF2B5EF4-FFF2-40B4-BE49-F238E27FC236}">
                        <a16:creationId xmlns:a16="http://schemas.microsoft.com/office/drawing/2014/main" id="{6DF6A4BB-2970-EB20-2E98-46D53ED96F6A}"/>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288" name="Group 287">
                <a:extLst>
                  <a:ext uri="{FF2B5EF4-FFF2-40B4-BE49-F238E27FC236}">
                    <a16:creationId xmlns:a16="http://schemas.microsoft.com/office/drawing/2014/main" id="{410A9778-0B2C-8A79-1A6F-54B21B9112E4}"/>
                  </a:ext>
                </a:extLst>
              </p:cNvPr>
              <p:cNvGrpSpPr/>
              <p:nvPr/>
            </p:nvGrpSpPr>
            <p:grpSpPr>
              <a:xfrm>
                <a:off x="1217629" y="4134746"/>
                <a:ext cx="2592371" cy="433469"/>
                <a:chOff x="1065229" y="3982346"/>
                <a:chExt cx="2592371" cy="433469"/>
              </a:xfrm>
            </p:grpSpPr>
            <p:sp>
              <p:nvSpPr>
                <p:cNvPr id="289" name="Rectangle 288">
                  <a:extLst>
                    <a:ext uri="{FF2B5EF4-FFF2-40B4-BE49-F238E27FC236}">
                      <a16:creationId xmlns:a16="http://schemas.microsoft.com/office/drawing/2014/main" id="{62912293-3E3C-1ABC-23A2-7E0D277966CD}"/>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1</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st</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290" name="Group 289">
                  <a:extLst>
                    <a:ext uri="{FF2B5EF4-FFF2-40B4-BE49-F238E27FC236}">
                      <a16:creationId xmlns:a16="http://schemas.microsoft.com/office/drawing/2014/main" id="{C46236F1-49DE-57E3-198A-53752DA4CE68}"/>
                    </a:ext>
                  </a:extLst>
                </p:cNvPr>
                <p:cNvGrpSpPr/>
                <p:nvPr/>
              </p:nvGrpSpPr>
              <p:grpSpPr>
                <a:xfrm>
                  <a:off x="3183948" y="4307815"/>
                  <a:ext cx="383117" cy="108000"/>
                  <a:chOff x="4730863" y="1819255"/>
                  <a:chExt cx="383117" cy="108000"/>
                </a:xfrm>
              </p:grpSpPr>
              <p:sp>
                <p:nvSpPr>
                  <p:cNvPr id="292" name="Oval 291">
                    <a:extLst>
                      <a:ext uri="{FF2B5EF4-FFF2-40B4-BE49-F238E27FC236}">
                        <a16:creationId xmlns:a16="http://schemas.microsoft.com/office/drawing/2014/main" id="{567DCE23-C671-22A1-6B29-F03F0AF911F9}"/>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3" name="Oval 292">
                    <a:extLst>
                      <a:ext uri="{FF2B5EF4-FFF2-40B4-BE49-F238E27FC236}">
                        <a16:creationId xmlns:a16="http://schemas.microsoft.com/office/drawing/2014/main" id="{B809211E-96E5-6E01-C1ED-F6FDEC3C45A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4" name="Oval 293">
                    <a:extLst>
                      <a:ext uri="{FF2B5EF4-FFF2-40B4-BE49-F238E27FC236}">
                        <a16:creationId xmlns:a16="http://schemas.microsoft.com/office/drawing/2014/main" id="{4E2F1828-5369-5B1B-A148-9EC72C9E5B1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291" name="Rectangle 290">
                  <a:extLst>
                    <a:ext uri="{FF2B5EF4-FFF2-40B4-BE49-F238E27FC236}">
                      <a16:creationId xmlns:a16="http://schemas.microsoft.com/office/drawing/2014/main" id="{94AD3FAB-B0B3-0DE7-9467-332D50DFAB2E}"/>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6" name="Group 295">
              <a:extLst>
                <a:ext uri="{FF2B5EF4-FFF2-40B4-BE49-F238E27FC236}">
                  <a16:creationId xmlns:a16="http://schemas.microsoft.com/office/drawing/2014/main" id="{C2EAD902-06AF-C374-4A52-BBD0392AB7D6}"/>
                </a:ext>
              </a:extLst>
            </p:cNvPr>
            <p:cNvGrpSpPr/>
            <p:nvPr/>
          </p:nvGrpSpPr>
          <p:grpSpPr>
            <a:xfrm>
              <a:off x="1336072" y="1906251"/>
              <a:ext cx="4019718" cy="539921"/>
              <a:chOff x="1217629" y="4028294"/>
              <a:chExt cx="4019718" cy="539921"/>
            </a:xfrm>
          </p:grpSpPr>
          <p:grpSp>
            <p:nvGrpSpPr>
              <p:cNvPr id="297" name="Group 296">
                <a:extLst>
                  <a:ext uri="{FF2B5EF4-FFF2-40B4-BE49-F238E27FC236}">
                    <a16:creationId xmlns:a16="http://schemas.microsoft.com/office/drawing/2014/main" id="{3DB61016-70FE-DF57-C92D-0837BCEE2BCC}"/>
                  </a:ext>
                </a:extLst>
              </p:cNvPr>
              <p:cNvGrpSpPr/>
              <p:nvPr/>
            </p:nvGrpSpPr>
            <p:grpSpPr>
              <a:xfrm>
                <a:off x="3797347" y="4028294"/>
                <a:ext cx="1440000" cy="535936"/>
                <a:chOff x="3644947" y="3875894"/>
                <a:chExt cx="1440000" cy="535936"/>
              </a:xfrm>
            </p:grpSpPr>
            <p:grpSp>
              <p:nvGrpSpPr>
                <p:cNvPr id="305" name="Group 304">
                  <a:extLst>
                    <a:ext uri="{FF2B5EF4-FFF2-40B4-BE49-F238E27FC236}">
                      <a16:creationId xmlns:a16="http://schemas.microsoft.com/office/drawing/2014/main" id="{7EB14926-6FE4-9CA4-C089-478A2669F3FA}"/>
                    </a:ext>
                  </a:extLst>
                </p:cNvPr>
                <p:cNvGrpSpPr/>
                <p:nvPr/>
              </p:nvGrpSpPr>
              <p:grpSpPr>
                <a:xfrm>
                  <a:off x="3644947" y="3974698"/>
                  <a:ext cx="1440000" cy="338328"/>
                  <a:chOff x="3143836" y="3935689"/>
                  <a:chExt cx="1440000" cy="338328"/>
                </a:xfrm>
              </p:grpSpPr>
              <p:sp>
                <p:nvSpPr>
                  <p:cNvPr id="330" name="Rectangle 329">
                    <a:extLst>
                      <a:ext uri="{FF2B5EF4-FFF2-40B4-BE49-F238E27FC236}">
                        <a16:creationId xmlns:a16="http://schemas.microsoft.com/office/drawing/2014/main" id="{C95ECC58-3BDC-82A6-56AF-7A76D37A341D}"/>
                      </a:ext>
                    </a:extLst>
                  </p:cNvPr>
                  <p:cNvSpPr/>
                  <p:nvPr/>
                </p:nvSpPr>
                <p:spPr>
                  <a:xfrm>
                    <a:off x="3143836" y="3935689"/>
                    <a:ext cx="1440000" cy="338328"/>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331" name="Straight Connector 330">
                    <a:extLst>
                      <a:ext uri="{FF2B5EF4-FFF2-40B4-BE49-F238E27FC236}">
                        <a16:creationId xmlns:a16="http://schemas.microsoft.com/office/drawing/2014/main" id="{8699CBFC-50CD-D99D-A2A2-9342C0BBF3C0}"/>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2" name="Straight Connector 331">
                    <a:extLst>
                      <a:ext uri="{FF2B5EF4-FFF2-40B4-BE49-F238E27FC236}">
                        <a16:creationId xmlns:a16="http://schemas.microsoft.com/office/drawing/2014/main" id="{143489B0-23A6-4E56-F816-A9763DD5F03C}"/>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3" name="Straight Connector 332">
                    <a:extLst>
                      <a:ext uri="{FF2B5EF4-FFF2-40B4-BE49-F238E27FC236}">
                        <a16:creationId xmlns:a16="http://schemas.microsoft.com/office/drawing/2014/main" id="{05187DB7-5E79-4AAE-66CA-3C5DFFCB4A41}"/>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4" name="Straight Connector 333">
                    <a:extLst>
                      <a:ext uri="{FF2B5EF4-FFF2-40B4-BE49-F238E27FC236}">
                        <a16:creationId xmlns:a16="http://schemas.microsoft.com/office/drawing/2014/main" id="{178F83CC-9B75-3758-5FF1-B6EFD3E2BDE6}"/>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5" name="Straight Connector 334">
                    <a:extLst>
                      <a:ext uri="{FF2B5EF4-FFF2-40B4-BE49-F238E27FC236}">
                        <a16:creationId xmlns:a16="http://schemas.microsoft.com/office/drawing/2014/main" id="{885BC375-9082-6CE3-8012-7BD591B927F1}"/>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6" name="Straight Connector 335">
                    <a:extLst>
                      <a:ext uri="{FF2B5EF4-FFF2-40B4-BE49-F238E27FC236}">
                        <a16:creationId xmlns:a16="http://schemas.microsoft.com/office/drawing/2014/main" id="{10E91A89-562F-C026-9976-595CA5D6209C}"/>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7" name="Straight Connector 336">
                    <a:extLst>
                      <a:ext uri="{FF2B5EF4-FFF2-40B4-BE49-F238E27FC236}">
                        <a16:creationId xmlns:a16="http://schemas.microsoft.com/office/drawing/2014/main" id="{B0183DF5-118B-E2F5-F9CC-AE93BAA4B432}"/>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8" name="Straight Connector 337">
                    <a:extLst>
                      <a:ext uri="{FF2B5EF4-FFF2-40B4-BE49-F238E27FC236}">
                        <a16:creationId xmlns:a16="http://schemas.microsoft.com/office/drawing/2014/main" id="{49064BC6-C0CC-D068-E74F-D742EA40BE7F}"/>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39" name="Straight Connector 338">
                    <a:extLst>
                      <a:ext uri="{FF2B5EF4-FFF2-40B4-BE49-F238E27FC236}">
                        <a16:creationId xmlns:a16="http://schemas.microsoft.com/office/drawing/2014/main" id="{87BD70AD-2AA4-B5A3-06AC-6783D1CBCE1A}"/>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306" name="Group 305">
                  <a:extLst>
                    <a:ext uri="{FF2B5EF4-FFF2-40B4-BE49-F238E27FC236}">
                      <a16:creationId xmlns:a16="http://schemas.microsoft.com/office/drawing/2014/main" id="{CEAB7396-82B4-23A0-6A80-F146F7527BD2}"/>
                    </a:ext>
                  </a:extLst>
                </p:cNvPr>
                <p:cNvGrpSpPr/>
                <p:nvPr/>
              </p:nvGrpSpPr>
              <p:grpSpPr>
                <a:xfrm>
                  <a:off x="3674971" y="4300382"/>
                  <a:ext cx="383117" cy="108000"/>
                  <a:chOff x="4730863" y="1819255"/>
                  <a:chExt cx="383117" cy="108000"/>
                </a:xfrm>
              </p:grpSpPr>
              <p:sp>
                <p:nvSpPr>
                  <p:cNvPr id="327" name="Oval 326">
                    <a:extLst>
                      <a:ext uri="{FF2B5EF4-FFF2-40B4-BE49-F238E27FC236}">
                        <a16:creationId xmlns:a16="http://schemas.microsoft.com/office/drawing/2014/main" id="{64D627A0-7B17-55B3-3B29-8D4164669EEC}"/>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8" name="Oval 327">
                    <a:extLst>
                      <a:ext uri="{FF2B5EF4-FFF2-40B4-BE49-F238E27FC236}">
                        <a16:creationId xmlns:a16="http://schemas.microsoft.com/office/drawing/2014/main" id="{FD09BF1D-38F8-A940-0349-CFB1CEEAAD2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9" name="Oval 328">
                    <a:extLst>
                      <a:ext uri="{FF2B5EF4-FFF2-40B4-BE49-F238E27FC236}">
                        <a16:creationId xmlns:a16="http://schemas.microsoft.com/office/drawing/2014/main" id="{CADEB713-F1AA-FECE-064A-2E13C7A5E85C}"/>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07" name="Group 306">
                  <a:extLst>
                    <a:ext uri="{FF2B5EF4-FFF2-40B4-BE49-F238E27FC236}">
                      <a16:creationId xmlns:a16="http://schemas.microsoft.com/office/drawing/2014/main" id="{DBD85E0D-BB1C-BBFC-081D-765DECF12574}"/>
                    </a:ext>
                  </a:extLst>
                </p:cNvPr>
                <p:cNvGrpSpPr/>
                <p:nvPr/>
              </p:nvGrpSpPr>
              <p:grpSpPr>
                <a:xfrm>
                  <a:off x="4170277" y="4303830"/>
                  <a:ext cx="383117" cy="108000"/>
                  <a:chOff x="4730863" y="1819255"/>
                  <a:chExt cx="383117" cy="108000"/>
                </a:xfrm>
              </p:grpSpPr>
              <p:sp>
                <p:nvSpPr>
                  <p:cNvPr id="324" name="Oval 323">
                    <a:extLst>
                      <a:ext uri="{FF2B5EF4-FFF2-40B4-BE49-F238E27FC236}">
                        <a16:creationId xmlns:a16="http://schemas.microsoft.com/office/drawing/2014/main" id="{3DD3A147-AED7-95AA-01FB-C426437ABA64}"/>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5" name="Oval 324">
                    <a:extLst>
                      <a:ext uri="{FF2B5EF4-FFF2-40B4-BE49-F238E27FC236}">
                        <a16:creationId xmlns:a16="http://schemas.microsoft.com/office/drawing/2014/main" id="{C1053B53-9200-88AA-1455-572475D5BCB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6" name="Oval 325">
                    <a:extLst>
                      <a:ext uri="{FF2B5EF4-FFF2-40B4-BE49-F238E27FC236}">
                        <a16:creationId xmlns:a16="http://schemas.microsoft.com/office/drawing/2014/main" id="{FC673356-3E2E-3166-28FA-E62B27226BA3}"/>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08" name="Group 307">
                  <a:extLst>
                    <a:ext uri="{FF2B5EF4-FFF2-40B4-BE49-F238E27FC236}">
                      <a16:creationId xmlns:a16="http://schemas.microsoft.com/office/drawing/2014/main" id="{0316BA4D-8604-38F8-86D5-AA2B69A86436}"/>
                    </a:ext>
                  </a:extLst>
                </p:cNvPr>
                <p:cNvGrpSpPr/>
                <p:nvPr/>
              </p:nvGrpSpPr>
              <p:grpSpPr>
                <a:xfrm>
                  <a:off x="4660390" y="4300687"/>
                  <a:ext cx="383117" cy="108000"/>
                  <a:chOff x="4730863" y="1819255"/>
                  <a:chExt cx="383117" cy="108000"/>
                </a:xfrm>
              </p:grpSpPr>
              <p:sp>
                <p:nvSpPr>
                  <p:cNvPr id="321" name="Oval 320">
                    <a:extLst>
                      <a:ext uri="{FF2B5EF4-FFF2-40B4-BE49-F238E27FC236}">
                        <a16:creationId xmlns:a16="http://schemas.microsoft.com/office/drawing/2014/main" id="{D6902C9A-7327-B424-8DF5-E46F9DDC8611}"/>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2" name="Oval 321">
                    <a:extLst>
                      <a:ext uri="{FF2B5EF4-FFF2-40B4-BE49-F238E27FC236}">
                        <a16:creationId xmlns:a16="http://schemas.microsoft.com/office/drawing/2014/main" id="{A538673F-2682-8663-0BBD-F59C017FBDA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3" name="Oval 322">
                    <a:extLst>
                      <a:ext uri="{FF2B5EF4-FFF2-40B4-BE49-F238E27FC236}">
                        <a16:creationId xmlns:a16="http://schemas.microsoft.com/office/drawing/2014/main" id="{254C7E4D-8AF0-6EC0-018F-9D8E1B3F72F7}"/>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09" name="Group 308">
                  <a:extLst>
                    <a:ext uri="{FF2B5EF4-FFF2-40B4-BE49-F238E27FC236}">
                      <a16:creationId xmlns:a16="http://schemas.microsoft.com/office/drawing/2014/main" id="{43A8670B-EA7C-4E52-0C41-E4AFF8137C5A}"/>
                    </a:ext>
                  </a:extLst>
                </p:cNvPr>
                <p:cNvGrpSpPr/>
                <p:nvPr/>
              </p:nvGrpSpPr>
              <p:grpSpPr>
                <a:xfrm>
                  <a:off x="3680711" y="3885025"/>
                  <a:ext cx="383117" cy="108000"/>
                  <a:chOff x="4730863" y="1819255"/>
                  <a:chExt cx="383117" cy="108000"/>
                </a:xfrm>
              </p:grpSpPr>
              <p:sp>
                <p:nvSpPr>
                  <p:cNvPr id="318" name="Oval 317">
                    <a:extLst>
                      <a:ext uri="{FF2B5EF4-FFF2-40B4-BE49-F238E27FC236}">
                        <a16:creationId xmlns:a16="http://schemas.microsoft.com/office/drawing/2014/main" id="{749D01D5-344D-7253-E5E3-C991765046A5}"/>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9" name="Oval 318">
                    <a:extLst>
                      <a:ext uri="{FF2B5EF4-FFF2-40B4-BE49-F238E27FC236}">
                        <a16:creationId xmlns:a16="http://schemas.microsoft.com/office/drawing/2014/main" id="{67135D95-E46C-D705-0D11-284AE3BB4C9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0" name="Oval 319">
                    <a:extLst>
                      <a:ext uri="{FF2B5EF4-FFF2-40B4-BE49-F238E27FC236}">
                        <a16:creationId xmlns:a16="http://schemas.microsoft.com/office/drawing/2014/main" id="{F3DF52BD-C128-66A9-781E-88A332497EDC}"/>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10" name="Group 309">
                  <a:extLst>
                    <a:ext uri="{FF2B5EF4-FFF2-40B4-BE49-F238E27FC236}">
                      <a16:creationId xmlns:a16="http://schemas.microsoft.com/office/drawing/2014/main" id="{C43C1076-947F-5F36-8031-995E1A6EF4EC}"/>
                    </a:ext>
                  </a:extLst>
                </p:cNvPr>
                <p:cNvGrpSpPr/>
                <p:nvPr/>
              </p:nvGrpSpPr>
              <p:grpSpPr>
                <a:xfrm>
                  <a:off x="4175618" y="3875894"/>
                  <a:ext cx="383117" cy="108000"/>
                  <a:chOff x="4730863" y="1819255"/>
                  <a:chExt cx="383117" cy="108000"/>
                </a:xfrm>
              </p:grpSpPr>
              <p:sp>
                <p:nvSpPr>
                  <p:cNvPr id="315" name="Oval 314">
                    <a:extLst>
                      <a:ext uri="{FF2B5EF4-FFF2-40B4-BE49-F238E27FC236}">
                        <a16:creationId xmlns:a16="http://schemas.microsoft.com/office/drawing/2014/main" id="{EF3E45D0-7748-9331-17CF-4EF7E6E94C9A}"/>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6" name="Oval 315">
                    <a:extLst>
                      <a:ext uri="{FF2B5EF4-FFF2-40B4-BE49-F238E27FC236}">
                        <a16:creationId xmlns:a16="http://schemas.microsoft.com/office/drawing/2014/main" id="{532FC581-C884-9BBF-834F-940143DE619C}"/>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7" name="Oval 316">
                    <a:extLst>
                      <a:ext uri="{FF2B5EF4-FFF2-40B4-BE49-F238E27FC236}">
                        <a16:creationId xmlns:a16="http://schemas.microsoft.com/office/drawing/2014/main" id="{0BDC672F-590A-DF10-DDBD-626715589DC1}"/>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11" name="Group 310">
                  <a:extLst>
                    <a:ext uri="{FF2B5EF4-FFF2-40B4-BE49-F238E27FC236}">
                      <a16:creationId xmlns:a16="http://schemas.microsoft.com/office/drawing/2014/main" id="{977E722B-3D6B-8E10-555A-6F9BD3EE1588}"/>
                    </a:ext>
                  </a:extLst>
                </p:cNvPr>
                <p:cNvGrpSpPr/>
                <p:nvPr/>
              </p:nvGrpSpPr>
              <p:grpSpPr>
                <a:xfrm>
                  <a:off x="4656784" y="3885025"/>
                  <a:ext cx="383117" cy="108000"/>
                  <a:chOff x="4730863" y="1819255"/>
                  <a:chExt cx="383117" cy="108000"/>
                </a:xfrm>
              </p:grpSpPr>
              <p:sp>
                <p:nvSpPr>
                  <p:cNvPr id="312" name="Oval 311">
                    <a:extLst>
                      <a:ext uri="{FF2B5EF4-FFF2-40B4-BE49-F238E27FC236}">
                        <a16:creationId xmlns:a16="http://schemas.microsoft.com/office/drawing/2014/main" id="{3708B807-D8C6-43E2-CF51-79057C161297}"/>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3" name="Oval 312">
                    <a:extLst>
                      <a:ext uri="{FF2B5EF4-FFF2-40B4-BE49-F238E27FC236}">
                        <a16:creationId xmlns:a16="http://schemas.microsoft.com/office/drawing/2014/main" id="{F44EEEEC-8591-85D7-F718-710CAD44EA8A}"/>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4" name="Oval 313">
                    <a:extLst>
                      <a:ext uri="{FF2B5EF4-FFF2-40B4-BE49-F238E27FC236}">
                        <a16:creationId xmlns:a16="http://schemas.microsoft.com/office/drawing/2014/main" id="{99CD41C2-8BC6-88BD-4245-F85AF5AA97D5}"/>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298" name="Group 297">
                <a:extLst>
                  <a:ext uri="{FF2B5EF4-FFF2-40B4-BE49-F238E27FC236}">
                    <a16:creationId xmlns:a16="http://schemas.microsoft.com/office/drawing/2014/main" id="{5E07C3A3-7F28-BC29-69E3-DB7A41245EB5}"/>
                  </a:ext>
                </a:extLst>
              </p:cNvPr>
              <p:cNvGrpSpPr/>
              <p:nvPr/>
            </p:nvGrpSpPr>
            <p:grpSpPr>
              <a:xfrm>
                <a:off x="1217629" y="4134746"/>
                <a:ext cx="2592371" cy="433469"/>
                <a:chOff x="1065229" y="3982346"/>
                <a:chExt cx="2592371" cy="433469"/>
              </a:xfrm>
            </p:grpSpPr>
            <p:sp>
              <p:nvSpPr>
                <p:cNvPr id="299" name="Rectangle 298">
                  <a:extLst>
                    <a:ext uri="{FF2B5EF4-FFF2-40B4-BE49-F238E27FC236}">
                      <a16:creationId xmlns:a16="http://schemas.microsoft.com/office/drawing/2014/main" id="{32A128B1-A0B0-AC7E-4A68-75322A2F9836}"/>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2</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nd</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300" name="Group 299">
                  <a:extLst>
                    <a:ext uri="{FF2B5EF4-FFF2-40B4-BE49-F238E27FC236}">
                      <a16:creationId xmlns:a16="http://schemas.microsoft.com/office/drawing/2014/main" id="{CFFAE69A-3F0C-46DB-9B21-71BAD28CBBD5}"/>
                    </a:ext>
                  </a:extLst>
                </p:cNvPr>
                <p:cNvGrpSpPr/>
                <p:nvPr/>
              </p:nvGrpSpPr>
              <p:grpSpPr>
                <a:xfrm>
                  <a:off x="3183948" y="4307815"/>
                  <a:ext cx="383117" cy="108000"/>
                  <a:chOff x="4730863" y="1819255"/>
                  <a:chExt cx="383117" cy="108000"/>
                </a:xfrm>
              </p:grpSpPr>
              <p:sp>
                <p:nvSpPr>
                  <p:cNvPr id="302" name="Oval 301">
                    <a:extLst>
                      <a:ext uri="{FF2B5EF4-FFF2-40B4-BE49-F238E27FC236}">
                        <a16:creationId xmlns:a16="http://schemas.microsoft.com/office/drawing/2014/main" id="{92A06F7D-1723-64FC-4384-E3EB1ED9ED43}"/>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3" name="Oval 302">
                    <a:extLst>
                      <a:ext uri="{FF2B5EF4-FFF2-40B4-BE49-F238E27FC236}">
                        <a16:creationId xmlns:a16="http://schemas.microsoft.com/office/drawing/2014/main" id="{7560934B-20EF-7087-285A-1277DFEC444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4" name="Oval 303">
                    <a:extLst>
                      <a:ext uri="{FF2B5EF4-FFF2-40B4-BE49-F238E27FC236}">
                        <a16:creationId xmlns:a16="http://schemas.microsoft.com/office/drawing/2014/main" id="{E0458646-DA6A-2AFC-2256-D6C642C5CF32}"/>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301" name="Rectangle 300">
                  <a:extLst>
                    <a:ext uri="{FF2B5EF4-FFF2-40B4-BE49-F238E27FC236}">
                      <a16:creationId xmlns:a16="http://schemas.microsoft.com/office/drawing/2014/main" id="{2EEE575E-BBA3-B52B-2F79-C497171579B9}"/>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0" name="Group 339">
              <a:extLst>
                <a:ext uri="{FF2B5EF4-FFF2-40B4-BE49-F238E27FC236}">
                  <a16:creationId xmlns:a16="http://schemas.microsoft.com/office/drawing/2014/main" id="{954361C5-4504-2846-66F1-A0AC013AB4AF}"/>
                </a:ext>
              </a:extLst>
            </p:cNvPr>
            <p:cNvGrpSpPr/>
            <p:nvPr/>
          </p:nvGrpSpPr>
          <p:grpSpPr>
            <a:xfrm>
              <a:off x="1835947" y="1483540"/>
              <a:ext cx="4019718" cy="539921"/>
              <a:chOff x="1217629" y="4028294"/>
              <a:chExt cx="4019718" cy="539921"/>
            </a:xfrm>
          </p:grpSpPr>
          <p:grpSp>
            <p:nvGrpSpPr>
              <p:cNvPr id="341" name="Group 340">
                <a:extLst>
                  <a:ext uri="{FF2B5EF4-FFF2-40B4-BE49-F238E27FC236}">
                    <a16:creationId xmlns:a16="http://schemas.microsoft.com/office/drawing/2014/main" id="{23EF9F7E-8CDD-0404-7FA0-CF279E455316}"/>
                  </a:ext>
                </a:extLst>
              </p:cNvPr>
              <p:cNvGrpSpPr/>
              <p:nvPr/>
            </p:nvGrpSpPr>
            <p:grpSpPr>
              <a:xfrm>
                <a:off x="3797347" y="4028294"/>
                <a:ext cx="1440000" cy="535936"/>
                <a:chOff x="3644947" y="3875894"/>
                <a:chExt cx="1440000" cy="535936"/>
              </a:xfrm>
            </p:grpSpPr>
            <p:grpSp>
              <p:nvGrpSpPr>
                <p:cNvPr id="349" name="Group 348">
                  <a:extLst>
                    <a:ext uri="{FF2B5EF4-FFF2-40B4-BE49-F238E27FC236}">
                      <a16:creationId xmlns:a16="http://schemas.microsoft.com/office/drawing/2014/main" id="{5DF2B3C7-1807-0999-B706-E456EAA28480}"/>
                    </a:ext>
                  </a:extLst>
                </p:cNvPr>
                <p:cNvGrpSpPr/>
                <p:nvPr/>
              </p:nvGrpSpPr>
              <p:grpSpPr>
                <a:xfrm>
                  <a:off x="3644947" y="3974698"/>
                  <a:ext cx="1440000" cy="338328"/>
                  <a:chOff x="3143836" y="3935689"/>
                  <a:chExt cx="1440000" cy="338328"/>
                </a:xfrm>
              </p:grpSpPr>
              <p:sp>
                <p:nvSpPr>
                  <p:cNvPr id="374" name="Rectangle 373">
                    <a:extLst>
                      <a:ext uri="{FF2B5EF4-FFF2-40B4-BE49-F238E27FC236}">
                        <a16:creationId xmlns:a16="http://schemas.microsoft.com/office/drawing/2014/main" id="{9C4CA391-150A-B29C-A186-35F78C9B6C86}"/>
                      </a:ext>
                    </a:extLst>
                  </p:cNvPr>
                  <p:cNvSpPr/>
                  <p:nvPr/>
                </p:nvSpPr>
                <p:spPr>
                  <a:xfrm>
                    <a:off x="3143836" y="3935689"/>
                    <a:ext cx="1440000" cy="338328"/>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375" name="Straight Connector 374">
                    <a:extLst>
                      <a:ext uri="{FF2B5EF4-FFF2-40B4-BE49-F238E27FC236}">
                        <a16:creationId xmlns:a16="http://schemas.microsoft.com/office/drawing/2014/main" id="{2E4DA94A-5FDE-EE48-E6FD-60145CDAD90C}"/>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6" name="Straight Connector 375">
                    <a:extLst>
                      <a:ext uri="{FF2B5EF4-FFF2-40B4-BE49-F238E27FC236}">
                        <a16:creationId xmlns:a16="http://schemas.microsoft.com/office/drawing/2014/main" id="{55131B45-F5A3-89C1-CD85-CB4956B0F5B3}"/>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7" name="Straight Connector 376">
                    <a:extLst>
                      <a:ext uri="{FF2B5EF4-FFF2-40B4-BE49-F238E27FC236}">
                        <a16:creationId xmlns:a16="http://schemas.microsoft.com/office/drawing/2014/main" id="{7550EAE8-3C11-C4EC-EB53-C92099158AFE}"/>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8" name="Straight Connector 377">
                    <a:extLst>
                      <a:ext uri="{FF2B5EF4-FFF2-40B4-BE49-F238E27FC236}">
                        <a16:creationId xmlns:a16="http://schemas.microsoft.com/office/drawing/2014/main" id="{EB4C3F0B-CE95-9C54-1953-011201CDC38C}"/>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79" name="Straight Connector 378">
                    <a:extLst>
                      <a:ext uri="{FF2B5EF4-FFF2-40B4-BE49-F238E27FC236}">
                        <a16:creationId xmlns:a16="http://schemas.microsoft.com/office/drawing/2014/main" id="{2FE232FE-B1D5-E77F-6883-0CF0EE8E5A12}"/>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0" name="Straight Connector 379">
                    <a:extLst>
                      <a:ext uri="{FF2B5EF4-FFF2-40B4-BE49-F238E27FC236}">
                        <a16:creationId xmlns:a16="http://schemas.microsoft.com/office/drawing/2014/main" id="{68F68BDA-E9E1-3EF6-B93F-61F7762722B6}"/>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1" name="Straight Connector 380">
                    <a:extLst>
                      <a:ext uri="{FF2B5EF4-FFF2-40B4-BE49-F238E27FC236}">
                        <a16:creationId xmlns:a16="http://schemas.microsoft.com/office/drawing/2014/main" id="{2C117402-FF6C-5B24-C17D-208990DF6EEB}"/>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2" name="Straight Connector 381">
                    <a:extLst>
                      <a:ext uri="{FF2B5EF4-FFF2-40B4-BE49-F238E27FC236}">
                        <a16:creationId xmlns:a16="http://schemas.microsoft.com/office/drawing/2014/main" id="{0034243C-7301-FB40-2868-0DD2DC9B3D6F}"/>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383" name="Straight Connector 382">
                    <a:extLst>
                      <a:ext uri="{FF2B5EF4-FFF2-40B4-BE49-F238E27FC236}">
                        <a16:creationId xmlns:a16="http://schemas.microsoft.com/office/drawing/2014/main" id="{646DEB7A-7128-4B9F-4266-D8E7A5D1F2E5}"/>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350" name="Group 349">
                  <a:extLst>
                    <a:ext uri="{FF2B5EF4-FFF2-40B4-BE49-F238E27FC236}">
                      <a16:creationId xmlns:a16="http://schemas.microsoft.com/office/drawing/2014/main" id="{FE6DDEA0-F5B4-5661-FFDC-37E57161E6D2}"/>
                    </a:ext>
                  </a:extLst>
                </p:cNvPr>
                <p:cNvGrpSpPr/>
                <p:nvPr/>
              </p:nvGrpSpPr>
              <p:grpSpPr>
                <a:xfrm>
                  <a:off x="3674971" y="4300382"/>
                  <a:ext cx="383117" cy="108000"/>
                  <a:chOff x="4730863" y="1819255"/>
                  <a:chExt cx="383117" cy="108000"/>
                </a:xfrm>
              </p:grpSpPr>
              <p:sp>
                <p:nvSpPr>
                  <p:cNvPr id="371" name="Oval 370">
                    <a:extLst>
                      <a:ext uri="{FF2B5EF4-FFF2-40B4-BE49-F238E27FC236}">
                        <a16:creationId xmlns:a16="http://schemas.microsoft.com/office/drawing/2014/main" id="{F6E83BDF-A6D5-A749-8E85-81CBD9118F7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2" name="Oval 371">
                    <a:extLst>
                      <a:ext uri="{FF2B5EF4-FFF2-40B4-BE49-F238E27FC236}">
                        <a16:creationId xmlns:a16="http://schemas.microsoft.com/office/drawing/2014/main" id="{E3A1ED86-9845-A27E-F082-E7C4D7D38AE5}"/>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3" name="Oval 372">
                    <a:extLst>
                      <a:ext uri="{FF2B5EF4-FFF2-40B4-BE49-F238E27FC236}">
                        <a16:creationId xmlns:a16="http://schemas.microsoft.com/office/drawing/2014/main" id="{AB2936BB-7954-6AD6-6B87-46A181064412}"/>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1" name="Group 350">
                  <a:extLst>
                    <a:ext uri="{FF2B5EF4-FFF2-40B4-BE49-F238E27FC236}">
                      <a16:creationId xmlns:a16="http://schemas.microsoft.com/office/drawing/2014/main" id="{40103B57-618C-6C7F-AFD9-79C310F5DFCE}"/>
                    </a:ext>
                  </a:extLst>
                </p:cNvPr>
                <p:cNvGrpSpPr/>
                <p:nvPr/>
              </p:nvGrpSpPr>
              <p:grpSpPr>
                <a:xfrm>
                  <a:off x="4170277" y="4303830"/>
                  <a:ext cx="383117" cy="108000"/>
                  <a:chOff x="4730863" y="1819255"/>
                  <a:chExt cx="383117" cy="108000"/>
                </a:xfrm>
              </p:grpSpPr>
              <p:sp>
                <p:nvSpPr>
                  <p:cNvPr id="368" name="Oval 367">
                    <a:extLst>
                      <a:ext uri="{FF2B5EF4-FFF2-40B4-BE49-F238E27FC236}">
                        <a16:creationId xmlns:a16="http://schemas.microsoft.com/office/drawing/2014/main" id="{47525B8D-0E13-6E55-1704-C7873803B2B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9" name="Oval 368">
                    <a:extLst>
                      <a:ext uri="{FF2B5EF4-FFF2-40B4-BE49-F238E27FC236}">
                        <a16:creationId xmlns:a16="http://schemas.microsoft.com/office/drawing/2014/main" id="{30C66B84-5753-D128-577D-5CB691042F31}"/>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0" name="Oval 369">
                    <a:extLst>
                      <a:ext uri="{FF2B5EF4-FFF2-40B4-BE49-F238E27FC236}">
                        <a16:creationId xmlns:a16="http://schemas.microsoft.com/office/drawing/2014/main" id="{F6436E19-49D5-C5AE-61FF-7ECDC4CE917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2" name="Group 351">
                  <a:extLst>
                    <a:ext uri="{FF2B5EF4-FFF2-40B4-BE49-F238E27FC236}">
                      <a16:creationId xmlns:a16="http://schemas.microsoft.com/office/drawing/2014/main" id="{3F16E3CD-49D8-CCDB-6E00-E8ACD1A3D9C0}"/>
                    </a:ext>
                  </a:extLst>
                </p:cNvPr>
                <p:cNvGrpSpPr/>
                <p:nvPr/>
              </p:nvGrpSpPr>
              <p:grpSpPr>
                <a:xfrm>
                  <a:off x="4660390" y="4300687"/>
                  <a:ext cx="383117" cy="108000"/>
                  <a:chOff x="4730863" y="1819255"/>
                  <a:chExt cx="383117" cy="108000"/>
                </a:xfrm>
              </p:grpSpPr>
              <p:sp>
                <p:nvSpPr>
                  <p:cNvPr id="365" name="Oval 364">
                    <a:extLst>
                      <a:ext uri="{FF2B5EF4-FFF2-40B4-BE49-F238E27FC236}">
                        <a16:creationId xmlns:a16="http://schemas.microsoft.com/office/drawing/2014/main" id="{B61976A1-D983-7534-CC6E-002A6DC1E40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6" name="Oval 365">
                    <a:extLst>
                      <a:ext uri="{FF2B5EF4-FFF2-40B4-BE49-F238E27FC236}">
                        <a16:creationId xmlns:a16="http://schemas.microsoft.com/office/drawing/2014/main" id="{E417C5AA-D104-3087-A42C-FDB4F57E893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7" name="Oval 366">
                    <a:extLst>
                      <a:ext uri="{FF2B5EF4-FFF2-40B4-BE49-F238E27FC236}">
                        <a16:creationId xmlns:a16="http://schemas.microsoft.com/office/drawing/2014/main" id="{F8509326-AF58-BEFF-F2A5-86121099B57B}"/>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3" name="Group 352">
                  <a:extLst>
                    <a:ext uri="{FF2B5EF4-FFF2-40B4-BE49-F238E27FC236}">
                      <a16:creationId xmlns:a16="http://schemas.microsoft.com/office/drawing/2014/main" id="{ED2E7262-8BFE-7AF8-E96F-E39D89E75C93}"/>
                    </a:ext>
                  </a:extLst>
                </p:cNvPr>
                <p:cNvGrpSpPr/>
                <p:nvPr/>
              </p:nvGrpSpPr>
              <p:grpSpPr>
                <a:xfrm>
                  <a:off x="3680711" y="3885025"/>
                  <a:ext cx="383117" cy="108000"/>
                  <a:chOff x="4730863" y="1819255"/>
                  <a:chExt cx="383117" cy="108000"/>
                </a:xfrm>
              </p:grpSpPr>
              <p:sp>
                <p:nvSpPr>
                  <p:cNvPr id="362" name="Oval 361">
                    <a:extLst>
                      <a:ext uri="{FF2B5EF4-FFF2-40B4-BE49-F238E27FC236}">
                        <a16:creationId xmlns:a16="http://schemas.microsoft.com/office/drawing/2014/main" id="{608AD551-6218-049C-8E67-EE5ED5EA65B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3" name="Oval 362">
                    <a:extLst>
                      <a:ext uri="{FF2B5EF4-FFF2-40B4-BE49-F238E27FC236}">
                        <a16:creationId xmlns:a16="http://schemas.microsoft.com/office/drawing/2014/main" id="{F7CAC0A5-49FE-8708-9E2E-B686CB3B943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4" name="Oval 363">
                    <a:extLst>
                      <a:ext uri="{FF2B5EF4-FFF2-40B4-BE49-F238E27FC236}">
                        <a16:creationId xmlns:a16="http://schemas.microsoft.com/office/drawing/2014/main" id="{9AD95033-DFC3-88A6-2E20-46771F2239CB}"/>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4" name="Group 353">
                  <a:extLst>
                    <a:ext uri="{FF2B5EF4-FFF2-40B4-BE49-F238E27FC236}">
                      <a16:creationId xmlns:a16="http://schemas.microsoft.com/office/drawing/2014/main" id="{B50ABC7E-B71A-2EED-8449-F908E30FF3B6}"/>
                    </a:ext>
                  </a:extLst>
                </p:cNvPr>
                <p:cNvGrpSpPr/>
                <p:nvPr/>
              </p:nvGrpSpPr>
              <p:grpSpPr>
                <a:xfrm>
                  <a:off x="4175618" y="3875894"/>
                  <a:ext cx="383117" cy="108000"/>
                  <a:chOff x="4730863" y="1819255"/>
                  <a:chExt cx="383117" cy="108000"/>
                </a:xfrm>
              </p:grpSpPr>
              <p:sp>
                <p:nvSpPr>
                  <p:cNvPr id="359" name="Oval 358">
                    <a:extLst>
                      <a:ext uri="{FF2B5EF4-FFF2-40B4-BE49-F238E27FC236}">
                        <a16:creationId xmlns:a16="http://schemas.microsoft.com/office/drawing/2014/main" id="{B046A3CE-F265-FE61-6FE3-B774F7B448B7}"/>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0" name="Oval 359">
                    <a:extLst>
                      <a:ext uri="{FF2B5EF4-FFF2-40B4-BE49-F238E27FC236}">
                        <a16:creationId xmlns:a16="http://schemas.microsoft.com/office/drawing/2014/main" id="{DFAC6F60-CFDE-9C51-C791-3F48012638F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1" name="Oval 360">
                    <a:extLst>
                      <a:ext uri="{FF2B5EF4-FFF2-40B4-BE49-F238E27FC236}">
                        <a16:creationId xmlns:a16="http://schemas.microsoft.com/office/drawing/2014/main" id="{8E6EB9F3-8F38-A2E0-650B-36F9502FDB20}"/>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355" name="Group 354">
                  <a:extLst>
                    <a:ext uri="{FF2B5EF4-FFF2-40B4-BE49-F238E27FC236}">
                      <a16:creationId xmlns:a16="http://schemas.microsoft.com/office/drawing/2014/main" id="{85B469EA-FC8A-AFAE-2BE3-E2D923214D28}"/>
                    </a:ext>
                  </a:extLst>
                </p:cNvPr>
                <p:cNvGrpSpPr/>
                <p:nvPr/>
              </p:nvGrpSpPr>
              <p:grpSpPr>
                <a:xfrm>
                  <a:off x="4656784" y="3885025"/>
                  <a:ext cx="383117" cy="108000"/>
                  <a:chOff x="4730863" y="1819255"/>
                  <a:chExt cx="383117" cy="108000"/>
                </a:xfrm>
              </p:grpSpPr>
              <p:sp>
                <p:nvSpPr>
                  <p:cNvPr id="356" name="Oval 355">
                    <a:extLst>
                      <a:ext uri="{FF2B5EF4-FFF2-40B4-BE49-F238E27FC236}">
                        <a16:creationId xmlns:a16="http://schemas.microsoft.com/office/drawing/2014/main" id="{C04C104F-4285-9F92-3A2E-CEFF502A44D0}"/>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7" name="Oval 356">
                    <a:extLst>
                      <a:ext uri="{FF2B5EF4-FFF2-40B4-BE49-F238E27FC236}">
                        <a16:creationId xmlns:a16="http://schemas.microsoft.com/office/drawing/2014/main" id="{D5B9DA4F-02A0-AFD4-8028-7F2660B18D9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8" name="Oval 357">
                    <a:extLst>
                      <a:ext uri="{FF2B5EF4-FFF2-40B4-BE49-F238E27FC236}">
                        <a16:creationId xmlns:a16="http://schemas.microsoft.com/office/drawing/2014/main" id="{60B99070-386D-83E2-DD48-B0D424BD997A}"/>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342" name="Group 341">
                <a:extLst>
                  <a:ext uri="{FF2B5EF4-FFF2-40B4-BE49-F238E27FC236}">
                    <a16:creationId xmlns:a16="http://schemas.microsoft.com/office/drawing/2014/main" id="{69910D07-2C73-27A3-E2AD-A8F9FB87282E}"/>
                  </a:ext>
                </a:extLst>
              </p:cNvPr>
              <p:cNvGrpSpPr/>
              <p:nvPr/>
            </p:nvGrpSpPr>
            <p:grpSpPr>
              <a:xfrm>
                <a:off x="1217629" y="4134746"/>
                <a:ext cx="2592371" cy="433469"/>
                <a:chOff x="1065229" y="3982346"/>
                <a:chExt cx="2592371" cy="433469"/>
              </a:xfrm>
            </p:grpSpPr>
            <p:sp>
              <p:nvSpPr>
                <p:cNvPr id="343" name="Rectangle 342">
                  <a:extLst>
                    <a:ext uri="{FF2B5EF4-FFF2-40B4-BE49-F238E27FC236}">
                      <a16:creationId xmlns:a16="http://schemas.microsoft.com/office/drawing/2014/main" id="{AADC0F0D-93AC-A847-F4C1-B418C4A0B734}"/>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3</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rd</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344" name="Group 343">
                  <a:extLst>
                    <a:ext uri="{FF2B5EF4-FFF2-40B4-BE49-F238E27FC236}">
                      <a16:creationId xmlns:a16="http://schemas.microsoft.com/office/drawing/2014/main" id="{E87E63E1-28A0-70AF-883D-6BEE58BB447E}"/>
                    </a:ext>
                  </a:extLst>
                </p:cNvPr>
                <p:cNvGrpSpPr/>
                <p:nvPr/>
              </p:nvGrpSpPr>
              <p:grpSpPr>
                <a:xfrm>
                  <a:off x="3183948" y="4307815"/>
                  <a:ext cx="383117" cy="108000"/>
                  <a:chOff x="4730863" y="1819255"/>
                  <a:chExt cx="383117" cy="108000"/>
                </a:xfrm>
              </p:grpSpPr>
              <p:sp>
                <p:nvSpPr>
                  <p:cNvPr id="346" name="Oval 345">
                    <a:extLst>
                      <a:ext uri="{FF2B5EF4-FFF2-40B4-BE49-F238E27FC236}">
                        <a16:creationId xmlns:a16="http://schemas.microsoft.com/office/drawing/2014/main" id="{E88025D0-6410-8349-0D86-3C85BAEBA438}"/>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7" name="Oval 346">
                    <a:extLst>
                      <a:ext uri="{FF2B5EF4-FFF2-40B4-BE49-F238E27FC236}">
                        <a16:creationId xmlns:a16="http://schemas.microsoft.com/office/drawing/2014/main" id="{C0D59C16-65BE-1BA8-689D-3C82E77F0C15}"/>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8" name="Oval 347">
                    <a:extLst>
                      <a:ext uri="{FF2B5EF4-FFF2-40B4-BE49-F238E27FC236}">
                        <a16:creationId xmlns:a16="http://schemas.microsoft.com/office/drawing/2014/main" id="{C654EBD8-A52C-F756-47A9-A8FB3638BAB3}"/>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345" name="Rectangle 344">
                  <a:extLst>
                    <a:ext uri="{FF2B5EF4-FFF2-40B4-BE49-F238E27FC236}">
                      <a16:creationId xmlns:a16="http://schemas.microsoft.com/office/drawing/2014/main" id="{59FC15AF-40D4-3B03-393C-26767E9970E5}"/>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6" name="Group 385">
              <a:extLst>
                <a:ext uri="{FF2B5EF4-FFF2-40B4-BE49-F238E27FC236}">
                  <a16:creationId xmlns:a16="http://schemas.microsoft.com/office/drawing/2014/main" id="{7FA350D4-99C7-445D-4877-DE1BE5EFE486}"/>
                </a:ext>
              </a:extLst>
            </p:cNvPr>
            <p:cNvGrpSpPr/>
            <p:nvPr/>
          </p:nvGrpSpPr>
          <p:grpSpPr>
            <a:xfrm>
              <a:off x="2321698" y="288375"/>
              <a:ext cx="2592371" cy="1298514"/>
              <a:chOff x="1051130" y="3117301"/>
              <a:chExt cx="2592371" cy="1298514"/>
            </a:xfrm>
          </p:grpSpPr>
          <p:sp>
            <p:nvSpPr>
              <p:cNvPr id="387" name="Rectangle 386">
                <a:extLst>
                  <a:ext uri="{FF2B5EF4-FFF2-40B4-BE49-F238E27FC236}">
                    <a16:creationId xmlns:a16="http://schemas.microsoft.com/office/drawing/2014/main" id="{544F35BE-B922-98F8-3A33-13EFB0F10FB2}"/>
                  </a:ext>
                </a:extLst>
              </p:cNvPr>
              <p:cNvSpPr/>
              <p:nvPr/>
            </p:nvSpPr>
            <p:spPr>
              <a:xfrm>
                <a:off x="1051130" y="3117301"/>
                <a:ext cx="2592371" cy="1179810"/>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b">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400">
                  <a:solidFill>
                    <a:schemeClr val="accent2"/>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400">
                  <a:solidFill>
                    <a:schemeClr val="accent2"/>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4</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th</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388" name="Group 387">
                <a:extLst>
                  <a:ext uri="{FF2B5EF4-FFF2-40B4-BE49-F238E27FC236}">
                    <a16:creationId xmlns:a16="http://schemas.microsoft.com/office/drawing/2014/main" id="{0080A464-DE0E-4C3C-8404-1E907EF8BD87}"/>
                  </a:ext>
                </a:extLst>
              </p:cNvPr>
              <p:cNvGrpSpPr/>
              <p:nvPr/>
            </p:nvGrpSpPr>
            <p:grpSpPr>
              <a:xfrm>
                <a:off x="3183948" y="4307815"/>
                <a:ext cx="383117" cy="108000"/>
                <a:chOff x="4730863" y="1819255"/>
                <a:chExt cx="383117" cy="108000"/>
              </a:xfrm>
            </p:grpSpPr>
            <p:sp>
              <p:nvSpPr>
                <p:cNvPr id="390" name="Oval 389">
                  <a:extLst>
                    <a:ext uri="{FF2B5EF4-FFF2-40B4-BE49-F238E27FC236}">
                      <a16:creationId xmlns:a16="http://schemas.microsoft.com/office/drawing/2014/main" id="{0079B483-DC02-DF31-13CB-61993DDF2674}"/>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1" name="Oval 390">
                  <a:extLst>
                    <a:ext uri="{FF2B5EF4-FFF2-40B4-BE49-F238E27FC236}">
                      <a16:creationId xmlns:a16="http://schemas.microsoft.com/office/drawing/2014/main" id="{889FF91C-192C-A7CF-273D-A3E1AD16944C}"/>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2" name="Oval 391">
                  <a:extLst>
                    <a:ext uri="{FF2B5EF4-FFF2-40B4-BE49-F238E27FC236}">
                      <a16:creationId xmlns:a16="http://schemas.microsoft.com/office/drawing/2014/main" id="{3FF72D3B-6F96-A01B-4F12-1D34EC9DF72A}"/>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389" name="Rectangle 388">
                <a:extLst>
                  <a:ext uri="{FF2B5EF4-FFF2-40B4-BE49-F238E27FC236}">
                    <a16:creationId xmlns:a16="http://schemas.microsoft.com/office/drawing/2014/main" id="{5211F6E5-A382-4D13-B8DD-3FACD1ADE157}"/>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427">
              <a:extLst>
                <a:ext uri="{FF2B5EF4-FFF2-40B4-BE49-F238E27FC236}">
                  <a16:creationId xmlns:a16="http://schemas.microsoft.com/office/drawing/2014/main" id="{5DB5E3BC-81EC-AA03-0341-B6B1BE543893}"/>
                </a:ext>
              </a:extLst>
            </p:cNvPr>
            <p:cNvGrpSpPr/>
            <p:nvPr/>
          </p:nvGrpSpPr>
          <p:grpSpPr>
            <a:xfrm>
              <a:off x="739313" y="2883302"/>
              <a:ext cx="4642535" cy="85725"/>
              <a:chOff x="1131885" y="3610080"/>
              <a:chExt cx="4642535" cy="85725"/>
            </a:xfrm>
          </p:grpSpPr>
          <p:cxnSp>
            <p:nvCxnSpPr>
              <p:cNvPr id="429" name="Straight Connector 428">
                <a:extLst>
                  <a:ext uri="{FF2B5EF4-FFF2-40B4-BE49-F238E27FC236}">
                    <a16:creationId xmlns:a16="http://schemas.microsoft.com/office/drawing/2014/main" id="{4DD0CAD9-838A-9503-820E-74C47640B2CD}"/>
                  </a:ext>
                </a:extLst>
              </p:cNvPr>
              <p:cNvCxnSpPr>
                <a:cxnSpLocks/>
              </p:cNvCxnSpPr>
              <p:nvPr/>
            </p:nvCxnSpPr>
            <p:spPr>
              <a:xfrm flipH="1">
                <a:off x="3242867" y="3610080"/>
                <a:ext cx="91060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0" name="Straight Connector 429">
                <a:extLst>
                  <a:ext uri="{FF2B5EF4-FFF2-40B4-BE49-F238E27FC236}">
                    <a16:creationId xmlns:a16="http://schemas.microsoft.com/office/drawing/2014/main" id="{7BC873B3-56E0-F27F-98B1-B1DD04B7F732}"/>
                  </a:ext>
                </a:extLst>
              </p:cNvPr>
              <p:cNvCxnSpPr>
                <a:cxnSpLocks/>
              </p:cNvCxnSpPr>
              <p:nvPr/>
            </p:nvCxnSpPr>
            <p:spPr>
              <a:xfrm flipH="1">
                <a:off x="4270611" y="3610080"/>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1" name="Straight Connector 430">
                <a:extLst>
                  <a:ext uri="{FF2B5EF4-FFF2-40B4-BE49-F238E27FC236}">
                    <a16:creationId xmlns:a16="http://schemas.microsoft.com/office/drawing/2014/main" id="{AFCC4A84-7625-F4C8-05EB-5F63346D3BC4}"/>
                  </a:ext>
                </a:extLst>
              </p:cNvPr>
              <p:cNvCxnSpPr>
                <a:cxnSpLocks/>
              </p:cNvCxnSpPr>
              <p:nvPr/>
            </p:nvCxnSpPr>
            <p:spPr>
              <a:xfrm flipH="1">
                <a:off x="3777482" y="3695805"/>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2" name="Straight Connector 431">
                <a:extLst>
                  <a:ext uri="{FF2B5EF4-FFF2-40B4-BE49-F238E27FC236}">
                    <a16:creationId xmlns:a16="http://schemas.microsoft.com/office/drawing/2014/main" id="{1E456465-F00E-DACD-D768-54C4733C395D}"/>
                  </a:ext>
                </a:extLst>
              </p:cNvPr>
              <p:cNvCxnSpPr>
                <a:cxnSpLocks/>
              </p:cNvCxnSpPr>
              <p:nvPr/>
            </p:nvCxnSpPr>
            <p:spPr>
              <a:xfrm flipH="1">
                <a:off x="4838863" y="3695805"/>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3" name="Straight Connector 432">
                <a:extLst>
                  <a:ext uri="{FF2B5EF4-FFF2-40B4-BE49-F238E27FC236}">
                    <a16:creationId xmlns:a16="http://schemas.microsoft.com/office/drawing/2014/main" id="{7A90D6C5-C161-4AFA-0737-B7EFC299A341}"/>
                  </a:ext>
                </a:extLst>
              </p:cNvPr>
              <p:cNvCxnSpPr>
                <a:cxnSpLocks/>
              </p:cNvCxnSpPr>
              <p:nvPr/>
            </p:nvCxnSpPr>
            <p:spPr>
              <a:xfrm flipH="1">
                <a:off x="1767705" y="3695805"/>
                <a:ext cx="1858279"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4" name="Straight Connector 433">
                <a:extLst>
                  <a:ext uri="{FF2B5EF4-FFF2-40B4-BE49-F238E27FC236}">
                    <a16:creationId xmlns:a16="http://schemas.microsoft.com/office/drawing/2014/main" id="{F6CB65C8-DCD1-BA87-3924-125A3F1808E9}"/>
                  </a:ext>
                </a:extLst>
              </p:cNvPr>
              <p:cNvCxnSpPr>
                <a:cxnSpLocks/>
              </p:cNvCxnSpPr>
              <p:nvPr/>
            </p:nvCxnSpPr>
            <p:spPr>
              <a:xfrm flipH="1">
                <a:off x="1131885" y="3610080"/>
                <a:ext cx="1858279"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435" name="Group 434">
              <a:extLst>
                <a:ext uri="{FF2B5EF4-FFF2-40B4-BE49-F238E27FC236}">
                  <a16:creationId xmlns:a16="http://schemas.microsoft.com/office/drawing/2014/main" id="{5120FDFE-DA8C-0A07-ED17-ABF69933A440}"/>
                </a:ext>
              </a:extLst>
            </p:cNvPr>
            <p:cNvGrpSpPr/>
            <p:nvPr/>
          </p:nvGrpSpPr>
          <p:grpSpPr>
            <a:xfrm>
              <a:off x="790675" y="3006842"/>
              <a:ext cx="4973598" cy="180000"/>
              <a:chOff x="1132928" y="3731821"/>
              <a:chExt cx="4973598" cy="180000"/>
            </a:xfrm>
          </p:grpSpPr>
          <p:sp>
            <p:nvSpPr>
              <p:cNvPr id="436" name="Oval 435">
                <a:extLst>
                  <a:ext uri="{FF2B5EF4-FFF2-40B4-BE49-F238E27FC236}">
                    <a16:creationId xmlns:a16="http://schemas.microsoft.com/office/drawing/2014/main" id="{85DCAE4D-B16E-89E5-56A6-2F8776A649EF}"/>
                  </a:ext>
                </a:extLst>
              </p:cNvPr>
              <p:cNvSpPr/>
              <p:nvPr/>
            </p:nvSpPr>
            <p:spPr>
              <a:xfrm>
                <a:off x="113292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7" name="Oval 436">
                <a:extLst>
                  <a:ext uri="{FF2B5EF4-FFF2-40B4-BE49-F238E27FC236}">
                    <a16:creationId xmlns:a16="http://schemas.microsoft.com/office/drawing/2014/main" id="{CA2B602E-C163-FDF4-0D8C-BD98E2A4DF63}"/>
                  </a:ext>
                </a:extLst>
              </p:cNvPr>
              <p:cNvSpPr/>
              <p:nvPr/>
            </p:nvSpPr>
            <p:spPr>
              <a:xfrm>
                <a:off x="138522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8" name="Oval 437">
                <a:extLst>
                  <a:ext uri="{FF2B5EF4-FFF2-40B4-BE49-F238E27FC236}">
                    <a16:creationId xmlns:a16="http://schemas.microsoft.com/office/drawing/2014/main" id="{3B97A9C8-475D-0B93-8D5E-18BEE7D1639B}"/>
                  </a:ext>
                </a:extLst>
              </p:cNvPr>
              <p:cNvSpPr/>
              <p:nvPr/>
            </p:nvSpPr>
            <p:spPr>
              <a:xfrm>
                <a:off x="163751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39" name="Oval 438">
                <a:extLst>
                  <a:ext uri="{FF2B5EF4-FFF2-40B4-BE49-F238E27FC236}">
                    <a16:creationId xmlns:a16="http://schemas.microsoft.com/office/drawing/2014/main" id="{63E20913-9B72-B991-DB2B-6DB7C4102FC3}"/>
                  </a:ext>
                </a:extLst>
              </p:cNvPr>
              <p:cNvSpPr/>
              <p:nvPr/>
            </p:nvSpPr>
            <p:spPr>
              <a:xfrm>
                <a:off x="188981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0" name="Oval 439">
                <a:extLst>
                  <a:ext uri="{FF2B5EF4-FFF2-40B4-BE49-F238E27FC236}">
                    <a16:creationId xmlns:a16="http://schemas.microsoft.com/office/drawing/2014/main" id="{AB266AE6-A260-82FF-5566-22C65A45E3FB}"/>
                  </a:ext>
                </a:extLst>
              </p:cNvPr>
              <p:cNvSpPr/>
              <p:nvPr/>
            </p:nvSpPr>
            <p:spPr>
              <a:xfrm>
                <a:off x="214210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1" name="Oval 440">
                <a:extLst>
                  <a:ext uri="{FF2B5EF4-FFF2-40B4-BE49-F238E27FC236}">
                    <a16:creationId xmlns:a16="http://schemas.microsoft.com/office/drawing/2014/main" id="{4D87139C-7936-C80A-4D89-A2327D3633EA}"/>
                  </a:ext>
                </a:extLst>
              </p:cNvPr>
              <p:cNvSpPr/>
              <p:nvPr/>
            </p:nvSpPr>
            <p:spPr>
              <a:xfrm>
                <a:off x="239440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2" name="Oval 441">
                <a:extLst>
                  <a:ext uri="{FF2B5EF4-FFF2-40B4-BE49-F238E27FC236}">
                    <a16:creationId xmlns:a16="http://schemas.microsoft.com/office/drawing/2014/main" id="{740927D4-FA4D-2C2D-A9B7-EEDAE8C5445A}"/>
                  </a:ext>
                </a:extLst>
              </p:cNvPr>
              <p:cNvSpPr/>
              <p:nvPr/>
            </p:nvSpPr>
            <p:spPr>
              <a:xfrm>
                <a:off x="264669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3" name="Oval 442">
                <a:extLst>
                  <a:ext uri="{FF2B5EF4-FFF2-40B4-BE49-F238E27FC236}">
                    <a16:creationId xmlns:a16="http://schemas.microsoft.com/office/drawing/2014/main" id="{B0F9FE8D-92F4-D9DE-7C93-E525DF60C2FD}"/>
                  </a:ext>
                </a:extLst>
              </p:cNvPr>
              <p:cNvSpPr/>
              <p:nvPr/>
            </p:nvSpPr>
            <p:spPr>
              <a:xfrm>
                <a:off x="289899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4" name="Oval 443">
                <a:extLst>
                  <a:ext uri="{FF2B5EF4-FFF2-40B4-BE49-F238E27FC236}">
                    <a16:creationId xmlns:a16="http://schemas.microsoft.com/office/drawing/2014/main" id="{36625E68-FF89-2C56-9287-0493110DD85D}"/>
                  </a:ext>
                </a:extLst>
              </p:cNvPr>
              <p:cNvSpPr/>
              <p:nvPr/>
            </p:nvSpPr>
            <p:spPr>
              <a:xfrm>
                <a:off x="315128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5" name="Oval 444">
                <a:extLst>
                  <a:ext uri="{FF2B5EF4-FFF2-40B4-BE49-F238E27FC236}">
                    <a16:creationId xmlns:a16="http://schemas.microsoft.com/office/drawing/2014/main" id="{853668C7-FC42-97E8-449F-FDC961696089}"/>
                  </a:ext>
                </a:extLst>
              </p:cNvPr>
              <p:cNvSpPr/>
              <p:nvPr/>
            </p:nvSpPr>
            <p:spPr>
              <a:xfrm>
                <a:off x="340358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6" name="Oval 445">
                <a:extLst>
                  <a:ext uri="{FF2B5EF4-FFF2-40B4-BE49-F238E27FC236}">
                    <a16:creationId xmlns:a16="http://schemas.microsoft.com/office/drawing/2014/main" id="{4B67CA68-C186-4A79-ED72-0E5E0A2FE1C4}"/>
                  </a:ext>
                </a:extLst>
              </p:cNvPr>
              <p:cNvSpPr/>
              <p:nvPr/>
            </p:nvSpPr>
            <p:spPr>
              <a:xfrm>
                <a:off x="365587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7" name="Oval 446">
                <a:extLst>
                  <a:ext uri="{FF2B5EF4-FFF2-40B4-BE49-F238E27FC236}">
                    <a16:creationId xmlns:a16="http://schemas.microsoft.com/office/drawing/2014/main" id="{A1B991F0-0A40-83ED-28D9-A7047D7DCE1D}"/>
                  </a:ext>
                </a:extLst>
              </p:cNvPr>
              <p:cNvSpPr/>
              <p:nvPr/>
            </p:nvSpPr>
            <p:spPr>
              <a:xfrm>
                <a:off x="390817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8" name="Oval 447">
                <a:extLst>
                  <a:ext uri="{FF2B5EF4-FFF2-40B4-BE49-F238E27FC236}">
                    <a16:creationId xmlns:a16="http://schemas.microsoft.com/office/drawing/2014/main" id="{F3455229-F55C-CAFA-82B3-E746103EE13A}"/>
                  </a:ext>
                </a:extLst>
              </p:cNvPr>
              <p:cNvSpPr/>
              <p:nvPr/>
            </p:nvSpPr>
            <p:spPr>
              <a:xfrm>
                <a:off x="416046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9" name="Oval 448">
                <a:extLst>
                  <a:ext uri="{FF2B5EF4-FFF2-40B4-BE49-F238E27FC236}">
                    <a16:creationId xmlns:a16="http://schemas.microsoft.com/office/drawing/2014/main" id="{4EB09E0A-A3E5-D4B1-B6ED-423713AA6D7B}"/>
                  </a:ext>
                </a:extLst>
              </p:cNvPr>
              <p:cNvSpPr/>
              <p:nvPr/>
            </p:nvSpPr>
            <p:spPr>
              <a:xfrm>
                <a:off x="441276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0" name="Oval 449">
                <a:extLst>
                  <a:ext uri="{FF2B5EF4-FFF2-40B4-BE49-F238E27FC236}">
                    <a16:creationId xmlns:a16="http://schemas.microsoft.com/office/drawing/2014/main" id="{4F36DCE0-9AF6-ACE0-5773-781716A087D9}"/>
                  </a:ext>
                </a:extLst>
              </p:cNvPr>
              <p:cNvSpPr/>
              <p:nvPr/>
            </p:nvSpPr>
            <p:spPr>
              <a:xfrm>
                <a:off x="466505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1" name="Oval 450">
                <a:extLst>
                  <a:ext uri="{FF2B5EF4-FFF2-40B4-BE49-F238E27FC236}">
                    <a16:creationId xmlns:a16="http://schemas.microsoft.com/office/drawing/2014/main" id="{9FE50835-2C1F-86F7-8ADB-28496EE97D91}"/>
                  </a:ext>
                </a:extLst>
              </p:cNvPr>
              <p:cNvSpPr/>
              <p:nvPr/>
            </p:nvSpPr>
            <p:spPr>
              <a:xfrm>
                <a:off x="491735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2" name="Oval 451">
                <a:extLst>
                  <a:ext uri="{FF2B5EF4-FFF2-40B4-BE49-F238E27FC236}">
                    <a16:creationId xmlns:a16="http://schemas.microsoft.com/office/drawing/2014/main" id="{FF85850F-75FF-0A2A-02D5-B37E160C79F0}"/>
                  </a:ext>
                </a:extLst>
              </p:cNvPr>
              <p:cNvSpPr/>
              <p:nvPr/>
            </p:nvSpPr>
            <p:spPr>
              <a:xfrm>
                <a:off x="516964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3" name="Oval 452">
                <a:extLst>
                  <a:ext uri="{FF2B5EF4-FFF2-40B4-BE49-F238E27FC236}">
                    <a16:creationId xmlns:a16="http://schemas.microsoft.com/office/drawing/2014/main" id="{B4C80012-D3C8-EF38-9089-758F1F4E2DF3}"/>
                  </a:ext>
                </a:extLst>
              </p:cNvPr>
              <p:cNvSpPr/>
              <p:nvPr/>
            </p:nvSpPr>
            <p:spPr>
              <a:xfrm>
                <a:off x="542194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4" name="Oval 453">
                <a:extLst>
                  <a:ext uri="{FF2B5EF4-FFF2-40B4-BE49-F238E27FC236}">
                    <a16:creationId xmlns:a16="http://schemas.microsoft.com/office/drawing/2014/main" id="{DEF13885-CFD5-59BB-CA37-C8BD29822C2F}"/>
                  </a:ext>
                </a:extLst>
              </p:cNvPr>
              <p:cNvSpPr/>
              <p:nvPr/>
            </p:nvSpPr>
            <p:spPr>
              <a:xfrm>
                <a:off x="567423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55" name="Oval 454">
                <a:extLst>
                  <a:ext uri="{FF2B5EF4-FFF2-40B4-BE49-F238E27FC236}">
                    <a16:creationId xmlns:a16="http://schemas.microsoft.com/office/drawing/2014/main" id="{4AA2C83C-AFA9-ACAA-690F-C2F5C5318902}"/>
                  </a:ext>
                </a:extLst>
              </p:cNvPr>
              <p:cNvSpPr/>
              <p:nvPr/>
            </p:nvSpPr>
            <p:spPr>
              <a:xfrm>
                <a:off x="5926526"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Tree>
    <p:extLst>
      <p:ext uri="{BB962C8B-B14F-4D97-AF65-F5344CB8AC3E}">
        <p14:creationId xmlns:p14="http://schemas.microsoft.com/office/powerpoint/2010/main" val="2944245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325671-343F-50B9-7614-C886077ABDA4}"/>
              </a:ext>
            </a:extLst>
          </p:cNvPr>
          <p:cNvSpPr>
            <a:spLocks noGrp="1"/>
          </p:cNvSpPr>
          <p:nvPr>
            <p:ph type="title"/>
          </p:nvPr>
        </p:nvSpPr>
        <p:spPr/>
        <p:txBody>
          <a:bodyPr/>
          <a:lstStyle/>
          <a:p>
            <a:r>
              <a:rPr lang="en-US" sz="3600"/>
              <a:t>Strategy for In Package Memory</a:t>
            </a:r>
            <a:br>
              <a:rPr lang="en-US" sz="3600"/>
            </a:br>
            <a:r>
              <a:rPr lang="en-US" sz="2400"/>
              <a:t>Exploration, Development and Deployment </a:t>
            </a:r>
          </a:p>
        </p:txBody>
      </p:sp>
      <p:sp>
        <p:nvSpPr>
          <p:cNvPr id="6" name="Content Placeholder 5">
            <a:extLst>
              <a:ext uri="{FF2B5EF4-FFF2-40B4-BE49-F238E27FC236}">
                <a16:creationId xmlns:a16="http://schemas.microsoft.com/office/drawing/2014/main" id="{7C1360A8-8A5C-20E2-5134-C2F65557A168}"/>
              </a:ext>
            </a:extLst>
          </p:cNvPr>
          <p:cNvSpPr>
            <a:spLocks noGrp="1"/>
          </p:cNvSpPr>
          <p:nvPr>
            <p:ph idx="1"/>
          </p:nvPr>
        </p:nvSpPr>
        <p:spPr>
          <a:xfrm>
            <a:off x="914399" y="1219200"/>
            <a:ext cx="10475259" cy="4876800"/>
          </a:xfrm>
        </p:spPr>
        <p:txBody>
          <a:bodyPr>
            <a:noAutofit/>
          </a:bodyPr>
          <a:lstStyle/>
          <a:p>
            <a:r>
              <a:rPr lang="en-US" sz="2800"/>
              <a:t>Choosing Right Success Criteria – “pick on someone your own size”</a:t>
            </a:r>
          </a:p>
          <a:p>
            <a:pPr lvl="1"/>
            <a:r>
              <a:rPr lang="en-US" sz="2800"/>
              <a:t>Universal memory often sought, but </a:t>
            </a:r>
            <a:br>
              <a:rPr lang="en-US" sz="2800"/>
            </a:br>
            <a:r>
              <a:rPr lang="en-US" sz="2800"/>
              <a:t>hierarchy always existed and likely always will be</a:t>
            </a:r>
          </a:p>
          <a:p>
            <a:pPr lvl="1"/>
            <a:r>
              <a:rPr lang="en-US" sz="2800" err="1"/>
              <a:t>FoM</a:t>
            </a:r>
            <a:r>
              <a:rPr lang="en-US" sz="2800"/>
              <a:t> must be </a:t>
            </a:r>
            <a:r>
              <a:rPr lang="en-US" sz="2800">
                <a:sym typeface="Wingdings" pitchFamily="2" charset="2"/>
              </a:rPr>
              <a:t>benchmarked with respect to the corresponding </a:t>
            </a:r>
            <a:r>
              <a:rPr lang="en-US" sz="2800" i="1">
                <a:ea typeface="Calibri" pitchFamily="34" charset="0"/>
                <a:cs typeface="Arial" pitchFamily="34" charset="0"/>
              </a:rPr>
              <a:t>hierarchy of memories of a computer architecture</a:t>
            </a:r>
            <a:endParaRPr lang="en-US" sz="2800"/>
          </a:p>
          <a:p>
            <a:r>
              <a:rPr lang="en-US" sz="2800"/>
              <a:t>In Package Memory Subsystem</a:t>
            </a:r>
          </a:p>
          <a:p>
            <a:pPr lvl="1"/>
            <a:r>
              <a:rPr lang="en-US" sz="2800"/>
              <a:t>Power/Thermal conscious: Energy of moving bits back and forth becoming limiting</a:t>
            </a:r>
          </a:p>
          <a:p>
            <a:pPr lvl="1"/>
            <a:r>
              <a:rPr lang="en-US" sz="2800"/>
              <a:t>Pair memory tech with compute architecture/hierarchy.</a:t>
            </a:r>
          </a:p>
          <a:p>
            <a:pPr lvl="1"/>
            <a:r>
              <a:rPr lang="en-US" sz="2800"/>
              <a:t>Modular, Modular, Modular </a:t>
            </a:r>
            <a:endParaRPr lang="en-US" sz="2800">
              <a:sym typeface="Wingdings" pitchFamily="2" charset="2"/>
            </a:endParaRPr>
          </a:p>
        </p:txBody>
      </p:sp>
    </p:spTree>
    <p:extLst>
      <p:ext uri="{BB962C8B-B14F-4D97-AF65-F5344CB8AC3E}">
        <p14:creationId xmlns:p14="http://schemas.microsoft.com/office/powerpoint/2010/main" val="3674006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C7EB-82EA-2F44-9CE6-85D3359A96E6}"/>
              </a:ext>
            </a:extLst>
          </p:cNvPr>
          <p:cNvSpPr>
            <a:spLocks noGrp="1"/>
          </p:cNvSpPr>
          <p:nvPr>
            <p:ph type="ctrTitle"/>
          </p:nvPr>
        </p:nvSpPr>
        <p:spPr/>
        <p:txBody>
          <a:bodyPr/>
          <a:lstStyle/>
          <a:p>
            <a:r>
              <a:rPr lang="en-US" sz="2400"/>
              <a:t>LP-HB IPM using mainstream DRAM for </a:t>
            </a:r>
            <a:r>
              <a:rPr lang="en-US" sz="2400" err="1"/>
              <a:t>xDIMM</a:t>
            </a:r>
            <a:r>
              <a:rPr lang="en-US" sz="2400"/>
              <a:t>/</a:t>
            </a:r>
            <a:r>
              <a:rPr lang="en-US" sz="2400" err="1"/>
              <a:t>xCAMM</a:t>
            </a:r>
            <a:r>
              <a:rPr lang="en-US" sz="2400"/>
              <a:t>/</a:t>
            </a:r>
            <a:r>
              <a:rPr lang="en-US" sz="2400" err="1"/>
              <a:t>HBMx</a:t>
            </a:r>
            <a:r>
              <a:rPr lang="en-US" sz="2400"/>
              <a:t> displacement</a:t>
            </a:r>
          </a:p>
        </p:txBody>
      </p:sp>
      <p:sp>
        <p:nvSpPr>
          <p:cNvPr id="3" name="Subtitle 2">
            <a:extLst>
              <a:ext uri="{FF2B5EF4-FFF2-40B4-BE49-F238E27FC236}">
                <a16:creationId xmlns:a16="http://schemas.microsoft.com/office/drawing/2014/main" id="{4DEDCBA4-DD72-584F-A76E-6BB7A0CFAF7D}"/>
              </a:ext>
            </a:extLst>
          </p:cNvPr>
          <p:cNvSpPr>
            <a:spLocks noGrp="1"/>
          </p:cNvSpPr>
          <p:nvPr>
            <p:ph type="subTitle" idx="1"/>
          </p:nvPr>
        </p:nvSpPr>
        <p:spPr/>
        <p:txBody>
          <a:bodyPr/>
          <a:lstStyle/>
          <a:p>
            <a:r>
              <a:rPr lang="en-US" sz="2000"/>
              <a:t>DerChang Kau and FTE IPM team, Apr. 9, ’24</a:t>
            </a:r>
          </a:p>
        </p:txBody>
      </p:sp>
      <p:sp>
        <p:nvSpPr>
          <p:cNvPr id="4" name="Content Placeholder 3">
            <a:extLst>
              <a:ext uri="{FF2B5EF4-FFF2-40B4-BE49-F238E27FC236}">
                <a16:creationId xmlns:a16="http://schemas.microsoft.com/office/drawing/2014/main" id="{BD877467-4947-834F-B23F-CD8D4BF05E06}"/>
              </a:ext>
            </a:extLst>
          </p:cNvPr>
          <p:cNvSpPr>
            <a:spLocks noGrp="1"/>
          </p:cNvSpPr>
          <p:nvPr>
            <p:ph idx="10"/>
          </p:nvPr>
        </p:nvSpPr>
        <p:spPr>
          <a:xfrm>
            <a:off x="2253191" y="2504016"/>
            <a:ext cx="7685617" cy="2590800"/>
          </a:xfrm>
        </p:spPr>
        <p:txBody>
          <a:bodyPr/>
          <a:lstStyle/>
          <a:p>
            <a:r>
              <a:rPr lang="en-US" sz="2600"/>
              <a:t>Challenges in state-of-the-art In-Package-Memory</a:t>
            </a:r>
          </a:p>
          <a:p>
            <a:r>
              <a:rPr lang="en-US" sz="2600"/>
              <a:t>Solution Space</a:t>
            </a:r>
          </a:p>
          <a:p>
            <a:r>
              <a:rPr lang="en-US" sz="2600"/>
              <a:t>Project Proposal</a:t>
            </a:r>
          </a:p>
          <a:p>
            <a:endParaRPr lang="en-US" sz="2600"/>
          </a:p>
        </p:txBody>
      </p:sp>
    </p:spTree>
    <p:extLst>
      <p:ext uri="{BB962C8B-B14F-4D97-AF65-F5344CB8AC3E}">
        <p14:creationId xmlns:p14="http://schemas.microsoft.com/office/powerpoint/2010/main" val="571199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094-CBAF-9163-09C7-33D565D8940E}"/>
              </a:ext>
            </a:extLst>
          </p:cNvPr>
          <p:cNvSpPr>
            <a:spLocks noGrp="1"/>
          </p:cNvSpPr>
          <p:nvPr>
            <p:ph type="title"/>
          </p:nvPr>
        </p:nvSpPr>
        <p:spPr/>
        <p:txBody>
          <a:bodyPr/>
          <a:lstStyle/>
          <a:p>
            <a:r>
              <a:rPr lang="en-US" sz="2800"/>
              <a:t>Disruptive market valuation categories and examples</a:t>
            </a:r>
          </a:p>
        </p:txBody>
      </p:sp>
      <p:sp>
        <p:nvSpPr>
          <p:cNvPr id="3" name="Content Placeholder 2">
            <a:extLst>
              <a:ext uri="{FF2B5EF4-FFF2-40B4-BE49-F238E27FC236}">
                <a16:creationId xmlns:a16="http://schemas.microsoft.com/office/drawing/2014/main" id="{9ABE63B4-C436-383D-DD51-E2687FA26FC7}"/>
              </a:ext>
            </a:extLst>
          </p:cNvPr>
          <p:cNvSpPr>
            <a:spLocks noGrp="1"/>
          </p:cNvSpPr>
          <p:nvPr>
            <p:ph idx="1"/>
          </p:nvPr>
        </p:nvSpPr>
        <p:spPr>
          <a:xfrm>
            <a:off x="357051" y="775063"/>
            <a:ext cx="11547566" cy="5320937"/>
          </a:xfrm>
        </p:spPr>
        <p:txBody>
          <a:bodyPr/>
          <a:lstStyle/>
          <a:p>
            <a:pPr marL="457200" indent="-457200" algn="l">
              <a:buNone/>
            </a:pPr>
            <a:r>
              <a:rPr lang="en-US" sz="1800" i="0">
                <a:solidFill>
                  <a:srgbClr val="111111"/>
                </a:solidFill>
                <a:effectLst/>
                <a:highlight>
                  <a:srgbClr val="FFFFFF"/>
                </a:highlight>
              </a:rPr>
              <a:t>D</a:t>
            </a:r>
            <a:r>
              <a:rPr lang="en-US" sz="1800" b="1" i="0">
                <a:solidFill>
                  <a:srgbClr val="111111"/>
                </a:solidFill>
                <a:effectLst/>
                <a:highlight>
                  <a:srgbClr val="FFFFFF"/>
                </a:highlight>
              </a:rPr>
              <a:t>isruptive innovation</a:t>
            </a:r>
            <a:r>
              <a:rPr lang="en-US" sz="1800" b="0" i="0">
                <a:solidFill>
                  <a:srgbClr val="111111"/>
                </a:solidFill>
                <a:effectLst/>
                <a:highlight>
                  <a:srgbClr val="FFFFFF"/>
                </a:highlight>
              </a:rPr>
              <a:t> impact incumbent products and their valuation: </a:t>
            </a:r>
            <a:br>
              <a:rPr lang="en-US" sz="1800" b="0" i="0">
                <a:solidFill>
                  <a:srgbClr val="111111"/>
                </a:solidFill>
                <a:effectLst/>
                <a:highlight>
                  <a:srgbClr val="FFFFFF"/>
                </a:highlight>
              </a:rPr>
            </a:br>
            <a:r>
              <a:rPr lang="en-US" sz="1800" b="0" i="0">
                <a:solidFill>
                  <a:srgbClr val="111111"/>
                </a:solidFill>
                <a:effectLst/>
                <a:highlight>
                  <a:srgbClr val="FFFFFF"/>
                </a:highlight>
              </a:rPr>
              <a:t>incremental improvement vs. markets transformation</a:t>
            </a:r>
          </a:p>
          <a:p>
            <a:pPr marL="231775" indent="-231775"/>
            <a:r>
              <a:rPr lang="en-US" sz="1800" b="1" i="0">
                <a:solidFill>
                  <a:srgbClr val="111111"/>
                </a:solidFill>
                <a:effectLst/>
                <a:highlight>
                  <a:srgbClr val="FFFFFF"/>
                </a:highlight>
              </a:rPr>
              <a:t>Low-End Disruption</a:t>
            </a:r>
            <a:r>
              <a:rPr lang="en-US" sz="1800" b="0" i="0">
                <a:solidFill>
                  <a:srgbClr val="111111"/>
                </a:solidFill>
                <a:effectLst/>
                <a:highlight>
                  <a:srgbClr val="FFFFFF"/>
                </a:highlight>
              </a:rPr>
              <a:t>: a solution is “good enough” and more affordable than existing offerings.</a:t>
            </a:r>
          </a:p>
          <a:p>
            <a:pPr marL="457200" lvl="1" indent="-225425"/>
            <a:r>
              <a:rPr lang="en-US" sz="1800" b="0" i="0">
                <a:solidFill>
                  <a:srgbClr val="111111"/>
                </a:solidFill>
                <a:effectLst/>
                <a:highlight>
                  <a:srgbClr val="FFFFFF"/>
                </a:highlight>
              </a:rPr>
              <a:t>Airbnb disrupted the hospitality industry by offering affordable accommodations (often spare rooms or apartments) to travelers. </a:t>
            </a:r>
            <a:r>
              <a:rPr lang="en-US" sz="1800" b="0" i="0">
                <a:solidFill>
                  <a:srgbClr val="111111"/>
                </a:solidFill>
                <a:effectLst/>
                <a:highlight>
                  <a:srgbClr val="FFFFFF"/>
                </a:highlight>
                <a:hlinkClick r:id="rId2"/>
              </a:rPr>
              <a:t>Initially, hotels considered this a niche market, but Airbnb’s success led to significant market share shifts</a:t>
            </a:r>
            <a:endParaRPr lang="en-US" sz="1800" b="0" i="0">
              <a:solidFill>
                <a:srgbClr val="111111"/>
              </a:solidFill>
              <a:effectLst/>
              <a:highlight>
                <a:srgbClr val="FFFFFF"/>
              </a:highlight>
            </a:endParaRPr>
          </a:p>
          <a:p>
            <a:pPr marL="231775" indent="-231775"/>
            <a:r>
              <a:rPr lang="en-US" sz="1800" b="1" i="0">
                <a:solidFill>
                  <a:srgbClr val="111111"/>
                </a:solidFill>
                <a:effectLst/>
                <a:highlight>
                  <a:srgbClr val="FFFFFF"/>
                </a:highlight>
              </a:rPr>
              <a:t>Market Creation Disruption</a:t>
            </a:r>
            <a:r>
              <a:rPr lang="en-US" sz="1800" b="0" i="0">
                <a:solidFill>
                  <a:srgbClr val="111111"/>
                </a:solidFill>
                <a:effectLst/>
                <a:highlight>
                  <a:srgbClr val="FFFFFF"/>
                </a:highlight>
              </a:rPr>
              <a:t>: creating entirely new markets or serving previously untapped customer segments.</a:t>
            </a:r>
          </a:p>
          <a:p>
            <a:pPr marL="457200" lvl="1" indent="-225425"/>
            <a:r>
              <a:rPr lang="en-US" sz="1800" b="0" i="0">
                <a:solidFill>
                  <a:srgbClr val="111111"/>
                </a:solidFill>
                <a:effectLst/>
                <a:highlight>
                  <a:srgbClr val="FFFFFF"/>
                </a:highlight>
              </a:rPr>
              <a:t>Example: Tesla disrupted the automotive industry by creating a market for electric vehicles (EVs). </a:t>
            </a:r>
            <a:r>
              <a:rPr lang="en-US" sz="1800" b="0" i="0">
                <a:solidFill>
                  <a:srgbClr val="111111"/>
                </a:solidFill>
                <a:effectLst/>
                <a:highlight>
                  <a:srgbClr val="FFFFFF"/>
                </a:highlight>
                <a:hlinkClick r:id="rId3"/>
              </a:rPr>
              <a:t>Initially, traditional automakers didn’t take EVs seriously, but Tesla’s success forced them to adapt and invest in electric technology</a:t>
            </a:r>
            <a:endParaRPr lang="en-US" sz="1800" b="0" i="0">
              <a:solidFill>
                <a:srgbClr val="111111"/>
              </a:solidFill>
              <a:effectLst/>
              <a:highlight>
                <a:srgbClr val="FFFFFF"/>
              </a:highlight>
            </a:endParaRPr>
          </a:p>
          <a:p>
            <a:pPr marL="231775" indent="-231775"/>
            <a:r>
              <a:rPr lang="en-US" sz="1800" b="1" i="0">
                <a:solidFill>
                  <a:srgbClr val="111111"/>
                </a:solidFill>
                <a:effectLst/>
                <a:highlight>
                  <a:srgbClr val="FFFFFF"/>
                </a:highlight>
              </a:rPr>
              <a:t>Competitor Disruption</a:t>
            </a:r>
            <a:r>
              <a:rPr lang="en-US" sz="1800" b="0" i="0">
                <a:solidFill>
                  <a:srgbClr val="111111"/>
                </a:solidFill>
                <a:effectLst/>
                <a:highlight>
                  <a:srgbClr val="FFFFFF"/>
                </a:highlight>
              </a:rPr>
              <a:t>: encroach on the mainstream market occupied by incumbents, gradually eroding their market share</a:t>
            </a:r>
          </a:p>
          <a:p>
            <a:pPr marL="457200" lvl="1" indent="-225425"/>
            <a:r>
              <a:rPr lang="en-US" sz="1800" b="1" i="0">
                <a:solidFill>
                  <a:srgbClr val="111111"/>
                </a:solidFill>
                <a:effectLst/>
                <a:highlight>
                  <a:srgbClr val="FFFFFF"/>
                </a:highlight>
              </a:rPr>
              <a:t>Example</a:t>
            </a:r>
            <a:r>
              <a:rPr lang="en-US" sz="1800" b="0" i="0">
                <a:solidFill>
                  <a:srgbClr val="111111"/>
                </a:solidFill>
                <a:effectLst/>
                <a:highlight>
                  <a:srgbClr val="FFFFFF"/>
                </a:highlight>
              </a:rPr>
              <a:t>: </a:t>
            </a:r>
            <a:r>
              <a:rPr lang="en-US" sz="1800" b="1" i="0">
                <a:solidFill>
                  <a:srgbClr val="111111"/>
                </a:solidFill>
                <a:effectLst/>
                <a:highlight>
                  <a:srgbClr val="FFFFFF"/>
                </a:highlight>
              </a:rPr>
              <a:t>Netflix</a:t>
            </a:r>
            <a:r>
              <a:rPr lang="en-US" sz="1800" b="0" i="0">
                <a:solidFill>
                  <a:srgbClr val="111111"/>
                </a:solidFill>
                <a:effectLst/>
                <a:highlight>
                  <a:srgbClr val="FFFFFF"/>
                </a:highlight>
              </a:rPr>
              <a:t> disrupted the video rental and cable TV industry by offering streaming services. </a:t>
            </a:r>
            <a:r>
              <a:rPr lang="en-US" sz="1800" b="0" i="0">
                <a:solidFill>
                  <a:srgbClr val="111111"/>
                </a:solidFill>
                <a:effectLst/>
                <a:highlight>
                  <a:srgbClr val="FFFFFF"/>
                </a:highlight>
                <a:hlinkClick r:id="rId4"/>
              </a:rPr>
              <a:t>Initially, traditional cable companies ignored this threat, but as Netflix gained subscribers, they had to rethink their business models</a:t>
            </a:r>
            <a:r>
              <a:rPr lang="en-US" sz="1800" b="0" i="0">
                <a:solidFill>
                  <a:srgbClr val="111111"/>
                </a:solidFill>
                <a:effectLst/>
                <a:highlight>
                  <a:srgbClr val="FFFFFF"/>
                </a:highlight>
              </a:rPr>
              <a:t>.</a:t>
            </a:r>
          </a:p>
          <a:p>
            <a:pPr marL="231775" indent="-231775"/>
            <a:r>
              <a:rPr lang="en-US" sz="1800" b="1" i="0">
                <a:solidFill>
                  <a:srgbClr val="111111"/>
                </a:solidFill>
                <a:effectLst/>
                <a:highlight>
                  <a:srgbClr val="FFFFFF"/>
                </a:highlight>
              </a:rPr>
              <a:t>Technology-Driven Disruption</a:t>
            </a:r>
            <a:r>
              <a:rPr lang="en-US" sz="1800" b="0" i="0">
                <a:solidFill>
                  <a:srgbClr val="111111"/>
                </a:solidFill>
                <a:effectLst/>
                <a:highlight>
                  <a:srgbClr val="FFFFFF"/>
                </a:highlight>
              </a:rPr>
              <a:t>: Leverages advancements to make previously expensive or complex products accessible.</a:t>
            </a:r>
          </a:p>
          <a:p>
            <a:pPr marL="457200" lvl="1" indent="-225425"/>
            <a:r>
              <a:rPr lang="en-US" sz="1800" b="1" i="0">
                <a:solidFill>
                  <a:srgbClr val="111111"/>
                </a:solidFill>
                <a:effectLst/>
                <a:highlight>
                  <a:srgbClr val="FFFFFF"/>
                </a:highlight>
              </a:rPr>
              <a:t>Example</a:t>
            </a:r>
            <a:r>
              <a:rPr lang="en-US" sz="1800" b="0" i="0">
                <a:solidFill>
                  <a:srgbClr val="111111"/>
                </a:solidFill>
                <a:effectLst/>
                <a:highlight>
                  <a:srgbClr val="FFFFFF"/>
                </a:highlight>
              </a:rPr>
              <a:t>: The shift from physical music CDs to </a:t>
            </a:r>
            <a:r>
              <a:rPr lang="en-US" sz="1800" b="1" i="0">
                <a:solidFill>
                  <a:srgbClr val="111111"/>
                </a:solidFill>
                <a:effectLst/>
                <a:highlight>
                  <a:srgbClr val="FFFFFF"/>
                </a:highlight>
              </a:rPr>
              <a:t>digital music downloads</a:t>
            </a:r>
            <a:r>
              <a:rPr lang="en-US" sz="1800" b="0" i="0">
                <a:solidFill>
                  <a:srgbClr val="111111"/>
                </a:solidFill>
                <a:effectLst/>
                <a:highlight>
                  <a:srgbClr val="FFFFFF"/>
                </a:highlight>
              </a:rPr>
              <a:t> disrupted the music industry. </a:t>
            </a:r>
            <a:r>
              <a:rPr lang="en-US" sz="1800" b="0" i="0">
                <a:solidFill>
                  <a:srgbClr val="111111"/>
                </a:solidFill>
                <a:effectLst/>
                <a:highlight>
                  <a:srgbClr val="FFFFFF"/>
                </a:highlight>
                <a:hlinkClick r:id="rId5"/>
              </a:rPr>
              <a:t>Companies like Apple’s iTunes made music more accessible and affordable, challenging traditional CD sales </a:t>
            </a:r>
            <a:r>
              <a:rPr lang="en-US" sz="1800" b="0" i="0" baseline="30000">
                <a:solidFill>
                  <a:srgbClr val="111111"/>
                </a:solidFill>
                <a:effectLst/>
                <a:highlight>
                  <a:srgbClr val="FFFFFF"/>
                </a:highlight>
                <a:hlinkClick r:id="rId5"/>
              </a:rPr>
              <a:t>5</a:t>
            </a:r>
            <a:r>
              <a:rPr lang="en-US" sz="1800" b="0" i="0">
                <a:solidFill>
                  <a:srgbClr val="111111"/>
                </a:solidFill>
                <a:effectLst/>
                <a:highlight>
                  <a:srgbClr val="FFFFFF"/>
                </a:highlight>
              </a:rPr>
              <a:t>.</a:t>
            </a:r>
          </a:p>
          <a:p>
            <a:pPr marL="742950" lvl="1" indent="-285750" algn="l">
              <a:buFont typeface="+mj-lt"/>
              <a:buAutoNum type="arabicPeriod"/>
            </a:pPr>
            <a:endParaRPr lang="en-US" sz="1800" b="0" i="0">
              <a:solidFill>
                <a:srgbClr val="111111"/>
              </a:solidFill>
              <a:effectLst/>
              <a:highlight>
                <a:srgbClr val="FFFFFF"/>
              </a:highlight>
            </a:endParaRPr>
          </a:p>
          <a:p>
            <a:endParaRPr lang="en-US" sz="1800"/>
          </a:p>
        </p:txBody>
      </p:sp>
    </p:spTree>
    <p:extLst>
      <p:ext uri="{BB962C8B-B14F-4D97-AF65-F5344CB8AC3E}">
        <p14:creationId xmlns:p14="http://schemas.microsoft.com/office/powerpoint/2010/main" val="132534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DBF7-853C-0DD8-EE65-87E583F8FB57}"/>
              </a:ext>
            </a:extLst>
          </p:cNvPr>
          <p:cNvSpPr>
            <a:spLocks noGrp="1"/>
          </p:cNvSpPr>
          <p:nvPr>
            <p:ph type="title"/>
          </p:nvPr>
        </p:nvSpPr>
        <p:spPr/>
        <p:txBody>
          <a:bodyPr/>
          <a:lstStyle/>
          <a:p>
            <a:r>
              <a:rPr lang="en-US" sz="3600"/>
              <a:t>In-Package Memory – Current Art</a:t>
            </a:r>
          </a:p>
        </p:txBody>
      </p:sp>
      <p:sp>
        <p:nvSpPr>
          <p:cNvPr id="3" name="Content Placeholder 2">
            <a:extLst>
              <a:ext uri="{FF2B5EF4-FFF2-40B4-BE49-F238E27FC236}">
                <a16:creationId xmlns:a16="http://schemas.microsoft.com/office/drawing/2014/main" id="{E922F164-8882-36C9-794F-8C63CC735DF1}"/>
              </a:ext>
            </a:extLst>
          </p:cNvPr>
          <p:cNvSpPr>
            <a:spLocks noGrp="1"/>
          </p:cNvSpPr>
          <p:nvPr>
            <p:ph idx="1"/>
          </p:nvPr>
        </p:nvSpPr>
        <p:spPr>
          <a:xfrm>
            <a:off x="1114697" y="1190484"/>
            <a:ext cx="1901731" cy="2096589"/>
          </a:xfrm>
        </p:spPr>
        <p:txBody>
          <a:bodyPr/>
          <a:lstStyle/>
          <a:p>
            <a:pPr marL="231775" indent="-231775"/>
            <a:r>
              <a:rPr lang="en-US" sz="1600"/>
              <a:t>JEDEC memory</a:t>
            </a:r>
          </a:p>
          <a:p>
            <a:pPr marL="457200" lvl="1" indent="-225425"/>
            <a:r>
              <a:rPr lang="en-US" sz="1600" err="1"/>
              <a:t>LDPPRx</a:t>
            </a:r>
            <a:r>
              <a:rPr lang="en-US" sz="1600"/>
              <a:t> </a:t>
            </a:r>
            <a:r>
              <a:rPr lang="en-US" sz="1600" err="1"/>
              <a:t>MoP</a:t>
            </a:r>
            <a:endParaRPr lang="en-US" sz="1600"/>
          </a:p>
          <a:p>
            <a:pPr marL="231775" indent="-231775"/>
            <a:r>
              <a:rPr lang="en-US" sz="1600"/>
              <a:t>Custom memory</a:t>
            </a:r>
          </a:p>
          <a:p>
            <a:pPr marL="457200" lvl="1" indent="-225425"/>
            <a:r>
              <a:rPr lang="en-US" sz="1600"/>
              <a:t>Intel e-DRAM</a:t>
            </a:r>
          </a:p>
          <a:p>
            <a:pPr marL="457200" lvl="1" indent="-225425"/>
            <a:r>
              <a:rPr lang="en-US" sz="1600"/>
              <a:t>Intel-SKH TCCD</a:t>
            </a:r>
          </a:p>
          <a:p>
            <a:pPr marL="457200" lvl="1" indent="-225425"/>
            <a:r>
              <a:rPr lang="en-US" sz="1600"/>
              <a:t>AP Memory </a:t>
            </a:r>
          </a:p>
          <a:p>
            <a:pPr marL="457200" lvl="1" indent="-225425"/>
            <a:r>
              <a:rPr lang="en-US" sz="1600"/>
              <a:t>SEC LLC</a:t>
            </a:r>
          </a:p>
          <a:p>
            <a:pPr marL="457200" lvl="1" indent="-225425"/>
            <a:r>
              <a:rPr lang="en-US" sz="1600"/>
              <a:t>SEC LPW</a:t>
            </a:r>
          </a:p>
        </p:txBody>
      </p:sp>
      <p:graphicFrame>
        <p:nvGraphicFramePr>
          <p:cNvPr id="8" name="Table 7">
            <a:extLst>
              <a:ext uri="{FF2B5EF4-FFF2-40B4-BE49-F238E27FC236}">
                <a16:creationId xmlns:a16="http://schemas.microsoft.com/office/drawing/2014/main" id="{7F108A3F-044A-42FA-802D-4A8C14DFBFA8}"/>
              </a:ext>
            </a:extLst>
          </p:cNvPr>
          <p:cNvGraphicFramePr>
            <a:graphicFrameLocks noGrp="1"/>
          </p:cNvGraphicFramePr>
          <p:nvPr>
            <p:extLst>
              <p:ext uri="{D42A27DB-BD31-4B8C-83A1-F6EECF244321}">
                <p14:modId xmlns:p14="http://schemas.microsoft.com/office/powerpoint/2010/main" val="808930144"/>
              </p:ext>
            </p:extLst>
          </p:nvPr>
        </p:nvGraphicFramePr>
        <p:xfrm>
          <a:off x="1147900" y="3430740"/>
          <a:ext cx="4381500" cy="1114425"/>
        </p:xfrm>
        <a:graphic>
          <a:graphicData uri="http://schemas.openxmlformats.org/drawingml/2006/table">
            <a:tbl>
              <a:tblPr>
                <a:tableStyleId>{5C22544A-7EE6-4342-B048-85BDC9FD1C3A}</a:tableStyleId>
              </a:tblPr>
              <a:tblGrid>
                <a:gridCol w="876300">
                  <a:extLst>
                    <a:ext uri="{9D8B030D-6E8A-4147-A177-3AD203B41FA5}">
                      <a16:colId xmlns:a16="http://schemas.microsoft.com/office/drawing/2014/main" val="4249061528"/>
                    </a:ext>
                  </a:extLst>
                </a:gridCol>
                <a:gridCol w="876300">
                  <a:extLst>
                    <a:ext uri="{9D8B030D-6E8A-4147-A177-3AD203B41FA5}">
                      <a16:colId xmlns:a16="http://schemas.microsoft.com/office/drawing/2014/main" val="2150246570"/>
                    </a:ext>
                  </a:extLst>
                </a:gridCol>
                <a:gridCol w="876300">
                  <a:extLst>
                    <a:ext uri="{9D8B030D-6E8A-4147-A177-3AD203B41FA5}">
                      <a16:colId xmlns:a16="http://schemas.microsoft.com/office/drawing/2014/main" val="3424005265"/>
                    </a:ext>
                  </a:extLst>
                </a:gridCol>
                <a:gridCol w="876300">
                  <a:extLst>
                    <a:ext uri="{9D8B030D-6E8A-4147-A177-3AD203B41FA5}">
                      <a16:colId xmlns:a16="http://schemas.microsoft.com/office/drawing/2014/main" val="3072247778"/>
                    </a:ext>
                  </a:extLst>
                </a:gridCol>
                <a:gridCol w="876300">
                  <a:extLst>
                    <a:ext uri="{9D8B030D-6E8A-4147-A177-3AD203B41FA5}">
                      <a16:colId xmlns:a16="http://schemas.microsoft.com/office/drawing/2014/main" val="3323540829"/>
                    </a:ext>
                  </a:extLst>
                </a:gridCol>
              </a:tblGrid>
              <a:tr h="215900">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Type</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AE%</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US" sz="1400" b="1" u="none" strike="noStrike" err="1">
                          <a:solidFill>
                            <a:schemeClr val="bg1"/>
                          </a:solidFill>
                          <a:effectLst/>
                          <a:latin typeface="Calibri" panose="020F0502020204030204" pitchFamily="34" charset="0"/>
                          <a:cs typeface="Calibri" panose="020F0502020204030204" pitchFamily="34" charset="0"/>
                        </a:rPr>
                        <a:t>pJ</a:t>
                      </a:r>
                      <a:r>
                        <a:rPr lang="en-US" sz="1400" b="1" u="none" strike="noStrike">
                          <a:solidFill>
                            <a:schemeClr val="bg1"/>
                          </a:solidFill>
                          <a:effectLst/>
                          <a:latin typeface="Calibri" panose="020F0502020204030204" pitchFamily="34" charset="0"/>
                          <a:cs typeface="Calibri" panose="020F0502020204030204" pitchFamily="34" charset="0"/>
                        </a:rPr>
                        <a:t>/b</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DQ</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GT/s</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4126427692"/>
                  </a:ext>
                </a:extLst>
              </a:tr>
              <a:tr h="215900">
                <a:tc>
                  <a:txBody>
                    <a:bodyPr/>
                    <a:lstStyle/>
                    <a:p>
                      <a:pPr algn="ctr" fontAlgn="ctr"/>
                      <a:r>
                        <a:rPr lang="en-US" sz="1400" u="none" strike="noStrike">
                          <a:effectLst/>
                          <a:latin typeface="Calibri" panose="020F0502020204030204" pitchFamily="34" charset="0"/>
                          <a:cs typeface="Calibri" panose="020F0502020204030204" pitchFamily="34" charset="0"/>
                        </a:rPr>
                        <a:t>DDR5</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~60</a:t>
                      </a: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20</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8</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8.4</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852495426"/>
                  </a:ext>
                </a:extLst>
              </a:tr>
              <a:tr h="215900">
                <a:tc>
                  <a:txBody>
                    <a:bodyPr/>
                    <a:lstStyle/>
                    <a:p>
                      <a:pPr algn="ctr" fontAlgn="ctr"/>
                      <a:r>
                        <a:rPr lang="en-US" sz="1400" u="none" strike="noStrike">
                          <a:effectLst/>
                          <a:latin typeface="Calibri" panose="020F0502020204030204" pitchFamily="34" charset="0"/>
                          <a:cs typeface="Calibri" panose="020F0502020204030204" pitchFamily="34" charset="0"/>
                        </a:rPr>
                        <a:t>LP5</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~60</a:t>
                      </a: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5</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16</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8.4</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4023626707"/>
                  </a:ext>
                </a:extLst>
              </a:tr>
              <a:tr h="215900">
                <a:tc>
                  <a:txBody>
                    <a:bodyPr/>
                    <a:lstStyle/>
                    <a:p>
                      <a:pPr algn="ctr" fontAlgn="ctr"/>
                      <a:r>
                        <a:rPr lang="en-US" sz="1400" u="none" strike="noStrike">
                          <a:effectLst/>
                          <a:latin typeface="Calibri" panose="020F0502020204030204" pitchFamily="34" charset="0"/>
                          <a:cs typeface="Calibri" panose="020F0502020204030204" pitchFamily="34" charset="0"/>
                        </a:rPr>
                        <a:t>HBM3E</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~35</a:t>
                      </a: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3.70</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128</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u="none" strike="noStrike">
                          <a:effectLst/>
                          <a:latin typeface="Calibri" panose="020F0502020204030204" pitchFamily="34" charset="0"/>
                          <a:cs typeface="Calibri" panose="020F0502020204030204" pitchFamily="34" charset="0"/>
                        </a:rPr>
                        <a:t>9.2</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729291487"/>
                  </a:ext>
                </a:extLst>
              </a:tr>
              <a:tr h="215900">
                <a:tc>
                  <a:txBody>
                    <a:bodyPr/>
                    <a:lstStyle/>
                    <a:p>
                      <a:pPr algn="ctr" fontAlgn="ctr"/>
                      <a:r>
                        <a:rPr lang="en-US" sz="1400" u="none" strike="noStrike">
                          <a:effectLst/>
                          <a:latin typeface="Calibri" panose="020F0502020204030204" pitchFamily="34" charset="0"/>
                          <a:cs typeface="Calibri" panose="020F0502020204030204" pitchFamily="34" charset="0"/>
                        </a:rPr>
                        <a:t>LPW</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~50</a:t>
                      </a: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1.9</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128</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1400" u="none" strike="noStrike">
                          <a:effectLst/>
                          <a:latin typeface="Calibri" panose="020F0502020204030204" pitchFamily="34" charset="0"/>
                          <a:cs typeface="Calibri" panose="020F0502020204030204" pitchFamily="34" charset="0"/>
                        </a:rPr>
                        <a:t>3.2</a:t>
                      </a:r>
                      <a:endParaRPr lang="en-US" sz="1400" b="0" i="0" u="none" strike="noStrike">
                        <a:solidFill>
                          <a:srgbClr val="212121"/>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32226799"/>
                  </a:ext>
                </a:extLst>
              </a:tr>
            </a:tbl>
          </a:graphicData>
        </a:graphic>
      </p:graphicFrame>
      <p:pic>
        <p:nvPicPr>
          <p:cNvPr id="12" name="Picture 11">
            <a:extLst>
              <a:ext uri="{FF2B5EF4-FFF2-40B4-BE49-F238E27FC236}">
                <a16:creationId xmlns:a16="http://schemas.microsoft.com/office/drawing/2014/main" id="{6C37B9C2-021F-8D0A-F557-463DF84C29A2}"/>
              </a:ext>
            </a:extLst>
          </p:cNvPr>
          <p:cNvPicPr>
            <a:picLocks noChangeAspect="1"/>
          </p:cNvPicPr>
          <p:nvPr/>
        </p:nvPicPr>
        <p:blipFill rotWithShape="1">
          <a:blip r:embed="rId2"/>
          <a:srcRect r="18856"/>
          <a:stretch/>
        </p:blipFill>
        <p:spPr>
          <a:xfrm>
            <a:off x="5463534" y="1143000"/>
            <a:ext cx="5433066" cy="4477578"/>
          </a:xfrm>
          <a:prstGeom prst="rect">
            <a:avLst/>
          </a:prstGeom>
        </p:spPr>
      </p:pic>
      <p:sp>
        <p:nvSpPr>
          <p:cNvPr id="5" name="Content Placeholder 2">
            <a:extLst>
              <a:ext uri="{FF2B5EF4-FFF2-40B4-BE49-F238E27FC236}">
                <a16:creationId xmlns:a16="http://schemas.microsoft.com/office/drawing/2014/main" id="{D6C78BD6-0611-3369-B190-F2637ADD98A5}"/>
              </a:ext>
            </a:extLst>
          </p:cNvPr>
          <p:cNvSpPr txBox="1">
            <a:spLocks/>
          </p:cNvSpPr>
          <p:nvPr/>
        </p:nvSpPr>
        <p:spPr bwMode="auto">
          <a:xfrm>
            <a:off x="2763880" y="1392931"/>
            <a:ext cx="1875609" cy="340284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457200" lvl="1" indent="-225425" defTabSz="914400"/>
            <a:r>
              <a:rPr lang="en-US" sz="1600" kern="0"/>
              <a:t>HMB</a:t>
            </a:r>
          </a:p>
          <a:p>
            <a:pPr marL="457200" lvl="1" indent="-225425" defTabSz="914400"/>
            <a:endParaRPr lang="en-US" sz="1600" kern="0"/>
          </a:p>
          <a:p>
            <a:pPr marL="457200" lvl="1" indent="-225425" defTabSz="914400">
              <a:spcBef>
                <a:spcPts val="600"/>
              </a:spcBef>
            </a:pPr>
            <a:r>
              <a:rPr lang="en-US" sz="1600" kern="0"/>
              <a:t>Intel ADM</a:t>
            </a:r>
          </a:p>
          <a:p>
            <a:pPr marL="457200" lvl="1" indent="-225425" defTabSz="914400"/>
            <a:r>
              <a:rPr lang="en-US" sz="1600" kern="0"/>
              <a:t>Intel-SEC TCM</a:t>
            </a:r>
          </a:p>
          <a:p>
            <a:pPr marL="457200" lvl="1" indent="-225425" defTabSz="914400"/>
            <a:r>
              <a:rPr lang="en-US" sz="1600" kern="0"/>
              <a:t>SKH WIO</a:t>
            </a:r>
          </a:p>
          <a:p>
            <a:pPr marL="457200" lvl="1" indent="-225425" defTabSz="914400"/>
            <a:r>
              <a:rPr lang="en-US" sz="1600" kern="0"/>
              <a:t>SEC LLW</a:t>
            </a:r>
          </a:p>
        </p:txBody>
      </p:sp>
      <p:graphicFrame>
        <p:nvGraphicFramePr>
          <p:cNvPr id="6" name="Table 5">
            <a:extLst>
              <a:ext uri="{FF2B5EF4-FFF2-40B4-BE49-F238E27FC236}">
                <a16:creationId xmlns:a16="http://schemas.microsoft.com/office/drawing/2014/main" id="{D8EE4765-26C8-9C84-4FAE-A9A5D6900889}"/>
              </a:ext>
            </a:extLst>
          </p:cNvPr>
          <p:cNvGraphicFramePr>
            <a:graphicFrameLocks noGrp="1"/>
          </p:cNvGraphicFramePr>
          <p:nvPr>
            <p:extLst>
              <p:ext uri="{D42A27DB-BD31-4B8C-83A1-F6EECF244321}">
                <p14:modId xmlns:p14="http://schemas.microsoft.com/office/powerpoint/2010/main" val="1999073590"/>
              </p:ext>
            </p:extLst>
          </p:nvPr>
        </p:nvGraphicFramePr>
        <p:xfrm>
          <a:off x="1114698" y="4995663"/>
          <a:ext cx="5721531" cy="891540"/>
        </p:xfrm>
        <a:graphic>
          <a:graphicData uri="http://schemas.openxmlformats.org/drawingml/2006/table">
            <a:tbl>
              <a:tblPr>
                <a:tableStyleId>{5C22544A-7EE6-4342-B048-85BDC9FD1C3A}</a:tableStyleId>
              </a:tblPr>
              <a:tblGrid>
                <a:gridCol w="907315">
                  <a:extLst>
                    <a:ext uri="{9D8B030D-6E8A-4147-A177-3AD203B41FA5}">
                      <a16:colId xmlns:a16="http://schemas.microsoft.com/office/drawing/2014/main" val="4249061528"/>
                    </a:ext>
                  </a:extLst>
                </a:gridCol>
                <a:gridCol w="716703">
                  <a:extLst>
                    <a:ext uri="{9D8B030D-6E8A-4147-A177-3AD203B41FA5}">
                      <a16:colId xmlns:a16="http://schemas.microsoft.com/office/drawing/2014/main" val="2150246570"/>
                    </a:ext>
                  </a:extLst>
                </a:gridCol>
                <a:gridCol w="1132949">
                  <a:extLst>
                    <a:ext uri="{9D8B030D-6E8A-4147-A177-3AD203B41FA5}">
                      <a16:colId xmlns:a16="http://schemas.microsoft.com/office/drawing/2014/main" val="3424005265"/>
                    </a:ext>
                  </a:extLst>
                </a:gridCol>
                <a:gridCol w="1050673">
                  <a:extLst>
                    <a:ext uri="{9D8B030D-6E8A-4147-A177-3AD203B41FA5}">
                      <a16:colId xmlns:a16="http://schemas.microsoft.com/office/drawing/2014/main" val="3072247778"/>
                    </a:ext>
                  </a:extLst>
                </a:gridCol>
                <a:gridCol w="895100">
                  <a:extLst>
                    <a:ext uri="{9D8B030D-6E8A-4147-A177-3AD203B41FA5}">
                      <a16:colId xmlns:a16="http://schemas.microsoft.com/office/drawing/2014/main" val="3323540829"/>
                    </a:ext>
                  </a:extLst>
                </a:gridCol>
                <a:gridCol w="1018791">
                  <a:extLst>
                    <a:ext uri="{9D8B030D-6E8A-4147-A177-3AD203B41FA5}">
                      <a16:colId xmlns:a16="http://schemas.microsoft.com/office/drawing/2014/main" val="2872222345"/>
                    </a:ext>
                  </a:extLst>
                </a:gridCol>
              </a:tblGrid>
              <a:tr h="74331">
                <a:tc gridSpan="6">
                  <a:txBody>
                    <a:bodyPr/>
                    <a:lstStyle/>
                    <a:p>
                      <a:pPr algn="ctr" fontAlgn="ctr"/>
                      <a:r>
                        <a:rPr lang="en-US" sz="1400" b="1" i="0" u="none" strike="noStrike">
                          <a:solidFill>
                            <a:schemeClr val="bg1"/>
                          </a:solidFill>
                          <a:effectLst/>
                          <a:latin typeface="Calibri" panose="020F0502020204030204" pitchFamily="34" charset="0"/>
                          <a:cs typeface="Calibri" panose="020F0502020204030204" pitchFamily="34" charset="0"/>
                        </a:rPr>
                        <a:t>Benchmark Metric</a:t>
                      </a: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hMerge="1">
                  <a:txBody>
                    <a:bodyPr/>
                    <a:lstStyle/>
                    <a:p>
                      <a:pPr algn="ctr" fontAlgn="ct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4126427692"/>
                  </a:ext>
                </a:extLst>
              </a:tr>
              <a:tr h="215900">
                <a:tc gridSpan="2">
                  <a:txBody>
                    <a:bodyPr/>
                    <a:lstStyle/>
                    <a:p>
                      <a:pPr algn="ctr" fontAlgn="ctr"/>
                      <a:r>
                        <a:rPr lang="en-US" sz="1400" b="1" i="0" u="none" strike="noStrike">
                          <a:solidFill>
                            <a:schemeClr val="bg1"/>
                          </a:solidFill>
                          <a:effectLst/>
                          <a:latin typeface="Calibri" panose="020F0502020204030204" pitchFamily="34" charset="0"/>
                          <a:cs typeface="Calibri" panose="020F0502020204030204" pitchFamily="34" charset="0"/>
                        </a:rPr>
                        <a:t>Technology</a:t>
                      </a:r>
                    </a:p>
                  </a:txBody>
                  <a:tcPr marL="9525" marR="9525" marT="9525" marB="0" anchor="ctr">
                    <a:solidFill>
                      <a:schemeClr val="accent2"/>
                    </a:solidFill>
                  </a:tcPr>
                </a:tc>
                <a:tc hMerge="1">
                  <a:txBody>
                    <a:bodyPr/>
                    <a:lstStyle/>
                    <a:p>
                      <a:endParaRPr/>
                    </a:p>
                  </a:txBody>
                  <a:tcPr marL="9525" marR="9525" marT="9525" marB="0" anchor="ctr">
                    <a:solidFill>
                      <a:schemeClr val="accent2"/>
                    </a:solidFill>
                  </a:tcPr>
                </a:tc>
                <a:tc>
                  <a:txBody>
                    <a:bodyPr/>
                    <a:lstStyle/>
                    <a:p>
                      <a:pPr algn="ctr" fontAlgn="ctr"/>
                      <a:r>
                        <a:rPr lang="en-US" sz="1400" b="1" u="none" strike="noStrike">
                          <a:solidFill>
                            <a:schemeClr val="bg1"/>
                          </a:solidFill>
                          <a:effectLst/>
                          <a:latin typeface="Calibri" panose="020F0502020204030204" pitchFamily="34" charset="0"/>
                          <a:cs typeface="Calibri" panose="020F0502020204030204" pitchFamily="34" charset="0"/>
                        </a:rPr>
                        <a:t>Design</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gridSpan="3">
                  <a:txBody>
                    <a:bodyPr/>
                    <a:lstStyle/>
                    <a:p>
                      <a:pPr algn="ctr" fontAlgn="ctr"/>
                      <a:r>
                        <a:rPr lang="en-US" sz="1400" b="1" i="0" u="none" strike="noStrike">
                          <a:solidFill>
                            <a:schemeClr val="bg1"/>
                          </a:solidFill>
                          <a:effectLst/>
                          <a:latin typeface="Calibri" panose="020F0502020204030204" pitchFamily="34" charset="0"/>
                          <a:cs typeface="Calibri" panose="020F0502020204030204" pitchFamily="34" charset="0"/>
                        </a:rPr>
                        <a:t>Cost (Density) Based </a:t>
                      </a:r>
                      <a:r>
                        <a:rPr lang="en-US" sz="1400" b="1" i="0" u="none" strike="noStrike" err="1">
                          <a:solidFill>
                            <a:schemeClr val="bg1"/>
                          </a:solidFill>
                          <a:effectLst/>
                          <a:latin typeface="Calibri" panose="020F0502020204030204" pitchFamily="34" charset="0"/>
                          <a:cs typeface="Calibri" panose="020F0502020204030204" pitchFamily="34" charset="0"/>
                        </a:rPr>
                        <a:t>FoM</a:t>
                      </a: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hMerge="1">
                  <a:txBody>
                    <a:bodyPr/>
                    <a:lstStyle/>
                    <a:p>
                      <a:pPr algn="ctr" fontAlgn="ct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tc hMerge="1">
                  <a:txBody>
                    <a:bodyPr/>
                    <a:lstStyle/>
                    <a:p>
                      <a:pPr algn="ctr" fontAlgn="ctr"/>
                      <a:endParaRPr lang="en-US" sz="1400" b="1" i="0" u="none" strike="noStrike">
                        <a:solidFill>
                          <a:schemeClr val="bg1"/>
                        </a:solidFill>
                        <a:effectLst/>
                        <a:latin typeface="Calibri" panose="020F0502020204030204" pitchFamily="34" charset="0"/>
                        <a:cs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2852495426"/>
                  </a:ext>
                </a:extLst>
              </a:tr>
              <a:tr h="215900">
                <a:tc>
                  <a:txBody>
                    <a:bodyPr/>
                    <a:lstStyle/>
                    <a:p>
                      <a:pPr algn="ctr" fontAlgn="ctr"/>
                      <a:r>
                        <a:rPr lang="en-US" sz="1400" b="0" i="0" u="none" strike="noStrike">
                          <a:solidFill>
                            <a:schemeClr val="tx1"/>
                          </a:solidFill>
                          <a:effectLst/>
                          <a:latin typeface="Calibri" panose="020F0502020204030204" pitchFamily="34" charset="0"/>
                          <a:cs typeface="Calibri" panose="020F0502020204030204" pitchFamily="34" charset="0"/>
                        </a:rPr>
                        <a:t>Half Pitch</a:t>
                      </a:r>
                    </a:p>
                  </a:txBody>
                  <a:tcPr marL="9525" marR="9525" marT="9525" marB="0" anchor="ctr"/>
                </a:tc>
                <a:tc>
                  <a:txBody>
                    <a:bodyPr/>
                    <a:lstStyle/>
                    <a:p>
                      <a:pPr algn="ctr" fontAlgn="ctr"/>
                      <a:r>
                        <a:rPr lang="en-US" sz="1400" b="0" u="none" strike="noStrike">
                          <a:solidFill>
                            <a:schemeClr val="tx1"/>
                          </a:solidFill>
                          <a:effectLst/>
                          <a:latin typeface="Calibri" panose="020F0502020204030204" pitchFamily="34" charset="0"/>
                          <a:cs typeface="Calibri" panose="020F0502020204030204" pitchFamily="34" charset="0"/>
                        </a:rPr>
                        <a:t>Cell Size</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chemeClr val="tx1"/>
                          </a:solidFill>
                          <a:effectLst/>
                          <a:latin typeface="Calibri" panose="020F0502020204030204" pitchFamily="34" charset="0"/>
                          <a:cs typeface="Calibri" panose="020F0502020204030204" pitchFamily="34" charset="0"/>
                        </a:rPr>
                        <a:t>Array Efficiency</a:t>
                      </a:r>
                    </a:p>
                  </a:txBody>
                  <a:tcPr marL="9525" marR="9525" marT="9525" marB="0" anchor="ctr"/>
                </a:tc>
                <a:tc>
                  <a:txBody>
                    <a:bodyPr/>
                    <a:lstStyle/>
                    <a:p>
                      <a:pPr algn="ctr" fontAlgn="ctr"/>
                      <a:r>
                        <a:rPr lang="en-US" sz="1400" b="0" i="0" u="none" strike="noStrike">
                          <a:solidFill>
                            <a:schemeClr val="tx1"/>
                          </a:solidFill>
                          <a:effectLst/>
                          <a:latin typeface="Calibri" panose="020F0502020204030204" pitchFamily="34" charset="0"/>
                          <a:cs typeface="Calibri" panose="020F0502020204030204" pitchFamily="34" charset="0"/>
                        </a:rPr>
                        <a:t>Capacity</a:t>
                      </a:r>
                    </a:p>
                  </a:txBody>
                  <a:tcPr marL="9525" marR="9525" marT="9525" marB="0" anchor="ctr"/>
                </a:tc>
                <a:tc>
                  <a:txBody>
                    <a:bodyPr/>
                    <a:lstStyle/>
                    <a:p>
                      <a:pPr algn="ctr" fontAlgn="ctr"/>
                      <a:r>
                        <a:rPr lang="en-US" sz="1400" b="0" u="none" strike="noStrike">
                          <a:solidFill>
                            <a:schemeClr val="tx1"/>
                          </a:solidFill>
                          <a:effectLst/>
                          <a:latin typeface="Calibri" panose="020F0502020204030204" pitchFamily="34" charset="0"/>
                          <a:cs typeface="Calibri" panose="020F0502020204030204" pitchFamily="34" charset="0"/>
                        </a:rPr>
                        <a:t>BW</a:t>
                      </a:r>
                      <a:endParaRPr lang="en-US" sz="1400" b="0" i="0" u="none" strike="noStrike">
                        <a:solidFill>
                          <a:schemeClr val="tx1"/>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US" sz="1400" b="0" i="0" u="none" strike="noStrike">
                          <a:solidFill>
                            <a:schemeClr val="tx1"/>
                          </a:solidFill>
                          <a:effectLst/>
                          <a:latin typeface="Calibri" panose="020F0502020204030204" pitchFamily="34" charset="0"/>
                          <a:cs typeface="Calibri" panose="020F0502020204030204" pitchFamily="34" charset="0"/>
                        </a:rPr>
                        <a:t>Power</a:t>
                      </a:r>
                    </a:p>
                  </a:txBody>
                  <a:tcPr marL="9525" marR="9525" marT="9525" marB="0" anchor="ctr"/>
                </a:tc>
                <a:extLst>
                  <a:ext uri="{0D108BD9-81ED-4DB2-BD59-A6C34878D82A}">
                    <a16:rowId xmlns:a16="http://schemas.microsoft.com/office/drawing/2014/main" val="3729291487"/>
                  </a:ext>
                </a:extLst>
              </a:tr>
              <a:tr h="215900">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nm</a:t>
                      </a: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nm</a:t>
                      </a:r>
                      <a:r>
                        <a:rPr lang="en-US" sz="1400" b="0" i="0" u="none" strike="noStrike" baseline="30000">
                          <a:solidFill>
                            <a:srgbClr val="212121"/>
                          </a:solidFill>
                          <a:effectLst/>
                          <a:latin typeface="Calibri" panose="020F0502020204030204" pitchFamily="34" charset="0"/>
                          <a:cs typeface="Calibri" panose="020F0502020204030204" pitchFamily="34" charset="0"/>
                        </a:rPr>
                        <a:t>2</a:t>
                      </a: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a:t>
                      </a: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MB/mm</a:t>
                      </a:r>
                      <a:r>
                        <a:rPr lang="en-US" sz="1400" b="0" i="0" u="none" strike="noStrike" baseline="30000">
                          <a:solidFill>
                            <a:srgbClr val="212121"/>
                          </a:solidFill>
                          <a:effectLst/>
                          <a:latin typeface="Calibri" panose="020F0502020204030204" pitchFamily="34" charset="0"/>
                          <a:cs typeface="Calibri" panose="020F0502020204030204" pitchFamily="34" charset="0"/>
                        </a:rPr>
                        <a:t>2</a:t>
                      </a:r>
                    </a:p>
                  </a:txBody>
                  <a:tcPr marL="9525" marR="9525" marT="9525" marB="0" anchor="ctr">
                    <a:solidFill>
                      <a:schemeClr val="bg1"/>
                    </a:solidFill>
                  </a:tcPr>
                </a:tc>
                <a:tc>
                  <a:txBody>
                    <a:bodyPr/>
                    <a:lstStyle/>
                    <a:p>
                      <a:pPr algn="ctr" fontAlgn="ctr"/>
                      <a:r>
                        <a:rPr lang="en-US" sz="1400" b="0" i="0" u="none" strike="noStrike">
                          <a:solidFill>
                            <a:srgbClr val="212121"/>
                          </a:solidFill>
                          <a:effectLst/>
                          <a:latin typeface="Calibri" panose="020F0502020204030204" pitchFamily="34" charset="0"/>
                          <a:cs typeface="Calibri" panose="020F0502020204030204" pitchFamily="34" charset="0"/>
                        </a:rPr>
                        <a:t>(GB/s)/mm</a:t>
                      </a:r>
                      <a:r>
                        <a:rPr lang="en-US" sz="1400" b="0" i="0" u="none" strike="noStrike" baseline="30000">
                          <a:solidFill>
                            <a:srgbClr val="212121"/>
                          </a:solidFill>
                          <a:effectLst/>
                          <a:latin typeface="Calibri" panose="020F0502020204030204" pitchFamily="34" charset="0"/>
                          <a:cs typeface="Calibri" panose="020F0502020204030204" pitchFamily="34" charset="0"/>
                        </a:rPr>
                        <a:t>2</a:t>
                      </a:r>
                    </a:p>
                  </a:txBody>
                  <a:tcPr marL="9525" marR="9525" marT="9525" marB="0" anchor="ctr">
                    <a:solidFill>
                      <a:schemeClr val="bg1"/>
                    </a:solidFill>
                  </a:tcPr>
                </a:tc>
                <a:tc>
                  <a:txBody>
                    <a:bodyPr/>
                    <a:lstStyle/>
                    <a:p>
                      <a:pPr algn="ctr" fontAlgn="ctr"/>
                      <a:r>
                        <a:rPr lang="en-US" sz="1400" b="0" i="0" u="none" strike="noStrike" err="1">
                          <a:solidFill>
                            <a:srgbClr val="212121"/>
                          </a:solidFill>
                          <a:effectLst/>
                          <a:latin typeface="Calibri" panose="020F0502020204030204" pitchFamily="34" charset="0"/>
                          <a:cs typeface="Calibri" panose="020F0502020204030204" pitchFamily="34" charset="0"/>
                        </a:rPr>
                        <a:t>mW</a:t>
                      </a:r>
                      <a:r>
                        <a:rPr lang="en-US" sz="1400" b="0" i="0" u="none" strike="noStrike">
                          <a:solidFill>
                            <a:srgbClr val="212121"/>
                          </a:solidFill>
                          <a:effectLst/>
                          <a:latin typeface="Calibri" panose="020F0502020204030204" pitchFamily="34" charset="0"/>
                          <a:cs typeface="Calibri" panose="020F0502020204030204" pitchFamily="34" charset="0"/>
                        </a:rPr>
                        <a:t>/mm</a:t>
                      </a:r>
                      <a:r>
                        <a:rPr lang="en-US" sz="1400" b="0" i="0" u="none" strike="noStrike" baseline="30000">
                          <a:solidFill>
                            <a:srgbClr val="212121"/>
                          </a:solidFill>
                          <a:effectLst/>
                          <a:latin typeface="Calibri" panose="020F0502020204030204" pitchFamily="34" charset="0"/>
                          <a:cs typeface="Calibri" panose="020F0502020204030204" pitchFamily="34" charset="0"/>
                        </a:rPr>
                        <a:t>2</a:t>
                      </a:r>
                    </a:p>
                  </a:txBody>
                  <a:tcPr marL="9525" marR="9525" marT="9525" marB="0" anchor="ctr">
                    <a:solidFill>
                      <a:schemeClr val="bg1"/>
                    </a:solidFill>
                  </a:tcPr>
                </a:tc>
                <a:extLst>
                  <a:ext uri="{0D108BD9-81ED-4DB2-BD59-A6C34878D82A}">
                    <a16:rowId xmlns:a16="http://schemas.microsoft.com/office/drawing/2014/main" val="32226799"/>
                  </a:ext>
                </a:extLst>
              </a:tr>
            </a:tbl>
          </a:graphicData>
        </a:graphic>
      </p:graphicFrame>
    </p:spTree>
    <p:extLst>
      <p:ext uri="{BB962C8B-B14F-4D97-AF65-F5344CB8AC3E}">
        <p14:creationId xmlns:p14="http://schemas.microsoft.com/office/powerpoint/2010/main" val="3286144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95C9-7D75-34E1-8767-059847E7662A}"/>
              </a:ext>
            </a:extLst>
          </p:cNvPr>
          <p:cNvSpPr>
            <a:spLocks noGrp="1"/>
          </p:cNvSpPr>
          <p:nvPr>
            <p:ph type="title"/>
          </p:nvPr>
        </p:nvSpPr>
        <p:spPr>
          <a:xfrm>
            <a:off x="914400" y="152400"/>
            <a:ext cx="10363200" cy="496176"/>
          </a:xfrm>
        </p:spPr>
        <p:txBody>
          <a:bodyPr/>
          <a:lstStyle/>
          <a:p>
            <a:r>
              <a:rPr lang="en-US" sz="3200"/>
              <a:t>Challenges in state-of-the-art IPM</a:t>
            </a:r>
          </a:p>
        </p:txBody>
      </p:sp>
      <p:sp>
        <p:nvSpPr>
          <p:cNvPr id="3" name="Content Placeholder 2">
            <a:extLst>
              <a:ext uri="{FF2B5EF4-FFF2-40B4-BE49-F238E27FC236}">
                <a16:creationId xmlns:a16="http://schemas.microsoft.com/office/drawing/2014/main" id="{E44AD6B1-CFE2-233F-D220-802614354A1A}"/>
              </a:ext>
            </a:extLst>
          </p:cNvPr>
          <p:cNvSpPr>
            <a:spLocks noGrp="1"/>
          </p:cNvSpPr>
          <p:nvPr>
            <p:ph idx="1"/>
          </p:nvPr>
        </p:nvSpPr>
        <p:spPr>
          <a:xfrm>
            <a:off x="555356" y="1106874"/>
            <a:ext cx="4418415" cy="4800600"/>
          </a:xfrm>
        </p:spPr>
        <p:txBody>
          <a:bodyPr/>
          <a:lstStyle/>
          <a:p>
            <a:pPr marL="228600" indent="-228600"/>
            <a:r>
              <a:rPr lang="en-US" sz="1600"/>
              <a:t>HBM low silicon utilization</a:t>
            </a:r>
          </a:p>
          <a:p>
            <a:pPr marL="458788" lvl="1" indent="-230188"/>
            <a:r>
              <a:rPr lang="en-US" sz="1600"/>
              <a:t>Shared TSV footprint in DRAM with dedicated vertical Interconnect, worsened when capacity and bandwidth advanced</a:t>
            </a:r>
          </a:p>
          <a:p>
            <a:pPr marL="458788" lvl="1" indent="-230188"/>
            <a:r>
              <a:rPr lang="en-US" sz="1600"/>
              <a:t>Active Si Interposer with &lt;20% active circuits (DDR </a:t>
            </a:r>
            <a:r>
              <a:rPr lang="en-US" sz="1600" err="1"/>
              <a:t>Phy</a:t>
            </a:r>
            <a:r>
              <a:rPr lang="en-US" sz="1600"/>
              <a:t>, MBIST)</a:t>
            </a:r>
          </a:p>
          <a:p>
            <a:pPr marL="0" indent="-256181"/>
            <a:r>
              <a:rPr lang="en-US" sz="1600" err="1"/>
              <a:t>MoP</a:t>
            </a:r>
            <a:r>
              <a:rPr lang="en-US" sz="1600"/>
              <a:t> formfactor constraint</a:t>
            </a:r>
          </a:p>
          <a:p>
            <a:pPr marL="484781" lvl="1" indent="-256181"/>
            <a:r>
              <a:rPr lang="en-US" sz="1600"/>
              <a:t>WB footprint scalability and # DQ (BW)</a:t>
            </a:r>
          </a:p>
          <a:p>
            <a:pPr marL="484781" lvl="1" indent="-256181"/>
            <a:r>
              <a:rPr lang="en-US" sz="1600"/>
              <a:t>Long trace length and variability impose data transfer limit in BW and power;</a:t>
            </a:r>
            <a:br>
              <a:rPr lang="en-US" sz="1600"/>
            </a:br>
            <a:r>
              <a:rPr lang="en-US" sz="1600"/>
              <a:t>2pF, 10nH per cm at 1V/10MT/s DDR is </a:t>
            </a:r>
            <a:br>
              <a:rPr lang="en-US" sz="1600"/>
            </a:br>
            <a:r>
              <a:rPr lang="en-US" sz="1600"/>
              <a:t>2pJ, 1pJ per cycle or 15mW</a:t>
            </a:r>
            <a:endParaRPr lang="en-US" sz="1600" baseline="-25000"/>
          </a:p>
          <a:p>
            <a:pPr marL="0" indent="-256181"/>
            <a:r>
              <a:rPr lang="en-US" sz="1600"/>
              <a:t>Thermal management</a:t>
            </a:r>
          </a:p>
          <a:p>
            <a:pPr marL="484781" lvl="1" indent="-256181"/>
            <a:r>
              <a:rPr lang="en-US" sz="1600"/>
              <a:t>HBM </a:t>
            </a:r>
            <a:r>
              <a:rPr lang="en-US" sz="1600" err="1"/>
              <a:t>Phy</a:t>
            </a:r>
            <a:r>
              <a:rPr lang="en-US" sz="1600"/>
              <a:t> consumes &gt;80% of Power at worst thermal conductivity</a:t>
            </a:r>
          </a:p>
          <a:p>
            <a:endParaRPr lang="en-US" sz="1600"/>
          </a:p>
        </p:txBody>
      </p:sp>
      <p:grpSp>
        <p:nvGrpSpPr>
          <p:cNvPr id="4" name="Group 3">
            <a:extLst>
              <a:ext uri="{FF2B5EF4-FFF2-40B4-BE49-F238E27FC236}">
                <a16:creationId xmlns:a16="http://schemas.microsoft.com/office/drawing/2014/main" id="{455F0C3C-7FA3-520C-2674-6E69BDFF496C}"/>
              </a:ext>
            </a:extLst>
          </p:cNvPr>
          <p:cNvGrpSpPr>
            <a:grpSpLocks noChangeAspect="1"/>
          </p:cNvGrpSpPr>
          <p:nvPr/>
        </p:nvGrpSpPr>
        <p:grpSpPr>
          <a:xfrm>
            <a:off x="8955740" y="735849"/>
            <a:ext cx="2544337" cy="2424902"/>
            <a:chOff x="4250103" y="1130406"/>
            <a:chExt cx="5088676" cy="4849803"/>
          </a:xfrm>
        </p:grpSpPr>
        <p:grpSp>
          <p:nvGrpSpPr>
            <p:cNvPr id="5" name="Group 4">
              <a:extLst>
                <a:ext uri="{FF2B5EF4-FFF2-40B4-BE49-F238E27FC236}">
                  <a16:creationId xmlns:a16="http://schemas.microsoft.com/office/drawing/2014/main" id="{4CF6A2B6-0B07-A1EF-5876-C367D61EFFC6}"/>
                </a:ext>
              </a:extLst>
            </p:cNvPr>
            <p:cNvGrpSpPr/>
            <p:nvPr/>
          </p:nvGrpSpPr>
          <p:grpSpPr>
            <a:xfrm>
              <a:off x="4250103" y="1130406"/>
              <a:ext cx="4945226" cy="4849803"/>
              <a:chOff x="1150774" y="1041145"/>
              <a:chExt cx="4945226" cy="4849803"/>
            </a:xfrm>
          </p:grpSpPr>
          <p:grpSp>
            <p:nvGrpSpPr>
              <p:cNvPr id="11" name="Group 10">
                <a:extLst>
                  <a:ext uri="{FF2B5EF4-FFF2-40B4-BE49-F238E27FC236}">
                    <a16:creationId xmlns:a16="http://schemas.microsoft.com/office/drawing/2014/main" id="{98E8E7BB-203A-F53D-E8BF-7F2514248BCE}"/>
                  </a:ext>
                </a:extLst>
              </p:cNvPr>
              <p:cNvGrpSpPr/>
              <p:nvPr/>
            </p:nvGrpSpPr>
            <p:grpSpPr>
              <a:xfrm>
                <a:off x="1150774" y="4752647"/>
                <a:ext cx="4945226" cy="1138301"/>
                <a:chOff x="1150774" y="4752647"/>
                <a:chExt cx="4945226" cy="1138301"/>
              </a:xfrm>
            </p:grpSpPr>
            <p:sp>
              <p:nvSpPr>
                <p:cNvPr id="398" name="Rectangle 397">
                  <a:extLst>
                    <a:ext uri="{FF2B5EF4-FFF2-40B4-BE49-F238E27FC236}">
                      <a16:creationId xmlns:a16="http://schemas.microsoft.com/office/drawing/2014/main" id="{348AE7B6-7C65-69AD-4089-2AE5C480E491}"/>
                    </a:ext>
                  </a:extLst>
                </p:cNvPr>
                <p:cNvSpPr/>
                <p:nvPr/>
              </p:nvSpPr>
              <p:spPr>
                <a:xfrm>
                  <a:off x="1150774" y="4784874"/>
                  <a:ext cx="4945226" cy="900000"/>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9" name="Rectangle 398">
                  <a:extLst>
                    <a:ext uri="{FF2B5EF4-FFF2-40B4-BE49-F238E27FC236}">
                      <a16:creationId xmlns:a16="http://schemas.microsoft.com/office/drawing/2014/main" id="{89146377-3D3B-2161-F8FB-4607CF7BEBB3}"/>
                    </a:ext>
                  </a:extLst>
                </p:cNvPr>
                <p:cNvSpPr/>
                <p:nvPr/>
              </p:nvSpPr>
              <p:spPr>
                <a:xfrm>
                  <a:off x="1150774" y="4822199"/>
                  <a:ext cx="4945226" cy="648478"/>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400" name="Group 399">
                  <a:extLst>
                    <a:ext uri="{FF2B5EF4-FFF2-40B4-BE49-F238E27FC236}">
                      <a16:creationId xmlns:a16="http://schemas.microsoft.com/office/drawing/2014/main" id="{AFEF3DE0-3055-FAB1-8CB7-46AA34C80990}"/>
                    </a:ext>
                  </a:extLst>
                </p:cNvPr>
                <p:cNvGrpSpPr/>
                <p:nvPr/>
              </p:nvGrpSpPr>
              <p:grpSpPr>
                <a:xfrm>
                  <a:off x="3905987" y="4784874"/>
                  <a:ext cx="1309200" cy="756000"/>
                  <a:chOff x="3697603" y="3918855"/>
                  <a:chExt cx="1309200" cy="756000"/>
                </a:xfrm>
              </p:grpSpPr>
              <p:sp>
                <p:nvSpPr>
                  <p:cNvPr id="505" name="Rectangle 504">
                    <a:extLst>
                      <a:ext uri="{FF2B5EF4-FFF2-40B4-BE49-F238E27FC236}">
                        <a16:creationId xmlns:a16="http://schemas.microsoft.com/office/drawing/2014/main" id="{73B625B1-1812-E2C7-FF23-7EB9EA89C839}"/>
                      </a:ext>
                    </a:extLst>
                  </p:cNvPr>
                  <p:cNvSpPr/>
                  <p:nvPr/>
                </p:nvSpPr>
                <p:spPr>
                  <a:xfrm>
                    <a:off x="36976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6" name="Rectangle 505">
                    <a:extLst>
                      <a:ext uri="{FF2B5EF4-FFF2-40B4-BE49-F238E27FC236}">
                        <a16:creationId xmlns:a16="http://schemas.microsoft.com/office/drawing/2014/main" id="{6EF6E1C5-B654-C917-26CF-1001CA2A8E59}"/>
                      </a:ext>
                    </a:extLst>
                  </p:cNvPr>
                  <p:cNvSpPr/>
                  <p:nvPr/>
                </p:nvSpPr>
                <p:spPr>
                  <a:xfrm>
                    <a:off x="3833070"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7" name="Rectangle 506">
                    <a:extLst>
                      <a:ext uri="{FF2B5EF4-FFF2-40B4-BE49-F238E27FC236}">
                        <a16:creationId xmlns:a16="http://schemas.microsoft.com/office/drawing/2014/main" id="{DB955AB3-502D-44C7-FD35-511B8F769BD8}"/>
                      </a:ext>
                    </a:extLst>
                  </p:cNvPr>
                  <p:cNvSpPr/>
                  <p:nvPr/>
                </p:nvSpPr>
                <p:spPr>
                  <a:xfrm>
                    <a:off x="3968537"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8" name="Rectangle 507">
                    <a:extLst>
                      <a:ext uri="{FF2B5EF4-FFF2-40B4-BE49-F238E27FC236}">
                        <a16:creationId xmlns:a16="http://schemas.microsoft.com/office/drawing/2014/main" id="{382F92B0-E4DC-EF88-B36D-AEB3CDF44078}"/>
                      </a:ext>
                    </a:extLst>
                  </p:cNvPr>
                  <p:cNvSpPr/>
                  <p:nvPr/>
                </p:nvSpPr>
                <p:spPr>
                  <a:xfrm>
                    <a:off x="4104004"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9" name="Rectangle 508">
                    <a:extLst>
                      <a:ext uri="{FF2B5EF4-FFF2-40B4-BE49-F238E27FC236}">
                        <a16:creationId xmlns:a16="http://schemas.microsoft.com/office/drawing/2014/main" id="{94431754-4E13-F3FA-7ADA-A8F79D6FE760}"/>
                      </a:ext>
                    </a:extLst>
                  </p:cNvPr>
                  <p:cNvSpPr/>
                  <p:nvPr/>
                </p:nvSpPr>
                <p:spPr>
                  <a:xfrm>
                    <a:off x="4645872"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10" name="Rectangle 509">
                    <a:extLst>
                      <a:ext uri="{FF2B5EF4-FFF2-40B4-BE49-F238E27FC236}">
                        <a16:creationId xmlns:a16="http://schemas.microsoft.com/office/drawing/2014/main" id="{FE92F408-5B86-A6A5-7992-C87FB728B01C}"/>
                      </a:ext>
                    </a:extLst>
                  </p:cNvPr>
                  <p:cNvSpPr/>
                  <p:nvPr/>
                </p:nvSpPr>
                <p:spPr>
                  <a:xfrm>
                    <a:off x="4781339"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11" name="Rectangle 510">
                    <a:extLst>
                      <a:ext uri="{FF2B5EF4-FFF2-40B4-BE49-F238E27FC236}">
                        <a16:creationId xmlns:a16="http://schemas.microsoft.com/office/drawing/2014/main" id="{DC4FE79A-8B29-B444-9BB1-59241F3CEA79}"/>
                      </a:ext>
                    </a:extLst>
                  </p:cNvPr>
                  <p:cNvSpPr/>
                  <p:nvPr/>
                </p:nvSpPr>
                <p:spPr>
                  <a:xfrm>
                    <a:off x="49168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01" name="Group 400">
                  <a:extLst>
                    <a:ext uri="{FF2B5EF4-FFF2-40B4-BE49-F238E27FC236}">
                      <a16:creationId xmlns:a16="http://schemas.microsoft.com/office/drawing/2014/main" id="{1AFA9E52-1EE7-8A7A-9089-2D220DC138F3}"/>
                    </a:ext>
                  </a:extLst>
                </p:cNvPr>
                <p:cNvGrpSpPr/>
                <p:nvPr/>
              </p:nvGrpSpPr>
              <p:grpSpPr>
                <a:xfrm>
                  <a:off x="5349683" y="5470677"/>
                  <a:ext cx="738020" cy="36000"/>
                  <a:chOff x="5141299" y="4656855"/>
                  <a:chExt cx="738020" cy="36000"/>
                </a:xfrm>
              </p:grpSpPr>
              <p:sp>
                <p:nvSpPr>
                  <p:cNvPr id="495" name="Rectangle 494">
                    <a:extLst>
                      <a:ext uri="{FF2B5EF4-FFF2-40B4-BE49-F238E27FC236}">
                        <a16:creationId xmlns:a16="http://schemas.microsoft.com/office/drawing/2014/main" id="{CD33857C-9638-8871-7B36-8433FEB08661}"/>
                      </a:ext>
                    </a:extLst>
                  </p:cNvPr>
                  <p:cNvSpPr/>
                  <p:nvPr/>
                </p:nvSpPr>
                <p:spPr>
                  <a:xfrm>
                    <a:off x="5369305"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6" name="Rectangle 495">
                    <a:extLst>
                      <a:ext uri="{FF2B5EF4-FFF2-40B4-BE49-F238E27FC236}">
                        <a16:creationId xmlns:a16="http://schemas.microsoft.com/office/drawing/2014/main" id="{C4BD2E46-3ABC-DADD-9F0A-A0807F72E3C0}"/>
                      </a:ext>
                    </a:extLst>
                  </p:cNvPr>
                  <p:cNvSpPr/>
                  <p:nvPr/>
                </p:nvSpPr>
                <p:spPr>
                  <a:xfrm>
                    <a:off x="552130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7" name="Rectangle 496">
                    <a:extLst>
                      <a:ext uri="{FF2B5EF4-FFF2-40B4-BE49-F238E27FC236}">
                        <a16:creationId xmlns:a16="http://schemas.microsoft.com/office/drawing/2014/main" id="{90FEAC3D-698D-50F8-62FD-3191FE0DBBDC}"/>
                      </a:ext>
                    </a:extLst>
                  </p:cNvPr>
                  <p:cNvSpPr/>
                  <p:nvPr/>
                </p:nvSpPr>
                <p:spPr>
                  <a:xfrm>
                    <a:off x="5673313"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8" name="Rectangle 497">
                    <a:extLst>
                      <a:ext uri="{FF2B5EF4-FFF2-40B4-BE49-F238E27FC236}">
                        <a16:creationId xmlns:a16="http://schemas.microsoft.com/office/drawing/2014/main" id="{66020405-B1CB-A5D7-F696-EED9F03BC609}"/>
                      </a:ext>
                    </a:extLst>
                  </p:cNvPr>
                  <p:cNvSpPr/>
                  <p:nvPr/>
                </p:nvSpPr>
                <p:spPr>
                  <a:xfrm>
                    <a:off x="582531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9" name="Rectangle 498">
                    <a:extLst>
                      <a:ext uri="{FF2B5EF4-FFF2-40B4-BE49-F238E27FC236}">
                        <a16:creationId xmlns:a16="http://schemas.microsoft.com/office/drawing/2014/main" id="{65893355-55DE-1BF2-A963-61DBBA2D2310}"/>
                      </a:ext>
                    </a:extLst>
                  </p:cNvPr>
                  <p:cNvSpPr/>
                  <p:nvPr/>
                </p:nvSpPr>
                <p:spPr>
                  <a:xfrm>
                    <a:off x="5293303"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0" name="Rectangle 499">
                    <a:extLst>
                      <a:ext uri="{FF2B5EF4-FFF2-40B4-BE49-F238E27FC236}">
                        <a16:creationId xmlns:a16="http://schemas.microsoft.com/office/drawing/2014/main" id="{A3815054-79DB-8AC3-EA0F-C179685F7E1C}"/>
                      </a:ext>
                    </a:extLst>
                  </p:cNvPr>
                  <p:cNvSpPr/>
                  <p:nvPr/>
                </p:nvSpPr>
                <p:spPr>
                  <a:xfrm>
                    <a:off x="5445307"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1" name="Rectangle 500">
                    <a:extLst>
                      <a:ext uri="{FF2B5EF4-FFF2-40B4-BE49-F238E27FC236}">
                        <a16:creationId xmlns:a16="http://schemas.microsoft.com/office/drawing/2014/main" id="{6265F1EC-FDC2-07F5-5A7D-40BC1567BC59}"/>
                      </a:ext>
                    </a:extLst>
                  </p:cNvPr>
                  <p:cNvSpPr/>
                  <p:nvPr/>
                </p:nvSpPr>
                <p:spPr>
                  <a:xfrm>
                    <a:off x="5597311"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2" name="Rectangle 501">
                    <a:extLst>
                      <a:ext uri="{FF2B5EF4-FFF2-40B4-BE49-F238E27FC236}">
                        <a16:creationId xmlns:a16="http://schemas.microsoft.com/office/drawing/2014/main" id="{C605C9C2-C925-0661-BEF8-ACB28F93BD29}"/>
                      </a:ext>
                    </a:extLst>
                  </p:cNvPr>
                  <p:cNvSpPr/>
                  <p:nvPr/>
                </p:nvSpPr>
                <p:spPr>
                  <a:xfrm>
                    <a:off x="5749315"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3" name="Rectangle 502">
                    <a:extLst>
                      <a:ext uri="{FF2B5EF4-FFF2-40B4-BE49-F238E27FC236}">
                        <a16:creationId xmlns:a16="http://schemas.microsoft.com/office/drawing/2014/main" id="{8CD3061F-7B9C-AAFB-E428-1B375B69392F}"/>
                      </a:ext>
                    </a:extLst>
                  </p:cNvPr>
                  <p:cNvSpPr/>
                  <p:nvPr/>
                </p:nvSpPr>
                <p:spPr>
                  <a:xfrm>
                    <a:off x="5217301"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4" name="Rectangle 503">
                    <a:extLst>
                      <a:ext uri="{FF2B5EF4-FFF2-40B4-BE49-F238E27FC236}">
                        <a16:creationId xmlns:a16="http://schemas.microsoft.com/office/drawing/2014/main" id="{3190AA20-98A3-D741-6002-FBD56725AC27}"/>
                      </a:ext>
                    </a:extLst>
                  </p:cNvPr>
                  <p:cNvSpPr/>
                  <p:nvPr/>
                </p:nvSpPr>
                <p:spPr>
                  <a:xfrm>
                    <a:off x="514129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02" name="Group 401">
                  <a:extLst>
                    <a:ext uri="{FF2B5EF4-FFF2-40B4-BE49-F238E27FC236}">
                      <a16:creationId xmlns:a16="http://schemas.microsoft.com/office/drawing/2014/main" id="{651446D7-85AF-22A0-3A1C-7B5D6D85941F}"/>
                    </a:ext>
                  </a:extLst>
                </p:cNvPr>
                <p:cNvGrpSpPr/>
                <p:nvPr/>
              </p:nvGrpSpPr>
              <p:grpSpPr>
                <a:xfrm>
                  <a:off x="1159442" y="5470677"/>
                  <a:ext cx="738020" cy="36000"/>
                  <a:chOff x="5141299" y="4656855"/>
                  <a:chExt cx="738020" cy="36000"/>
                </a:xfrm>
              </p:grpSpPr>
              <p:sp>
                <p:nvSpPr>
                  <p:cNvPr id="485" name="Rectangle 484">
                    <a:extLst>
                      <a:ext uri="{FF2B5EF4-FFF2-40B4-BE49-F238E27FC236}">
                        <a16:creationId xmlns:a16="http://schemas.microsoft.com/office/drawing/2014/main" id="{275140EB-77E8-7578-72D4-4FAD70C4AFF6}"/>
                      </a:ext>
                    </a:extLst>
                  </p:cNvPr>
                  <p:cNvSpPr/>
                  <p:nvPr/>
                </p:nvSpPr>
                <p:spPr>
                  <a:xfrm>
                    <a:off x="5369305"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6" name="Rectangle 485">
                    <a:extLst>
                      <a:ext uri="{FF2B5EF4-FFF2-40B4-BE49-F238E27FC236}">
                        <a16:creationId xmlns:a16="http://schemas.microsoft.com/office/drawing/2014/main" id="{0125768D-85AE-3AAA-D4BB-0D9311CD7F8B}"/>
                      </a:ext>
                    </a:extLst>
                  </p:cNvPr>
                  <p:cNvSpPr/>
                  <p:nvPr/>
                </p:nvSpPr>
                <p:spPr>
                  <a:xfrm>
                    <a:off x="552130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7" name="Rectangle 486">
                    <a:extLst>
                      <a:ext uri="{FF2B5EF4-FFF2-40B4-BE49-F238E27FC236}">
                        <a16:creationId xmlns:a16="http://schemas.microsoft.com/office/drawing/2014/main" id="{2A42F9C2-CE0A-F51A-AD8A-25CE4B90C7F1}"/>
                      </a:ext>
                    </a:extLst>
                  </p:cNvPr>
                  <p:cNvSpPr/>
                  <p:nvPr/>
                </p:nvSpPr>
                <p:spPr>
                  <a:xfrm>
                    <a:off x="5673313"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8" name="Rectangle 487">
                    <a:extLst>
                      <a:ext uri="{FF2B5EF4-FFF2-40B4-BE49-F238E27FC236}">
                        <a16:creationId xmlns:a16="http://schemas.microsoft.com/office/drawing/2014/main" id="{19F99764-5448-1AFB-B53F-B0D7D3C299C8}"/>
                      </a:ext>
                    </a:extLst>
                  </p:cNvPr>
                  <p:cNvSpPr/>
                  <p:nvPr/>
                </p:nvSpPr>
                <p:spPr>
                  <a:xfrm>
                    <a:off x="582531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9" name="Rectangle 488">
                    <a:extLst>
                      <a:ext uri="{FF2B5EF4-FFF2-40B4-BE49-F238E27FC236}">
                        <a16:creationId xmlns:a16="http://schemas.microsoft.com/office/drawing/2014/main" id="{B0EF622C-A28F-FC8C-9BB4-17C370EB7F09}"/>
                      </a:ext>
                    </a:extLst>
                  </p:cNvPr>
                  <p:cNvSpPr/>
                  <p:nvPr/>
                </p:nvSpPr>
                <p:spPr>
                  <a:xfrm>
                    <a:off x="5293303"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0" name="Rectangle 489">
                    <a:extLst>
                      <a:ext uri="{FF2B5EF4-FFF2-40B4-BE49-F238E27FC236}">
                        <a16:creationId xmlns:a16="http://schemas.microsoft.com/office/drawing/2014/main" id="{CD182072-EA3C-A6EF-76C5-CC902630BF63}"/>
                      </a:ext>
                    </a:extLst>
                  </p:cNvPr>
                  <p:cNvSpPr/>
                  <p:nvPr/>
                </p:nvSpPr>
                <p:spPr>
                  <a:xfrm>
                    <a:off x="5445307"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1" name="Rectangle 490">
                    <a:extLst>
                      <a:ext uri="{FF2B5EF4-FFF2-40B4-BE49-F238E27FC236}">
                        <a16:creationId xmlns:a16="http://schemas.microsoft.com/office/drawing/2014/main" id="{0D59175C-F8B4-C0F6-C653-3489C4B25072}"/>
                      </a:ext>
                    </a:extLst>
                  </p:cNvPr>
                  <p:cNvSpPr/>
                  <p:nvPr/>
                </p:nvSpPr>
                <p:spPr>
                  <a:xfrm>
                    <a:off x="5597311"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2" name="Rectangle 491">
                    <a:extLst>
                      <a:ext uri="{FF2B5EF4-FFF2-40B4-BE49-F238E27FC236}">
                        <a16:creationId xmlns:a16="http://schemas.microsoft.com/office/drawing/2014/main" id="{AE4869F6-3D13-9ED8-14FB-EFB784A356A1}"/>
                      </a:ext>
                    </a:extLst>
                  </p:cNvPr>
                  <p:cNvSpPr/>
                  <p:nvPr/>
                </p:nvSpPr>
                <p:spPr>
                  <a:xfrm>
                    <a:off x="5749315"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3" name="Rectangle 492">
                    <a:extLst>
                      <a:ext uri="{FF2B5EF4-FFF2-40B4-BE49-F238E27FC236}">
                        <a16:creationId xmlns:a16="http://schemas.microsoft.com/office/drawing/2014/main" id="{9E128B70-1C93-ED1C-0512-1C6E6C45C616}"/>
                      </a:ext>
                    </a:extLst>
                  </p:cNvPr>
                  <p:cNvSpPr/>
                  <p:nvPr/>
                </p:nvSpPr>
                <p:spPr>
                  <a:xfrm>
                    <a:off x="5217301"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94" name="Rectangle 493">
                    <a:extLst>
                      <a:ext uri="{FF2B5EF4-FFF2-40B4-BE49-F238E27FC236}">
                        <a16:creationId xmlns:a16="http://schemas.microsoft.com/office/drawing/2014/main" id="{38071B74-2E89-72A5-BD42-7A5AC7A7031C}"/>
                      </a:ext>
                    </a:extLst>
                  </p:cNvPr>
                  <p:cNvSpPr/>
                  <p:nvPr/>
                </p:nvSpPr>
                <p:spPr>
                  <a:xfrm>
                    <a:off x="5141299" y="4656855"/>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03" name="Group 402">
                  <a:extLst>
                    <a:ext uri="{FF2B5EF4-FFF2-40B4-BE49-F238E27FC236}">
                      <a16:creationId xmlns:a16="http://schemas.microsoft.com/office/drawing/2014/main" id="{804B730C-876F-1F0B-AC5A-A935C6890C04}"/>
                    </a:ext>
                  </a:extLst>
                </p:cNvPr>
                <p:cNvGrpSpPr/>
                <p:nvPr/>
              </p:nvGrpSpPr>
              <p:grpSpPr>
                <a:xfrm>
                  <a:off x="3431575" y="5477088"/>
                  <a:ext cx="358008" cy="36000"/>
                  <a:chOff x="3223191" y="4611069"/>
                  <a:chExt cx="358008" cy="36000"/>
                </a:xfrm>
              </p:grpSpPr>
              <p:sp>
                <p:nvSpPr>
                  <p:cNvPr id="480" name="Rectangle 479">
                    <a:extLst>
                      <a:ext uri="{FF2B5EF4-FFF2-40B4-BE49-F238E27FC236}">
                        <a16:creationId xmlns:a16="http://schemas.microsoft.com/office/drawing/2014/main" id="{CD528D50-3DCD-A307-35B8-7AB0110454C9}"/>
                      </a:ext>
                    </a:extLst>
                  </p:cNvPr>
                  <p:cNvSpPr/>
                  <p:nvPr/>
                </p:nvSpPr>
                <p:spPr>
                  <a:xfrm>
                    <a:off x="3451197"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1" name="Rectangle 480">
                    <a:extLst>
                      <a:ext uri="{FF2B5EF4-FFF2-40B4-BE49-F238E27FC236}">
                        <a16:creationId xmlns:a16="http://schemas.microsoft.com/office/drawing/2014/main" id="{7FF6B17A-1152-DCC5-A5C3-A235BF550F6F}"/>
                      </a:ext>
                    </a:extLst>
                  </p:cNvPr>
                  <p:cNvSpPr/>
                  <p:nvPr/>
                </p:nvSpPr>
                <p:spPr>
                  <a:xfrm>
                    <a:off x="3375195"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2" name="Rectangle 481">
                    <a:extLst>
                      <a:ext uri="{FF2B5EF4-FFF2-40B4-BE49-F238E27FC236}">
                        <a16:creationId xmlns:a16="http://schemas.microsoft.com/office/drawing/2014/main" id="{4BD05634-2F74-02EE-8FCA-B28057A95F9F}"/>
                      </a:ext>
                    </a:extLst>
                  </p:cNvPr>
                  <p:cNvSpPr/>
                  <p:nvPr/>
                </p:nvSpPr>
                <p:spPr>
                  <a:xfrm>
                    <a:off x="3527199"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3" name="Rectangle 482">
                    <a:extLst>
                      <a:ext uri="{FF2B5EF4-FFF2-40B4-BE49-F238E27FC236}">
                        <a16:creationId xmlns:a16="http://schemas.microsoft.com/office/drawing/2014/main" id="{67EB2953-1EC1-C5FF-7718-DB1CC40D9A59}"/>
                      </a:ext>
                    </a:extLst>
                  </p:cNvPr>
                  <p:cNvSpPr/>
                  <p:nvPr/>
                </p:nvSpPr>
                <p:spPr>
                  <a:xfrm>
                    <a:off x="3299193"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84" name="Rectangle 483">
                    <a:extLst>
                      <a:ext uri="{FF2B5EF4-FFF2-40B4-BE49-F238E27FC236}">
                        <a16:creationId xmlns:a16="http://schemas.microsoft.com/office/drawing/2014/main" id="{9C74C18A-8A84-E244-85EB-B26F53EBE7D5}"/>
                      </a:ext>
                    </a:extLst>
                  </p:cNvPr>
                  <p:cNvSpPr/>
                  <p:nvPr/>
                </p:nvSpPr>
                <p:spPr>
                  <a:xfrm>
                    <a:off x="3223191"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404" name="Rectangle 403">
                  <a:extLst>
                    <a:ext uri="{FF2B5EF4-FFF2-40B4-BE49-F238E27FC236}">
                      <a16:creationId xmlns:a16="http://schemas.microsoft.com/office/drawing/2014/main" id="{F6F77042-5079-954D-C5C0-160C30C6649A}"/>
                    </a:ext>
                  </a:extLst>
                </p:cNvPr>
                <p:cNvSpPr/>
                <p:nvPr/>
              </p:nvSpPr>
              <p:spPr>
                <a:xfrm>
                  <a:off x="1730681" y="5540874"/>
                  <a:ext cx="79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5" name="Rectangle 404">
                  <a:extLst>
                    <a:ext uri="{FF2B5EF4-FFF2-40B4-BE49-F238E27FC236}">
                      <a16:creationId xmlns:a16="http://schemas.microsoft.com/office/drawing/2014/main" id="{2BA457E8-96DC-4078-3294-C459B1DA717E}"/>
                    </a:ext>
                  </a:extLst>
                </p:cNvPr>
                <p:cNvSpPr/>
                <p:nvPr/>
              </p:nvSpPr>
              <p:spPr>
                <a:xfrm>
                  <a:off x="2945483" y="5540874"/>
                  <a:ext cx="6192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6" name="Rectangle 405">
                  <a:extLst>
                    <a:ext uri="{FF2B5EF4-FFF2-40B4-BE49-F238E27FC236}">
                      <a16:creationId xmlns:a16="http://schemas.microsoft.com/office/drawing/2014/main" id="{0A54D1B2-6490-26EB-9694-64B7E8D5A408}"/>
                    </a:ext>
                  </a:extLst>
                </p:cNvPr>
                <p:cNvSpPr/>
                <p:nvPr/>
              </p:nvSpPr>
              <p:spPr>
                <a:xfrm>
                  <a:off x="2545736" y="554087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7" name="Rectangle 406">
                  <a:extLst>
                    <a:ext uri="{FF2B5EF4-FFF2-40B4-BE49-F238E27FC236}">
                      <a16:creationId xmlns:a16="http://schemas.microsoft.com/office/drawing/2014/main" id="{BEE95390-4B2D-6B0C-0D15-54E6F4924001}"/>
                    </a:ext>
                  </a:extLst>
                </p:cNvPr>
                <p:cNvSpPr/>
                <p:nvPr/>
              </p:nvSpPr>
              <p:spPr>
                <a:xfrm>
                  <a:off x="3587585" y="5540874"/>
                  <a:ext cx="68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8" name="Rectangle 407">
                  <a:extLst>
                    <a:ext uri="{FF2B5EF4-FFF2-40B4-BE49-F238E27FC236}">
                      <a16:creationId xmlns:a16="http://schemas.microsoft.com/office/drawing/2014/main" id="{5A4A4AB3-AFD2-3EF6-2AE6-90EC6FCFCD77}"/>
                    </a:ext>
                  </a:extLst>
                </p:cNvPr>
                <p:cNvSpPr/>
                <p:nvPr/>
              </p:nvSpPr>
              <p:spPr>
                <a:xfrm>
                  <a:off x="4301783" y="554087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9" name="Rectangle 408">
                  <a:extLst>
                    <a:ext uri="{FF2B5EF4-FFF2-40B4-BE49-F238E27FC236}">
                      <a16:creationId xmlns:a16="http://schemas.microsoft.com/office/drawing/2014/main" id="{F946B021-5377-5AD2-6033-F033B34C5C99}"/>
                    </a:ext>
                  </a:extLst>
                </p:cNvPr>
                <p:cNvSpPr/>
                <p:nvPr/>
              </p:nvSpPr>
              <p:spPr>
                <a:xfrm>
                  <a:off x="4705088" y="5540874"/>
                  <a:ext cx="79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0" name="Rectangle 409">
                  <a:extLst>
                    <a:ext uri="{FF2B5EF4-FFF2-40B4-BE49-F238E27FC236}">
                      <a16:creationId xmlns:a16="http://schemas.microsoft.com/office/drawing/2014/main" id="{DA03FF7F-B416-5E55-443C-291B13875BEF}"/>
                    </a:ext>
                  </a:extLst>
                </p:cNvPr>
                <p:cNvSpPr/>
                <p:nvPr/>
              </p:nvSpPr>
              <p:spPr>
                <a:xfrm>
                  <a:off x="1393668" y="5540874"/>
                  <a:ext cx="32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1" name="Rectangle 410">
                  <a:extLst>
                    <a:ext uri="{FF2B5EF4-FFF2-40B4-BE49-F238E27FC236}">
                      <a16:creationId xmlns:a16="http://schemas.microsoft.com/office/drawing/2014/main" id="{D4A3A89E-39E5-6EB9-66F9-AEBBCA51E48B}"/>
                    </a:ext>
                  </a:extLst>
                </p:cNvPr>
                <p:cNvSpPr/>
                <p:nvPr/>
              </p:nvSpPr>
              <p:spPr>
                <a:xfrm>
                  <a:off x="1165288" y="554087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2" name="Rectangle 411">
                  <a:extLst>
                    <a:ext uri="{FF2B5EF4-FFF2-40B4-BE49-F238E27FC236}">
                      <a16:creationId xmlns:a16="http://schemas.microsoft.com/office/drawing/2014/main" id="{54A93571-D206-DB88-3234-92B90A1FD361}"/>
                    </a:ext>
                  </a:extLst>
                </p:cNvPr>
                <p:cNvSpPr/>
                <p:nvPr/>
              </p:nvSpPr>
              <p:spPr>
                <a:xfrm>
                  <a:off x="5759971" y="5540874"/>
                  <a:ext cx="32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3" name="Rectangle 412">
                  <a:extLst>
                    <a:ext uri="{FF2B5EF4-FFF2-40B4-BE49-F238E27FC236}">
                      <a16:creationId xmlns:a16="http://schemas.microsoft.com/office/drawing/2014/main" id="{E9CD2725-D586-58A8-17C8-33D599E7591C}"/>
                    </a:ext>
                  </a:extLst>
                </p:cNvPr>
                <p:cNvSpPr/>
                <p:nvPr/>
              </p:nvSpPr>
              <p:spPr>
                <a:xfrm>
                  <a:off x="5521915" y="554087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4" name="Rectangle 413">
                  <a:extLst>
                    <a:ext uri="{FF2B5EF4-FFF2-40B4-BE49-F238E27FC236}">
                      <a16:creationId xmlns:a16="http://schemas.microsoft.com/office/drawing/2014/main" id="{C4BA92A6-16A7-057E-286B-97AC3A034C13}"/>
                    </a:ext>
                  </a:extLst>
                </p:cNvPr>
                <p:cNvSpPr/>
                <p:nvPr/>
              </p:nvSpPr>
              <p:spPr>
                <a:xfrm>
                  <a:off x="1254566" y="5615680"/>
                  <a:ext cx="140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5" name="Rectangle 414">
                  <a:extLst>
                    <a:ext uri="{FF2B5EF4-FFF2-40B4-BE49-F238E27FC236}">
                      <a16:creationId xmlns:a16="http://schemas.microsoft.com/office/drawing/2014/main" id="{7F66EAE8-21F8-0703-582D-8C70C544DFBD}"/>
                    </a:ext>
                  </a:extLst>
                </p:cNvPr>
                <p:cNvSpPr/>
                <p:nvPr/>
              </p:nvSpPr>
              <p:spPr>
                <a:xfrm>
                  <a:off x="2726295" y="5615680"/>
                  <a:ext cx="90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6" name="Rectangle 415">
                  <a:extLst>
                    <a:ext uri="{FF2B5EF4-FFF2-40B4-BE49-F238E27FC236}">
                      <a16:creationId xmlns:a16="http://schemas.microsoft.com/office/drawing/2014/main" id="{4FB116CE-E258-AA75-C0C9-616B1B096C8B}"/>
                    </a:ext>
                  </a:extLst>
                </p:cNvPr>
                <p:cNvSpPr/>
                <p:nvPr/>
              </p:nvSpPr>
              <p:spPr>
                <a:xfrm>
                  <a:off x="3684351" y="5615680"/>
                  <a:ext cx="140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7" name="Rectangle 416">
                  <a:extLst>
                    <a:ext uri="{FF2B5EF4-FFF2-40B4-BE49-F238E27FC236}">
                      <a16:creationId xmlns:a16="http://schemas.microsoft.com/office/drawing/2014/main" id="{A7764A87-4CEC-1663-4E41-BF6846EB1D1A}"/>
                    </a:ext>
                  </a:extLst>
                </p:cNvPr>
                <p:cNvSpPr/>
                <p:nvPr/>
              </p:nvSpPr>
              <p:spPr>
                <a:xfrm>
                  <a:off x="5156080" y="5615680"/>
                  <a:ext cx="90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8" name="Rectangle 417">
                  <a:extLst>
                    <a:ext uri="{FF2B5EF4-FFF2-40B4-BE49-F238E27FC236}">
                      <a16:creationId xmlns:a16="http://schemas.microsoft.com/office/drawing/2014/main" id="{19D63241-F43C-00D8-74F4-CA318E71253C}"/>
                    </a:ext>
                  </a:extLst>
                </p:cNvPr>
                <p:cNvSpPr/>
                <p:nvPr/>
              </p:nvSpPr>
              <p:spPr>
                <a:xfrm>
                  <a:off x="44520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9" name="Rectangle 418">
                  <a:extLst>
                    <a:ext uri="{FF2B5EF4-FFF2-40B4-BE49-F238E27FC236}">
                      <a16:creationId xmlns:a16="http://schemas.microsoft.com/office/drawing/2014/main" id="{BEFD8F40-E524-D069-1D21-E52EB84EFD69}"/>
                    </a:ext>
                  </a:extLst>
                </p:cNvPr>
                <p:cNvSpPr/>
                <p:nvPr/>
              </p:nvSpPr>
              <p:spPr>
                <a:xfrm>
                  <a:off x="45874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0" name="Rectangle 419">
                  <a:extLst>
                    <a:ext uri="{FF2B5EF4-FFF2-40B4-BE49-F238E27FC236}">
                      <a16:creationId xmlns:a16="http://schemas.microsoft.com/office/drawing/2014/main" id="{2843CE57-39AE-6D27-2C3D-F2211B1ACF41}"/>
                    </a:ext>
                  </a:extLst>
                </p:cNvPr>
                <p:cNvSpPr/>
                <p:nvPr/>
              </p:nvSpPr>
              <p:spPr>
                <a:xfrm>
                  <a:off x="4722938"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421" name="Group 420">
                  <a:extLst>
                    <a:ext uri="{FF2B5EF4-FFF2-40B4-BE49-F238E27FC236}">
                      <a16:creationId xmlns:a16="http://schemas.microsoft.com/office/drawing/2014/main" id="{B04A960F-2432-2B9B-54F1-C23E2C7287BC}"/>
                    </a:ext>
                  </a:extLst>
                </p:cNvPr>
                <p:cNvGrpSpPr/>
                <p:nvPr/>
              </p:nvGrpSpPr>
              <p:grpSpPr>
                <a:xfrm>
                  <a:off x="2013587" y="4784874"/>
                  <a:ext cx="1309200" cy="756000"/>
                  <a:chOff x="2013587" y="4784874"/>
                  <a:chExt cx="1309200" cy="756000"/>
                </a:xfrm>
              </p:grpSpPr>
              <p:sp>
                <p:nvSpPr>
                  <p:cNvPr id="470" name="Rectangle 469">
                    <a:extLst>
                      <a:ext uri="{FF2B5EF4-FFF2-40B4-BE49-F238E27FC236}">
                        <a16:creationId xmlns:a16="http://schemas.microsoft.com/office/drawing/2014/main" id="{FDCB9D5C-2614-1E60-DD09-66009EA4CB1C}"/>
                      </a:ext>
                    </a:extLst>
                  </p:cNvPr>
                  <p:cNvSpPr/>
                  <p:nvPr/>
                </p:nvSpPr>
                <p:spPr>
                  <a:xfrm>
                    <a:off x="20135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1" name="Rectangle 470">
                    <a:extLst>
                      <a:ext uri="{FF2B5EF4-FFF2-40B4-BE49-F238E27FC236}">
                        <a16:creationId xmlns:a16="http://schemas.microsoft.com/office/drawing/2014/main" id="{29A9D5C4-6BCC-D690-5452-DD51F5BBFC6C}"/>
                      </a:ext>
                    </a:extLst>
                  </p:cNvPr>
                  <p:cNvSpPr/>
                  <p:nvPr/>
                </p:nvSpPr>
                <p:spPr>
                  <a:xfrm>
                    <a:off x="214905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2" name="Rectangle 471">
                    <a:extLst>
                      <a:ext uri="{FF2B5EF4-FFF2-40B4-BE49-F238E27FC236}">
                        <a16:creationId xmlns:a16="http://schemas.microsoft.com/office/drawing/2014/main" id="{3356A328-DE6A-88B8-7076-9B4DC73EE24B}"/>
                      </a:ext>
                    </a:extLst>
                  </p:cNvPr>
                  <p:cNvSpPr/>
                  <p:nvPr/>
                </p:nvSpPr>
                <p:spPr>
                  <a:xfrm>
                    <a:off x="228452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3" name="Rectangle 472">
                    <a:extLst>
                      <a:ext uri="{FF2B5EF4-FFF2-40B4-BE49-F238E27FC236}">
                        <a16:creationId xmlns:a16="http://schemas.microsoft.com/office/drawing/2014/main" id="{5C4AE714-8D66-E5CE-D04A-F5603217C68E}"/>
                      </a:ext>
                    </a:extLst>
                  </p:cNvPr>
                  <p:cNvSpPr/>
                  <p:nvPr/>
                </p:nvSpPr>
                <p:spPr>
                  <a:xfrm>
                    <a:off x="2826389"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4" name="Rectangle 473">
                    <a:extLst>
                      <a:ext uri="{FF2B5EF4-FFF2-40B4-BE49-F238E27FC236}">
                        <a16:creationId xmlns:a16="http://schemas.microsoft.com/office/drawing/2014/main" id="{0DDFB978-8180-F1D3-06AD-E7DCE3D51771}"/>
                      </a:ext>
                    </a:extLst>
                  </p:cNvPr>
                  <p:cNvSpPr/>
                  <p:nvPr/>
                </p:nvSpPr>
                <p:spPr>
                  <a:xfrm>
                    <a:off x="2961856"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5" name="Rectangle 474">
                    <a:extLst>
                      <a:ext uri="{FF2B5EF4-FFF2-40B4-BE49-F238E27FC236}">
                        <a16:creationId xmlns:a16="http://schemas.microsoft.com/office/drawing/2014/main" id="{A8567330-3239-E336-7EFE-7BB60A70D83F}"/>
                      </a:ext>
                    </a:extLst>
                  </p:cNvPr>
                  <p:cNvSpPr/>
                  <p:nvPr/>
                </p:nvSpPr>
                <p:spPr>
                  <a:xfrm>
                    <a:off x="3097323"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6" name="Rectangle 475">
                    <a:extLst>
                      <a:ext uri="{FF2B5EF4-FFF2-40B4-BE49-F238E27FC236}">
                        <a16:creationId xmlns:a16="http://schemas.microsoft.com/office/drawing/2014/main" id="{F79A3E57-B579-576A-0A77-715BC909A1DC}"/>
                      </a:ext>
                    </a:extLst>
                  </p:cNvPr>
                  <p:cNvSpPr/>
                  <p:nvPr/>
                </p:nvSpPr>
                <p:spPr>
                  <a:xfrm>
                    <a:off x="32327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7" name="Rectangle 476">
                    <a:extLst>
                      <a:ext uri="{FF2B5EF4-FFF2-40B4-BE49-F238E27FC236}">
                        <a16:creationId xmlns:a16="http://schemas.microsoft.com/office/drawing/2014/main" id="{F19E5F06-4AF0-9B10-E206-2276ABA4B45F}"/>
                      </a:ext>
                    </a:extLst>
                  </p:cNvPr>
                  <p:cNvSpPr/>
                  <p:nvPr/>
                </p:nvSpPr>
                <p:spPr>
                  <a:xfrm>
                    <a:off x="242413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8" name="Rectangle 477">
                    <a:extLst>
                      <a:ext uri="{FF2B5EF4-FFF2-40B4-BE49-F238E27FC236}">
                        <a16:creationId xmlns:a16="http://schemas.microsoft.com/office/drawing/2014/main" id="{05173D2F-71ED-0BBD-44F4-C1149662ACCE}"/>
                      </a:ext>
                    </a:extLst>
                  </p:cNvPr>
                  <p:cNvSpPr/>
                  <p:nvPr/>
                </p:nvSpPr>
                <p:spPr>
                  <a:xfrm>
                    <a:off x="25596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9" name="Rectangle 478">
                    <a:extLst>
                      <a:ext uri="{FF2B5EF4-FFF2-40B4-BE49-F238E27FC236}">
                        <a16:creationId xmlns:a16="http://schemas.microsoft.com/office/drawing/2014/main" id="{E5B49AA0-347C-8773-91C8-7C7088A32D60}"/>
                      </a:ext>
                    </a:extLst>
                  </p:cNvPr>
                  <p:cNvSpPr/>
                  <p:nvPr/>
                </p:nvSpPr>
                <p:spPr>
                  <a:xfrm>
                    <a:off x="26950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22" name="Group 421">
                  <a:extLst>
                    <a:ext uri="{FF2B5EF4-FFF2-40B4-BE49-F238E27FC236}">
                      <a16:creationId xmlns:a16="http://schemas.microsoft.com/office/drawing/2014/main" id="{D1380446-B043-B3F9-E22D-D84A95D21608}"/>
                    </a:ext>
                  </a:extLst>
                </p:cNvPr>
                <p:cNvGrpSpPr/>
                <p:nvPr/>
              </p:nvGrpSpPr>
              <p:grpSpPr>
                <a:xfrm>
                  <a:off x="1329886" y="5680832"/>
                  <a:ext cx="4635524" cy="46800"/>
                  <a:chOff x="1329886" y="5680832"/>
                  <a:chExt cx="4635524" cy="46800"/>
                </a:xfrm>
              </p:grpSpPr>
              <p:sp>
                <p:nvSpPr>
                  <p:cNvPr id="458" name="Rectangle 457">
                    <a:extLst>
                      <a:ext uri="{FF2B5EF4-FFF2-40B4-BE49-F238E27FC236}">
                        <a16:creationId xmlns:a16="http://schemas.microsoft.com/office/drawing/2014/main" id="{F8435D22-EC93-0B1A-F458-FB097D51E917}"/>
                      </a:ext>
                    </a:extLst>
                  </p:cNvPr>
                  <p:cNvSpPr/>
                  <p:nvPr/>
                </p:nvSpPr>
                <p:spPr>
                  <a:xfrm>
                    <a:off x="132988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9" name="Rectangle 458">
                    <a:extLst>
                      <a:ext uri="{FF2B5EF4-FFF2-40B4-BE49-F238E27FC236}">
                        <a16:creationId xmlns:a16="http://schemas.microsoft.com/office/drawing/2014/main" id="{4BE24D5E-D7E5-2310-0A1E-28DCA0122A79}"/>
                      </a:ext>
                    </a:extLst>
                  </p:cNvPr>
                  <p:cNvSpPr/>
                  <p:nvPr/>
                </p:nvSpPr>
                <p:spPr>
                  <a:xfrm>
                    <a:off x="173166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0" name="Rectangle 459">
                    <a:extLst>
                      <a:ext uri="{FF2B5EF4-FFF2-40B4-BE49-F238E27FC236}">
                        <a16:creationId xmlns:a16="http://schemas.microsoft.com/office/drawing/2014/main" id="{3D62043A-92AB-621A-9401-780AA6B05459}"/>
                      </a:ext>
                    </a:extLst>
                  </p:cNvPr>
                  <p:cNvSpPr/>
                  <p:nvPr/>
                </p:nvSpPr>
                <p:spPr>
                  <a:xfrm>
                    <a:off x="213343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1" name="Rectangle 460">
                    <a:extLst>
                      <a:ext uri="{FF2B5EF4-FFF2-40B4-BE49-F238E27FC236}">
                        <a16:creationId xmlns:a16="http://schemas.microsoft.com/office/drawing/2014/main" id="{F88CEC55-8004-FBA6-9A4B-899CD207B713}"/>
                      </a:ext>
                    </a:extLst>
                  </p:cNvPr>
                  <p:cNvSpPr/>
                  <p:nvPr/>
                </p:nvSpPr>
                <p:spPr>
                  <a:xfrm>
                    <a:off x="253521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2" name="Rectangle 461">
                    <a:extLst>
                      <a:ext uri="{FF2B5EF4-FFF2-40B4-BE49-F238E27FC236}">
                        <a16:creationId xmlns:a16="http://schemas.microsoft.com/office/drawing/2014/main" id="{7B1CC126-39D3-D519-B1C6-4FFE9A634D4B}"/>
                      </a:ext>
                    </a:extLst>
                  </p:cNvPr>
                  <p:cNvSpPr/>
                  <p:nvPr/>
                </p:nvSpPr>
                <p:spPr>
                  <a:xfrm>
                    <a:off x="293698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3" name="Rectangle 462">
                    <a:extLst>
                      <a:ext uri="{FF2B5EF4-FFF2-40B4-BE49-F238E27FC236}">
                        <a16:creationId xmlns:a16="http://schemas.microsoft.com/office/drawing/2014/main" id="{085CDB7D-83F4-DE0B-09BD-CBE2FD16EF0F}"/>
                      </a:ext>
                    </a:extLst>
                  </p:cNvPr>
                  <p:cNvSpPr/>
                  <p:nvPr/>
                </p:nvSpPr>
                <p:spPr>
                  <a:xfrm>
                    <a:off x="333876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4" name="Rectangle 463">
                    <a:extLst>
                      <a:ext uri="{FF2B5EF4-FFF2-40B4-BE49-F238E27FC236}">
                        <a16:creationId xmlns:a16="http://schemas.microsoft.com/office/drawing/2014/main" id="{2FB1DD22-6DB4-7D3E-91BF-4F214E861047}"/>
                      </a:ext>
                    </a:extLst>
                  </p:cNvPr>
                  <p:cNvSpPr/>
                  <p:nvPr/>
                </p:nvSpPr>
                <p:spPr>
                  <a:xfrm>
                    <a:off x="374053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5" name="Rectangle 464">
                    <a:extLst>
                      <a:ext uri="{FF2B5EF4-FFF2-40B4-BE49-F238E27FC236}">
                        <a16:creationId xmlns:a16="http://schemas.microsoft.com/office/drawing/2014/main" id="{1D3100EC-29A2-34C9-BAFD-68989C6D7E7A}"/>
                      </a:ext>
                    </a:extLst>
                  </p:cNvPr>
                  <p:cNvSpPr/>
                  <p:nvPr/>
                </p:nvSpPr>
                <p:spPr>
                  <a:xfrm>
                    <a:off x="414231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6" name="Rectangle 465">
                    <a:extLst>
                      <a:ext uri="{FF2B5EF4-FFF2-40B4-BE49-F238E27FC236}">
                        <a16:creationId xmlns:a16="http://schemas.microsoft.com/office/drawing/2014/main" id="{4407C6DE-36D9-363F-7411-095F7D9E5865}"/>
                      </a:ext>
                    </a:extLst>
                  </p:cNvPr>
                  <p:cNvSpPr/>
                  <p:nvPr/>
                </p:nvSpPr>
                <p:spPr>
                  <a:xfrm>
                    <a:off x="454408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7" name="Rectangle 466">
                    <a:extLst>
                      <a:ext uri="{FF2B5EF4-FFF2-40B4-BE49-F238E27FC236}">
                        <a16:creationId xmlns:a16="http://schemas.microsoft.com/office/drawing/2014/main" id="{77C3A75A-FE85-84D4-700F-B32D5212B80B}"/>
                      </a:ext>
                    </a:extLst>
                  </p:cNvPr>
                  <p:cNvSpPr/>
                  <p:nvPr/>
                </p:nvSpPr>
                <p:spPr>
                  <a:xfrm>
                    <a:off x="4945861"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8" name="Rectangle 467">
                    <a:extLst>
                      <a:ext uri="{FF2B5EF4-FFF2-40B4-BE49-F238E27FC236}">
                        <a16:creationId xmlns:a16="http://schemas.microsoft.com/office/drawing/2014/main" id="{7C043779-BF85-0848-5016-57E06CFA804F}"/>
                      </a:ext>
                    </a:extLst>
                  </p:cNvPr>
                  <p:cNvSpPr/>
                  <p:nvPr/>
                </p:nvSpPr>
                <p:spPr>
                  <a:xfrm>
                    <a:off x="5347636"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9" name="Rectangle 468">
                    <a:extLst>
                      <a:ext uri="{FF2B5EF4-FFF2-40B4-BE49-F238E27FC236}">
                        <a16:creationId xmlns:a16="http://schemas.microsoft.com/office/drawing/2014/main" id="{B1933E3B-58F8-082D-8929-76B66B5A709A}"/>
                      </a:ext>
                    </a:extLst>
                  </p:cNvPr>
                  <p:cNvSpPr/>
                  <p:nvPr/>
                </p:nvSpPr>
                <p:spPr>
                  <a:xfrm>
                    <a:off x="5749410" y="5680832"/>
                    <a:ext cx="216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23" name="Group 422">
                  <a:extLst>
                    <a:ext uri="{FF2B5EF4-FFF2-40B4-BE49-F238E27FC236}">
                      <a16:creationId xmlns:a16="http://schemas.microsoft.com/office/drawing/2014/main" id="{1684625D-3AC3-2CCD-7137-F061E065DEAC}"/>
                    </a:ext>
                  </a:extLst>
                </p:cNvPr>
                <p:cNvGrpSpPr/>
                <p:nvPr/>
              </p:nvGrpSpPr>
              <p:grpSpPr>
                <a:xfrm>
                  <a:off x="1354899" y="5710948"/>
                  <a:ext cx="4601449" cy="180000"/>
                  <a:chOff x="1326144" y="5710948"/>
                  <a:chExt cx="4601449" cy="180000"/>
                </a:xfrm>
              </p:grpSpPr>
              <p:sp>
                <p:nvSpPr>
                  <p:cNvPr id="446" name="Oval 445">
                    <a:extLst>
                      <a:ext uri="{FF2B5EF4-FFF2-40B4-BE49-F238E27FC236}">
                        <a16:creationId xmlns:a16="http://schemas.microsoft.com/office/drawing/2014/main" id="{297AB206-55BA-74FF-794E-0C1DAC1208EF}"/>
                      </a:ext>
                    </a:extLst>
                  </p:cNvPr>
                  <p:cNvSpPr/>
                  <p:nvPr/>
                </p:nvSpPr>
                <p:spPr>
                  <a:xfrm>
                    <a:off x="13261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7" name="Oval 446">
                    <a:extLst>
                      <a:ext uri="{FF2B5EF4-FFF2-40B4-BE49-F238E27FC236}">
                        <a16:creationId xmlns:a16="http://schemas.microsoft.com/office/drawing/2014/main" id="{CCF97C6D-0873-6EB9-5B21-2753ACDEFD74}"/>
                      </a:ext>
                    </a:extLst>
                  </p:cNvPr>
                  <p:cNvSpPr/>
                  <p:nvPr/>
                </p:nvSpPr>
                <p:spPr>
                  <a:xfrm>
                    <a:off x="17280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8" name="Oval 447">
                    <a:extLst>
                      <a:ext uri="{FF2B5EF4-FFF2-40B4-BE49-F238E27FC236}">
                        <a16:creationId xmlns:a16="http://schemas.microsoft.com/office/drawing/2014/main" id="{F32651FB-446C-11BA-D736-AA2D5680A245}"/>
                      </a:ext>
                    </a:extLst>
                  </p:cNvPr>
                  <p:cNvSpPr/>
                  <p:nvPr/>
                </p:nvSpPr>
                <p:spPr>
                  <a:xfrm>
                    <a:off x="21300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9" name="Oval 448">
                    <a:extLst>
                      <a:ext uri="{FF2B5EF4-FFF2-40B4-BE49-F238E27FC236}">
                        <a16:creationId xmlns:a16="http://schemas.microsoft.com/office/drawing/2014/main" id="{02882F8A-52E7-48B9-BC53-3627213E89F9}"/>
                      </a:ext>
                    </a:extLst>
                  </p:cNvPr>
                  <p:cNvSpPr/>
                  <p:nvPr/>
                </p:nvSpPr>
                <p:spPr>
                  <a:xfrm>
                    <a:off x="25319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0" name="Oval 449">
                    <a:extLst>
                      <a:ext uri="{FF2B5EF4-FFF2-40B4-BE49-F238E27FC236}">
                        <a16:creationId xmlns:a16="http://schemas.microsoft.com/office/drawing/2014/main" id="{0EC7D72B-AEE4-7041-5652-586251877C62}"/>
                      </a:ext>
                    </a:extLst>
                  </p:cNvPr>
                  <p:cNvSpPr/>
                  <p:nvPr/>
                </p:nvSpPr>
                <p:spPr>
                  <a:xfrm>
                    <a:off x="29339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1" name="Oval 450">
                    <a:extLst>
                      <a:ext uri="{FF2B5EF4-FFF2-40B4-BE49-F238E27FC236}">
                        <a16:creationId xmlns:a16="http://schemas.microsoft.com/office/drawing/2014/main" id="{86EE62CB-05BF-9BF8-28DD-8FC27BBC9CF8}"/>
                      </a:ext>
                    </a:extLst>
                  </p:cNvPr>
                  <p:cNvSpPr/>
                  <p:nvPr/>
                </p:nvSpPr>
                <p:spPr>
                  <a:xfrm>
                    <a:off x="33358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2" name="Oval 451">
                    <a:extLst>
                      <a:ext uri="{FF2B5EF4-FFF2-40B4-BE49-F238E27FC236}">
                        <a16:creationId xmlns:a16="http://schemas.microsoft.com/office/drawing/2014/main" id="{3DE4B000-C041-24E4-EB14-964408E3AF85}"/>
                      </a:ext>
                    </a:extLst>
                  </p:cNvPr>
                  <p:cNvSpPr/>
                  <p:nvPr/>
                </p:nvSpPr>
                <p:spPr>
                  <a:xfrm>
                    <a:off x="37378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3" name="Oval 452">
                    <a:extLst>
                      <a:ext uri="{FF2B5EF4-FFF2-40B4-BE49-F238E27FC236}">
                        <a16:creationId xmlns:a16="http://schemas.microsoft.com/office/drawing/2014/main" id="{6DFFDD02-4D46-0B31-5C5D-96CF7F9B1C36}"/>
                      </a:ext>
                    </a:extLst>
                  </p:cNvPr>
                  <p:cNvSpPr/>
                  <p:nvPr/>
                </p:nvSpPr>
                <p:spPr>
                  <a:xfrm>
                    <a:off x="41397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4" name="Oval 453">
                    <a:extLst>
                      <a:ext uri="{FF2B5EF4-FFF2-40B4-BE49-F238E27FC236}">
                        <a16:creationId xmlns:a16="http://schemas.microsoft.com/office/drawing/2014/main" id="{531ADA33-D7D5-F558-C5B7-A0FDF1824CEB}"/>
                      </a:ext>
                    </a:extLst>
                  </p:cNvPr>
                  <p:cNvSpPr/>
                  <p:nvPr/>
                </p:nvSpPr>
                <p:spPr>
                  <a:xfrm>
                    <a:off x="45417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5" name="Oval 454">
                    <a:extLst>
                      <a:ext uri="{FF2B5EF4-FFF2-40B4-BE49-F238E27FC236}">
                        <a16:creationId xmlns:a16="http://schemas.microsoft.com/office/drawing/2014/main" id="{68D00582-02CF-FDCF-BA4A-7DD0E993E52B}"/>
                      </a:ext>
                    </a:extLst>
                  </p:cNvPr>
                  <p:cNvSpPr/>
                  <p:nvPr/>
                </p:nvSpPr>
                <p:spPr>
                  <a:xfrm>
                    <a:off x="494369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6" name="Oval 455">
                    <a:extLst>
                      <a:ext uri="{FF2B5EF4-FFF2-40B4-BE49-F238E27FC236}">
                        <a16:creationId xmlns:a16="http://schemas.microsoft.com/office/drawing/2014/main" id="{AA1173B6-B330-8079-0CE8-B2FB51B03EB3}"/>
                      </a:ext>
                    </a:extLst>
                  </p:cNvPr>
                  <p:cNvSpPr/>
                  <p:nvPr/>
                </p:nvSpPr>
                <p:spPr>
                  <a:xfrm>
                    <a:off x="5345644"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7" name="Oval 456">
                    <a:extLst>
                      <a:ext uri="{FF2B5EF4-FFF2-40B4-BE49-F238E27FC236}">
                        <a16:creationId xmlns:a16="http://schemas.microsoft.com/office/drawing/2014/main" id="{14686CBC-B76C-92D5-ECF7-517D2B8266DB}"/>
                      </a:ext>
                    </a:extLst>
                  </p:cNvPr>
                  <p:cNvSpPr/>
                  <p:nvPr/>
                </p:nvSpPr>
                <p:spPr>
                  <a:xfrm>
                    <a:off x="5747593" y="5710948"/>
                    <a:ext cx="180000" cy="180000"/>
                  </a:xfrm>
                  <a:prstGeom prst="ellipse">
                    <a:avLst/>
                  </a:prstGeom>
                  <a:gradFill flip="none" rotWithShape="1">
                    <a:gsLst>
                      <a:gs pos="74000">
                        <a:schemeClr val="tx1">
                          <a:lumMod val="65000"/>
                          <a:lumOff val="35000"/>
                        </a:schemeClr>
                      </a:gs>
                      <a:gs pos="11000">
                        <a:schemeClr val="bg1">
                          <a:lumMod val="95000"/>
                        </a:schemeClr>
                      </a:gs>
                      <a:gs pos="47000">
                        <a:schemeClr val="bg1">
                          <a:lumMod val="75000"/>
                        </a:schemeClr>
                      </a:gs>
                    </a:gsLst>
                    <a:path path="circle">
                      <a:fillToRect t="100000" r="100000"/>
                    </a:path>
                    <a:tileRect l="-100000" b="-100000"/>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24" name="Group 423">
                  <a:extLst>
                    <a:ext uri="{FF2B5EF4-FFF2-40B4-BE49-F238E27FC236}">
                      <a16:creationId xmlns:a16="http://schemas.microsoft.com/office/drawing/2014/main" id="{D7D99D0C-81C5-7B73-905B-D2A70B5FFFC4}"/>
                    </a:ext>
                  </a:extLst>
                </p:cNvPr>
                <p:cNvGrpSpPr/>
                <p:nvPr/>
              </p:nvGrpSpPr>
              <p:grpSpPr>
                <a:xfrm>
                  <a:off x="2002869" y="4752647"/>
                  <a:ext cx="1327200" cy="36000"/>
                  <a:chOff x="2002869" y="4752647"/>
                  <a:chExt cx="1327200" cy="36000"/>
                </a:xfrm>
              </p:grpSpPr>
              <p:sp>
                <p:nvSpPr>
                  <p:cNvPr id="436" name="Rectangle 435">
                    <a:extLst>
                      <a:ext uri="{FF2B5EF4-FFF2-40B4-BE49-F238E27FC236}">
                        <a16:creationId xmlns:a16="http://schemas.microsoft.com/office/drawing/2014/main" id="{707201B5-A720-B52E-2AB2-10119C951734}"/>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7" name="Rectangle 436">
                    <a:extLst>
                      <a:ext uri="{FF2B5EF4-FFF2-40B4-BE49-F238E27FC236}">
                        <a16:creationId xmlns:a16="http://schemas.microsoft.com/office/drawing/2014/main" id="{25479E2B-48A8-831E-41E3-6FC4F14958BE}"/>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8" name="Rectangle 437">
                    <a:extLst>
                      <a:ext uri="{FF2B5EF4-FFF2-40B4-BE49-F238E27FC236}">
                        <a16:creationId xmlns:a16="http://schemas.microsoft.com/office/drawing/2014/main" id="{D71B62B6-BE69-8C75-7244-22ECEA7DCFDE}"/>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9" name="Rectangle 438">
                    <a:extLst>
                      <a:ext uri="{FF2B5EF4-FFF2-40B4-BE49-F238E27FC236}">
                        <a16:creationId xmlns:a16="http://schemas.microsoft.com/office/drawing/2014/main" id="{C1CEED0C-ABDC-2FF0-01EA-B39A44AE9495}"/>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0" name="Rectangle 439">
                    <a:extLst>
                      <a:ext uri="{FF2B5EF4-FFF2-40B4-BE49-F238E27FC236}">
                        <a16:creationId xmlns:a16="http://schemas.microsoft.com/office/drawing/2014/main" id="{7BD2C8BF-D515-CE3C-0D12-29112784BC54}"/>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1" name="Rectangle 440">
                    <a:extLst>
                      <a:ext uri="{FF2B5EF4-FFF2-40B4-BE49-F238E27FC236}">
                        <a16:creationId xmlns:a16="http://schemas.microsoft.com/office/drawing/2014/main" id="{E875B9AD-80DA-B68D-6EA3-D94A70F0DD81}"/>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2" name="Rectangle 441">
                    <a:extLst>
                      <a:ext uri="{FF2B5EF4-FFF2-40B4-BE49-F238E27FC236}">
                        <a16:creationId xmlns:a16="http://schemas.microsoft.com/office/drawing/2014/main" id="{0B592651-7CDC-203A-9EBB-CAB58F5B5B68}"/>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3" name="Rectangle 442">
                    <a:extLst>
                      <a:ext uri="{FF2B5EF4-FFF2-40B4-BE49-F238E27FC236}">
                        <a16:creationId xmlns:a16="http://schemas.microsoft.com/office/drawing/2014/main" id="{3D06FE6E-26B8-C903-17DE-5997B5532F99}"/>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4" name="Rectangle 443">
                    <a:extLst>
                      <a:ext uri="{FF2B5EF4-FFF2-40B4-BE49-F238E27FC236}">
                        <a16:creationId xmlns:a16="http://schemas.microsoft.com/office/drawing/2014/main" id="{1DA4002C-B501-0082-1D80-EC3EB53E8E70}"/>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5" name="Rectangle 444">
                    <a:extLst>
                      <a:ext uri="{FF2B5EF4-FFF2-40B4-BE49-F238E27FC236}">
                        <a16:creationId xmlns:a16="http://schemas.microsoft.com/office/drawing/2014/main" id="{1BF6148F-DB6B-0C80-60BB-BF69B439EF73}"/>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425" name="Group 424">
                  <a:extLst>
                    <a:ext uri="{FF2B5EF4-FFF2-40B4-BE49-F238E27FC236}">
                      <a16:creationId xmlns:a16="http://schemas.microsoft.com/office/drawing/2014/main" id="{63A7FE31-72A6-740A-98C1-33C5757FE8C3}"/>
                    </a:ext>
                  </a:extLst>
                </p:cNvPr>
                <p:cNvGrpSpPr/>
                <p:nvPr/>
              </p:nvGrpSpPr>
              <p:grpSpPr>
                <a:xfrm>
                  <a:off x="3894779" y="4752647"/>
                  <a:ext cx="1327200" cy="36000"/>
                  <a:chOff x="2002869" y="4752647"/>
                  <a:chExt cx="1327200" cy="36000"/>
                </a:xfrm>
              </p:grpSpPr>
              <p:sp>
                <p:nvSpPr>
                  <p:cNvPr id="426" name="Rectangle 425">
                    <a:extLst>
                      <a:ext uri="{FF2B5EF4-FFF2-40B4-BE49-F238E27FC236}">
                        <a16:creationId xmlns:a16="http://schemas.microsoft.com/office/drawing/2014/main" id="{2BB0151C-4E2A-FD4F-9942-5E37EF28E897}"/>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7" name="Rectangle 426">
                    <a:extLst>
                      <a:ext uri="{FF2B5EF4-FFF2-40B4-BE49-F238E27FC236}">
                        <a16:creationId xmlns:a16="http://schemas.microsoft.com/office/drawing/2014/main" id="{7701EBD6-EBC4-24C0-7698-09D81F967894}"/>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8" name="Rectangle 427">
                    <a:extLst>
                      <a:ext uri="{FF2B5EF4-FFF2-40B4-BE49-F238E27FC236}">
                        <a16:creationId xmlns:a16="http://schemas.microsoft.com/office/drawing/2014/main" id="{2EE3AC04-A1A4-7FAA-EF23-9AEF4B4C5852}"/>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9" name="Rectangle 428">
                    <a:extLst>
                      <a:ext uri="{FF2B5EF4-FFF2-40B4-BE49-F238E27FC236}">
                        <a16:creationId xmlns:a16="http://schemas.microsoft.com/office/drawing/2014/main" id="{E0B02EB9-3FB6-7F45-4D71-C1ADEAA16004}"/>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0" name="Rectangle 429">
                    <a:extLst>
                      <a:ext uri="{FF2B5EF4-FFF2-40B4-BE49-F238E27FC236}">
                        <a16:creationId xmlns:a16="http://schemas.microsoft.com/office/drawing/2014/main" id="{F399403D-3667-A89B-FBE7-482EBB1818DB}"/>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1" name="Rectangle 430">
                    <a:extLst>
                      <a:ext uri="{FF2B5EF4-FFF2-40B4-BE49-F238E27FC236}">
                        <a16:creationId xmlns:a16="http://schemas.microsoft.com/office/drawing/2014/main" id="{EBC75887-AAFD-0E91-66D0-C77E2FC35554}"/>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2" name="Rectangle 431">
                    <a:extLst>
                      <a:ext uri="{FF2B5EF4-FFF2-40B4-BE49-F238E27FC236}">
                        <a16:creationId xmlns:a16="http://schemas.microsoft.com/office/drawing/2014/main" id="{A9D6B38D-B44B-FE97-EC55-2DA4825CD74B}"/>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3" name="Rectangle 432">
                    <a:extLst>
                      <a:ext uri="{FF2B5EF4-FFF2-40B4-BE49-F238E27FC236}">
                        <a16:creationId xmlns:a16="http://schemas.microsoft.com/office/drawing/2014/main" id="{2C6AD90E-A394-38C8-ECAE-21E230B21C09}"/>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4" name="Rectangle 433">
                    <a:extLst>
                      <a:ext uri="{FF2B5EF4-FFF2-40B4-BE49-F238E27FC236}">
                        <a16:creationId xmlns:a16="http://schemas.microsoft.com/office/drawing/2014/main" id="{9697D689-DE3D-81EF-A223-D87B4C801718}"/>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5" name="Rectangle 434">
                    <a:extLst>
                      <a:ext uri="{FF2B5EF4-FFF2-40B4-BE49-F238E27FC236}">
                        <a16:creationId xmlns:a16="http://schemas.microsoft.com/office/drawing/2014/main" id="{801D5C98-AA65-CC4B-65C4-29EB9052DFD7}"/>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nvGrpSpPr>
              <p:cNvPr id="12" name="Group 11">
                <a:extLst>
                  <a:ext uri="{FF2B5EF4-FFF2-40B4-BE49-F238E27FC236}">
                    <a16:creationId xmlns:a16="http://schemas.microsoft.com/office/drawing/2014/main" id="{7F0C7A71-499F-D509-B123-5D2632629D82}"/>
                  </a:ext>
                </a:extLst>
              </p:cNvPr>
              <p:cNvGrpSpPr/>
              <p:nvPr/>
            </p:nvGrpSpPr>
            <p:grpSpPr>
              <a:xfrm>
                <a:off x="1607644" y="3715767"/>
                <a:ext cx="4060239" cy="1051005"/>
                <a:chOff x="1607644" y="3715767"/>
                <a:chExt cx="4060239" cy="1051005"/>
              </a:xfrm>
            </p:grpSpPr>
            <p:grpSp>
              <p:nvGrpSpPr>
                <p:cNvPr id="274" name="Group 273">
                  <a:extLst>
                    <a:ext uri="{FF2B5EF4-FFF2-40B4-BE49-F238E27FC236}">
                      <a16:creationId xmlns:a16="http://schemas.microsoft.com/office/drawing/2014/main" id="{834100A0-6283-246F-D05B-D573A00288AA}"/>
                    </a:ext>
                  </a:extLst>
                </p:cNvPr>
                <p:cNvGrpSpPr/>
                <p:nvPr/>
              </p:nvGrpSpPr>
              <p:grpSpPr>
                <a:xfrm>
                  <a:off x="1998627" y="4643478"/>
                  <a:ext cx="1330338" cy="46800"/>
                  <a:chOff x="2002869" y="4534907"/>
                  <a:chExt cx="1330338" cy="46800"/>
                </a:xfrm>
              </p:grpSpPr>
              <p:sp>
                <p:nvSpPr>
                  <p:cNvPr id="388" name="Rectangle 387">
                    <a:extLst>
                      <a:ext uri="{FF2B5EF4-FFF2-40B4-BE49-F238E27FC236}">
                        <a16:creationId xmlns:a16="http://schemas.microsoft.com/office/drawing/2014/main" id="{A007E8D6-4547-8B70-A970-118BDDED28CD}"/>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9" name="Rectangle 388">
                    <a:extLst>
                      <a:ext uri="{FF2B5EF4-FFF2-40B4-BE49-F238E27FC236}">
                        <a16:creationId xmlns:a16="http://schemas.microsoft.com/office/drawing/2014/main" id="{C4E00343-B4E5-3797-3C00-97F069B387B7}"/>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0" name="Rectangle 389">
                    <a:extLst>
                      <a:ext uri="{FF2B5EF4-FFF2-40B4-BE49-F238E27FC236}">
                        <a16:creationId xmlns:a16="http://schemas.microsoft.com/office/drawing/2014/main" id="{3BED3A3E-8B84-CEF1-CFC3-16772BE6D9A1}"/>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1" name="Rectangle 390">
                    <a:extLst>
                      <a:ext uri="{FF2B5EF4-FFF2-40B4-BE49-F238E27FC236}">
                        <a16:creationId xmlns:a16="http://schemas.microsoft.com/office/drawing/2014/main" id="{816B5379-220D-3946-5F9C-983AFA031DC5}"/>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2" name="Rectangle 391">
                    <a:extLst>
                      <a:ext uri="{FF2B5EF4-FFF2-40B4-BE49-F238E27FC236}">
                        <a16:creationId xmlns:a16="http://schemas.microsoft.com/office/drawing/2014/main" id="{6A336F70-035B-A524-60A4-DCE94E4083B3}"/>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3" name="Rectangle 392">
                    <a:extLst>
                      <a:ext uri="{FF2B5EF4-FFF2-40B4-BE49-F238E27FC236}">
                        <a16:creationId xmlns:a16="http://schemas.microsoft.com/office/drawing/2014/main" id="{CEE8AA7E-C15A-B376-BA70-4C237E2D2C57}"/>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4" name="Rectangle 393">
                    <a:extLst>
                      <a:ext uri="{FF2B5EF4-FFF2-40B4-BE49-F238E27FC236}">
                        <a16:creationId xmlns:a16="http://schemas.microsoft.com/office/drawing/2014/main" id="{17855D6B-85A5-843D-1096-0D5D42525D14}"/>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5" name="Rectangle 394">
                    <a:extLst>
                      <a:ext uri="{FF2B5EF4-FFF2-40B4-BE49-F238E27FC236}">
                        <a16:creationId xmlns:a16="http://schemas.microsoft.com/office/drawing/2014/main" id="{9CC0C15A-B289-06D8-0BFE-3DEB939E28B1}"/>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6" name="Rectangle 395">
                    <a:extLst>
                      <a:ext uri="{FF2B5EF4-FFF2-40B4-BE49-F238E27FC236}">
                        <a16:creationId xmlns:a16="http://schemas.microsoft.com/office/drawing/2014/main" id="{BB5E5B7C-0017-702F-1337-5A1D61EA0267}"/>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7" name="Rectangle 396">
                    <a:extLst>
                      <a:ext uri="{FF2B5EF4-FFF2-40B4-BE49-F238E27FC236}">
                        <a16:creationId xmlns:a16="http://schemas.microsoft.com/office/drawing/2014/main" id="{A48B6EDD-5981-4BE7-9904-CB21B05D200C}"/>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275" name="Group 274">
                  <a:extLst>
                    <a:ext uri="{FF2B5EF4-FFF2-40B4-BE49-F238E27FC236}">
                      <a16:creationId xmlns:a16="http://schemas.microsoft.com/office/drawing/2014/main" id="{901F0F17-CB2C-307B-1CEC-45DCB2926C34}"/>
                    </a:ext>
                  </a:extLst>
                </p:cNvPr>
                <p:cNvGrpSpPr/>
                <p:nvPr/>
              </p:nvGrpSpPr>
              <p:grpSpPr>
                <a:xfrm>
                  <a:off x="3893270" y="4643478"/>
                  <a:ext cx="1330338" cy="46800"/>
                  <a:chOff x="2002869" y="4534907"/>
                  <a:chExt cx="1330338" cy="46800"/>
                </a:xfrm>
              </p:grpSpPr>
              <p:sp>
                <p:nvSpPr>
                  <p:cNvPr id="378" name="Rectangle 377">
                    <a:extLst>
                      <a:ext uri="{FF2B5EF4-FFF2-40B4-BE49-F238E27FC236}">
                        <a16:creationId xmlns:a16="http://schemas.microsoft.com/office/drawing/2014/main" id="{94073405-A238-8FA2-27B9-F12B59298B3E}"/>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9" name="Rectangle 378">
                    <a:extLst>
                      <a:ext uri="{FF2B5EF4-FFF2-40B4-BE49-F238E27FC236}">
                        <a16:creationId xmlns:a16="http://schemas.microsoft.com/office/drawing/2014/main" id="{204A2DFD-4C86-803D-D069-9C35D035E189}"/>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0" name="Rectangle 379">
                    <a:extLst>
                      <a:ext uri="{FF2B5EF4-FFF2-40B4-BE49-F238E27FC236}">
                        <a16:creationId xmlns:a16="http://schemas.microsoft.com/office/drawing/2014/main" id="{7C42679A-5D7F-EED7-C13E-4E049B6429EE}"/>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1" name="Rectangle 380">
                    <a:extLst>
                      <a:ext uri="{FF2B5EF4-FFF2-40B4-BE49-F238E27FC236}">
                        <a16:creationId xmlns:a16="http://schemas.microsoft.com/office/drawing/2014/main" id="{43922EA6-FFC5-9D8A-4245-710174F9CACC}"/>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2" name="Rectangle 381">
                    <a:extLst>
                      <a:ext uri="{FF2B5EF4-FFF2-40B4-BE49-F238E27FC236}">
                        <a16:creationId xmlns:a16="http://schemas.microsoft.com/office/drawing/2014/main" id="{267A6CD2-86E0-4E4B-5CB3-32C9EE8EBF84}"/>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3" name="Rectangle 382">
                    <a:extLst>
                      <a:ext uri="{FF2B5EF4-FFF2-40B4-BE49-F238E27FC236}">
                        <a16:creationId xmlns:a16="http://schemas.microsoft.com/office/drawing/2014/main" id="{D94B627E-D367-0217-216A-43227D55D238}"/>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4" name="Rectangle 383">
                    <a:extLst>
                      <a:ext uri="{FF2B5EF4-FFF2-40B4-BE49-F238E27FC236}">
                        <a16:creationId xmlns:a16="http://schemas.microsoft.com/office/drawing/2014/main" id="{F7BEFD1E-BE2D-59D3-B19E-4EE7920F8C72}"/>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5" name="Rectangle 384">
                    <a:extLst>
                      <a:ext uri="{FF2B5EF4-FFF2-40B4-BE49-F238E27FC236}">
                        <a16:creationId xmlns:a16="http://schemas.microsoft.com/office/drawing/2014/main" id="{8EAD15EE-A8B6-F684-642C-A307D1826235}"/>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6" name="Rectangle 385">
                    <a:extLst>
                      <a:ext uri="{FF2B5EF4-FFF2-40B4-BE49-F238E27FC236}">
                        <a16:creationId xmlns:a16="http://schemas.microsoft.com/office/drawing/2014/main" id="{86D86228-55C0-6020-68F3-3F6815728487}"/>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7" name="Rectangle 386">
                    <a:extLst>
                      <a:ext uri="{FF2B5EF4-FFF2-40B4-BE49-F238E27FC236}">
                        <a16:creationId xmlns:a16="http://schemas.microsoft.com/office/drawing/2014/main" id="{55DFD033-C2F4-F7DE-4F8C-592EC7BE006A}"/>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276" name="Group 275">
                  <a:extLst>
                    <a:ext uri="{FF2B5EF4-FFF2-40B4-BE49-F238E27FC236}">
                      <a16:creationId xmlns:a16="http://schemas.microsoft.com/office/drawing/2014/main" id="{3A038A5B-8B6C-DAB1-E4F1-44DC5DBD87C1}"/>
                    </a:ext>
                  </a:extLst>
                </p:cNvPr>
                <p:cNvGrpSpPr/>
                <p:nvPr/>
              </p:nvGrpSpPr>
              <p:grpSpPr>
                <a:xfrm>
                  <a:off x="2013587" y="4676772"/>
                  <a:ext cx="3201600" cy="90000"/>
                  <a:chOff x="2013587" y="4667658"/>
                  <a:chExt cx="3201600" cy="90000"/>
                </a:xfrm>
              </p:grpSpPr>
              <p:sp>
                <p:nvSpPr>
                  <p:cNvPr id="358" name="Oval 357">
                    <a:extLst>
                      <a:ext uri="{FF2B5EF4-FFF2-40B4-BE49-F238E27FC236}">
                        <a16:creationId xmlns:a16="http://schemas.microsoft.com/office/drawing/2014/main" id="{5E76C21A-FF5F-2758-DA5B-C9B87DE6C69A}"/>
                      </a:ext>
                    </a:extLst>
                  </p:cNvPr>
                  <p:cNvSpPr/>
                  <p:nvPr/>
                </p:nvSpPr>
                <p:spPr>
                  <a:xfrm>
                    <a:off x="20135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9" name="Oval 358">
                    <a:extLst>
                      <a:ext uri="{FF2B5EF4-FFF2-40B4-BE49-F238E27FC236}">
                        <a16:creationId xmlns:a16="http://schemas.microsoft.com/office/drawing/2014/main" id="{C0CFFD7D-A090-9B8B-67CD-87AA5C31AA1A}"/>
                      </a:ext>
                    </a:extLst>
                  </p:cNvPr>
                  <p:cNvSpPr/>
                  <p:nvPr/>
                </p:nvSpPr>
                <p:spPr>
                  <a:xfrm>
                    <a:off x="24199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0" name="Oval 359">
                    <a:extLst>
                      <a:ext uri="{FF2B5EF4-FFF2-40B4-BE49-F238E27FC236}">
                        <a16:creationId xmlns:a16="http://schemas.microsoft.com/office/drawing/2014/main" id="{6D3C09C4-BA1E-F3C0-5DAA-73C4DD8D54FC}"/>
                      </a:ext>
                    </a:extLst>
                  </p:cNvPr>
                  <p:cNvSpPr/>
                  <p:nvPr/>
                </p:nvSpPr>
                <p:spPr>
                  <a:xfrm>
                    <a:off x="26909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1" name="Oval 360">
                    <a:extLst>
                      <a:ext uri="{FF2B5EF4-FFF2-40B4-BE49-F238E27FC236}">
                        <a16:creationId xmlns:a16="http://schemas.microsoft.com/office/drawing/2014/main" id="{0BBEA5AA-787C-7493-BD36-3E58FB0E2C1B}"/>
                      </a:ext>
                    </a:extLst>
                  </p:cNvPr>
                  <p:cNvSpPr/>
                  <p:nvPr/>
                </p:nvSpPr>
                <p:spPr>
                  <a:xfrm>
                    <a:off x="22845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2" name="Oval 361">
                    <a:extLst>
                      <a:ext uri="{FF2B5EF4-FFF2-40B4-BE49-F238E27FC236}">
                        <a16:creationId xmlns:a16="http://schemas.microsoft.com/office/drawing/2014/main" id="{AC87F2B9-08DB-8A22-21E0-D46635AB8D03}"/>
                      </a:ext>
                    </a:extLst>
                  </p:cNvPr>
                  <p:cNvSpPr/>
                  <p:nvPr/>
                </p:nvSpPr>
                <p:spPr>
                  <a:xfrm>
                    <a:off x="30973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3" name="Oval 362">
                    <a:extLst>
                      <a:ext uri="{FF2B5EF4-FFF2-40B4-BE49-F238E27FC236}">
                        <a16:creationId xmlns:a16="http://schemas.microsoft.com/office/drawing/2014/main" id="{31AE6246-CE65-D351-C761-B78DA9E23100}"/>
                      </a:ext>
                    </a:extLst>
                  </p:cNvPr>
                  <p:cNvSpPr/>
                  <p:nvPr/>
                </p:nvSpPr>
                <p:spPr>
                  <a:xfrm>
                    <a:off x="21490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4" name="Oval 363">
                    <a:extLst>
                      <a:ext uri="{FF2B5EF4-FFF2-40B4-BE49-F238E27FC236}">
                        <a16:creationId xmlns:a16="http://schemas.microsoft.com/office/drawing/2014/main" id="{5179BE42-8238-4F02-CC7F-4A1936B98BB6}"/>
                      </a:ext>
                    </a:extLst>
                  </p:cNvPr>
                  <p:cNvSpPr/>
                  <p:nvPr/>
                </p:nvSpPr>
                <p:spPr>
                  <a:xfrm>
                    <a:off x="25554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5" name="Oval 364">
                    <a:extLst>
                      <a:ext uri="{FF2B5EF4-FFF2-40B4-BE49-F238E27FC236}">
                        <a16:creationId xmlns:a16="http://schemas.microsoft.com/office/drawing/2014/main" id="{032770E9-B670-34F8-48D7-3998AC337BD8}"/>
                      </a:ext>
                    </a:extLst>
                  </p:cNvPr>
                  <p:cNvSpPr/>
                  <p:nvPr/>
                </p:nvSpPr>
                <p:spPr>
                  <a:xfrm>
                    <a:off x="28263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6" name="Oval 365">
                    <a:extLst>
                      <a:ext uri="{FF2B5EF4-FFF2-40B4-BE49-F238E27FC236}">
                        <a16:creationId xmlns:a16="http://schemas.microsoft.com/office/drawing/2014/main" id="{398F011E-4622-5FBD-2620-47C2FB396BDB}"/>
                      </a:ext>
                    </a:extLst>
                  </p:cNvPr>
                  <p:cNvSpPr/>
                  <p:nvPr/>
                </p:nvSpPr>
                <p:spPr>
                  <a:xfrm>
                    <a:off x="29618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7" name="Oval 366">
                    <a:extLst>
                      <a:ext uri="{FF2B5EF4-FFF2-40B4-BE49-F238E27FC236}">
                        <a16:creationId xmlns:a16="http://schemas.microsoft.com/office/drawing/2014/main" id="{0F89514B-025F-A29D-E7B5-93D2DDBB9B6E}"/>
                      </a:ext>
                    </a:extLst>
                  </p:cNvPr>
                  <p:cNvSpPr/>
                  <p:nvPr/>
                </p:nvSpPr>
                <p:spPr>
                  <a:xfrm>
                    <a:off x="32327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8" name="Oval 367">
                    <a:extLst>
                      <a:ext uri="{FF2B5EF4-FFF2-40B4-BE49-F238E27FC236}">
                        <a16:creationId xmlns:a16="http://schemas.microsoft.com/office/drawing/2014/main" id="{77B22EB2-6328-F07D-D919-2AE6E284D51A}"/>
                      </a:ext>
                    </a:extLst>
                  </p:cNvPr>
                  <p:cNvSpPr/>
                  <p:nvPr/>
                </p:nvSpPr>
                <p:spPr>
                  <a:xfrm>
                    <a:off x="39059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9" name="Oval 368">
                    <a:extLst>
                      <a:ext uri="{FF2B5EF4-FFF2-40B4-BE49-F238E27FC236}">
                        <a16:creationId xmlns:a16="http://schemas.microsoft.com/office/drawing/2014/main" id="{8DD6DA10-2910-7F87-2664-15BE9F08B9DF}"/>
                      </a:ext>
                    </a:extLst>
                  </p:cNvPr>
                  <p:cNvSpPr/>
                  <p:nvPr/>
                </p:nvSpPr>
                <p:spPr>
                  <a:xfrm>
                    <a:off x="43123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0" name="Oval 369">
                    <a:extLst>
                      <a:ext uri="{FF2B5EF4-FFF2-40B4-BE49-F238E27FC236}">
                        <a16:creationId xmlns:a16="http://schemas.microsoft.com/office/drawing/2014/main" id="{A3646377-CC76-43C7-4FF7-4E4A86C9D0E6}"/>
                      </a:ext>
                    </a:extLst>
                  </p:cNvPr>
                  <p:cNvSpPr/>
                  <p:nvPr/>
                </p:nvSpPr>
                <p:spPr>
                  <a:xfrm>
                    <a:off x="45833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1" name="Oval 370">
                    <a:extLst>
                      <a:ext uri="{FF2B5EF4-FFF2-40B4-BE49-F238E27FC236}">
                        <a16:creationId xmlns:a16="http://schemas.microsoft.com/office/drawing/2014/main" id="{BD97477B-612B-05AB-52C7-D25E28E45CEA}"/>
                      </a:ext>
                    </a:extLst>
                  </p:cNvPr>
                  <p:cNvSpPr/>
                  <p:nvPr/>
                </p:nvSpPr>
                <p:spPr>
                  <a:xfrm>
                    <a:off x="41769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2" name="Oval 371">
                    <a:extLst>
                      <a:ext uri="{FF2B5EF4-FFF2-40B4-BE49-F238E27FC236}">
                        <a16:creationId xmlns:a16="http://schemas.microsoft.com/office/drawing/2014/main" id="{7614FC51-85D9-A3FB-5554-F471F4F9C66D}"/>
                      </a:ext>
                    </a:extLst>
                  </p:cNvPr>
                  <p:cNvSpPr/>
                  <p:nvPr/>
                </p:nvSpPr>
                <p:spPr>
                  <a:xfrm>
                    <a:off x="49897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3" name="Oval 372">
                    <a:extLst>
                      <a:ext uri="{FF2B5EF4-FFF2-40B4-BE49-F238E27FC236}">
                        <a16:creationId xmlns:a16="http://schemas.microsoft.com/office/drawing/2014/main" id="{4B39076D-1B16-FB7D-05F2-1EE3101FD87B}"/>
                      </a:ext>
                    </a:extLst>
                  </p:cNvPr>
                  <p:cNvSpPr/>
                  <p:nvPr/>
                </p:nvSpPr>
                <p:spPr>
                  <a:xfrm>
                    <a:off x="40414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4" name="Oval 373">
                    <a:extLst>
                      <a:ext uri="{FF2B5EF4-FFF2-40B4-BE49-F238E27FC236}">
                        <a16:creationId xmlns:a16="http://schemas.microsoft.com/office/drawing/2014/main" id="{9BF82B77-0EC9-6039-36B6-3E431E941A0A}"/>
                      </a:ext>
                    </a:extLst>
                  </p:cNvPr>
                  <p:cNvSpPr/>
                  <p:nvPr/>
                </p:nvSpPr>
                <p:spPr>
                  <a:xfrm>
                    <a:off x="44478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5" name="Oval 374">
                    <a:extLst>
                      <a:ext uri="{FF2B5EF4-FFF2-40B4-BE49-F238E27FC236}">
                        <a16:creationId xmlns:a16="http://schemas.microsoft.com/office/drawing/2014/main" id="{26E08595-A5E6-8F29-C3D4-A6EA61A03178}"/>
                      </a:ext>
                    </a:extLst>
                  </p:cNvPr>
                  <p:cNvSpPr/>
                  <p:nvPr/>
                </p:nvSpPr>
                <p:spPr>
                  <a:xfrm>
                    <a:off x="47187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6" name="Oval 375">
                    <a:extLst>
                      <a:ext uri="{FF2B5EF4-FFF2-40B4-BE49-F238E27FC236}">
                        <a16:creationId xmlns:a16="http://schemas.microsoft.com/office/drawing/2014/main" id="{C24030B5-1E93-6F1B-68FB-000334211C6E}"/>
                      </a:ext>
                    </a:extLst>
                  </p:cNvPr>
                  <p:cNvSpPr/>
                  <p:nvPr/>
                </p:nvSpPr>
                <p:spPr>
                  <a:xfrm>
                    <a:off x="48542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7" name="Oval 376">
                    <a:extLst>
                      <a:ext uri="{FF2B5EF4-FFF2-40B4-BE49-F238E27FC236}">
                        <a16:creationId xmlns:a16="http://schemas.microsoft.com/office/drawing/2014/main" id="{F2E20F6D-426D-E72E-80CB-8B1BF1C18AEF}"/>
                      </a:ext>
                    </a:extLst>
                  </p:cNvPr>
                  <p:cNvSpPr/>
                  <p:nvPr/>
                </p:nvSpPr>
                <p:spPr>
                  <a:xfrm>
                    <a:off x="51251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277" name="Rectangle 276">
                  <a:extLst>
                    <a:ext uri="{FF2B5EF4-FFF2-40B4-BE49-F238E27FC236}">
                      <a16:creationId xmlns:a16="http://schemas.microsoft.com/office/drawing/2014/main" id="{F5CA95F4-9690-381B-A061-1108C8CFAEE9}"/>
                    </a:ext>
                  </a:extLst>
                </p:cNvPr>
                <p:cNvSpPr/>
                <p:nvPr/>
              </p:nvSpPr>
              <p:spPr>
                <a:xfrm>
                  <a:off x="1607644" y="3747994"/>
                  <a:ext cx="4060239" cy="900000"/>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8" name="Rectangle 277">
                  <a:extLst>
                    <a:ext uri="{FF2B5EF4-FFF2-40B4-BE49-F238E27FC236}">
                      <a16:creationId xmlns:a16="http://schemas.microsoft.com/office/drawing/2014/main" id="{EB735C15-C337-52DC-41CB-E84BAA754CFB}"/>
                    </a:ext>
                  </a:extLst>
                </p:cNvPr>
                <p:cNvSpPr/>
                <p:nvPr/>
              </p:nvSpPr>
              <p:spPr>
                <a:xfrm>
                  <a:off x="1607644" y="3785319"/>
                  <a:ext cx="4060239" cy="648478"/>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279" name="Group 278">
                  <a:extLst>
                    <a:ext uri="{FF2B5EF4-FFF2-40B4-BE49-F238E27FC236}">
                      <a16:creationId xmlns:a16="http://schemas.microsoft.com/office/drawing/2014/main" id="{B4C2347A-DAE5-2999-0871-6F6BF9993E0F}"/>
                    </a:ext>
                  </a:extLst>
                </p:cNvPr>
                <p:cNvGrpSpPr/>
                <p:nvPr/>
              </p:nvGrpSpPr>
              <p:grpSpPr>
                <a:xfrm>
                  <a:off x="3920179" y="3747994"/>
                  <a:ext cx="1309200" cy="756000"/>
                  <a:chOff x="3697603" y="3918855"/>
                  <a:chExt cx="1309200" cy="756000"/>
                </a:xfrm>
              </p:grpSpPr>
              <p:sp>
                <p:nvSpPr>
                  <p:cNvPr id="351" name="Rectangle 350">
                    <a:extLst>
                      <a:ext uri="{FF2B5EF4-FFF2-40B4-BE49-F238E27FC236}">
                        <a16:creationId xmlns:a16="http://schemas.microsoft.com/office/drawing/2014/main" id="{1D5ECA3F-F667-630D-53D2-255319427B1D}"/>
                      </a:ext>
                    </a:extLst>
                  </p:cNvPr>
                  <p:cNvSpPr/>
                  <p:nvPr/>
                </p:nvSpPr>
                <p:spPr>
                  <a:xfrm>
                    <a:off x="36976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2" name="Rectangle 351">
                    <a:extLst>
                      <a:ext uri="{FF2B5EF4-FFF2-40B4-BE49-F238E27FC236}">
                        <a16:creationId xmlns:a16="http://schemas.microsoft.com/office/drawing/2014/main" id="{054C6FA6-51BD-FB2B-5A3A-B4A8CC10F3A8}"/>
                      </a:ext>
                    </a:extLst>
                  </p:cNvPr>
                  <p:cNvSpPr/>
                  <p:nvPr/>
                </p:nvSpPr>
                <p:spPr>
                  <a:xfrm>
                    <a:off x="3833070"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3" name="Rectangle 352">
                    <a:extLst>
                      <a:ext uri="{FF2B5EF4-FFF2-40B4-BE49-F238E27FC236}">
                        <a16:creationId xmlns:a16="http://schemas.microsoft.com/office/drawing/2014/main" id="{271E8746-C3F5-D4B1-690C-E667612F573A}"/>
                      </a:ext>
                    </a:extLst>
                  </p:cNvPr>
                  <p:cNvSpPr/>
                  <p:nvPr/>
                </p:nvSpPr>
                <p:spPr>
                  <a:xfrm>
                    <a:off x="3968537"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4" name="Rectangle 353">
                    <a:extLst>
                      <a:ext uri="{FF2B5EF4-FFF2-40B4-BE49-F238E27FC236}">
                        <a16:creationId xmlns:a16="http://schemas.microsoft.com/office/drawing/2014/main" id="{A3A7957F-199E-5733-E1C4-690E1520A8FA}"/>
                      </a:ext>
                    </a:extLst>
                  </p:cNvPr>
                  <p:cNvSpPr/>
                  <p:nvPr/>
                </p:nvSpPr>
                <p:spPr>
                  <a:xfrm>
                    <a:off x="4104004"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5" name="Rectangle 354">
                    <a:extLst>
                      <a:ext uri="{FF2B5EF4-FFF2-40B4-BE49-F238E27FC236}">
                        <a16:creationId xmlns:a16="http://schemas.microsoft.com/office/drawing/2014/main" id="{0BADFBE4-BD41-CBA7-D933-D24EBDF804EC}"/>
                      </a:ext>
                    </a:extLst>
                  </p:cNvPr>
                  <p:cNvSpPr/>
                  <p:nvPr/>
                </p:nvSpPr>
                <p:spPr>
                  <a:xfrm>
                    <a:off x="4645872"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6" name="Rectangle 355">
                    <a:extLst>
                      <a:ext uri="{FF2B5EF4-FFF2-40B4-BE49-F238E27FC236}">
                        <a16:creationId xmlns:a16="http://schemas.microsoft.com/office/drawing/2014/main" id="{F7BCB096-E73A-6056-E743-AE69124C807D}"/>
                      </a:ext>
                    </a:extLst>
                  </p:cNvPr>
                  <p:cNvSpPr/>
                  <p:nvPr/>
                </p:nvSpPr>
                <p:spPr>
                  <a:xfrm>
                    <a:off x="4781339"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7" name="Rectangle 356">
                    <a:extLst>
                      <a:ext uri="{FF2B5EF4-FFF2-40B4-BE49-F238E27FC236}">
                        <a16:creationId xmlns:a16="http://schemas.microsoft.com/office/drawing/2014/main" id="{AA6A3C1E-7945-0353-8838-6350FC50AAAE}"/>
                      </a:ext>
                    </a:extLst>
                  </p:cNvPr>
                  <p:cNvSpPr/>
                  <p:nvPr/>
                </p:nvSpPr>
                <p:spPr>
                  <a:xfrm>
                    <a:off x="49168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280" name="Rectangle 279">
                  <a:extLst>
                    <a:ext uri="{FF2B5EF4-FFF2-40B4-BE49-F238E27FC236}">
                      <a16:creationId xmlns:a16="http://schemas.microsoft.com/office/drawing/2014/main" id="{D8DCDE8E-6CD6-EB55-DFB8-62E6B97AFA30}"/>
                    </a:ext>
                  </a:extLst>
                </p:cNvPr>
                <p:cNvSpPr/>
                <p:nvPr/>
              </p:nvSpPr>
              <p:spPr>
                <a:xfrm>
                  <a:off x="5591881"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1" name="Rectangle 280">
                  <a:extLst>
                    <a:ext uri="{FF2B5EF4-FFF2-40B4-BE49-F238E27FC236}">
                      <a16:creationId xmlns:a16="http://schemas.microsoft.com/office/drawing/2014/main" id="{51158C34-1033-2283-4F9E-A6AF7DC93FEF}"/>
                    </a:ext>
                  </a:extLst>
                </p:cNvPr>
                <p:cNvSpPr/>
                <p:nvPr/>
              </p:nvSpPr>
              <p:spPr>
                <a:xfrm>
                  <a:off x="5515879"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2" name="Rectangle 281">
                  <a:extLst>
                    <a:ext uri="{FF2B5EF4-FFF2-40B4-BE49-F238E27FC236}">
                      <a16:creationId xmlns:a16="http://schemas.microsoft.com/office/drawing/2014/main" id="{4316A1EE-6790-5AF7-830E-9B85A78013A5}"/>
                    </a:ext>
                  </a:extLst>
                </p:cNvPr>
                <p:cNvSpPr/>
                <p:nvPr/>
              </p:nvSpPr>
              <p:spPr>
                <a:xfrm>
                  <a:off x="5439877"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3" name="Rectangle 282">
                  <a:extLst>
                    <a:ext uri="{FF2B5EF4-FFF2-40B4-BE49-F238E27FC236}">
                      <a16:creationId xmlns:a16="http://schemas.microsoft.com/office/drawing/2014/main" id="{D2A26ACA-EE06-6774-2C43-CD235C0480C7}"/>
                    </a:ext>
                  </a:extLst>
                </p:cNvPr>
                <p:cNvSpPr/>
                <p:nvPr/>
              </p:nvSpPr>
              <p:spPr>
                <a:xfrm>
                  <a:off x="5363875"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4" name="Rectangle 283">
                  <a:extLst>
                    <a:ext uri="{FF2B5EF4-FFF2-40B4-BE49-F238E27FC236}">
                      <a16:creationId xmlns:a16="http://schemas.microsoft.com/office/drawing/2014/main" id="{79E4B105-341B-BE78-3C80-41B6B00145DC}"/>
                    </a:ext>
                  </a:extLst>
                </p:cNvPr>
                <p:cNvSpPr/>
                <p:nvPr/>
              </p:nvSpPr>
              <p:spPr>
                <a:xfrm>
                  <a:off x="1705648"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5" name="Rectangle 284">
                  <a:extLst>
                    <a:ext uri="{FF2B5EF4-FFF2-40B4-BE49-F238E27FC236}">
                      <a16:creationId xmlns:a16="http://schemas.microsoft.com/office/drawing/2014/main" id="{B92F67C5-7522-95D2-C7A8-DE7FED04EAD9}"/>
                    </a:ext>
                  </a:extLst>
                </p:cNvPr>
                <p:cNvSpPr/>
                <p:nvPr/>
              </p:nvSpPr>
              <p:spPr>
                <a:xfrm>
                  <a:off x="1857654"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6" name="Rectangle 285">
                  <a:extLst>
                    <a:ext uri="{FF2B5EF4-FFF2-40B4-BE49-F238E27FC236}">
                      <a16:creationId xmlns:a16="http://schemas.microsoft.com/office/drawing/2014/main" id="{2DDBF0C1-863C-B897-2831-F3A88A09CB73}"/>
                    </a:ext>
                  </a:extLst>
                </p:cNvPr>
                <p:cNvSpPr/>
                <p:nvPr/>
              </p:nvSpPr>
              <p:spPr>
                <a:xfrm>
                  <a:off x="1629646"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7" name="Rectangle 286">
                  <a:extLst>
                    <a:ext uri="{FF2B5EF4-FFF2-40B4-BE49-F238E27FC236}">
                      <a16:creationId xmlns:a16="http://schemas.microsoft.com/office/drawing/2014/main" id="{5C1E7DE2-A44A-2C1A-549A-82F2E4E0015D}"/>
                    </a:ext>
                  </a:extLst>
                </p:cNvPr>
                <p:cNvSpPr/>
                <p:nvPr/>
              </p:nvSpPr>
              <p:spPr>
                <a:xfrm>
                  <a:off x="1781650"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288" name="Group 287">
                  <a:extLst>
                    <a:ext uri="{FF2B5EF4-FFF2-40B4-BE49-F238E27FC236}">
                      <a16:creationId xmlns:a16="http://schemas.microsoft.com/office/drawing/2014/main" id="{2E25F306-9BF1-7E48-3104-F5AAD7E182AD}"/>
                    </a:ext>
                  </a:extLst>
                </p:cNvPr>
                <p:cNvGrpSpPr/>
                <p:nvPr/>
              </p:nvGrpSpPr>
              <p:grpSpPr>
                <a:xfrm>
                  <a:off x="3445767" y="4440208"/>
                  <a:ext cx="358008" cy="36000"/>
                  <a:chOff x="3223191" y="4611069"/>
                  <a:chExt cx="358008" cy="36000"/>
                </a:xfrm>
              </p:grpSpPr>
              <p:sp>
                <p:nvSpPr>
                  <p:cNvPr id="346" name="Rectangle 345">
                    <a:extLst>
                      <a:ext uri="{FF2B5EF4-FFF2-40B4-BE49-F238E27FC236}">
                        <a16:creationId xmlns:a16="http://schemas.microsoft.com/office/drawing/2014/main" id="{37EB6178-966B-581C-D480-F6691B68B35F}"/>
                      </a:ext>
                    </a:extLst>
                  </p:cNvPr>
                  <p:cNvSpPr/>
                  <p:nvPr/>
                </p:nvSpPr>
                <p:spPr>
                  <a:xfrm>
                    <a:off x="3451197"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7" name="Rectangle 346">
                    <a:extLst>
                      <a:ext uri="{FF2B5EF4-FFF2-40B4-BE49-F238E27FC236}">
                        <a16:creationId xmlns:a16="http://schemas.microsoft.com/office/drawing/2014/main" id="{B31DDF40-7655-495A-A2FE-B77B05DBF9B5}"/>
                      </a:ext>
                    </a:extLst>
                  </p:cNvPr>
                  <p:cNvSpPr/>
                  <p:nvPr/>
                </p:nvSpPr>
                <p:spPr>
                  <a:xfrm>
                    <a:off x="3375195"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8" name="Rectangle 347">
                    <a:extLst>
                      <a:ext uri="{FF2B5EF4-FFF2-40B4-BE49-F238E27FC236}">
                        <a16:creationId xmlns:a16="http://schemas.microsoft.com/office/drawing/2014/main" id="{6EFFA2FC-E016-FF8A-346C-A6F71CBA2B39}"/>
                      </a:ext>
                    </a:extLst>
                  </p:cNvPr>
                  <p:cNvSpPr/>
                  <p:nvPr/>
                </p:nvSpPr>
                <p:spPr>
                  <a:xfrm>
                    <a:off x="3527199"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9" name="Rectangle 348">
                    <a:extLst>
                      <a:ext uri="{FF2B5EF4-FFF2-40B4-BE49-F238E27FC236}">
                        <a16:creationId xmlns:a16="http://schemas.microsoft.com/office/drawing/2014/main" id="{C1958674-BA67-5281-6EBB-1D1A6D4FB6CE}"/>
                      </a:ext>
                    </a:extLst>
                  </p:cNvPr>
                  <p:cNvSpPr/>
                  <p:nvPr/>
                </p:nvSpPr>
                <p:spPr>
                  <a:xfrm>
                    <a:off x="3299193"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0" name="Rectangle 349">
                    <a:extLst>
                      <a:ext uri="{FF2B5EF4-FFF2-40B4-BE49-F238E27FC236}">
                        <a16:creationId xmlns:a16="http://schemas.microsoft.com/office/drawing/2014/main" id="{CDB474E7-0094-E625-CE01-844FD9B940C0}"/>
                      </a:ext>
                    </a:extLst>
                  </p:cNvPr>
                  <p:cNvSpPr/>
                  <p:nvPr/>
                </p:nvSpPr>
                <p:spPr>
                  <a:xfrm>
                    <a:off x="3223191"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289" name="Rectangle 288">
                  <a:extLst>
                    <a:ext uri="{FF2B5EF4-FFF2-40B4-BE49-F238E27FC236}">
                      <a16:creationId xmlns:a16="http://schemas.microsoft.com/office/drawing/2014/main" id="{2AF58DEE-8363-AA24-3C1E-4F4968AA3670}"/>
                    </a:ext>
                  </a:extLst>
                </p:cNvPr>
                <p:cNvSpPr/>
                <p:nvPr/>
              </p:nvSpPr>
              <p:spPr>
                <a:xfrm>
                  <a:off x="1617238" y="4503994"/>
                  <a:ext cx="64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0" name="Rectangle 289">
                  <a:extLst>
                    <a:ext uri="{FF2B5EF4-FFF2-40B4-BE49-F238E27FC236}">
                      <a16:creationId xmlns:a16="http://schemas.microsoft.com/office/drawing/2014/main" id="{3B0704FC-48CB-0111-C399-B705D8F11BC2}"/>
                    </a:ext>
                  </a:extLst>
                </p:cNvPr>
                <p:cNvSpPr/>
                <p:nvPr/>
              </p:nvSpPr>
              <p:spPr>
                <a:xfrm>
                  <a:off x="3233995" y="45039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1" name="Rectangle 290">
                  <a:extLst>
                    <a:ext uri="{FF2B5EF4-FFF2-40B4-BE49-F238E27FC236}">
                      <a16:creationId xmlns:a16="http://schemas.microsoft.com/office/drawing/2014/main" id="{C300F265-7C68-530C-44AC-F7D195CCB018}"/>
                    </a:ext>
                  </a:extLst>
                </p:cNvPr>
                <p:cNvSpPr/>
                <p:nvPr/>
              </p:nvSpPr>
              <p:spPr>
                <a:xfrm>
                  <a:off x="2562227" y="450399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2" name="Rectangle 291">
                  <a:extLst>
                    <a:ext uri="{FF2B5EF4-FFF2-40B4-BE49-F238E27FC236}">
                      <a16:creationId xmlns:a16="http://schemas.microsoft.com/office/drawing/2014/main" id="{7B3DDC9B-7E2D-1477-90A2-08D9075DA902}"/>
                    </a:ext>
                  </a:extLst>
                </p:cNvPr>
                <p:cNvSpPr/>
                <p:nvPr/>
              </p:nvSpPr>
              <p:spPr>
                <a:xfrm>
                  <a:off x="3604713" y="4502302"/>
                  <a:ext cx="41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3" name="Rectangle 292">
                  <a:extLst>
                    <a:ext uri="{FF2B5EF4-FFF2-40B4-BE49-F238E27FC236}">
                      <a16:creationId xmlns:a16="http://schemas.microsoft.com/office/drawing/2014/main" id="{AD767DFD-8EC8-6A9F-89DC-F733DEED348A}"/>
                    </a:ext>
                  </a:extLst>
                </p:cNvPr>
                <p:cNvSpPr/>
                <p:nvPr/>
              </p:nvSpPr>
              <p:spPr>
                <a:xfrm>
                  <a:off x="4989968" y="45039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4" name="Rectangle 293">
                  <a:extLst>
                    <a:ext uri="{FF2B5EF4-FFF2-40B4-BE49-F238E27FC236}">
                      <a16:creationId xmlns:a16="http://schemas.microsoft.com/office/drawing/2014/main" id="{07D21277-CBE3-68E9-A164-732A777C9FB5}"/>
                    </a:ext>
                  </a:extLst>
                </p:cNvPr>
                <p:cNvSpPr/>
                <p:nvPr/>
              </p:nvSpPr>
              <p:spPr>
                <a:xfrm>
                  <a:off x="5433776" y="450399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5" name="Rectangle 294">
                  <a:extLst>
                    <a:ext uri="{FF2B5EF4-FFF2-40B4-BE49-F238E27FC236}">
                      <a16:creationId xmlns:a16="http://schemas.microsoft.com/office/drawing/2014/main" id="{3C779727-7BB3-CC6F-6360-5F51BACCECB9}"/>
                    </a:ext>
                  </a:extLst>
                </p:cNvPr>
                <p:cNvSpPr/>
                <p:nvPr/>
              </p:nvSpPr>
              <p:spPr>
                <a:xfrm>
                  <a:off x="1619278" y="4578800"/>
                  <a:ext cx="61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6" name="Rectangle 295">
                  <a:extLst>
                    <a:ext uri="{FF2B5EF4-FFF2-40B4-BE49-F238E27FC236}">
                      <a16:creationId xmlns:a16="http://schemas.microsoft.com/office/drawing/2014/main" id="{CD4D4218-17E0-B462-9753-2958AE37C8B7}"/>
                    </a:ext>
                  </a:extLst>
                </p:cNvPr>
                <p:cNvSpPr/>
                <p:nvPr/>
              </p:nvSpPr>
              <p:spPr>
                <a:xfrm>
                  <a:off x="2959675" y="4582006"/>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7" name="Rectangle 296">
                  <a:extLst>
                    <a:ext uri="{FF2B5EF4-FFF2-40B4-BE49-F238E27FC236}">
                      <a16:creationId xmlns:a16="http://schemas.microsoft.com/office/drawing/2014/main" id="{C5D4BEF9-A763-FF14-12FD-17C4D5858773}"/>
                    </a:ext>
                  </a:extLst>
                </p:cNvPr>
                <p:cNvSpPr/>
                <p:nvPr/>
              </p:nvSpPr>
              <p:spPr>
                <a:xfrm>
                  <a:off x="3273810" y="4577987"/>
                  <a:ext cx="72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8" name="Rectangle 297">
                  <a:extLst>
                    <a:ext uri="{FF2B5EF4-FFF2-40B4-BE49-F238E27FC236}">
                      <a16:creationId xmlns:a16="http://schemas.microsoft.com/office/drawing/2014/main" id="{E2406247-D9DE-C144-C319-0F72369E9EA5}"/>
                    </a:ext>
                  </a:extLst>
                </p:cNvPr>
                <p:cNvSpPr/>
                <p:nvPr/>
              </p:nvSpPr>
              <p:spPr>
                <a:xfrm>
                  <a:off x="5008523" y="4578800"/>
                  <a:ext cx="57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9" name="Rectangle 298">
                  <a:extLst>
                    <a:ext uri="{FF2B5EF4-FFF2-40B4-BE49-F238E27FC236}">
                      <a16:creationId xmlns:a16="http://schemas.microsoft.com/office/drawing/2014/main" id="{64968482-68C0-B49E-754B-5F4FEB9EBAED}"/>
                    </a:ext>
                  </a:extLst>
                </p:cNvPr>
                <p:cNvSpPr/>
                <p:nvPr/>
              </p:nvSpPr>
              <p:spPr>
                <a:xfrm>
                  <a:off x="4466196"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0" name="Rectangle 299">
                  <a:extLst>
                    <a:ext uri="{FF2B5EF4-FFF2-40B4-BE49-F238E27FC236}">
                      <a16:creationId xmlns:a16="http://schemas.microsoft.com/office/drawing/2014/main" id="{0EC1D5F8-409A-744F-2F9B-C80683206EAF}"/>
                    </a:ext>
                  </a:extLst>
                </p:cNvPr>
                <p:cNvSpPr/>
                <p:nvPr/>
              </p:nvSpPr>
              <p:spPr>
                <a:xfrm>
                  <a:off x="4601663"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1" name="Rectangle 300">
                  <a:extLst>
                    <a:ext uri="{FF2B5EF4-FFF2-40B4-BE49-F238E27FC236}">
                      <a16:creationId xmlns:a16="http://schemas.microsoft.com/office/drawing/2014/main" id="{5DCD002E-9B98-FF82-37FD-BD8F4F422932}"/>
                    </a:ext>
                  </a:extLst>
                </p:cNvPr>
                <p:cNvSpPr/>
                <p:nvPr/>
              </p:nvSpPr>
              <p:spPr>
                <a:xfrm>
                  <a:off x="4737130"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302" name="Group 301">
                  <a:extLst>
                    <a:ext uri="{FF2B5EF4-FFF2-40B4-BE49-F238E27FC236}">
                      <a16:creationId xmlns:a16="http://schemas.microsoft.com/office/drawing/2014/main" id="{15C9F1A2-BA8C-BA6C-FD57-E5681298C4DF}"/>
                    </a:ext>
                  </a:extLst>
                </p:cNvPr>
                <p:cNvGrpSpPr/>
                <p:nvPr/>
              </p:nvGrpSpPr>
              <p:grpSpPr>
                <a:xfrm>
                  <a:off x="2027779" y="3747994"/>
                  <a:ext cx="1309200" cy="756000"/>
                  <a:chOff x="2013587" y="4784874"/>
                  <a:chExt cx="1309200" cy="756000"/>
                </a:xfrm>
              </p:grpSpPr>
              <p:sp>
                <p:nvSpPr>
                  <p:cNvPr id="336" name="Rectangle 335">
                    <a:extLst>
                      <a:ext uri="{FF2B5EF4-FFF2-40B4-BE49-F238E27FC236}">
                        <a16:creationId xmlns:a16="http://schemas.microsoft.com/office/drawing/2014/main" id="{6EE39AE6-8B95-D3C1-960D-A1BDD5EA80BE}"/>
                      </a:ext>
                    </a:extLst>
                  </p:cNvPr>
                  <p:cNvSpPr/>
                  <p:nvPr/>
                </p:nvSpPr>
                <p:spPr>
                  <a:xfrm>
                    <a:off x="20135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7" name="Rectangle 336">
                    <a:extLst>
                      <a:ext uri="{FF2B5EF4-FFF2-40B4-BE49-F238E27FC236}">
                        <a16:creationId xmlns:a16="http://schemas.microsoft.com/office/drawing/2014/main" id="{2B8F1829-2C80-4B52-A89F-5E3603A68EB3}"/>
                      </a:ext>
                    </a:extLst>
                  </p:cNvPr>
                  <p:cNvSpPr/>
                  <p:nvPr/>
                </p:nvSpPr>
                <p:spPr>
                  <a:xfrm>
                    <a:off x="214905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8" name="Rectangle 337">
                    <a:extLst>
                      <a:ext uri="{FF2B5EF4-FFF2-40B4-BE49-F238E27FC236}">
                        <a16:creationId xmlns:a16="http://schemas.microsoft.com/office/drawing/2014/main" id="{CE0BE064-8BC5-D095-A485-FA4574230065}"/>
                      </a:ext>
                    </a:extLst>
                  </p:cNvPr>
                  <p:cNvSpPr/>
                  <p:nvPr/>
                </p:nvSpPr>
                <p:spPr>
                  <a:xfrm>
                    <a:off x="228452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9" name="Rectangle 338">
                    <a:extLst>
                      <a:ext uri="{FF2B5EF4-FFF2-40B4-BE49-F238E27FC236}">
                        <a16:creationId xmlns:a16="http://schemas.microsoft.com/office/drawing/2014/main" id="{AC234DDA-E0C1-9CDD-D0DB-DC1772352E22}"/>
                      </a:ext>
                    </a:extLst>
                  </p:cNvPr>
                  <p:cNvSpPr/>
                  <p:nvPr/>
                </p:nvSpPr>
                <p:spPr>
                  <a:xfrm>
                    <a:off x="2826389"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0" name="Rectangle 339">
                    <a:extLst>
                      <a:ext uri="{FF2B5EF4-FFF2-40B4-BE49-F238E27FC236}">
                        <a16:creationId xmlns:a16="http://schemas.microsoft.com/office/drawing/2014/main" id="{31D89666-7542-967A-0751-34F07173CA0F}"/>
                      </a:ext>
                    </a:extLst>
                  </p:cNvPr>
                  <p:cNvSpPr/>
                  <p:nvPr/>
                </p:nvSpPr>
                <p:spPr>
                  <a:xfrm>
                    <a:off x="2961856"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1" name="Rectangle 340">
                    <a:extLst>
                      <a:ext uri="{FF2B5EF4-FFF2-40B4-BE49-F238E27FC236}">
                        <a16:creationId xmlns:a16="http://schemas.microsoft.com/office/drawing/2014/main" id="{0608D1BF-BE8B-593E-AAB6-26F95EE72389}"/>
                      </a:ext>
                    </a:extLst>
                  </p:cNvPr>
                  <p:cNvSpPr/>
                  <p:nvPr/>
                </p:nvSpPr>
                <p:spPr>
                  <a:xfrm>
                    <a:off x="3097323"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2" name="Rectangle 341">
                    <a:extLst>
                      <a:ext uri="{FF2B5EF4-FFF2-40B4-BE49-F238E27FC236}">
                        <a16:creationId xmlns:a16="http://schemas.microsoft.com/office/drawing/2014/main" id="{5E121DC2-E652-0FE8-DE75-220B67A9AFA0}"/>
                      </a:ext>
                    </a:extLst>
                  </p:cNvPr>
                  <p:cNvSpPr/>
                  <p:nvPr/>
                </p:nvSpPr>
                <p:spPr>
                  <a:xfrm>
                    <a:off x="32327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3" name="Rectangle 342">
                    <a:extLst>
                      <a:ext uri="{FF2B5EF4-FFF2-40B4-BE49-F238E27FC236}">
                        <a16:creationId xmlns:a16="http://schemas.microsoft.com/office/drawing/2014/main" id="{2B6E7CC4-0231-D295-BA40-7CBFBCBFCB58}"/>
                      </a:ext>
                    </a:extLst>
                  </p:cNvPr>
                  <p:cNvSpPr/>
                  <p:nvPr/>
                </p:nvSpPr>
                <p:spPr>
                  <a:xfrm>
                    <a:off x="242413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4" name="Rectangle 343">
                    <a:extLst>
                      <a:ext uri="{FF2B5EF4-FFF2-40B4-BE49-F238E27FC236}">
                        <a16:creationId xmlns:a16="http://schemas.microsoft.com/office/drawing/2014/main" id="{59E8E6B0-14D9-8991-033B-1217F72CB8A3}"/>
                      </a:ext>
                    </a:extLst>
                  </p:cNvPr>
                  <p:cNvSpPr/>
                  <p:nvPr/>
                </p:nvSpPr>
                <p:spPr>
                  <a:xfrm>
                    <a:off x="25596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45" name="Rectangle 344">
                    <a:extLst>
                      <a:ext uri="{FF2B5EF4-FFF2-40B4-BE49-F238E27FC236}">
                        <a16:creationId xmlns:a16="http://schemas.microsoft.com/office/drawing/2014/main" id="{69D44D28-4C33-CBA8-B99A-5EF5BBB2404A}"/>
                      </a:ext>
                    </a:extLst>
                  </p:cNvPr>
                  <p:cNvSpPr/>
                  <p:nvPr/>
                </p:nvSpPr>
                <p:spPr>
                  <a:xfrm>
                    <a:off x="26950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303" name="Group 302">
                  <a:extLst>
                    <a:ext uri="{FF2B5EF4-FFF2-40B4-BE49-F238E27FC236}">
                      <a16:creationId xmlns:a16="http://schemas.microsoft.com/office/drawing/2014/main" id="{B0C8D91A-1C33-3C3E-8B52-D2956552C21A}"/>
                    </a:ext>
                  </a:extLst>
                </p:cNvPr>
                <p:cNvGrpSpPr/>
                <p:nvPr/>
              </p:nvGrpSpPr>
              <p:grpSpPr>
                <a:xfrm>
                  <a:off x="2017061" y="3715767"/>
                  <a:ext cx="1327200" cy="36000"/>
                  <a:chOff x="2002869" y="4752647"/>
                  <a:chExt cx="1327200" cy="36000"/>
                </a:xfrm>
              </p:grpSpPr>
              <p:sp>
                <p:nvSpPr>
                  <p:cNvPr id="326" name="Rectangle 325">
                    <a:extLst>
                      <a:ext uri="{FF2B5EF4-FFF2-40B4-BE49-F238E27FC236}">
                        <a16:creationId xmlns:a16="http://schemas.microsoft.com/office/drawing/2014/main" id="{327C57B0-346A-A5E6-CD9B-F25FCB6F4A7A}"/>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7" name="Rectangle 326">
                    <a:extLst>
                      <a:ext uri="{FF2B5EF4-FFF2-40B4-BE49-F238E27FC236}">
                        <a16:creationId xmlns:a16="http://schemas.microsoft.com/office/drawing/2014/main" id="{5D390101-FF2F-64C0-78A5-884BCDB10668}"/>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8" name="Rectangle 327">
                    <a:extLst>
                      <a:ext uri="{FF2B5EF4-FFF2-40B4-BE49-F238E27FC236}">
                        <a16:creationId xmlns:a16="http://schemas.microsoft.com/office/drawing/2014/main" id="{C5333B9D-BF67-83D5-A173-31879F6DC948}"/>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9" name="Rectangle 328">
                    <a:extLst>
                      <a:ext uri="{FF2B5EF4-FFF2-40B4-BE49-F238E27FC236}">
                        <a16:creationId xmlns:a16="http://schemas.microsoft.com/office/drawing/2014/main" id="{A3413F2A-CADF-2FE6-7E96-0424C3CE5CED}"/>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0" name="Rectangle 329">
                    <a:extLst>
                      <a:ext uri="{FF2B5EF4-FFF2-40B4-BE49-F238E27FC236}">
                        <a16:creationId xmlns:a16="http://schemas.microsoft.com/office/drawing/2014/main" id="{45A59A45-E010-D670-1CDE-1FE7832A3F6A}"/>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1" name="Rectangle 330">
                    <a:extLst>
                      <a:ext uri="{FF2B5EF4-FFF2-40B4-BE49-F238E27FC236}">
                        <a16:creationId xmlns:a16="http://schemas.microsoft.com/office/drawing/2014/main" id="{E565B659-C10A-B388-1D3F-88E25D2E6436}"/>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2" name="Rectangle 331">
                    <a:extLst>
                      <a:ext uri="{FF2B5EF4-FFF2-40B4-BE49-F238E27FC236}">
                        <a16:creationId xmlns:a16="http://schemas.microsoft.com/office/drawing/2014/main" id="{CA8BBB73-E420-44CD-B717-3A839AF35067}"/>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3" name="Rectangle 332">
                    <a:extLst>
                      <a:ext uri="{FF2B5EF4-FFF2-40B4-BE49-F238E27FC236}">
                        <a16:creationId xmlns:a16="http://schemas.microsoft.com/office/drawing/2014/main" id="{3D481738-CF00-7C7E-F344-A0D58D8565CC}"/>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4" name="Rectangle 333">
                    <a:extLst>
                      <a:ext uri="{FF2B5EF4-FFF2-40B4-BE49-F238E27FC236}">
                        <a16:creationId xmlns:a16="http://schemas.microsoft.com/office/drawing/2014/main" id="{B6F152A0-7801-AF4A-1EB4-101B9B086762}"/>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35" name="Rectangle 334">
                    <a:extLst>
                      <a:ext uri="{FF2B5EF4-FFF2-40B4-BE49-F238E27FC236}">
                        <a16:creationId xmlns:a16="http://schemas.microsoft.com/office/drawing/2014/main" id="{FC2A0214-ADC1-D4DF-8925-BCE4C7D9790B}"/>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304" name="Group 303">
                  <a:extLst>
                    <a:ext uri="{FF2B5EF4-FFF2-40B4-BE49-F238E27FC236}">
                      <a16:creationId xmlns:a16="http://schemas.microsoft.com/office/drawing/2014/main" id="{EE030A86-DE7A-ACF4-E6B5-346F88252E5D}"/>
                    </a:ext>
                  </a:extLst>
                </p:cNvPr>
                <p:cNvGrpSpPr/>
                <p:nvPr/>
              </p:nvGrpSpPr>
              <p:grpSpPr>
                <a:xfrm>
                  <a:off x="3908971" y="3715767"/>
                  <a:ext cx="1327200" cy="36000"/>
                  <a:chOff x="2002869" y="4752647"/>
                  <a:chExt cx="1327200" cy="36000"/>
                </a:xfrm>
              </p:grpSpPr>
              <p:sp>
                <p:nvSpPr>
                  <p:cNvPr id="316" name="Rectangle 315">
                    <a:extLst>
                      <a:ext uri="{FF2B5EF4-FFF2-40B4-BE49-F238E27FC236}">
                        <a16:creationId xmlns:a16="http://schemas.microsoft.com/office/drawing/2014/main" id="{CB8644AC-918F-8323-8F8E-084BC1B2BB6A}"/>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7" name="Rectangle 316">
                    <a:extLst>
                      <a:ext uri="{FF2B5EF4-FFF2-40B4-BE49-F238E27FC236}">
                        <a16:creationId xmlns:a16="http://schemas.microsoft.com/office/drawing/2014/main" id="{7FD07CAE-6C0A-CDE7-D0CB-6A51567BEAE2}"/>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8" name="Rectangle 317">
                    <a:extLst>
                      <a:ext uri="{FF2B5EF4-FFF2-40B4-BE49-F238E27FC236}">
                        <a16:creationId xmlns:a16="http://schemas.microsoft.com/office/drawing/2014/main" id="{347D23B0-D6AD-813D-60F3-68B7709593A7}"/>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9" name="Rectangle 318">
                    <a:extLst>
                      <a:ext uri="{FF2B5EF4-FFF2-40B4-BE49-F238E27FC236}">
                        <a16:creationId xmlns:a16="http://schemas.microsoft.com/office/drawing/2014/main" id="{A48B1144-B903-CDAD-C7DC-FAF00394A968}"/>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0" name="Rectangle 319">
                    <a:extLst>
                      <a:ext uri="{FF2B5EF4-FFF2-40B4-BE49-F238E27FC236}">
                        <a16:creationId xmlns:a16="http://schemas.microsoft.com/office/drawing/2014/main" id="{E9916E49-7898-49E4-92BA-010F543C8AD3}"/>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1" name="Rectangle 320">
                    <a:extLst>
                      <a:ext uri="{FF2B5EF4-FFF2-40B4-BE49-F238E27FC236}">
                        <a16:creationId xmlns:a16="http://schemas.microsoft.com/office/drawing/2014/main" id="{2B688E76-8BCF-486B-1BFB-FC3482AF17E5}"/>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2" name="Rectangle 321">
                    <a:extLst>
                      <a:ext uri="{FF2B5EF4-FFF2-40B4-BE49-F238E27FC236}">
                        <a16:creationId xmlns:a16="http://schemas.microsoft.com/office/drawing/2014/main" id="{E35E0935-3E78-B595-AEE7-DD15D6B7F65F}"/>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3" name="Rectangle 322">
                    <a:extLst>
                      <a:ext uri="{FF2B5EF4-FFF2-40B4-BE49-F238E27FC236}">
                        <a16:creationId xmlns:a16="http://schemas.microsoft.com/office/drawing/2014/main" id="{184EAEBA-800A-58D1-1B39-0C33C1AACBF5}"/>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4" name="Rectangle 323">
                    <a:extLst>
                      <a:ext uri="{FF2B5EF4-FFF2-40B4-BE49-F238E27FC236}">
                        <a16:creationId xmlns:a16="http://schemas.microsoft.com/office/drawing/2014/main" id="{1DF6FC23-5614-9136-9BC3-C51534E783DC}"/>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5" name="Rectangle 324">
                    <a:extLst>
                      <a:ext uri="{FF2B5EF4-FFF2-40B4-BE49-F238E27FC236}">
                        <a16:creationId xmlns:a16="http://schemas.microsoft.com/office/drawing/2014/main" id="{7AF92E11-67A7-F5DC-1282-8620A157F853}"/>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305" name="Rectangle 304">
                  <a:extLst>
                    <a:ext uri="{FF2B5EF4-FFF2-40B4-BE49-F238E27FC236}">
                      <a16:creationId xmlns:a16="http://schemas.microsoft.com/office/drawing/2014/main" id="{74095B50-5689-2EFE-0817-592206E3C37B}"/>
                    </a:ext>
                  </a:extLst>
                </p:cNvPr>
                <p:cNvSpPr/>
                <p:nvPr/>
              </p:nvSpPr>
              <p:spPr>
                <a:xfrm>
                  <a:off x="2279742" y="4503994"/>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6" name="Rectangle 305">
                  <a:extLst>
                    <a:ext uri="{FF2B5EF4-FFF2-40B4-BE49-F238E27FC236}">
                      <a16:creationId xmlns:a16="http://schemas.microsoft.com/office/drawing/2014/main" id="{D79F0F42-68D7-3B8C-12F4-D088298C884C}"/>
                    </a:ext>
                  </a:extLst>
                </p:cNvPr>
                <p:cNvSpPr/>
                <p:nvPr/>
              </p:nvSpPr>
              <p:spPr>
                <a:xfrm>
                  <a:off x="2562227" y="4582006"/>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7" name="Rectangle 306">
                  <a:extLst>
                    <a:ext uri="{FF2B5EF4-FFF2-40B4-BE49-F238E27FC236}">
                      <a16:creationId xmlns:a16="http://schemas.microsoft.com/office/drawing/2014/main" id="{567DDFD9-9DCF-BF72-9BB1-ACF60BBC6B3C}"/>
                    </a:ext>
                  </a:extLst>
                </p:cNvPr>
                <p:cNvSpPr/>
                <p:nvPr/>
              </p:nvSpPr>
              <p:spPr>
                <a:xfrm>
                  <a:off x="2279742" y="4582006"/>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8" name="Rectangle 307">
                  <a:extLst>
                    <a:ext uri="{FF2B5EF4-FFF2-40B4-BE49-F238E27FC236}">
                      <a16:creationId xmlns:a16="http://schemas.microsoft.com/office/drawing/2014/main" id="{D38613F4-B510-8832-48A5-2129B26593CE}"/>
                    </a:ext>
                  </a:extLst>
                </p:cNvPr>
                <p:cNvSpPr/>
                <p:nvPr/>
              </p:nvSpPr>
              <p:spPr>
                <a:xfrm>
                  <a:off x="2959675" y="4503994"/>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309" name="Group 308">
                  <a:extLst>
                    <a:ext uri="{FF2B5EF4-FFF2-40B4-BE49-F238E27FC236}">
                      <a16:creationId xmlns:a16="http://schemas.microsoft.com/office/drawing/2014/main" id="{6EC9CCDE-CF82-AC26-0146-BB9D6B569884}"/>
                    </a:ext>
                  </a:extLst>
                </p:cNvPr>
                <p:cNvGrpSpPr/>
                <p:nvPr/>
              </p:nvGrpSpPr>
              <p:grpSpPr>
                <a:xfrm>
                  <a:off x="4043886" y="4502302"/>
                  <a:ext cx="931933" cy="124812"/>
                  <a:chOff x="4080562" y="4315701"/>
                  <a:chExt cx="931933" cy="124812"/>
                </a:xfrm>
              </p:grpSpPr>
              <p:sp>
                <p:nvSpPr>
                  <p:cNvPr id="310" name="Rectangle 309">
                    <a:extLst>
                      <a:ext uri="{FF2B5EF4-FFF2-40B4-BE49-F238E27FC236}">
                        <a16:creationId xmlns:a16="http://schemas.microsoft.com/office/drawing/2014/main" id="{4AE61436-3C50-0E86-2EA7-534AB3749EF9}"/>
                      </a:ext>
                    </a:extLst>
                  </p:cNvPr>
                  <p:cNvSpPr/>
                  <p:nvPr/>
                </p:nvSpPr>
                <p:spPr>
                  <a:xfrm>
                    <a:off x="4363047" y="4315701"/>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1" name="Rectangle 310">
                    <a:extLst>
                      <a:ext uri="{FF2B5EF4-FFF2-40B4-BE49-F238E27FC236}">
                        <a16:creationId xmlns:a16="http://schemas.microsoft.com/office/drawing/2014/main" id="{05177201-5EFF-CB11-DCE9-8BDDAC10132A}"/>
                      </a:ext>
                    </a:extLst>
                  </p:cNvPr>
                  <p:cNvSpPr/>
                  <p:nvPr/>
                </p:nvSpPr>
                <p:spPr>
                  <a:xfrm>
                    <a:off x="4760495" y="4393713"/>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2" name="Rectangle 311">
                    <a:extLst>
                      <a:ext uri="{FF2B5EF4-FFF2-40B4-BE49-F238E27FC236}">
                        <a16:creationId xmlns:a16="http://schemas.microsoft.com/office/drawing/2014/main" id="{614A545E-4BCB-2468-7F6A-0429845DB57E}"/>
                      </a:ext>
                    </a:extLst>
                  </p:cNvPr>
                  <p:cNvSpPr/>
                  <p:nvPr/>
                </p:nvSpPr>
                <p:spPr>
                  <a:xfrm>
                    <a:off x="4080562" y="4315701"/>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3" name="Rectangle 312">
                    <a:extLst>
                      <a:ext uri="{FF2B5EF4-FFF2-40B4-BE49-F238E27FC236}">
                        <a16:creationId xmlns:a16="http://schemas.microsoft.com/office/drawing/2014/main" id="{2DC7B0AF-E8E6-BBBC-8519-82AB3DD36202}"/>
                      </a:ext>
                    </a:extLst>
                  </p:cNvPr>
                  <p:cNvSpPr/>
                  <p:nvPr/>
                </p:nvSpPr>
                <p:spPr>
                  <a:xfrm>
                    <a:off x="4363047" y="4393713"/>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4" name="Rectangle 313">
                    <a:extLst>
                      <a:ext uri="{FF2B5EF4-FFF2-40B4-BE49-F238E27FC236}">
                        <a16:creationId xmlns:a16="http://schemas.microsoft.com/office/drawing/2014/main" id="{01C2FA99-7B78-EFB6-E00E-12BF85A5C8F3}"/>
                      </a:ext>
                    </a:extLst>
                  </p:cNvPr>
                  <p:cNvSpPr/>
                  <p:nvPr/>
                </p:nvSpPr>
                <p:spPr>
                  <a:xfrm>
                    <a:off x="4080562" y="4393713"/>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5" name="Rectangle 314">
                    <a:extLst>
                      <a:ext uri="{FF2B5EF4-FFF2-40B4-BE49-F238E27FC236}">
                        <a16:creationId xmlns:a16="http://schemas.microsoft.com/office/drawing/2014/main" id="{5662C8F9-5660-D959-C27E-1D87AFE49CC5}"/>
                      </a:ext>
                    </a:extLst>
                  </p:cNvPr>
                  <p:cNvSpPr/>
                  <p:nvPr/>
                </p:nvSpPr>
                <p:spPr>
                  <a:xfrm>
                    <a:off x="4760495" y="4315701"/>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nvGrpSpPr>
              <p:cNvPr id="13" name="Group 12">
                <a:extLst>
                  <a:ext uri="{FF2B5EF4-FFF2-40B4-BE49-F238E27FC236}">
                    <a16:creationId xmlns:a16="http://schemas.microsoft.com/office/drawing/2014/main" id="{1D7CD756-8A92-D52A-4314-0007B0C2A8AE}"/>
                  </a:ext>
                </a:extLst>
              </p:cNvPr>
              <p:cNvGrpSpPr/>
              <p:nvPr/>
            </p:nvGrpSpPr>
            <p:grpSpPr>
              <a:xfrm>
                <a:off x="1496220" y="2224628"/>
                <a:ext cx="4320000" cy="1495541"/>
                <a:chOff x="6482126" y="1388695"/>
                <a:chExt cx="4320000" cy="1495541"/>
              </a:xfrm>
            </p:grpSpPr>
            <p:grpSp>
              <p:nvGrpSpPr>
                <p:cNvPr id="148" name="Group 147">
                  <a:extLst>
                    <a:ext uri="{FF2B5EF4-FFF2-40B4-BE49-F238E27FC236}">
                      <a16:creationId xmlns:a16="http://schemas.microsoft.com/office/drawing/2014/main" id="{A7A5AB31-1A27-E603-DFB2-22A36F5A2433}"/>
                    </a:ext>
                  </a:extLst>
                </p:cNvPr>
                <p:cNvGrpSpPr/>
                <p:nvPr/>
              </p:nvGrpSpPr>
              <p:grpSpPr>
                <a:xfrm>
                  <a:off x="6602979" y="1833231"/>
                  <a:ext cx="4060239" cy="1051005"/>
                  <a:chOff x="1607644" y="3715767"/>
                  <a:chExt cx="4060239" cy="1051005"/>
                </a:xfrm>
              </p:grpSpPr>
              <p:grpSp>
                <p:nvGrpSpPr>
                  <p:cNvPr id="150" name="Group 149">
                    <a:extLst>
                      <a:ext uri="{FF2B5EF4-FFF2-40B4-BE49-F238E27FC236}">
                        <a16:creationId xmlns:a16="http://schemas.microsoft.com/office/drawing/2014/main" id="{FC9B05C5-92BE-37ED-5F1F-5912EFDC3A82}"/>
                      </a:ext>
                    </a:extLst>
                  </p:cNvPr>
                  <p:cNvGrpSpPr/>
                  <p:nvPr/>
                </p:nvGrpSpPr>
                <p:grpSpPr>
                  <a:xfrm>
                    <a:off x="1998627" y="4643478"/>
                    <a:ext cx="1330338" cy="46800"/>
                    <a:chOff x="2002869" y="4534907"/>
                    <a:chExt cx="1330338" cy="46800"/>
                  </a:xfrm>
                </p:grpSpPr>
                <p:sp>
                  <p:nvSpPr>
                    <p:cNvPr id="264" name="Rectangle 263">
                      <a:extLst>
                        <a:ext uri="{FF2B5EF4-FFF2-40B4-BE49-F238E27FC236}">
                          <a16:creationId xmlns:a16="http://schemas.microsoft.com/office/drawing/2014/main" id="{AD6C3323-B237-2B3A-6338-7CFD570F6E95}"/>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5" name="Rectangle 264">
                      <a:extLst>
                        <a:ext uri="{FF2B5EF4-FFF2-40B4-BE49-F238E27FC236}">
                          <a16:creationId xmlns:a16="http://schemas.microsoft.com/office/drawing/2014/main" id="{98DB13C9-0254-4810-B074-67CF820CE7C1}"/>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6" name="Rectangle 265">
                      <a:extLst>
                        <a:ext uri="{FF2B5EF4-FFF2-40B4-BE49-F238E27FC236}">
                          <a16:creationId xmlns:a16="http://schemas.microsoft.com/office/drawing/2014/main" id="{364DD98D-8720-0E68-B522-1D06752CEE5B}"/>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7" name="Rectangle 266">
                      <a:extLst>
                        <a:ext uri="{FF2B5EF4-FFF2-40B4-BE49-F238E27FC236}">
                          <a16:creationId xmlns:a16="http://schemas.microsoft.com/office/drawing/2014/main" id="{B9F25BE2-CED7-1C64-9172-1BF81DD236BA}"/>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8" name="Rectangle 267">
                      <a:extLst>
                        <a:ext uri="{FF2B5EF4-FFF2-40B4-BE49-F238E27FC236}">
                          <a16:creationId xmlns:a16="http://schemas.microsoft.com/office/drawing/2014/main" id="{DC062544-A540-1DD5-758F-EB0E74B95582}"/>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9" name="Rectangle 268">
                      <a:extLst>
                        <a:ext uri="{FF2B5EF4-FFF2-40B4-BE49-F238E27FC236}">
                          <a16:creationId xmlns:a16="http://schemas.microsoft.com/office/drawing/2014/main" id="{E33D67EC-4C41-BFE8-725C-371576BA5429}"/>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0" name="Rectangle 269">
                      <a:extLst>
                        <a:ext uri="{FF2B5EF4-FFF2-40B4-BE49-F238E27FC236}">
                          <a16:creationId xmlns:a16="http://schemas.microsoft.com/office/drawing/2014/main" id="{F6656723-AF1A-813D-FF09-EBC4D8E3ADD1}"/>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1" name="Rectangle 270">
                      <a:extLst>
                        <a:ext uri="{FF2B5EF4-FFF2-40B4-BE49-F238E27FC236}">
                          <a16:creationId xmlns:a16="http://schemas.microsoft.com/office/drawing/2014/main" id="{0CB1337A-513B-59CD-B624-2C849D11A4EA}"/>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2" name="Rectangle 271">
                      <a:extLst>
                        <a:ext uri="{FF2B5EF4-FFF2-40B4-BE49-F238E27FC236}">
                          <a16:creationId xmlns:a16="http://schemas.microsoft.com/office/drawing/2014/main" id="{A33B9BD6-AB96-5DCC-2E35-0C9D863D629A}"/>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3" name="Rectangle 272">
                      <a:extLst>
                        <a:ext uri="{FF2B5EF4-FFF2-40B4-BE49-F238E27FC236}">
                          <a16:creationId xmlns:a16="http://schemas.microsoft.com/office/drawing/2014/main" id="{B9AD7253-520D-6AE0-617C-B9C71CDCC03D}"/>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51" name="Group 150">
                    <a:extLst>
                      <a:ext uri="{FF2B5EF4-FFF2-40B4-BE49-F238E27FC236}">
                        <a16:creationId xmlns:a16="http://schemas.microsoft.com/office/drawing/2014/main" id="{E401FD39-6195-52F2-4BB2-8A653D525AFA}"/>
                      </a:ext>
                    </a:extLst>
                  </p:cNvPr>
                  <p:cNvGrpSpPr/>
                  <p:nvPr/>
                </p:nvGrpSpPr>
                <p:grpSpPr>
                  <a:xfrm>
                    <a:off x="3893270" y="4643478"/>
                    <a:ext cx="1330338" cy="46800"/>
                    <a:chOff x="2002869" y="4534907"/>
                    <a:chExt cx="1330338" cy="46800"/>
                  </a:xfrm>
                </p:grpSpPr>
                <p:sp>
                  <p:nvSpPr>
                    <p:cNvPr id="254" name="Rectangle 253">
                      <a:extLst>
                        <a:ext uri="{FF2B5EF4-FFF2-40B4-BE49-F238E27FC236}">
                          <a16:creationId xmlns:a16="http://schemas.microsoft.com/office/drawing/2014/main" id="{69CA721F-C45B-5B54-4862-37E50E6C746D}"/>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5" name="Rectangle 254">
                      <a:extLst>
                        <a:ext uri="{FF2B5EF4-FFF2-40B4-BE49-F238E27FC236}">
                          <a16:creationId xmlns:a16="http://schemas.microsoft.com/office/drawing/2014/main" id="{D82976C9-5997-C5F9-2786-51494EED0CE3}"/>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6" name="Rectangle 255">
                      <a:extLst>
                        <a:ext uri="{FF2B5EF4-FFF2-40B4-BE49-F238E27FC236}">
                          <a16:creationId xmlns:a16="http://schemas.microsoft.com/office/drawing/2014/main" id="{D0A16ECE-9565-0EC4-805C-A84FA1F4E96A}"/>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7" name="Rectangle 256">
                      <a:extLst>
                        <a:ext uri="{FF2B5EF4-FFF2-40B4-BE49-F238E27FC236}">
                          <a16:creationId xmlns:a16="http://schemas.microsoft.com/office/drawing/2014/main" id="{95B67999-FEEA-1C4C-BA97-CDEB3C5C564F}"/>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8" name="Rectangle 257">
                      <a:extLst>
                        <a:ext uri="{FF2B5EF4-FFF2-40B4-BE49-F238E27FC236}">
                          <a16:creationId xmlns:a16="http://schemas.microsoft.com/office/drawing/2014/main" id="{EB5654F9-1D97-DABD-E486-BA2A4F1C617A}"/>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9" name="Rectangle 258">
                      <a:extLst>
                        <a:ext uri="{FF2B5EF4-FFF2-40B4-BE49-F238E27FC236}">
                          <a16:creationId xmlns:a16="http://schemas.microsoft.com/office/drawing/2014/main" id="{A38B9D36-8F60-2418-13D7-D4C06049E90D}"/>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0" name="Rectangle 259">
                      <a:extLst>
                        <a:ext uri="{FF2B5EF4-FFF2-40B4-BE49-F238E27FC236}">
                          <a16:creationId xmlns:a16="http://schemas.microsoft.com/office/drawing/2014/main" id="{DC05848C-083B-8430-0396-F4710A051DCC}"/>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1" name="Rectangle 260">
                      <a:extLst>
                        <a:ext uri="{FF2B5EF4-FFF2-40B4-BE49-F238E27FC236}">
                          <a16:creationId xmlns:a16="http://schemas.microsoft.com/office/drawing/2014/main" id="{B4FE7380-3770-EDD6-90B4-57D737F20C95}"/>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2" name="Rectangle 261">
                      <a:extLst>
                        <a:ext uri="{FF2B5EF4-FFF2-40B4-BE49-F238E27FC236}">
                          <a16:creationId xmlns:a16="http://schemas.microsoft.com/office/drawing/2014/main" id="{463CD57E-C810-B91F-40EC-14569DE637B7}"/>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3" name="Rectangle 262">
                      <a:extLst>
                        <a:ext uri="{FF2B5EF4-FFF2-40B4-BE49-F238E27FC236}">
                          <a16:creationId xmlns:a16="http://schemas.microsoft.com/office/drawing/2014/main" id="{BD4621CD-4752-8AF8-E7FB-E7C9FF75A41F}"/>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52" name="Group 151">
                    <a:extLst>
                      <a:ext uri="{FF2B5EF4-FFF2-40B4-BE49-F238E27FC236}">
                        <a16:creationId xmlns:a16="http://schemas.microsoft.com/office/drawing/2014/main" id="{FF3CE94C-16BA-07C3-8433-713BC009AE39}"/>
                      </a:ext>
                    </a:extLst>
                  </p:cNvPr>
                  <p:cNvGrpSpPr/>
                  <p:nvPr/>
                </p:nvGrpSpPr>
                <p:grpSpPr>
                  <a:xfrm>
                    <a:off x="2013587" y="4676772"/>
                    <a:ext cx="3201600" cy="90000"/>
                    <a:chOff x="2013587" y="4667658"/>
                    <a:chExt cx="3201600" cy="90000"/>
                  </a:xfrm>
                </p:grpSpPr>
                <p:sp>
                  <p:nvSpPr>
                    <p:cNvPr id="234" name="Oval 233">
                      <a:extLst>
                        <a:ext uri="{FF2B5EF4-FFF2-40B4-BE49-F238E27FC236}">
                          <a16:creationId xmlns:a16="http://schemas.microsoft.com/office/drawing/2014/main" id="{CB019B74-D9DA-6D1F-2FDA-3680098ACD29}"/>
                        </a:ext>
                      </a:extLst>
                    </p:cNvPr>
                    <p:cNvSpPr/>
                    <p:nvPr/>
                  </p:nvSpPr>
                  <p:spPr>
                    <a:xfrm>
                      <a:off x="20135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5" name="Oval 234">
                      <a:extLst>
                        <a:ext uri="{FF2B5EF4-FFF2-40B4-BE49-F238E27FC236}">
                          <a16:creationId xmlns:a16="http://schemas.microsoft.com/office/drawing/2014/main" id="{3C9C638C-F817-726E-8512-626657B66E01}"/>
                        </a:ext>
                      </a:extLst>
                    </p:cNvPr>
                    <p:cNvSpPr/>
                    <p:nvPr/>
                  </p:nvSpPr>
                  <p:spPr>
                    <a:xfrm>
                      <a:off x="24199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6" name="Oval 235">
                      <a:extLst>
                        <a:ext uri="{FF2B5EF4-FFF2-40B4-BE49-F238E27FC236}">
                          <a16:creationId xmlns:a16="http://schemas.microsoft.com/office/drawing/2014/main" id="{AA1A1B73-3337-DBA4-A8FD-824FEA53E6F6}"/>
                        </a:ext>
                      </a:extLst>
                    </p:cNvPr>
                    <p:cNvSpPr/>
                    <p:nvPr/>
                  </p:nvSpPr>
                  <p:spPr>
                    <a:xfrm>
                      <a:off x="26909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7" name="Oval 236">
                      <a:extLst>
                        <a:ext uri="{FF2B5EF4-FFF2-40B4-BE49-F238E27FC236}">
                          <a16:creationId xmlns:a16="http://schemas.microsoft.com/office/drawing/2014/main" id="{A565DC1C-3BBD-2C29-A78A-112088A53C7A}"/>
                        </a:ext>
                      </a:extLst>
                    </p:cNvPr>
                    <p:cNvSpPr/>
                    <p:nvPr/>
                  </p:nvSpPr>
                  <p:spPr>
                    <a:xfrm>
                      <a:off x="22845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8" name="Oval 237">
                      <a:extLst>
                        <a:ext uri="{FF2B5EF4-FFF2-40B4-BE49-F238E27FC236}">
                          <a16:creationId xmlns:a16="http://schemas.microsoft.com/office/drawing/2014/main" id="{58FEA744-9736-6EA4-900C-1394A9A98FC1}"/>
                        </a:ext>
                      </a:extLst>
                    </p:cNvPr>
                    <p:cNvSpPr/>
                    <p:nvPr/>
                  </p:nvSpPr>
                  <p:spPr>
                    <a:xfrm>
                      <a:off x="30973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9" name="Oval 238">
                      <a:extLst>
                        <a:ext uri="{FF2B5EF4-FFF2-40B4-BE49-F238E27FC236}">
                          <a16:creationId xmlns:a16="http://schemas.microsoft.com/office/drawing/2014/main" id="{549CF465-B6AE-23A2-E341-97BFB1CF8562}"/>
                        </a:ext>
                      </a:extLst>
                    </p:cNvPr>
                    <p:cNvSpPr/>
                    <p:nvPr/>
                  </p:nvSpPr>
                  <p:spPr>
                    <a:xfrm>
                      <a:off x="21490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0" name="Oval 239">
                      <a:extLst>
                        <a:ext uri="{FF2B5EF4-FFF2-40B4-BE49-F238E27FC236}">
                          <a16:creationId xmlns:a16="http://schemas.microsoft.com/office/drawing/2014/main" id="{A28FF54E-70C1-60A3-72D2-FE7E5130C0AC}"/>
                        </a:ext>
                      </a:extLst>
                    </p:cNvPr>
                    <p:cNvSpPr/>
                    <p:nvPr/>
                  </p:nvSpPr>
                  <p:spPr>
                    <a:xfrm>
                      <a:off x="25554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1" name="Oval 240">
                      <a:extLst>
                        <a:ext uri="{FF2B5EF4-FFF2-40B4-BE49-F238E27FC236}">
                          <a16:creationId xmlns:a16="http://schemas.microsoft.com/office/drawing/2014/main" id="{406B37B9-7C1B-6CAD-6A77-93D7E9B54FF2}"/>
                        </a:ext>
                      </a:extLst>
                    </p:cNvPr>
                    <p:cNvSpPr/>
                    <p:nvPr/>
                  </p:nvSpPr>
                  <p:spPr>
                    <a:xfrm>
                      <a:off x="28263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2" name="Oval 241">
                      <a:extLst>
                        <a:ext uri="{FF2B5EF4-FFF2-40B4-BE49-F238E27FC236}">
                          <a16:creationId xmlns:a16="http://schemas.microsoft.com/office/drawing/2014/main" id="{C48AEF77-893C-A7EF-9AB0-CC97A042AA85}"/>
                        </a:ext>
                      </a:extLst>
                    </p:cNvPr>
                    <p:cNvSpPr/>
                    <p:nvPr/>
                  </p:nvSpPr>
                  <p:spPr>
                    <a:xfrm>
                      <a:off x="29618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3" name="Oval 242">
                      <a:extLst>
                        <a:ext uri="{FF2B5EF4-FFF2-40B4-BE49-F238E27FC236}">
                          <a16:creationId xmlns:a16="http://schemas.microsoft.com/office/drawing/2014/main" id="{2B70BB78-BD84-F3BF-C4F9-E8FA88546990}"/>
                        </a:ext>
                      </a:extLst>
                    </p:cNvPr>
                    <p:cNvSpPr/>
                    <p:nvPr/>
                  </p:nvSpPr>
                  <p:spPr>
                    <a:xfrm>
                      <a:off x="32327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4" name="Oval 243">
                      <a:extLst>
                        <a:ext uri="{FF2B5EF4-FFF2-40B4-BE49-F238E27FC236}">
                          <a16:creationId xmlns:a16="http://schemas.microsoft.com/office/drawing/2014/main" id="{37FA66FA-9AA8-4FA6-C652-85F7084110C1}"/>
                        </a:ext>
                      </a:extLst>
                    </p:cNvPr>
                    <p:cNvSpPr/>
                    <p:nvPr/>
                  </p:nvSpPr>
                  <p:spPr>
                    <a:xfrm>
                      <a:off x="39059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5" name="Oval 244">
                      <a:extLst>
                        <a:ext uri="{FF2B5EF4-FFF2-40B4-BE49-F238E27FC236}">
                          <a16:creationId xmlns:a16="http://schemas.microsoft.com/office/drawing/2014/main" id="{37C38228-A58E-4095-9BBE-FCCC781DAD06}"/>
                        </a:ext>
                      </a:extLst>
                    </p:cNvPr>
                    <p:cNvSpPr/>
                    <p:nvPr/>
                  </p:nvSpPr>
                  <p:spPr>
                    <a:xfrm>
                      <a:off x="43123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6" name="Oval 245">
                      <a:extLst>
                        <a:ext uri="{FF2B5EF4-FFF2-40B4-BE49-F238E27FC236}">
                          <a16:creationId xmlns:a16="http://schemas.microsoft.com/office/drawing/2014/main" id="{D2CA94A7-1906-E091-89B4-8BDBB365EBB1}"/>
                        </a:ext>
                      </a:extLst>
                    </p:cNvPr>
                    <p:cNvSpPr/>
                    <p:nvPr/>
                  </p:nvSpPr>
                  <p:spPr>
                    <a:xfrm>
                      <a:off x="45833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7" name="Oval 246">
                      <a:extLst>
                        <a:ext uri="{FF2B5EF4-FFF2-40B4-BE49-F238E27FC236}">
                          <a16:creationId xmlns:a16="http://schemas.microsoft.com/office/drawing/2014/main" id="{1A006B60-3E06-7B36-7E89-D5F442B7E99A}"/>
                        </a:ext>
                      </a:extLst>
                    </p:cNvPr>
                    <p:cNvSpPr/>
                    <p:nvPr/>
                  </p:nvSpPr>
                  <p:spPr>
                    <a:xfrm>
                      <a:off x="41769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8" name="Oval 247">
                      <a:extLst>
                        <a:ext uri="{FF2B5EF4-FFF2-40B4-BE49-F238E27FC236}">
                          <a16:creationId xmlns:a16="http://schemas.microsoft.com/office/drawing/2014/main" id="{41B766A9-F1C0-5DB3-924D-3CE464368A55}"/>
                        </a:ext>
                      </a:extLst>
                    </p:cNvPr>
                    <p:cNvSpPr/>
                    <p:nvPr/>
                  </p:nvSpPr>
                  <p:spPr>
                    <a:xfrm>
                      <a:off x="49897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9" name="Oval 248">
                      <a:extLst>
                        <a:ext uri="{FF2B5EF4-FFF2-40B4-BE49-F238E27FC236}">
                          <a16:creationId xmlns:a16="http://schemas.microsoft.com/office/drawing/2014/main" id="{EA2559F7-BACA-453A-462B-D444ABC1FA11}"/>
                        </a:ext>
                      </a:extLst>
                    </p:cNvPr>
                    <p:cNvSpPr/>
                    <p:nvPr/>
                  </p:nvSpPr>
                  <p:spPr>
                    <a:xfrm>
                      <a:off x="40414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0" name="Oval 249">
                      <a:extLst>
                        <a:ext uri="{FF2B5EF4-FFF2-40B4-BE49-F238E27FC236}">
                          <a16:creationId xmlns:a16="http://schemas.microsoft.com/office/drawing/2014/main" id="{0E7F26F6-A35E-7C03-B7D3-3DD961ACDBDA}"/>
                        </a:ext>
                      </a:extLst>
                    </p:cNvPr>
                    <p:cNvSpPr/>
                    <p:nvPr/>
                  </p:nvSpPr>
                  <p:spPr>
                    <a:xfrm>
                      <a:off x="44478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1" name="Oval 250">
                      <a:extLst>
                        <a:ext uri="{FF2B5EF4-FFF2-40B4-BE49-F238E27FC236}">
                          <a16:creationId xmlns:a16="http://schemas.microsoft.com/office/drawing/2014/main" id="{9B7BE058-3E98-6AD2-2532-F4FBE22F237D}"/>
                        </a:ext>
                      </a:extLst>
                    </p:cNvPr>
                    <p:cNvSpPr/>
                    <p:nvPr/>
                  </p:nvSpPr>
                  <p:spPr>
                    <a:xfrm>
                      <a:off x="47187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2" name="Oval 251">
                      <a:extLst>
                        <a:ext uri="{FF2B5EF4-FFF2-40B4-BE49-F238E27FC236}">
                          <a16:creationId xmlns:a16="http://schemas.microsoft.com/office/drawing/2014/main" id="{984F709C-681E-A96D-F484-2B8D46CE884B}"/>
                        </a:ext>
                      </a:extLst>
                    </p:cNvPr>
                    <p:cNvSpPr/>
                    <p:nvPr/>
                  </p:nvSpPr>
                  <p:spPr>
                    <a:xfrm>
                      <a:off x="48542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3" name="Oval 252">
                      <a:extLst>
                        <a:ext uri="{FF2B5EF4-FFF2-40B4-BE49-F238E27FC236}">
                          <a16:creationId xmlns:a16="http://schemas.microsoft.com/office/drawing/2014/main" id="{F2A09F6A-29C7-4266-7FA2-0BB928426258}"/>
                        </a:ext>
                      </a:extLst>
                    </p:cNvPr>
                    <p:cNvSpPr/>
                    <p:nvPr/>
                  </p:nvSpPr>
                  <p:spPr>
                    <a:xfrm>
                      <a:off x="51251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53" name="Rectangle 152">
                    <a:extLst>
                      <a:ext uri="{FF2B5EF4-FFF2-40B4-BE49-F238E27FC236}">
                        <a16:creationId xmlns:a16="http://schemas.microsoft.com/office/drawing/2014/main" id="{16EC8453-6497-8027-4D21-EEE731EA6158}"/>
                      </a:ext>
                    </a:extLst>
                  </p:cNvPr>
                  <p:cNvSpPr/>
                  <p:nvPr/>
                </p:nvSpPr>
                <p:spPr>
                  <a:xfrm>
                    <a:off x="1607644" y="3747994"/>
                    <a:ext cx="4060239" cy="900000"/>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54" name="Rectangle 153">
                    <a:extLst>
                      <a:ext uri="{FF2B5EF4-FFF2-40B4-BE49-F238E27FC236}">
                        <a16:creationId xmlns:a16="http://schemas.microsoft.com/office/drawing/2014/main" id="{41839B4B-3C74-E3BD-8D9B-C2A86B8856F4}"/>
                      </a:ext>
                    </a:extLst>
                  </p:cNvPr>
                  <p:cNvSpPr/>
                  <p:nvPr/>
                </p:nvSpPr>
                <p:spPr>
                  <a:xfrm>
                    <a:off x="1607644" y="3785319"/>
                    <a:ext cx="4060239" cy="648478"/>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55" name="Group 154">
                    <a:extLst>
                      <a:ext uri="{FF2B5EF4-FFF2-40B4-BE49-F238E27FC236}">
                        <a16:creationId xmlns:a16="http://schemas.microsoft.com/office/drawing/2014/main" id="{C89D64A4-A739-AEB8-2582-5F73354211A6}"/>
                      </a:ext>
                    </a:extLst>
                  </p:cNvPr>
                  <p:cNvGrpSpPr/>
                  <p:nvPr/>
                </p:nvGrpSpPr>
                <p:grpSpPr>
                  <a:xfrm>
                    <a:off x="3920179" y="3747994"/>
                    <a:ext cx="1309200" cy="756000"/>
                    <a:chOff x="3697603" y="3918855"/>
                    <a:chExt cx="1309200" cy="756000"/>
                  </a:xfrm>
                </p:grpSpPr>
                <p:sp>
                  <p:nvSpPr>
                    <p:cNvPr id="227" name="Rectangle 226">
                      <a:extLst>
                        <a:ext uri="{FF2B5EF4-FFF2-40B4-BE49-F238E27FC236}">
                          <a16:creationId xmlns:a16="http://schemas.microsoft.com/office/drawing/2014/main" id="{B86104D6-D224-E4FF-13AC-0F7752312229}"/>
                        </a:ext>
                      </a:extLst>
                    </p:cNvPr>
                    <p:cNvSpPr/>
                    <p:nvPr/>
                  </p:nvSpPr>
                  <p:spPr>
                    <a:xfrm>
                      <a:off x="36976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8" name="Rectangle 227">
                      <a:extLst>
                        <a:ext uri="{FF2B5EF4-FFF2-40B4-BE49-F238E27FC236}">
                          <a16:creationId xmlns:a16="http://schemas.microsoft.com/office/drawing/2014/main" id="{332F309D-A6F7-42A3-2978-4A96DB269D5F}"/>
                        </a:ext>
                      </a:extLst>
                    </p:cNvPr>
                    <p:cNvSpPr/>
                    <p:nvPr/>
                  </p:nvSpPr>
                  <p:spPr>
                    <a:xfrm>
                      <a:off x="3833070"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9" name="Rectangle 228">
                      <a:extLst>
                        <a:ext uri="{FF2B5EF4-FFF2-40B4-BE49-F238E27FC236}">
                          <a16:creationId xmlns:a16="http://schemas.microsoft.com/office/drawing/2014/main" id="{15D8FB2B-EC1D-5FB4-3ADF-FE5E91DCFB4E}"/>
                        </a:ext>
                      </a:extLst>
                    </p:cNvPr>
                    <p:cNvSpPr/>
                    <p:nvPr/>
                  </p:nvSpPr>
                  <p:spPr>
                    <a:xfrm>
                      <a:off x="3968537"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0" name="Rectangle 229">
                      <a:extLst>
                        <a:ext uri="{FF2B5EF4-FFF2-40B4-BE49-F238E27FC236}">
                          <a16:creationId xmlns:a16="http://schemas.microsoft.com/office/drawing/2014/main" id="{B8260260-C2BC-BE72-F268-5B6EACFA5D26}"/>
                        </a:ext>
                      </a:extLst>
                    </p:cNvPr>
                    <p:cNvSpPr/>
                    <p:nvPr/>
                  </p:nvSpPr>
                  <p:spPr>
                    <a:xfrm>
                      <a:off x="4104004"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1" name="Rectangle 230">
                      <a:extLst>
                        <a:ext uri="{FF2B5EF4-FFF2-40B4-BE49-F238E27FC236}">
                          <a16:creationId xmlns:a16="http://schemas.microsoft.com/office/drawing/2014/main" id="{37646E28-DB71-CA72-F51B-BC33E46876EA}"/>
                        </a:ext>
                      </a:extLst>
                    </p:cNvPr>
                    <p:cNvSpPr/>
                    <p:nvPr/>
                  </p:nvSpPr>
                  <p:spPr>
                    <a:xfrm>
                      <a:off x="4645872"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2" name="Rectangle 231">
                      <a:extLst>
                        <a:ext uri="{FF2B5EF4-FFF2-40B4-BE49-F238E27FC236}">
                          <a16:creationId xmlns:a16="http://schemas.microsoft.com/office/drawing/2014/main" id="{0DA13405-3FC1-B601-5B04-C9820A27B61D}"/>
                        </a:ext>
                      </a:extLst>
                    </p:cNvPr>
                    <p:cNvSpPr/>
                    <p:nvPr/>
                  </p:nvSpPr>
                  <p:spPr>
                    <a:xfrm>
                      <a:off x="4781339"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33" name="Rectangle 232">
                      <a:extLst>
                        <a:ext uri="{FF2B5EF4-FFF2-40B4-BE49-F238E27FC236}">
                          <a16:creationId xmlns:a16="http://schemas.microsoft.com/office/drawing/2014/main" id="{1F508B88-9A5E-4678-E6F2-7948C04A2074}"/>
                        </a:ext>
                      </a:extLst>
                    </p:cNvPr>
                    <p:cNvSpPr/>
                    <p:nvPr/>
                  </p:nvSpPr>
                  <p:spPr>
                    <a:xfrm>
                      <a:off x="49168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56" name="Rectangle 155">
                    <a:extLst>
                      <a:ext uri="{FF2B5EF4-FFF2-40B4-BE49-F238E27FC236}">
                        <a16:creationId xmlns:a16="http://schemas.microsoft.com/office/drawing/2014/main" id="{4EAA9E52-870C-F197-0147-30074C2A0EC7}"/>
                      </a:ext>
                    </a:extLst>
                  </p:cNvPr>
                  <p:cNvSpPr/>
                  <p:nvPr/>
                </p:nvSpPr>
                <p:spPr>
                  <a:xfrm>
                    <a:off x="5591881"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57" name="Rectangle 156">
                    <a:extLst>
                      <a:ext uri="{FF2B5EF4-FFF2-40B4-BE49-F238E27FC236}">
                        <a16:creationId xmlns:a16="http://schemas.microsoft.com/office/drawing/2014/main" id="{600CC400-DEDA-E524-E7A9-85CBBDC38FBF}"/>
                      </a:ext>
                    </a:extLst>
                  </p:cNvPr>
                  <p:cNvSpPr/>
                  <p:nvPr/>
                </p:nvSpPr>
                <p:spPr>
                  <a:xfrm>
                    <a:off x="5515879"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58" name="Rectangle 157">
                    <a:extLst>
                      <a:ext uri="{FF2B5EF4-FFF2-40B4-BE49-F238E27FC236}">
                        <a16:creationId xmlns:a16="http://schemas.microsoft.com/office/drawing/2014/main" id="{FAA98B12-03B5-05C7-175B-8A5F1E1F6D9B}"/>
                      </a:ext>
                    </a:extLst>
                  </p:cNvPr>
                  <p:cNvSpPr/>
                  <p:nvPr/>
                </p:nvSpPr>
                <p:spPr>
                  <a:xfrm>
                    <a:off x="5439877"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59" name="Rectangle 158">
                    <a:extLst>
                      <a:ext uri="{FF2B5EF4-FFF2-40B4-BE49-F238E27FC236}">
                        <a16:creationId xmlns:a16="http://schemas.microsoft.com/office/drawing/2014/main" id="{584B2F72-9D31-7BFB-FA80-71B51AA581B4}"/>
                      </a:ext>
                    </a:extLst>
                  </p:cNvPr>
                  <p:cNvSpPr/>
                  <p:nvPr/>
                </p:nvSpPr>
                <p:spPr>
                  <a:xfrm>
                    <a:off x="5363875"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0" name="Rectangle 159">
                    <a:extLst>
                      <a:ext uri="{FF2B5EF4-FFF2-40B4-BE49-F238E27FC236}">
                        <a16:creationId xmlns:a16="http://schemas.microsoft.com/office/drawing/2014/main" id="{8B0DF60E-DCCB-0A81-CC54-AFFA1979F821}"/>
                      </a:ext>
                    </a:extLst>
                  </p:cNvPr>
                  <p:cNvSpPr/>
                  <p:nvPr/>
                </p:nvSpPr>
                <p:spPr>
                  <a:xfrm>
                    <a:off x="1705648"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1" name="Rectangle 160">
                    <a:extLst>
                      <a:ext uri="{FF2B5EF4-FFF2-40B4-BE49-F238E27FC236}">
                        <a16:creationId xmlns:a16="http://schemas.microsoft.com/office/drawing/2014/main" id="{CD6F0EED-DAEF-F21B-3055-26017294A35C}"/>
                      </a:ext>
                    </a:extLst>
                  </p:cNvPr>
                  <p:cNvSpPr/>
                  <p:nvPr/>
                </p:nvSpPr>
                <p:spPr>
                  <a:xfrm>
                    <a:off x="1857654"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2" name="Rectangle 161">
                    <a:extLst>
                      <a:ext uri="{FF2B5EF4-FFF2-40B4-BE49-F238E27FC236}">
                        <a16:creationId xmlns:a16="http://schemas.microsoft.com/office/drawing/2014/main" id="{78FE8BD4-E4F3-70CB-591D-3D08FA385394}"/>
                      </a:ext>
                    </a:extLst>
                  </p:cNvPr>
                  <p:cNvSpPr/>
                  <p:nvPr/>
                </p:nvSpPr>
                <p:spPr>
                  <a:xfrm>
                    <a:off x="1629646"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3" name="Rectangle 162">
                    <a:extLst>
                      <a:ext uri="{FF2B5EF4-FFF2-40B4-BE49-F238E27FC236}">
                        <a16:creationId xmlns:a16="http://schemas.microsoft.com/office/drawing/2014/main" id="{9C47EBDB-C36C-6C91-6E1D-B1454BF70467}"/>
                      </a:ext>
                    </a:extLst>
                  </p:cNvPr>
                  <p:cNvSpPr/>
                  <p:nvPr/>
                </p:nvSpPr>
                <p:spPr>
                  <a:xfrm>
                    <a:off x="1781650" y="44337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64" name="Group 163">
                    <a:extLst>
                      <a:ext uri="{FF2B5EF4-FFF2-40B4-BE49-F238E27FC236}">
                        <a16:creationId xmlns:a16="http://schemas.microsoft.com/office/drawing/2014/main" id="{C3FE0BF8-DC2D-3822-6B74-5FDAA6B80D32}"/>
                      </a:ext>
                    </a:extLst>
                  </p:cNvPr>
                  <p:cNvGrpSpPr/>
                  <p:nvPr/>
                </p:nvGrpSpPr>
                <p:grpSpPr>
                  <a:xfrm>
                    <a:off x="3445767" y="4440208"/>
                    <a:ext cx="358008" cy="36000"/>
                    <a:chOff x="3223191" y="4611069"/>
                    <a:chExt cx="358008" cy="36000"/>
                  </a:xfrm>
                </p:grpSpPr>
                <p:sp>
                  <p:nvSpPr>
                    <p:cNvPr id="222" name="Rectangle 221">
                      <a:extLst>
                        <a:ext uri="{FF2B5EF4-FFF2-40B4-BE49-F238E27FC236}">
                          <a16:creationId xmlns:a16="http://schemas.microsoft.com/office/drawing/2014/main" id="{961E3021-A16A-DF24-E643-5D0DF5DBFCA9}"/>
                        </a:ext>
                      </a:extLst>
                    </p:cNvPr>
                    <p:cNvSpPr/>
                    <p:nvPr/>
                  </p:nvSpPr>
                  <p:spPr>
                    <a:xfrm>
                      <a:off x="3451197"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3" name="Rectangle 222">
                      <a:extLst>
                        <a:ext uri="{FF2B5EF4-FFF2-40B4-BE49-F238E27FC236}">
                          <a16:creationId xmlns:a16="http://schemas.microsoft.com/office/drawing/2014/main" id="{74826A4F-AE60-A4D3-7237-6DD7A434FF46}"/>
                        </a:ext>
                      </a:extLst>
                    </p:cNvPr>
                    <p:cNvSpPr/>
                    <p:nvPr/>
                  </p:nvSpPr>
                  <p:spPr>
                    <a:xfrm>
                      <a:off x="3375195"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4" name="Rectangle 223">
                      <a:extLst>
                        <a:ext uri="{FF2B5EF4-FFF2-40B4-BE49-F238E27FC236}">
                          <a16:creationId xmlns:a16="http://schemas.microsoft.com/office/drawing/2014/main" id="{9C3197DD-D693-299A-A0EF-2F106CBD7069}"/>
                        </a:ext>
                      </a:extLst>
                    </p:cNvPr>
                    <p:cNvSpPr/>
                    <p:nvPr/>
                  </p:nvSpPr>
                  <p:spPr>
                    <a:xfrm>
                      <a:off x="3527199"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5" name="Rectangle 224">
                      <a:extLst>
                        <a:ext uri="{FF2B5EF4-FFF2-40B4-BE49-F238E27FC236}">
                          <a16:creationId xmlns:a16="http://schemas.microsoft.com/office/drawing/2014/main" id="{890185C9-B194-2E67-7124-AF5533262001}"/>
                        </a:ext>
                      </a:extLst>
                    </p:cNvPr>
                    <p:cNvSpPr/>
                    <p:nvPr/>
                  </p:nvSpPr>
                  <p:spPr>
                    <a:xfrm>
                      <a:off x="3299193"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6" name="Rectangle 225">
                      <a:extLst>
                        <a:ext uri="{FF2B5EF4-FFF2-40B4-BE49-F238E27FC236}">
                          <a16:creationId xmlns:a16="http://schemas.microsoft.com/office/drawing/2014/main" id="{83AB9F89-127C-F562-2A2D-64C6C4DE7F4F}"/>
                        </a:ext>
                      </a:extLst>
                    </p:cNvPr>
                    <p:cNvSpPr/>
                    <p:nvPr/>
                  </p:nvSpPr>
                  <p:spPr>
                    <a:xfrm>
                      <a:off x="3223191"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65" name="Rectangle 164">
                    <a:extLst>
                      <a:ext uri="{FF2B5EF4-FFF2-40B4-BE49-F238E27FC236}">
                        <a16:creationId xmlns:a16="http://schemas.microsoft.com/office/drawing/2014/main" id="{9B2299E6-3B3F-CB25-464A-CF9BBF5148EC}"/>
                      </a:ext>
                    </a:extLst>
                  </p:cNvPr>
                  <p:cNvSpPr/>
                  <p:nvPr/>
                </p:nvSpPr>
                <p:spPr>
                  <a:xfrm>
                    <a:off x="1617238" y="4503994"/>
                    <a:ext cx="64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6" name="Rectangle 165">
                    <a:extLst>
                      <a:ext uri="{FF2B5EF4-FFF2-40B4-BE49-F238E27FC236}">
                        <a16:creationId xmlns:a16="http://schemas.microsoft.com/office/drawing/2014/main" id="{3750D086-1F6A-A23F-219A-9E1D82BD498B}"/>
                      </a:ext>
                    </a:extLst>
                  </p:cNvPr>
                  <p:cNvSpPr/>
                  <p:nvPr/>
                </p:nvSpPr>
                <p:spPr>
                  <a:xfrm>
                    <a:off x="3233995" y="45039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7" name="Rectangle 166">
                    <a:extLst>
                      <a:ext uri="{FF2B5EF4-FFF2-40B4-BE49-F238E27FC236}">
                        <a16:creationId xmlns:a16="http://schemas.microsoft.com/office/drawing/2014/main" id="{2BC8CC05-23AD-64F7-C7C2-1487672CE0F7}"/>
                      </a:ext>
                    </a:extLst>
                  </p:cNvPr>
                  <p:cNvSpPr/>
                  <p:nvPr/>
                </p:nvSpPr>
                <p:spPr>
                  <a:xfrm>
                    <a:off x="2562227" y="450399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8" name="Rectangle 167">
                    <a:extLst>
                      <a:ext uri="{FF2B5EF4-FFF2-40B4-BE49-F238E27FC236}">
                        <a16:creationId xmlns:a16="http://schemas.microsoft.com/office/drawing/2014/main" id="{59C3AFAF-C0AF-8517-29C6-BE665AD05067}"/>
                      </a:ext>
                    </a:extLst>
                  </p:cNvPr>
                  <p:cNvSpPr/>
                  <p:nvPr/>
                </p:nvSpPr>
                <p:spPr>
                  <a:xfrm>
                    <a:off x="3604713" y="4502302"/>
                    <a:ext cx="41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69" name="Rectangle 168">
                    <a:extLst>
                      <a:ext uri="{FF2B5EF4-FFF2-40B4-BE49-F238E27FC236}">
                        <a16:creationId xmlns:a16="http://schemas.microsoft.com/office/drawing/2014/main" id="{7BE62456-4986-4745-2367-004113BD9B6D}"/>
                      </a:ext>
                    </a:extLst>
                  </p:cNvPr>
                  <p:cNvSpPr/>
                  <p:nvPr/>
                </p:nvSpPr>
                <p:spPr>
                  <a:xfrm>
                    <a:off x="4989968" y="45039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0" name="Rectangle 169">
                    <a:extLst>
                      <a:ext uri="{FF2B5EF4-FFF2-40B4-BE49-F238E27FC236}">
                        <a16:creationId xmlns:a16="http://schemas.microsoft.com/office/drawing/2014/main" id="{DC95A206-491E-3445-DAB2-7B61CD97F706}"/>
                      </a:ext>
                    </a:extLst>
                  </p:cNvPr>
                  <p:cNvSpPr/>
                  <p:nvPr/>
                </p:nvSpPr>
                <p:spPr>
                  <a:xfrm>
                    <a:off x="5433776" y="450399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1" name="Rectangle 170">
                    <a:extLst>
                      <a:ext uri="{FF2B5EF4-FFF2-40B4-BE49-F238E27FC236}">
                        <a16:creationId xmlns:a16="http://schemas.microsoft.com/office/drawing/2014/main" id="{76C743D1-4704-B01D-5399-C0667BE0AEA1}"/>
                      </a:ext>
                    </a:extLst>
                  </p:cNvPr>
                  <p:cNvSpPr/>
                  <p:nvPr/>
                </p:nvSpPr>
                <p:spPr>
                  <a:xfrm>
                    <a:off x="1619278" y="4578800"/>
                    <a:ext cx="61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2" name="Rectangle 171">
                    <a:extLst>
                      <a:ext uri="{FF2B5EF4-FFF2-40B4-BE49-F238E27FC236}">
                        <a16:creationId xmlns:a16="http://schemas.microsoft.com/office/drawing/2014/main" id="{47F7C6DE-8489-5FDB-9EE4-30478F86A50A}"/>
                      </a:ext>
                    </a:extLst>
                  </p:cNvPr>
                  <p:cNvSpPr/>
                  <p:nvPr/>
                </p:nvSpPr>
                <p:spPr>
                  <a:xfrm>
                    <a:off x="2959675" y="4582006"/>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3" name="Rectangle 172">
                    <a:extLst>
                      <a:ext uri="{FF2B5EF4-FFF2-40B4-BE49-F238E27FC236}">
                        <a16:creationId xmlns:a16="http://schemas.microsoft.com/office/drawing/2014/main" id="{B3965D3F-CD72-759B-0A3A-F4D8058BFA3E}"/>
                      </a:ext>
                    </a:extLst>
                  </p:cNvPr>
                  <p:cNvSpPr/>
                  <p:nvPr/>
                </p:nvSpPr>
                <p:spPr>
                  <a:xfrm>
                    <a:off x="3273810" y="4577987"/>
                    <a:ext cx="72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4" name="Rectangle 173">
                    <a:extLst>
                      <a:ext uri="{FF2B5EF4-FFF2-40B4-BE49-F238E27FC236}">
                        <a16:creationId xmlns:a16="http://schemas.microsoft.com/office/drawing/2014/main" id="{1F78787F-A63B-5ADC-9C48-9C4E6384E54F}"/>
                      </a:ext>
                    </a:extLst>
                  </p:cNvPr>
                  <p:cNvSpPr/>
                  <p:nvPr/>
                </p:nvSpPr>
                <p:spPr>
                  <a:xfrm>
                    <a:off x="5008523" y="4578800"/>
                    <a:ext cx="57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5" name="Rectangle 174">
                    <a:extLst>
                      <a:ext uri="{FF2B5EF4-FFF2-40B4-BE49-F238E27FC236}">
                        <a16:creationId xmlns:a16="http://schemas.microsoft.com/office/drawing/2014/main" id="{965E4A50-FB46-DBE5-5DB4-E922E7943509}"/>
                      </a:ext>
                    </a:extLst>
                  </p:cNvPr>
                  <p:cNvSpPr/>
                  <p:nvPr/>
                </p:nvSpPr>
                <p:spPr>
                  <a:xfrm>
                    <a:off x="4466196"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6" name="Rectangle 175">
                    <a:extLst>
                      <a:ext uri="{FF2B5EF4-FFF2-40B4-BE49-F238E27FC236}">
                        <a16:creationId xmlns:a16="http://schemas.microsoft.com/office/drawing/2014/main" id="{BABC9767-992C-186F-A440-6ED0D8102AAB}"/>
                      </a:ext>
                    </a:extLst>
                  </p:cNvPr>
                  <p:cNvSpPr/>
                  <p:nvPr/>
                </p:nvSpPr>
                <p:spPr>
                  <a:xfrm>
                    <a:off x="4601663"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77" name="Rectangle 176">
                    <a:extLst>
                      <a:ext uri="{FF2B5EF4-FFF2-40B4-BE49-F238E27FC236}">
                        <a16:creationId xmlns:a16="http://schemas.microsoft.com/office/drawing/2014/main" id="{7E44EA03-9771-61D3-B1A6-23F562CC151D}"/>
                      </a:ext>
                    </a:extLst>
                  </p:cNvPr>
                  <p:cNvSpPr/>
                  <p:nvPr/>
                </p:nvSpPr>
                <p:spPr>
                  <a:xfrm>
                    <a:off x="4737130" y="374799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78" name="Group 177">
                    <a:extLst>
                      <a:ext uri="{FF2B5EF4-FFF2-40B4-BE49-F238E27FC236}">
                        <a16:creationId xmlns:a16="http://schemas.microsoft.com/office/drawing/2014/main" id="{FE71F0DA-E8A0-1F4D-080C-BCE00EE063D1}"/>
                      </a:ext>
                    </a:extLst>
                  </p:cNvPr>
                  <p:cNvGrpSpPr/>
                  <p:nvPr/>
                </p:nvGrpSpPr>
                <p:grpSpPr>
                  <a:xfrm>
                    <a:off x="2027779" y="3747994"/>
                    <a:ext cx="1309200" cy="756000"/>
                    <a:chOff x="2013587" y="4784874"/>
                    <a:chExt cx="1309200" cy="756000"/>
                  </a:xfrm>
                </p:grpSpPr>
                <p:sp>
                  <p:nvSpPr>
                    <p:cNvPr id="212" name="Rectangle 211">
                      <a:extLst>
                        <a:ext uri="{FF2B5EF4-FFF2-40B4-BE49-F238E27FC236}">
                          <a16:creationId xmlns:a16="http://schemas.microsoft.com/office/drawing/2014/main" id="{D48C94A2-17C4-5170-B82E-06FF7B883641}"/>
                        </a:ext>
                      </a:extLst>
                    </p:cNvPr>
                    <p:cNvSpPr/>
                    <p:nvPr/>
                  </p:nvSpPr>
                  <p:spPr>
                    <a:xfrm>
                      <a:off x="20135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3" name="Rectangle 212">
                      <a:extLst>
                        <a:ext uri="{FF2B5EF4-FFF2-40B4-BE49-F238E27FC236}">
                          <a16:creationId xmlns:a16="http://schemas.microsoft.com/office/drawing/2014/main" id="{00DBA033-BC0A-BFCF-D81F-CDE44CACF7C9}"/>
                        </a:ext>
                      </a:extLst>
                    </p:cNvPr>
                    <p:cNvSpPr/>
                    <p:nvPr/>
                  </p:nvSpPr>
                  <p:spPr>
                    <a:xfrm>
                      <a:off x="214905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4" name="Rectangle 213">
                      <a:extLst>
                        <a:ext uri="{FF2B5EF4-FFF2-40B4-BE49-F238E27FC236}">
                          <a16:creationId xmlns:a16="http://schemas.microsoft.com/office/drawing/2014/main" id="{BB5540E2-9CCA-F4E2-6BC4-66766206FCCD}"/>
                        </a:ext>
                      </a:extLst>
                    </p:cNvPr>
                    <p:cNvSpPr/>
                    <p:nvPr/>
                  </p:nvSpPr>
                  <p:spPr>
                    <a:xfrm>
                      <a:off x="228452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5" name="Rectangle 214">
                      <a:extLst>
                        <a:ext uri="{FF2B5EF4-FFF2-40B4-BE49-F238E27FC236}">
                          <a16:creationId xmlns:a16="http://schemas.microsoft.com/office/drawing/2014/main" id="{29676DBB-7A20-503A-E571-415433002B0F}"/>
                        </a:ext>
                      </a:extLst>
                    </p:cNvPr>
                    <p:cNvSpPr/>
                    <p:nvPr/>
                  </p:nvSpPr>
                  <p:spPr>
                    <a:xfrm>
                      <a:off x="2826389"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6" name="Rectangle 215">
                      <a:extLst>
                        <a:ext uri="{FF2B5EF4-FFF2-40B4-BE49-F238E27FC236}">
                          <a16:creationId xmlns:a16="http://schemas.microsoft.com/office/drawing/2014/main" id="{711C536B-3999-F586-9281-C1ACAEA4C2FA}"/>
                        </a:ext>
                      </a:extLst>
                    </p:cNvPr>
                    <p:cNvSpPr/>
                    <p:nvPr/>
                  </p:nvSpPr>
                  <p:spPr>
                    <a:xfrm>
                      <a:off x="2961856"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7" name="Rectangle 216">
                      <a:extLst>
                        <a:ext uri="{FF2B5EF4-FFF2-40B4-BE49-F238E27FC236}">
                          <a16:creationId xmlns:a16="http://schemas.microsoft.com/office/drawing/2014/main" id="{B1273DA4-7AD3-4A7E-84B2-0B955C25EFAC}"/>
                        </a:ext>
                      </a:extLst>
                    </p:cNvPr>
                    <p:cNvSpPr/>
                    <p:nvPr/>
                  </p:nvSpPr>
                  <p:spPr>
                    <a:xfrm>
                      <a:off x="3097323"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8" name="Rectangle 217">
                      <a:extLst>
                        <a:ext uri="{FF2B5EF4-FFF2-40B4-BE49-F238E27FC236}">
                          <a16:creationId xmlns:a16="http://schemas.microsoft.com/office/drawing/2014/main" id="{3030B24F-182B-823A-2D4A-CACFECCB0A53}"/>
                        </a:ext>
                      </a:extLst>
                    </p:cNvPr>
                    <p:cNvSpPr/>
                    <p:nvPr/>
                  </p:nvSpPr>
                  <p:spPr>
                    <a:xfrm>
                      <a:off x="32327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9" name="Rectangle 218">
                      <a:extLst>
                        <a:ext uri="{FF2B5EF4-FFF2-40B4-BE49-F238E27FC236}">
                          <a16:creationId xmlns:a16="http://schemas.microsoft.com/office/drawing/2014/main" id="{7282E5AE-30EE-F92F-BB5C-8AABE1ECF86B}"/>
                        </a:ext>
                      </a:extLst>
                    </p:cNvPr>
                    <p:cNvSpPr/>
                    <p:nvPr/>
                  </p:nvSpPr>
                  <p:spPr>
                    <a:xfrm>
                      <a:off x="242413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0" name="Rectangle 219">
                      <a:extLst>
                        <a:ext uri="{FF2B5EF4-FFF2-40B4-BE49-F238E27FC236}">
                          <a16:creationId xmlns:a16="http://schemas.microsoft.com/office/drawing/2014/main" id="{29484168-D0FC-7CAC-01FE-CDBC4197763F}"/>
                        </a:ext>
                      </a:extLst>
                    </p:cNvPr>
                    <p:cNvSpPr/>
                    <p:nvPr/>
                  </p:nvSpPr>
                  <p:spPr>
                    <a:xfrm>
                      <a:off x="25596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21" name="Rectangle 220">
                      <a:extLst>
                        <a:ext uri="{FF2B5EF4-FFF2-40B4-BE49-F238E27FC236}">
                          <a16:creationId xmlns:a16="http://schemas.microsoft.com/office/drawing/2014/main" id="{ABF1ECCE-31C9-7E5F-0033-6B840FBF3346}"/>
                        </a:ext>
                      </a:extLst>
                    </p:cNvPr>
                    <p:cNvSpPr/>
                    <p:nvPr/>
                  </p:nvSpPr>
                  <p:spPr>
                    <a:xfrm>
                      <a:off x="26950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79" name="Group 178">
                    <a:extLst>
                      <a:ext uri="{FF2B5EF4-FFF2-40B4-BE49-F238E27FC236}">
                        <a16:creationId xmlns:a16="http://schemas.microsoft.com/office/drawing/2014/main" id="{FBD2EBA7-6943-A485-B0F6-F9D47212466E}"/>
                      </a:ext>
                    </a:extLst>
                  </p:cNvPr>
                  <p:cNvGrpSpPr/>
                  <p:nvPr/>
                </p:nvGrpSpPr>
                <p:grpSpPr>
                  <a:xfrm>
                    <a:off x="2017061" y="3715767"/>
                    <a:ext cx="1327200" cy="36000"/>
                    <a:chOff x="2002869" y="4752647"/>
                    <a:chExt cx="1327200" cy="36000"/>
                  </a:xfrm>
                </p:grpSpPr>
                <p:sp>
                  <p:nvSpPr>
                    <p:cNvPr id="202" name="Rectangle 201">
                      <a:extLst>
                        <a:ext uri="{FF2B5EF4-FFF2-40B4-BE49-F238E27FC236}">
                          <a16:creationId xmlns:a16="http://schemas.microsoft.com/office/drawing/2014/main" id="{D6F75076-C1EA-897C-B880-169B469397BC}"/>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3" name="Rectangle 202">
                      <a:extLst>
                        <a:ext uri="{FF2B5EF4-FFF2-40B4-BE49-F238E27FC236}">
                          <a16:creationId xmlns:a16="http://schemas.microsoft.com/office/drawing/2014/main" id="{55287084-9BB1-9F37-D3C8-0276AFB0C965}"/>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4" name="Rectangle 203">
                      <a:extLst>
                        <a:ext uri="{FF2B5EF4-FFF2-40B4-BE49-F238E27FC236}">
                          <a16:creationId xmlns:a16="http://schemas.microsoft.com/office/drawing/2014/main" id="{8DC4CB12-EE7E-F8AC-D9B9-5790062CA83F}"/>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5" name="Rectangle 204">
                      <a:extLst>
                        <a:ext uri="{FF2B5EF4-FFF2-40B4-BE49-F238E27FC236}">
                          <a16:creationId xmlns:a16="http://schemas.microsoft.com/office/drawing/2014/main" id="{1244BB1A-2BE3-2239-966A-8A18CE832C72}"/>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6" name="Rectangle 205">
                      <a:extLst>
                        <a:ext uri="{FF2B5EF4-FFF2-40B4-BE49-F238E27FC236}">
                          <a16:creationId xmlns:a16="http://schemas.microsoft.com/office/drawing/2014/main" id="{245E5502-D024-3734-1736-E36C4320A830}"/>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7" name="Rectangle 206">
                      <a:extLst>
                        <a:ext uri="{FF2B5EF4-FFF2-40B4-BE49-F238E27FC236}">
                          <a16:creationId xmlns:a16="http://schemas.microsoft.com/office/drawing/2014/main" id="{32DDFC03-5B90-F099-3005-9416E25AF9C2}"/>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8" name="Rectangle 207">
                      <a:extLst>
                        <a:ext uri="{FF2B5EF4-FFF2-40B4-BE49-F238E27FC236}">
                          <a16:creationId xmlns:a16="http://schemas.microsoft.com/office/drawing/2014/main" id="{9F3D35D8-76E8-6F87-603E-00D27A622BB1}"/>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9" name="Rectangle 208">
                      <a:extLst>
                        <a:ext uri="{FF2B5EF4-FFF2-40B4-BE49-F238E27FC236}">
                          <a16:creationId xmlns:a16="http://schemas.microsoft.com/office/drawing/2014/main" id="{DC2A2ED7-EE01-109E-68CA-0090540BBB61}"/>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0" name="Rectangle 209">
                      <a:extLst>
                        <a:ext uri="{FF2B5EF4-FFF2-40B4-BE49-F238E27FC236}">
                          <a16:creationId xmlns:a16="http://schemas.microsoft.com/office/drawing/2014/main" id="{99259A1B-426B-75EF-EB5A-A4A5F443E423}"/>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11" name="Rectangle 210">
                      <a:extLst>
                        <a:ext uri="{FF2B5EF4-FFF2-40B4-BE49-F238E27FC236}">
                          <a16:creationId xmlns:a16="http://schemas.microsoft.com/office/drawing/2014/main" id="{26BD6A1F-0CF6-4917-1918-35A94AC46B63}"/>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80" name="Group 179">
                    <a:extLst>
                      <a:ext uri="{FF2B5EF4-FFF2-40B4-BE49-F238E27FC236}">
                        <a16:creationId xmlns:a16="http://schemas.microsoft.com/office/drawing/2014/main" id="{9A0AD811-3FE0-94A2-739B-3CDF655801AD}"/>
                      </a:ext>
                    </a:extLst>
                  </p:cNvPr>
                  <p:cNvGrpSpPr/>
                  <p:nvPr/>
                </p:nvGrpSpPr>
                <p:grpSpPr>
                  <a:xfrm>
                    <a:off x="3908971" y="3715767"/>
                    <a:ext cx="1327200" cy="36000"/>
                    <a:chOff x="2002869" y="4752647"/>
                    <a:chExt cx="1327200" cy="36000"/>
                  </a:xfrm>
                </p:grpSpPr>
                <p:sp>
                  <p:nvSpPr>
                    <p:cNvPr id="192" name="Rectangle 191">
                      <a:extLst>
                        <a:ext uri="{FF2B5EF4-FFF2-40B4-BE49-F238E27FC236}">
                          <a16:creationId xmlns:a16="http://schemas.microsoft.com/office/drawing/2014/main" id="{F6BF5B15-0CC6-1E7D-7187-6138573F0D04}"/>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3" name="Rectangle 192">
                      <a:extLst>
                        <a:ext uri="{FF2B5EF4-FFF2-40B4-BE49-F238E27FC236}">
                          <a16:creationId xmlns:a16="http://schemas.microsoft.com/office/drawing/2014/main" id="{CD41A229-BEAE-AB95-4CD8-E4C785B20AF6}"/>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4" name="Rectangle 193">
                      <a:extLst>
                        <a:ext uri="{FF2B5EF4-FFF2-40B4-BE49-F238E27FC236}">
                          <a16:creationId xmlns:a16="http://schemas.microsoft.com/office/drawing/2014/main" id="{4A1F1196-A6F3-2D6A-82D2-87BB6E4F8EF3}"/>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5" name="Rectangle 194">
                      <a:extLst>
                        <a:ext uri="{FF2B5EF4-FFF2-40B4-BE49-F238E27FC236}">
                          <a16:creationId xmlns:a16="http://schemas.microsoft.com/office/drawing/2014/main" id="{18F356F4-73BD-CD8B-09B8-43E8C13337B3}"/>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6" name="Rectangle 195">
                      <a:extLst>
                        <a:ext uri="{FF2B5EF4-FFF2-40B4-BE49-F238E27FC236}">
                          <a16:creationId xmlns:a16="http://schemas.microsoft.com/office/drawing/2014/main" id="{52DEC8AF-71D3-2AA4-4A64-A38DA7E39C5D}"/>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7" name="Rectangle 196">
                      <a:extLst>
                        <a:ext uri="{FF2B5EF4-FFF2-40B4-BE49-F238E27FC236}">
                          <a16:creationId xmlns:a16="http://schemas.microsoft.com/office/drawing/2014/main" id="{831C9AB7-D671-C8BD-B8C3-378BD2CBD4B2}"/>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8" name="Rectangle 197">
                      <a:extLst>
                        <a:ext uri="{FF2B5EF4-FFF2-40B4-BE49-F238E27FC236}">
                          <a16:creationId xmlns:a16="http://schemas.microsoft.com/office/drawing/2014/main" id="{D131FF77-8D93-DB94-7151-887F52E520C7}"/>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9" name="Rectangle 198">
                      <a:extLst>
                        <a:ext uri="{FF2B5EF4-FFF2-40B4-BE49-F238E27FC236}">
                          <a16:creationId xmlns:a16="http://schemas.microsoft.com/office/drawing/2014/main" id="{221704A3-B2DD-76D7-338C-957D275F41B7}"/>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0" name="Rectangle 199">
                      <a:extLst>
                        <a:ext uri="{FF2B5EF4-FFF2-40B4-BE49-F238E27FC236}">
                          <a16:creationId xmlns:a16="http://schemas.microsoft.com/office/drawing/2014/main" id="{96D39A4C-4F7F-ACA3-669B-73CB5DA25186}"/>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01" name="Rectangle 200">
                      <a:extLst>
                        <a:ext uri="{FF2B5EF4-FFF2-40B4-BE49-F238E27FC236}">
                          <a16:creationId xmlns:a16="http://schemas.microsoft.com/office/drawing/2014/main" id="{0891213A-2ACC-7045-E2F3-2A26EBAE56D9}"/>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81" name="Rectangle 180">
                    <a:extLst>
                      <a:ext uri="{FF2B5EF4-FFF2-40B4-BE49-F238E27FC236}">
                        <a16:creationId xmlns:a16="http://schemas.microsoft.com/office/drawing/2014/main" id="{A8424D5F-3697-675D-8EF9-790622292C7D}"/>
                      </a:ext>
                    </a:extLst>
                  </p:cNvPr>
                  <p:cNvSpPr/>
                  <p:nvPr/>
                </p:nvSpPr>
                <p:spPr>
                  <a:xfrm>
                    <a:off x="2279742" y="4503994"/>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2" name="Rectangle 181">
                    <a:extLst>
                      <a:ext uri="{FF2B5EF4-FFF2-40B4-BE49-F238E27FC236}">
                        <a16:creationId xmlns:a16="http://schemas.microsoft.com/office/drawing/2014/main" id="{2B0C930D-A5FC-B878-F88A-80D4BE05EC14}"/>
                      </a:ext>
                    </a:extLst>
                  </p:cNvPr>
                  <p:cNvSpPr/>
                  <p:nvPr/>
                </p:nvSpPr>
                <p:spPr>
                  <a:xfrm>
                    <a:off x="2562227" y="4582006"/>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3" name="Rectangle 182">
                    <a:extLst>
                      <a:ext uri="{FF2B5EF4-FFF2-40B4-BE49-F238E27FC236}">
                        <a16:creationId xmlns:a16="http://schemas.microsoft.com/office/drawing/2014/main" id="{F6C3E358-C851-963E-C74D-7FC821D72E4B}"/>
                      </a:ext>
                    </a:extLst>
                  </p:cNvPr>
                  <p:cNvSpPr/>
                  <p:nvPr/>
                </p:nvSpPr>
                <p:spPr>
                  <a:xfrm>
                    <a:off x="2279742" y="4582006"/>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4" name="Rectangle 183">
                    <a:extLst>
                      <a:ext uri="{FF2B5EF4-FFF2-40B4-BE49-F238E27FC236}">
                        <a16:creationId xmlns:a16="http://schemas.microsoft.com/office/drawing/2014/main" id="{20113074-6BF8-031A-DE76-D754CD6A25B0}"/>
                      </a:ext>
                    </a:extLst>
                  </p:cNvPr>
                  <p:cNvSpPr/>
                  <p:nvPr/>
                </p:nvSpPr>
                <p:spPr>
                  <a:xfrm>
                    <a:off x="2959675" y="4503994"/>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85" name="Group 184">
                    <a:extLst>
                      <a:ext uri="{FF2B5EF4-FFF2-40B4-BE49-F238E27FC236}">
                        <a16:creationId xmlns:a16="http://schemas.microsoft.com/office/drawing/2014/main" id="{2DBC74D4-686B-5207-2218-0E3F5403856A}"/>
                      </a:ext>
                    </a:extLst>
                  </p:cNvPr>
                  <p:cNvGrpSpPr/>
                  <p:nvPr/>
                </p:nvGrpSpPr>
                <p:grpSpPr>
                  <a:xfrm>
                    <a:off x="4043886" y="4502302"/>
                    <a:ext cx="931933" cy="124812"/>
                    <a:chOff x="4080562" y="4315701"/>
                    <a:chExt cx="931933" cy="124812"/>
                  </a:xfrm>
                </p:grpSpPr>
                <p:sp>
                  <p:nvSpPr>
                    <p:cNvPr id="186" name="Rectangle 185">
                      <a:extLst>
                        <a:ext uri="{FF2B5EF4-FFF2-40B4-BE49-F238E27FC236}">
                          <a16:creationId xmlns:a16="http://schemas.microsoft.com/office/drawing/2014/main" id="{AE17E3EC-6B65-AD5A-A383-C911143C5A5E}"/>
                        </a:ext>
                      </a:extLst>
                    </p:cNvPr>
                    <p:cNvSpPr/>
                    <p:nvPr/>
                  </p:nvSpPr>
                  <p:spPr>
                    <a:xfrm>
                      <a:off x="4363047" y="4315701"/>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7" name="Rectangle 186">
                      <a:extLst>
                        <a:ext uri="{FF2B5EF4-FFF2-40B4-BE49-F238E27FC236}">
                          <a16:creationId xmlns:a16="http://schemas.microsoft.com/office/drawing/2014/main" id="{71B41F00-F37C-7060-426D-70EE5E5A64BF}"/>
                        </a:ext>
                      </a:extLst>
                    </p:cNvPr>
                    <p:cNvSpPr/>
                    <p:nvPr/>
                  </p:nvSpPr>
                  <p:spPr>
                    <a:xfrm>
                      <a:off x="4760495" y="4393713"/>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8" name="Rectangle 187">
                      <a:extLst>
                        <a:ext uri="{FF2B5EF4-FFF2-40B4-BE49-F238E27FC236}">
                          <a16:creationId xmlns:a16="http://schemas.microsoft.com/office/drawing/2014/main" id="{1E26E3D4-9618-A79A-DF39-FD345F408419}"/>
                        </a:ext>
                      </a:extLst>
                    </p:cNvPr>
                    <p:cNvSpPr/>
                    <p:nvPr/>
                  </p:nvSpPr>
                  <p:spPr>
                    <a:xfrm>
                      <a:off x="4080562" y="4315701"/>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9" name="Rectangle 188">
                      <a:extLst>
                        <a:ext uri="{FF2B5EF4-FFF2-40B4-BE49-F238E27FC236}">
                          <a16:creationId xmlns:a16="http://schemas.microsoft.com/office/drawing/2014/main" id="{C4F57FC8-6981-4644-05F4-CCE01F265406}"/>
                        </a:ext>
                      </a:extLst>
                    </p:cNvPr>
                    <p:cNvSpPr/>
                    <p:nvPr/>
                  </p:nvSpPr>
                  <p:spPr>
                    <a:xfrm>
                      <a:off x="4363047" y="4393713"/>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0" name="Rectangle 189">
                      <a:extLst>
                        <a:ext uri="{FF2B5EF4-FFF2-40B4-BE49-F238E27FC236}">
                          <a16:creationId xmlns:a16="http://schemas.microsoft.com/office/drawing/2014/main" id="{E06131D9-7CEA-522A-D7BD-9311E9077C0C}"/>
                        </a:ext>
                      </a:extLst>
                    </p:cNvPr>
                    <p:cNvSpPr/>
                    <p:nvPr/>
                  </p:nvSpPr>
                  <p:spPr>
                    <a:xfrm>
                      <a:off x="4080562" y="4393713"/>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1" name="Rectangle 190">
                      <a:extLst>
                        <a:ext uri="{FF2B5EF4-FFF2-40B4-BE49-F238E27FC236}">
                          <a16:creationId xmlns:a16="http://schemas.microsoft.com/office/drawing/2014/main" id="{5E203B56-DDA5-C818-DF53-BC729AA14E6B}"/>
                        </a:ext>
                      </a:extLst>
                    </p:cNvPr>
                    <p:cNvSpPr/>
                    <p:nvPr/>
                  </p:nvSpPr>
                  <p:spPr>
                    <a:xfrm>
                      <a:off x="4760495" y="4315701"/>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sp>
              <p:nvSpPr>
                <p:cNvPr id="149" name="Rectangle 148">
                  <a:extLst>
                    <a:ext uri="{FF2B5EF4-FFF2-40B4-BE49-F238E27FC236}">
                      <a16:creationId xmlns:a16="http://schemas.microsoft.com/office/drawing/2014/main" id="{F1A690A3-016C-6C27-4DF5-2DBA2220872D}"/>
                    </a:ext>
                  </a:extLst>
                </p:cNvPr>
                <p:cNvSpPr/>
                <p:nvPr/>
              </p:nvSpPr>
              <p:spPr>
                <a:xfrm>
                  <a:off x="6482126" y="1388695"/>
                  <a:ext cx="4320000" cy="1155657"/>
                </a:xfrm>
                <a:prstGeom prst="rect">
                  <a:avLst/>
                </a:prstGeom>
                <a:solidFill>
                  <a:schemeClr val="bg1"/>
                </a:solidFill>
                <a:ln>
                  <a:noFill/>
                </a:ln>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4" name="Group 13">
                <a:extLst>
                  <a:ext uri="{FF2B5EF4-FFF2-40B4-BE49-F238E27FC236}">
                    <a16:creationId xmlns:a16="http://schemas.microsoft.com/office/drawing/2014/main" id="{09CD612E-2A54-9E6F-1ADB-C40AFDB9BFAA}"/>
                  </a:ext>
                </a:extLst>
              </p:cNvPr>
              <p:cNvGrpSpPr/>
              <p:nvPr/>
            </p:nvGrpSpPr>
            <p:grpSpPr>
              <a:xfrm>
                <a:off x="1496220" y="2348009"/>
                <a:ext cx="4320000" cy="1033351"/>
                <a:chOff x="1473549" y="2348009"/>
                <a:chExt cx="4320000" cy="1033351"/>
              </a:xfrm>
            </p:grpSpPr>
            <p:grpSp>
              <p:nvGrpSpPr>
                <p:cNvPr id="100" name="Group 99">
                  <a:extLst>
                    <a:ext uri="{FF2B5EF4-FFF2-40B4-BE49-F238E27FC236}">
                      <a16:creationId xmlns:a16="http://schemas.microsoft.com/office/drawing/2014/main" id="{A4CA5CFD-0CBD-459C-875D-DC34339E394B}"/>
                    </a:ext>
                  </a:extLst>
                </p:cNvPr>
                <p:cNvGrpSpPr/>
                <p:nvPr/>
              </p:nvGrpSpPr>
              <p:grpSpPr>
                <a:xfrm>
                  <a:off x="1594402" y="2348009"/>
                  <a:ext cx="4060239" cy="788227"/>
                  <a:chOff x="1594402" y="2348009"/>
                  <a:chExt cx="4060239" cy="788227"/>
                </a:xfrm>
              </p:grpSpPr>
              <p:sp>
                <p:nvSpPr>
                  <p:cNvPr id="102" name="Rectangle 101">
                    <a:extLst>
                      <a:ext uri="{FF2B5EF4-FFF2-40B4-BE49-F238E27FC236}">
                        <a16:creationId xmlns:a16="http://schemas.microsoft.com/office/drawing/2014/main" id="{4ED83FFC-11AC-C513-E584-D93642648300}"/>
                      </a:ext>
                    </a:extLst>
                  </p:cNvPr>
                  <p:cNvSpPr/>
                  <p:nvPr/>
                </p:nvSpPr>
                <p:spPr>
                  <a:xfrm>
                    <a:off x="1594402" y="2380236"/>
                    <a:ext cx="4060239" cy="744392"/>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03" name="Rectangle 102">
                    <a:extLst>
                      <a:ext uri="{FF2B5EF4-FFF2-40B4-BE49-F238E27FC236}">
                        <a16:creationId xmlns:a16="http://schemas.microsoft.com/office/drawing/2014/main" id="{254D3E79-0BB3-9899-45FE-F97989B6DF08}"/>
                      </a:ext>
                    </a:extLst>
                  </p:cNvPr>
                  <p:cNvSpPr/>
                  <p:nvPr/>
                </p:nvSpPr>
                <p:spPr>
                  <a:xfrm>
                    <a:off x="1594402" y="2417561"/>
                    <a:ext cx="4060239" cy="648478"/>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04" name="Group 103">
                    <a:extLst>
                      <a:ext uri="{FF2B5EF4-FFF2-40B4-BE49-F238E27FC236}">
                        <a16:creationId xmlns:a16="http://schemas.microsoft.com/office/drawing/2014/main" id="{6CF0FA73-B2CF-5361-25EF-C8531C1C067F}"/>
                      </a:ext>
                    </a:extLst>
                  </p:cNvPr>
                  <p:cNvGrpSpPr/>
                  <p:nvPr/>
                </p:nvGrpSpPr>
                <p:grpSpPr>
                  <a:xfrm>
                    <a:off x="3906937" y="2380236"/>
                    <a:ext cx="1309200" cy="756000"/>
                    <a:chOff x="3697603" y="3918855"/>
                    <a:chExt cx="1309200" cy="756000"/>
                  </a:xfrm>
                </p:grpSpPr>
                <p:sp>
                  <p:nvSpPr>
                    <p:cNvPr id="141" name="Rectangle 140">
                      <a:extLst>
                        <a:ext uri="{FF2B5EF4-FFF2-40B4-BE49-F238E27FC236}">
                          <a16:creationId xmlns:a16="http://schemas.microsoft.com/office/drawing/2014/main" id="{A8960373-D728-AFEA-62A1-4A0F4D6A7129}"/>
                        </a:ext>
                      </a:extLst>
                    </p:cNvPr>
                    <p:cNvSpPr/>
                    <p:nvPr/>
                  </p:nvSpPr>
                  <p:spPr>
                    <a:xfrm>
                      <a:off x="36976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2" name="Rectangle 141">
                      <a:extLst>
                        <a:ext uri="{FF2B5EF4-FFF2-40B4-BE49-F238E27FC236}">
                          <a16:creationId xmlns:a16="http://schemas.microsoft.com/office/drawing/2014/main" id="{0268CD29-7350-50EC-7158-6875E88620C2}"/>
                        </a:ext>
                      </a:extLst>
                    </p:cNvPr>
                    <p:cNvSpPr/>
                    <p:nvPr/>
                  </p:nvSpPr>
                  <p:spPr>
                    <a:xfrm>
                      <a:off x="3833070"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3" name="Rectangle 142">
                      <a:extLst>
                        <a:ext uri="{FF2B5EF4-FFF2-40B4-BE49-F238E27FC236}">
                          <a16:creationId xmlns:a16="http://schemas.microsoft.com/office/drawing/2014/main" id="{54E9F0A8-78DB-DA39-23BE-9F0F7C6614BA}"/>
                        </a:ext>
                      </a:extLst>
                    </p:cNvPr>
                    <p:cNvSpPr/>
                    <p:nvPr/>
                  </p:nvSpPr>
                  <p:spPr>
                    <a:xfrm>
                      <a:off x="3968537"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4" name="Rectangle 143">
                      <a:extLst>
                        <a:ext uri="{FF2B5EF4-FFF2-40B4-BE49-F238E27FC236}">
                          <a16:creationId xmlns:a16="http://schemas.microsoft.com/office/drawing/2014/main" id="{155CCF30-6721-472C-F4B4-05FA3EEB9523}"/>
                        </a:ext>
                      </a:extLst>
                    </p:cNvPr>
                    <p:cNvSpPr/>
                    <p:nvPr/>
                  </p:nvSpPr>
                  <p:spPr>
                    <a:xfrm>
                      <a:off x="4104004"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5" name="Rectangle 144">
                      <a:extLst>
                        <a:ext uri="{FF2B5EF4-FFF2-40B4-BE49-F238E27FC236}">
                          <a16:creationId xmlns:a16="http://schemas.microsoft.com/office/drawing/2014/main" id="{1BF7FF75-BD3D-A739-55AE-799E997438F1}"/>
                        </a:ext>
                      </a:extLst>
                    </p:cNvPr>
                    <p:cNvSpPr/>
                    <p:nvPr/>
                  </p:nvSpPr>
                  <p:spPr>
                    <a:xfrm>
                      <a:off x="4645872"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6" name="Rectangle 145">
                      <a:extLst>
                        <a:ext uri="{FF2B5EF4-FFF2-40B4-BE49-F238E27FC236}">
                          <a16:creationId xmlns:a16="http://schemas.microsoft.com/office/drawing/2014/main" id="{33B9CA02-5460-90D1-769D-B0ACE5129B6C}"/>
                        </a:ext>
                      </a:extLst>
                    </p:cNvPr>
                    <p:cNvSpPr/>
                    <p:nvPr/>
                  </p:nvSpPr>
                  <p:spPr>
                    <a:xfrm>
                      <a:off x="4781339"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7" name="Rectangle 146">
                      <a:extLst>
                        <a:ext uri="{FF2B5EF4-FFF2-40B4-BE49-F238E27FC236}">
                          <a16:creationId xmlns:a16="http://schemas.microsoft.com/office/drawing/2014/main" id="{D736F912-29FA-D9A8-05C3-679526660FE7}"/>
                        </a:ext>
                      </a:extLst>
                    </p:cNvPr>
                    <p:cNvSpPr/>
                    <p:nvPr/>
                  </p:nvSpPr>
                  <p:spPr>
                    <a:xfrm>
                      <a:off x="4916803" y="3918855"/>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105" name="Rectangle 104">
                    <a:extLst>
                      <a:ext uri="{FF2B5EF4-FFF2-40B4-BE49-F238E27FC236}">
                        <a16:creationId xmlns:a16="http://schemas.microsoft.com/office/drawing/2014/main" id="{56644821-C133-CA6C-1C5D-EC2F5E595EED}"/>
                      </a:ext>
                    </a:extLst>
                  </p:cNvPr>
                  <p:cNvSpPr/>
                  <p:nvPr/>
                </p:nvSpPr>
                <p:spPr>
                  <a:xfrm>
                    <a:off x="4452954" y="2380236"/>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06" name="Rectangle 105">
                    <a:extLst>
                      <a:ext uri="{FF2B5EF4-FFF2-40B4-BE49-F238E27FC236}">
                        <a16:creationId xmlns:a16="http://schemas.microsoft.com/office/drawing/2014/main" id="{7537D888-190B-F856-8F10-E16F483173B0}"/>
                      </a:ext>
                    </a:extLst>
                  </p:cNvPr>
                  <p:cNvSpPr/>
                  <p:nvPr/>
                </p:nvSpPr>
                <p:spPr>
                  <a:xfrm>
                    <a:off x="4588421" y="2380236"/>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07" name="Rectangle 106">
                    <a:extLst>
                      <a:ext uri="{FF2B5EF4-FFF2-40B4-BE49-F238E27FC236}">
                        <a16:creationId xmlns:a16="http://schemas.microsoft.com/office/drawing/2014/main" id="{C9ECB6C1-40D4-977B-E0E7-15F77067D2E7}"/>
                      </a:ext>
                    </a:extLst>
                  </p:cNvPr>
                  <p:cNvSpPr/>
                  <p:nvPr/>
                </p:nvSpPr>
                <p:spPr>
                  <a:xfrm>
                    <a:off x="4723888" y="2380236"/>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108" name="Group 107">
                    <a:extLst>
                      <a:ext uri="{FF2B5EF4-FFF2-40B4-BE49-F238E27FC236}">
                        <a16:creationId xmlns:a16="http://schemas.microsoft.com/office/drawing/2014/main" id="{82260986-4F4B-B482-BD7F-A22871EE6806}"/>
                      </a:ext>
                    </a:extLst>
                  </p:cNvPr>
                  <p:cNvGrpSpPr/>
                  <p:nvPr/>
                </p:nvGrpSpPr>
                <p:grpSpPr>
                  <a:xfrm>
                    <a:off x="2014537" y="2380236"/>
                    <a:ext cx="1309200" cy="756000"/>
                    <a:chOff x="2013587" y="4784874"/>
                    <a:chExt cx="1309200" cy="756000"/>
                  </a:xfrm>
                </p:grpSpPr>
                <p:sp>
                  <p:nvSpPr>
                    <p:cNvPr id="131" name="Rectangle 130">
                      <a:extLst>
                        <a:ext uri="{FF2B5EF4-FFF2-40B4-BE49-F238E27FC236}">
                          <a16:creationId xmlns:a16="http://schemas.microsoft.com/office/drawing/2014/main" id="{2E556E33-538C-91DB-14F7-2770C0857C07}"/>
                        </a:ext>
                      </a:extLst>
                    </p:cNvPr>
                    <p:cNvSpPr/>
                    <p:nvPr/>
                  </p:nvSpPr>
                  <p:spPr>
                    <a:xfrm>
                      <a:off x="20135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2" name="Rectangle 131">
                      <a:extLst>
                        <a:ext uri="{FF2B5EF4-FFF2-40B4-BE49-F238E27FC236}">
                          <a16:creationId xmlns:a16="http://schemas.microsoft.com/office/drawing/2014/main" id="{CF822B4C-437D-DDB2-B16A-7F77005B91E4}"/>
                        </a:ext>
                      </a:extLst>
                    </p:cNvPr>
                    <p:cNvSpPr/>
                    <p:nvPr/>
                  </p:nvSpPr>
                  <p:spPr>
                    <a:xfrm>
                      <a:off x="214905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3" name="Rectangle 132">
                      <a:extLst>
                        <a:ext uri="{FF2B5EF4-FFF2-40B4-BE49-F238E27FC236}">
                          <a16:creationId xmlns:a16="http://schemas.microsoft.com/office/drawing/2014/main" id="{9A6568D8-CCE2-C101-962F-C2EA999FCED2}"/>
                        </a:ext>
                      </a:extLst>
                    </p:cNvPr>
                    <p:cNvSpPr/>
                    <p:nvPr/>
                  </p:nvSpPr>
                  <p:spPr>
                    <a:xfrm>
                      <a:off x="228452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4" name="Rectangle 133">
                      <a:extLst>
                        <a:ext uri="{FF2B5EF4-FFF2-40B4-BE49-F238E27FC236}">
                          <a16:creationId xmlns:a16="http://schemas.microsoft.com/office/drawing/2014/main" id="{FC3A5EF1-9658-1786-97BB-B31866DF3F35}"/>
                        </a:ext>
                      </a:extLst>
                    </p:cNvPr>
                    <p:cNvSpPr/>
                    <p:nvPr/>
                  </p:nvSpPr>
                  <p:spPr>
                    <a:xfrm>
                      <a:off x="2826389"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5" name="Rectangle 134">
                      <a:extLst>
                        <a:ext uri="{FF2B5EF4-FFF2-40B4-BE49-F238E27FC236}">
                          <a16:creationId xmlns:a16="http://schemas.microsoft.com/office/drawing/2014/main" id="{BF5EFE3B-7576-8101-AF77-4DADEB109D8E}"/>
                        </a:ext>
                      </a:extLst>
                    </p:cNvPr>
                    <p:cNvSpPr/>
                    <p:nvPr/>
                  </p:nvSpPr>
                  <p:spPr>
                    <a:xfrm>
                      <a:off x="2961856"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6" name="Rectangle 135">
                      <a:extLst>
                        <a:ext uri="{FF2B5EF4-FFF2-40B4-BE49-F238E27FC236}">
                          <a16:creationId xmlns:a16="http://schemas.microsoft.com/office/drawing/2014/main" id="{90398288-B7EC-431F-1DFB-D5C366D69040}"/>
                        </a:ext>
                      </a:extLst>
                    </p:cNvPr>
                    <p:cNvSpPr/>
                    <p:nvPr/>
                  </p:nvSpPr>
                  <p:spPr>
                    <a:xfrm>
                      <a:off x="3097323"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7" name="Rectangle 136">
                      <a:extLst>
                        <a:ext uri="{FF2B5EF4-FFF2-40B4-BE49-F238E27FC236}">
                          <a16:creationId xmlns:a16="http://schemas.microsoft.com/office/drawing/2014/main" id="{3674AE60-A7FE-AAF0-25B7-4474CCA8D241}"/>
                        </a:ext>
                      </a:extLst>
                    </p:cNvPr>
                    <p:cNvSpPr/>
                    <p:nvPr/>
                  </p:nvSpPr>
                  <p:spPr>
                    <a:xfrm>
                      <a:off x="323278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8" name="Rectangle 137">
                      <a:extLst>
                        <a:ext uri="{FF2B5EF4-FFF2-40B4-BE49-F238E27FC236}">
                          <a16:creationId xmlns:a16="http://schemas.microsoft.com/office/drawing/2014/main" id="{47C61496-4486-61D0-4E58-3735A9E59EF4}"/>
                        </a:ext>
                      </a:extLst>
                    </p:cNvPr>
                    <p:cNvSpPr/>
                    <p:nvPr/>
                  </p:nvSpPr>
                  <p:spPr>
                    <a:xfrm>
                      <a:off x="2424137"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9" name="Rectangle 138">
                      <a:extLst>
                        <a:ext uri="{FF2B5EF4-FFF2-40B4-BE49-F238E27FC236}">
                          <a16:creationId xmlns:a16="http://schemas.microsoft.com/office/drawing/2014/main" id="{72F8FF92-72B1-526A-F937-8E55254B8804}"/>
                        </a:ext>
                      </a:extLst>
                    </p:cNvPr>
                    <p:cNvSpPr/>
                    <p:nvPr/>
                  </p:nvSpPr>
                  <p:spPr>
                    <a:xfrm>
                      <a:off x="2559604"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40" name="Rectangle 139">
                      <a:extLst>
                        <a:ext uri="{FF2B5EF4-FFF2-40B4-BE49-F238E27FC236}">
                          <a16:creationId xmlns:a16="http://schemas.microsoft.com/office/drawing/2014/main" id="{05BF8565-7F35-2137-4F4B-061164711370}"/>
                        </a:ext>
                      </a:extLst>
                    </p:cNvPr>
                    <p:cNvSpPr/>
                    <p:nvPr/>
                  </p:nvSpPr>
                  <p:spPr>
                    <a:xfrm>
                      <a:off x="2695071" y="4784874"/>
                      <a:ext cx="90000" cy="75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09" name="Group 108">
                    <a:extLst>
                      <a:ext uri="{FF2B5EF4-FFF2-40B4-BE49-F238E27FC236}">
                        <a16:creationId xmlns:a16="http://schemas.microsoft.com/office/drawing/2014/main" id="{0F7911C2-41BF-18DF-1D26-65D2D5850844}"/>
                      </a:ext>
                    </a:extLst>
                  </p:cNvPr>
                  <p:cNvGrpSpPr/>
                  <p:nvPr/>
                </p:nvGrpSpPr>
                <p:grpSpPr>
                  <a:xfrm>
                    <a:off x="2003819" y="2348009"/>
                    <a:ext cx="1327200" cy="36000"/>
                    <a:chOff x="2002869" y="4752647"/>
                    <a:chExt cx="1327200" cy="36000"/>
                  </a:xfrm>
                </p:grpSpPr>
                <p:sp>
                  <p:nvSpPr>
                    <p:cNvPr id="121" name="Rectangle 120">
                      <a:extLst>
                        <a:ext uri="{FF2B5EF4-FFF2-40B4-BE49-F238E27FC236}">
                          <a16:creationId xmlns:a16="http://schemas.microsoft.com/office/drawing/2014/main" id="{F9A279A3-A944-2B21-75BB-26B35118476B}"/>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2" name="Rectangle 121">
                      <a:extLst>
                        <a:ext uri="{FF2B5EF4-FFF2-40B4-BE49-F238E27FC236}">
                          <a16:creationId xmlns:a16="http://schemas.microsoft.com/office/drawing/2014/main" id="{8D753B21-091E-7939-1DAF-93BB49DA1810}"/>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3" name="Rectangle 122">
                      <a:extLst>
                        <a:ext uri="{FF2B5EF4-FFF2-40B4-BE49-F238E27FC236}">
                          <a16:creationId xmlns:a16="http://schemas.microsoft.com/office/drawing/2014/main" id="{9BF335ED-A7E0-2EA9-57F6-7EECC834F67D}"/>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4" name="Rectangle 123">
                      <a:extLst>
                        <a:ext uri="{FF2B5EF4-FFF2-40B4-BE49-F238E27FC236}">
                          <a16:creationId xmlns:a16="http://schemas.microsoft.com/office/drawing/2014/main" id="{36E099EB-E5E5-4EE1-6920-FB9F651DFE47}"/>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5" name="Rectangle 124">
                      <a:extLst>
                        <a:ext uri="{FF2B5EF4-FFF2-40B4-BE49-F238E27FC236}">
                          <a16:creationId xmlns:a16="http://schemas.microsoft.com/office/drawing/2014/main" id="{4FB41662-AE85-F83D-9F72-7050BCD1A3E8}"/>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6" name="Rectangle 125">
                      <a:extLst>
                        <a:ext uri="{FF2B5EF4-FFF2-40B4-BE49-F238E27FC236}">
                          <a16:creationId xmlns:a16="http://schemas.microsoft.com/office/drawing/2014/main" id="{ED1D79A4-C7C5-8584-466E-2F454974B910}"/>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7" name="Rectangle 126">
                      <a:extLst>
                        <a:ext uri="{FF2B5EF4-FFF2-40B4-BE49-F238E27FC236}">
                          <a16:creationId xmlns:a16="http://schemas.microsoft.com/office/drawing/2014/main" id="{7C8873A3-A5B6-22A7-FFCC-43685BE45072}"/>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8" name="Rectangle 127">
                      <a:extLst>
                        <a:ext uri="{FF2B5EF4-FFF2-40B4-BE49-F238E27FC236}">
                          <a16:creationId xmlns:a16="http://schemas.microsoft.com/office/drawing/2014/main" id="{CF903BD7-61D6-C39E-D13F-1052210704DA}"/>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9" name="Rectangle 128">
                      <a:extLst>
                        <a:ext uri="{FF2B5EF4-FFF2-40B4-BE49-F238E27FC236}">
                          <a16:creationId xmlns:a16="http://schemas.microsoft.com/office/drawing/2014/main" id="{589D5CC1-364C-22C6-44F4-68BEDED93613}"/>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30" name="Rectangle 129">
                      <a:extLst>
                        <a:ext uri="{FF2B5EF4-FFF2-40B4-BE49-F238E27FC236}">
                          <a16:creationId xmlns:a16="http://schemas.microsoft.com/office/drawing/2014/main" id="{BEF8FEA6-0392-70AB-1B6D-2AFE70E77E7C}"/>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10" name="Group 109">
                    <a:extLst>
                      <a:ext uri="{FF2B5EF4-FFF2-40B4-BE49-F238E27FC236}">
                        <a16:creationId xmlns:a16="http://schemas.microsoft.com/office/drawing/2014/main" id="{577DD709-0898-AE7B-52A9-0503D49D9A89}"/>
                      </a:ext>
                    </a:extLst>
                  </p:cNvPr>
                  <p:cNvGrpSpPr/>
                  <p:nvPr/>
                </p:nvGrpSpPr>
                <p:grpSpPr>
                  <a:xfrm>
                    <a:off x="3895729" y="2348009"/>
                    <a:ext cx="1327200" cy="36000"/>
                    <a:chOff x="2002869" y="4752647"/>
                    <a:chExt cx="1327200" cy="36000"/>
                  </a:xfrm>
                </p:grpSpPr>
                <p:sp>
                  <p:nvSpPr>
                    <p:cNvPr id="111" name="Rectangle 110">
                      <a:extLst>
                        <a:ext uri="{FF2B5EF4-FFF2-40B4-BE49-F238E27FC236}">
                          <a16:creationId xmlns:a16="http://schemas.microsoft.com/office/drawing/2014/main" id="{472855B6-610D-6463-6799-274E0EDB2FF6}"/>
                        </a:ext>
                      </a:extLst>
                    </p:cNvPr>
                    <p:cNvSpPr/>
                    <p:nvPr/>
                  </p:nvSpPr>
                  <p:spPr>
                    <a:xfrm>
                      <a:off x="20028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2" name="Rectangle 111">
                      <a:extLst>
                        <a:ext uri="{FF2B5EF4-FFF2-40B4-BE49-F238E27FC236}">
                          <a16:creationId xmlns:a16="http://schemas.microsoft.com/office/drawing/2014/main" id="{898912A5-A000-364C-CE5F-8904566B9F0A}"/>
                        </a:ext>
                      </a:extLst>
                    </p:cNvPr>
                    <p:cNvSpPr/>
                    <p:nvPr/>
                  </p:nvSpPr>
                  <p:spPr>
                    <a:xfrm>
                      <a:off x="213833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3" name="Rectangle 112">
                      <a:extLst>
                        <a:ext uri="{FF2B5EF4-FFF2-40B4-BE49-F238E27FC236}">
                          <a16:creationId xmlns:a16="http://schemas.microsoft.com/office/drawing/2014/main" id="{10602A50-64FF-9DBB-4AF7-925AED997AD7}"/>
                        </a:ext>
                      </a:extLst>
                    </p:cNvPr>
                    <p:cNvSpPr/>
                    <p:nvPr/>
                  </p:nvSpPr>
                  <p:spPr>
                    <a:xfrm>
                      <a:off x="227380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4" name="Rectangle 113">
                      <a:extLst>
                        <a:ext uri="{FF2B5EF4-FFF2-40B4-BE49-F238E27FC236}">
                          <a16:creationId xmlns:a16="http://schemas.microsoft.com/office/drawing/2014/main" id="{D0A576C2-2626-BB39-1581-112A7A536EC5}"/>
                        </a:ext>
                      </a:extLst>
                    </p:cNvPr>
                    <p:cNvSpPr/>
                    <p:nvPr/>
                  </p:nvSpPr>
                  <p:spPr>
                    <a:xfrm>
                      <a:off x="2815671"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5" name="Rectangle 114">
                      <a:extLst>
                        <a:ext uri="{FF2B5EF4-FFF2-40B4-BE49-F238E27FC236}">
                          <a16:creationId xmlns:a16="http://schemas.microsoft.com/office/drawing/2014/main" id="{E3EDFE5B-6BE9-A5C2-8114-A0668C723D58}"/>
                        </a:ext>
                      </a:extLst>
                    </p:cNvPr>
                    <p:cNvSpPr/>
                    <p:nvPr/>
                  </p:nvSpPr>
                  <p:spPr>
                    <a:xfrm>
                      <a:off x="2951138"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6" name="Rectangle 115">
                      <a:extLst>
                        <a:ext uri="{FF2B5EF4-FFF2-40B4-BE49-F238E27FC236}">
                          <a16:creationId xmlns:a16="http://schemas.microsoft.com/office/drawing/2014/main" id="{CB190819-6C60-1C86-1DB5-9321483906D9}"/>
                        </a:ext>
                      </a:extLst>
                    </p:cNvPr>
                    <p:cNvSpPr/>
                    <p:nvPr/>
                  </p:nvSpPr>
                  <p:spPr>
                    <a:xfrm>
                      <a:off x="3086605"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7" name="Rectangle 116">
                      <a:extLst>
                        <a:ext uri="{FF2B5EF4-FFF2-40B4-BE49-F238E27FC236}">
                          <a16:creationId xmlns:a16="http://schemas.microsoft.com/office/drawing/2014/main" id="{2A8BA1A1-15F5-4BDE-734C-FB42B57B6D7B}"/>
                        </a:ext>
                      </a:extLst>
                    </p:cNvPr>
                    <p:cNvSpPr/>
                    <p:nvPr/>
                  </p:nvSpPr>
                  <p:spPr>
                    <a:xfrm>
                      <a:off x="322206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8" name="Rectangle 117">
                      <a:extLst>
                        <a:ext uri="{FF2B5EF4-FFF2-40B4-BE49-F238E27FC236}">
                          <a16:creationId xmlns:a16="http://schemas.microsoft.com/office/drawing/2014/main" id="{0B821DDD-9169-EDF3-71AB-A42D7CAECE7D}"/>
                        </a:ext>
                      </a:extLst>
                    </p:cNvPr>
                    <p:cNvSpPr/>
                    <p:nvPr/>
                  </p:nvSpPr>
                  <p:spPr>
                    <a:xfrm>
                      <a:off x="2413419"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19" name="Rectangle 118">
                      <a:extLst>
                        <a:ext uri="{FF2B5EF4-FFF2-40B4-BE49-F238E27FC236}">
                          <a16:creationId xmlns:a16="http://schemas.microsoft.com/office/drawing/2014/main" id="{C3763BB1-54D5-711F-65E6-D3B3E058A95D}"/>
                        </a:ext>
                      </a:extLst>
                    </p:cNvPr>
                    <p:cNvSpPr/>
                    <p:nvPr/>
                  </p:nvSpPr>
                  <p:spPr>
                    <a:xfrm>
                      <a:off x="2548886"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20" name="Rectangle 119">
                      <a:extLst>
                        <a:ext uri="{FF2B5EF4-FFF2-40B4-BE49-F238E27FC236}">
                          <a16:creationId xmlns:a16="http://schemas.microsoft.com/office/drawing/2014/main" id="{692E8F55-F175-DE00-F090-E14CE7ACBD01}"/>
                        </a:ext>
                      </a:extLst>
                    </p:cNvPr>
                    <p:cNvSpPr/>
                    <p:nvPr/>
                  </p:nvSpPr>
                  <p:spPr>
                    <a:xfrm>
                      <a:off x="2684353" y="4752647"/>
                      <a:ext cx="108000" cy="36000"/>
                    </a:xfrm>
                    <a:prstGeom prst="rect">
                      <a:avLst/>
                    </a:prstGeom>
                    <a:solidFill>
                      <a:srgbClr val="FFC000"/>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sp>
              <p:nvSpPr>
                <p:cNvPr id="101" name="Rectangle 100">
                  <a:extLst>
                    <a:ext uri="{FF2B5EF4-FFF2-40B4-BE49-F238E27FC236}">
                      <a16:creationId xmlns:a16="http://schemas.microsoft.com/office/drawing/2014/main" id="{8A97E753-D8EA-4044-8198-FFB3C35A3E55}"/>
                    </a:ext>
                  </a:extLst>
                </p:cNvPr>
                <p:cNvSpPr/>
                <p:nvPr/>
              </p:nvSpPr>
              <p:spPr>
                <a:xfrm>
                  <a:off x="1473549" y="2445360"/>
                  <a:ext cx="4320000" cy="936000"/>
                </a:xfrm>
                <a:prstGeom prst="rect">
                  <a:avLst/>
                </a:prstGeom>
                <a:solidFill>
                  <a:schemeClr val="bg1"/>
                </a:solidFill>
                <a:ln>
                  <a:noFill/>
                </a:ln>
                <a:effectLst>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15" name="Group 14">
                <a:extLst>
                  <a:ext uri="{FF2B5EF4-FFF2-40B4-BE49-F238E27FC236}">
                    <a16:creationId xmlns:a16="http://schemas.microsoft.com/office/drawing/2014/main" id="{0C38E61A-BA7B-4113-9E7C-1BD0C145A982}"/>
                  </a:ext>
                </a:extLst>
              </p:cNvPr>
              <p:cNvGrpSpPr/>
              <p:nvPr/>
            </p:nvGrpSpPr>
            <p:grpSpPr>
              <a:xfrm>
                <a:off x="1630315" y="1041145"/>
                <a:ext cx="4060239" cy="1310827"/>
                <a:chOff x="1630315" y="1041145"/>
                <a:chExt cx="4060239" cy="1310827"/>
              </a:xfrm>
            </p:grpSpPr>
            <p:grpSp>
              <p:nvGrpSpPr>
                <p:cNvPr id="20" name="Group 19">
                  <a:extLst>
                    <a:ext uri="{FF2B5EF4-FFF2-40B4-BE49-F238E27FC236}">
                      <a16:creationId xmlns:a16="http://schemas.microsoft.com/office/drawing/2014/main" id="{0B7E3D89-13FF-2AEA-157B-2D76911DC848}"/>
                    </a:ext>
                  </a:extLst>
                </p:cNvPr>
                <p:cNvGrpSpPr/>
                <p:nvPr/>
              </p:nvGrpSpPr>
              <p:grpSpPr>
                <a:xfrm>
                  <a:off x="2021298" y="2228678"/>
                  <a:ext cx="1330338" cy="46800"/>
                  <a:chOff x="2002869" y="4534907"/>
                  <a:chExt cx="1330338" cy="46800"/>
                </a:xfrm>
              </p:grpSpPr>
              <p:sp>
                <p:nvSpPr>
                  <p:cNvPr id="90" name="Rectangle 89">
                    <a:extLst>
                      <a:ext uri="{FF2B5EF4-FFF2-40B4-BE49-F238E27FC236}">
                        <a16:creationId xmlns:a16="http://schemas.microsoft.com/office/drawing/2014/main" id="{4E0A584A-2DDC-B7E6-D0C6-E80C96098D70}"/>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1" name="Rectangle 90">
                    <a:extLst>
                      <a:ext uri="{FF2B5EF4-FFF2-40B4-BE49-F238E27FC236}">
                        <a16:creationId xmlns:a16="http://schemas.microsoft.com/office/drawing/2014/main" id="{4F11C58E-74FE-E2BC-812C-EA94AFAEB2EE}"/>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2" name="Rectangle 91">
                    <a:extLst>
                      <a:ext uri="{FF2B5EF4-FFF2-40B4-BE49-F238E27FC236}">
                        <a16:creationId xmlns:a16="http://schemas.microsoft.com/office/drawing/2014/main" id="{6800AC20-2959-5EBF-E4CB-8568F998F66A}"/>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3" name="Rectangle 92">
                    <a:extLst>
                      <a:ext uri="{FF2B5EF4-FFF2-40B4-BE49-F238E27FC236}">
                        <a16:creationId xmlns:a16="http://schemas.microsoft.com/office/drawing/2014/main" id="{2BE037C0-99C5-09C1-2C40-48AF7B3A5033}"/>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4" name="Rectangle 93">
                    <a:extLst>
                      <a:ext uri="{FF2B5EF4-FFF2-40B4-BE49-F238E27FC236}">
                        <a16:creationId xmlns:a16="http://schemas.microsoft.com/office/drawing/2014/main" id="{976C8ECC-76B8-EB2F-5E0E-061E55A33711}"/>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5" name="Rectangle 94">
                    <a:extLst>
                      <a:ext uri="{FF2B5EF4-FFF2-40B4-BE49-F238E27FC236}">
                        <a16:creationId xmlns:a16="http://schemas.microsoft.com/office/drawing/2014/main" id="{128BE848-B059-9010-511C-03074788DE4E}"/>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6" name="Rectangle 95">
                    <a:extLst>
                      <a:ext uri="{FF2B5EF4-FFF2-40B4-BE49-F238E27FC236}">
                        <a16:creationId xmlns:a16="http://schemas.microsoft.com/office/drawing/2014/main" id="{43642E4B-A2DB-CCAC-A31D-E6E021320D9A}"/>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7" name="Rectangle 96">
                    <a:extLst>
                      <a:ext uri="{FF2B5EF4-FFF2-40B4-BE49-F238E27FC236}">
                        <a16:creationId xmlns:a16="http://schemas.microsoft.com/office/drawing/2014/main" id="{148A5E3F-EBBC-518B-A595-F45EFD62C889}"/>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8" name="Rectangle 97">
                    <a:extLst>
                      <a:ext uri="{FF2B5EF4-FFF2-40B4-BE49-F238E27FC236}">
                        <a16:creationId xmlns:a16="http://schemas.microsoft.com/office/drawing/2014/main" id="{777FE9D1-82B4-3E01-4C53-DCDF9E754B48}"/>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99" name="Rectangle 98">
                    <a:extLst>
                      <a:ext uri="{FF2B5EF4-FFF2-40B4-BE49-F238E27FC236}">
                        <a16:creationId xmlns:a16="http://schemas.microsoft.com/office/drawing/2014/main" id="{EA03D8A3-2A70-3A8F-1631-8198ED5CA0DD}"/>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21" name="Group 20">
                  <a:extLst>
                    <a:ext uri="{FF2B5EF4-FFF2-40B4-BE49-F238E27FC236}">
                      <a16:creationId xmlns:a16="http://schemas.microsoft.com/office/drawing/2014/main" id="{2358B9D7-41C9-CF39-B819-A0C712B3DF23}"/>
                    </a:ext>
                  </a:extLst>
                </p:cNvPr>
                <p:cNvGrpSpPr/>
                <p:nvPr/>
              </p:nvGrpSpPr>
              <p:grpSpPr>
                <a:xfrm>
                  <a:off x="3915941" y="2228678"/>
                  <a:ext cx="1330338" cy="46800"/>
                  <a:chOff x="2002869" y="4534907"/>
                  <a:chExt cx="1330338" cy="46800"/>
                </a:xfrm>
              </p:grpSpPr>
              <p:sp>
                <p:nvSpPr>
                  <p:cNvPr id="80" name="Rectangle 79">
                    <a:extLst>
                      <a:ext uri="{FF2B5EF4-FFF2-40B4-BE49-F238E27FC236}">
                        <a16:creationId xmlns:a16="http://schemas.microsoft.com/office/drawing/2014/main" id="{9E7301E9-C6BF-CB25-F349-01131A09079B}"/>
                      </a:ext>
                    </a:extLst>
                  </p:cNvPr>
                  <p:cNvSpPr/>
                  <p:nvPr/>
                </p:nvSpPr>
                <p:spPr>
                  <a:xfrm>
                    <a:off x="200286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1" name="Rectangle 80">
                    <a:extLst>
                      <a:ext uri="{FF2B5EF4-FFF2-40B4-BE49-F238E27FC236}">
                        <a16:creationId xmlns:a16="http://schemas.microsoft.com/office/drawing/2014/main" id="{03030F9E-EE36-DBEB-758B-3CE9D740D465}"/>
                      </a:ext>
                    </a:extLst>
                  </p:cNvPr>
                  <p:cNvSpPr/>
                  <p:nvPr/>
                </p:nvSpPr>
                <p:spPr>
                  <a:xfrm>
                    <a:off x="227449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2" name="Rectangle 81">
                    <a:extLst>
                      <a:ext uri="{FF2B5EF4-FFF2-40B4-BE49-F238E27FC236}">
                        <a16:creationId xmlns:a16="http://schemas.microsoft.com/office/drawing/2014/main" id="{FF9E2DC5-93D4-AD5B-DE7E-A2482FAE03E9}"/>
                      </a:ext>
                    </a:extLst>
                  </p:cNvPr>
                  <p:cNvSpPr/>
                  <p:nvPr/>
                </p:nvSpPr>
                <p:spPr>
                  <a:xfrm>
                    <a:off x="254612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3" name="Rectangle 82">
                    <a:extLst>
                      <a:ext uri="{FF2B5EF4-FFF2-40B4-BE49-F238E27FC236}">
                        <a16:creationId xmlns:a16="http://schemas.microsoft.com/office/drawing/2014/main" id="{BE3B53FA-3F50-0142-EFBA-3A48621E1FD3}"/>
                      </a:ext>
                    </a:extLst>
                  </p:cNvPr>
                  <p:cNvSpPr/>
                  <p:nvPr/>
                </p:nvSpPr>
                <p:spPr>
                  <a:xfrm>
                    <a:off x="281775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4" name="Rectangle 83">
                    <a:extLst>
                      <a:ext uri="{FF2B5EF4-FFF2-40B4-BE49-F238E27FC236}">
                        <a16:creationId xmlns:a16="http://schemas.microsoft.com/office/drawing/2014/main" id="{6BFF7BDC-0E88-454A-ED75-65B41A689973}"/>
                      </a:ext>
                    </a:extLst>
                  </p:cNvPr>
                  <p:cNvSpPr/>
                  <p:nvPr/>
                </p:nvSpPr>
                <p:spPr>
                  <a:xfrm>
                    <a:off x="3089389"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5" name="Rectangle 84">
                    <a:extLst>
                      <a:ext uri="{FF2B5EF4-FFF2-40B4-BE49-F238E27FC236}">
                        <a16:creationId xmlns:a16="http://schemas.microsoft.com/office/drawing/2014/main" id="{6984A2ED-BA89-8B53-E9F4-4A64089226F8}"/>
                      </a:ext>
                    </a:extLst>
                  </p:cNvPr>
                  <p:cNvSpPr/>
                  <p:nvPr/>
                </p:nvSpPr>
                <p:spPr>
                  <a:xfrm>
                    <a:off x="213868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6" name="Rectangle 85">
                    <a:extLst>
                      <a:ext uri="{FF2B5EF4-FFF2-40B4-BE49-F238E27FC236}">
                        <a16:creationId xmlns:a16="http://schemas.microsoft.com/office/drawing/2014/main" id="{7DE2CF8B-6A73-FC68-E553-823E3F9B4257}"/>
                      </a:ext>
                    </a:extLst>
                  </p:cNvPr>
                  <p:cNvSpPr/>
                  <p:nvPr/>
                </p:nvSpPr>
                <p:spPr>
                  <a:xfrm>
                    <a:off x="241031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7" name="Rectangle 86">
                    <a:extLst>
                      <a:ext uri="{FF2B5EF4-FFF2-40B4-BE49-F238E27FC236}">
                        <a16:creationId xmlns:a16="http://schemas.microsoft.com/office/drawing/2014/main" id="{CF84B209-1BCE-2071-4E58-30EE79B9FD68}"/>
                      </a:ext>
                    </a:extLst>
                  </p:cNvPr>
                  <p:cNvSpPr/>
                  <p:nvPr/>
                </p:nvSpPr>
                <p:spPr>
                  <a:xfrm>
                    <a:off x="268194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8" name="Rectangle 87">
                    <a:extLst>
                      <a:ext uri="{FF2B5EF4-FFF2-40B4-BE49-F238E27FC236}">
                        <a16:creationId xmlns:a16="http://schemas.microsoft.com/office/drawing/2014/main" id="{A381B828-050E-12C2-011B-B2ED944F459A}"/>
                      </a:ext>
                    </a:extLst>
                  </p:cNvPr>
                  <p:cNvSpPr/>
                  <p:nvPr/>
                </p:nvSpPr>
                <p:spPr>
                  <a:xfrm>
                    <a:off x="2953574"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89" name="Rectangle 88">
                    <a:extLst>
                      <a:ext uri="{FF2B5EF4-FFF2-40B4-BE49-F238E27FC236}">
                        <a16:creationId xmlns:a16="http://schemas.microsoft.com/office/drawing/2014/main" id="{7F243856-A090-52A2-79F0-EFFF979E0575}"/>
                      </a:ext>
                    </a:extLst>
                  </p:cNvPr>
                  <p:cNvSpPr/>
                  <p:nvPr/>
                </p:nvSpPr>
                <p:spPr>
                  <a:xfrm>
                    <a:off x="3225207" y="4534907"/>
                    <a:ext cx="108000" cy="46800"/>
                  </a:xfrm>
                  <a:prstGeom prst="rect">
                    <a:avLst/>
                  </a:prstGeom>
                  <a:solidFill>
                    <a:schemeClr val="bg1"/>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nvGrpSpPr>
                <p:cNvPr id="22" name="Group 21">
                  <a:extLst>
                    <a:ext uri="{FF2B5EF4-FFF2-40B4-BE49-F238E27FC236}">
                      <a16:creationId xmlns:a16="http://schemas.microsoft.com/office/drawing/2014/main" id="{D03E0C46-2CAE-CBCB-19AA-C09D2C178FB9}"/>
                    </a:ext>
                  </a:extLst>
                </p:cNvPr>
                <p:cNvGrpSpPr/>
                <p:nvPr/>
              </p:nvGrpSpPr>
              <p:grpSpPr>
                <a:xfrm>
                  <a:off x="2036258" y="2261972"/>
                  <a:ext cx="3201600" cy="90000"/>
                  <a:chOff x="2013587" y="4667658"/>
                  <a:chExt cx="3201600" cy="90000"/>
                </a:xfrm>
              </p:grpSpPr>
              <p:sp>
                <p:nvSpPr>
                  <p:cNvPr id="60" name="Oval 59">
                    <a:extLst>
                      <a:ext uri="{FF2B5EF4-FFF2-40B4-BE49-F238E27FC236}">
                        <a16:creationId xmlns:a16="http://schemas.microsoft.com/office/drawing/2014/main" id="{8741BD35-C5D8-CE9F-5AA4-8A6F02340954}"/>
                      </a:ext>
                    </a:extLst>
                  </p:cNvPr>
                  <p:cNvSpPr/>
                  <p:nvPr/>
                </p:nvSpPr>
                <p:spPr>
                  <a:xfrm>
                    <a:off x="20135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1" name="Oval 60">
                    <a:extLst>
                      <a:ext uri="{FF2B5EF4-FFF2-40B4-BE49-F238E27FC236}">
                        <a16:creationId xmlns:a16="http://schemas.microsoft.com/office/drawing/2014/main" id="{E38F80E7-2845-4DEE-1EB2-2424DF1818F7}"/>
                      </a:ext>
                    </a:extLst>
                  </p:cNvPr>
                  <p:cNvSpPr/>
                  <p:nvPr/>
                </p:nvSpPr>
                <p:spPr>
                  <a:xfrm>
                    <a:off x="24199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2" name="Oval 61">
                    <a:extLst>
                      <a:ext uri="{FF2B5EF4-FFF2-40B4-BE49-F238E27FC236}">
                        <a16:creationId xmlns:a16="http://schemas.microsoft.com/office/drawing/2014/main" id="{19B7A13B-AF39-ED0A-42D8-37E0FA8490FE}"/>
                      </a:ext>
                    </a:extLst>
                  </p:cNvPr>
                  <p:cNvSpPr/>
                  <p:nvPr/>
                </p:nvSpPr>
                <p:spPr>
                  <a:xfrm>
                    <a:off x="26909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3" name="Oval 62">
                    <a:extLst>
                      <a:ext uri="{FF2B5EF4-FFF2-40B4-BE49-F238E27FC236}">
                        <a16:creationId xmlns:a16="http://schemas.microsoft.com/office/drawing/2014/main" id="{AEB3BA95-D691-DA49-89E8-E5C9B231580D}"/>
                      </a:ext>
                    </a:extLst>
                  </p:cNvPr>
                  <p:cNvSpPr/>
                  <p:nvPr/>
                </p:nvSpPr>
                <p:spPr>
                  <a:xfrm>
                    <a:off x="22845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4" name="Oval 63">
                    <a:extLst>
                      <a:ext uri="{FF2B5EF4-FFF2-40B4-BE49-F238E27FC236}">
                        <a16:creationId xmlns:a16="http://schemas.microsoft.com/office/drawing/2014/main" id="{80028386-38A6-C8C7-B896-5A4F16EB9E50}"/>
                      </a:ext>
                    </a:extLst>
                  </p:cNvPr>
                  <p:cNvSpPr/>
                  <p:nvPr/>
                </p:nvSpPr>
                <p:spPr>
                  <a:xfrm>
                    <a:off x="30973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5" name="Oval 64">
                    <a:extLst>
                      <a:ext uri="{FF2B5EF4-FFF2-40B4-BE49-F238E27FC236}">
                        <a16:creationId xmlns:a16="http://schemas.microsoft.com/office/drawing/2014/main" id="{28626F88-0AD2-34EF-2725-FA0B46FBAB7C}"/>
                      </a:ext>
                    </a:extLst>
                  </p:cNvPr>
                  <p:cNvSpPr/>
                  <p:nvPr/>
                </p:nvSpPr>
                <p:spPr>
                  <a:xfrm>
                    <a:off x="21490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6" name="Oval 65">
                    <a:extLst>
                      <a:ext uri="{FF2B5EF4-FFF2-40B4-BE49-F238E27FC236}">
                        <a16:creationId xmlns:a16="http://schemas.microsoft.com/office/drawing/2014/main" id="{2E494972-0F28-8E06-B3DE-96F50695A534}"/>
                      </a:ext>
                    </a:extLst>
                  </p:cNvPr>
                  <p:cNvSpPr/>
                  <p:nvPr/>
                </p:nvSpPr>
                <p:spPr>
                  <a:xfrm>
                    <a:off x="25554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7" name="Oval 66">
                    <a:extLst>
                      <a:ext uri="{FF2B5EF4-FFF2-40B4-BE49-F238E27FC236}">
                        <a16:creationId xmlns:a16="http://schemas.microsoft.com/office/drawing/2014/main" id="{527BE37A-370F-A5EE-0E5D-FBBFE2C966E4}"/>
                      </a:ext>
                    </a:extLst>
                  </p:cNvPr>
                  <p:cNvSpPr/>
                  <p:nvPr/>
                </p:nvSpPr>
                <p:spPr>
                  <a:xfrm>
                    <a:off x="28263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8" name="Oval 67">
                    <a:extLst>
                      <a:ext uri="{FF2B5EF4-FFF2-40B4-BE49-F238E27FC236}">
                        <a16:creationId xmlns:a16="http://schemas.microsoft.com/office/drawing/2014/main" id="{32637CFB-C229-EAB4-C50D-1137B5562FBA}"/>
                      </a:ext>
                    </a:extLst>
                  </p:cNvPr>
                  <p:cNvSpPr/>
                  <p:nvPr/>
                </p:nvSpPr>
                <p:spPr>
                  <a:xfrm>
                    <a:off x="29618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69" name="Oval 68">
                    <a:extLst>
                      <a:ext uri="{FF2B5EF4-FFF2-40B4-BE49-F238E27FC236}">
                        <a16:creationId xmlns:a16="http://schemas.microsoft.com/office/drawing/2014/main" id="{CD34853F-CEEB-2FAA-0A23-9BE80E065CBE}"/>
                      </a:ext>
                    </a:extLst>
                  </p:cNvPr>
                  <p:cNvSpPr/>
                  <p:nvPr/>
                </p:nvSpPr>
                <p:spPr>
                  <a:xfrm>
                    <a:off x="32327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0" name="Oval 69">
                    <a:extLst>
                      <a:ext uri="{FF2B5EF4-FFF2-40B4-BE49-F238E27FC236}">
                        <a16:creationId xmlns:a16="http://schemas.microsoft.com/office/drawing/2014/main" id="{36A52455-DF51-FF97-317E-8430145219C0}"/>
                      </a:ext>
                    </a:extLst>
                  </p:cNvPr>
                  <p:cNvSpPr/>
                  <p:nvPr/>
                </p:nvSpPr>
                <p:spPr>
                  <a:xfrm>
                    <a:off x="39059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1" name="Oval 70">
                    <a:extLst>
                      <a:ext uri="{FF2B5EF4-FFF2-40B4-BE49-F238E27FC236}">
                        <a16:creationId xmlns:a16="http://schemas.microsoft.com/office/drawing/2014/main" id="{F41C7665-BD73-4C3E-8E94-88DF2B3397E9}"/>
                      </a:ext>
                    </a:extLst>
                  </p:cNvPr>
                  <p:cNvSpPr/>
                  <p:nvPr/>
                </p:nvSpPr>
                <p:spPr>
                  <a:xfrm>
                    <a:off x="4312388"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2" name="Oval 71">
                    <a:extLst>
                      <a:ext uri="{FF2B5EF4-FFF2-40B4-BE49-F238E27FC236}">
                        <a16:creationId xmlns:a16="http://schemas.microsoft.com/office/drawing/2014/main" id="{2344A0C1-ED36-A4B5-CF87-A7121A885FD5}"/>
                      </a:ext>
                    </a:extLst>
                  </p:cNvPr>
                  <p:cNvSpPr/>
                  <p:nvPr/>
                </p:nvSpPr>
                <p:spPr>
                  <a:xfrm>
                    <a:off x="4583322"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3" name="Oval 72">
                    <a:extLst>
                      <a:ext uri="{FF2B5EF4-FFF2-40B4-BE49-F238E27FC236}">
                        <a16:creationId xmlns:a16="http://schemas.microsoft.com/office/drawing/2014/main" id="{22C3B0F3-0505-DE6B-13C5-AB8463C4AB2C}"/>
                      </a:ext>
                    </a:extLst>
                  </p:cNvPr>
                  <p:cNvSpPr/>
                  <p:nvPr/>
                </p:nvSpPr>
                <p:spPr>
                  <a:xfrm>
                    <a:off x="4176921"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4" name="Oval 73">
                    <a:extLst>
                      <a:ext uri="{FF2B5EF4-FFF2-40B4-BE49-F238E27FC236}">
                        <a16:creationId xmlns:a16="http://schemas.microsoft.com/office/drawing/2014/main" id="{7586E44C-19C5-66C6-8F6A-2CCFAD37D470}"/>
                      </a:ext>
                    </a:extLst>
                  </p:cNvPr>
                  <p:cNvSpPr/>
                  <p:nvPr/>
                </p:nvSpPr>
                <p:spPr>
                  <a:xfrm>
                    <a:off x="4989723"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5" name="Oval 74">
                    <a:extLst>
                      <a:ext uri="{FF2B5EF4-FFF2-40B4-BE49-F238E27FC236}">
                        <a16:creationId xmlns:a16="http://schemas.microsoft.com/office/drawing/2014/main" id="{3DEDF592-7CD3-C722-DA35-765DC4F56653}"/>
                      </a:ext>
                    </a:extLst>
                  </p:cNvPr>
                  <p:cNvSpPr/>
                  <p:nvPr/>
                </p:nvSpPr>
                <p:spPr>
                  <a:xfrm>
                    <a:off x="4041454"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6" name="Oval 75">
                    <a:extLst>
                      <a:ext uri="{FF2B5EF4-FFF2-40B4-BE49-F238E27FC236}">
                        <a16:creationId xmlns:a16="http://schemas.microsoft.com/office/drawing/2014/main" id="{2BE1D9EF-891B-FF06-282D-F1A2636D442D}"/>
                      </a:ext>
                    </a:extLst>
                  </p:cNvPr>
                  <p:cNvSpPr/>
                  <p:nvPr/>
                </p:nvSpPr>
                <p:spPr>
                  <a:xfrm>
                    <a:off x="4447855"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7" name="Oval 76">
                    <a:extLst>
                      <a:ext uri="{FF2B5EF4-FFF2-40B4-BE49-F238E27FC236}">
                        <a16:creationId xmlns:a16="http://schemas.microsoft.com/office/drawing/2014/main" id="{C23FF465-1F67-BF66-E3ED-0A6669218DD0}"/>
                      </a:ext>
                    </a:extLst>
                  </p:cNvPr>
                  <p:cNvSpPr/>
                  <p:nvPr/>
                </p:nvSpPr>
                <p:spPr>
                  <a:xfrm>
                    <a:off x="4718789"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8" name="Oval 77">
                    <a:extLst>
                      <a:ext uri="{FF2B5EF4-FFF2-40B4-BE49-F238E27FC236}">
                        <a16:creationId xmlns:a16="http://schemas.microsoft.com/office/drawing/2014/main" id="{124F7048-0A60-B4DC-B0B2-66197D1169A7}"/>
                      </a:ext>
                    </a:extLst>
                  </p:cNvPr>
                  <p:cNvSpPr/>
                  <p:nvPr/>
                </p:nvSpPr>
                <p:spPr>
                  <a:xfrm>
                    <a:off x="4854256"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79" name="Oval 78">
                    <a:extLst>
                      <a:ext uri="{FF2B5EF4-FFF2-40B4-BE49-F238E27FC236}">
                        <a16:creationId xmlns:a16="http://schemas.microsoft.com/office/drawing/2014/main" id="{D90E9461-4467-AB12-BC1D-4DD62D779856}"/>
                      </a:ext>
                    </a:extLst>
                  </p:cNvPr>
                  <p:cNvSpPr/>
                  <p:nvPr/>
                </p:nvSpPr>
                <p:spPr>
                  <a:xfrm>
                    <a:off x="5125187" y="4667658"/>
                    <a:ext cx="90000" cy="90000"/>
                  </a:xfrm>
                  <a:prstGeom prst="ellipse">
                    <a:avLst/>
                  </a:prstGeom>
                  <a:gradFill flip="none" rotWithShape="1">
                    <a:gsLst>
                      <a:gs pos="74000">
                        <a:schemeClr val="tx1">
                          <a:lumMod val="65000"/>
                          <a:lumOff val="35000"/>
                        </a:schemeClr>
                      </a:gs>
                      <a:gs pos="11000">
                        <a:schemeClr val="bg1">
                          <a:lumMod val="95000"/>
                        </a:schemeClr>
                      </a:gs>
                      <a:gs pos="33000">
                        <a:schemeClr val="bg1">
                          <a:lumMod val="75000"/>
                        </a:schemeClr>
                      </a:gs>
                    </a:gsLst>
                    <a:path path="circle">
                      <a:fillToRect l="50000" t="50000" r="50000" b="50000"/>
                    </a:path>
                    <a:tileRect/>
                  </a:gra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23" name="Rectangle 22">
                  <a:extLst>
                    <a:ext uri="{FF2B5EF4-FFF2-40B4-BE49-F238E27FC236}">
                      <a16:creationId xmlns:a16="http://schemas.microsoft.com/office/drawing/2014/main" id="{8F06EF44-9EED-96BB-531C-66E5BD4ADAB7}"/>
                    </a:ext>
                  </a:extLst>
                </p:cNvPr>
                <p:cNvSpPr/>
                <p:nvPr/>
              </p:nvSpPr>
              <p:spPr>
                <a:xfrm>
                  <a:off x="1630315" y="1333194"/>
                  <a:ext cx="4060239" cy="900000"/>
                </a:xfrm>
                <a:prstGeom prst="rect">
                  <a:avLst/>
                </a:prstGeom>
                <a:solidFill>
                  <a:schemeClr val="accent5">
                    <a:lumMod val="40000"/>
                    <a:lumOff val="60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4" name="Rectangle 23">
                  <a:extLst>
                    <a:ext uri="{FF2B5EF4-FFF2-40B4-BE49-F238E27FC236}">
                      <a16:creationId xmlns:a16="http://schemas.microsoft.com/office/drawing/2014/main" id="{1ECCB151-45EC-0CDC-4E3E-D6BDDEB9CB3D}"/>
                    </a:ext>
                  </a:extLst>
                </p:cNvPr>
                <p:cNvSpPr/>
                <p:nvPr/>
              </p:nvSpPr>
              <p:spPr>
                <a:xfrm>
                  <a:off x="1630315" y="1041145"/>
                  <a:ext cx="4060239" cy="977852"/>
                </a:xfrm>
                <a:prstGeom prst="rect">
                  <a:avLst/>
                </a:prstGeom>
                <a:solidFill>
                  <a:schemeClr val="bg1">
                    <a:lumMod val="95000"/>
                  </a:schemeClr>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5" name="Rectangle 24">
                  <a:extLst>
                    <a:ext uri="{FF2B5EF4-FFF2-40B4-BE49-F238E27FC236}">
                      <a16:creationId xmlns:a16="http://schemas.microsoft.com/office/drawing/2014/main" id="{121E7793-F4B0-FB86-642F-93E5CFF3F4B4}"/>
                    </a:ext>
                  </a:extLst>
                </p:cNvPr>
                <p:cNvSpPr/>
                <p:nvPr/>
              </p:nvSpPr>
              <p:spPr>
                <a:xfrm>
                  <a:off x="5614552"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6" name="Rectangle 25">
                  <a:extLst>
                    <a:ext uri="{FF2B5EF4-FFF2-40B4-BE49-F238E27FC236}">
                      <a16:creationId xmlns:a16="http://schemas.microsoft.com/office/drawing/2014/main" id="{82CE5624-3295-5A46-2D66-B019FDEAFBCF}"/>
                    </a:ext>
                  </a:extLst>
                </p:cNvPr>
                <p:cNvSpPr/>
                <p:nvPr/>
              </p:nvSpPr>
              <p:spPr>
                <a:xfrm>
                  <a:off x="5538550"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7" name="Rectangle 26">
                  <a:extLst>
                    <a:ext uri="{FF2B5EF4-FFF2-40B4-BE49-F238E27FC236}">
                      <a16:creationId xmlns:a16="http://schemas.microsoft.com/office/drawing/2014/main" id="{794BBFD5-0CF8-9E5D-B79C-54243FB68A27}"/>
                    </a:ext>
                  </a:extLst>
                </p:cNvPr>
                <p:cNvSpPr/>
                <p:nvPr/>
              </p:nvSpPr>
              <p:spPr>
                <a:xfrm>
                  <a:off x="5462548"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8" name="Rectangle 27">
                  <a:extLst>
                    <a:ext uri="{FF2B5EF4-FFF2-40B4-BE49-F238E27FC236}">
                      <a16:creationId xmlns:a16="http://schemas.microsoft.com/office/drawing/2014/main" id="{3780C38E-4A4B-C499-6731-A4507C15D0B2}"/>
                    </a:ext>
                  </a:extLst>
                </p:cNvPr>
                <p:cNvSpPr/>
                <p:nvPr/>
              </p:nvSpPr>
              <p:spPr>
                <a:xfrm>
                  <a:off x="5386546"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29" name="Rectangle 28">
                  <a:extLst>
                    <a:ext uri="{FF2B5EF4-FFF2-40B4-BE49-F238E27FC236}">
                      <a16:creationId xmlns:a16="http://schemas.microsoft.com/office/drawing/2014/main" id="{F128B193-59DC-C70A-919C-971D182700B1}"/>
                    </a:ext>
                  </a:extLst>
                </p:cNvPr>
                <p:cNvSpPr/>
                <p:nvPr/>
              </p:nvSpPr>
              <p:spPr>
                <a:xfrm>
                  <a:off x="1728319"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0" name="Rectangle 29">
                  <a:extLst>
                    <a:ext uri="{FF2B5EF4-FFF2-40B4-BE49-F238E27FC236}">
                      <a16:creationId xmlns:a16="http://schemas.microsoft.com/office/drawing/2014/main" id="{38F22BF7-426A-5531-B90C-75381B3609A8}"/>
                    </a:ext>
                  </a:extLst>
                </p:cNvPr>
                <p:cNvSpPr/>
                <p:nvPr/>
              </p:nvSpPr>
              <p:spPr>
                <a:xfrm>
                  <a:off x="1880325"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1" name="Rectangle 30">
                  <a:extLst>
                    <a:ext uri="{FF2B5EF4-FFF2-40B4-BE49-F238E27FC236}">
                      <a16:creationId xmlns:a16="http://schemas.microsoft.com/office/drawing/2014/main" id="{F6152691-4BDB-A136-A047-98B82D77F2F0}"/>
                    </a:ext>
                  </a:extLst>
                </p:cNvPr>
                <p:cNvSpPr/>
                <p:nvPr/>
              </p:nvSpPr>
              <p:spPr>
                <a:xfrm>
                  <a:off x="1652317"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2" name="Rectangle 31">
                  <a:extLst>
                    <a:ext uri="{FF2B5EF4-FFF2-40B4-BE49-F238E27FC236}">
                      <a16:creationId xmlns:a16="http://schemas.microsoft.com/office/drawing/2014/main" id="{589B2FDA-B594-8FE5-B179-A57A7D6FDE71}"/>
                    </a:ext>
                  </a:extLst>
                </p:cNvPr>
                <p:cNvSpPr/>
                <p:nvPr/>
              </p:nvSpPr>
              <p:spPr>
                <a:xfrm>
                  <a:off x="1804321" y="2018997"/>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33" name="Group 32">
                  <a:extLst>
                    <a:ext uri="{FF2B5EF4-FFF2-40B4-BE49-F238E27FC236}">
                      <a16:creationId xmlns:a16="http://schemas.microsoft.com/office/drawing/2014/main" id="{481617FD-C7E0-90FD-D2FE-CCF0C7B93F9F}"/>
                    </a:ext>
                  </a:extLst>
                </p:cNvPr>
                <p:cNvGrpSpPr/>
                <p:nvPr/>
              </p:nvGrpSpPr>
              <p:grpSpPr>
                <a:xfrm>
                  <a:off x="3468438" y="2025408"/>
                  <a:ext cx="358008" cy="36000"/>
                  <a:chOff x="3223191" y="4611069"/>
                  <a:chExt cx="358008" cy="36000"/>
                </a:xfrm>
              </p:grpSpPr>
              <p:sp>
                <p:nvSpPr>
                  <p:cNvPr id="55" name="Rectangle 54">
                    <a:extLst>
                      <a:ext uri="{FF2B5EF4-FFF2-40B4-BE49-F238E27FC236}">
                        <a16:creationId xmlns:a16="http://schemas.microsoft.com/office/drawing/2014/main" id="{02BFA389-8474-8A20-130A-EBDB6E3076DC}"/>
                      </a:ext>
                    </a:extLst>
                  </p:cNvPr>
                  <p:cNvSpPr/>
                  <p:nvPr/>
                </p:nvSpPr>
                <p:spPr>
                  <a:xfrm>
                    <a:off x="3451197"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6" name="Rectangle 55">
                    <a:extLst>
                      <a:ext uri="{FF2B5EF4-FFF2-40B4-BE49-F238E27FC236}">
                        <a16:creationId xmlns:a16="http://schemas.microsoft.com/office/drawing/2014/main" id="{7016D9F9-4495-38C2-D009-7B287476FC67}"/>
                      </a:ext>
                    </a:extLst>
                  </p:cNvPr>
                  <p:cNvSpPr/>
                  <p:nvPr/>
                </p:nvSpPr>
                <p:spPr>
                  <a:xfrm>
                    <a:off x="3375195"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7" name="Rectangle 56">
                    <a:extLst>
                      <a:ext uri="{FF2B5EF4-FFF2-40B4-BE49-F238E27FC236}">
                        <a16:creationId xmlns:a16="http://schemas.microsoft.com/office/drawing/2014/main" id="{DA45BFB8-C381-8A88-A4C7-9BB1061D2826}"/>
                      </a:ext>
                    </a:extLst>
                  </p:cNvPr>
                  <p:cNvSpPr/>
                  <p:nvPr/>
                </p:nvSpPr>
                <p:spPr>
                  <a:xfrm>
                    <a:off x="3527199"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8" name="Rectangle 57">
                    <a:extLst>
                      <a:ext uri="{FF2B5EF4-FFF2-40B4-BE49-F238E27FC236}">
                        <a16:creationId xmlns:a16="http://schemas.microsoft.com/office/drawing/2014/main" id="{845FA939-19A1-6035-452D-91ABD75EBDFE}"/>
                      </a:ext>
                    </a:extLst>
                  </p:cNvPr>
                  <p:cNvSpPr/>
                  <p:nvPr/>
                </p:nvSpPr>
                <p:spPr>
                  <a:xfrm>
                    <a:off x="3299193"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9" name="Rectangle 58">
                    <a:extLst>
                      <a:ext uri="{FF2B5EF4-FFF2-40B4-BE49-F238E27FC236}">
                        <a16:creationId xmlns:a16="http://schemas.microsoft.com/office/drawing/2014/main" id="{DE910C28-CDA1-9DA8-84FB-1E1099C2D5F1}"/>
                      </a:ext>
                    </a:extLst>
                  </p:cNvPr>
                  <p:cNvSpPr/>
                  <p:nvPr/>
                </p:nvSpPr>
                <p:spPr>
                  <a:xfrm>
                    <a:off x="3223191" y="4611069"/>
                    <a:ext cx="54000" cy="36000"/>
                  </a:xfrm>
                  <a:prstGeom prst="rect">
                    <a:avLst/>
                  </a:prstGeom>
                  <a:solidFill>
                    <a:schemeClr val="accent2"/>
                  </a:solid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sp>
              <p:nvSpPr>
                <p:cNvPr id="34" name="Rectangle 33">
                  <a:extLst>
                    <a:ext uri="{FF2B5EF4-FFF2-40B4-BE49-F238E27FC236}">
                      <a16:creationId xmlns:a16="http://schemas.microsoft.com/office/drawing/2014/main" id="{8568C2A4-2D4F-E893-BDE7-BCDE480AE5AF}"/>
                    </a:ext>
                  </a:extLst>
                </p:cNvPr>
                <p:cNvSpPr/>
                <p:nvPr/>
              </p:nvSpPr>
              <p:spPr>
                <a:xfrm>
                  <a:off x="1639909" y="2089194"/>
                  <a:ext cx="64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5" name="Rectangle 34">
                  <a:extLst>
                    <a:ext uri="{FF2B5EF4-FFF2-40B4-BE49-F238E27FC236}">
                      <a16:creationId xmlns:a16="http://schemas.microsoft.com/office/drawing/2014/main" id="{7D48E9C9-1E32-067B-9F4D-5B6628DDBD39}"/>
                    </a:ext>
                  </a:extLst>
                </p:cNvPr>
                <p:cNvSpPr/>
                <p:nvPr/>
              </p:nvSpPr>
              <p:spPr>
                <a:xfrm>
                  <a:off x="3256666" y="20891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6" name="Rectangle 35">
                  <a:extLst>
                    <a:ext uri="{FF2B5EF4-FFF2-40B4-BE49-F238E27FC236}">
                      <a16:creationId xmlns:a16="http://schemas.microsoft.com/office/drawing/2014/main" id="{BB874544-7EA7-5413-2BF2-D02791600263}"/>
                    </a:ext>
                  </a:extLst>
                </p:cNvPr>
                <p:cNvSpPr/>
                <p:nvPr/>
              </p:nvSpPr>
              <p:spPr>
                <a:xfrm>
                  <a:off x="2584898" y="2089194"/>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7" name="Rectangle 36">
                  <a:extLst>
                    <a:ext uri="{FF2B5EF4-FFF2-40B4-BE49-F238E27FC236}">
                      <a16:creationId xmlns:a16="http://schemas.microsoft.com/office/drawing/2014/main" id="{2B384803-CC4E-E622-9A57-8AF8C7F87DE3}"/>
                    </a:ext>
                  </a:extLst>
                </p:cNvPr>
                <p:cNvSpPr/>
                <p:nvPr/>
              </p:nvSpPr>
              <p:spPr>
                <a:xfrm>
                  <a:off x="3627384" y="2087502"/>
                  <a:ext cx="414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8" name="Rectangle 37">
                  <a:extLst>
                    <a:ext uri="{FF2B5EF4-FFF2-40B4-BE49-F238E27FC236}">
                      <a16:creationId xmlns:a16="http://schemas.microsoft.com/office/drawing/2014/main" id="{7ABB05E4-0BCD-C8C0-530E-509BCE2CBD9D}"/>
                    </a:ext>
                  </a:extLst>
                </p:cNvPr>
                <p:cNvSpPr/>
                <p:nvPr/>
              </p:nvSpPr>
              <p:spPr>
                <a:xfrm>
                  <a:off x="5012639" y="2089194"/>
                  <a:ext cx="36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39" name="Rectangle 38">
                  <a:extLst>
                    <a:ext uri="{FF2B5EF4-FFF2-40B4-BE49-F238E27FC236}">
                      <a16:creationId xmlns:a16="http://schemas.microsoft.com/office/drawing/2014/main" id="{B0E8F628-5A02-4098-0939-8EAA5C1D3952}"/>
                    </a:ext>
                  </a:extLst>
                </p:cNvPr>
                <p:cNvSpPr/>
                <p:nvPr/>
              </p:nvSpPr>
              <p:spPr>
                <a:xfrm>
                  <a:off x="5456447" y="2089194"/>
                  <a:ext cx="21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0" name="Rectangle 39">
                  <a:extLst>
                    <a:ext uri="{FF2B5EF4-FFF2-40B4-BE49-F238E27FC236}">
                      <a16:creationId xmlns:a16="http://schemas.microsoft.com/office/drawing/2014/main" id="{53341CF0-DB7D-7C56-B401-86EC0B7E98AA}"/>
                    </a:ext>
                  </a:extLst>
                </p:cNvPr>
                <p:cNvSpPr/>
                <p:nvPr/>
              </p:nvSpPr>
              <p:spPr>
                <a:xfrm>
                  <a:off x="1641949" y="2164000"/>
                  <a:ext cx="61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1" name="Rectangle 40">
                  <a:extLst>
                    <a:ext uri="{FF2B5EF4-FFF2-40B4-BE49-F238E27FC236}">
                      <a16:creationId xmlns:a16="http://schemas.microsoft.com/office/drawing/2014/main" id="{98DE6841-323E-066E-BB61-9D774F2223AC}"/>
                    </a:ext>
                  </a:extLst>
                </p:cNvPr>
                <p:cNvSpPr/>
                <p:nvPr/>
              </p:nvSpPr>
              <p:spPr>
                <a:xfrm>
                  <a:off x="2982346" y="2167206"/>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2" name="Rectangle 41">
                  <a:extLst>
                    <a:ext uri="{FF2B5EF4-FFF2-40B4-BE49-F238E27FC236}">
                      <a16:creationId xmlns:a16="http://schemas.microsoft.com/office/drawing/2014/main" id="{D9ECFFA4-59D5-E413-3697-688B2D10856A}"/>
                    </a:ext>
                  </a:extLst>
                </p:cNvPr>
                <p:cNvSpPr/>
                <p:nvPr/>
              </p:nvSpPr>
              <p:spPr>
                <a:xfrm>
                  <a:off x="3296481" y="2163187"/>
                  <a:ext cx="72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3" name="Rectangle 42">
                  <a:extLst>
                    <a:ext uri="{FF2B5EF4-FFF2-40B4-BE49-F238E27FC236}">
                      <a16:creationId xmlns:a16="http://schemas.microsoft.com/office/drawing/2014/main" id="{FD29A44F-E05A-9401-4BA8-25E1996884D4}"/>
                    </a:ext>
                  </a:extLst>
                </p:cNvPr>
                <p:cNvSpPr/>
                <p:nvPr/>
              </p:nvSpPr>
              <p:spPr>
                <a:xfrm>
                  <a:off x="5031194" y="2164000"/>
                  <a:ext cx="576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4" name="Rectangle 43">
                  <a:extLst>
                    <a:ext uri="{FF2B5EF4-FFF2-40B4-BE49-F238E27FC236}">
                      <a16:creationId xmlns:a16="http://schemas.microsoft.com/office/drawing/2014/main" id="{64B7DA20-BBE7-8E91-3B0E-3569F51C7078}"/>
                    </a:ext>
                  </a:extLst>
                </p:cNvPr>
                <p:cNvSpPr/>
                <p:nvPr/>
              </p:nvSpPr>
              <p:spPr>
                <a:xfrm>
                  <a:off x="2302413" y="2089194"/>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5" name="Rectangle 44">
                  <a:extLst>
                    <a:ext uri="{FF2B5EF4-FFF2-40B4-BE49-F238E27FC236}">
                      <a16:creationId xmlns:a16="http://schemas.microsoft.com/office/drawing/2014/main" id="{EBFC720D-166C-072E-0531-E82C17D51251}"/>
                    </a:ext>
                  </a:extLst>
                </p:cNvPr>
                <p:cNvSpPr/>
                <p:nvPr/>
              </p:nvSpPr>
              <p:spPr>
                <a:xfrm>
                  <a:off x="2584898" y="2167206"/>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6" name="Rectangle 45">
                  <a:extLst>
                    <a:ext uri="{FF2B5EF4-FFF2-40B4-BE49-F238E27FC236}">
                      <a16:creationId xmlns:a16="http://schemas.microsoft.com/office/drawing/2014/main" id="{14410D1E-DFC6-D6FC-498D-1F05F3EF4D72}"/>
                    </a:ext>
                  </a:extLst>
                </p:cNvPr>
                <p:cNvSpPr/>
                <p:nvPr/>
              </p:nvSpPr>
              <p:spPr>
                <a:xfrm>
                  <a:off x="2302413" y="2167206"/>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47" name="Rectangle 46">
                  <a:extLst>
                    <a:ext uri="{FF2B5EF4-FFF2-40B4-BE49-F238E27FC236}">
                      <a16:creationId xmlns:a16="http://schemas.microsoft.com/office/drawing/2014/main" id="{A97C3388-64FF-431D-8C50-0904A1C9EE3C}"/>
                    </a:ext>
                  </a:extLst>
                </p:cNvPr>
                <p:cNvSpPr/>
                <p:nvPr/>
              </p:nvSpPr>
              <p:spPr>
                <a:xfrm>
                  <a:off x="2982346" y="2089194"/>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nvGrpSpPr>
                <p:cNvPr id="48" name="Group 47">
                  <a:extLst>
                    <a:ext uri="{FF2B5EF4-FFF2-40B4-BE49-F238E27FC236}">
                      <a16:creationId xmlns:a16="http://schemas.microsoft.com/office/drawing/2014/main" id="{8EC38AE7-C5FC-84C5-7A73-FDDED3C6A794}"/>
                    </a:ext>
                  </a:extLst>
                </p:cNvPr>
                <p:cNvGrpSpPr/>
                <p:nvPr/>
              </p:nvGrpSpPr>
              <p:grpSpPr>
                <a:xfrm>
                  <a:off x="4066557" y="2087502"/>
                  <a:ext cx="931933" cy="124812"/>
                  <a:chOff x="4080562" y="4315701"/>
                  <a:chExt cx="931933" cy="124812"/>
                </a:xfrm>
              </p:grpSpPr>
              <p:sp>
                <p:nvSpPr>
                  <p:cNvPr id="49" name="Rectangle 48">
                    <a:extLst>
                      <a:ext uri="{FF2B5EF4-FFF2-40B4-BE49-F238E27FC236}">
                        <a16:creationId xmlns:a16="http://schemas.microsoft.com/office/drawing/2014/main" id="{EDF29D7E-5C8A-80ED-F7A8-9B7601AE805E}"/>
                      </a:ext>
                    </a:extLst>
                  </p:cNvPr>
                  <p:cNvSpPr/>
                  <p:nvPr/>
                </p:nvSpPr>
                <p:spPr>
                  <a:xfrm>
                    <a:off x="4363047" y="4315701"/>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0" name="Rectangle 49">
                    <a:extLst>
                      <a:ext uri="{FF2B5EF4-FFF2-40B4-BE49-F238E27FC236}">
                        <a16:creationId xmlns:a16="http://schemas.microsoft.com/office/drawing/2014/main" id="{3F567E0D-1091-CCFD-CC34-24B8572F6E41}"/>
                      </a:ext>
                    </a:extLst>
                  </p:cNvPr>
                  <p:cNvSpPr/>
                  <p:nvPr/>
                </p:nvSpPr>
                <p:spPr>
                  <a:xfrm>
                    <a:off x="4760495" y="4393713"/>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1" name="Rectangle 50">
                    <a:extLst>
                      <a:ext uri="{FF2B5EF4-FFF2-40B4-BE49-F238E27FC236}">
                        <a16:creationId xmlns:a16="http://schemas.microsoft.com/office/drawing/2014/main" id="{B9AE443C-DF13-B7D8-3BDD-36D2322CC5D6}"/>
                      </a:ext>
                    </a:extLst>
                  </p:cNvPr>
                  <p:cNvSpPr/>
                  <p:nvPr/>
                </p:nvSpPr>
                <p:spPr>
                  <a:xfrm>
                    <a:off x="4080562" y="4315701"/>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2" name="Rectangle 51">
                    <a:extLst>
                      <a:ext uri="{FF2B5EF4-FFF2-40B4-BE49-F238E27FC236}">
                        <a16:creationId xmlns:a16="http://schemas.microsoft.com/office/drawing/2014/main" id="{3902CAD5-B5DF-EA45-3AA7-04ABA27B089E}"/>
                      </a:ext>
                    </a:extLst>
                  </p:cNvPr>
                  <p:cNvSpPr/>
                  <p:nvPr/>
                </p:nvSpPr>
                <p:spPr>
                  <a:xfrm>
                    <a:off x="4363047" y="4393713"/>
                    <a:ext cx="378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3" name="Rectangle 52">
                    <a:extLst>
                      <a:ext uri="{FF2B5EF4-FFF2-40B4-BE49-F238E27FC236}">
                        <a16:creationId xmlns:a16="http://schemas.microsoft.com/office/drawing/2014/main" id="{F3D5EAD1-78F0-061E-C5AD-6FB07CC8C314}"/>
                      </a:ext>
                    </a:extLst>
                  </p:cNvPr>
                  <p:cNvSpPr/>
                  <p:nvPr/>
                </p:nvSpPr>
                <p:spPr>
                  <a:xfrm>
                    <a:off x="4080562" y="4393713"/>
                    <a:ext cx="270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54" name="Rectangle 53">
                    <a:extLst>
                      <a:ext uri="{FF2B5EF4-FFF2-40B4-BE49-F238E27FC236}">
                        <a16:creationId xmlns:a16="http://schemas.microsoft.com/office/drawing/2014/main" id="{A98753CF-6D69-A1E2-48B8-96F14C36DB14}"/>
                      </a:ext>
                    </a:extLst>
                  </p:cNvPr>
                  <p:cNvSpPr/>
                  <p:nvPr/>
                </p:nvSpPr>
                <p:spPr>
                  <a:xfrm>
                    <a:off x="4760495" y="4315701"/>
                    <a:ext cx="252000" cy="46800"/>
                  </a:xfrm>
                  <a:prstGeom prst="rect">
                    <a:avLst/>
                  </a:prstGeom>
                  <a:pattFill prst="ltUpDiag">
                    <a:fgClr>
                      <a:schemeClr val="bg1">
                        <a:lumMod val="50000"/>
                      </a:schemeClr>
                    </a:fgClr>
                    <a:bgClr>
                      <a:schemeClr val="bg1"/>
                    </a:bgClr>
                  </a:pattFill>
                  <a:ln w="31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grpSp>
            <p:nvGrpSpPr>
              <p:cNvPr id="16" name="Group 15">
                <a:extLst>
                  <a:ext uri="{FF2B5EF4-FFF2-40B4-BE49-F238E27FC236}">
                    <a16:creationId xmlns:a16="http://schemas.microsoft.com/office/drawing/2014/main" id="{3A9D1D93-EF0E-CB05-2C69-3952CB51B668}"/>
                  </a:ext>
                </a:extLst>
              </p:cNvPr>
              <p:cNvGrpSpPr/>
              <p:nvPr/>
            </p:nvGrpSpPr>
            <p:grpSpPr>
              <a:xfrm>
                <a:off x="3620481" y="2756527"/>
                <a:ext cx="72000" cy="317531"/>
                <a:chOff x="3597810" y="2756527"/>
                <a:chExt cx="72000" cy="317531"/>
              </a:xfrm>
            </p:grpSpPr>
            <p:sp>
              <p:nvSpPr>
                <p:cNvPr id="17" name="Oval 16">
                  <a:extLst>
                    <a:ext uri="{FF2B5EF4-FFF2-40B4-BE49-F238E27FC236}">
                      <a16:creationId xmlns:a16="http://schemas.microsoft.com/office/drawing/2014/main" id="{04FC9EDA-7A8B-F8CE-1316-EBC0AF8EB424}"/>
                    </a:ext>
                  </a:extLst>
                </p:cNvPr>
                <p:cNvSpPr/>
                <p:nvPr/>
              </p:nvSpPr>
              <p:spPr>
                <a:xfrm>
                  <a:off x="3597810" y="2756527"/>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8" name="Oval 17">
                  <a:extLst>
                    <a:ext uri="{FF2B5EF4-FFF2-40B4-BE49-F238E27FC236}">
                      <a16:creationId xmlns:a16="http://schemas.microsoft.com/office/drawing/2014/main" id="{3A631482-C124-E0D5-A4FE-C8882C26EDDD}"/>
                    </a:ext>
                  </a:extLst>
                </p:cNvPr>
                <p:cNvSpPr/>
                <p:nvPr/>
              </p:nvSpPr>
              <p:spPr>
                <a:xfrm>
                  <a:off x="3597810" y="2879292"/>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sp>
              <p:nvSpPr>
                <p:cNvPr id="19" name="Oval 18">
                  <a:extLst>
                    <a:ext uri="{FF2B5EF4-FFF2-40B4-BE49-F238E27FC236}">
                      <a16:creationId xmlns:a16="http://schemas.microsoft.com/office/drawing/2014/main" id="{A7FD20E8-4F91-479D-8C1C-95A73D548C14}"/>
                    </a:ext>
                  </a:extLst>
                </p:cNvPr>
                <p:cNvSpPr/>
                <p:nvPr/>
              </p:nvSpPr>
              <p:spPr>
                <a:xfrm>
                  <a:off x="3597810" y="3002058"/>
                  <a:ext cx="72000" cy="72000"/>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grpSp>
        <p:sp>
          <p:nvSpPr>
            <p:cNvPr id="6" name="TextBox 5">
              <a:extLst>
                <a:ext uri="{FF2B5EF4-FFF2-40B4-BE49-F238E27FC236}">
                  <a16:creationId xmlns:a16="http://schemas.microsoft.com/office/drawing/2014/main" id="{B4CA9758-947C-2991-4092-A686422AD457}"/>
                </a:ext>
              </a:extLst>
            </p:cNvPr>
            <p:cNvSpPr txBox="1"/>
            <p:nvPr/>
          </p:nvSpPr>
          <p:spPr>
            <a:xfrm>
              <a:off x="7606480" y="4065827"/>
              <a:ext cx="1131722" cy="246222"/>
            </a:xfrm>
            <a:prstGeom prst="rect">
              <a:avLst/>
            </a:prstGeom>
            <a:noFill/>
          </p:spPr>
          <p:txBody>
            <a:bodyPr vert="horz" wrap="none" lIns="0" tIns="0" rIns="0" bIns="0" rtlCol="0">
              <a:spAutoFit/>
            </a:bodyPr>
            <a:lstStyle/>
            <a:p>
              <a:r>
                <a:rPr lang="en-US" sz="800" b="1">
                  <a:effectLst>
                    <a:glow rad="127000">
                      <a:schemeClr val="bg1"/>
                    </a:glow>
                  </a:effectLst>
                </a:rPr>
                <a:t>TSV bundle</a:t>
              </a:r>
            </a:p>
          </p:txBody>
        </p:sp>
        <p:sp>
          <p:nvSpPr>
            <p:cNvPr id="7" name="TextBox 6">
              <a:extLst>
                <a:ext uri="{FF2B5EF4-FFF2-40B4-BE49-F238E27FC236}">
                  <a16:creationId xmlns:a16="http://schemas.microsoft.com/office/drawing/2014/main" id="{3BB0BF1C-0CD6-4AF8-1216-FEFDB5987DC3}"/>
                </a:ext>
              </a:extLst>
            </p:cNvPr>
            <p:cNvSpPr txBox="1"/>
            <p:nvPr/>
          </p:nvSpPr>
          <p:spPr>
            <a:xfrm>
              <a:off x="5591958" y="4065827"/>
              <a:ext cx="1131722" cy="246222"/>
            </a:xfrm>
            <a:prstGeom prst="rect">
              <a:avLst/>
            </a:prstGeom>
            <a:noFill/>
          </p:spPr>
          <p:txBody>
            <a:bodyPr vert="horz" wrap="none" lIns="0" tIns="0" rIns="0" bIns="0" rtlCol="0">
              <a:spAutoFit/>
            </a:bodyPr>
            <a:lstStyle/>
            <a:p>
              <a:r>
                <a:rPr lang="en-US" sz="800" b="1">
                  <a:effectLst>
                    <a:glow rad="127000">
                      <a:schemeClr val="bg1"/>
                    </a:glow>
                  </a:effectLst>
                </a:rPr>
                <a:t>TSV bundle</a:t>
              </a:r>
            </a:p>
          </p:txBody>
        </p:sp>
        <p:sp>
          <p:nvSpPr>
            <p:cNvPr id="8" name="TextBox 7">
              <a:extLst>
                <a:ext uri="{FF2B5EF4-FFF2-40B4-BE49-F238E27FC236}">
                  <a16:creationId xmlns:a16="http://schemas.microsoft.com/office/drawing/2014/main" id="{D7D7F83C-A993-AC2A-5D68-E462C2EF5E3D}"/>
                </a:ext>
              </a:extLst>
            </p:cNvPr>
            <p:cNvSpPr txBox="1"/>
            <p:nvPr/>
          </p:nvSpPr>
          <p:spPr>
            <a:xfrm>
              <a:off x="8427303" y="4353743"/>
              <a:ext cx="349456" cy="184666"/>
            </a:xfrm>
            <a:prstGeom prst="rect">
              <a:avLst/>
            </a:prstGeom>
            <a:noFill/>
          </p:spPr>
          <p:txBody>
            <a:bodyPr vert="horz" wrap="none" lIns="0" tIns="0" rIns="0" bIns="0" rtlCol="0">
              <a:spAutoFit/>
            </a:bodyPr>
            <a:lstStyle/>
            <a:p>
              <a:r>
                <a:rPr lang="en-US" sz="600" b="1">
                  <a:solidFill>
                    <a:schemeClr val="tx1">
                      <a:lumMod val="50000"/>
                      <a:lumOff val="50000"/>
                    </a:schemeClr>
                  </a:solidFill>
                  <a:effectLst/>
                </a:rPr>
                <a:t>MOS</a:t>
              </a:r>
            </a:p>
          </p:txBody>
        </p:sp>
        <p:sp>
          <p:nvSpPr>
            <p:cNvPr id="9" name="TextBox 8">
              <a:extLst>
                <a:ext uri="{FF2B5EF4-FFF2-40B4-BE49-F238E27FC236}">
                  <a16:creationId xmlns:a16="http://schemas.microsoft.com/office/drawing/2014/main" id="{948BB1FA-7030-FDE1-BB5B-F8C2C28844FC}"/>
                </a:ext>
              </a:extLst>
            </p:cNvPr>
            <p:cNvSpPr txBox="1"/>
            <p:nvPr/>
          </p:nvSpPr>
          <p:spPr>
            <a:xfrm>
              <a:off x="8829023" y="4565227"/>
              <a:ext cx="509756" cy="184666"/>
            </a:xfrm>
            <a:prstGeom prst="rect">
              <a:avLst/>
            </a:prstGeom>
            <a:noFill/>
          </p:spPr>
          <p:txBody>
            <a:bodyPr vert="horz" wrap="none" lIns="0" tIns="0" rIns="0" bIns="0" rtlCol="0">
              <a:spAutoFit/>
            </a:bodyPr>
            <a:lstStyle/>
            <a:p>
              <a:r>
                <a:rPr lang="en-US" sz="600" b="1">
                  <a:solidFill>
                    <a:schemeClr val="tx1">
                      <a:lumMod val="50000"/>
                      <a:lumOff val="50000"/>
                    </a:schemeClr>
                  </a:solidFill>
                  <a:effectLst/>
                </a:rPr>
                <a:t>Cu line</a:t>
              </a:r>
            </a:p>
          </p:txBody>
        </p:sp>
        <p:sp>
          <p:nvSpPr>
            <p:cNvPr id="10" name="TextBox 9">
              <a:extLst>
                <a:ext uri="{FF2B5EF4-FFF2-40B4-BE49-F238E27FC236}">
                  <a16:creationId xmlns:a16="http://schemas.microsoft.com/office/drawing/2014/main" id="{71BEC5EB-F315-56FB-3200-0354758EA722}"/>
                </a:ext>
              </a:extLst>
            </p:cNvPr>
            <p:cNvSpPr txBox="1"/>
            <p:nvPr/>
          </p:nvSpPr>
          <p:spPr>
            <a:xfrm>
              <a:off x="8396875" y="4736691"/>
              <a:ext cx="561052" cy="184666"/>
            </a:xfrm>
            <a:prstGeom prst="rect">
              <a:avLst/>
            </a:prstGeom>
            <a:noFill/>
          </p:spPr>
          <p:txBody>
            <a:bodyPr vert="horz" wrap="none" lIns="0" tIns="0" rIns="0" bIns="0" rtlCol="0">
              <a:spAutoFit/>
            </a:bodyPr>
            <a:lstStyle/>
            <a:p>
              <a:r>
                <a:rPr lang="el-GR" sz="600" b="1">
                  <a:solidFill>
                    <a:schemeClr val="tx1">
                      <a:lumMod val="50000"/>
                      <a:lumOff val="50000"/>
                    </a:schemeClr>
                  </a:solidFill>
                  <a:effectLst/>
                </a:rPr>
                <a:t>μ</a:t>
              </a:r>
              <a:r>
                <a:rPr lang="en-US" sz="600" b="1">
                  <a:solidFill>
                    <a:schemeClr val="tx1">
                      <a:lumMod val="50000"/>
                      <a:lumOff val="50000"/>
                    </a:schemeClr>
                  </a:solidFill>
                  <a:effectLst/>
                </a:rPr>
                <a:t>-bump</a:t>
              </a:r>
            </a:p>
          </p:txBody>
        </p:sp>
      </p:grpSp>
      <p:grpSp>
        <p:nvGrpSpPr>
          <p:cNvPr id="512" name="Group 511">
            <a:extLst>
              <a:ext uri="{FF2B5EF4-FFF2-40B4-BE49-F238E27FC236}">
                <a16:creationId xmlns:a16="http://schemas.microsoft.com/office/drawing/2014/main" id="{A265F0F9-3B87-62F5-17C8-EEED7DAFC073}"/>
              </a:ext>
            </a:extLst>
          </p:cNvPr>
          <p:cNvGrpSpPr/>
          <p:nvPr/>
        </p:nvGrpSpPr>
        <p:grpSpPr>
          <a:xfrm>
            <a:off x="5121745" y="1010854"/>
            <a:ext cx="3050246" cy="2184792"/>
            <a:chOff x="580125" y="4387461"/>
            <a:chExt cx="3050246" cy="2184792"/>
          </a:xfrm>
        </p:grpSpPr>
        <p:sp>
          <p:nvSpPr>
            <p:cNvPr id="513" name="TextBox 512">
              <a:extLst>
                <a:ext uri="{FF2B5EF4-FFF2-40B4-BE49-F238E27FC236}">
                  <a16:creationId xmlns:a16="http://schemas.microsoft.com/office/drawing/2014/main" id="{536B3B46-C935-A980-BBD4-821EA4FA0721}"/>
                </a:ext>
              </a:extLst>
            </p:cNvPr>
            <p:cNvSpPr txBox="1"/>
            <p:nvPr/>
          </p:nvSpPr>
          <p:spPr>
            <a:xfrm>
              <a:off x="742483" y="4387461"/>
              <a:ext cx="2814104" cy="215444"/>
            </a:xfrm>
            <a:prstGeom prst="rect">
              <a:avLst/>
            </a:prstGeom>
            <a:noFill/>
          </p:spPr>
          <p:txBody>
            <a:bodyPr vert="horz" wrap="none" lIns="0" tIns="0" rIns="0" bIns="0" rtlCol="0">
              <a:spAutoFit/>
            </a:bodyPr>
            <a:lstStyle/>
            <a:p>
              <a:r>
                <a:rPr lang="en-US" sz="1400" b="1">
                  <a:solidFill>
                    <a:srgbClr val="FF0000"/>
                  </a:solidFill>
                  <a:effectLst>
                    <a:glow rad="127000">
                      <a:schemeClr val="bg1"/>
                    </a:glow>
                  </a:effectLst>
                  <a:latin typeface="Calibri" panose="020F0502020204030204" pitchFamily="34" charset="0"/>
                  <a:cs typeface="Calibri" panose="020F0502020204030204" pitchFamily="34" charset="0"/>
                </a:rPr>
                <a:t>Per die &gt;5000 TSVs in HBM2 (8 stacks)</a:t>
              </a:r>
            </a:p>
          </p:txBody>
        </p:sp>
        <p:pic>
          <p:nvPicPr>
            <p:cNvPr id="515" name="Picture 514">
              <a:extLst>
                <a:ext uri="{FF2B5EF4-FFF2-40B4-BE49-F238E27FC236}">
                  <a16:creationId xmlns:a16="http://schemas.microsoft.com/office/drawing/2014/main" id="{C101DE7D-DB2F-860E-80CD-5677A8CC1308}"/>
                </a:ext>
              </a:extLst>
            </p:cNvPr>
            <p:cNvPicPr>
              <a:picLocks noChangeAspect="1"/>
            </p:cNvPicPr>
            <p:nvPr/>
          </p:nvPicPr>
          <p:blipFill>
            <a:blip r:embed="rId2"/>
            <a:stretch>
              <a:fillRect/>
            </a:stretch>
          </p:blipFill>
          <p:spPr>
            <a:xfrm>
              <a:off x="580125" y="4596444"/>
              <a:ext cx="3050246" cy="1975809"/>
            </a:xfrm>
            <a:prstGeom prst="rect">
              <a:avLst/>
            </a:prstGeom>
          </p:spPr>
        </p:pic>
        <p:sp>
          <p:nvSpPr>
            <p:cNvPr id="516" name="TextBox 515">
              <a:extLst>
                <a:ext uri="{FF2B5EF4-FFF2-40B4-BE49-F238E27FC236}">
                  <a16:creationId xmlns:a16="http://schemas.microsoft.com/office/drawing/2014/main" id="{2820CF9F-9B41-2F62-4C4C-16F4CEE1E8CD}"/>
                </a:ext>
              </a:extLst>
            </p:cNvPr>
            <p:cNvSpPr txBox="1"/>
            <p:nvPr/>
          </p:nvSpPr>
          <p:spPr>
            <a:xfrm>
              <a:off x="1006505" y="5587448"/>
              <a:ext cx="2349419" cy="107722"/>
            </a:xfrm>
            <a:prstGeom prst="rect">
              <a:avLst/>
            </a:prstGeom>
            <a:noFill/>
          </p:spPr>
          <p:txBody>
            <a:bodyPr vert="horz" wrap="square" lIns="0" tIns="0" rIns="0" bIns="0" rtlCol="0">
              <a:spAutoFit/>
            </a:bodyPr>
            <a:lstStyle/>
            <a:p>
              <a:r>
                <a:rPr lang="en-US" sz="700">
                  <a:solidFill>
                    <a:srgbClr val="FF0000"/>
                  </a:solidFill>
                  <a:effectLst>
                    <a:glow rad="127000">
                      <a:schemeClr val="bg1"/>
                    </a:glow>
                  </a:effectLst>
                  <a:latin typeface="Calibri" panose="020F0502020204030204" pitchFamily="34" charset="0"/>
                  <a:cs typeface="Calibri" panose="020F0502020204030204" pitchFamily="34" charset="0"/>
                </a:rPr>
                <a:t>TSV occupied area ~10.9mm</a:t>
              </a:r>
              <a:r>
                <a:rPr lang="en-US" sz="700" baseline="30000">
                  <a:solidFill>
                    <a:srgbClr val="FF0000"/>
                  </a:solidFill>
                  <a:effectLst>
                    <a:glow rad="127000">
                      <a:schemeClr val="bg1"/>
                    </a:glow>
                  </a:effectLst>
                  <a:latin typeface="Calibri" panose="020F0502020204030204" pitchFamily="34" charset="0"/>
                  <a:cs typeface="Calibri" panose="020F0502020204030204" pitchFamily="34" charset="0"/>
                </a:rPr>
                <a:t>2</a:t>
              </a:r>
              <a:r>
                <a:rPr lang="en-US" sz="700">
                  <a:solidFill>
                    <a:srgbClr val="FF0000"/>
                  </a:solidFill>
                  <a:effectLst>
                    <a:glow rad="127000">
                      <a:schemeClr val="bg1"/>
                    </a:glow>
                  </a:effectLst>
                  <a:latin typeface="Calibri" panose="020F0502020204030204" pitchFamily="34" charset="0"/>
                  <a:cs typeface="Calibri" panose="020F0502020204030204" pitchFamily="34" charset="0"/>
                </a:rPr>
                <a:t> (12.7%) in real HBM2 DRAM die</a:t>
              </a:r>
            </a:p>
          </p:txBody>
        </p:sp>
      </p:grpSp>
      <p:grpSp>
        <p:nvGrpSpPr>
          <p:cNvPr id="526" name="Group 525">
            <a:extLst>
              <a:ext uri="{FF2B5EF4-FFF2-40B4-BE49-F238E27FC236}">
                <a16:creationId xmlns:a16="http://schemas.microsoft.com/office/drawing/2014/main" id="{805A9589-78D9-FFBE-58E5-2AA9633A997C}"/>
              </a:ext>
            </a:extLst>
          </p:cNvPr>
          <p:cNvGrpSpPr/>
          <p:nvPr/>
        </p:nvGrpSpPr>
        <p:grpSpPr>
          <a:xfrm>
            <a:off x="5401797" y="3753603"/>
            <a:ext cx="2142003" cy="2225125"/>
            <a:chOff x="7689836" y="1158465"/>
            <a:chExt cx="2642073" cy="2335518"/>
          </a:xfrm>
        </p:grpSpPr>
        <p:pic>
          <p:nvPicPr>
            <p:cNvPr id="527" name="Picture 526">
              <a:extLst>
                <a:ext uri="{FF2B5EF4-FFF2-40B4-BE49-F238E27FC236}">
                  <a16:creationId xmlns:a16="http://schemas.microsoft.com/office/drawing/2014/main" id="{EE5B5C77-A1C0-F9D1-DA2D-71DC968F8B02}"/>
                </a:ext>
              </a:extLst>
            </p:cNvPr>
            <p:cNvPicPr>
              <a:picLocks noChangeAspect="1"/>
            </p:cNvPicPr>
            <p:nvPr/>
          </p:nvPicPr>
          <p:blipFill>
            <a:blip r:embed="rId3"/>
            <a:stretch>
              <a:fillRect/>
            </a:stretch>
          </p:blipFill>
          <p:spPr>
            <a:xfrm rot="16200000">
              <a:off x="7823842" y="1024459"/>
              <a:ext cx="2335518" cy="2603529"/>
            </a:xfrm>
            <a:prstGeom prst="rect">
              <a:avLst/>
            </a:prstGeom>
          </p:spPr>
        </p:pic>
        <p:cxnSp>
          <p:nvCxnSpPr>
            <p:cNvPr id="528" name="Straight Connector 527">
              <a:extLst>
                <a:ext uri="{FF2B5EF4-FFF2-40B4-BE49-F238E27FC236}">
                  <a16:creationId xmlns:a16="http://schemas.microsoft.com/office/drawing/2014/main" id="{38D2203C-C0E7-9F10-25F4-9D1948DF6749}"/>
                </a:ext>
              </a:extLst>
            </p:cNvPr>
            <p:cNvCxnSpPr>
              <a:cxnSpLocks/>
            </p:cNvCxnSpPr>
            <p:nvPr/>
          </p:nvCxnSpPr>
          <p:spPr>
            <a:xfrm>
              <a:off x="9404780" y="2286000"/>
              <a:ext cx="927129"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531" name="Freeform 530">
            <a:extLst>
              <a:ext uri="{FF2B5EF4-FFF2-40B4-BE49-F238E27FC236}">
                <a16:creationId xmlns:a16="http://schemas.microsoft.com/office/drawing/2014/main" id="{E302B54F-6176-8C28-95C1-80A25C1FCFB3}"/>
              </a:ext>
            </a:extLst>
          </p:cNvPr>
          <p:cNvSpPr/>
          <p:nvPr/>
        </p:nvSpPr>
        <p:spPr>
          <a:xfrm>
            <a:off x="7401221" y="3599543"/>
            <a:ext cx="1296407" cy="343089"/>
          </a:xfrm>
          <a:custGeom>
            <a:avLst/>
            <a:gdLst>
              <a:gd name="connsiteX0" fmla="*/ 0 w 854580"/>
              <a:gd name="connsiteY0" fmla="*/ 258178 h 258178"/>
              <a:gd name="connsiteX1" fmla="*/ 290557 w 854580"/>
              <a:gd name="connsiteY1" fmla="*/ 10350 h 258178"/>
              <a:gd name="connsiteX2" fmla="*/ 854580 w 854580"/>
              <a:gd name="connsiteY2" fmla="*/ 70171 h 258178"/>
            </a:gdLst>
            <a:ahLst/>
            <a:cxnLst>
              <a:cxn ang="0">
                <a:pos x="connsiteX0" y="connsiteY0"/>
              </a:cxn>
              <a:cxn ang="0">
                <a:pos x="connsiteX1" y="connsiteY1"/>
              </a:cxn>
              <a:cxn ang="0">
                <a:pos x="connsiteX2" y="connsiteY2"/>
              </a:cxn>
            </a:cxnLst>
            <a:rect l="l" t="t" r="r" b="b"/>
            <a:pathLst>
              <a:path w="854580" h="258178">
                <a:moveTo>
                  <a:pt x="0" y="258178"/>
                </a:moveTo>
                <a:cubicBezTo>
                  <a:pt x="74063" y="149931"/>
                  <a:pt x="148127" y="41684"/>
                  <a:pt x="290557" y="10350"/>
                </a:cubicBezTo>
                <a:cubicBezTo>
                  <a:pt x="432987" y="-20985"/>
                  <a:pt x="643783" y="24593"/>
                  <a:pt x="854580" y="70171"/>
                </a:cubicBezTo>
              </a:path>
            </a:pathLst>
          </a:custGeom>
          <a:noFill/>
          <a:ln>
            <a:solidFill>
              <a:schemeClr val="accent2"/>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531">
            <a:extLst>
              <a:ext uri="{FF2B5EF4-FFF2-40B4-BE49-F238E27FC236}">
                <a16:creationId xmlns:a16="http://schemas.microsoft.com/office/drawing/2014/main" id="{33E986B4-4219-5296-A9B8-E301EAC9AF4D}"/>
              </a:ext>
            </a:extLst>
          </p:cNvPr>
          <p:cNvSpPr/>
          <p:nvPr/>
        </p:nvSpPr>
        <p:spPr>
          <a:xfrm rot="573493">
            <a:off x="7834689" y="2062123"/>
            <a:ext cx="1558296" cy="343089"/>
          </a:xfrm>
          <a:custGeom>
            <a:avLst/>
            <a:gdLst>
              <a:gd name="connsiteX0" fmla="*/ 0 w 854580"/>
              <a:gd name="connsiteY0" fmla="*/ 258178 h 258178"/>
              <a:gd name="connsiteX1" fmla="*/ 290557 w 854580"/>
              <a:gd name="connsiteY1" fmla="*/ 10350 h 258178"/>
              <a:gd name="connsiteX2" fmla="*/ 854580 w 854580"/>
              <a:gd name="connsiteY2" fmla="*/ 70171 h 258178"/>
            </a:gdLst>
            <a:ahLst/>
            <a:cxnLst>
              <a:cxn ang="0">
                <a:pos x="connsiteX0" y="connsiteY0"/>
              </a:cxn>
              <a:cxn ang="0">
                <a:pos x="connsiteX1" y="connsiteY1"/>
              </a:cxn>
              <a:cxn ang="0">
                <a:pos x="connsiteX2" y="connsiteY2"/>
              </a:cxn>
            </a:cxnLst>
            <a:rect l="l" t="t" r="r" b="b"/>
            <a:pathLst>
              <a:path w="854580" h="258178">
                <a:moveTo>
                  <a:pt x="0" y="258178"/>
                </a:moveTo>
                <a:cubicBezTo>
                  <a:pt x="74063" y="149931"/>
                  <a:pt x="148127" y="41684"/>
                  <a:pt x="290557" y="10350"/>
                </a:cubicBezTo>
                <a:cubicBezTo>
                  <a:pt x="432987" y="-20985"/>
                  <a:pt x="643783" y="24593"/>
                  <a:pt x="854580" y="70171"/>
                </a:cubicBezTo>
              </a:path>
            </a:pathLst>
          </a:custGeom>
          <a:noFill/>
          <a:ln>
            <a:solidFill>
              <a:schemeClr val="accent2"/>
            </a:solidFill>
            <a:headEnd type="none" w="med" len="med"/>
            <a:tailEnd type="triangle"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6" name="Group 535">
            <a:extLst>
              <a:ext uri="{FF2B5EF4-FFF2-40B4-BE49-F238E27FC236}">
                <a16:creationId xmlns:a16="http://schemas.microsoft.com/office/drawing/2014/main" id="{4A98C812-4CC0-6EF4-0CA2-ADD5DFFD68C5}"/>
              </a:ext>
            </a:extLst>
          </p:cNvPr>
          <p:cNvGrpSpPr/>
          <p:nvPr/>
        </p:nvGrpSpPr>
        <p:grpSpPr>
          <a:xfrm>
            <a:off x="7824848" y="3738754"/>
            <a:ext cx="4298331" cy="2309631"/>
            <a:chOff x="7049870" y="3458428"/>
            <a:chExt cx="5033208" cy="2738076"/>
          </a:xfrm>
        </p:grpSpPr>
        <p:pic>
          <p:nvPicPr>
            <p:cNvPr id="533" name="Picture 532">
              <a:extLst>
                <a:ext uri="{FF2B5EF4-FFF2-40B4-BE49-F238E27FC236}">
                  <a16:creationId xmlns:a16="http://schemas.microsoft.com/office/drawing/2014/main" id="{4D0DFE86-2F0B-3685-A34F-5813CBF20C56}"/>
                </a:ext>
              </a:extLst>
            </p:cNvPr>
            <p:cNvPicPr>
              <a:picLocks noChangeAspect="1"/>
            </p:cNvPicPr>
            <p:nvPr/>
          </p:nvPicPr>
          <p:blipFill rotWithShape="1">
            <a:blip r:embed="rId4"/>
            <a:srcRect l="45255" t="50934" r="2360" b="-6327"/>
            <a:stretch/>
          </p:blipFill>
          <p:spPr>
            <a:xfrm>
              <a:off x="7074808" y="3458428"/>
              <a:ext cx="4714876" cy="666516"/>
            </a:xfrm>
            <a:prstGeom prst="rect">
              <a:avLst/>
            </a:prstGeom>
          </p:spPr>
        </p:pic>
        <p:pic>
          <p:nvPicPr>
            <p:cNvPr id="534" name="Picture 533">
              <a:extLst>
                <a:ext uri="{FF2B5EF4-FFF2-40B4-BE49-F238E27FC236}">
                  <a16:creationId xmlns:a16="http://schemas.microsoft.com/office/drawing/2014/main" id="{95543744-4AD0-3363-C438-6691EA5071EE}"/>
                </a:ext>
              </a:extLst>
            </p:cNvPr>
            <p:cNvPicPr>
              <a:picLocks noChangeAspect="1"/>
            </p:cNvPicPr>
            <p:nvPr/>
          </p:nvPicPr>
          <p:blipFill>
            <a:blip r:embed="rId5"/>
            <a:stretch>
              <a:fillRect/>
            </a:stretch>
          </p:blipFill>
          <p:spPr>
            <a:xfrm>
              <a:off x="9336180" y="4262084"/>
              <a:ext cx="2746898" cy="1851841"/>
            </a:xfrm>
            <a:prstGeom prst="rect">
              <a:avLst/>
            </a:prstGeom>
          </p:spPr>
        </p:pic>
        <p:pic>
          <p:nvPicPr>
            <p:cNvPr id="535" name="Picture 534">
              <a:extLst>
                <a:ext uri="{FF2B5EF4-FFF2-40B4-BE49-F238E27FC236}">
                  <a16:creationId xmlns:a16="http://schemas.microsoft.com/office/drawing/2014/main" id="{49810864-6F19-0BC8-8BFE-2CFFDF6B748D}"/>
                </a:ext>
              </a:extLst>
            </p:cNvPr>
            <p:cNvPicPr>
              <a:picLocks noChangeAspect="1"/>
            </p:cNvPicPr>
            <p:nvPr/>
          </p:nvPicPr>
          <p:blipFill>
            <a:blip r:embed="rId6"/>
            <a:stretch>
              <a:fillRect/>
            </a:stretch>
          </p:blipFill>
          <p:spPr>
            <a:xfrm>
              <a:off x="7049870" y="4179504"/>
              <a:ext cx="2092360" cy="2017000"/>
            </a:xfrm>
            <a:prstGeom prst="rect">
              <a:avLst/>
            </a:prstGeom>
          </p:spPr>
        </p:pic>
      </p:grpSp>
      <p:cxnSp>
        <p:nvCxnSpPr>
          <p:cNvPr id="537" name="Straight Connector 536">
            <a:extLst>
              <a:ext uri="{FF2B5EF4-FFF2-40B4-BE49-F238E27FC236}">
                <a16:creationId xmlns:a16="http://schemas.microsoft.com/office/drawing/2014/main" id="{A4DA81D8-709A-9A23-AA28-48968F8F04D8}"/>
              </a:ext>
            </a:extLst>
          </p:cNvPr>
          <p:cNvCxnSpPr>
            <a:cxnSpLocks/>
          </p:cNvCxnSpPr>
          <p:nvPr/>
        </p:nvCxnSpPr>
        <p:spPr>
          <a:xfrm flipV="1">
            <a:off x="8939536" y="5178120"/>
            <a:ext cx="838200" cy="381000"/>
          </a:xfrm>
          <a:prstGeom prst="line">
            <a:avLst/>
          </a:prstGeom>
          <a:ln>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10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0DEB-5DA2-6213-5A74-82622A58A0E3}"/>
              </a:ext>
            </a:extLst>
          </p:cNvPr>
          <p:cNvSpPr>
            <a:spLocks noGrp="1"/>
          </p:cNvSpPr>
          <p:nvPr>
            <p:ph type="title"/>
          </p:nvPr>
        </p:nvSpPr>
        <p:spPr>
          <a:xfrm>
            <a:off x="914400" y="152400"/>
            <a:ext cx="10363200" cy="491749"/>
          </a:xfrm>
        </p:spPr>
        <p:txBody>
          <a:bodyPr/>
          <a:lstStyle/>
          <a:p>
            <a:r>
              <a:rPr lang="en-US" sz="2400"/>
              <a:t>Solution Direction – Terraced Memory Cube</a:t>
            </a:r>
          </a:p>
        </p:txBody>
      </p:sp>
      <p:sp>
        <p:nvSpPr>
          <p:cNvPr id="3" name="Content Placeholder 2">
            <a:extLst>
              <a:ext uri="{FF2B5EF4-FFF2-40B4-BE49-F238E27FC236}">
                <a16:creationId xmlns:a16="http://schemas.microsoft.com/office/drawing/2014/main" id="{095E7615-C1BD-4F47-EDD0-2E064935B801}"/>
              </a:ext>
            </a:extLst>
          </p:cNvPr>
          <p:cNvSpPr>
            <a:spLocks noGrp="1"/>
          </p:cNvSpPr>
          <p:nvPr>
            <p:ph idx="1"/>
          </p:nvPr>
        </p:nvSpPr>
        <p:spPr>
          <a:xfrm>
            <a:off x="914400" y="5056412"/>
            <a:ext cx="10363200" cy="1319303"/>
          </a:xfrm>
        </p:spPr>
        <p:txBody>
          <a:bodyPr/>
          <a:lstStyle/>
          <a:p>
            <a:r>
              <a:rPr lang="en-US" sz="1800" b="0"/>
              <a:t>0.2pJ/bit is achieved with Muddy Creek Test Chip (IDF pending) in 3D-Fanout PoC Package</a:t>
            </a:r>
          </a:p>
          <a:p>
            <a:r>
              <a:rPr lang="en-US" sz="1800" b="0"/>
              <a:t>0.25pJ/DDR transfer adder @ 10mm RDL (0.2fF/µm@0.7V) with 50% bit twiddling pattern sequencing, </a:t>
            </a:r>
            <a:r>
              <a:rPr lang="en-US" sz="1800" b="0" err="1"/>
              <a:t>ie</a:t>
            </a:r>
            <a:r>
              <a:rPr lang="en-US" sz="1800" b="0"/>
              <a:t>. (00110011…) Tx/Rx.</a:t>
            </a:r>
          </a:p>
        </p:txBody>
      </p:sp>
      <p:sp>
        <p:nvSpPr>
          <p:cNvPr id="4" name="Content Placeholder 2">
            <a:extLst>
              <a:ext uri="{FF2B5EF4-FFF2-40B4-BE49-F238E27FC236}">
                <a16:creationId xmlns:a16="http://schemas.microsoft.com/office/drawing/2014/main" id="{DA73A888-E1D8-88CB-3E29-45740752C29E}"/>
              </a:ext>
            </a:extLst>
          </p:cNvPr>
          <p:cNvSpPr txBox="1">
            <a:spLocks/>
          </p:cNvSpPr>
          <p:nvPr/>
        </p:nvSpPr>
        <p:spPr bwMode="auto">
          <a:xfrm>
            <a:off x="6422722" y="1295401"/>
            <a:ext cx="5022303" cy="3048000"/>
          </a:xfrm>
          <a:prstGeom prst="rect">
            <a:avLst/>
          </a:prstGeom>
          <a:noFill/>
          <a:ln w="38100">
            <a:solidFill>
              <a:schemeClr val="accent6"/>
            </a:solidFill>
            <a:miter lim="800000"/>
            <a:headEnd/>
            <a:tailEnd/>
          </a:ln>
        </p:spPr>
        <p:txBody>
          <a:bodyPr vert="horz" wrap="square" lIns="18288" tIns="45720" rIns="0"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FontTx/>
              <a:buNone/>
            </a:pPr>
            <a:r>
              <a:rPr lang="en-US" sz="1800" kern="0"/>
              <a:t>Terraced Chiplet Cubing, TCC (IDF pending)</a:t>
            </a:r>
          </a:p>
          <a:p>
            <a:pPr marL="458788" lvl="1" indent="-230188" defTabSz="914400"/>
            <a:endParaRPr lang="en-US" sz="1800" kern="0">
              <a:solidFill>
                <a:srgbClr val="212121"/>
              </a:solidFill>
              <a:ea typeface="PMingLiU" panose="02020500000000000000" pitchFamily="18" charset="-120"/>
            </a:endParaRPr>
          </a:p>
        </p:txBody>
      </p:sp>
      <p:sp>
        <p:nvSpPr>
          <p:cNvPr id="5" name="Content Placeholder 2">
            <a:extLst>
              <a:ext uri="{FF2B5EF4-FFF2-40B4-BE49-F238E27FC236}">
                <a16:creationId xmlns:a16="http://schemas.microsoft.com/office/drawing/2014/main" id="{B0CC6B1A-F715-330F-0BEE-B2423E1E6243}"/>
              </a:ext>
            </a:extLst>
          </p:cNvPr>
          <p:cNvSpPr txBox="1">
            <a:spLocks/>
          </p:cNvSpPr>
          <p:nvPr/>
        </p:nvSpPr>
        <p:spPr bwMode="auto">
          <a:xfrm>
            <a:off x="3272311" y="4543317"/>
            <a:ext cx="6474884" cy="4040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algn="ctr" defTabSz="914400">
              <a:buNone/>
            </a:pPr>
            <a:r>
              <a:rPr lang="en-US" sz="2000" u="dbl" kern="0">
                <a:uFill>
                  <a:solidFill>
                    <a:srgbClr val="C00000"/>
                  </a:solidFill>
                </a:uFill>
              </a:rPr>
              <a:t>Reduce Trace </a:t>
            </a:r>
            <a:r>
              <a:rPr lang="en-US" sz="2000" u="dbl" kern="0" err="1">
                <a:uFill>
                  <a:solidFill>
                    <a:srgbClr val="C00000"/>
                  </a:solidFill>
                </a:uFill>
              </a:rPr>
              <a:t>Lenth</a:t>
            </a:r>
            <a:r>
              <a:rPr lang="en-US" sz="2000" u="dbl" kern="0">
                <a:uFill>
                  <a:solidFill>
                    <a:srgbClr val="C00000"/>
                  </a:solidFill>
                </a:uFill>
              </a:rPr>
              <a:t> with 3D-Direct or 3D-Fanout Packaging </a:t>
            </a:r>
          </a:p>
          <a:p>
            <a:pPr marL="228600" lvl="1" indent="0" algn="ctr" defTabSz="914400">
              <a:buNone/>
            </a:pPr>
            <a:endParaRPr lang="en-US" sz="2000" kern="0">
              <a:solidFill>
                <a:srgbClr val="212121"/>
              </a:solidFill>
              <a:ea typeface="PMingLiU" panose="02020500000000000000" pitchFamily="18" charset="-120"/>
            </a:endParaRPr>
          </a:p>
        </p:txBody>
      </p:sp>
      <p:grpSp>
        <p:nvGrpSpPr>
          <p:cNvPr id="6" name="Group 5">
            <a:extLst>
              <a:ext uri="{FF2B5EF4-FFF2-40B4-BE49-F238E27FC236}">
                <a16:creationId xmlns:a16="http://schemas.microsoft.com/office/drawing/2014/main" id="{13E68005-C4ED-4158-55CF-B547F5E8D68F}"/>
              </a:ext>
            </a:extLst>
          </p:cNvPr>
          <p:cNvGrpSpPr/>
          <p:nvPr/>
        </p:nvGrpSpPr>
        <p:grpSpPr>
          <a:xfrm>
            <a:off x="448623" y="1295400"/>
            <a:ext cx="5647377" cy="3048000"/>
            <a:chOff x="635039" y="1295400"/>
            <a:chExt cx="5647377" cy="3048000"/>
          </a:xfrm>
        </p:grpSpPr>
        <p:sp>
          <p:nvSpPr>
            <p:cNvPr id="7" name="Content Placeholder 2">
              <a:extLst>
                <a:ext uri="{FF2B5EF4-FFF2-40B4-BE49-F238E27FC236}">
                  <a16:creationId xmlns:a16="http://schemas.microsoft.com/office/drawing/2014/main" id="{37B41FAE-10D9-1703-D19F-09AE6B5C89F8}"/>
                </a:ext>
              </a:extLst>
            </p:cNvPr>
            <p:cNvSpPr txBox="1">
              <a:spLocks/>
            </p:cNvSpPr>
            <p:nvPr/>
          </p:nvSpPr>
          <p:spPr bwMode="auto">
            <a:xfrm>
              <a:off x="635039" y="1295400"/>
              <a:ext cx="5647377" cy="3048000"/>
            </a:xfrm>
            <a:prstGeom prst="rect">
              <a:avLst/>
            </a:prstGeom>
            <a:noFill/>
            <a:ln w="38100">
              <a:solidFill>
                <a:schemeClr val="accent2"/>
              </a:solid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117475" lvl="1" indent="0" defTabSz="914400">
                <a:buNone/>
              </a:pPr>
              <a:r>
                <a:rPr lang="en-US" sz="2000" kern="0"/>
                <a:t>Vertical Wire Bonding, VWB</a:t>
              </a:r>
              <a:r>
                <a:rPr lang="en-US" sz="1800" kern="0"/>
                <a:t>	</a:t>
              </a:r>
              <a:br>
                <a:rPr lang="en-US" sz="1800" kern="0"/>
              </a:br>
              <a:endParaRPr lang="en-US" sz="1800" kern="0">
                <a:solidFill>
                  <a:srgbClr val="212121"/>
                </a:solidFill>
                <a:ea typeface="PMingLiU" panose="02020500000000000000" pitchFamily="18" charset="-120"/>
              </a:endParaRPr>
            </a:p>
          </p:txBody>
        </p:sp>
        <p:pic>
          <p:nvPicPr>
            <p:cNvPr id="8" name="Picture 3" descr="A table with a number of wire&#10;&#10;Description automatically generated with medium confidence">
              <a:extLst>
                <a:ext uri="{FF2B5EF4-FFF2-40B4-BE49-F238E27FC236}">
                  <a16:creationId xmlns:a16="http://schemas.microsoft.com/office/drawing/2014/main" id="{06E9EF89-8C7F-B320-728F-E8C9E2443383}"/>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245492" y="1436914"/>
              <a:ext cx="1905000" cy="22244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D7D5048-B1AF-23A1-9B9C-6F3B56684AEE}"/>
                </a:ext>
              </a:extLst>
            </p:cNvPr>
            <p:cNvPicPr>
              <a:picLocks noChangeAspect="1"/>
            </p:cNvPicPr>
            <p:nvPr/>
          </p:nvPicPr>
          <p:blipFill>
            <a:blip r:embed="rId4"/>
            <a:stretch>
              <a:fillRect/>
            </a:stretch>
          </p:blipFill>
          <p:spPr>
            <a:xfrm>
              <a:off x="831999" y="1927786"/>
              <a:ext cx="3385598" cy="1282964"/>
            </a:xfrm>
            <a:prstGeom prst="rect">
              <a:avLst/>
            </a:prstGeom>
          </p:spPr>
        </p:pic>
        <p:sp>
          <p:nvSpPr>
            <p:cNvPr id="10" name="Content Placeholder 2">
              <a:extLst>
                <a:ext uri="{FF2B5EF4-FFF2-40B4-BE49-F238E27FC236}">
                  <a16:creationId xmlns:a16="http://schemas.microsoft.com/office/drawing/2014/main" id="{BC320216-64D5-0806-C048-B7F267150692}"/>
                </a:ext>
              </a:extLst>
            </p:cNvPr>
            <p:cNvSpPr txBox="1">
              <a:spLocks/>
            </p:cNvSpPr>
            <p:nvPr/>
          </p:nvSpPr>
          <p:spPr bwMode="auto">
            <a:xfrm>
              <a:off x="971382" y="3773020"/>
              <a:ext cx="2505037" cy="35650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algn="ctr" defTabSz="914400">
                <a:buNone/>
              </a:pPr>
              <a:r>
                <a:rPr lang="en-US" sz="1400" b="0" u="sng" kern="0">
                  <a:solidFill>
                    <a:srgbClr val="0078D7"/>
                  </a:solidFill>
                  <a:ea typeface="PMingLiU" panose="02020500000000000000" pitchFamily="18" charset="-120"/>
                  <a:hlinkClick r:id="rId5" tooltip="https://ieeexplore.ieee.org/stamp/stamp.jsp?tp=&amp;arnumber=10102966"/>
                </a:rPr>
                <a:t>Hynix Vertical Fanout EDTM23</a:t>
              </a:r>
              <a:r>
                <a:rPr lang="en-US" sz="1400" b="0" kern="0">
                  <a:solidFill>
                    <a:srgbClr val="212121"/>
                  </a:solidFill>
                  <a:ea typeface="PMingLiU" panose="02020500000000000000" pitchFamily="18" charset="-120"/>
                </a:rPr>
                <a:t> ﻿</a:t>
              </a:r>
            </a:p>
          </p:txBody>
        </p:sp>
        <p:sp>
          <p:nvSpPr>
            <p:cNvPr id="11" name="Content Placeholder 2">
              <a:extLst>
                <a:ext uri="{FF2B5EF4-FFF2-40B4-BE49-F238E27FC236}">
                  <a16:creationId xmlns:a16="http://schemas.microsoft.com/office/drawing/2014/main" id="{C542484B-FB3F-247A-61C2-E371DDA6B5A6}"/>
                </a:ext>
              </a:extLst>
            </p:cNvPr>
            <p:cNvSpPr txBox="1">
              <a:spLocks/>
            </p:cNvSpPr>
            <p:nvPr/>
          </p:nvSpPr>
          <p:spPr bwMode="auto">
            <a:xfrm>
              <a:off x="4114800" y="3829802"/>
              <a:ext cx="2067984" cy="35650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defTabSz="914400">
                <a:buNone/>
              </a:pPr>
              <a:r>
                <a:rPr lang="en-US" sz="1400" b="0" u="sng" kern="0">
                  <a:solidFill>
                    <a:srgbClr val="0078D7"/>
                  </a:solidFill>
                  <a:ea typeface="PMingLiU" panose="02020500000000000000" pitchFamily="18" charset="-120"/>
                  <a:hlinkClick r:id="rId6" tooltip="https://ieeexplore.ieee.org/stamp/stamp.jsp?tp=&amp;arnumber=7999850"/>
                </a:rPr>
                <a:t>K&amp;S Capability: ETCT2017 </a:t>
              </a:r>
              <a:endParaRPr lang="en-US" sz="1400" b="0" u="sng" kern="0">
                <a:solidFill>
                  <a:srgbClr val="0078D7"/>
                </a:solidFill>
                <a:ea typeface="PMingLiU" panose="02020500000000000000" pitchFamily="18" charset="-120"/>
              </a:endParaRPr>
            </a:p>
          </p:txBody>
        </p:sp>
      </p:grpSp>
      <p:grpSp>
        <p:nvGrpSpPr>
          <p:cNvPr id="12" name="Group 11">
            <a:extLst>
              <a:ext uri="{FF2B5EF4-FFF2-40B4-BE49-F238E27FC236}">
                <a16:creationId xmlns:a16="http://schemas.microsoft.com/office/drawing/2014/main" id="{6B85D4F8-87F2-1E9F-23C6-93AA5456E478}"/>
              </a:ext>
            </a:extLst>
          </p:cNvPr>
          <p:cNvGrpSpPr/>
          <p:nvPr/>
        </p:nvGrpSpPr>
        <p:grpSpPr>
          <a:xfrm>
            <a:off x="6572630" y="1676143"/>
            <a:ext cx="4756485" cy="2549728"/>
            <a:chOff x="688419" y="637114"/>
            <a:chExt cx="4756485" cy="2549728"/>
          </a:xfrm>
        </p:grpSpPr>
        <p:sp>
          <p:nvSpPr>
            <p:cNvPr id="13" name="Rectangle 12">
              <a:extLst>
                <a:ext uri="{FF2B5EF4-FFF2-40B4-BE49-F238E27FC236}">
                  <a16:creationId xmlns:a16="http://schemas.microsoft.com/office/drawing/2014/main" id="{032ABC49-BBFD-7098-ABE8-7895C7A5107A}"/>
                </a:ext>
              </a:extLst>
            </p:cNvPr>
            <p:cNvSpPr/>
            <p:nvPr/>
          </p:nvSpPr>
          <p:spPr>
            <a:xfrm>
              <a:off x="688419" y="637114"/>
              <a:ext cx="4756485" cy="2382472"/>
            </a:xfrm>
            <a:prstGeom prst="rect">
              <a:avLst/>
            </a:prstGeom>
            <a:solidFill>
              <a:schemeClr val="tx1">
                <a:alpha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14" name="Group 13">
              <a:extLst>
                <a:ext uri="{FF2B5EF4-FFF2-40B4-BE49-F238E27FC236}">
                  <a16:creationId xmlns:a16="http://schemas.microsoft.com/office/drawing/2014/main" id="{01949AB8-01BA-4362-42E4-C88404EB78CD}"/>
                </a:ext>
              </a:extLst>
            </p:cNvPr>
            <p:cNvGrpSpPr/>
            <p:nvPr/>
          </p:nvGrpSpPr>
          <p:grpSpPr>
            <a:xfrm>
              <a:off x="833862" y="2331253"/>
              <a:ext cx="4019718" cy="539921"/>
              <a:chOff x="1217629" y="4028294"/>
              <a:chExt cx="4019718" cy="539921"/>
            </a:xfrm>
          </p:grpSpPr>
          <p:grpSp>
            <p:nvGrpSpPr>
              <p:cNvPr id="138" name="Group 137">
                <a:extLst>
                  <a:ext uri="{FF2B5EF4-FFF2-40B4-BE49-F238E27FC236}">
                    <a16:creationId xmlns:a16="http://schemas.microsoft.com/office/drawing/2014/main" id="{0C479B6F-C68F-9871-3FC4-0440C22ED92F}"/>
                  </a:ext>
                </a:extLst>
              </p:cNvPr>
              <p:cNvGrpSpPr/>
              <p:nvPr/>
            </p:nvGrpSpPr>
            <p:grpSpPr>
              <a:xfrm>
                <a:off x="3797347" y="4028294"/>
                <a:ext cx="1440000" cy="535936"/>
                <a:chOff x="3644947" y="3875894"/>
                <a:chExt cx="1440000" cy="535936"/>
              </a:xfrm>
            </p:grpSpPr>
            <p:grpSp>
              <p:nvGrpSpPr>
                <p:cNvPr id="146" name="Group 145">
                  <a:extLst>
                    <a:ext uri="{FF2B5EF4-FFF2-40B4-BE49-F238E27FC236}">
                      <a16:creationId xmlns:a16="http://schemas.microsoft.com/office/drawing/2014/main" id="{79D155FA-DDB4-1763-6230-2AC602CF4FC4}"/>
                    </a:ext>
                  </a:extLst>
                </p:cNvPr>
                <p:cNvGrpSpPr/>
                <p:nvPr/>
              </p:nvGrpSpPr>
              <p:grpSpPr>
                <a:xfrm>
                  <a:off x="3644947" y="3974698"/>
                  <a:ext cx="1440000" cy="338328"/>
                  <a:chOff x="3143836" y="3935689"/>
                  <a:chExt cx="1440000" cy="338328"/>
                </a:xfrm>
              </p:grpSpPr>
              <p:sp>
                <p:nvSpPr>
                  <p:cNvPr id="171" name="Rectangle 170">
                    <a:extLst>
                      <a:ext uri="{FF2B5EF4-FFF2-40B4-BE49-F238E27FC236}">
                        <a16:creationId xmlns:a16="http://schemas.microsoft.com/office/drawing/2014/main" id="{1BFA40D4-2430-D55E-F4EA-053378DF45A5}"/>
                      </a:ext>
                    </a:extLst>
                  </p:cNvPr>
                  <p:cNvSpPr/>
                  <p:nvPr/>
                </p:nvSpPr>
                <p:spPr>
                  <a:xfrm>
                    <a:off x="3143836" y="3935689"/>
                    <a:ext cx="1440000" cy="338328"/>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72" name="Straight Connector 171">
                    <a:extLst>
                      <a:ext uri="{FF2B5EF4-FFF2-40B4-BE49-F238E27FC236}">
                        <a16:creationId xmlns:a16="http://schemas.microsoft.com/office/drawing/2014/main" id="{62FB7D18-B917-4297-5D25-A4F403D4618A}"/>
                      </a:ext>
                    </a:extLst>
                  </p:cNvPr>
                  <p:cNvCxnSpPr>
                    <a:cxnSpLocks/>
                  </p:cNvCxnSpPr>
                  <p:nvPr/>
                </p:nvCxnSpPr>
                <p:spPr>
                  <a:xfrm>
                    <a:off x="4486275"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3" name="Straight Connector 172">
                    <a:extLst>
                      <a:ext uri="{FF2B5EF4-FFF2-40B4-BE49-F238E27FC236}">
                        <a16:creationId xmlns:a16="http://schemas.microsoft.com/office/drawing/2014/main" id="{1392ECA7-E245-6B32-0112-523CDB0B74F3}"/>
                      </a:ext>
                    </a:extLst>
                  </p:cNvPr>
                  <p:cNvCxnSpPr>
                    <a:cxnSpLocks/>
                  </p:cNvCxnSpPr>
                  <p:nvPr/>
                </p:nvCxnSpPr>
                <p:spPr>
                  <a:xfrm>
                    <a:off x="4354033"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4" name="Straight Connector 173">
                    <a:extLst>
                      <a:ext uri="{FF2B5EF4-FFF2-40B4-BE49-F238E27FC236}">
                        <a16:creationId xmlns:a16="http://schemas.microsoft.com/office/drawing/2014/main" id="{4C77246C-FFEF-54B3-A7C0-5A280BC37ED7}"/>
                      </a:ext>
                    </a:extLst>
                  </p:cNvPr>
                  <p:cNvCxnSpPr>
                    <a:cxnSpLocks/>
                  </p:cNvCxnSpPr>
                  <p:nvPr/>
                </p:nvCxnSpPr>
                <p:spPr>
                  <a:xfrm>
                    <a:off x="421115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5" name="Straight Connector 174">
                    <a:extLst>
                      <a:ext uri="{FF2B5EF4-FFF2-40B4-BE49-F238E27FC236}">
                        <a16:creationId xmlns:a16="http://schemas.microsoft.com/office/drawing/2014/main" id="{CD65E39E-42C8-9E5A-8127-FF740FEB1050}"/>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6" name="Straight Connector 175">
                    <a:extLst>
                      <a:ext uri="{FF2B5EF4-FFF2-40B4-BE49-F238E27FC236}">
                        <a16:creationId xmlns:a16="http://schemas.microsoft.com/office/drawing/2014/main" id="{0B37BB6C-013D-64D0-452D-27FB7C341E4E}"/>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7" name="Straight Connector 176">
                    <a:extLst>
                      <a:ext uri="{FF2B5EF4-FFF2-40B4-BE49-F238E27FC236}">
                        <a16:creationId xmlns:a16="http://schemas.microsoft.com/office/drawing/2014/main" id="{7B5D5EE6-36AC-4FBB-2B40-74A4DD20A9D3}"/>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8" name="Straight Connector 177">
                    <a:extLst>
                      <a:ext uri="{FF2B5EF4-FFF2-40B4-BE49-F238E27FC236}">
                        <a16:creationId xmlns:a16="http://schemas.microsoft.com/office/drawing/2014/main" id="{25F68E62-21E8-7D3B-90E2-B0B381CB68F1}"/>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79" name="Straight Connector 178">
                    <a:extLst>
                      <a:ext uri="{FF2B5EF4-FFF2-40B4-BE49-F238E27FC236}">
                        <a16:creationId xmlns:a16="http://schemas.microsoft.com/office/drawing/2014/main" id="{DA92F9E5-8D4E-095C-CFEE-0A1174BAC27F}"/>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80" name="Straight Connector 179">
                    <a:extLst>
                      <a:ext uri="{FF2B5EF4-FFF2-40B4-BE49-F238E27FC236}">
                        <a16:creationId xmlns:a16="http://schemas.microsoft.com/office/drawing/2014/main" id="{D070E0D6-23DC-6E64-FDDB-BFBE88463A97}"/>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47" name="Group 146">
                  <a:extLst>
                    <a:ext uri="{FF2B5EF4-FFF2-40B4-BE49-F238E27FC236}">
                      <a16:creationId xmlns:a16="http://schemas.microsoft.com/office/drawing/2014/main" id="{18C81798-729F-7A93-6091-FC3D2324CC0C}"/>
                    </a:ext>
                  </a:extLst>
                </p:cNvPr>
                <p:cNvGrpSpPr/>
                <p:nvPr/>
              </p:nvGrpSpPr>
              <p:grpSpPr>
                <a:xfrm>
                  <a:off x="3674971" y="4300382"/>
                  <a:ext cx="383117" cy="108000"/>
                  <a:chOff x="4730863" y="1819255"/>
                  <a:chExt cx="383117" cy="108000"/>
                </a:xfrm>
              </p:grpSpPr>
              <p:sp>
                <p:nvSpPr>
                  <p:cNvPr id="168" name="Oval 167">
                    <a:extLst>
                      <a:ext uri="{FF2B5EF4-FFF2-40B4-BE49-F238E27FC236}">
                        <a16:creationId xmlns:a16="http://schemas.microsoft.com/office/drawing/2014/main" id="{987E2A62-C3FF-2B2F-7849-35B6A0009343}"/>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9" name="Oval 168">
                    <a:extLst>
                      <a:ext uri="{FF2B5EF4-FFF2-40B4-BE49-F238E27FC236}">
                        <a16:creationId xmlns:a16="http://schemas.microsoft.com/office/drawing/2014/main" id="{41F63C32-D2D3-45C6-2AE3-D5977BCE3584}"/>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0" name="Oval 169">
                    <a:extLst>
                      <a:ext uri="{FF2B5EF4-FFF2-40B4-BE49-F238E27FC236}">
                        <a16:creationId xmlns:a16="http://schemas.microsoft.com/office/drawing/2014/main" id="{E0628762-9113-3A9D-B6AB-AE25172C48D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48" name="Group 147">
                  <a:extLst>
                    <a:ext uri="{FF2B5EF4-FFF2-40B4-BE49-F238E27FC236}">
                      <a16:creationId xmlns:a16="http://schemas.microsoft.com/office/drawing/2014/main" id="{3CFDC5EA-2130-7D4F-452A-9555B8960188}"/>
                    </a:ext>
                  </a:extLst>
                </p:cNvPr>
                <p:cNvGrpSpPr/>
                <p:nvPr/>
              </p:nvGrpSpPr>
              <p:grpSpPr>
                <a:xfrm>
                  <a:off x="4170277" y="4303830"/>
                  <a:ext cx="383117" cy="108000"/>
                  <a:chOff x="4730863" y="1819255"/>
                  <a:chExt cx="383117" cy="108000"/>
                </a:xfrm>
              </p:grpSpPr>
              <p:sp>
                <p:nvSpPr>
                  <p:cNvPr id="165" name="Oval 164">
                    <a:extLst>
                      <a:ext uri="{FF2B5EF4-FFF2-40B4-BE49-F238E27FC236}">
                        <a16:creationId xmlns:a16="http://schemas.microsoft.com/office/drawing/2014/main" id="{8E7AE879-4DEB-1F44-4678-8ADA55C5815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6" name="Oval 165">
                    <a:extLst>
                      <a:ext uri="{FF2B5EF4-FFF2-40B4-BE49-F238E27FC236}">
                        <a16:creationId xmlns:a16="http://schemas.microsoft.com/office/drawing/2014/main" id="{A2731729-AEA6-B025-880D-14D5386D3E9A}"/>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7" name="Oval 166">
                    <a:extLst>
                      <a:ext uri="{FF2B5EF4-FFF2-40B4-BE49-F238E27FC236}">
                        <a16:creationId xmlns:a16="http://schemas.microsoft.com/office/drawing/2014/main" id="{4A89E826-9ACF-7214-71A3-D81B0512E01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49" name="Group 148">
                  <a:extLst>
                    <a:ext uri="{FF2B5EF4-FFF2-40B4-BE49-F238E27FC236}">
                      <a16:creationId xmlns:a16="http://schemas.microsoft.com/office/drawing/2014/main" id="{C2641FC4-4EF6-9AB1-9372-93B1EA30FF5A}"/>
                    </a:ext>
                  </a:extLst>
                </p:cNvPr>
                <p:cNvGrpSpPr/>
                <p:nvPr/>
              </p:nvGrpSpPr>
              <p:grpSpPr>
                <a:xfrm>
                  <a:off x="4660390" y="4300687"/>
                  <a:ext cx="383117" cy="108000"/>
                  <a:chOff x="4730863" y="1819255"/>
                  <a:chExt cx="383117" cy="108000"/>
                </a:xfrm>
              </p:grpSpPr>
              <p:sp>
                <p:nvSpPr>
                  <p:cNvPr id="162" name="Oval 161">
                    <a:extLst>
                      <a:ext uri="{FF2B5EF4-FFF2-40B4-BE49-F238E27FC236}">
                        <a16:creationId xmlns:a16="http://schemas.microsoft.com/office/drawing/2014/main" id="{1394DC51-723F-1557-102A-575B5D6A14E2}"/>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3" name="Oval 162">
                    <a:extLst>
                      <a:ext uri="{FF2B5EF4-FFF2-40B4-BE49-F238E27FC236}">
                        <a16:creationId xmlns:a16="http://schemas.microsoft.com/office/drawing/2014/main" id="{B080DE86-40D2-A05C-D8EF-1C12AFC4252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4" name="Oval 163">
                    <a:extLst>
                      <a:ext uri="{FF2B5EF4-FFF2-40B4-BE49-F238E27FC236}">
                        <a16:creationId xmlns:a16="http://schemas.microsoft.com/office/drawing/2014/main" id="{E1FD676D-46FE-1427-6AEF-F6F230445F8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0" name="Group 149">
                  <a:extLst>
                    <a:ext uri="{FF2B5EF4-FFF2-40B4-BE49-F238E27FC236}">
                      <a16:creationId xmlns:a16="http://schemas.microsoft.com/office/drawing/2014/main" id="{D7F3DF60-7337-2959-E00F-A0C9BB885916}"/>
                    </a:ext>
                  </a:extLst>
                </p:cNvPr>
                <p:cNvGrpSpPr/>
                <p:nvPr/>
              </p:nvGrpSpPr>
              <p:grpSpPr>
                <a:xfrm>
                  <a:off x="3680711" y="3885025"/>
                  <a:ext cx="383117" cy="108000"/>
                  <a:chOff x="4730863" y="1819255"/>
                  <a:chExt cx="383117" cy="108000"/>
                </a:xfrm>
              </p:grpSpPr>
              <p:sp>
                <p:nvSpPr>
                  <p:cNvPr id="159" name="Oval 158">
                    <a:extLst>
                      <a:ext uri="{FF2B5EF4-FFF2-40B4-BE49-F238E27FC236}">
                        <a16:creationId xmlns:a16="http://schemas.microsoft.com/office/drawing/2014/main" id="{69703BAB-C518-CD45-AD03-4F3F8696E5CB}"/>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0" name="Oval 159">
                    <a:extLst>
                      <a:ext uri="{FF2B5EF4-FFF2-40B4-BE49-F238E27FC236}">
                        <a16:creationId xmlns:a16="http://schemas.microsoft.com/office/drawing/2014/main" id="{258FD628-16E0-53C3-3E2B-F3496332B593}"/>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1" name="Oval 160">
                    <a:extLst>
                      <a:ext uri="{FF2B5EF4-FFF2-40B4-BE49-F238E27FC236}">
                        <a16:creationId xmlns:a16="http://schemas.microsoft.com/office/drawing/2014/main" id="{DCE2D8DA-3A28-62A0-892F-716DF9E89B79}"/>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1" name="Group 150">
                  <a:extLst>
                    <a:ext uri="{FF2B5EF4-FFF2-40B4-BE49-F238E27FC236}">
                      <a16:creationId xmlns:a16="http://schemas.microsoft.com/office/drawing/2014/main" id="{94CA9EF5-3E38-91D6-CB41-1F347C2A2046}"/>
                    </a:ext>
                  </a:extLst>
                </p:cNvPr>
                <p:cNvGrpSpPr/>
                <p:nvPr/>
              </p:nvGrpSpPr>
              <p:grpSpPr>
                <a:xfrm>
                  <a:off x="4175618" y="3875894"/>
                  <a:ext cx="383117" cy="108000"/>
                  <a:chOff x="4730863" y="1819255"/>
                  <a:chExt cx="383117" cy="108000"/>
                </a:xfrm>
              </p:grpSpPr>
              <p:sp>
                <p:nvSpPr>
                  <p:cNvPr id="156" name="Oval 155">
                    <a:extLst>
                      <a:ext uri="{FF2B5EF4-FFF2-40B4-BE49-F238E27FC236}">
                        <a16:creationId xmlns:a16="http://schemas.microsoft.com/office/drawing/2014/main" id="{8EE5169F-F867-572D-F15F-8D5DF39954D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Oval 156">
                    <a:extLst>
                      <a:ext uri="{FF2B5EF4-FFF2-40B4-BE49-F238E27FC236}">
                        <a16:creationId xmlns:a16="http://schemas.microsoft.com/office/drawing/2014/main" id="{0CA880BC-F1A1-B124-5DB8-2C2F27DF96FE}"/>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8" name="Oval 157">
                    <a:extLst>
                      <a:ext uri="{FF2B5EF4-FFF2-40B4-BE49-F238E27FC236}">
                        <a16:creationId xmlns:a16="http://schemas.microsoft.com/office/drawing/2014/main" id="{A8872433-456B-B1AA-0FF3-34C2CDA08494}"/>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52" name="Group 151">
                  <a:extLst>
                    <a:ext uri="{FF2B5EF4-FFF2-40B4-BE49-F238E27FC236}">
                      <a16:creationId xmlns:a16="http://schemas.microsoft.com/office/drawing/2014/main" id="{C32DBB16-AADB-4777-8506-0AC42B6F5CBB}"/>
                    </a:ext>
                  </a:extLst>
                </p:cNvPr>
                <p:cNvGrpSpPr/>
                <p:nvPr/>
              </p:nvGrpSpPr>
              <p:grpSpPr>
                <a:xfrm>
                  <a:off x="4656784" y="3885025"/>
                  <a:ext cx="383117" cy="108000"/>
                  <a:chOff x="4730863" y="1819255"/>
                  <a:chExt cx="383117" cy="108000"/>
                </a:xfrm>
              </p:grpSpPr>
              <p:sp>
                <p:nvSpPr>
                  <p:cNvPr id="153" name="Oval 152">
                    <a:extLst>
                      <a:ext uri="{FF2B5EF4-FFF2-40B4-BE49-F238E27FC236}">
                        <a16:creationId xmlns:a16="http://schemas.microsoft.com/office/drawing/2014/main" id="{7D73AE8D-975A-7BA3-79EB-0B5AAC0E50E7}"/>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4" name="Oval 153">
                    <a:extLst>
                      <a:ext uri="{FF2B5EF4-FFF2-40B4-BE49-F238E27FC236}">
                        <a16:creationId xmlns:a16="http://schemas.microsoft.com/office/drawing/2014/main" id="{D18A6783-CEF8-290D-9085-CF145B1EBBEB}"/>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Oval 154">
                    <a:extLst>
                      <a:ext uri="{FF2B5EF4-FFF2-40B4-BE49-F238E27FC236}">
                        <a16:creationId xmlns:a16="http://schemas.microsoft.com/office/drawing/2014/main" id="{8B10CC5A-F090-FF62-C3A1-49C06F73D28D}"/>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139" name="Group 138">
                <a:extLst>
                  <a:ext uri="{FF2B5EF4-FFF2-40B4-BE49-F238E27FC236}">
                    <a16:creationId xmlns:a16="http://schemas.microsoft.com/office/drawing/2014/main" id="{2896E83B-C9E2-DB3D-C7C8-CD0FDCC745C1}"/>
                  </a:ext>
                </a:extLst>
              </p:cNvPr>
              <p:cNvGrpSpPr/>
              <p:nvPr/>
            </p:nvGrpSpPr>
            <p:grpSpPr>
              <a:xfrm>
                <a:off x="1217629" y="4134746"/>
                <a:ext cx="2592371" cy="433469"/>
                <a:chOff x="1065229" y="3982346"/>
                <a:chExt cx="2592371" cy="433469"/>
              </a:xfrm>
            </p:grpSpPr>
            <p:sp>
              <p:nvSpPr>
                <p:cNvPr id="140" name="Rectangle 139">
                  <a:extLst>
                    <a:ext uri="{FF2B5EF4-FFF2-40B4-BE49-F238E27FC236}">
                      <a16:creationId xmlns:a16="http://schemas.microsoft.com/office/drawing/2014/main" id="{F89A2B1C-0A97-A64D-50D2-B07534FDFE90}"/>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1</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st</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141" name="Group 140">
                  <a:extLst>
                    <a:ext uri="{FF2B5EF4-FFF2-40B4-BE49-F238E27FC236}">
                      <a16:creationId xmlns:a16="http://schemas.microsoft.com/office/drawing/2014/main" id="{916BE641-0F22-853F-6F31-096EEA56C121}"/>
                    </a:ext>
                  </a:extLst>
                </p:cNvPr>
                <p:cNvGrpSpPr/>
                <p:nvPr/>
              </p:nvGrpSpPr>
              <p:grpSpPr>
                <a:xfrm>
                  <a:off x="3183948" y="4307815"/>
                  <a:ext cx="383117" cy="108000"/>
                  <a:chOff x="4730863" y="1819255"/>
                  <a:chExt cx="383117" cy="108000"/>
                </a:xfrm>
              </p:grpSpPr>
              <p:sp>
                <p:nvSpPr>
                  <p:cNvPr id="143" name="Oval 142">
                    <a:extLst>
                      <a:ext uri="{FF2B5EF4-FFF2-40B4-BE49-F238E27FC236}">
                        <a16:creationId xmlns:a16="http://schemas.microsoft.com/office/drawing/2014/main" id="{405CF234-0666-5DBB-F8D9-CB4F71CA5981}"/>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4" name="Oval 143">
                    <a:extLst>
                      <a:ext uri="{FF2B5EF4-FFF2-40B4-BE49-F238E27FC236}">
                        <a16:creationId xmlns:a16="http://schemas.microsoft.com/office/drawing/2014/main" id="{7F3DF8FB-58BA-55AF-366F-A8C6279A00E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5" name="Oval 144">
                    <a:extLst>
                      <a:ext uri="{FF2B5EF4-FFF2-40B4-BE49-F238E27FC236}">
                        <a16:creationId xmlns:a16="http://schemas.microsoft.com/office/drawing/2014/main" id="{110E458C-6E3D-B925-078A-FD5E1F824A9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142" name="Rectangle 141">
                  <a:extLst>
                    <a:ext uri="{FF2B5EF4-FFF2-40B4-BE49-F238E27FC236}">
                      <a16:creationId xmlns:a16="http://schemas.microsoft.com/office/drawing/2014/main" id="{6CBF0682-3C9C-E683-747B-15E3C273DE2B}"/>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E210EB6C-6A56-90F3-DC98-51FA61DAC272}"/>
                </a:ext>
              </a:extLst>
            </p:cNvPr>
            <p:cNvGrpSpPr/>
            <p:nvPr/>
          </p:nvGrpSpPr>
          <p:grpSpPr>
            <a:xfrm>
              <a:off x="1336072" y="1906251"/>
              <a:ext cx="3517509" cy="539921"/>
              <a:chOff x="1217629" y="4028294"/>
              <a:chExt cx="3517509" cy="539921"/>
            </a:xfrm>
          </p:grpSpPr>
          <p:grpSp>
            <p:nvGrpSpPr>
              <p:cNvPr id="95" name="Group 94">
                <a:extLst>
                  <a:ext uri="{FF2B5EF4-FFF2-40B4-BE49-F238E27FC236}">
                    <a16:creationId xmlns:a16="http://schemas.microsoft.com/office/drawing/2014/main" id="{7FBA0186-D457-5754-6096-E784B102573B}"/>
                  </a:ext>
                </a:extLst>
              </p:cNvPr>
              <p:cNvGrpSpPr/>
              <p:nvPr/>
            </p:nvGrpSpPr>
            <p:grpSpPr>
              <a:xfrm>
                <a:off x="3797348" y="4028294"/>
                <a:ext cx="937790" cy="535936"/>
                <a:chOff x="3644948" y="3875894"/>
                <a:chExt cx="937790" cy="535936"/>
              </a:xfrm>
            </p:grpSpPr>
            <p:grpSp>
              <p:nvGrpSpPr>
                <p:cNvPr id="103" name="Group 102">
                  <a:extLst>
                    <a:ext uri="{FF2B5EF4-FFF2-40B4-BE49-F238E27FC236}">
                      <a16:creationId xmlns:a16="http://schemas.microsoft.com/office/drawing/2014/main" id="{7A1694A1-5F15-7FAB-3842-24A93A2E1492}"/>
                    </a:ext>
                  </a:extLst>
                </p:cNvPr>
                <p:cNvGrpSpPr/>
                <p:nvPr/>
              </p:nvGrpSpPr>
              <p:grpSpPr>
                <a:xfrm>
                  <a:off x="3644948" y="3974698"/>
                  <a:ext cx="937790" cy="338328"/>
                  <a:chOff x="3143837" y="3935689"/>
                  <a:chExt cx="937790" cy="338328"/>
                </a:xfrm>
              </p:grpSpPr>
              <p:sp>
                <p:nvSpPr>
                  <p:cNvPr id="128" name="Rectangle 127">
                    <a:extLst>
                      <a:ext uri="{FF2B5EF4-FFF2-40B4-BE49-F238E27FC236}">
                        <a16:creationId xmlns:a16="http://schemas.microsoft.com/office/drawing/2014/main" id="{BBF9D03A-EA5C-201B-DEBC-13F3560595CF}"/>
                      </a:ext>
                    </a:extLst>
                  </p:cNvPr>
                  <p:cNvSpPr/>
                  <p:nvPr/>
                </p:nvSpPr>
                <p:spPr>
                  <a:xfrm>
                    <a:off x="3143837" y="3935689"/>
                    <a:ext cx="937790" cy="338328"/>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132" name="Straight Connector 131">
                    <a:extLst>
                      <a:ext uri="{FF2B5EF4-FFF2-40B4-BE49-F238E27FC236}">
                        <a16:creationId xmlns:a16="http://schemas.microsoft.com/office/drawing/2014/main" id="{C73B43F4-C2F7-DA53-7C9C-CD00F71F6948}"/>
                      </a:ext>
                    </a:extLst>
                  </p:cNvPr>
                  <p:cNvCxnSpPr>
                    <a:cxnSpLocks/>
                  </p:cNvCxnSpPr>
                  <p:nvPr/>
                </p:nvCxnSpPr>
                <p:spPr>
                  <a:xfrm>
                    <a:off x="3996078"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3" name="Straight Connector 132">
                    <a:extLst>
                      <a:ext uri="{FF2B5EF4-FFF2-40B4-BE49-F238E27FC236}">
                        <a16:creationId xmlns:a16="http://schemas.microsoft.com/office/drawing/2014/main" id="{32A73D86-C446-7CF7-A90A-2ACFD62EBAF9}"/>
                      </a:ext>
                    </a:extLst>
                  </p:cNvPr>
                  <p:cNvCxnSpPr>
                    <a:cxnSpLocks/>
                  </p:cNvCxnSpPr>
                  <p:nvPr/>
                </p:nvCxnSpPr>
                <p:spPr>
                  <a:xfrm>
                    <a:off x="3863836"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4" name="Straight Connector 133">
                    <a:extLst>
                      <a:ext uri="{FF2B5EF4-FFF2-40B4-BE49-F238E27FC236}">
                        <a16:creationId xmlns:a16="http://schemas.microsoft.com/office/drawing/2014/main" id="{EFB01603-135C-9B6C-E671-717D48BA2F28}"/>
                      </a:ext>
                    </a:extLst>
                  </p:cNvPr>
                  <p:cNvCxnSpPr>
                    <a:cxnSpLocks/>
                  </p:cNvCxnSpPr>
                  <p:nvPr/>
                </p:nvCxnSpPr>
                <p:spPr>
                  <a:xfrm>
                    <a:off x="372096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5" name="Straight Connector 134">
                    <a:extLst>
                      <a:ext uri="{FF2B5EF4-FFF2-40B4-BE49-F238E27FC236}">
                        <a16:creationId xmlns:a16="http://schemas.microsoft.com/office/drawing/2014/main" id="{30749258-4C2E-2F04-4340-EDFA175D76FD}"/>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6" name="Straight Connector 135">
                    <a:extLst>
                      <a:ext uri="{FF2B5EF4-FFF2-40B4-BE49-F238E27FC236}">
                        <a16:creationId xmlns:a16="http://schemas.microsoft.com/office/drawing/2014/main" id="{34C76DF9-2851-F5FD-4BEA-234C4F7F6B94}"/>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137" name="Straight Connector 136">
                    <a:extLst>
                      <a:ext uri="{FF2B5EF4-FFF2-40B4-BE49-F238E27FC236}">
                        <a16:creationId xmlns:a16="http://schemas.microsoft.com/office/drawing/2014/main" id="{20B02AFC-12E9-8451-A7B4-62C76FD0EEF2}"/>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04" name="Group 103">
                  <a:extLst>
                    <a:ext uri="{FF2B5EF4-FFF2-40B4-BE49-F238E27FC236}">
                      <a16:creationId xmlns:a16="http://schemas.microsoft.com/office/drawing/2014/main" id="{5B5E16DB-9E12-DE75-92CE-F540E103FC84}"/>
                    </a:ext>
                  </a:extLst>
                </p:cNvPr>
                <p:cNvGrpSpPr/>
                <p:nvPr/>
              </p:nvGrpSpPr>
              <p:grpSpPr>
                <a:xfrm>
                  <a:off x="3674971" y="4300382"/>
                  <a:ext cx="383117" cy="108000"/>
                  <a:chOff x="4730863" y="1819255"/>
                  <a:chExt cx="383117" cy="108000"/>
                </a:xfrm>
              </p:grpSpPr>
              <p:sp>
                <p:nvSpPr>
                  <p:cNvPr id="125" name="Oval 124">
                    <a:extLst>
                      <a:ext uri="{FF2B5EF4-FFF2-40B4-BE49-F238E27FC236}">
                        <a16:creationId xmlns:a16="http://schemas.microsoft.com/office/drawing/2014/main" id="{28260653-69FE-CE9C-D2DE-00EFF30737E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6" name="Oval 125">
                    <a:extLst>
                      <a:ext uri="{FF2B5EF4-FFF2-40B4-BE49-F238E27FC236}">
                        <a16:creationId xmlns:a16="http://schemas.microsoft.com/office/drawing/2014/main" id="{9909198D-34CD-EAFF-592C-902AC12C627C}"/>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7" name="Oval 126">
                    <a:extLst>
                      <a:ext uri="{FF2B5EF4-FFF2-40B4-BE49-F238E27FC236}">
                        <a16:creationId xmlns:a16="http://schemas.microsoft.com/office/drawing/2014/main" id="{1E5AAD46-FB83-3B7C-A3B5-A41A468EB638}"/>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05" name="Group 104">
                  <a:extLst>
                    <a:ext uri="{FF2B5EF4-FFF2-40B4-BE49-F238E27FC236}">
                      <a16:creationId xmlns:a16="http://schemas.microsoft.com/office/drawing/2014/main" id="{EAA5CF80-E512-87DE-4AC1-E2380E2AEEF4}"/>
                    </a:ext>
                  </a:extLst>
                </p:cNvPr>
                <p:cNvGrpSpPr/>
                <p:nvPr/>
              </p:nvGrpSpPr>
              <p:grpSpPr>
                <a:xfrm>
                  <a:off x="4170277" y="4303830"/>
                  <a:ext cx="383117" cy="108000"/>
                  <a:chOff x="4730863" y="1819255"/>
                  <a:chExt cx="383117" cy="108000"/>
                </a:xfrm>
              </p:grpSpPr>
              <p:sp>
                <p:nvSpPr>
                  <p:cNvPr id="122" name="Oval 121">
                    <a:extLst>
                      <a:ext uri="{FF2B5EF4-FFF2-40B4-BE49-F238E27FC236}">
                        <a16:creationId xmlns:a16="http://schemas.microsoft.com/office/drawing/2014/main" id="{558D7BFA-07B6-0AC0-31A2-3F123882F91C}"/>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3" name="Oval 122">
                    <a:extLst>
                      <a:ext uri="{FF2B5EF4-FFF2-40B4-BE49-F238E27FC236}">
                        <a16:creationId xmlns:a16="http://schemas.microsoft.com/office/drawing/2014/main" id="{B8AAE150-8E20-00F7-C2CE-144DEA3807F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4" name="Oval 123">
                    <a:extLst>
                      <a:ext uri="{FF2B5EF4-FFF2-40B4-BE49-F238E27FC236}">
                        <a16:creationId xmlns:a16="http://schemas.microsoft.com/office/drawing/2014/main" id="{188B756C-86CA-CB27-FDDA-2D21A472219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07" name="Group 106">
                  <a:extLst>
                    <a:ext uri="{FF2B5EF4-FFF2-40B4-BE49-F238E27FC236}">
                      <a16:creationId xmlns:a16="http://schemas.microsoft.com/office/drawing/2014/main" id="{FE90505A-DA77-7279-2F9B-376F3542EAC0}"/>
                    </a:ext>
                  </a:extLst>
                </p:cNvPr>
                <p:cNvGrpSpPr/>
                <p:nvPr/>
              </p:nvGrpSpPr>
              <p:grpSpPr>
                <a:xfrm>
                  <a:off x="3680711" y="3885025"/>
                  <a:ext cx="383117" cy="108000"/>
                  <a:chOff x="4730863" y="1819255"/>
                  <a:chExt cx="383117" cy="108000"/>
                </a:xfrm>
              </p:grpSpPr>
              <p:sp>
                <p:nvSpPr>
                  <p:cNvPr id="116" name="Oval 115">
                    <a:extLst>
                      <a:ext uri="{FF2B5EF4-FFF2-40B4-BE49-F238E27FC236}">
                        <a16:creationId xmlns:a16="http://schemas.microsoft.com/office/drawing/2014/main" id="{16B7671E-5192-99F6-5EB0-663C068A6C7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7" name="Oval 116">
                    <a:extLst>
                      <a:ext uri="{FF2B5EF4-FFF2-40B4-BE49-F238E27FC236}">
                        <a16:creationId xmlns:a16="http://schemas.microsoft.com/office/drawing/2014/main" id="{12A05D87-DFF3-09AD-39D5-4F060E571560}"/>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8" name="Oval 117">
                    <a:extLst>
                      <a:ext uri="{FF2B5EF4-FFF2-40B4-BE49-F238E27FC236}">
                        <a16:creationId xmlns:a16="http://schemas.microsoft.com/office/drawing/2014/main" id="{9034EDEC-0E79-D370-851C-7C6BDBC3CAF2}"/>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08" name="Group 107">
                  <a:extLst>
                    <a:ext uri="{FF2B5EF4-FFF2-40B4-BE49-F238E27FC236}">
                      <a16:creationId xmlns:a16="http://schemas.microsoft.com/office/drawing/2014/main" id="{BFAD5132-192B-D2C4-43E7-D55FE441A13F}"/>
                    </a:ext>
                  </a:extLst>
                </p:cNvPr>
                <p:cNvGrpSpPr/>
                <p:nvPr/>
              </p:nvGrpSpPr>
              <p:grpSpPr>
                <a:xfrm>
                  <a:off x="4175618" y="3875894"/>
                  <a:ext cx="383117" cy="108000"/>
                  <a:chOff x="4730863" y="1819255"/>
                  <a:chExt cx="383117" cy="108000"/>
                </a:xfrm>
              </p:grpSpPr>
              <p:sp>
                <p:nvSpPr>
                  <p:cNvPr id="113" name="Oval 112">
                    <a:extLst>
                      <a:ext uri="{FF2B5EF4-FFF2-40B4-BE49-F238E27FC236}">
                        <a16:creationId xmlns:a16="http://schemas.microsoft.com/office/drawing/2014/main" id="{ECB0A557-6421-685F-8637-678E8B093B3D}"/>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4" name="Oval 113">
                    <a:extLst>
                      <a:ext uri="{FF2B5EF4-FFF2-40B4-BE49-F238E27FC236}">
                        <a16:creationId xmlns:a16="http://schemas.microsoft.com/office/drawing/2014/main" id="{6C4A7205-B025-352F-6190-1482C78F1C26}"/>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15" name="Oval 114">
                    <a:extLst>
                      <a:ext uri="{FF2B5EF4-FFF2-40B4-BE49-F238E27FC236}">
                        <a16:creationId xmlns:a16="http://schemas.microsoft.com/office/drawing/2014/main" id="{E8945460-4B60-44E2-95C8-D6AC6D6FF51A}"/>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96" name="Group 95">
                <a:extLst>
                  <a:ext uri="{FF2B5EF4-FFF2-40B4-BE49-F238E27FC236}">
                    <a16:creationId xmlns:a16="http://schemas.microsoft.com/office/drawing/2014/main" id="{3290ACCF-57E8-F374-0F65-7FDB1C97C6D7}"/>
                  </a:ext>
                </a:extLst>
              </p:cNvPr>
              <p:cNvGrpSpPr/>
              <p:nvPr/>
            </p:nvGrpSpPr>
            <p:grpSpPr>
              <a:xfrm>
                <a:off x="1217629" y="4134746"/>
                <a:ext cx="2592371" cy="433469"/>
                <a:chOff x="1065229" y="3982346"/>
                <a:chExt cx="2592371" cy="433469"/>
              </a:xfrm>
            </p:grpSpPr>
            <p:sp>
              <p:nvSpPr>
                <p:cNvPr id="97" name="Rectangle 96">
                  <a:extLst>
                    <a:ext uri="{FF2B5EF4-FFF2-40B4-BE49-F238E27FC236}">
                      <a16:creationId xmlns:a16="http://schemas.microsoft.com/office/drawing/2014/main" id="{89499322-139E-7771-2E38-77993C34B7B1}"/>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2</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nd</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98" name="Group 97">
                  <a:extLst>
                    <a:ext uri="{FF2B5EF4-FFF2-40B4-BE49-F238E27FC236}">
                      <a16:creationId xmlns:a16="http://schemas.microsoft.com/office/drawing/2014/main" id="{E08E57E1-9305-136B-1E06-B77A9B460F3A}"/>
                    </a:ext>
                  </a:extLst>
                </p:cNvPr>
                <p:cNvGrpSpPr/>
                <p:nvPr/>
              </p:nvGrpSpPr>
              <p:grpSpPr>
                <a:xfrm>
                  <a:off x="3183948" y="4307815"/>
                  <a:ext cx="383117" cy="108000"/>
                  <a:chOff x="4730863" y="1819255"/>
                  <a:chExt cx="383117" cy="108000"/>
                </a:xfrm>
              </p:grpSpPr>
              <p:sp>
                <p:nvSpPr>
                  <p:cNvPr id="100" name="Oval 99">
                    <a:extLst>
                      <a:ext uri="{FF2B5EF4-FFF2-40B4-BE49-F238E27FC236}">
                        <a16:creationId xmlns:a16="http://schemas.microsoft.com/office/drawing/2014/main" id="{4CEF3121-F2E0-A239-3745-6FD15284FDD6}"/>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1" name="Oval 100">
                    <a:extLst>
                      <a:ext uri="{FF2B5EF4-FFF2-40B4-BE49-F238E27FC236}">
                        <a16:creationId xmlns:a16="http://schemas.microsoft.com/office/drawing/2014/main" id="{7602C82C-0B8A-9B5B-315B-93B76CC28622}"/>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02" name="Oval 101">
                    <a:extLst>
                      <a:ext uri="{FF2B5EF4-FFF2-40B4-BE49-F238E27FC236}">
                        <a16:creationId xmlns:a16="http://schemas.microsoft.com/office/drawing/2014/main" id="{36346B7F-B0C3-5005-DCF1-35BBB5A61EAD}"/>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99" name="Rectangle 98">
                  <a:extLst>
                    <a:ext uri="{FF2B5EF4-FFF2-40B4-BE49-F238E27FC236}">
                      <a16:creationId xmlns:a16="http://schemas.microsoft.com/office/drawing/2014/main" id="{0FF8ED5A-D2A8-28DF-D00C-60E449EA6784}"/>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 name="Group 15">
              <a:extLst>
                <a:ext uri="{FF2B5EF4-FFF2-40B4-BE49-F238E27FC236}">
                  <a16:creationId xmlns:a16="http://schemas.microsoft.com/office/drawing/2014/main" id="{8CC54EE3-1245-1417-AA96-57F7787269A9}"/>
                </a:ext>
              </a:extLst>
            </p:cNvPr>
            <p:cNvGrpSpPr/>
            <p:nvPr/>
          </p:nvGrpSpPr>
          <p:grpSpPr>
            <a:xfrm>
              <a:off x="1835947" y="1492671"/>
              <a:ext cx="3017633" cy="530790"/>
              <a:chOff x="1217629" y="4037425"/>
              <a:chExt cx="3017633" cy="530790"/>
            </a:xfrm>
          </p:grpSpPr>
          <p:grpSp>
            <p:nvGrpSpPr>
              <p:cNvPr id="52" name="Group 51">
                <a:extLst>
                  <a:ext uri="{FF2B5EF4-FFF2-40B4-BE49-F238E27FC236}">
                    <a16:creationId xmlns:a16="http://schemas.microsoft.com/office/drawing/2014/main" id="{74D6B30B-8526-532D-1DFA-91D51EDBE405}"/>
                  </a:ext>
                </a:extLst>
              </p:cNvPr>
              <p:cNvGrpSpPr/>
              <p:nvPr/>
            </p:nvGrpSpPr>
            <p:grpSpPr>
              <a:xfrm>
                <a:off x="3797347" y="4037425"/>
                <a:ext cx="437915" cy="523357"/>
                <a:chOff x="3644947" y="3885025"/>
                <a:chExt cx="437915" cy="523357"/>
              </a:xfrm>
            </p:grpSpPr>
            <p:grpSp>
              <p:nvGrpSpPr>
                <p:cNvPr id="60" name="Group 59">
                  <a:extLst>
                    <a:ext uri="{FF2B5EF4-FFF2-40B4-BE49-F238E27FC236}">
                      <a16:creationId xmlns:a16="http://schemas.microsoft.com/office/drawing/2014/main" id="{6D8AD1DA-5141-0262-699C-4FD5BA306840}"/>
                    </a:ext>
                  </a:extLst>
                </p:cNvPr>
                <p:cNvGrpSpPr/>
                <p:nvPr/>
              </p:nvGrpSpPr>
              <p:grpSpPr>
                <a:xfrm>
                  <a:off x="3644947" y="3974698"/>
                  <a:ext cx="437915" cy="338328"/>
                  <a:chOff x="3143836" y="3935689"/>
                  <a:chExt cx="437915" cy="338328"/>
                </a:xfrm>
              </p:grpSpPr>
              <p:sp>
                <p:nvSpPr>
                  <p:cNvPr id="85" name="Rectangle 84">
                    <a:extLst>
                      <a:ext uri="{FF2B5EF4-FFF2-40B4-BE49-F238E27FC236}">
                        <a16:creationId xmlns:a16="http://schemas.microsoft.com/office/drawing/2014/main" id="{9E247A98-9DEB-B1D6-10A8-00A2F805598C}"/>
                      </a:ext>
                    </a:extLst>
                  </p:cNvPr>
                  <p:cNvSpPr/>
                  <p:nvPr/>
                </p:nvSpPr>
                <p:spPr>
                  <a:xfrm>
                    <a:off x="3143836" y="3935689"/>
                    <a:ext cx="437915" cy="338328"/>
                  </a:xfrm>
                  <a:prstGeom prst="rect">
                    <a:avLst/>
                  </a:prstGeom>
                  <a:solidFill>
                    <a:schemeClr val="accent2">
                      <a:lumMod val="20000"/>
                      <a:lumOff val="80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cxnSp>
                <p:nvCxnSpPr>
                  <p:cNvPr id="92" name="Straight Connector 91">
                    <a:extLst>
                      <a:ext uri="{FF2B5EF4-FFF2-40B4-BE49-F238E27FC236}">
                        <a16:creationId xmlns:a16="http://schemas.microsoft.com/office/drawing/2014/main" id="{B5BE10CE-8F43-3872-EC1A-28600815E761}"/>
                      </a:ext>
                    </a:extLst>
                  </p:cNvPr>
                  <p:cNvCxnSpPr>
                    <a:cxnSpLocks/>
                  </p:cNvCxnSpPr>
                  <p:nvPr/>
                </p:nvCxnSpPr>
                <p:spPr>
                  <a:xfrm>
                    <a:off x="3501171"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2014A197-0C29-02E7-47B6-EA7DD3766D13}"/>
                      </a:ext>
                    </a:extLst>
                  </p:cNvPr>
                  <p:cNvCxnSpPr>
                    <a:cxnSpLocks/>
                  </p:cNvCxnSpPr>
                  <p:nvPr/>
                </p:nvCxnSpPr>
                <p:spPr>
                  <a:xfrm>
                    <a:off x="3368929"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94" name="Straight Connector 93">
                    <a:extLst>
                      <a:ext uri="{FF2B5EF4-FFF2-40B4-BE49-F238E27FC236}">
                        <a16:creationId xmlns:a16="http://schemas.microsoft.com/office/drawing/2014/main" id="{EA0B5872-D48A-EBF8-A18B-44B5787D47E6}"/>
                      </a:ext>
                    </a:extLst>
                  </p:cNvPr>
                  <p:cNvCxnSpPr>
                    <a:cxnSpLocks/>
                  </p:cNvCxnSpPr>
                  <p:nvPr/>
                </p:nvCxnSpPr>
                <p:spPr>
                  <a:xfrm>
                    <a:off x="3226054" y="3935689"/>
                    <a:ext cx="0" cy="333335"/>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61" name="Group 60">
                  <a:extLst>
                    <a:ext uri="{FF2B5EF4-FFF2-40B4-BE49-F238E27FC236}">
                      <a16:creationId xmlns:a16="http://schemas.microsoft.com/office/drawing/2014/main" id="{4AC0735A-7858-3741-3876-49395C79EC7A}"/>
                    </a:ext>
                  </a:extLst>
                </p:cNvPr>
                <p:cNvGrpSpPr/>
                <p:nvPr/>
              </p:nvGrpSpPr>
              <p:grpSpPr>
                <a:xfrm>
                  <a:off x="3674971" y="4300382"/>
                  <a:ext cx="383117" cy="108000"/>
                  <a:chOff x="4730863" y="1819255"/>
                  <a:chExt cx="383117" cy="108000"/>
                </a:xfrm>
              </p:grpSpPr>
              <p:sp>
                <p:nvSpPr>
                  <p:cNvPr id="82" name="Oval 81">
                    <a:extLst>
                      <a:ext uri="{FF2B5EF4-FFF2-40B4-BE49-F238E27FC236}">
                        <a16:creationId xmlns:a16="http://schemas.microsoft.com/office/drawing/2014/main" id="{A19F5292-401F-696D-27C5-6F779A2FBFF6}"/>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3" name="Oval 82">
                    <a:extLst>
                      <a:ext uri="{FF2B5EF4-FFF2-40B4-BE49-F238E27FC236}">
                        <a16:creationId xmlns:a16="http://schemas.microsoft.com/office/drawing/2014/main" id="{0F30344B-9180-3122-18D2-5A887F285B8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4" name="Oval 83">
                    <a:extLst>
                      <a:ext uri="{FF2B5EF4-FFF2-40B4-BE49-F238E27FC236}">
                        <a16:creationId xmlns:a16="http://schemas.microsoft.com/office/drawing/2014/main" id="{689F8F46-1957-9F70-4A9E-E8E1F74391F5}"/>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64" name="Group 63">
                  <a:extLst>
                    <a:ext uri="{FF2B5EF4-FFF2-40B4-BE49-F238E27FC236}">
                      <a16:creationId xmlns:a16="http://schemas.microsoft.com/office/drawing/2014/main" id="{DF107F90-C8D2-7D21-02D3-6E00B06EA652}"/>
                    </a:ext>
                  </a:extLst>
                </p:cNvPr>
                <p:cNvGrpSpPr/>
                <p:nvPr/>
              </p:nvGrpSpPr>
              <p:grpSpPr>
                <a:xfrm>
                  <a:off x="3680711" y="3885025"/>
                  <a:ext cx="383117" cy="108000"/>
                  <a:chOff x="4730863" y="1819255"/>
                  <a:chExt cx="383117" cy="108000"/>
                </a:xfrm>
              </p:grpSpPr>
              <p:sp>
                <p:nvSpPr>
                  <p:cNvPr id="73" name="Oval 72">
                    <a:extLst>
                      <a:ext uri="{FF2B5EF4-FFF2-40B4-BE49-F238E27FC236}">
                        <a16:creationId xmlns:a16="http://schemas.microsoft.com/office/drawing/2014/main" id="{9597A95F-428C-F145-EC13-3C4A9C1DC06F}"/>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4" name="Oval 73">
                    <a:extLst>
                      <a:ext uri="{FF2B5EF4-FFF2-40B4-BE49-F238E27FC236}">
                        <a16:creationId xmlns:a16="http://schemas.microsoft.com/office/drawing/2014/main" id="{31B358A5-EAF3-6F1D-1022-D959A819A67D}"/>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5" name="Oval 74">
                    <a:extLst>
                      <a:ext uri="{FF2B5EF4-FFF2-40B4-BE49-F238E27FC236}">
                        <a16:creationId xmlns:a16="http://schemas.microsoft.com/office/drawing/2014/main" id="{005808A7-692C-1F2F-595E-542F0D1DF9BF}"/>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grpSp>
            <p:nvGrpSpPr>
              <p:cNvPr id="53" name="Group 52">
                <a:extLst>
                  <a:ext uri="{FF2B5EF4-FFF2-40B4-BE49-F238E27FC236}">
                    <a16:creationId xmlns:a16="http://schemas.microsoft.com/office/drawing/2014/main" id="{3395E5D7-18C1-03AC-8414-391F564F2B59}"/>
                  </a:ext>
                </a:extLst>
              </p:cNvPr>
              <p:cNvGrpSpPr/>
              <p:nvPr/>
            </p:nvGrpSpPr>
            <p:grpSpPr>
              <a:xfrm>
                <a:off x="1217629" y="4134746"/>
                <a:ext cx="2592371" cy="433469"/>
                <a:chOff x="1065229" y="3982346"/>
                <a:chExt cx="2592371" cy="433469"/>
              </a:xfrm>
            </p:grpSpPr>
            <p:sp>
              <p:nvSpPr>
                <p:cNvPr id="54" name="Rectangle 53">
                  <a:extLst>
                    <a:ext uri="{FF2B5EF4-FFF2-40B4-BE49-F238E27FC236}">
                      <a16:creationId xmlns:a16="http://schemas.microsoft.com/office/drawing/2014/main" id="{687F94A7-CAD2-1D29-AC15-B3062577450C}"/>
                    </a:ext>
                  </a:extLst>
                </p:cNvPr>
                <p:cNvSpPr/>
                <p:nvPr/>
              </p:nvSpPr>
              <p:spPr>
                <a:xfrm>
                  <a:off x="1065229" y="3982346"/>
                  <a:ext cx="2592371" cy="318036"/>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3</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rd</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55" name="Group 54">
                  <a:extLst>
                    <a:ext uri="{FF2B5EF4-FFF2-40B4-BE49-F238E27FC236}">
                      <a16:creationId xmlns:a16="http://schemas.microsoft.com/office/drawing/2014/main" id="{AE843829-014A-5459-64FB-8031C0A4BE8F}"/>
                    </a:ext>
                  </a:extLst>
                </p:cNvPr>
                <p:cNvGrpSpPr/>
                <p:nvPr/>
              </p:nvGrpSpPr>
              <p:grpSpPr>
                <a:xfrm>
                  <a:off x="3183948" y="4307815"/>
                  <a:ext cx="383117" cy="108000"/>
                  <a:chOff x="4730863" y="1819255"/>
                  <a:chExt cx="383117" cy="108000"/>
                </a:xfrm>
              </p:grpSpPr>
              <p:sp>
                <p:nvSpPr>
                  <p:cNvPr id="57" name="Oval 56">
                    <a:extLst>
                      <a:ext uri="{FF2B5EF4-FFF2-40B4-BE49-F238E27FC236}">
                        <a16:creationId xmlns:a16="http://schemas.microsoft.com/office/drawing/2014/main" id="{2CEB218B-6557-44E3-3F6D-5CA080D31661}"/>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8" name="Oval 57">
                    <a:extLst>
                      <a:ext uri="{FF2B5EF4-FFF2-40B4-BE49-F238E27FC236}">
                        <a16:creationId xmlns:a16="http://schemas.microsoft.com/office/drawing/2014/main" id="{A3F2B930-0827-6D3E-A942-42A1D74BCEFF}"/>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9" name="Oval 58">
                    <a:extLst>
                      <a:ext uri="{FF2B5EF4-FFF2-40B4-BE49-F238E27FC236}">
                        <a16:creationId xmlns:a16="http://schemas.microsoft.com/office/drawing/2014/main" id="{30B2D28F-107D-6A17-DA94-B5B07F17BEDE}"/>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56" name="Rectangle 55">
                  <a:extLst>
                    <a:ext uri="{FF2B5EF4-FFF2-40B4-BE49-F238E27FC236}">
                      <a16:creationId xmlns:a16="http://schemas.microsoft.com/office/drawing/2014/main" id="{7B5017FA-6E4F-398A-CC9B-46184D625B7D}"/>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FD174469-91CB-7F5C-739B-01670B003069}"/>
                </a:ext>
              </a:extLst>
            </p:cNvPr>
            <p:cNvGrpSpPr/>
            <p:nvPr/>
          </p:nvGrpSpPr>
          <p:grpSpPr>
            <a:xfrm>
              <a:off x="2321698" y="719262"/>
              <a:ext cx="2592371" cy="867627"/>
              <a:chOff x="1051130" y="3548188"/>
              <a:chExt cx="2592371" cy="867627"/>
            </a:xfrm>
          </p:grpSpPr>
          <p:sp>
            <p:nvSpPr>
              <p:cNvPr id="46" name="Rectangle 45">
                <a:extLst>
                  <a:ext uri="{FF2B5EF4-FFF2-40B4-BE49-F238E27FC236}">
                    <a16:creationId xmlns:a16="http://schemas.microsoft.com/office/drawing/2014/main" id="{B5FC96C6-7E71-9102-BBFD-60BABAB3BD46}"/>
                  </a:ext>
                </a:extLst>
              </p:cNvPr>
              <p:cNvSpPr/>
              <p:nvPr/>
            </p:nvSpPr>
            <p:spPr>
              <a:xfrm>
                <a:off x="1051130" y="3548188"/>
                <a:ext cx="2592371" cy="748923"/>
              </a:xfrm>
              <a:prstGeom prst="rect">
                <a:avLst/>
              </a:prstGeom>
              <a:solidFill>
                <a:schemeClr val="bg1">
                  <a:lumMod val="95000"/>
                </a:schemeClr>
              </a:solidFill>
              <a:ln w="12700"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b">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US" sz="1400">
                  <a:solidFill>
                    <a:schemeClr val="accent2"/>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Memory 4</a:t>
                </a:r>
                <a:r>
                  <a:rPr kumimoji="0" lang="en-US" sz="1400" b="0" i="0" u="none" strike="noStrike" cap="none" spc="0" normalizeH="0" baseline="30000">
                    <a:ln>
                      <a:noFill/>
                    </a:ln>
                    <a:solidFill>
                      <a:schemeClr val="accent2"/>
                    </a:solidFill>
                    <a:effectLst/>
                    <a:uFillTx/>
                    <a:latin typeface="Helvetica Neue Medium"/>
                    <a:ea typeface="Helvetica Neue Medium"/>
                    <a:cs typeface="Helvetica Neue Medium"/>
                    <a:sym typeface="Helvetica Neue Medium"/>
                  </a:rPr>
                  <a:t>th</a:t>
                </a:r>
                <a:r>
                  <a:rPr kumimoji="0" lang="en-US" sz="1400" b="0" i="0" u="none" strike="noStrike" cap="none" spc="0" normalizeH="0" baseline="0">
                    <a:ln>
                      <a:noFill/>
                    </a:ln>
                    <a:solidFill>
                      <a:schemeClr val="accent2"/>
                    </a:solidFill>
                    <a:effectLst/>
                    <a:uFillTx/>
                    <a:latin typeface="Helvetica Neue Medium"/>
                    <a:ea typeface="Helvetica Neue Medium"/>
                    <a:cs typeface="Helvetica Neue Medium"/>
                    <a:sym typeface="Helvetica Neue Medium"/>
                  </a:rPr>
                  <a:t> Tier</a:t>
                </a:r>
              </a:p>
            </p:txBody>
          </p:sp>
          <p:grpSp>
            <p:nvGrpSpPr>
              <p:cNvPr id="47" name="Group 46">
                <a:extLst>
                  <a:ext uri="{FF2B5EF4-FFF2-40B4-BE49-F238E27FC236}">
                    <a16:creationId xmlns:a16="http://schemas.microsoft.com/office/drawing/2014/main" id="{8975EB92-75A6-0263-0570-8953941B0FEF}"/>
                  </a:ext>
                </a:extLst>
              </p:cNvPr>
              <p:cNvGrpSpPr/>
              <p:nvPr/>
            </p:nvGrpSpPr>
            <p:grpSpPr>
              <a:xfrm>
                <a:off x="3183948" y="4307815"/>
                <a:ext cx="383117" cy="108000"/>
                <a:chOff x="4730863" y="1819255"/>
                <a:chExt cx="383117" cy="108000"/>
              </a:xfrm>
            </p:grpSpPr>
            <p:sp>
              <p:nvSpPr>
                <p:cNvPr id="49" name="Oval 48">
                  <a:extLst>
                    <a:ext uri="{FF2B5EF4-FFF2-40B4-BE49-F238E27FC236}">
                      <a16:creationId xmlns:a16="http://schemas.microsoft.com/office/drawing/2014/main" id="{BA40E805-A39C-2D2E-9A4A-5978CC4B6358}"/>
                    </a:ext>
                  </a:extLst>
                </p:cNvPr>
                <p:cNvSpPr/>
                <p:nvPr/>
              </p:nvSpPr>
              <p:spPr>
                <a:xfrm>
                  <a:off x="4730863"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0" name="Oval 49">
                  <a:extLst>
                    <a:ext uri="{FF2B5EF4-FFF2-40B4-BE49-F238E27FC236}">
                      <a16:creationId xmlns:a16="http://schemas.microsoft.com/office/drawing/2014/main" id="{0893AAC2-6E51-1E93-9404-4139348DF016}"/>
                    </a:ext>
                  </a:extLst>
                </p:cNvPr>
                <p:cNvSpPr/>
                <p:nvPr/>
              </p:nvSpPr>
              <p:spPr>
                <a:xfrm>
                  <a:off x="4873737"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1" name="Oval 50">
                  <a:extLst>
                    <a:ext uri="{FF2B5EF4-FFF2-40B4-BE49-F238E27FC236}">
                      <a16:creationId xmlns:a16="http://schemas.microsoft.com/office/drawing/2014/main" id="{AC05C293-2607-25DA-1C6D-C46FF257FC25}"/>
                    </a:ext>
                  </a:extLst>
                </p:cNvPr>
                <p:cNvSpPr/>
                <p:nvPr/>
              </p:nvSpPr>
              <p:spPr>
                <a:xfrm>
                  <a:off x="5005980" y="1819255"/>
                  <a:ext cx="108000" cy="108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
            <p:nvSpPr>
              <p:cNvPr id="48" name="Rectangle 47">
                <a:extLst>
                  <a:ext uri="{FF2B5EF4-FFF2-40B4-BE49-F238E27FC236}">
                    <a16:creationId xmlns:a16="http://schemas.microsoft.com/office/drawing/2014/main" id="{17E72384-8A3D-EE02-F611-5ED3DD2CE3DD}"/>
                  </a:ext>
                </a:extLst>
              </p:cNvPr>
              <p:cNvSpPr/>
              <p:nvPr/>
            </p:nvSpPr>
            <p:spPr>
              <a:xfrm>
                <a:off x="1066800" y="4254663"/>
                <a:ext cx="2572978" cy="4571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45DFAF55-1EE6-2D91-E1E9-58886CBD4CD0}"/>
                </a:ext>
              </a:extLst>
            </p:cNvPr>
            <p:cNvGrpSpPr/>
            <p:nvPr/>
          </p:nvGrpSpPr>
          <p:grpSpPr>
            <a:xfrm>
              <a:off x="739313" y="2883302"/>
              <a:ext cx="4642535" cy="85725"/>
              <a:chOff x="1131885" y="3610080"/>
              <a:chExt cx="4642535" cy="85725"/>
            </a:xfrm>
          </p:grpSpPr>
          <p:cxnSp>
            <p:nvCxnSpPr>
              <p:cNvPr id="40" name="Straight Connector 39">
                <a:extLst>
                  <a:ext uri="{FF2B5EF4-FFF2-40B4-BE49-F238E27FC236}">
                    <a16:creationId xmlns:a16="http://schemas.microsoft.com/office/drawing/2014/main" id="{AC690BEB-7C84-A887-627A-DA521DF16011}"/>
                  </a:ext>
                </a:extLst>
              </p:cNvPr>
              <p:cNvCxnSpPr>
                <a:cxnSpLocks/>
              </p:cNvCxnSpPr>
              <p:nvPr/>
            </p:nvCxnSpPr>
            <p:spPr>
              <a:xfrm flipH="1">
                <a:off x="3242867" y="3610080"/>
                <a:ext cx="91060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2FDD18E8-98AC-3BD7-6403-6AF64C18BCC1}"/>
                  </a:ext>
                </a:extLst>
              </p:cNvPr>
              <p:cNvCxnSpPr>
                <a:cxnSpLocks/>
              </p:cNvCxnSpPr>
              <p:nvPr/>
            </p:nvCxnSpPr>
            <p:spPr>
              <a:xfrm flipH="1">
                <a:off x="4270611" y="3610080"/>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3743B8B6-2615-DD9D-CAC6-9EABE6C0C872}"/>
                  </a:ext>
                </a:extLst>
              </p:cNvPr>
              <p:cNvCxnSpPr>
                <a:cxnSpLocks/>
              </p:cNvCxnSpPr>
              <p:nvPr/>
            </p:nvCxnSpPr>
            <p:spPr>
              <a:xfrm flipH="1">
                <a:off x="3777482" y="3695805"/>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DC81B13C-A770-51EE-1F2E-604C102EDC7F}"/>
                  </a:ext>
                </a:extLst>
              </p:cNvPr>
              <p:cNvCxnSpPr>
                <a:cxnSpLocks/>
              </p:cNvCxnSpPr>
              <p:nvPr/>
            </p:nvCxnSpPr>
            <p:spPr>
              <a:xfrm flipH="1">
                <a:off x="4838863" y="3695805"/>
                <a:ext cx="935557"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0D58DD7A-9CCB-9C17-24A4-55CF1C570349}"/>
                  </a:ext>
                </a:extLst>
              </p:cNvPr>
              <p:cNvCxnSpPr>
                <a:cxnSpLocks/>
              </p:cNvCxnSpPr>
              <p:nvPr/>
            </p:nvCxnSpPr>
            <p:spPr>
              <a:xfrm flipH="1">
                <a:off x="1767705" y="3695805"/>
                <a:ext cx="1858279"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cxnSp>
            <p:nvCxnSpPr>
              <p:cNvPr id="45" name="Straight Connector 44">
                <a:extLst>
                  <a:ext uri="{FF2B5EF4-FFF2-40B4-BE49-F238E27FC236}">
                    <a16:creationId xmlns:a16="http://schemas.microsoft.com/office/drawing/2014/main" id="{33FFB57D-4838-0FA8-17E8-0F2BE8298C08}"/>
                  </a:ext>
                </a:extLst>
              </p:cNvPr>
              <p:cNvCxnSpPr>
                <a:cxnSpLocks/>
              </p:cNvCxnSpPr>
              <p:nvPr/>
            </p:nvCxnSpPr>
            <p:spPr>
              <a:xfrm flipH="1">
                <a:off x="1131885" y="3610080"/>
                <a:ext cx="1858279" cy="0"/>
              </a:xfrm>
              <a:prstGeom prst="line">
                <a:avLst/>
              </a:prstGeom>
              <a:noFill/>
              <a:ln w="57150" cap="flat">
                <a:solidFill>
                  <a:srgbClr val="FFC000"/>
                </a:solidFill>
                <a:prstDash val="solid"/>
                <a:miter lim="400000"/>
              </a:ln>
              <a:effectLst/>
              <a:sp3d/>
            </p:spPr>
            <p:style>
              <a:lnRef idx="0">
                <a:scrgbClr r="0" g="0" b="0"/>
              </a:lnRef>
              <a:fillRef idx="0">
                <a:scrgbClr r="0" g="0" b="0"/>
              </a:fillRef>
              <a:effectRef idx="0">
                <a:scrgbClr r="0" g="0" b="0"/>
              </a:effectRef>
              <a:fontRef idx="none"/>
            </p:style>
          </p:cxnSp>
        </p:grpSp>
        <p:grpSp>
          <p:nvGrpSpPr>
            <p:cNvPr id="19" name="Group 18">
              <a:extLst>
                <a:ext uri="{FF2B5EF4-FFF2-40B4-BE49-F238E27FC236}">
                  <a16:creationId xmlns:a16="http://schemas.microsoft.com/office/drawing/2014/main" id="{C526D1CE-B4DE-46FF-C560-31F0E0C8D508}"/>
                </a:ext>
              </a:extLst>
            </p:cNvPr>
            <p:cNvGrpSpPr/>
            <p:nvPr/>
          </p:nvGrpSpPr>
          <p:grpSpPr>
            <a:xfrm>
              <a:off x="790675" y="3006842"/>
              <a:ext cx="4469015" cy="180000"/>
              <a:chOff x="1132928" y="3731821"/>
              <a:chExt cx="4469015" cy="180000"/>
            </a:xfrm>
          </p:grpSpPr>
          <p:sp>
            <p:nvSpPr>
              <p:cNvPr id="20" name="Oval 19">
                <a:extLst>
                  <a:ext uri="{FF2B5EF4-FFF2-40B4-BE49-F238E27FC236}">
                    <a16:creationId xmlns:a16="http://schemas.microsoft.com/office/drawing/2014/main" id="{0D94052F-D3E9-3D6D-F5C4-9DE2B7D356EA}"/>
                  </a:ext>
                </a:extLst>
              </p:cNvPr>
              <p:cNvSpPr/>
              <p:nvPr/>
            </p:nvSpPr>
            <p:spPr>
              <a:xfrm>
                <a:off x="113292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14BD0505-6D20-6304-F8CE-1707F98EAF62}"/>
                  </a:ext>
                </a:extLst>
              </p:cNvPr>
              <p:cNvSpPr/>
              <p:nvPr/>
            </p:nvSpPr>
            <p:spPr>
              <a:xfrm>
                <a:off x="138522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8630DB2F-5FCA-7129-DCCC-8CCF63C3EC17}"/>
                  </a:ext>
                </a:extLst>
              </p:cNvPr>
              <p:cNvSpPr/>
              <p:nvPr/>
            </p:nvSpPr>
            <p:spPr>
              <a:xfrm>
                <a:off x="163751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02880B3D-92A3-E55C-B990-E808B202CF53}"/>
                  </a:ext>
                </a:extLst>
              </p:cNvPr>
              <p:cNvSpPr/>
              <p:nvPr/>
            </p:nvSpPr>
            <p:spPr>
              <a:xfrm>
                <a:off x="188981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6FAB153B-1BF1-0BC0-EE05-3974E4EEDA4D}"/>
                  </a:ext>
                </a:extLst>
              </p:cNvPr>
              <p:cNvSpPr/>
              <p:nvPr/>
            </p:nvSpPr>
            <p:spPr>
              <a:xfrm>
                <a:off x="214210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A007F496-4259-9928-7AA2-04445A8B471B}"/>
                  </a:ext>
                </a:extLst>
              </p:cNvPr>
              <p:cNvSpPr/>
              <p:nvPr/>
            </p:nvSpPr>
            <p:spPr>
              <a:xfrm>
                <a:off x="239440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Oval 25">
                <a:extLst>
                  <a:ext uri="{FF2B5EF4-FFF2-40B4-BE49-F238E27FC236}">
                    <a16:creationId xmlns:a16="http://schemas.microsoft.com/office/drawing/2014/main" id="{42EF52FA-DF36-CEAF-71A7-FAC280F3427C}"/>
                  </a:ext>
                </a:extLst>
              </p:cNvPr>
              <p:cNvSpPr/>
              <p:nvPr/>
            </p:nvSpPr>
            <p:spPr>
              <a:xfrm>
                <a:off x="264669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7" name="Oval 26">
                <a:extLst>
                  <a:ext uri="{FF2B5EF4-FFF2-40B4-BE49-F238E27FC236}">
                    <a16:creationId xmlns:a16="http://schemas.microsoft.com/office/drawing/2014/main" id="{CA851064-ED05-99F5-88CF-8A262830DD19}"/>
                  </a:ext>
                </a:extLst>
              </p:cNvPr>
              <p:cNvSpPr/>
              <p:nvPr/>
            </p:nvSpPr>
            <p:spPr>
              <a:xfrm>
                <a:off x="289899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FC8C331E-45BD-65CF-146A-4523D539E5BF}"/>
                  </a:ext>
                </a:extLst>
              </p:cNvPr>
              <p:cNvSpPr/>
              <p:nvPr/>
            </p:nvSpPr>
            <p:spPr>
              <a:xfrm>
                <a:off x="315128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503DA512-A3E2-D847-AF28-6B07F1558856}"/>
                  </a:ext>
                </a:extLst>
              </p:cNvPr>
              <p:cNvSpPr/>
              <p:nvPr/>
            </p:nvSpPr>
            <p:spPr>
              <a:xfrm>
                <a:off x="340358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C0EBD4E1-716D-8F9F-1D5D-8174EF1FCC9D}"/>
                  </a:ext>
                </a:extLst>
              </p:cNvPr>
              <p:cNvSpPr/>
              <p:nvPr/>
            </p:nvSpPr>
            <p:spPr>
              <a:xfrm>
                <a:off x="365587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2BA67BF1-7C24-4B19-3601-3851860CBA58}"/>
                  </a:ext>
                </a:extLst>
              </p:cNvPr>
              <p:cNvSpPr/>
              <p:nvPr/>
            </p:nvSpPr>
            <p:spPr>
              <a:xfrm>
                <a:off x="390817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FC1172D5-0B18-6B0F-CA72-3533DCE39B74}"/>
                  </a:ext>
                </a:extLst>
              </p:cNvPr>
              <p:cNvSpPr/>
              <p:nvPr/>
            </p:nvSpPr>
            <p:spPr>
              <a:xfrm>
                <a:off x="416046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F92EFB91-7537-36B1-A4D7-B2F302CD1C23}"/>
                  </a:ext>
                </a:extLst>
              </p:cNvPr>
              <p:cNvSpPr/>
              <p:nvPr/>
            </p:nvSpPr>
            <p:spPr>
              <a:xfrm>
                <a:off x="441276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EC8A1FEB-F626-09F0-665F-52CC57BEED87}"/>
                  </a:ext>
                </a:extLst>
              </p:cNvPr>
              <p:cNvSpPr/>
              <p:nvPr/>
            </p:nvSpPr>
            <p:spPr>
              <a:xfrm>
                <a:off x="466505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5ACB67DA-A62F-D230-5B07-B087FAC76F68}"/>
                  </a:ext>
                </a:extLst>
              </p:cNvPr>
              <p:cNvSpPr/>
              <p:nvPr/>
            </p:nvSpPr>
            <p:spPr>
              <a:xfrm>
                <a:off x="491735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774B1271-7F77-208A-AFD4-00ADB65DE506}"/>
                  </a:ext>
                </a:extLst>
              </p:cNvPr>
              <p:cNvSpPr/>
              <p:nvPr/>
            </p:nvSpPr>
            <p:spPr>
              <a:xfrm>
                <a:off x="5169648"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EE86B945-0DBD-6C64-26C8-8AC4BC241FE2}"/>
                  </a:ext>
                </a:extLst>
              </p:cNvPr>
              <p:cNvSpPr/>
              <p:nvPr/>
            </p:nvSpPr>
            <p:spPr>
              <a:xfrm>
                <a:off x="5421943" y="3731821"/>
                <a:ext cx="180000" cy="180000"/>
              </a:xfrm>
              <a:prstGeom prst="ellipse">
                <a:avLst/>
              </a:prstGeom>
              <a:gradFill flip="none" rotWithShape="1">
                <a:gsLst>
                  <a:gs pos="0">
                    <a:schemeClr val="accent1">
                      <a:lumMod val="5000"/>
                      <a:lumOff val="95000"/>
                    </a:schemeClr>
                  </a:gs>
                  <a:gs pos="74000">
                    <a:schemeClr val="bg2"/>
                  </a:gs>
                  <a:gs pos="83000">
                    <a:schemeClr val="tx1">
                      <a:lumMod val="50000"/>
                      <a:lumOff val="50000"/>
                    </a:schemeClr>
                  </a:gs>
                  <a:gs pos="100000">
                    <a:schemeClr val="bg2">
                      <a:lumMod val="40000"/>
                      <a:lumOff val="60000"/>
                    </a:schemeClr>
                  </a:gs>
                </a:gsLst>
                <a:path path="circle">
                  <a:fillToRect l="50000" t="50000" r="50000" b="50000"/>
                </a:path>
                <a:tileRect/>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sp>
        <p:nvSpPr>
          <p:cNvPr id="181" name="Content Placeholder 2">
            <a:extLst>
              <a:ext uri="{FF2B5EF4-FFF2-40B4-BE49-F238E27FC236}">
                <a16:creationId xmlns:a16="http://schemas.microsoft.com/office/drawing/2014/main" id="{C1253465-DE23-91D8-8FCA-FF129E554F5E}"/>
              </a:ext>
            </a:extLst>
          </p:cNvPr>
          <p:cNvSpPr txBox="1">
            <a:spLocks/>
          </p:cNvSpPr>
          <p:nvPr/>
        </p:nvSpPr>
        <p:spPr bwMode="auto">
          <a:xfrm>
            <a:off x="3265948" y="736854"/>
            <a:ext cx="6096000" cy="40408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415526" indent="-415526" algn="l" rtl="0" eaLnBrk="1" fontAlgn="base" hangingPunct="1">
              <a:spcBef>
                <a:spcPct val="50000"/>
              </a:spcBef>
              <a:spcAft>
                <a:spcPct val="0"/>
              </a:spcAft>
              <a:buClr>
                <a:schemeClr val="accent2"/>
              </a:buClr>
              <a:buChar char="•"/>
              <a:defRPr sz="3878" b="1">
                <a:solidFill>
                  <a:schemeClr val="tx1"/>
                </a:solidFill>
                <a:latin typeface="Calibri" pitchFamily="34" charset="0"/>
                <a:ea typeface="+mn-ea"/>
                <a:cs typeface="Calibri" pitchFamily="34" charset="0"/>
              </a:defRPr>
            </a:lvl1pPr>
            <a:lvl2pPr marL="900307" indent="-346272" algn="l" rtl="0" eaLnBrk="1" fontAlgn="base" hangingPunct="1">
              <a:spcBef>
                <a:spcPts val="0"/>
              </a:spcBef>
              <a:spcAft>
                <a:spcPct val="0"/>
              </a:spcAft>
              <a:buClr>
                <a:schemeClr val="accent2"/>
              </a:buClr>
              <a:buChar char="–"/>
              <a:defRPr sz="3878">
                <a:solidFill>
                  <a:schemeClr val="tx1"/>
                </a:solidFill>
                <a:latin typeface="Calibri" pitchFamily="34" charset="0"/>
                <a:cs typeface="Calibri" pitchFamily="34" charset="0"/>
              </a:defRPr>
            </a:lvl2pPr>
            <a:lvl3pPr marL="1385087" indent="-277017" algn="l" rtl="0" eaLnBrk="1" fontAlgn="base" hangingPunct="1">
              <a:spcBef>
                <a:spcPts val="0"/>
              </a:spcBef>
              <a:spcAft>
                <a:spcPct val="0"/>
              </a:spcAft>
              <a:buClr>
                <a:schemeClr val="accent2"/>
              </a:buClr>
              <a:buChar char="•"/>
              <a:defRPr sz="3393">
                <a:solidFill>
                  <a:schemeClr val="tx1"/>
                </a:solidFill>
                <a:latin typeface="Calibri" pitchFamily="34" charset="0"/>
                <a:cs typeface="Calibri" pitchFamily="34" charset="0"/>
              </a:defRPr>
            </a:lvl3pPr>
            <a:lvl4pPr marL="1939122"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4pPr>
            <a:lvl5pPr marL="2493157" indent="-277017" algn="l" rtl="0" eaLnBrk="1" fontAlgn="base" hangingPunct="1">
              <a:spcBef>
                <a:spcPts val="0"/>
              </a:spcBef>
              <a:spcAft>
                <a:spcPct val="0"/>
              </a:spcAft>
              <a:buClr>
                <a:schemeClr val="accent2"/>
              </a:buClr>
              <a:buChar char="»"/>
              <a:defRPr sz="2908">
                <a:solidFill>
                  <a:schemeClr val="tx1"/>
                </a:solidFill>
                <a:latin typeface="Calibri" pitchFamily="34" charset="0"/>
                <a:cs typeface="Calibri" pitchFamily="34" charset="0"/>
              </a:defRPr>
            </a:lvl5pPr>
            <a:lvl6pPr marL="3047192" indent="-277017" algn="l" rtl="0" eaLnBrk="1" fontAlgn="base" hangingPunct="1">
              <a:spcBef>
                <a:spcPct val="50000"/>
              </a:spcBef>
              <a:spcAft>
                <a:spcPct val="0"/>
              </a:spcAft>
              <a:buClr>
                <a:schemeClr val="accent2"/>
              </a:buClr>
              <a:buChar char="»"/>
              <a:defRPr sz="2908">
                <a:solidFill>
                  <a:schemeClr val="tx1"/>
                </a:solidFill>
                <a:latin typeface="+mn-lt"/>
              </a:defRPr>
            </a:lvl6pPr>
            <a:lvl7pPr marL="3601227" indent="-277017" algn="l" rtl="0" eaLnBrk="1" fontAlgn="base" hangingPunct="1">
              <a:spcBef>
                <a:spcPct val="50000"/>
              </a:spcBef>
              <a:spcAft>
                <a:spcPct val="0"/>
              </a:spcAft>
              <a:buClr>
                <a:schemeClr val="accent2"/>
              </a:buClr>
              <a:buChar char="»"/>
              <a:defRPr sz="2908">
                <a:solidFill>
                  <a:schemeClr val="tx1"/>
                </a:solidFill>
                <a:latin typeface="+mn-lt"/>
              </a:defRPr>
            </a:lvl7pPr>
            <a:lvl8pPr marL="4155262" indent="-277017" algn="l" rtl="0" eaLnBrk="1" fontAlgn="base" hangingPunct="1">
              <a:spcBef>
                <a:spcPct val="50000"/>
              </a:spcBef>
              <a:spcAft>
                <a:spcPct val="0"/>
              </a:spcAft>
              <a:buClr>
                <a:schemeClr val="accent2"/>
              </a:buClr>
              <a:buChar char="»"/>
              <a:defRPr sz="2908">
                <a:solidFill>
                  <a:schemeClr val="tx1"/>
                </a:solidFill>
                <a:latin typeface="+mn-lt"/>
              </a:defRPr>
            </a:lvl8pPr>
            <a:lvl9pPr marL="4709297" indent="-277017" algn="l" rtl="0" eaLnBrk="1" fontAlgn="base" hangingPunct="1">
              <a:spcBef>
                <a:spcPct val="50000"/>
              </a:spcBef>
              <a:spcAft>
                <a:spcPct val="0"/>
              </a:spcAft>
              <a:buClr>
                <a:schemeClr val="accent2"/>
              </a:buClr>
              <a:buChar char="»"/>
              <a:defRPr sz="2908">
                <a:solidFill>
                  <a:schemeClr val="tx1"/>
                </a:solidFill>
                <a:latin typeface="+mn-lt"/>
              </a:defRPr>
            </a:lvl9pPr>
          </a:lstStyle>
          <a:p>
            <a:pPr marL="0" indent="0" algn="ctr" defTabSz="914400">
              <a:buNone/>
            </a:pPr>
            <a:r>
              <a:rPr lang="en-US" sz="2000" u="dbl" kern="0">
                <a:uFill>
                  <a:solidFill>
                    <a:srgbClr val="C00000"/>
                  </a:solidFill>
                </a:uFill>
              </a:rPr>
              <a:t>High parallelism without sharing TSV in active silicon</a:t>
            </a:r>
          </a:p>
          <a:p>
            <a:pPr marL="228600" lvl="1" indent="0" algn="ctr" defTabSz="914400">
              <a:buNone/>
            </a:pPr>
            <a:endParaRPr lang="en-US" sz="2000" kern="0">
              <a:solidFill>
                <a:srgbClr val="212121"/>
              </a:solidFill>
              <a:ea typeface="PMingLiU" panose="02020500000000000000" pitchFamily="18" charset="-120"/>
            </a:endParaRPr>
          </a:p>
        </p:txBody>
      </p:sp>
    </p:spTree>
    <p:extLst>
      <p:ext uri="{BB962C8B-B14F-4D97-AF65-F5344CB8AC3E}">
        <p14:creationId xmlns:p14="http://schemas.microsoft.com/office/powerpoint/2010/main" val="166456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F311-8405-7F37-BFB6-1CD9E1999508}"/>
              </a:ext>
            </a:extLst>
          </p:cNvPr>
          <p:cNvSpPr>
            <a:spLocks noGrp="1"/>
          </p:cNvSpPr>
          <p:nvPr>
            <p:ph type="title"/>
          </p:nvPr>
        </p:nvSpPr>
        <p:spPr>
          <a:xfrm>
            <a:off x="914400" y="110836"/>
            <a:ext cx="10363200" cy="838200"/>
          </a:xfrm>
        </p:spPr>
        <p:txBody>
          <a:bodyPr/>
          <a:lstStyle/>
          <a:p>
            <a:r>
              <a:rPr lang="en-US" sz="2000"/>
              <a:t>Terraced Memory Cube (TMC) for </a:t>
            </a:r>
            <a:r>
              <a:rPr lang="en-US" sz="2000" err="1"/>
              <a:t>xDIMM</a:t>
            </a:r>
            <a:r>
              <a:rPr lang="en-US" sz="2000"/>
              <a:t>/</a:t>
            </a:r>
            <a:r>
              <a:rPr lang="en-US" sz="2000" err="1"/>
              <a:t>xCAMM</a:t>
            </a:r>
            <a:r>
              <a:rPr lang="en-US" sz="2000"/>
              <a:t>/HBM </a:t>
            </a:r>
            <a:r>
              <a:rPr lang="en-US" sz="2400"/>
              <a:t>displacement</a:t>
            </a:r>
            <a:endParaRPr lang="en-US" sz="2000"/>
          </a:p>
        </p:txBody>
      </p:sp>
      <p:sp>
        <p:nvSpPr>
          <p:cNvPr id="3" name="Content Placeholder 2">
            <a:extLst>
              <a:ext uri="{FF2B5EF4-FFF2-40B4-BE49-F238E27FC236}">
                <a16:creationId xmlns:a16="http://schemas.microsoft.com/office/drawing/2014/main" id="{5230FE40-76ED-9E84-956C-87DA56828B48}"/>
              </a:ext>
            </a:extLst>
          </p:cNvPr>
          <p:cNvSpPr>
            <a:spLocks noGrp="1"/>
          </p:cNvSpPr>
          <p:nvPr>
            <p:ph idx="1"/>
          </p:nvPr>
        </p:nvSpPr>
        <p:spPr>
          <a:xfrm>
            <a:off x="1295400" y="1371600"/>
            <a:ext cx="4114800" cy="3811474"/>
          </a:xfrm>
        </p:spPr>
        <p:txBody>
          <a:bodyPr/>
          <a:lstStyle/>
          <a:p>
            <a:pPr marL="0" indent="0">
              <a:buNone/>
            </a:pPr>
            <a:r>
              <a:rPr lang="en-US" sz="1600"/>
              <a:t>Assumptions:</a:t>
            </a:r>
          </a:p>
          <a:p>
            <a:pPr marL="257175" indent="-257175">
              <a:spcBef>
                <a:spcPts val="0"/>
              </a:spcBef>
            </a:pPr>
            <a:r>
              <a:rPr lang="en-US" sz="1600" b="0"/>
              <a:t>Node: Micron D1ß</a:t>
            </a:r>
          </a:p>
          <a:p>
            <a:pPr marL="257175" indent="-257175">
              <a:spcBef>
                <a:spcPts val="0"/>
              </a:spcBef>
            </a:pPr>
            <a:endParaRPr lang="en-US" sz="1600" b="0"/>
          </a:p>
          <a:p>
            <a:pPr marL="257175" indent="-257175">
              <a:spcBef>
                <a:spcPts val="0"/>
              </a:spcBef>
            </a:pPr>
            <a:endParaRPr lang="en-US" sz="1600" b="0"/>
          </a:p>
          <a:p>
            <a:pPr marL="0" indent="0">
              <a:spcBef>
                <a:spcPts val="0"/>
              </a:spcBef>
              <a:buNone/>
            </a:pPr>
            <a:endParaRPr lang="en-US" sz="1600" b="0"/>
          </a:p>
          <a:p>
            <a:pPr marL="0" indent="0">
              <a:spcBef>
                <a:spcPts val="0"/>
              </a:spcBef>
              <a:buNone/>
            </a:pPr>
            <a:endParaRPr lang="en-US" sz="1600" b="0"/>
          </a:p>
          <a:p>
            <a:pPr marL="257175" indent="-257175">
              <a:spcBef>
                <a:spcPts val="0"/>
              </a:spcBef>
            </a:pPr>
            <a:r>
              <a:rPr lang="en-US" sz="1600" b="0"/>
              <a:t>LPW Array Efficiency based on SEC D1a LPW</a:t>
            </a:r>
          </a:p>
          <a:p>
            <a:pPr marL="257175" indent="-257175">
              <a:spcBef>
                <a:spcPts val="0"/>
              </a:spcBef>
            </a:pPr>
            <a:r>
              <a:rPr lang="en-US" sz="1600" b="0"/>
              <a:t>DDR</a:t>
            </a:r>
          </a:p>
          <a:p>
            <a:pPr marL="257175" indent="-257175">
              <a:spcBef>
                <a:spcPts val="0"/>
              </a:spcBef>
            </a:pPr>
            <a:r>
              <a:rPr lang="en-US" sz="1600" b="0"/>
              <a:t>10mm or less of DQ trace length between TMC module and compute chiplet </a:t>
            </a:r>
            <a:br>
              <a:rPr lang="en-US" sz="1600" b="0"/>
            </a:br>
            <a:r>
              <a:rPr lang="en-US" sz="1600" b="0">
                <a:sym typeface="Wingdings" pitchFamily="2" charset="2"/>
              </a:rPr>
              <a:t> </a:t>
            </a:r>
            <a:r>
              <a:rPr lang="en-US" sz="1600" b="0"/>
              <a:t>0.5pJ/bit</a:t>
            </a:r>
          </a:p>
          <a:p>
            <a:pPr marL="257175" indent="-257175">
              <a:spcBef>
                <a:spcPts val="0"/>
              </a:spcBef>
            </a:pPr>
            <a:endParaRPr lang="en-US" sz="1600" b="0"/>
          </a:p>
          <a:p>
            <a:pPr marL="0" indent="-248243"/>
            <a:endParaRPr lang="en-US" sz="1600"/>
          </a:p>
          <a:p>
            <a:pPr marL="0" indent="-248243"/>
            <a:endParaRPr lang="en-US" sz="1600"/>
          </a:p>
        </p:txBody>
      </p:sp>
      <p:graphicFrame>
        <p:nvGraphicFramePr>
          <p:cNvPr id="7" name="Table 6">
            <a:extLst>
              <a:ext uri="{FF2B5EF4-FFF2-40B4-BE49-F238E27FC236}">
                <a16:creationId xmlns:a16="http://schemas.microsoft.com/office/drawing/2014/main" id="{D0EBBEDD-18A5-F323-8FC0-282FA7AADD21}"/>
              </a:ext>
            </a:extLst>
          </p:cNvPr>
          <p:cNvGraphicFramePr>
            <a:graphicFrameLocks noGrp="1"/>
          </p:cNvGraphicFramePr>
          <p:nvPr>
            <p:extLst>
              <p:ext uri="{D42A27DB-BD31-4B8C-83A1-F6EECF244321}">
                <p14:modId xmlns:p14="http://schemas.microsoft.com/office/powerpoint/2010/main" val="2879672279"/>
              </p:ext>
            </p:extLst>
          </p:nvPr>
        </p:nvGraphicFramePr>
        <p:xfrm>
          <a:off x="1583871" y="1985464"/>
          <a:ext cx="2362200" cy="604148"/>
        </p:xfrm>
        <a:graphic>
          <a:graphicData uri="http://schemas.openxmlformats.org/drawingml/2006/table">
            <a:tbl>
              <a:tblPr/>
              <a:tblGrid>
                <a:gridCol w="561221">
                  <a:extLst>
                    <a:ext uri="{9D8B030D-6E8A-4147-A177-3AD203B41FA5}">
                      <a16:colId xmlns:a16="http://schemas.microsoft.com/office/drawing/2014/main" val="3033443362"/>
                    </a:ext>
                  </a:extLst>
                </a:gridCol>
                <a:gridCol w="570733">
                  <a:extLst>
                    <a:ext uri="{9D8B030D-6E8A-4147-A177-3AD203B41FA5}">
                      <a16:colId xmlns:a16="http://schemas.microsoft.com/office/drawing/2014/main" val="683141744"/>
                    </a:ext>
                  </a:extLst>
                </a:gridCol>
                <a:gridCol w="545367">
                  <a:extLst>
                    <a:ext uri="{9D8B030D-6E8A-4147-A177-3AD203B41FA5}">
                      <a16:colId xmlns:a16="http://schemas.microsoft.com/office/drawing/2014/main" val="3412628032"/>
                    </a:ext>
                  </a:extLst>
                </a:gridCol>
                <a:gridCol w="684879">
                  <a:extLst>
                    <a:ext uri="{9D8B030D-6E8A-4147-A177-3AD203B41FA5}">
                      <a16:colId xmlns:a16="http://schemas.microsoft.com/office/drawing/2014/main" val="1458333877"/>
                    </a:ext>
                  </a:extLst>
                </a:gridCol>
              </a:tblGrid>
              <a:tr h="376736">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P</a:t>
                      </a:r>
                      <a:r>
                        <a:rPr lang="en-US" sz="1100" b="1" i="0" u="none" strike="noStrike" baseline="-25000">
                          <a:solidFill>
                            <a:srgbClr val="FFFFFF"/>
                          </a:solidFill>
                          <a:effectLst/>
                          <a:highlight>
                            <a:srgbClr val="0F9ED5"/>
                          </a:highlight>
                          <a:latin typeface="Calibri" panose="020F0502020204030204" pitchFamily="34" charset="0"/>
                        </a:rPr>
                        <a:t>act</a:t>
                      </a:r>
                      <a:br>
                        <a:rPr lang="en-US" sz="1100" b="1" i="0" u="none" strike="noStrike" baseline="-25000">
                          <a:solidFill>
                            <a:srgbClr val="FFFFFF"/>
                          </a:solidFill>
                          <a:effectLst/>
                          <a:highlight>
                            <a:srgbClr val="0F9ED5"/>
                          </a:highlight>
                          <a:latin typeface="Calibri" panose="020F0502020204030204" pitchFamily="34" charset="0"/>
                        </a:rPr>
                      </a:br>
                      <a:r>
                        <a:rPr lang="en-US" sz="1100" b="1" i="0" u="none" strike="noStrike">
                          <a:solidFill>
                            <a:srgbClr val="FFFFFF"/>
                          </a:solidFill>
                          <a:effectLst/>
                          <a:highlight>
                            <a:srgbClr val="0F9ED5"/>
                          </a:highlight>
                          <a:latin typeface="Calibri" panose="020F0502020204030204" pitchFamily="34" charset="0"/>
                        </a:rPr>
                        <a:t>[nm]</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P</a:t>
                      </a:r>
                      <a:r>
                        <a:rPr lang="en-US" sz="1100" b="1" i="0" u="none" strike="noStrike" baseline="-25000">
                          <a:solidFill>
                            <a:srgbClr val="FFFFFF"/>
                          </a:solidFill>
                          <a:effectLst/>
                          <a:highlight>
                            <a:srgbClr val="0F9ED5"/>
                          </a:highlight>
                          <a:latin typeface="Calibri" panose="020F0502020204030204" pitchFamily="34" charset="0"/>
                        </a:rPr>
                        <a:t>WL</a:t>
                      </a:r>
                      <a:br>
                        <a:rPr lang="en-US" sz="1100" b="1" i="0" u="none" strike="noStrike" baseline="-25000">
                          <a:solidFill>
                            <a:srgbClr val="FFFFFF"/>
                          </a:solidFill>
                          <a:effectLst/>
                          <a:highlight>
                            <a:srgbClr val="0F9ED5"/>
                          </a:highlight>
                          <a:latin typeface="Calibri" panose="020F0502020204030204" pitchFamily="34" charset="0"/>
                        </a:rPr>
                      </a:br>
                      <a:r>
                        <a:rPr lang="en-US" sz="1100" b="1" i="0" u="none" strike="noStrike">
                          <a:solidFill>
                            <a:srgbClr val="FFFFFF"/>
                          </a:solidFill>
                          <a:effectLst/>
                          <a:highlight>
                            <a:srgbClr val="0F9ED5"/>
                          </a:highlight>
                          <a:latin typeface="Calibri" panose="020F0502020204030204" pitchFamily="34" charset="0"/>
                        </a:rPr>
                        <a:t>[nm]</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P</a:t>
                      </a:r>
                      <a:r>
                        <a:rPr lang="en-US" sz="1100" b="1" i="0" u="none" strike="noStrike" baseline="-25000">
                          <a:solidFill>
                            <a:srgbClr val="FFFFFF"/>
                          </a:solidFill>
                          <a:effectLst/>
                          <a:highlight>
                            <a:srgbClr val="0F9ED5"/>
                          </a:highlight>
                          <a:latin typeface="Calibri" panose="020F0502020204030204" pitchFamily="34" charset="0"/>
                        </a:rPr>
                        <a:t>BL</a:t>
                      </a:r>
                      <a:br>
                        <a:rPr lang="en-US" sz="1100" b="1" i="0" u="none" strike="noStrike" baseline="-25000">
                          <a:solidFill>
                            <a:srgbClr val="FFFFFF"/>
                          </a:solidFill>
                          <a:effectLst/>
                          <a:highlight>
                            <a:srgbClr val="0F9ED5"/>
                          </a:highlight>
                          <a:latin typeface="Calibri" panose="020F0502020204030204" pitchFamily="34" charset="0"/>
                        </a:rPr>
                      </a:br>
                      <a:r>
                        <a:rPr lang="en-US" sz="1100" b="1" i="0" u="none" strike="noStrike">
                          <a:solidFill>
                            <a:srgbClr val="FFFFFF"/>
                          </a:solidFill>
                          <a:effectLst/>
                          <a:highlight>
                            <a:srgbClr val="0F9ED5"/>
                          </a:highlight>
                          <a:latin typeface="Calibri" panose="020F0502020204030204" pitchFamily="34" charset="0"/>
                        </a:rPr>
                        <a:t>[nm]</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Cell Size [nm</a:t>
                      </a:r>
                      <a:r>
                        <a:rPr lang="en-US" sz="1100" b="1" i="0" u="none" strike="noStrike" baseline="30000">
                          <a:solidFill>
                            <a:srgbClr val="FFFFFF"/>
                          </a:solidFill>
                          <a:effectLst/>
                          <a:highlight>
                            <a:srgbClr val="0F9ED5"/>
                          </a:highlight>
                          <a:latin typeface="Calibri" panose="020F0502020204030204" pitchFamily="34" charset="0"/>
                        </a:rPr>
                        <a:t>2</a:t>
                      </a:r>
                      <a:r>
                        <a:rPr lang="en-US" sz="1100" b="1" i="0" u="none" strike="noStrike">
                          <a:solidFill>
                            <a:srgbClr val="FFFFFF"/>
                          </a:solidFill>
                          <a:effectLst/>
                          <a:highlight>
                            <a:srgbClr val="0F9ED5"/>
                          </a:highlight>
                          <a:latin typeface="Calibri" panose="020F0502020204030204" pitchFamily="34" charset="0"/>
                        </a:rPr>
                        <a:t>]</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extLst>
                  <a:ext uri="{0D108BD9-81ED-4DB2-BD59-A6C34878D82A}">
                    <a16:rowId xmlns:a16="http://schemas.microsoft.com/office/drawing/2014/main" val="3051420203"/>
                  </a:ext>
                </a:extLst>
              </a:tr>
              <a:tr h="227412">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24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34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39</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1330</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extLst>
                  <a:ext uri="{0D108BD9-81ED-4DB2-BD59-A6C34878D82A}">
                    <a16:rowId xmlns:a16="http://schemas.microsoft.com/office/drawing/2014/main" val="1183927002"/>
                  </a:ext>
                </a:extLst>
              </a:tr>
            </a:tbl>
          </a:graphicData>
        </a:graphic>
      </p:graphicFrame>
      <p:graphicFrame>
        <p:nvGraphicFramePr>
          <p:cNvPr id="8" name="Table 7">
            <a:extLst>
              <a:ext uri="{FF2B5EF4-FFF2-40B4-BE49-F238E27FC236}">
                <a16:creationId xmlns:a16="http://schemas.microsoft.com/office/drawing/2014/main" id="{CC38EA53-B27D-ACA3-3BB5-8A1F55FD9526}"/>
              </a:ext>
            </a:extLst>
          </p:cNvPr>
          <p:cNvGraphicFramePr>
            <a:graphicFrameLocks noGrp="1"/>
          </p:cNvGraphicFramePr>
          <p:nvPr>
            <p:extLst>
              <p:ext uri="{D42A27DB-BD31-4B8C-83A1-F6EECF244321}">
                <p14:modId xmlns:p14="http://schemas.microsoft.com/office/powerpoint/2010/main" val="697010874"/>
              </p:ext>
            </p:extLst>
          </p:nvPr>
        </p:nvGraphicFramePr>
        <p:xfrm>
          <a:off x="1562100" y="4267200"/>
          <a:ext cx="3581400" cy="1384300"/>
        </p:xfrm>
        <a:graphic>
          <a:graphicData uri="http://schemas.openxmlformats.org/drawingml/2006/table">
            <a:tbl>
              <a:tblPr/>
              <a:tblGrid>
                <a:gridCol w="685217">
                  <a:extLst>
                    <a:ext uri="{9D8B030D-6E8A-4147-A177-3AD203B41FA5}">
                      <a16:colId xmlns:a16="http://schemas.microsoft.com/office/drawing/2014/main" val="3538727458"/>
                    </a:ext>
                  </a:extLst>
                </a:gridCol>
                <a:gridCol w="685217">
                  <a:extLst>
                    <a:ext uri="{9D8B030D-6E8A-4147-A177-3AD203B41FA5}">
                      <a16:colId xmlns:a16="http://schemas.microsoft.com/office/drawing/2014/main" val="3480804947"/>
                    </a:ext>
                  </a:extLst>
                </a:gridCol>
                <a:gridCol w="561498">
                  <a:extLst>
                    <a:ext uri="{9D8B030D-6E8A-4147-A177-3AD203B41FA5}">
                      <a16:colId xmlns:a16="http://schemas.microsoft.com/office/drawing/2014/main" val="3362529751"/>
                    </a:ext>
                  </a:extLst>
                </a:gridCol>
                <a:gridCol w="571014">
                  <a:extLst>
                    <a:ext uri="{9D8B030D-6E8A-4147-A177-3AD203B41FA5}">
                      <a16:colId xmlns:a16="http://schemas.microsoft.com/office/drawing/2014/main" val="3368711682"/>
                    </a:ext>
                  </a:extLst>
                </a:gridCol>
                <a:gridCol w="468854">
                  <a:extLst>
                    <a:ext uri="{9D8B030D-6E8A-4147-A177-3AD203B41FA5}">
                      <a16:colId xmlns:a16="http://schemas.microsoft.com/office/drawing/2014/main" val="4116145315"/>
                    </a:ext>
                  </a:extLst>
                </a:gridCol>
                <a:gridCol w="609600">
                  <a:extLst>
                    <a:ext uri="{9D8B030D-6E8A-4147-A177-3AD203B41FA5}">
                      <a16:colId xmlns:a16="http://schemas.microsoft.com/office/drawing/2014/main" val="1980595722"/>
                    </a:ext>
                  </a:extLst>
                </a:gridCol>
              </a:tblGrid>
              <a:tr h="419100">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Type</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capacity [Gb]</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die size [mm2]</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pJ/b</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DQ</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tc>
                  <a:txBody>
                    <a:bodyPr/>
                    <a:lstStyle/>
                    <a:p>
                      <a:pPr algn="ctr" fontAlgn="ctr"/>
                      <a:r>
                        <a:rPr lang="en-US" sz="1100" b="1" i="0" u="none" strike="noStrike">
                          <a:solidFill>
                            <a:srgbClr val="FFFFFF"/>
                          </a:solidFill>
                          <a:effectLst/>
                          <a:highlight>
                            <a:srgbClr val="0F9ED5"/>
                          </a:highlight>
                          <a:latin typeface="Calibri" panose="020F0502020204030204" pitchFamily="34" charset="0"/>
                        </a:rPr>
                        <a:t>GT/s</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0F9ED5"/>
                    </a:solidFill>
                  </a:tcPr>
                </a:tc>
                <a:extLst>
                  <a:ext uri="{0D108BD9-81ED-4DB2-BD59-A6C34878D82A}">
                    <a16:rowId xmlns:a16="http://schemas.microsoft.com/office/drawing/2014/main" val="3141998543"/>
                  </a:ext>
                </a:extLst>
              </a:tr>
              <a:tr h="241300">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HBM3E</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24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100</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3.70</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128</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9.2</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extLst>
                  <a:ext uri="{0D108BD9-81ED-4DB2-BD59-A6C34878D82A}">
                    <a16:rowId xmlns:a16="http://schemas.microsoft.com/office/drawing/2014/main" val="287420876"/>
                  </a:ext>
                </a:extLst>
              </a:tr>
              <a:tr h="241300">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TMC-LPW</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24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66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0.5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128</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tc>
                  <a:txBody>
                    <a:bodyPr/>
                    <a:lstStyle/>
                    <a:p>
                      <a:pPr algn="ctr" fontAlgn="ctr"/>
                      <a:r>
                        <a:rPr lang="en-US" sz="1100" b="0" i="0" u="none" strike="noStrike">
                          <a:solidFill>
                            <a:srgbClr val="212121"/>
                          </a:solidFill>
                          <a:effectLst/>
                          <a:highlight>
                            <a:srgbClr val="DAF2D0"/>
                          </a:highlight>
                          <a:latin typeface="Calibri" panose="020F0502020204030204" pitchFamily="34" charset="0"/>
                        </a:rPr>
                        <a:t>7.6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F2D0"/>
                    </a:solidFill>
                  </a:tcPr>
                </a:tc>
                <a:extLst>
                  <a:ext uri="{0D108BD9-81ED-4DB2-BD59-A6C34878D82A}">
                    <a16:rowId xmlns:a16="http://schemas.microsoft.com/office/drawing/2014/main" val="3209320333"/>
                  </a:ext>
                </a:extLst>
              </a:tr>
              <a:tr h="241300">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LP5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16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37</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16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8.4</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extLst>
                  <a:ext uri="{0D108BD9-81ED-4DB2-BD59-A6C34878D82A}">
                    <a16:rowId xmlns:a16="http://schemas.microsoft.com/office/drawing/2014/main" val="1406132648"/>
                  </a:ext>
                </a:extLst>
              </a:tr>
              <a:tr h="241300">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TMC-LP5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16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37</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0.5</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16</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tc>
                  <a:txBody>
                    <a:bodyPr/>
                    <a:lstStyle/>
                    <a:p>
                      <a:pPr algn="ctr" fontAlgn="ctr"/>
                      <a:r>
                        <a:rPr lang="en-US" sz="1100" b="0" i="0" u="none" strike="noStrike">
                          <a:solidFill>
                            <a:srgbClr val="212121"/>
                          </a:solidFill>
                          <a:effectLst/>
                          <a:highlight>
                            <a:srgbClr val="DAE9F8"/>
                          </a:highlight>
                          <a:latin typeface="Calibri" panose="020F0502020204030204" pitchFamily="34" charset="0"/>
                        </a:rPr>
                        <a:t>9.2</a:t>
                      </a:r>
                    </a:p>
                  </a:txBody>
                  <a:tcPr marL="9525" marR="9525" marT="9525" marB="0" anchor="ctr">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solidFill>
                      <a:srgbClr val="DAE9F8"/>
                    </a:solidFill>
                  </a:tcPr>
                </a:tc>
                <a:extLst>
                  <a:ext uri="{0D108BD9-81ED-4DB2-BD59-A6C34878D82A}">
                    <a16:rowId xmlns:a16="http://schemas.microsoft.com/office/drawing/2014/main" val="2045424421"/>
                  </a:ext>
                </a:extLst>
              </a:tr>
            </a:tbl>
          </a:graphicData>
        </a:graphic>
      </p:graphicFrame>
      <p:pic>
        <p:nvPicPr>
          <p:cNvPr id="13" name="Picture 12">
            <a:extLst>
              <a:ext uri="{FF2B5EF4-FFF2-40B4-BE49-F238E27FC236}">
                <a16:creationId xmlns:a16="http://schemas.microsoft.com/office/drawing/2014/main" id="{AE1205E9-7980-68FF-4DFA-DD23A72D52C4}"/>
              </a:ext>
            </a:extLst>
          </p:cNvPr>
          <p:cNvPicPr>
            <a:picLocks noChangeAspect="1"/>
          </p:cNvPicPr>
          <p:nvPr/>
        </p:nvPicPr>
        <p:blipFill rotWithShape="1">
          <a:blip r:embed="rId2"/>
          <a:srcRect l="55347" t="81120" r="22168"/>
          <a:stretch/>
        </p:blipFill>
        <p:spPr>
          <a:xfrm>
            <a:off x="9144001" y="4813300"/>
            <a:ext cx="1485900" cy="838200"/>
          </a:xfrm>
          <a:prstGeom prst="rect">
            <a:avLst/>
          </a:prstGeom>
        </p:spPr>
      </p:pic>
      <p:pic>
        <p:nvPicPr>
          <p:cNvPr id="9" name="Picture 8">
            <a:extLst>
              <a:ext uri="{FF2B5EF4-FFF2-40B4-BE49-F238E27FC236}">
                <a16:creationId xmlns:a16="http://schemas.microsoft.com/office/drawing/2014/main" id="{7D6CD9A6-C804-0033-40BA-B471E5F4E259}"/>
              </a:ext>
            </a:extLst>
          </p:cNvPr>
          <p:cNvPicPr>
            <a:picLocks noChangeAspect="1"/>
          </p:cNvPicPr>
          <p:nvPr/>
        </p:nvPicPr>
        <p:blipFill rotWithShape="1">
          <a:blip r:embed="rId3"/>
          <a:srcRect l="5444" r="14184"/>
          <a:stretch/>
        </p:blipFill>
        <p:spPr>
          <a:xfrm>
            <a:off x="5902035" y="1206501"/>
            <a:ext cx="5283201" cy="4460240"/>
          </a:xfrm>
          <a:prstGeom prst="rect">
            <a:avLst/>
          </a:prstGeom>
        </p:spPr>
      </p:pic>
      <p:pic>
        <p:nvPicPr>
          <p:cNvPr id="10" name="Picture 9">
            <a:extLst>
              <a:ext uri="{FF2B5EF4-FFF2-40B4-BE49-F238E27FC236}">
                <a16:creationId xmlns:a16="http://schemas.microsoft.com/office/drawing/2014/main" id="{7AA97443-D6B8-7F47-C363-784F499BA64C}"/>
              </a:ext>
            </a:extLst>
          </p:cNvPr>
          <p:cNvPicPr>
            <a:picLocks noChangeAspect="1"/>
          </p:cNvPicPr>
          <p:nvPr/>
        </p:nvPicPr>
        <p:blipFill rotWithShape="1">
          <a:blip r:embed="rId4"/>
          <a:srcRect l="5444" r="17275"/>
          <a:stretch/>
        </p:blipFill>
        <p:spPr>
          <a:xfrm>
            <a:off x="5902035" y="1206501"/>
            <a:ext cx="5080001" cy="4460240"/>
          </a:xfrm>
          <a:prstGeom prst="rect">
            <a:avLst/>
          </a:prstGeom>
        </p:spPr>
      </p:pic>
      <p:pic>
        <p:nvPicPr>
          <p:cNvPr id="11" name="Picture 10">
            <a:extLst>
              <a:ext uri="{FF2B5EF4-FFF2-40B4-BE49-F238E27FC236}">
                <a16:creationId xmlns:a16="http://schemas.microsoft.com/office/drawing/2014/main" id="{C1A98EA6-8798-241C-97B9-C72B8C9EA69E}"/>
              </a:ext>
            </a:extLst>
          </p:cNvPr>
          <p:cNvPicPr>
            <a:picLocks noChangeAspect="1"/>
          </p:cNvPicPr>
          <p:nvPr/>
        </p:nvPicPr>
        <p:blipFill rotWithShape="1">
          <a:blip r:embed="rId5"/>
          <a:srcRect l="5444" r="19383"/>
          <a:stretch/>
        </p:blipFill>
        <p:spPr>
          <a:xfrm>
            <a:off x="5902036" y="1206500"/>
            <a:ext cx="4941456" cy="4460240"/>
          </a:xfrm>
          <a:prstGeom prst="rect">
            <a:avLst/>
          </a:prstGeom>
        </p:spPr>
      </p:pic>
    </p:spTree>
    <p:extLst>
      <p:ext uri="{BB962C8B-B14F-4D97-AF65-F5344CB8AC3E}">
        <p14:creationId xmlns:p14="http://schemas.microsoft.com/office/powerpoint/2010/main" val="325904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0F5C1-B7CE-C443-83EB-4604DE4F1DF8}"/>
              </a:ext>
            </a:extLst>
          </p:cNvPr>
          <p:cNvSpPr>
            <a:spLocks noGrp="1"/>
          </p:cNvSpPr>
          <p:nvPr>
            <p:ph type="title"/>
          </p:nvPr>
        </p:nvSpPr>
        <p:spPr/>
        <p:txBody>
          <a:bodyPr/>
          <a:lstStyle/>
          <a:p>
            <a:r>
              <a:rPr lang="en-US" sz="3200"/>
              <a:t>Critical Path (Fast Fail), </a:t>
            </a:r>
            <a:r>
              <a:rPr lang="en-US" sz="3200" err="1"/>
              <a:t>WiP</a:t>
            </a:r>
            <a:br>
              <a:rPr lang="en-US" sz="3600"/>
            </a:br>
            <a:r>
              <a:rPr lang="en-US" sz="2000"/>
              <a:t>Product-Technology Co-Pathfinding</a:t>
            </a:r>
            <a:endParaRPr lang="en-US" sz="2800"/>
          </a:p>
        </p:txBody>
      </p:sp>
      <p:sp>
        <p:nvSpPr>
          <p:cNvPr id="3" name="Content Placeholder 2">
            <a:extLst>
              <a:ext uri="{FF2B5EF4-FFF2-40B4-BE49-F238E27FC236}">
                <a16:creationId xmlns:a16="http://schemas.microsoft.com/office/drawing/2014/main" id="{3721D8FE-06D4-6A41-251E-C5E9671A5F1B}"/>
              </a:ext>
            </a:extLst>
          </p:cNvPr>
          <p:cNvSpPr>
            <a:spLocks noGrp="1"/>
          </p:cNvSpPr>
          <p:nvPr>
            <p:ph idx="1"/>
          </p:nvPr>
        </p:nvSpPr>
        <p:spPr/>
        <p:txBody>
          <a:bodyPr/>
          <a:lstStyle/>
          <a:p>
            <a:r>
              <a:rPr lang="en-US" sz="1800"/>
              <a:t>VWB and TMC process flow and capability meeting scalability and cost success criteria</a:t>
            </a:r>
          </a:p>
          <a:p>
            <a:pPr lvl="1"/>
            <a:r>
              <a:rPr lang="en-US" sz="1800"/>
              <a:t>OSAT short list </a:t>
            </a:r>
          </a:p>
          <a:p>
            <a:r>
              <a:rPr lang="en-US" sz="1800"/>
              <a:t>Memory Module Electrical, Mechanical and Thermal assessed co-defined with GEMS/FTE and product owners.</a:t>
            </a:r>
          </a:p>
          <a:p>
            <a:pPr lvl="1"/>
            <a:r>
              <a:rPr lang="en-US" sz="1800"/>
              <a:t>Memory Supplier engagement starts</a:t>
            </a:r>
          </a:p>
          <a:p>
            <a:r>
              <a:rPr lang="en-US" sz="1800"/>
              <a:t>‘27 Product PrePOR success criteria established for DDR6, HBM4E replacement </a:t>
            </a:r>
          </a:p>
          <a:p>
            <a:pPr lvl="1"/>
            <a:r>
              <a:rPr lang="en-US" sz="1800"/>
              <a:t>Test Chip planned starts (C-Spec, T-Spec, do we need MAS equivalent?)</a:t>
            </a:r>
          </a:p>
          <a:p>
            <a:pPr lvl="1"/>
            <a:r>
              <a:rPr lang="en-US" sz="1800"/>
              <a:t>Cubing module TMTV supplier selected for TMTV Tapeout</a:t>
            </a:r>
          </a:p>
          <a:p>
            <a:r>
              <a:rPr lang="en-US" sz="1800"/>
              <a:t>TMTV assessment against success criteria</a:t>
            </a:r>
          </a:p>
          <a:p>
            <a:pPr lvl="1"/>
            <a:r>
              <a:rPr lang="en-US" sz="1800"/>
              <a:t>Memory cubing module supplier selected for ICTV Tapeout</a:t>
            </a:r>
          </a:p>
          <a:p>
            <a:r>
              <a:rPr lang="en-US" sz="1800"/>
              <a:t>Technology performance and reliability assessed using ICTV</a:t>
            </a:r>
          </a:p>
          <a:p>
            <a:r>
              <a:rPr lang="en-US" sz="1800"/>
              <a:t>LP-HB-IPM spec &amp; roadmap aligned</a:t>
            </a:r>
          </a:p>
          <a:p>
            <a:r>
              <a:rPr lang="en-US" sz="1800"/>
              <a:t>Product intercept decision made</a:t>
            </a:r>
          </a:p>
          <a:p>
            <a:endParaRPr lang="en-US" sz="1800"/>
          </a:p>
        </p:txBody>
      </p:sp>
    </p:spTree>
    <p:extLst>
      <p:ext uri="{BB962C8B-B14F-4D97-AF65-F5344CB8AC3E}">
        <p14:creationId xmlns:p14="http://schemas.microsoft.com/office/powerpoint/2010/main" val="229446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E57F4-48DA-094B-FF3A-8D94A073CF37}"/>
              </a:ext>
            </a:extLst>
          </p:cNvPr>
          <p:cNvSpPr>
            <a:spLocks noGrp="1"/>
          </p:cNvSpPr>
          <p:nvPr>
            <p:ph type="title"/>
          </p:nvPr>
        </p:nvSpPr>
        <p:spPr/>
        <p:txBody>
          <a:bodyPr/>
          <a:lstStyle/>
          <a:p>
            <a:r>
              <a:rPr lang="en-US" sz="3200" dirty="0"/>
              <a:t>Partnership in Product and Architecture </a:t>
            </a:r>
            <a:br>
              <a:rPr lang="en-US" sz="3200" dirty="0"/>
            </a:br>
            <a:r>
              <a:rPr lang="en-US" sz="2400" dirty="0"/>
              <a:t>(with Prashant </a:t>
            </a:r>
            <a:r>
              <a:rPr lang="en-US" sz="2400" dirty="0" err="1"/>
              <a:t>Damle’s</a:t>
            </a:r>
            <a:r>
              <a:rPr lang="en-US" sz="2400" dirty="0"/>
              <a:t> Suggestion)</a:t>
            </a:r>
            <a:endParaRPr lang="en-US" sz="3200" dirty="0"/>
          </a:p>
        </p:txBody>
      </p:sp>
      <p:sp>
        <p:nvSpPr>
          <p:cNvPr id="3" name="Content Placeholder 2">
            <a:extLst>
              <a:ext uri="{FF2B5EF4-FFF2-40B4-BE49-F238E27FC236}">
                <a16:creationId xmlns:a16="http://schemas.microsoft.com/office/drawing/2014/main" id="{F3567FB6-0A73-9372-8D8E-EC2D92DEF181}"/>
              </a:ext>
            </a:extLst>
          </p:cNvPr>
          <p:cNvSpPr>
            <a:spLocks noGrp="1"/>
          </p:cNvSpPr>
          <p:nvPr>
            <p:ph idx="1"/>
          </p:nvPr>
        </p:nvSpPr>
        <p:spPr/>
        <p:txBody>
          <a:bodyPr/>
          <a:lstStyle/>
          <a:p>
            <a:r>
              <a:rPr lang="en-US" sz="2800" dirty="0"/>
              <a:t>MIO: Dimi </a:t>
            </a:r>
            <a:r>
              <a:rPr lang="en-US" sz="2800" dirty="0" err="1"/>
              <a:t>Ziakas</a:t>
            </a:r>
            <a:r>
              <a:rPr lang="en-US" sz="2800" dirty="0">
                <a:sym typeface="Wingdings" pitchFamily="2" charset="2"/>
              </a:rPr>
              <a:t> </a:t>
            </a:r>
          </a:p>
          <a:p>
            <a:r>
              <a:rPr lang="en-US" sz="2800" dirty="0">
                <a:sym typeface="Wingdings" pitchFamily="2" charset="2"/>
              </a:rPr>
              <a:t>Accelerator (FS-II): Mark Davis</a:t>
            </a:r>
          </a:p>
          <a:p>
            <a:r>
              <a:rPr lang="en-US" sz="2800" dirty="0">
                <a:sym typeface="Wingdings" pitchFamily="2" charset="2"/>
              </a:rPr>
              <a:t>Low cost accelerator (FS PCIe, POR LPDDR): Randy Osborne </a:t>
            </a:r>
          </a:p>
          <a:p>
            <a:r>
              <a:rPr lang="en-US" sz="2800" dirty="0">
                <a:sym typeface="Wingdings" pitchFamily="2" charset="2"/>
              </a:rPr>
              <a:t>CCG:   Konika Ganguly, Chris </a:t>
            </a:r>
            <a:r>
              <a:rPr lang="en-US" sz="2800" dirty="0" err="1">
                <a:sym typeface="Wingdings" pitchFamily="2" charset="2"/>
              </a:rPr>
              <a:t>Mozak</a:t>
            </a:r>
            <a:endParaRPr lang="en-US" sz="2800" dirty="0">
              <a:sym typeface="Wingdings" pitchFamily="2" charset="2"/>
            </a:endParaRPr>
          </a:p>
          <a:p>
            <a:r>
              <a:rPr lang="en-US" sz="2800" dirty="0">
                <a:sym typeface="Wingdings" pitchFamily="2" charset="2"/>
              </a:rPr>
              <a:t>DCAI (Server memory architect): Rajat Agarwal, Jim </a:t>
            </a:r>
            <a:r>
              <a:rPr lang="en-US" sz="2800" dirty="0" err="1">
                <a:sym typeface="Wingdings" pitchFamily="2" charset="2"/>
              </a:rPr>
              <a:t>Mccall</a:t>
            </a:r>
            <a:endParaRPr lang="en-US" sz="2800" dirty="0"/>
          </a:p>
        </p:txBody>
      </p:sp>
    </p:spTree>
    <p:extLst>
      <p:ext uri="{BB962C8B-B14F-4D97-AF65-F5344CB8AC3E}">
        <p14:creationId xmlns:p14="http://schemas.microsoft.com/office/powerpoint/2010/main" val="1472018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209A-4241-09C4-AC3D-9749B5143B21}"/>
              </a:ext>
            </a:extLst>
          </p:cNvPr>
          <p:cNvSpPr>
            <a:spLocks noGrp="1"/>
          </p:cNvSpPr>
          <p:nvPr>
            <p:ph type="title"/>
          </p:nvPr>
        </p:nvSpPr>
        <p:spPr/>
        <p:txBody>
          <a:bodyPr/>
          <a:lstStyle/>
          <a:p>
            <a:r>
              <a:rPr lang="en-US"/>
              <a:t>Supporting Materials</a:t>
            </a:r>
          </a:p>
        </p:txBody>
      </p:sp>
      <p:sp>
        <p:nvSpPr>
          <p:cNvPr id="3" name="Text Placeholder 2">
            <a:extLst>
              <a:ext uri="{FF2B5EF4-FFF2-40B4-BE49-F238E27FC236}">
                <a16:creationId xmlns:a16="http://schemas.microsoft.com/office/drawing/2014/main" id="{7F1803F3-060F-3523-D203-05AE98DB7D1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18359973"/>
      </p:ext>
    </p:extLst>
  </p:cSld>
  <p:clrMapOvr>
    <a:masterClrMapping/>
  </p:clrMapOvr>
</p:sld>
</file>

<file path=ppt/theme/theme1.xml><?xml version="1.0" encoding="utf-8"?>
<a:theme xmlns:a="http://schemas.openxmlformats.org/drawingml/2006/main" name="blank">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C00000"/>
      </a:hlink>
      <a:folHlink>
        <a:srgbClr val="0066FF"/>
      </a:folHlink>
    </a:clrScheme>
    <a:fontScheme name="Analog Elements Learning">
      <a:majorFont>
        <a:latin typeface="Neo Sans Intel Medium"/>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nalog Elements Learning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alog Elements Learning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nalog Elements Learning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alog Elements Learning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alog Elements Learni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alog Elements Learni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nalog Elements Learni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CE47CDF4-E903-5740-8B7A-37FE3D2FD544}" vid="{82FDEB5B-D09A-2F40-BE21-7BE94F973D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da xmlns="90b7a245-a7c3-4504-88b2-cf85318e6b78">SD for Rev 7</Agenda>
    <Date xmlns="90b7a245-a7c3-4504-88b2-cf85318e6b78">2016-03-15T00:00:00-07:00</Date>
    <Presenter xmlns="90b7a245-a7c3-4504-88b2-cf85318e6b78">DerChang Kau</Present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C1F46DCE9E2F4F9C406A5B31F187EA" ma:contentTypeVersion="3" ma:contentTypeDescription="Create a new document." ma:contentTypeScope="" ma:versionID="04459668d14e26c729f944268f7885eb">
  <xsd:schema xmlns:xsd="http://www.w3.org/2001/XMLSchema" xmlns:xs="http://www.w3.org/2001/XMLSchema" xmlns:p="http://schemas.microsoft.com/office/2006/metadata/properties" xmlns:ns2="90b7a245-a7c3-4504-88b2-cf85318e6b78" targetNamespace="http://schemas.microsoft.com/office/2006/metadata/properties" ma:root="true" ma:fieldsID="2d0c6bccf2654138a3d8763ce5403cee" ns2:_="">
    <xsd:import namespace="90b7a245-a7c3-4504-88b2-cf85318e6b78"/>
    <xsd:element name="properties">
      <xsd:complexType>
        <xsd:sequence>
          <xsd:element name="documentManagement">
            <xsd:complexType>
              <xsd:all>
                <xsd:element ref="ns2:Date"/>
                <xsd:element ref="ns2:Agenda"/>
                <xsd:element ref="ns2:Present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b7a245-a7c3-4504-88b2-cf85318e6b78" elementFormDefault="qualified">
    <xsd:import namespace="http://schemas.microsoft.com/office/2006/documentManagement/types"/>
    <xsd:import namespace="http://schemas.microsoft.com/office/infopath/2007/PartnerControls"/>
    <xsd:element name="Date" ma:index="8" ma:displayName="Meeting Date" ma:format="DateOnly" ma:internalName="Date">
      <xsd:simpleType>
        <xsd:restriction base="dms:DateTime"/>
      </xsd:simpleType>
    </xsd:element>
    <xsd:element name="Agenda" ma:index="9" ma:displayName="Agenda Topic" ma:internalName="Agenda">
      <xsd:simpleType>
        <xsd:restriction base="dms:Text">
          <xsd:maxLength value="255"/>
        </xsd:restriction>
      </xsd:simpleType>
    </xsd:element>
    <xsd:element name="Presenter" ma:index="10" ma:displayName="Presenter" ma:internalName="Presen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9757D6-16EA-49DF-BF94-FEF25FAF8351}">
  <ds:schemaRefs>
    <ds:schemaRef ds:uri="http://purl.org/dc/elements/1.1/"/>
    <ds:schemaRef ds:uri="http://schemas.microsoft.com/office/2006/documentManagement/types"/>
    <ds:schemaRef ds:uri="http://schemas.openxmlformats.org/package/2006/metadata/core-properties"/>
    <ds:schemaRef ds:uri="http://www.w3.org/XML/1998/namespace"/>
    <ds:schemaRef ds:uri="http://purl.org/dc/terms/"/>
    <ds:schemaRef ds:uri="http://schemas.microsoft.com/office/infopath/2007/PartnerControls"/>
    <ds:schemaRef ds:uri="90b7a245-a7c3-4504-88b2-cf85318e6b7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723BD8A-0332-458A-BADF-7C6744276193}">
  <ds:schemaRefs>
    <ds:schemaRef ds:uri="http://schemas.microsoft.com/sharepoint/v3/contenttype/forms"/>
  </ds:schemaRefs>
</ds:datastoreItem>
</file>

<file path=customXml/itemProps3.xml><?xml version="1.0" encoding="utf-8"?>
<ds:datastoreItem xmlns:ds="http://schemas.openxmlformats.org/officeDocument/2006/customXml" ds:itemID="{53B8EBDB-013A-44C4-B714-038C8F2517DD}">
  <ds:schemaRefs>
    <ds:schemaRef ds:uri="90b7a245-a7c3-4504-88b2-cf85318e6b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emplate>blank</Template>
  <TotalTime>200</TotalTime>
  <Words>2630</Words>
  <Application>Microsoft Macintosh PowerPoint</Application>
  <PresentationFormat>Widescreen</PresentationFormat>
  <Paragraphs>385</Paragraphs>
  <Slides>20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Neo Sans Intel</vt:lpstr>
      <vt:lpstr>Neo Sans Intel Medium</vt:lpstr>
      <vt:lpstr>PMingLiU</vt:lpstr>
      <vt:lpstr>Arial</vt:lpstr>
      <vt:lpstr>Calibri</vt:lpstr>
      <vt:lpstr>Helvetica Neue</vt:lpstr>
      <vt:lpstr>Helvetica Neue Medium</vt:lpstr>
      <vt:lpstr>Intel Clear</vt:lpstr>
      <vt:lpstr>Wingdings</vt:lpstr>
      <vt:lpstr>blank</vt:lpstr>
      <vt:lpstr>Terraced Memory Cube (TMC) Focus Team – WiP</vt:lpstr>
      <vt:lpstr>LP-HB IPM using mainstream DRAM for xDIMM/xCAMM/HBMx displacement</vt:lpstr>
      <vt:lpstr>In-Package Memory – Current Art</vt:lpstr>
      <vt:lpstr>Challenges in state-of-the-art IPM</vt:lpstr>
      <vt:lpstr>Solution Direction – Terraced Memory Cube</vt:lpstr>
      <vt:lpstr>Terraced Memory Cube (TMC) for xDIMM/xCAMM/HBM displacement</vt:lpstr>
      <vt:lpstr>Critical Path (Fast Fail), WiP Product-Technology Co-Pathfinding</vt:lpstr>
      <vt:lpstr>Partnership in Product and Architecture  (with Prashant Damle’s Suggestion)</vt:lpstr>
      <vt:lpstr>Supporting Materials</vt:lpstr>
      <vt:lpstr>Terraced Chiplet Cubing Process Flow</vt:lpstr>
      <vt:lpstr>Team TMC Chair: DerChang Kau</vt:lpstr>
      <vt:lpstr>Project Proposal (Draft)</vt:lpstr>
      <vt:lpstr>Scratchpad</vt:lpstr>
      <vt:lpstr>PowerPoint Presentation</vt:lpstr>
      <vt:lpstr>Terraced Memory Cube (TMC) Focus Team – WiP</vt:lpstr>
      <vt:lpstr>Team TMC Chair: DerChang Kau</vt:lpstr>
      <vt:lpstr>PowerPoint Presentation</vt:lpstr>
      <vt:lpstr>PowerPoint Presentation</vt:lpstr>
      <vt:lpstr>Strategy for In Package Memory Exploration, Development and Deployment </vt:lpstr>
      <vt:lpstr>Disruptive market valuation categories and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 Derchang</dc:creator>
  <cp:keywords>CTPClassification=CTP_NT</cp:keywords>
  <cp:lastModifiedBy>Kau, Derchang</cp:lastModifiedBy>
  <cp:revision>2</cp:revision>
  <dcterms:created xsi:type="dcterms:W3CDTF">2024-04-01T21:38:24Z</dcterms:created>
  <dcterms:modified xsi:type="dcterms:W3CDTF">2024-09-22T22:00:28Z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0x01010056C1F46DCE9E2F4F9C406A5B31F187EA</vt:lpwstr>
  </property>
  <property fmtid="{D5CDD505-2E9C-101B-9397-08002B2CF9AE}" pid="3" name="TitusGUID">
    <vt:lpwstr>18736c36-3ecb-425e-9f87-88ac498b04cd</vt:lpwstr>
  </property>
  <property fmtid="{D5CDD505-2E9C-101B-9397-08002B2CF9AE}" pid="4" name="CTP_TimeStamp">
    <vt:lpwstr>2018-08-10 06:13:33Z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