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8"/>
  </p:notesMasterIdLst>
  <p:sldIdLst>
    <p:sldId id="257" r:id="rId5"/>
    <p:sldId id="258" r:id="rId6"/>
    <p:sldId id="259" r:id="rId7"/>
  </p:sldIdLst>
  <p:sldSz cx="12192000" cy="6858000"/>
  <p:notesSz cx="6858000" cy="9144000"/>
  <p:defaultTextStyle>
    <a:defPPr>
      <a:defRPr lang="en-US"/>
    </a:defPPr>
    <a:lvl1pPr marL="0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1pPr>
    <a:lvl2pPr marL="554081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2pPr>
    <a:lvl3pPr marL="1108161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3pPr>
    <a:lvl4pPr marL="1662242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4pPr>
    <a:lvl5pPr marL="2216323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5pPr>
    <a:lvl6pPr marL="2770403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6pPr>
    <a:lvl7pPr marL="3324484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7pPr>
    <a:lvl8pPr marL="3878565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8pPr>
    <a:lvl9pPr marL="4432645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1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4D2"/>
    <a:srgbClr val="0054B0"/>
    <a:srgbClr val="006FEA"/>
    <a:srgbClr val="0071EE"/>
    <a:srgbClr val="0150ED"/>
    <a:srgbClr val="0E5EFE"/>
    <a:srgbClr val="1E69FE"/>
    <a:srgbClr val="004FEE"/>
    <a:srgbClr val="005ADE"/>
    <a:srgbClr val="0D6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700" autoAdjust="0"/>
    <p:restoredTop sz="94660"/>
  </p:normalViewPr>
  <p:slideViewPr>
    <p:cSldViewPr>
      <p:cViewPr varScale="1">
        <p:scale>
          <a:sx n="124" d="100"/>
          <a:sy n="124" d="100"/>
        </p:scale>
        <p:origin x="520" y="168"/>
      </p:cViewPr>
      <p:guideLst>
        <p:guide orient="horz" pos="2161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525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8EC177-E2E5-4455-82C1-178BA1878C75}" type="datetimeFigureOut">
              <a:rPr lang="en-US" smtClean="0"/>
              <a:t>5/9/22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D04A1C-D9A7-450B-9BF6-70A1F0BFB3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64395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06379"/>
            <a:ext cx="10363200" cy="1012825"/>
          </a:xfrm>
        </p:spPr>
        <p:txBody>
          <a:bodyPr/>
          <a:lstStyle>
            <a:lvl1pPr>
              <a:defRPr sz="484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1371600"/>
            <a:ext cx="8534400" cy="533401"/>
          </a:xfrm>
        </p:spPr>
        <p:txBody>
          <a:bodyPr/>
          <a:lstStyle>
            <a:lvl1pPr marL="0" indent="0" algn="ctr">
              <a:buFont typeface="Arial" pitchFamily="34" charset="0"/>
              <a:buNone/>
              <a:defRPr sz="2908" b="1"/>
            </a:lvl1pPr>
            <a:lvl2pPr marL="0" indent="0" algn="ctr">
              <a:buNone/>
              <a:defRPr sz="3878" baseline="30000"/>
            </a:lvl2pPr>
            <a:lvl3pPr marL="1108070" indent="0" algn="ctr">
              <a:buNone/>
              <a:defRPr/>
            </a:lvl3pPr>
            <a:lvl4pPr marL="1662105" indent="0" algn="ctr">
              <a:buNone/>
              <a:defRPr/>
            </a:lvl4pPr>
            <a:lvl5pPr marL="2216140" indent="0" algn="ctr">
              <a:buNone/>
              <a:defRPr/>
            </a:lvl5pPr>
            <a:lvl6pPr marL="2770175" indent="0" algn="ctr">
              <a:buNone/>
              <a:defRPr/>
            </a:lvl6pPr>
            <a:lvl7pPr marL="3324210" indent="0" algn="ctr">
              <a:buNone/>
              <a:defRPr/>
            </a:lvl7pPr>
            <a:lvl8pPr marL="3878245" indent="0" algn="ctr">
              <a:buNone/>
              <a:defRPr/>
            </a:lvl8pPr>
            <a:lvl9pPr marL="4432280" indent="0" algn="ctr">
              <a:buNone/>
              <a:defRPr/>
            </a:lvl9pPr>
          </a:lstStyle>
          <a:p>
            <a:pPr lvl="0"/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0"/>
          </p:nvPr>
        </p:nvSpPr>
        <p:spPr>
          <a:xfrm>
            <a:off x="914400" y="2133600"/>
            <a:ext cx="10363200" cy="4267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5" y="273050"/>
            <a:ext cx="4011084" cy="1162051"/>
          </a:xfrm>
        </p:spPr>
        <p:txBody>
          <a:bodyPr anchor="b"/>
          <a:lstStyle>
            <a:lvl1pPr algn="l">
              <a:defRPr sz="2424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4" y="273054"/>
            <a:ext cx="6815667" cy="5853112"/>
          </a:xfrm>
        </p:spPr>
        <p:txBody>
          <a:bodyPr/>
          <a:lstStyle>
            <a:lvl1pPr>
              <a:defRPr sz="3878"/>
            </a:lvl1pPr>
            <a:lvl2pPr>
              <a:defRPr sz="3393"/>
            </a:lvl2pPr>
            <a:lvl3pPr>
              <a:defRPr sz="2908"/>
            </a:lvl3pPr>
            <a:lvl4pPr>
              <a:defRPr sz="2424"/>
            </a:lvl4pPr>
            <a:lvl5pPr>
              <a:defRPr sz="2424"/>
            </a:lvl5pPr>
            <a:lvl6pPr>
              <a:defRPr sz="2424"/>
            </a:lvl6pPr>
            <a:lvl7pPr>
              <a:defRPr sz="2424"/>
            </a:lvl7pPr>
            <a:lvl8pPr>
              <a:defRPr sz="2424"/>
            </a:lvl8pPr>
            <a:lvl9pPr>
              <a:defRPr sz="2424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5" y="1435104"/>
            <a:ext cx="4011084" cy="4691063"/>
          </a:xfrm>
        </p:spPr>
        <p:txBody>
          <a:bodyPr/>
          <a:lstStyle>
            <a:lvl1pPr marL="0" indent="0">
              <a:buNone/>
              <a:defRPr sz="1697"/>
            </a:lvl1pPr>
            <a:lvl2pPr marL="554035" indent="0">
              <a:buNone/>
              <a:defRPr sz="1454"/>
            </a:lvl2pPr>
            <a:lvl3pPr marL="1108070" indent="0">
              <a:buNone/>
              <a:defRPr sz="1212"/>
            </a:lvl3pPr>
            <a:lvl4pPr marL="1662105" indent="0">
              <a:buNone/>
              <a:defRPr sz="1091"/>
            </a:lvl4pPr>
            <a:lvl5pPr marL="2216140" indent="0">
              <a:buNone/>
              <a:defRPr sz="1091"/>
            </a:lvl5pPr>
            <a:lvl6pPr marL="2770175" indent="0">
              <a:buNone/>
              <a:defRPr sz="1091"/>
            </a:lvl6pPr>
            <a:lvl7pPr marL="3324210" indent="0">
              <a:buNone/>
              <a:defRPr sz="1091"/>
            </a:lvl7pPr>
            <a:lvl8pPr marL="3878245" indent="0">
              <a:buNone/>
              <a:defRPr sz="1091"/>
            </a:lvl8pPr>
            <a:lvl9pPr marL="4432280" indent="0">
              <a:buNone/>
              <a:defRPr sz="109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8" y="4800601"/>
            <a:ext cx="7315200" cy="566739"/>
          </a:xfrm>
        </p:spPr>
        <p:txBody>
          <a:bodyPr anchor="b"/>
          <a:lstStyle>
            <a:lvl1pPr algn="l">
              <a:defRPr sz="2424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8" y="612775"/>
            <a:ext cx="7315200" cy="4114800"/>
          </a:xfrm>
        </p:spPr>
        <p:txBody>
          <a:bodyPr/>
          <a:lstStyle>
            <a:lvl1pPr marL="0" indent="0">
              <a:buNone/>
              <a:defRPr sz="3878"/>
            </a:lvl1pPr>
            <a:lvl2pPr marL="554035" indent="0">
              <a:buNone/>
              <a:defRPr sz="3393"/>
            </a:lvl2pPr>
            <a:lvl3pPr marL="1108070" indent="0">
              <a:buNone/>
              <a:defRPr sz="2908"/>
            </a:lvl3pPr>
            <a:lvl4pPr marL="1662105" indent="0">
              <a:buNone/>
              <a:defRPr sz="2424"/>
            </a:lvl4pPr>
            <a:lvl5pPr marL="2216140" indent="0">
              <a:buNone/>
              <a:defRPr sz="2424"/>
            </a:lvl5pPr>
            <a:lvl6pPr marL="2770175" indent="0">
              <a:buNone/>
              <a:defRPr sz="2424"/>
            </a:lvl6pPr>
            <a:lvl7pPr marL="3324210" indent="0">
              <a:buNone/>
              <a:defRPr sz="2424"/>
            </a:lvl7pPr>
            <a:lvl8pPr marL="3878245" indent="0">
              <a:buNone/>
              <a:defRPr sz="2424"/>
            </a:lvl8pPr>
            <a:lvl9pPr marL="4432280" indent="0">
              <a:buNone/>
              <a:defRPr sz="2424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8" y="5367339"/>
            <a:ext cx="7315200" cy="804863"/>
          </a:xfrm>
        </p:spPr>
        <p:txBody>
          <a:bodyPr/>
          <a:lstStyle>
            <a:lvl1pPr marL="0" indent="0">
              <a:buNone/>
              <a:defRPr sz="1697"/>
            </a:lvl1pPr>
            <a:lvl2pPr marL="554035" indent="0">
              <a:buNone/>
              <a:defRPr sz="1454"/>
            </a:lvl2pPr>
            <a:lvl3pPr marL="1108070" indent="0">
              <a:buNone/>
              <a:defRPr sz="1212"/>
            </a:lvl3pPr>
            <a:lvl4pPr marL="1662105" indent="0">
              <a:buNone/>
              <a:defRPr sz="1091"/>
            </a:lvl4pPr>
            <a:lvl5pPr marL="2216140" indent="0">
              <a:buNone/>
              <a:defRPr sz="1091"/>
            </a:lvl5pPr>
            <a:lvl6pPr marL="2770175" indent="0">
              <a:buNone/>
              <a:defRPr sz="1091"/>
            </a:lvl6pPr>
            <a:lvl7pPr marL="3324210" indent="0">
              <a:buNone/>
              <a:defRPr sz="1091"/>
            </a:lvl7pPr>
            <a:lvl8pPr marL="3878245" indent="0">
              <a:buNone/>
              <a:defRPr sz="1091"/>
            </a:lvl8pPr>
            <a:lvl9pPr marL="4432280" indent="0">
              <a:buNone/>
              <a:defRPr sz="109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6800" y="152399"/>
            <a:ext cx="2590800" cy="59436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152399"/>
            <a:ext cx="7569200" cy="59436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/>
          <p:cNvSpPr/>
          <p:nvPr userDrawn="1"/>
        </p:nvSpPr>
        <p:spPr>
          <a:xfrm>
            <a:off x="120073" y="776330"/>
            <a:ext cx="10871200" cy="3161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t"/>
            <a:r>
              <a:rPr lang="en-US" sz="1454" b="1" u="sng" dirty="0">
                <a:latin typeface="Calibri" pitchFamily="34" charset="0"/>
                <a:cs typeface="Calibri" pitchFamily="34" charset="0"/>
              </a:rPr>
              <a:t>Phases:</a:t>
            </a:r>
            <a:r>
              <a:rPr lang="en-US" sz="1454" dirty="0">
                <a:latin typeface="Calibri" pitchFamily="34" charset="0"/>
                <a:cs typeface="Calibri" pitchFamily="34" charset="0"/>
              </a:rPr>
              <a:t>                        </a:t>
            </a:r>
            <a:r>
              <a:rPr lang="en-US" sz="1212" i="1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1-Assumption 2-Symptom 3-Speculation</a:t>
            </a:r>
            <a:r>
              <a:rPr lang="en-US" sz="1212" i="1" baseline="0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 with limited data 4-Segmentation 5-ID’d 6-Containment deployed 7-Root cause validated</a:t>
            </a:r>
            <a:endParaRPr lang="en-US" sz="1454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92364" y="62728"/>
            <a:ext cx="9882909" cy="457200"/>
          </a:xfrm>
        </p:spPr>
        <p:txBody>
          <a:bodyPr/>
          <a:lstStyle>
            <a:lvl1pPr algn="l">
              <a:defRPr sz="3393" baseline="0"/>
            </a:lvl1pPr>
          </a:lstStyle>
          <a:p>
            <a:r>
              <a:rPr lang="en-US" dirty="0"/>
              <a:t>(Enter Heading for Topic or Problem Statement)</a:t>
            </a:r>
          </a:p>
        </p:txBody>
      </p:sp>
      <p:sp>
        <p:nvSpPr>
          <p:cNvPr id="20" name="Rectangle 19"/>
          <p:cNvSpPr/>
          <p:nvPr userDrawn="1"/>
        </p:nvSpPr>
        <p:spPr>
          <a:xfrm>
            <a:off x="120073" y="519928"/>
            <a:ext cx="8534400" cy="3161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t"/>
            <a:r>
              <a:rPr lang="en-US" sz="1454" b="1" u="sng" dirty="0">
                <a:latin typeface="Calibri" pitchFamily="34" charset="0"/>
                <a:cs typeface="Calibri" pitchFamily="34" charset="0"/>
              </a:rPr>
              <a:t>Risk:</a:t>
            </a:r>
            <a:r>
              <a:rPr lang="en-US" sz="1454" b="0" u="none" baseline="0" dirty="0">
                <a:latin typeface="Calibri" pitchFamily="34" charset="0"/>
                <a:cs typeface="Calibri" pitchFamily="34" charset="0"/>
              </a:rPr>
              <a:t>       </a:t>
            </a:r>
            <a:r>
              <a:rPr lang="en-US" sz="1454" b="0" u="none" baseline="0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           </a:t>
            </a:r>
            <a:r>
              <a:rPr lang="en-US" sz="1454" b="0" u="none" baseline="0" dirty="0">
                <a:latin typeface="Calibri" pitchFamily="34" charset="0"/>
                <a:cs typeface="Calibri" pitchFamily="34" charset="0"/>
              </a:rPr>
              <a:t>           </a:t>
            </a:r>
            <a:r>
              <a:rPr lang="en-US" sz="1212" i="1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1-Showstopper 1.5-High Risk/No Data 2-High Risk</a:t>
            </a:r>
            <a:r>
              <a:rPr lang="en-US" sz="1212" i="1" baseline="0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1212" i="1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2.5-No Data 3-Med Risk 4-Low</a:t>
            </a:r>
            <a:r>
              <a:rPr lang="en-US" sz="1212" i="1" baseline="0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 risk 5-cert.</a:t>
            </a:r>
            <a:endParaRPr lang="en-US" sz="1454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2" name="Subtitle 2"/>
          <p:cNvSpPr>
            <a:spLocks noGrp="1"/>
          </p:cNvSpPr>
          <p:nvPr>
            <p:ph type="subTitle" idx="20" hasCustomPrompt="1"/>
          </p:nvPr>
        </p:nvSpPr>
        <p:spPr>
          <a:xfrm>
            <a:off x="757382" y="566531"/>
            <a:ext cx="812800" cy="239797"/>
          </a:xfrm>
        </p:spPr>
        <p:txBody>
          <a:bodyPr anchor="ctr" anchorCtr="0"/>
          <a:lstStyle>
            <a:lvl1pPr marL="0" indent="0" algn="l">
              <a:buFont typeface="Arial" pitchFamily="34" charset="0"/>
              <a:buNone/>
              <a:defRPr sz="1454" b="1" baseline="0">
                <a:solidFill>
                  <a:srgbClr val="FF0000"/>
                </a:solidFill>
              </a:defRPr>
            </a:lvl1pPr>
            <a:lvl2pPr marL="0" indent="0" algn="ctr">
              <a:buNone/>
              <a:defRPr sz="3878" baseline="30000"/>
            </a:lvl2pPr>
            <a:lvl3pPr marL="1108070" indent="0" algn="ctr">
              <a:buNone/>
              <a:defRPr/>
            </a:lvl3pPr>
            <a:lvl4pPr marL="1662105" indent="0" algn="ctr">
              <a:buNone/>
              <a:defRPr/>
            </a:lvl4pPr>
            <a:lvl5pPr marL="2216140" indent="0" algn="ctr">
              <a:buNone/>
              <a:defRPr/>
            </a:lvl5pPr>
            <a:lvl6pPr marL="2770175" indent="0" algn="ctr">
              <a:buNone/>
              <a:defRPr/>
            </a:lvl6pPr>
            <a:lvl7pPr marL="3324210" indent="0" algn="ctr">
              <a:buNone/>
              <a:defRPr/>
            </a:lvl7pPr>
            <a:lvl8pPr marL="3878245" indent="0" algn="ctr">
              <a:buNone/>
              <a:defRPr/>
            </a:lvl8pPr>
            <a:lvl9pPr marL="4432280" indent="0" algn="ctr">
              <a:buNone/>
              <a:defRPr/>
            </a:lvl9pPr>
          </a:lstStyle>
          <a:p>
            <a:pPr lvl="0"/>
            <a:r>
              <a:rPr lang="en-US" dirty="0"/>
              <a:t>Level</a:t>
            </a:r>
          </a:p>
        </p:txBody>
      </p:sp>
      <p:sp>
        <p:nvSpPr>
          <p:cNvPr id="21" name="Text Placeholder 2"/>
          <p:cNvSpPr>
            <a:spLocks noGrp="1"/>
          </p:cNvSpPr>
          <p:nvPr>
            <p:ph type="body" idx="21" hasCustomPrompt="1"/>
          </p:nvPr>
        </p:nvSpPr>
        <p:spPr>
          <a:xfrm>
            <a:off x="757382" y="776331"/>
            <a:ext cx="812800" cy="244752"/>
          </a:xfrm>
        </p:spPr>
        <p:txBody>
          <a:bodyPr anchor="t" anchorCtr="0"/>
          <a:lstStyle>
            <a:lvl1pPr marL="0" indent="0" algn="l">
              <a:buNone/>
              <a:defRPr sz="1454" b="1" baseline="0">
                <a:solidFill>
                  <a:srgbClr val="FF0000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Stage</a:t>
            </a:r>
          </a:p>
        </p:txBody>
      </p:sp>
      <p:sp>
        <p:nvSpPr>
          <p:cNvPr id="23" name="Text Placeholder 2"/>
          <p:cNvSpPr>
            <a:spLocks noGrp="1"/>
          </p:cNvSpPr>
          <p:nvPr>
            <p:ph type="body" idx="22" hasCustomPrompt="1"/>
          </p:nvPr>
        </p:nvSpPr>
        <p:spPr>
          <a:xfrm>
            <a:off x="9652001" y="573668"/>
            <a:ext cx="2435412" cy="281922"/>
          </a:xfrm>
        </p:spPr>
        <p:txBody>
          <a:bodyPr anchor="b"/>
          <a:lstStyle>
            <a:lvl1pPr marL="0" indent="0" algn="r">
              <a:buNone/>
              <a:defRPr sz="1454" b="1" baseline="0">
                <a:solidFill>
                  <a:schemeClr val="accent2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Date </a:t>
            </a:r>
          </a:p>
        </p:txBody>
      </p:sp>
      <p:sp>
        <p:nvSpPr>
          <p:cNvPr id="3" name="TextBox 2"/>
          <p:cNvSpPr txBox="1"/>
          <p:nvPr userDrawn="1"/>
        </p:nvSpPr>
        <p:spPr>
          <a:xfrm>
            <a:off x="9605818" y="12505"/>
            <a:ext cx="2493818" cy="3161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54" dirty="0">
                <a:solidFill>
                  <a:srgbClr val="FF0000"/>
                </a:solidFill>
                <a:latin typeface="Neo Sans Intel Medium" pitchFamily="34" charset="0"/>
              </a:rPr>
              <a:t>Intel Confidential</a:t>
            </a:r>
          </a:p>
        </p:txBody>
      </p:sp>
      <p:sp>
        <p:nvSpPr>
          <p:cNvPr id="28" name="Rectangle 5"/>
          <p:cNvSpPr>
            <a:spLocks noChangeArrowheads="1"/>
          </p:cNvSpPr>
          <p:nvPr userDrawn="1"/>
        </p:nvSpPr>
        <p:spPr bwMode="auto">
          <a:xfrm>
            <a:off x="10714182" y="843545"/>
            <a:ext cx="1246909" cy="2237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 algn="r" eaLnBrk="0" hangingPunct="0">
              <a:spcBef>
                <a:spcPct val="50000"/>
              </a:spcBef>
              <a:tabLst>
                <a:tab pos="4432280" algn="ctr"/>
                <a:tab pos="9839892" algn="r"/>
              </a:tabLst>
            </a:pPr>
            <a:r>
              <a:rPr lang="en-US" sz="1454" b="1" dirty="0">
                <a:solidFill>
                  <a:schemeClr val="accent2"/>
                </a:solidFill>
                <a:latin typeface="Calibri" pitchFamily="34" charset="0"/>
                <a:cs typeface="Calibri" pitchFamily="34" charset="0"/>
              </a:rPr>
              <a:t>Slide </a:t>
            </a:r>
            <a:fld id="{3CBE715E-4167-445E-8F25-69DFD044E05F}" type="slidenum">
              <a:rPr lang="en-US" sz="1454" b="1" smtClean="0">
                <a:solidFill>
                  <a:schemeClr val="accent2"/>
                </a:solidFill>
                <a:latin typeface="Calibri" pitchFamily="34" charset="0"/>
                <a:cs typeface="Calibri" pitchFamily="34" charset="0"/>
              </a:rPr>
              <a:pPr algn="r" eaLnBrk="0" hangingPunct="0">
                <a:spcBef>
                  <a:spcPct val="50000"/>
                </a:spcBef>
                <a:tabLst>
                  <a:tab pos="4432280" algn="ctr"/>
                  <a:tab pos="9839892" algn="r"/>
                </a:tabLst>
              </a:pPr>
              <a:t>‹#›</a:t>
            </a:fld>
            <a:endParaRPr lang="en-US" sz="1454" b="1" dirty="0">
              <a:solidFill>
                <a:schemeClr val="accent2"/>
              </a:solidFill>
              <a:latin typeface="Neo Sans Intel" pitchFamily="34" charset="0"/>
            </a:endParaRPr>
          </a:p>
        </p:txBody>
      </p:sp>
      <p:sp>
        <p:nvSpPr>
          <p:cNvPr id="5" name="Rectangle 4"/>
          <p:cNvSpPr/>
          <p:nvPr userDrawn="1"/>
        </p:nvSpPr>
        <p:spPr>
          <a:xfrm>
            <a:off x="92364" y="6463641"/>
            <a:ext cx="12007273" cy="38185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643"/>
          </a:p>
        </p:txBody>
      </p:sp>
      <p:sp>
        <p:nvSpPr>
          <p:cNvPr id="6" name="Content Placeholder 3"/>
          <p:cNvSpPr>
            <a:spLocks noGrp="1"/>
          </p:cNvSpPr>
          <p:nvPr>
            <p:ph sz="half" idx="2"/>
          </p:nvPr>
        </p:nvSpPr>
        <p:spPr>
          <a:xfrm>
            <a:off x="203200" y="133667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Content Placeholder 3"/>
          <p:cNvSpPr>
            <a:spLocks noGrp="1"/>
          </p:cNvSpPr>
          <p:nvPr>
            <p:ph sz="half" idx="11"/>
          </p:nvPr>
        </p:nvSpPr>
        <p:spPr>
          <a:xfrm>
            <a:off x="4165600" y="133667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Content Placeholder 3"/>
          <p:cNvSpPr>
            <a:spLocks noGrp="1"/>
          </p:cNvSpPr>
          <p:nvPr>
            <p:ph sz="half" idx="13"/>
          </p:nvPr>
        </p:nvSpPr>
        <p:spPr>
          <a:xfrm>
            <a:off x="8128000" y="133667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2" name="Content Placeholder 3"/>
          <p:cNvSpPr>
            <a:spLocks noGrp="1"/>
          </p:cNvSpPr>
          <p:nvPr>
            <p:ph sz="half" idx="15"/>
          </p:nvPr>
        </p:nvSpPr>
        <p:spPr>
          <a:xfrm>
            <a:off x="203200" y="424039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4" name="Content Placeholder 3"/>
          <p:cNvSpPr>
            <a:spLocks noGrp="1"/>
          </p:cNvSpPr>
          <p:nvPr>
            <p:ph sz="half" idx="17"/>
          </p:nvPr>
        </p:nvSpPr>
        <p:spPr>
          <a:xfrm>
            <a:off x="4165600" y="424039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6" name="Content Placeholder 3"/>
          <p:cNvSpPr>
            <a:spLocks noGrp="1"/>
          </p:cNvSpPr>
          <p:nvPr>
            <p:ph sz="half" idx="19"/>
          </p:nvPr>
        </p:nvSpPr>
        <p:spPr>
          <a:xfrm>
            <a:off x="8128000" y="424039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31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554182" y="1066801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(Enter title: Goal vs. Gap)</a:t>
            </a:r>
          </a:p>
        </p:txBody>
      </p:sp>
      <p:sp>
        <p:nvSpPr>
          <p:cNvPr id="25" name="Text Placeholder 2"/>
          <p:cNvSpPr>
            <a:spLocks noGrp="1"/>
          </p:cNvSpPr>
          <p:nvPr>
            <p:ph type="body" idx="23" hasCustomPrompt="1"/>
          </p:nvPr>
        </p:nvSpPr>
        <p:spPr>
          <a:xfrm>
            <a:off x="4525818" y="1066801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(Enter title: Model)</a:t>
            </a:r>
          </a:p>
        </p:txBody>
      </p:sp>
      <p:sp>
        <p:nvSpPr>
          <p:cNvPr id="32" name="Text Placeholder 2"/>
          <p:cNvSpPr>
            <a:spLocks noGrp="1"/>
          </p:cNvSpPr>
          <p:nvPr>
            <p:ph type="body" idx="24" hasCustomPrompt="1"/>
          </p:nvPr>
        </p:nvSpPr>
        <p:spPr>
          <a:xfrm>
            <a:off x="8497454" y="1066801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(Enter title: Supporting Results)</a:t>
            </a:r>
          </a:p>
        </p:txBody>
      </p:sp>
      <p:sp>
        <p:nvSpPr>
          <p:cNvPr id="33" name="Text Placeholder 2"/>
          <p:cNvSpPr>
            <a:spLocks noGrp="1"/>
          </p:cNvSpPr>
          <p:nvPr>
            <p:ph type="body" idx="25" hasCustomPrompt="1"/>
          </p:nvPr>
        </p:nvSpPr>
        <p:spPr>
          <a:xfrm>
            <a:off x="8497454" y="3983026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(Enter title: Plan and Projection)</a:t>
            </a:r>
          </a:p>
        </p:txBody>
      </p:sp>
      <p:sp>
        <p:nvSpPr>
          <p:cNvPr id="34" name="Text Placeholder 2"/>
          <p:cNvSpPr>
            <a:spLocks noGrp="1"/>
          </p:cNvSpPr>
          <p:nvPr>
            <p:ph type="body" idx="26" hasCustomPrompt="1"/>
          </p:nvPr>
        </p:nvSpPr>
        <p:spPr>
          <a:xfrm>
            <a:off x="4525818" y="3970522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(Enter title: Strategy)</a:t>
            </a:r>
          </a:p>
        </p:txBody>
      </p:sp>
      <p:sp>
        <p:nvSpPr>
          <p:cNvPr id="35" name="Text Placeholder 2"/>
          <p:cNvSpPr>
            <a:spLocks noGrp="1"/>
          </p:cNvSpPr>
          <p:nvPr>
            <p:ph type="body" idx="27" hasCustomPrompt="1"/>
          </p:nvPr>
        </p:nvSpPr>
        <p:spPr>
          <a:xfrm>
            <a:off x="554182" y="3970522"/>
            <a:ext cx="3140364" cy="265363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(Enter title: Owners &amp; Status)</a:t>
            </a:r>
          </a:p>
        </p:txBody>
      </p:sp>
    </p:spTree>
    <p:extLst>
      <p:ext uri="{BB962C8B-B14F-4D97-AF65-F5344CB8AC3E}">
        <p14:creationId xmlns:p14="http://schemas.microsoft.com/office/powerpoint/2010/main" val="24688311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7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1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554035" indent="0" algn="ctr">
              <a:buNone/>
              <a:defRPr/>
            </a:lvl2pPr>
            <a:lvl3pPr marL="1108070" indent="0" algn="ctr">
              <a:buNone/>
              <a:defRPr/>
            </a:lvl3pPr>
            <a:lvl4pPr marL="1662105" indent="0" algn="ctr">
              <a:buNone/>
              <a:defRPr/>
            </a:lvl4pPr>
            <a:lvl5pPr marL="2216140" indent="0" algn="ctr">
              <a:buNone/>
              <a:defRPr/>
            </a:lvl5pPr>
            <a:lvl6pPr marL="2770175" indent="0" algn="ctr">
              <a:buNone/>
              <a:defRPr/>
            </a:lvl6pPr>
            <a:lvl7pPr marL="3324210" indent="0" algn="ctr">
              <a:buNone/>
              <a:defRPr/>
            </a:lvl7pPr>
            <a:lvl8pPr marL="3878245" indent="0" algn="ctr">
              <a:buNone/>
              <a:defRPr/>
            </a:lvl8pPr>
            <a:lvl9pPr marL="443228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2"/>
            <a:ext cx="10363200" cy="1362076"/>
          </a:xfrm>
        </p:spPr>
        <p:txBody>
          <a:bodyPr anchor="t"/>
          <a:lstStyle>
            <a:lvl1pPr algn="l">
              <a:defRPr sz="4847" b="1" cap="small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424"/>
            </a:lvl1pPr>
            <a:lvl2pPr marL="554035" indent="0">
              <a:buNone/>
              <a:defRPr sz="2181"/>
            </a:lvl2pPr>
            <a:lvl3pPr marL="1108070" indent="0">
              <a:buNone/>
              <a:defRPr sz="1939"/>
            </a:lvl3pPr>
            <a:lvl4pPr marL="1662105" indent="0">
              <a:buNone/>
              <a:defRPr sz="1697"/>
            </a:lvl4pPr>
            <a:lvl5pPr marL="2216140" indent="0">
              <a:buNone/>
              <a:defRPr sz="1697"/>
            </a:lvl5pPr>
            <a:lvl6pPr marL="2770175" indent="0">
              <a:buNone/>
              <a:defRPr sz="1697"/>
            </a:lvl6pPr>
            <a:lvl7pPr marL="3324210" indent="0">
              <a:buNone/>
              <a:defRPr sz="1697"/>
            </a:lvl7pPr>
            <a:lvl8pPr marL="3878245" indent="0">
              <a:buNone/>
              <a:defRPr sz="1697"/>
            </a:lvl8pPr>
            <a:lvl9pPr marL="4432280" indent="0">
              <a:buNone/>
              <a:defRPr sz="1697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219200"/>
            <a:ext cx="5080000" cy="4876800"/>
          </a:xfrm>
        </p:spPr>
        <p:txBody>
          <a:bodyPr/>
          <a:lstStyle>
            <a:lvl1pPr>
              <a:defRPr sz="3393"/>
            </a:lvl1pPr>
            <a:lvl2pPr>
              <a:defRPr sz="2908"/>
            </a:lvl2pPr>
            <a:lvl3pPr>
              <a:defRPr sz="2424"/>
            </a:lvl3pPr>
            <a:lvl4pPr>
              <a:defRPr sz="2181"/>
            </a:lvl4pPr>
            <a:lvl5pPr>
              <a:defRPr sz="2181"/>
            </a:lvl5pPr>
            <a:lvl6pPr>
              <a:defRPr sz="2181"/>
            </a:lvl6pPr>
            <a:lvl7pPr>
              <a:defRPr sz="2181"/>
            </a:lvl7pPr>
            <a:lvl8pPr>
              <a:defRPr sz="2181"/>
            </a:lvl8pPr>
            <a:lvl9pPr>
              <a:defRPr sz="2181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219200"/>
            <a:ext cx="5080000" cy="4876800"/>
          </a:xfrm>
        </p:spPr>
        <p:txBody>
          <a:bodyPr/>
          <a:lstStyle>
            <a:lvl1pPr>
              <a:defRPr sz="3393"/>
            </a:lvl1pPr>
            <a:lvl2pPr>
              <a:defRPr sz="2908"/>
            </a:lvl2pPr>
            <a:lvl3pPr>
              <a:defRPr sz="2424"/>
            </a:lvl3pPr>
            <a:lvl4pPr>
              <a:defRPr sz="2181"/>
            </a:lvl4pPr>
            <a:lvl5pPr>
              <a:defRPr sz="2181"/>
            </a:lvl5pPr>
            <a:lvl6pPr>
              <a:defRPr sz="2181"/>
            </a:lvl6pPr>
            <a:lvl7pPr>
              <a:defRPr sz="2181"/>
            </a:lvl7pPr>
            <a:lvl8pPr>
              <a:defRPr sz="2181"/>
            </a:lvl8pPr>
            <a:lvl9pPr>
              <a:defRPr sz="2181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9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4"/>
            <a:ext cx="5386918" cy="639763"/>
          </a:xfrm>
        </p:spPr>
        <p:txBody>
          <a:bodyPr anchor="b"/>
          <a:lstStyle>
            <a:lvl1pPr marL="0" indent="0">
              <a:buNone/>
              <a:defRPr sz="2908" b="1"/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4"/>
            <a:ext cx="5386918" cy="3951289"/>
          </a:xfrm>
        </p:spPr>
        <p:txBody>
          <a:bodyPr/>
          <a:lstStyle>
            <a:lvl1pPr>
              <a:defRPr sz="2908"/>
            </a:lvl1pPr>
            <a:lvl2pPr>
              <a:defRPr sz="2424"/>
            </a:lvl2pPr>
            <a:lvl3pPr>
              <a:defRPr sz="2181"/>
            </a:lvl3pPr>
            <a:lvl4pPr>
              <a:defRPr sz="1939"/>
            </a:lvl4pPr>
            <a:lvl5pPr>
              <a:defRPr sz="1939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1" y="1535114"/>
            <a:ext cx="5389034" cy="639763"/>
          </a:xfrm>
        </p:spPr>
        <p:txBody>
          <a:bodyPr anchor="b"/>
          <a:lstStyle>
            <a:lvl1pPr marL="0" indent="0">
              <a:buNone/>
              <a:defRPr sz="2908" b="1"/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1" y="2174874"/>
            <a:ext cx="5389034" cy="3951289"/>
          </a:xfrm>
        </p:spPr>
        <p:txBody>
          <a:bodyPr/>
          <a:lstStyle>
            <a:lvl1pPr>
              <a:defRPr sz="2908"/>
            </a:lvl1pPr>
            <a:lvl2pPr>
              <a:defRPr sz="2424"/>
            </a:lvl2pPr>
            <a:lvl3pPr>
              <a:defRPr sz="2181"/>
            </a:lvl3pPr>
            <a:lvl4pPr>
              <a:defRPr sz="1939"/>
            </a:lvl4pPr>
            <a:lvl5pPr>
              <a:defRPr sz="1939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152400"/>
            <a:ext cx="103632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219200"/>
            <a:ext cx="103632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8613" name="Rectangle 5"/>
          <p:cNvSpPr>
            <a:spLocks noChangeArrowheads="1"/>
          </p:cNvSpPr>
          <p:nvPr/>
        </p:nvSpPr>
        <p:spPr bwMode="auto">
          <a:xfrm>
            <a:off x="5080000" y="6621722"/>
            <a:ext cx="2133600" cy="2237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 algn="ctr" eaLnBrk="0" hangingPunct="0">
              <a:spcBef>
                <a:spcPct val="50000"/>
              </a:spcBef>
              <a:tabLst>
                <a:tab pos="4432280" algn="ctr"/>
                <a:tab pos="9839892" algn="r"/>
              </a:tabLst>
            </a:pPr>
            <a:fld id="{3CBE715E-4167-445E-8F25-69DFD044E05F}" type="slidenum">
              <a:rPr lang="en-US" sz="1454" b="0" smtClean="0">
                <a:latin typeface="Calibri" pitchFamily="34" charset="0"/>
                <a:cs typeface="Calibri" pitchFamily="34" charset="0"/>
              </a:rPr>
              <a:pPr algn="ctr" eaLnBrk="0" hangingPunct="0">
                <a:spcBef>
                  <a:spcPct val="50000"/>
                </a:spcBef>
                <a:tabLst>
                  <a:tab pos="4432280" algn="ctr"/>
                  <a:tab pos="9839892" algn="r"/>
                </a:tabLst>
              </a:pPr>
              <a:t>‹#›</a:t>
            </a:fld>
            <a:endParaRPr lang="en-US" sz="1454" b="1" dirty="0">
              <a:latin typeface="Neo Sans Inte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077200" y="6534554"/>
            <a:ext cx="4013201" cy="3161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54" baseline="0" dirty="0">
                <a:latin typeface="Calibri" pitchFamily="34" charset="0"/>
                <a:cs typeface="Calibri" pitchFamily="34" charset="0"/>
              </a:rPr>
              <a:t>SMG/CPG/GEMS/FTE</a:t>
            </a:r>
            <a:endParaRPr lang="en-US" sz="1454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0" name="Rectangle 4"/>
          <p:cNvSpPr>
            <a:spLocks noChangeArrowheads="1"/>
          </p:cNvSpPr>
          <p:nvPr/>
        </p:nvSpPr>
        <p:spPr bwMode="auto">
          <a:xfrm>
            <a:off x="1413164" y="6471760"/>
            <a:ext cx="2701636" cy="3738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111575" tIns="55788" rIns="111575" bIns="55788">
            <a:spAutoFit/>
          </a:bodyPr>
          <a:lstStyle/>
          <a:p>
            <a:pPr algn="ctr" eaLnBrk="0" hangingPunct="0">
              <a:defRPr/>
            </a:pPr>
            <a:r>
              <a:rPr lang="en-US" sz="1697" b="1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Intel Confidential</a:t>
            </a:r>
          </a:p>
        </p:txBody>
      </p:sp>
      <p:pic>
        <p:nvPicPr>
          <p:cNvPr id="3" name="Picture 2" descr="Logo&#10;&#10;Description automatically generated">
            <a:extLst>
              <a:ext uri="{FF2B5EF4-FFF2-40B4-BE49-F238E27FC236}">
                <a16:creationId xmlns:a16="http://schemas.microsoft.com/office/drawing/2014/main" id="{3C0D8DB6-018E-4C46-9743-E54E47130DB9}"/>
              </a:ext>
            </a:extLst>
          </p:cNvPr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092" y="6541964"/>
            <a:ext cx="593437" cy="233418"/>
          </a:xfrm>
          <a:prstGeom prst="rect">
            <a:avLst/>
          </a:prstGeom>
        </p:spPr>
      </p:pic>
      <p:sp>
        <p:nvSpPr>
          <p:cNvPr id="9" name="Rectangle 4">
            <a:extLst>
              <a:ext uri="{FF2B5EF4-FFF2-40B4-BE49-F238E27FC236}">
                <a16:creationId xmlns:a16="http://schemas.microsoft.com/office/drawing/2014/main" id="{7C0EAF90-6C3A-A949-8A66-3D3F1E06B986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6324600" y="6576057"/>
            <a:ext cx="3733800" cy="2819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111575" tIns="55788" rIns="111575" bIns="55788">
            <a:spAutoFit/>
          </a:bodyPr>
          <a:lstStyle/>
          <a:p>
            <a:pPr algn="ctr" eaLnBrk="0" hangingPunct="0">
              <a:defRPr/>
            </a:pPr>
            <a:r>
              <a:rPr lang="en-US" sz="1100" b="1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Contains or derived from supplier Confidential Information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3" r:id="rId2"/>
    <p:sldLayoutId id="2147483673" r:id="rId3"/>
    <p:sldLayoutId id="2147483662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  <p:sldLayoutId id="2147483671" r:id="rId12"/>
    <p:sldLayoutId id="2147483672" r:id="rId13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Calibri" pitchFamily="34" charset="0"/>
          <a:ea typeface="+mj-ea"/>
          <a:cs typeface="Calibri" pitchFamily="34" charset="0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5pPr>
      <a:lvl6pPr marL="554035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6pPr>
      <a:lvl7pPr marL="1108070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7pPr>
      <a:lvl8pPr marL="1662105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8pPr>
      <a:lvl9pPr marL="2216140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9pPr>
    </p:titleStyle>
    <p:bodyStyle>
      <a:lvl1pPr marL="415526" indent="-415526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•"/>
        <a:defRPr sz="3878" b="1">
          <a:solidFill>
            <a:schemeClr val="tx1"/>
          </a:solidFill>
          <a:latin typeface="Calibri" pitchFamily="34" charset="0"/>
          <a:ea typeface="+mn-ea"/>
          <a:cs typeface="Calibri" pitchFamily="34" charset="0"/>
        </a:defRPr>
      </a:lvl1pPr>
      <a:lvl2pPr marL="900307" indent="-346272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–"/>
        <a:defRPr sz="3878">
          <a:solidFill>
            <a:schemeClr val="tx1"/>
          </a:solidFill>
          <a:latin typeface="Calibri" pitchFamily="34" charset="0"/>
          <a:cs typeface="Calibri" pitchFamily="34" charset="0"/>
        </a:defRPr>
      </a:lvl2pPr>
      <a:lvl3pPr marL="1385087" indent="-277017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•"/>
        <a:defRPr sz="3393">
          <a:solidFill>
            <a:schemeClr val="tx1"/>
          </a:solidFill>
          <a:latin typeface="Calibri" pitchFamily="34" charset="0"/>
          <a:cs typeface="Calibri" pitchFamily="34" charset="0"/>
        </a:defRPr>
      </a:lvl3pPr>
      <a:lvl4pPr marL="1939122" indent="-277017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–"/>
        <a:defRPr sz="2908">
          <a:solidFill>
            <a:schemeClr val="tx1"/>
          </a:solidFill>
          <a:latin typeface="Calibri" pitchFamily="34" charset="0"/>
          <a:cs typeface="Calibri" pitchFamily="34" charset="0"/>
        </a:defRPr>
      </a:lvl4pPr>
      <a:lvl5pPr marL="2493157" indent="-277017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Calibri" pitchFamily="34" charset="0"/>
          <a:cs typeface="Calibri" pitchFamily="34" charset="0"/>
        </a:defRPr>
      </a:lvl5pPr>
      <a:lvl6pPr marL="3047192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6pPr>
      <a:lvl7pPr marL="3601227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7pPr>
      <a:lvl8pPr marL="4155262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8pPr>
      <a:lvl9pPr marL="4709297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1pPr>
      <a:lvl2pPr marL="55403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2pPr>
      <a:lvl3pPr marL="110807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3pPr>
      <a:lvl4pPr marL="166210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4pPr>
      <a:lvl5pPr marL="221614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5pPr>
      <a:lvl6pPr marL="277017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6pPr>
      <a:lvl7pPr marL="332421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7pPr>
      <a:lvl8pPr marL="387824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8pPr>
      <a:lvl9pPr marL="443228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80C7EB-82EA-2F44-9CE6-85D3359A96E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DEDCBA4-DD72-584F-A76E-6BB7A0CFAF7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D877467-4947-834F-B23F-CD8D4BF05E06}"/>
              </a:ext>
            </a:extLst>
          </p:cNvPr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dirty="0"/>
              <a:t>Scaling </a:t>
            </a:r>
          </a:p>
          <a:p>
            <a:r>
              <a:rPr lang="en-US" dirty="0"/>
              <a:t>Roadmap based Pathfinding</a:t>
            </a:r>
          </a:p>
        </p:txBody>
      </p:sp>
    </p:spTree>
    <p:extLst>
      <p:ext uri="{BB962C8B-B14F-4D97-AF65-F5344CB8AC3E}">
        <p14:creationId xmlns:p14="http://schemas.microsoft.com/office/powerpoint/2010/main" val="5711996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EB5FCF-924B-7344-AB14-C3AE7FB8B6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Scaling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0BF78F-1058-1847-9F55-02ADB27E29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Monolithic Integration</a:t>
            </a:r>
          </a:p>
          <a:p>
            <a:r>
              <a:rPr lang="en-US" dirty="0"/>
              <a:t>Heterogeneous Integration</a:t>
            </a:r>
          </a:p>
          <a:p>
            <a:r>
              <a:rPr lang="en-US" dirty="0"/>
              <a:t>Disaggregation Strategy (Physical Layer)</a:t>
            </a:r>
          </a:p>
          <a:p>
            <a:r>
              <a:rPr lang="en-US" dirty="0"/>
              <a:t>Packaging</a:t>
            </a:r>
          </a:p>
          <a:p>
            <a:pPr lvl="2"/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45055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23316B-0966-BE0A-5A91-6C0F9DAC1F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Monolithic Scaling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8A210A-4FB5-635C-8CD9-331E177FF9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200" dirty="0"/>
              <a:t>Logic</a:t>
            </a:r>
          </a:p>
          <a:p>
            <a:r>
              <a:rPr lang="en-US" sz="3200" dirty="0"/>
              <a:t>Memory</a:t>
            </a:r>
          </a:p>
          <a:p>
            <a:r>
              <a:rPr lang="en-US" sz="3200" dirty="0"/>
              <a:t>Power Domain</a:t>
            </a:r>
          </a:p>
          <a:p>
            <a:r>
              <a:rPr lang="en-US" sz="3200" dirty="0"/>
              <a:t>I</a:t>
            </a:r>
            <a:r>
              <a:rPr lang="en-US" sz="3200"/>
              <a:t>/O</a:t>
            </a:r>
            <a:endParaRPr lang="en-US" sz="3200" dirty="0"/>
          </a:p>
          <a:p>
            <a:r>
              <a:rPr lang="en-US" sz="3200" dirty="0"/>
              <a:t>Input only</a:t>
            </a:r>
          </a:p>
          <a:p>
            <a:r>
              <a:rPr lang="en-US" sz="3200" dirty="0"/>
              <a:t>Output only</a:t>
            </a:r>
          </a:p>
        </p:txBody>
      </p:sp>
    </p:spTree>
    <p:extLst>
      <p:ext uri="{BB962C8B-B14F-4D97-AF65-F5344CB8AC3E}">
        <p14:creationId xmlns:p14="http://schemas.microsoft.com/office/powerpoint/2010/main" val="1477624426"/>
      </p:ext>
    </p:extLst>
  </p:cSld>
  <p:clrMapOvr>
    <a:masterClrMapping/>
  </p:clrMapOvr>
</p:sld>
</file>

<file path=ppt/theme/theme1.xml><?xml version="1.0" encoding="utf-8"?>
<a:theme xmlns:a="http://schemas.openxmlformats.org/drawingml/2006/main" name="blank">
  <a:themeElements>
    <a:clrScheme name="Custom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C0C0C0"/>
      </a:accent1>
      <a:accent2>
        <a:srgbClr val="0066FF"/>
      </a:accent2>
      <a:accent3>
        <a:srgbClr val="FFFFFF"/>
      </a:accent3>
      <a:accent4>
        <a:srgbClr val="000000"/>
      </a:accent4>
      <a:accent5>
        <a:srgbClr val="DCDCDC"/>
      </a:accent5>
      <a:accent6>
        <a:srgbClr val="005CE7"/>
      </a:accent6>
      <a:hlink>
        <a:srgbClr val="C00000"/>
      </a:hlink>
      <a:folHlink>
        <a:srgbClr val="0066FF"/>
      </a:folHlink>
    </a:clrScheme>
    <a:fontScheme name="Analog Elements Learning">
      <a:majorFont>
        <a:latin typeface="Neo Sans Intel Medium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Analog Elements Learning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nalog Elements Learning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Presentation1" id="{C012D7F1-EFE0-C649-B8D1-22BC7BDD8F80}" vid="{C52C8763-F40E-704A-87B5-0B6E7B579E9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6C1F46DCE9E2F4F9C406A5B31F187EA" ma:contentTypeVersion="3" ma:contentTypeDescription="Create a new document." ma:contentTypeScope="" ma:versionID="04459668d14e26c729f944268f7885eb">
  <xsd:schema xmlns:xsd="http://www.w3.org/2001/XMLSchema" xmlns:xs="http://www.w3.org/2001/XMLSchema" xmlns:p="http://schemas.microsoft.com/office/2006/metadata/properties" xmlns:ns2="90b7a245-a7c3-4504-88b2-cf85318e6b78" targetNamespace="http://schemas.microsoft.com/office/2006/metadata/properties" ma:root="true" ma:fieldsID="2d0c6bccf2654138a3d8763ce5403cee" ns2:_="">
    <xsd:import namespace="90b7a245-a7c3-4504-88b2-cf85318e6b78"/>
    <xsd:element name="properties">
      <xsd:complexType>
        <xsd:sequence>
          <xsd:element name="documentManagement">
            <xsd:complexType>
              <xsd:all>
                <xsd:element ref="ns2:Date"/>
                <xsd:element ref="ns2:Agenda"/>
                <xsd:element ref="ns2:Presenter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0b7a245-a7c3-4504-88b2-cf85318e6b78" elementFormDefault="qualified">
    <xsd:import namespace="http://schemas.microsoft.com/office/2006/documentManagement/types"/>
    <xsd:import namespace="http://schemas.microsoft.com/office/infopath/2007/PartnerControls"/>
    <xsd:element name="Date" ma:index="8" ma:displayName="Meeting Date" ma:format="DateOnly" ma:internalName="Date">
      <xsd:simpleType>
        <xsd:restriction base="dms:DateTime"/>
      </xsd:simpleType>
    </xsd:element>
    <xsd:element name="Agenda" ma:index="9" ma:displayName="Agenda Topic" ma:internalName="Agenda">
      <xsd:simpleType>
        <xsd:restriction base="dms:Text">
          <xsd:maxLength value="255"/>
        </xsd:restriction>
      </xsd:simpleType>
    </xsd:element>
    <xsd:element name="Presenter" ma:index="10" ma:displayName="Presenter" ma:internalName="Presenter">
      <xsd:simpleType>
        <xsd:restriction base="dms:Text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Agenda xmlns="90b7a245-a7c3-4504-88b2-cf85318e6b78">SD for Rev 7</Agenda>
    <Date xmlns="90b7a245-a7c3-4504-88b2-cf85318e6b78">2016-03-15T00:00:00-07:00</Date>
    <Presenter xmlns="90b7a245-a7c3-4504-88b2-cf85318e6b78">DerChang Kau</Presenter>
  </documentManagement>
</p:properties>
</file>

<file path=customXml/itemProps1.xml><?xml version="1.0" encoding="utf-8"?>
<ds:datastoreItem xmlns:ds="http://schemas.openxmlformats.org/officeDocument/2006/customXml" ds:itemID="{E723BD8A-0332-458A-BADF-7C6744276193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53B8EBDB-013A-44C4-B714-038C8F2517D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0b7a245-a7c3-4504-88b2-cf85318e6b7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7A9757D6-16EA-49DF-BF94-FEF25FAF8351}">
  <ds:schemaRefs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schemas.microsoft.com/office/2006/documentManagement/types"/>
    <ds:schemaRef ds:uri="http://schemas.microsoft.com/office/2006/metadata/properties"/>
    <ds:schemaRef ds:uri="90b7a245-a7c3-4504-88b2-cf85318e6b78"/>
    <ds:schemaRef ds:uri="http://www.w3.org/XML/1998/namespace"/>
    <ds:schemaRef ds:uri="http://purl.org/dc/elements/1.1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7055</TotalTime>
  <Words>29</Words>
  <Application>Microsoft Macintosh PowerPoint</Application>
  <PresentationFormat>Widescreen</PresentationFormat>
  <Paragraphs>14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Neo Sans Intel</vt:lpstr>
      <vt:lpstr>Neo Sans Intel Medium</vt:lpstr>
      <vt:lpstr>Arial</vt:lpstr>
      <vt:lpstr>Calibri</vt:lpstr>
      <vt:lpstr>blank</vt:lpstr>
      <vt:lpstr>PowerPoint Presentation</vt:lpstr>
      <vt:lpstr>Scaling</vt:lpstr>
      <vt:lpstr>Monolithic Scaling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Kau, Derchang</dc:creator>
  <cp:keywords>CTPClassification=CTP_NT</cp:keywords>
  <cp:lastModifiedBy>Kau, Derchang</cp:lastModifiedBy>
  <cp:revision>2</cp:revision>
  <dcterms:created xsi:type="dcterms:W3CDTF">2022-05-03T19:41:17Z</dcterms:created>
  <dcterms:modified xsi:type="dcterms:W3CDTF">2022-05-10T18:14:17Z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0x01010056C1F46DCE9E2F4F9C406A5B31F187EA</vt:lpwstr>
  </property>
  <property fmtid="{D5CDD505-2E9C-101B-9397-08002B2CF9AE}" pid="3" name="TitusGUID">
    <vt:lpwstr>18736c36-3ecb-425e-9f87-88ac498b04cd</vt:lpwstr>
  </property>
  <property fmtid="{D5CDD505-2E9C-101B-9397-08002B2CF9AE}" pid="4" name="CTP_TimeStamp">
    <vt:lpwstr>2018-08-10 06:13:33Z</vt:lpwstr>
  </property>
  <property fmtid="{D5CDD505-2E9C-101B-9397-08002B2CF9AE}" pid="5" name="CTP_BU">
    <vt:lpwstr>NA</vt:lpwstr>
  </property>
  <property fmtid="{D5CDD505-2E9C-101B-9397-08002B2CF9AE}" pid="6" name="CTP_IDSID">
    <vt:lpwstr>NA</vt:lpwstr>
  </property>
  <property fmtid="{D5CDD505-2E9C-101B-9397-08002B2CF9AE}" pid="7" name="CTP_WWID">
    <vt:lpwstr>NA</vt:lpwstr>
  </property>
  <property fmtid="{D5CDD505-2E9C-101B-9397-08002B2CF9AE}" pid="8" name="CTPClassification">
    <vt:lpwstr>CTP_NT</vt:lpwstr>
  </property>
</Properties>
</file>