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1.xml" ContentType="application/vnd.openxmlformats-officedocument.drawingml.char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7" r:id="rId5"/>
  </p:sldMasterIdLst>
  <p:notesMasterIdLst>
    <p:notesMasterId r:id="rId10"/>
  </p:notesMasterIdLst>
  <p:sldIdLst>
    <p:sldId id="2147470882" r:id="rId6"/>
    <p:sldId id="2147470880" r:id="rId7"/>
    <p:sldId id="2147470881" r:id="rId8"/>
    <p:sldId id="214747088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FF"/>
    <a:srgbClr val="FF66FF"/>
    <a:srgbClr val="FF6600"/>
    <a:srgbClr val="008000"/>
    <a:srgbClr val="99FF99"/>
    <a:srgbClr val="00CC00"/>
    <a:srgbClr val="FFC000"/>
    <a:srgbClr val="FF9A9C"/>
    <a:srgbClr val="2A3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4" autoAdjust="0"/>
    <p:restoredTop sz="95473" autoAdjust="0"/>
  </p:normalViewPr>
  <p:slideViewPr>
    <p:cSldViewPr snapToGrid="0">
      <p:cViewPr varScale="1">
        <p:scale>
          <a:sx n="117" d="100"/>
          <a:sy n="117" d="100"/>
        </p:scale>
        <p:origin x="472" y="168"/>
      </p:cViewPr>
      <p:guideLst>
        <p:guide orient="horz" pos="2160"/>
        <p:guide pos="3840"/>
        <p:guide pos="39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D82FA-BD68-4F92-8B85-1D87BB91898C}" type="datetimeFigureOut">
              <a:rPr lang="en-US" smtClean="0"/>
              <a:t>6/10/23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586183-7D18-4AC1-BE81-8E36603F67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63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586183-7D18-4AC1-BE81-8E36603F676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5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2279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01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endParaRPr lang="en-US"/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388507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17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3134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044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6621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149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845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0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81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 Light</a:t>
            </a:r>
            <a:endParaRPr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1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18042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32206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4012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1279886000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6484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371509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124291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80521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DAA2005-67A0-466C-B2B2-FE248A131B05}"/>
              </a:ext>
            </a:extLst>
          </p:cNvPr>
          <p:cNvSpPr/>
          <p:nvPr userDrawn="1"/>
        </p:nvSpPr>
        <p:spPr>
          <a:xfrm>
            <a:off x="605368" y="6554395"/>
            <a:ext cx="127438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Management</a:t>
            </a:r>
          </a:p>
          <a:p>
            <a:pPr algn="l" rtl="0"/>
            <a:endParaRPr lang="en-US" sz="8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18981494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pic>
        <p:nvPicPr>
          <p:cNvPr id="10" name="Picture 9" descr="int_experience_hrz_wht_rgb_1500.png"/>
          <p:cNvPicPr>
            <a:picLocks noChangeAspect="1"/>
          </p:cNvPicPr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58" y="518971"/>
            <a:ext cx="2829021" cy="118304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5A2F1AB-7CD2-4582-A710-84A4FC5B3A90}"/>
              </a:ext>
            </a:extLst>
          </p:cNvPr>
          <p:cNvSpPr/>
          <p:nvPr userDrawn="1"/>
        </p:nvSpPr>
        <p:spPr>
          <a:xfrm>
            <a:off x="605368" y="6554395"/>
            <a:ext cx="127438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Management</a:t>
            </a:r>
          </a:p>
          <a:p>
            <a:pPr algn="l" rtl="0"/>
            <a:endParaRPr lang="en-US" sz="8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31264205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358467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8" name="Rectangle 7"/>
          <p:cNvSpPr/>
          <p:nvPr/>
        </p:nvSpPr>
        <p:spPr>
          <a:xfrm>
            <a:off x="605368" y="6554395"/>
            <a:ext cx="127438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Management</a:t>
            </a:r>
          </a:p>
          <a:p>
            <a:pPr algn="l" rtl="0"/>
            <a:endParaRPr lang="en-US" sz="8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397" y="510892"/>
            <a:ext cx="1664065" cy="110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592916" y="3305897"/>
            <a:ext cx="10950515" cy="1470025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8666" b="0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image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484" y="4657344"/>
            <a:ext cx="8440283" cy="1233813"/>
          </a:xfrm>
        </p:spPr>
        <p:txBody>
          <a:bodyPr lIns="0" rIns="0">
            <a:noAutofit/>
          </a:bodyPr>
          <a:lstStyle>
            <a:lvl1pPr marL="0" indent="0" algn="l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2868498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75 </a:t>
            </a:r>
            <a:r>
              <a:rPr lang="en-US" dirty="0" err="1"/>
              <a:t>pt</a:t>
            </a:r>
            <a:r>
              <a:rPr lang="en-US" dirty="0"/>
              <a:t> Intel Clear</a:t>
            </a:r>
            <a:endParaRPr dirty="0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49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133"/>
            </a:lvl4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37515501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441018" y="1257907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r>
              <a:rPr lang="en-US" sz="1467" dirty="0">
                <a:latin typeface="Arial"/>
              </a:rPr>
              <a:t>Click icon to add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441018" y="3791863"/>
            <a:ext cx="4241497" cy="2227933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2400">
                <a:latin typeface="Intel Clear"/>
              </a:defRPr>
            </a:lvl1pPr>
          </a:lstStyle>
          <a:p>
            <a:r>
              <a:rPr lang="en-US" sz="1467" dirty="0">
                <a:latin typeface="Arial"/>
              </a:rPr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538878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6237817" y="1604433"/>
            <a:ext cx="5340352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4522263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7485" y="1604434"/>
            <a:ext cx="10970684" cy="4567767"/>
          </a:xfrm>
        </p:spPr>
        <p:txBody>
          <a:bodyPr anchor="ctr" anchorCtr="0"/>
          <a:lstStyle>
            <a:lvl1pPr marL="253994" indent="-253994">
              <a:defRPr sz="48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556670" indent="-300559">
              <a:buFont typeface="Lucida Grande"/>
              <a:buChar char="−"/>
              <a:defRPr sz="1600" baseline="0">
                <a:latin typeface="+mn-lt"/>
                <a:cs typeface="Intel Clear" panose="020B0604020203020204" pitchFamily="34" charset="0"/>
              </a:defRPr>
            </a:lvl2pPr>
            <a:lvl3pPr marL="914377" indent="-304792">
              <a:defRPr sz="1600">
                <a:latin typeface="+mn-lt"/>
              </a:defRPr>
            </a:lvl3pPr>
            <a:lvl4pPr>
              <a:defRPr sz="1467">
                <a:latin typeface="+mn-lt"/>
              </a:defRPr>
            </a:lvl4pPr>
            <a:lvl5pPr>
              <a:defRPr sz="140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6850490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358467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36110757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32175"/>
            <a:ext cx="12192000" cy="2926292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604433"/>
            <a:ext cx="5342468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6237817" y="1604433"/>
            <a:ext cx="5340352" cy="174572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45983" y="6634394"/>
            <a:ext cx="184731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33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34471343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237818" y="2"/>
            <a:ext cx="5954183" cy="635846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5342467" cy="1158240"/>
          </a:xfrm>
        </p:spPr>
        <p:txBody>
          <a:bodyPr>
            <a:noAutofit/>
          </a:bodyPr>
          <a:lstStyle>
            <a:lvl1pPr>
              <a:defRPr sz="3733" b="0" i="0" baseline="0"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7485" y="1766992"/>
            <a:ext cx="5342467" cy="4567767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867" dirty="0" smtClean="0"/>
            </a:lvl3pPr>
            <a:lvl4pPr>
              <a:defRPr lang="en-US" sz="1600" dirty="0" smtClean="0"/>
            </a:lvl4pPr>
            <a:lvl5pPr>
              <a:defRPr lang="en-US" sz="16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3980921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rgbClr val="003C7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5615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6" name="Rectangle 5"/>
          <p:cNvSpPr/>
          <p:nvPr/>
        </p:nvSpPr>
        <p:spPr>
          <a:xfrm>
            <a:off x="605368" y="6554395"/>
            <a:ext cx="127438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Management</a:t>
            </a:r>
          </a:p>
          <a:p>
            <a:pPr algn="l" rtl="0"/>
            <a:endParaRPr lang="en-US" sz="8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5121917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297984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5333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146905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333" b="0" cap="none" spc="0" baseline="0">
                <a:solidFill>
                  <a:srgbClr val="003C7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</p:spTree>
    <p:extLst>
      <p:ext uri="{BB962C8B-B14F-4D97-AF65-F5344CB8AC3E}">
        <p14:creationId xmlns:p14="http://schemas.microsoft.com/office/powerpoint/2010/main" val="289942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98907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3013451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 blue section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465049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"/>
            <a:ext cx="12192000" cy="3432175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6" name="Rectangle 5"/>
          <p:cNvSpPr/>
          <p:nvPr/>
        </p:nvSpPr>
        <p:spPr>
          <a:xfrm>
            <a:off x="605368" y="6554395"/>
            <a:ext cx="127438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Management</a:t>
            </a:r>
          </a:p>
          <a:p>
            <a:pPr algn="l" rtl="0"/>
            <a:endParaRPr lang="en-US" sz="8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1796009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432516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E6C21F07-A9DE-48FB-829D-20AF6C0FC1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69174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246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577" y="2500173"/>
            <a:ext cx="2811727" cy="1853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05368" y="6554395"/>
            <a:ext cx="127438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Management</a:t>
            </a:r>
          </a:p>
          <a:p>
            <a:pPr algn="l" rtl="0"/>
            <a:endParaRPr lang="en-US" sz="8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10702544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358467"/>
          </a:xfrm>
          <a:prstGeom prst="rect">
            <a:avLst/>
          </a:prstGeom>
          <a:solidFill>
            <a:srgbClr val="0071C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71C5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5368" y="6554395"/>
            <a:ext cx="127438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Management</a:t>
            </a:r>
          </a:p>
          <a:p>
            <a:pPr algn="l" rtl="0"/>
            <a:endParaRPr lang="en-US" sz="8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  <p:pic>
        <p:nvPicPr>
          <p:cNvPr id="7" name="Picture 2" descr="\\.psf\Home\Desktop\Inte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577" y="2500173"/>
            <a:ext cx="2811727" cy="1853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773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5368" y="6554395"/>
            <a:ext cx="127438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Management</a:t>
            </a:r>
          </a:p>
          <a:p>
            <a:pPr algn="l" rtl="0"/>
            <a:endParaRPr lang="en-US" sz="8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  <p:pic>
        <p:nvPicPr>
          <p:cNvPr id="7" name="Picture 6" descr="int_experience_wht_rgb_3000.png"/>
          <p:cNvPicPr>
            <a:picLocks noChangeAspect="1"/>
          </p:cNvPicPr>
          <p:nvPr/>
        </p:nvPicPr>
        <p:blipFill>
          <a:blip r:embed="rId3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643" y="2257769"/>
            <a:ext cx="2780507" cy="2818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1783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0B61F6A9-240B-46D2-9F9E-F16B125A6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3136" y="6432516"/>
            <a:ext cx="2844800" cy="365125"/>
          </a:xfrm>
        </p:spPr>
        <p:txBody>
          <a:bodyPr/>
          <a:lstStyle/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9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88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4859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847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799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 dirty="0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566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29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slideLayout" Target="../slideLayouts/slideLayout43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2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19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Relationship Id="rId22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 dirty="0"/>
              <a:t>Body copy Intel clear light 28 point</a:t>
            </a:r>
          </a:p>
          <a:p>
            <a:pPr lvl="1"/>
            <a:r>
              <a:rPr lang="en-US" dirty="0"/>
              <a:t>Sub Bullet one 24 point</a:t>
            </a:r>
          </a:p>
          <a:p>
            <a:pPr lvl="2"/>
            <a:r>
              <a:rPr lang="en-US" dirty="0"/>
              <a:t>Sub Bullet two 20 point</a:t>
            </a:r>
          </a:p>
          <a:p>
            <a:pPr lvl="3"/>
            <a:r>
              <a:rPr lang="en-US" dirty="0"/>
              <a:t>Sub Bullet three 18 point</a:t>
            </a:r>
          </a:p>
          <a:p>
            <a:pPr lvl="4"/>
            <a:r>
              <a:rPr lang="en-US" dirty="0"/>
              <a:t>Sub Bullet four 16 point</a:t>
            </a:r>
            <a:br>
              <a:rPr lang="en-US" dirty="0"/>
            </a:br>
            <a:endParaRPr lang="en-US" dirty="0"/>
          </a:p>
          <a:p>
            <a:pPr lvl="2"/>
            <a:endParaRPr dirty="0"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 dirty="0"/>
              <a:t>40pt Intel Clear Light Text Goes Here</a:t>
            </a:r>
            <a:endParaRPr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14590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2"/>
                </a:solidFill>
              </a:rPr>
              <a:t>GEMS-FTE-EPAE-AAT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dirty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297247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116" y="6345936"/>
            <a:ext cx="12192000" cy="512064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554" y="6440786"/>
            <a:ext cx="485781" cy="32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11624735" y="6432680"/>
            <a:ext cx="3175" cy="316992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484" y="413507"/>
            <a:ext cx="10972800" cy="11582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484" y="1604434"/>
            <a:ext cx="10970683" cy="45677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43251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7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63136" y="6432516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67">
                <a:solidFill>
                  <a:schemeClr val="bg1"/>
                </a:solidFill>
                <a:latin typeface="+mn-lt"/>
                <a:cs typeface="Intel Clear Light" panose="020B0404020203020204" pitchFamily="34" charset="0"/>
              </a:defRPr>
            </a:lvl1pPr>
          </a:lstStyle>
          <a:p>
            <a:fld id="{E6C21F07-A9DE-48FB-829D-20AF6C0FC1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4ABCC9-F8D2-411F-BB2E-C4AE2D7D9FF0}"/>
              </a:ext>
            </a:extLst>
          </p:cNvPr>
          <p:cNvSpPr/>
          <p:nvPr userDrawn="1"/>
        </p:nvSpPr>
        <p:spPr>
          <a:xfrm>
            <a:off x="605368" y="6554395"/>
            <a:ext cx="127438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 dirty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Management</a:t>
            </a:r>
          </a:p>
          <a:p>
            <a:pPr algn="l" rtl="0"/>
            <a:endParaRPr lang="en-US" sz="8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415219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  <p:sldLayoutId id="2147483705" r:id="rId18"/>
    <p:sldLayoutId id="2147483706" r:id="rId19"/>
    <p:sldLayoutId id="2147483707" r:id="rId20"/>
  </p:sldLayoutIdLst>
  <p:hf hdr="0" ftr="0" dt="0"/>
  <p:txStyles>
    <p:titleStyle>
      <a:lvl1pPr algn="l" defTabSz="609585" rtl="0" eaLnBrk="1" latinLnBrk="0" hangingPunct="1">
        <a:lnSpc>
          <a:spcPct val="100000"/>
        </a:lnSpc>
        <a:spcBef>
          <a:spcPct val="0"/>
        </a:spcBef>
        <a:buNone/>
        <a:defRPr sz="3733" b="0" i="0" kern="1200" spc="0" baseline="0">
          <a:solidFill>
            <a:srgbClr val="003C71"/>
          </a:solidFill>
          <a:latin typeface="Intel Clear"/>
          <a:ea typeface="Intel Clear Light" panose="020B0404020203020204" pitchFamily="34" charset="0"/>
          <a:cs typeface="Intel Clear"/>
        </a:defRPr>
      </a:lvl1pPr>
    </p:titleStyle>
    <p:bodyStyle>
      <a:lvl1pPr marL="0" indent="0" algn="l" defTabSz="609585" rtl="0" eaLnBrk="1" latinLnBrk="0" hangingPunct="1">
        <a:spcBef>
          <a:spcPts val="1600"/>
        </a:spcBef>
        <a:spcAft>
          <a:spcPts val="0"/>
        </a:spcAft>
        <a:buFont typeface="Wingdings" panose="05000000000000000000" pitchFamily="2" charset="2"/>
        <a:buNone/>
        <a:defRPr sz="24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300559" indent="-300559" algn="l" defTabSz="609585" rtl="0" eaLnBrk="1" latinLnBrk="0" hangingPunct="1">
        <a:spcBef>
          <a:spcPts val="1600"/>
        </a:spcBef>
        <a:buFont typeface="Wingdings" charset="2"/>
        <a:buChar char="§"/>
        <a:defRPr sz="2133" kern="1200" baseline="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2pPr>
      <a:lvl3pPr marL="761981" indent="-304792" algn="l" defTabSz="609585" rtl="0" eaLnBrk="1" latinLnBrk="0" hangingPunct="1">
        <a:spcBef>
          <a:spcPts val="1067"/>
        </a:spcBef>
        <a:buFont typeface="Intel Clear" panose="020B0604020203020204" pitchFamily="34" charset="0"/>
        <a:buChar char="–"/>
        <a:defRPr sz="2133" kern="120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3pPr>
      <a:lvl4pPr marL="1293252" indent="-304792" algn="l" defTabSz="609585" rtl="0" eaLnBrk="1" latinLnBrk="0" hangingPunct="1">
        <a:spcBef>
          <a:spcPct val="20000"/>
        </a:spcBef>
        <a:buFont typeface="Arial"/>
        <a:buChar char="–"/>
        <a:defRPr sz="1867" kern="120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4pPr>
      <a:lvl5pPr marL="1758907" indent="-304792" algn="l" defTabSz="609585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867" kern="120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1277B-31E7-2607-7694-2F7B6A7D8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ASSY/PKG Analysis for NVL </a:t>
            </a:r>
            <a:r>
              <a:rPr lang="en-US" sz="5400" dirty="0" err="1"/>
              <a:t>Sk</a:t>
            </a:r>
            <a:endParaRPr lang="en-US" sz="5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0B50D-21DF-2906-480A-3D69C6FD0D7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42E1C8-4F13-9A31-9CC8-987BA51296C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8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20BBCE63-A2EB-84E9-FFBC-8A9F8CC6A41D}"/>
              </a:ext>
            </a:extLst>
          </p:cNvPr>
          <p:cNvSpPr txBox="1"/>
          <p:nvPr/>
        </p:nvSpPr>
        <p:spPr>
          <a:xfrm>
            <a:off x="146896" y="39496"/>
            <a:ext cx="27013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525252"/>
                </a:solidFill>
                <a:latin typeface="IntelOne Text Light"/>
              </a:rPr>
              <a:t>POR NVL-</a:t>
            </a:r>
            <a:r>
              <a:rPr lang="en-US" sz="3200" b="1" dirty="0" err="1">
                <a:solidFill>
                  <a:srgbClr val="525252"/>
                </a:solidFill>
                <a:latin typeface="IntelOne Text Light"/>
              </a:rPr>
              <a:t>Sk</a:t>
            </a:r>
            <a:endParaRPr lang="en-US" sz="3200" b="1" dirty="0">
              <a:solidFill>
                <a:srgbClr val="525252"/>
              </a:solidFill>
              <a:latin typeface="IntelOne Text Light"/>
            </a:endParaRPr>
          </a:p>
        </p:txBody>
      </p: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1D8E7F38-6D0E-6425-598A-E288BCF80F16}"/>
              </a:ext>
            </a:extLst>
          </p:cNvPr>
          <p:cNvGrpSpPr/>
          <p:nvPr/>
        </p:nvGrpSpPr>
        <p:grpSpPr>
          <a:xfrm>
            <a:off x="560157" y="589010"/>
            <a:ext cx="2881568" cy="2606146"/>
            <a:chOff x="560157" y="912860"/>
            <a:chExt cx="2881568" cy="2606146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665E6CB-2505-2A5E-9AE3-A0A21356F35B}"/>
                </a:ext>
              </a:extLst>
            </p:cNvPr>
            <p:cNvSpPr/>
            <p:nvPr/>
          </p:nvSpPr>
          <p:spPr>
            <a:xfrm>
              <a:off x="741725" y="912860"/>
              <a:ext cx="2700000" cy="158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bg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Light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C2B11D2-BDC7-024C-83F9-825ECE27A030}"/>
                </a:ext>
              </a:extLst>
            </p:cNvPr>
            <p:cNvSpPr/>
            <p:nvPr/>
          </p:nvSpPr>
          <p:spPr>
            <a:xfrm>
              <a:off x="2006920" y="1943769"/>
              <a:ext cx="200821" cy="33530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1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</p:spPr>
          <p:txBody>
            <a:bodyPr vert="vert27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FDIO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6E875BC-2526-2B9D-B510-CFAE7E958AE5}"/>
                </a:ext>
              </a:extLst>
            </p:cNvPr>
            <p:cNvSpPr/>
            <p:nvPr/>
          </p:nvSpPr>
          <p:spPr>
            <a:xfrm>
              <a:off x="2010267" y="1153291"/>
              <a:ext cx="200821" cy="33530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1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</p:spPr>
          <p:txBody>
            <a:bodyPr vert="vert27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FDIO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24061A9-CC28-8D33-0A16-CF7FDE7B3320}"/>
                </a:ext>
              </a:extLst>
            </p:cNvPr>
            <p:cNvSpPr/>
            <p:nvPr/>
          </p:nvSpPr>
          <p:spPr>
            <a:xfrm>
              <a:off x="2890723" y="1518430"/>
              <a:ext cx="200821" cy="33530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1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</p:spPr>
          <p:txBody>
            <a:bodyPr vert="vert270" rtlCol="0" anchor="ctr"/>
            <a:lstStyle/>
            <a:p>
              <a:pPr algn="ctr"/>
              <a:r>
                <a:rPr lang="en-US" sz="700" b="1" kern="0" dirty="0">
                  <a:latin typeface="IntelOne Text Light"/>
                </a:rPr>
                <a:t>FDIO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08DAF19-2407-F59E-E69A-5066706908DB}"/>
                </a:ext>
              </a:extLst>
            </p:cNvPr>
            <p:cNvSpPr/>
            <p:nvPr/>
          </p:nvSpPr>
          <p:spPr>
            <a:xfrm>
              <a:off x="797385" y="994942"/>
              <a:ext cx="1296062" cy="652007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50000"/>
              </a:schemeClr>
            </a:solidFill>
            <a:ln w="3175" cap="flat" cmpd="sng" algn="ctr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IntelOne Text Light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870FEE2-DD91-8C8D-DEC7-621B03E4F267}"/>
                </a:ext>
              </a:extLst>
            </p:cNvPr>
            <p:cNvSpPr/>
            <p:nvPr/>
          </p:nvSpPr>
          <p:spPr>
            <a:xfrm>
              <a:off x="797385" y="1766216"/>
              <a:ext cx="1296062" cy="652007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50000"/>
              </a:schemeClr>
            </a:solidFill>
            <a:ln w="3175" cap="flat" cmpd="sng" algn="ctr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r>
                <a:rPr lang="en-US" kern="0" dirty="0">
                  <a:latin typeface="IntelOne Text Light"/>
                </a:rPr>
                <a:t>`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598350F-C592-8814-5F13-7873546663D1}"/>
                </a:ext>
              </a:extLst>
            </p:cNvPr>
            <p:cNvSpPr/>
            <p:nvPr/>
          </p:nvSpPr>
          <p:spPr>
            <a:xfrm>
              <a:off x="2119954" y="994941"/>
              <a:ext cx="856090" cy="1423282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50000"/>
              </a:schemeClr>
            </a:solidFill>
            <a:ln w="3175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GMH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EE16173-B59E-2509-207A-8C450BD770CF}"/>
                </a:ext>
              </a:extLst>
            </p:cNvPr>
            <p:cNvSpPr/>
            <p:nvPr/>
          </p:nvSpPr>
          <p:spPr>
            <a:xfrm>
              <a:off x="3010505" y="1134087"/>
              <a:ext cx="371058" cy="1144990"/>
            </a:xfrm>
            <a:prstGeom prst="rect">
              <a:avLst/>
            </a:prstGeom>
            <a:solidFill>
              <a:schemeClr val="accent5">
                <a:lumMod val="40000"/>
                <a:lumOff val="60000"/>
                <a:alpha val="50000"/>
              </a:schemeClr>
            </a:solidFill>
            <a:ln w="31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PCD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33F2F8E-D1FB-E065-0EBA-36468A3F7115}"/>
                </a:ext>
              </a:extLst>
            </p:cNvPr>
            <p:cNvSpPr txBox="1"/>
            <p:nvPr/>
          </p:nvSpPr>
          <p:spPr>
            <a:xfrm>
              <a:off x="560157" y="1423055"/>
              <a:ext cx="1064726" cy="33855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C-Die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3A4DBDB-A7DD-68AB-DFDD-6AEC4E44A8E7}"/>
                </a:ext>
              </a:extLst>
            </p:cNvPr>
            <p:cNvSpPr txBox="1"/>
            <p:nvPr/>
          </p:nvSpPr>
          <p:spPr>
            <a:xfrm>
              <a:off x="560157" y="1683708"/>
              <a:ext cx="1064726" cy="33855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C-Die</a:t>
              </a:r>
            </a:p>
          </p:txBody>
        </p: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F840ED35-B18F-C253-3615-F75062D77FD9}"/>
                </a:ext>
              </a:extLst>
            </p:cNvPr>
            <p:cNvGrpSpPr/>
            <p:nvPr/>
          </p:nvGrpSpPr>
          <p:grpSpPr>
            <a:xfrm>
              <a:off x="801905" y="2702382"/>
              <a:ext cx="2578207" cy="437512"/>
              <a:chOff x="801905" y="2702382"/>
              <a:chExt cx="2578207" cy="437512"/>
            </a:xfrm>
          </p:grpSpPr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329153A0-DF9E-A27F-D748-B92F6EE774D3}"/>
                  </a:ext>
                </a:extLst>
              </p:cNvPr>
              <p:cNvSpPr/>
              <p:nvPr/>
            </p:nvSpPr>
            <p:spPr>
              <a:xfrm>
                <a:off x="801905" y="2702993"/>
                <a:ext cx="1296062" cy="436901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3175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/>
                <a:endParaRPr lang="en-US" kern="0">
                  <a:latin typeface="IntelOne Text Light"/>
                  <a:sym typeface="Helvetica Neue Medium"/>
                </a:endParaRPr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78B5E7F6-3B7B-F829-270A-FCFA85504D09}"/>
                  </a:ext>
                </a:extLst>
              </p:cNvPr>
              <p:cNvSpPr/>
              <p:nvPr/>
            </p:nvSpPr>
            <p:spPr>
              <a:xfrm>
                <a:off x="2118503" y="2702382"/>
                <a:ext cx="856090" cy="437512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175" cap="flat" cmpd="sng" algn="ctr">
                <a:solidFill>
                  <a:srgbClr val="FFC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endParaRPr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A756087C-73F7-A2AB-9CB3-C037FB835C8F}"/>
                  </a:ext>
                </a:extLst>
              </p:cNvPr>
              <p:cNvSpPr/>
              <p:nvPr/>
            </p:nvSpPr>
            <p:spPr>
              <a:xfrm>
                <a:off x="3009054" y="2702382"/>
                <a:ext cx="371058" cy="43751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3175" cap="flat" cmpd="sng" algn="ctr">
                <a:solidFill>
                  <a:srgbClr val="7030A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/>
                <a:endParaRPr lang="en-US" kern="0" dirty="0">
                  <a:latin typeface="IntelOne Text Light"/>
                </a:endParaRPr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0E7C91DB-5FDE-D14B-B454-F45152DD7A04}"/>
                </a:ext>
              </a:extLst>
            </p:cNvPr>
            <p:cNvGrpSpPr/>
            <p:nvPr/>
          </p:nvGrpSpPr>
          <p:grpSpPr>
            <a:xfrm>
              <a:off x="740274" y="3139274"/>
              <a:ext cx="2700000" cy="379732"/>
              <a:chOff x="740274" y="3139274"/>
              <a:chExt cx="2700000" cy="379732"/>
            </a:xfrm>
          </p:grpSpPr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B2E44F54-7035-F352-71AC-902F79FB00E9}"/>
                  </a:ext>
                </a:extLst>
              </p:cNvPr>
              <p:cNvGrpSpPr/>
              <p:nvPr/>
            </p:nvGrpSpPr>
            <p:grpSpPr>
              <a:xfrm>
                <a:off x="790607" y="3375006"/>
                <a:ext cx="2603248" cy="144000"/>
                <a:chOff x="790607" y="3356824"/>
                <a:chExt cx="2603248" cy="144000"/>
              </a:xfrm>
            </p:grpSpPr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AB8FA923-79FF-9C56-1F64-D9724B3C97DB}"/>
                    </a:ext>
                  </a:extLst>
                </p:cNvPr>
                <p:cNvSpPr/>
                <p:nvPr/>
              </p:nvSpPr>
              <p:spPr>
                <a:xfrm>
                  <a:off x="790607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0" name="Oval 99">
                  <a:extLst>
                    <a:ext uri="{FF2B5EF4-FFF2-40B4-BE49-F238E27FC236}">
                      <a16:creationId xmlns:a16="http://schemas.microsoft.com/office/drawing/2014/main" id="{9073B7E7-06E1-98DA-7670-75B5A94852A8}"/>
                    </a:ext>
                  </a:extLst>
                </p:cNvPr>
                <p:cNvSpPr/>
                <p:nvPr/>
              </p:nvSpPr>
              <p:spPr>
                <a:xfrm>
                  <a:off x="1014175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875F1D7D-0409-4EEB-65D2-542660C1813A}"/>
                    </a:ext>
                  </a:extLst>
                </p:cNvPr>
                <p:cNvSpPr/>
                <p:nvPr/>
              </p:nvSpPr>
              <p:spPr>
                <a:xfrm>
                  <a:off x="1237743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90C27F9F-5B24-A9AE-8332-90004FCBF93C}"/>
                    </a:ext>
                  </a:extLst>
                </p:cNvPr>
                <p:cNvSpPr/>
                <p:nvPr/>
              </p:nvSpPr>
              <p:spPr>
                <a:xfrm>
                  <a:off x="1461311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3" name="Oval 102">
                  <a:extLst>
                    <a:ext uri="{FF2B5EF4-FFF2-40B4-BE49-F238E27FC236}">
                      <a16:creationId xmlns:a16="http://schemas.microsoft.com/office/drawing/2014/main" id="{F7BC3857-85B7-7662-D49C-8B85F238F4D9}"/>
                    </a:ext>
                  </a:extLst>
                </p:cNvPr>
                <p:cNvSpPr/>
                <p:nvPr/>
              </p:nvSpPr>
              <p:spPr>
                <a:xfrm>
                  <a:off x="1684879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4" name="Oval 103">
                  <a:extLst>
                    <a:ext uri="{FF2B5EF4-FFF2-40B4-BE49-F238E27FC236}">
                      <a16:creationId xmlns:a16="http://schemas.microsoft.com/office/drawing/2014/main" id="{AC5ED586-ED9D-F34E-D04B-B92E49A74792}"/>
                    </a:ext>
                  </a:extLst>
                </p:cNvPr>
                <p:cNvSpPr/>
                <p:nvPr/>
              </p:nvSpPr>
              <p:spPr>
                <a:xfrm>
                  <a:off x="1908447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6B6166E5-88F8-180D-63F1-84ED54B50112}"/>
                    </a:ext>
                  </a:extLst>
                </p:cNvPr>
                <p:cNvSpPr/>
                <p:nvPr/>
              </p:nvSpPr>
              <p:spPr>
                <a:xfrm>
                  <a:off x="2132015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6" name="Oval 105">
                  <a:extLst>
                    <a:ext uri="{FF2B5EF4-FFF2-40B4-BE49-F238E27FC236}">
                      <a16:creationId xmlns:a16="http://schemas.microsoft.com/office/drawing/2014/main" id="{34C48445-4EFF-9CB6-2184-2367D93031F3}"/>
                    </a:ext>
                  </a:extLst>
                </p:cNvPr>
                <p:cNvSpPr/>
                <p:nvPr/>
              </p:nvSpPr>
              <p:spPr>
                <a:xfrm>
                  <a:off x="2355583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7" name="Oval 106">
                  <a:extLst>
                    <a:ext uri="{FF2B5EF4-FFF2-40B4-BE49-F238E27FC236}">
                      <a16:creationId xmlns:a16="http://schemas.microsoft.com/office/drawing/2014/main" id="{8827B937-1E19-303A-5B55-83F02377A186}"/>
                    </a:ext>
                  </a:extLst>
                </p:cNvPr>
                <p:cNvSpPr/>
                <p:nvPr/>
              </p:nvSpPr>
              <p:spPr>
                <a:xfrm>
                  <a:off x="2579151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D1F7D85A-8F17-B469-672E-326D5B70009E}"/>
                    </a:ext>
                  </a:extLst>
                </p:cNvPr>
                <p:cNvSpPr/>
                <p:nvPr/>
              </p:nvSpPr>
              <p:spPr>
                <a:xfrm>
                  <a:off x="2802719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09" name="Oval 108">
                  <a:extLst>
                    <a:ext uri="{FF2B5EF4-FFF2-40B4-BE49-F238E27FC236}">
                      <a16:creationId xmlns:a16="http://schemas.microsoft.com/office/drawing/2014/main" id="{B9F49357-58CF-2559-A60F-10F3B8917F14}"/>
                    </a:ext>
                  </a:extLst>
                </p:cNvPr>
                <p:cNvSpPr/>
                <p:nvPr/>
              </p:nvSpPr>
              <p:spPr>
                <a:xfrm>
                  <a:off x="3026287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B1798E84-11D4-A245-1B75-AB82765A46FD}"/>
                    </a:ext>
                  </a:extLst>
                </p:cNvPr>
                <p:cNvSpPr/>
                <p:nvPr/>
              </p:nvSpPr>
              <p:spPr>
                <a:xfrm>
                  <a:off x="3249855" y="3356824"/>
                  <a:ext cx="144000" cy="144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199664A-6751-9C08-1AA9-27C38FA2F727}"/>
                  </a:ext>
                </a:extLst>
              </p:cNvPr>
              <p:cNvGrpSpPr/>
              <p:nvPr/>
            </p:nvGrpSpPr>
            <p:grpSpPr>
              <a:xfrm>
                <a:off x="851558" y="3139274"/>
                <a:ext cx="2493739" cy="72000"/>
                <a:chOff x="851558" y="3120802"/>
                <a:chExt cx="2493739" cy="72000"/>
              </a:xfrm>
            </p:grpSpPr>
            <p:sp>
              <p:nvSpPr>
                <p:cNvPr id="68" name="Oval 67">
                  <a:extLst>
                    <a:ext uri="{FF2B5EF4-FFF2-40B4-BE49-F238E27FC236}">
                      <a16:creationId xmlns:a16="http://schemas.microsoft.com/office/drawing/2014/main" id="{080DD4D3-92A6-6BA5-39D9-DE3E0299A459}"/>
                    </a:ext>
                  </a:extLst>
                </p:cNvPr>
                <p:cNvSpPr/>
                <p:nvPr/>
              </p:nvSpPr>
              <p:spPr>
                <a:xfrm>
                  <a:off x="851558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9" name="Oval 68">
                  <a:extLst>
                    <a:ext uri="{FF2B5EF4-FFF2-40B4-BE49-F238E27FC236}">
                      <a16:creationId xmlns:a16="http://schemas.microsoft.com/office/drawing/2014/main" id="{2C043536-64AE-CBA1-E9C3-4D86B37BE7BD}"/>
                    </a:ext>
                  </a:extLst>
                </p:cNvPr>
                <p:cNvSpPr/>
                <p:nvPr/>
              </p:nvSpPr>
              <p:spPr>
                <a:xfrm>
                  <a:off x="961637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0" name="Oval 69">
                  <a:extLst>
                    <a:ext uri="{FF2B5EF4-FFF2-40B4-BE49-F238E27FC236}">
                      <a16:creationId xmlns:a16="http://schemas.microsoft.com/office/drawing/2014/main" id="{9D85B2DD-2259-2EAD-B225-83369507E343}"/>
                    </a:ext>
                  </a:extLst>
                </p:cNvPr>
                <p:cNvSpPr/>
                <p:nvPr/>
              </p:nvSpPr>
              <p:spPr>
                <a:xfrm>
                  <a:off x="1071716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1" name="Oval 70">
                  <a:extLst>
                    <a:ext uri="{FF2B5EF4-FFF2-40B4-BE49-F238E27FC236}">
                      <a16:creationId xmlns:a16="http://schemas.microsoft.com/office/drawing/2014/main" id="{E9402D12-B8BB-095E-48A5-CF20E82526B7}"/>
                    </a:ext>
                  </a:extLst>
                </p:cNvPr>
                <p:cNvSpPr/>
                <p:nvPr/>
              </p:nvSpPr>
              <p:spPr>
                <a:xfrm>
                  <a:off x="1181795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2" name="Oval 71">
                  <a:extLst>
                    <a:ext uri="{FF2B5EF4-FFF2-40B4-BE49-F238E27FC236}">
                      <a16:creationId xmlns:a16="http://schemas.microsoft.com/office/drawing/2014/main" id="{152F04CF-B6BF-17FC-C4D5-387719B64804}"/>
                    </a:ext>
                  </a:extLst>
                </p:cNvPr>
                <p:cNvSpPr/>
                <p:nvPr/>
              </p:nvSpPr>
              <p:spPr>
                <a:xfrm>
                  <a:off x="1291874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DE9A3645-FBD8-E829-D758-3FD49AC9EA7C}"/>
                    </a:ext>
                  </a:extLst>
                </p:cNvPr>
                <p:cNvSpPr/>
                <p:nvPr/>
              </p:nvSpPr>
              <p:spPr>
                <a:xfrm>
                  <a:off x="1512032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4" name="Oval 73">
                  <a:extLst>
                    <a:ext uri="{FF2B5EF4-FFF2-40B4-BE49-F238E27FC236}">
                      <a16:creationId xmlns:a16="http://schemas.microsoft.com/office/drawing/2014/main" id="{42EF7010-CE43-28E3-52EF-7F3474C1CA77}"/>
                    </a:ext>
                  </a:extLst>
                </p:cNvPr>
                <p:cNvSpPr/>
                <p:nvPr/>
              </p:nvSpPr>
              <p:spPr>
                <a:xfrm>
                  <a:off x="1732190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5" name="Oval 74">
                  <a:extLst>
                    <a:ext uri="{FF2B5EF4-FFF2-40B4-BE49-F238E27FC236}">
                      <a16:creationId xmlns:a16="http://schemas.microsoft.com/office/drawing/2014/main" id="{F3D6341A-0F45-11CA-A77E-69F9642FCF3A}"/>
                    </a:ext>
                  </a:extLst>
                </p:cNvPr>
                <p:cNvSpPr/>
                <p:nvPr/>
              </p:nvSpPr>
              <p:spPr>
                <a:xfrm>
                  <a:off x="1952348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6" name="Oval 75">
                  <a:extLst>
                    <a:ext uri="{FF2B5EF4-FFF2-40B4-BE49-F238E27FC236}">
                      <a16:creationId xmlns:a16="http://schemas.microsoft.com/office/drawing/2014/main" id="{27AB5F85-198D-4FE9-94E1-96AA44F5761B}"/>
                    </a:ext>
                  </a:extLst>
                </p:cNvPr>
                <p:cNvSpPr/>
                <p:nvPr/>
              </p:nvSpPr>
              <p:spPr>
                <a:xfrm>
                  <a:off x="2172506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7" name="Oval 76">
                  <a:extLst>
                    <a:ext uri="{FF2B5EF4-FFF2-40B4-BE49-F238E27FC236}">
                      <a16:creationId xmlns:a16="http://schemas.microsoft.com/office/drawing/2014/main" id="{3271D3A7-9BC4-14E5-6BE6-2FE58776B27E}"/>
                    </a:ext>
                  </a:extLst>
                </p:cNvPr>
                <p:cNvSpPr/>
                <p:nvPr/>
              </p:nvSpPr>
              <p:spPr>
                <a:xfrm>
                  <a:off x="2392664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8" name="Oval 77">
                  <a:extLst>
                    <a:ext uri="{FF2B5EF4-FFF2-40B4-BE49-F238E27FC236}">
                      <a16:creationId xmlns:a16="http://schemas.microsoft.com/office/drawing/2014/main" id="{8F12DF38-1F73-43CB-8F41-0F3E0BB5B37A}"/>
                    </a:ext>
                  </a:extLst>
                </p:cNvPr>
                <p:cNvSpPr/>
                <p:nvPr/>
              </p:nvSpPr>
              <p:spPr>
                <a:xfrm>
                  <a:off x="2612822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182B585E-EC5E-6004-90AA-131185E7616F}"/>
                    </a:ext>
                  </a:extLst>
                </p:cNvPr>
                <p:cNvSpPr/>
                <p:nvPr/>
              </p:nvSpPr>
              <p:spPr>
                <a:xfrm>
                  <a:off x="2832980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1" name="Oval 80">
                  <a:extLst>
                    <a:ext uri="{FF2B5EF4-FFF2-40B4-BE49-F238E27FC236}">
                      <a16:creationId xmlns:a16="http://schemas.microsoft.com/office/drawing/2014/main" id="{B434B20C-FFD9-E2B2-72CD-C469C0C29368}"/>
                    </a:ext>
                  </a:extLst>
                </p:cNvPr>
                <p:cNvSpPr/>
                <p:nvPr/>
              </p:nvSpPr>
              <p:spPr>
                <a:xfrm>
                  <a:off x="3053138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2" name="Oval 81">
                  <a:extLst>
                    <a:ext uri="{FF2B5EF4-FFF2-40B4-BE49-F238E27FC236}">
                      <a16:creationId xmlns:a16="http://schemas.microsoft.com/office/drawing/2014/main" id="{66A65DA7-6C44-F455-C199-15448DC72FCA}"/>
                    </a:ext>
                  </a:extLst>
                </p:cNvPr>
                <p:cNvSpPr/>
                <p:nvPr/>
              </p:nvSpPr>
              <p:spPr>
                <a:xfrm>
                  <a:off x="3163217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3" name="Oval 82">
                  <a:extLst>
                    <a:ext uri="{FF2B5EF4-FFF2-40B4-BE49-F238E27FC236}">
                      <a16:creationId xmlns:a16="http://schemas.microsoft.com/office/drawing/2014/main" id="{900EEA73-A9BB-E70E-D3C2-2BCA6C5F9F2A}"/>
                    </a:ext>
                  </a:extLst>
                </p:cNvPr>
                <p:cNvSpPr/>
                <p:nvPr/>
              </p:nvSpPr>
              <p:spPr>
                <a:xfrm>
                  <a:off x="3273297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4" name="Oval 83">
                  <a:extLst>
                    <a:ext uri="{FF2B5EF4-FFF2-40B4-BE49-F238E27FC236}">
                      <a16:creationId xmlns:a16="http://schemas.microsoft.com/office/drawing/2014/main" id="{758700F3-9ECD-B857-505E-A80695BE2875}"/>
                    </a:ext>
                  </a:extLst>
                </p:cNvPr>
                <p:cNvSpPr/>
                <p:nvPr/>
              </p:nvSpPr>
              <p:spPr>
                <a:xfrm>
                  <a:off x="1401953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5" name="Oval 84">
                  <a:extLst>
                    <a:ext uri="{FF2B5EF4-FFF2-40B4-BE49-F238E27FC236}">
                      <a16:creationId xmlns:a16="http://schemas.microsoft.com/office/drawing/2014/main" id="{17BBBC6A-E01C-47B1-989F-8CE4052AAF4C}"/>
                    </a:ext>
                  </a:extLst>
                </p:cNvPr>
                <p:cNvSpPr/>
                <p:nvPr/>
              </p:nvSpPr>
              <p:spPr>
                <a:xfrm>
                  <a:off x="1622111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6" name="Oval 85">
                  <a:extLst>
                    <a:ext uri="{FF2B5EF4-FFF2-40B4-BE49-F238E27FC236}">
                      <a16:creationId xmlns:a16="http://schemas.microsoft.com/office/drawing/2014/main" id="{DF7D89C7-FF06-8691-374F-A543C6D6650B}"/>
                    </a:ext>
                  </a:extLst>
                </p:cNvPr>
                <p:cNvSpPr/>
                <p:nvPr/>
              </p:nvSpPr>
              <p:spPr>
                <a:xfrm>
                  <a:off x="1842269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8" name="Oval 87">
                  <a:extLst>
                    <a:ext uri="{FF2B5EF4-FFF2-40B4-BE49-F238E27FC236}">
                      <a16:creationId xmlns:a16="http://schemas.microsoft.com/office/drawing/2014/main" id="{AE6A3D7F-AEB6-1F60-82E1-A9EF50680079}"/>
                    </a:ext>
                  </a:extLst>
                </p:cNvPr>
                <p:cNvSpPr/>
                <p:nvPr/>
              </p:nvSpPr>
              <p:spPr>
                <a:xfrm>
                  <a:off x="2282585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9" name="Oval 88">
                  <a:extLst>
                    <a:ext uri="{FF2B5EF4-FFF2-40B4-BE49-F238E27FC236}">
                      <a16:creationId xmlns:a16="http://schemas.microsoft.com/office/drawing/2014/main" id="{3E77311E-6ABB-B1F6-71AD-2AF7A50A4B19}"/>
                    </a:ext>
                  </a:extLst>
                </p:cNvPr>
                <p:cNvSpPr/>
                <p:nvPr/>
              </p:nvSpPr>
              <p:spPr>
                <a:xfrm>
                  <a:off x="2502743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90" name="Oval 89">
                  <a:extLst>
                    <a:ext uri="{FF2B5EF4-FFF2-40B4-BE49-F238E27FC236}">
                      <a16:creationId xmlns:a16="http://schemas.microsoft.com/office/drawing/2014/main" id="{F4CF2AFF-8F5D-50F9-EFAB-0E0E58907732}"/>
                    </a:ext>
                  </a:extLst>
                </p:cNvPr>
                <p:cNvSpPr/>
                <p:nvPr/>
              </p:nvSpPr>
              <p:spPr>
                <a:xfrm>
                  <a:off x="2722901" y="3120802"/>
                  <a:ext cx="72000" cy="72000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F9018F52-B263-115E-FB2C-FC1D10897A49}"/>
                  </a:ext>
                </a:extLst>
              </p:cNvPr>
              <p:cNvGrpSpPr/>
              <p:nvPr/>
            </p:nvGrpSpPr>
            <p:grpSpPr>
              <a:xfrm>
                <a:off x="740274" y="3209044"/>
                <a:ext cx="2700000" cy="180000"/>
                <a:chOff x="740274" y="3209044"/>
                <a:chExt cx="2700000" cy="180000"/>
              </a:xfrm>
            </p:grpSpPr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id="{A1A392F6-3446-5BE1-E377-4BF79ACA085D}"/>
                    </a:ext>
                  </a:extLst>
                </p:cNvPr>
                <p:cNvSpPr/>
                <p:nvPr/>
              </p:nvSpPr>
              <p:spPr>
                <a:xfrm>
                  <a:off x="740274" y="3209044"/>
                  <a:ext cx="2700000" cy="180000"/>
                </a:xfrm>
                <a:prstGeom prst="rect">
                  <a:avLst/>
                </a:prstGeom>
                <a:solidFill>
                  <a:schemeClr val="bg2">
                    <a:lumMod val="20000"/>
                    <a:lumOff val="80000"/>
                  </a:schemeClr>
                </a:solidFill>
                <a:ln w="9525" cap="flat">
                  <a:solidFill>
                    <a:schemeClr val="tx1">
                      <a:lumMod val="50000"/>
                      <a:lumOff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0076A94C-1DD2-EC36-0DF4-E2322CCEFA72}"/>
                    </a:ext>
                  </a:extLst>
                </p:cNvPr>
                <p:cNvGrpSpPr/>
                <p:nvPr/>
              </p:nvGrpSpPr>
              <p:grpSpPr>
                <a:xfrm>
                  <a:off x="860695" y="3245044"/>
                  <a:ext cx="2465552" cy="144000"/>
                  <a:chOff x="860695" y="3245044"/>
                  <a:chExt cx="2465552" cy="144000"/>
                </a:xfrm>
              </p:grpSpPr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3D92DCA4-3736-2DA0-E023-44244ABBAD2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60695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51B2F40C-8242-0CFD-8A25-76C250194D6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84836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07B9F581-EB57-3EBC-C8E0-7B850F68701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308977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8C5D6788-1D74-4769-C22A-3488E2B926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533118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C133376A-0589-DAB7-B811-E9901EC4A02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757259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19" name="Straight Connector 118">
                    <a:extLst>
                      <a:ext uri="{FF2B5EF4-FFF2-40B4-BE49-F238E27FC236}">
                        <a16:creationId xmlns:a16="http://schemas.microsoft.com/office/drawing/2014/main" id="{3DBD7A73-A9B5-0A50-4252-F7BC6F4832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81400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AB5D38E8-4666-EF1E-7C1D-F01BDA7AF0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205541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CEF84EED-4BFD-C78B-F1D7-47F7C44532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429682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80768998-84D6-AC4B-1407-0407B3895AA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53823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FE6579D0-BF2E-E82A-47DC-2F98EC83CD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877964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CEAA39C-758D-D2BE-B46D-D4C07948F5E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102105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49B438BB-473E-DBE7-2474-46F464DB3B3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326247" y="3245044"/>
                    <a:ext cx="0" cy="144000"/>
                  </a:xfrm>
                  <a:prstGeom prst="line">
                    <a:avLst/>
                  </a:prstGeom>
                  <a:noFill/>
                  <a:ln w="4445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</p:grp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8269365-34FD-A7C2-CB57-48084DD61399}"/>
              </a:ext>
            </a:extLst>
          </p:cNvPr>
          <p:cNvGrpSpPr/>
          <p:nvPr/>
        </p:nvGrpSpPr>
        <p:grpSpPr>
          <a:xfrm>
            <a:off x="560157" y="589010"/>
            <a:ext cx="2881568" cy="1584000"/>
            <a:chOff x="591587" y="1599754"/>
            <a:chExt cx="2881568" cy="1584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61EB9CF-CE37-5914-2FF4-69FC37CA43BC}"/>
                </a:ext>
              </a:extLst>
            </p:cNvPr>
            <p:cNvSpPr/>
            <p:nvPr/>
          </p:nvSpPr>
          <p:spPr>
            <a:xfrm>
              <a:off x="773155" y="1599754"/>
              <a:ext cx="2700000" cy="158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bg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One Text Light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8DCD2D8B-43CE-4B63-F79B-05AB5B469D93}"/>
                </a:ext>
              </a:extLst>
            </p:cNvPr>
            <p:cNvSpPr/>
            <p:nvPr/>
          </p:nvSpPr>
          <p:spPr>
            <a:xfrm>
              <a:off x="1019643" y="2651891"/>
              <a:ext cx="898497" cy="254443"/>
            </a:xfrm>
            <a:prstGeom prst="rect">
              <a:avLst/>
            </a:prstGeom>
            <a:solidFill>
              <a:srgbClr val="99FF99"/>
            </a:solidFill>
            <a:ln w="6350" cap="flat" cmpd="sng" algn="ctr">
              <a:solidFill>
                <a:srgbClr val="00B05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eLLC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IntelOne Text Light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3DAD816-7902-6298-1C4F-E6FBEE8EE649}"/>
                </a:ext>
              </a:extLst>
            </p:cNvPr>
            <p:cNvSpPr/>
            <p:nvPr/>
          </p:nvSpPr>
          <p:spPr>
            <a:xfrm>
              <a:off x="2038350" y="2630663"/>
              <a:ext cx="200821" cy="33530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1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</p:spPr>
          <p:txBody>
            <a:bodyPr vert="vert27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FDIO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0115ECD-0775-6929-E73B-09E0E785A14F}"/>
                </a:ext>
              </a:extLst>
            </p:cNvPr>
            <p:cNvSpPr/>
            <p:nvPr/>
          </p:nvSpPr>
          <p:spPr>
            <a:xfrm>
              <a:off x="2041697" y="1840185"/>
              <a:ext cx="200821" cy="33530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1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</p:spPr>
          <p:txBody>
            <a:bodyPr vert="vert27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FDIO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AD76AFC-4F7D-D306-13B9-2049B3CD51E3}"/>
                </a:ext>
              </a:extLst>
            </p:cNvPr>
            <p:cNvSpPr/>
            <p:nvPr/>
          </p:nvSpPr>
          <p:spPr>
            <a:xfrm>
              <a:off x="2922153" y="2205324"/>
              <a:ext cx="200821" cy="33530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1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</a:ln>
            <a:effectLst/>
          </p:spPr>
          <p:txBody>
            <a:bodyPr vert="vert270" rtlCol="0" anchor="ctr"/>
            <a:lstStyle/>
            <a:p>
              <a:pPr algn="ctr"/>
              <a:r>
                <a:rPr lang="en-US" sz="700" b="1" kern="0" dirty="0">
                  <a:latin typeface="IntelOne Text Light"/>
                </a:rPr>
                <a:t>FDIO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A3090AF-5A4E-83E8-AA08-851DF7742190}"/>
                </a:ext>
              </a:extLst>
            </p:cNvPr>
            <p:cNvSpPr/>
            <p:nvPr/>
          </p:nvSpPr>
          <p:spPr>
            <a:xfrm>
              <a:off x="1019643" y="1882140"/>
              <a:ext cx="898497" cy="254443"/>
            </a:xfrm>
            <a:prstGeom prst="rect">
              <a:avLst/>
            </a:prstGeom>
            <a:solidFill>
              <a:srgbClr val="99FF99"/>
            </a:solidFill>
            <a:ln w="6350" cap="flat" cmpd="sng" algn="ctr">
              <a:solidFill>
                <a:srgbClr val="00B05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eLLC</a:t>
              </a: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IntelOne Text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314E4C3-4205-6492-D26E-7E368887ABA5}"/>
                </a:ext>
              </a:extLst>
            </p:cNvPr>
            <p:cNvSpPr/>
            <p:nvPr/>
          </p:nvSpPr>
          <p:spPr>
            <a:xfrm>
              <a:off x="828815" y="1681836"/>
              <a:ext cx="1296062" cy="652007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50000"/>
              </a:schemeClr>
            </a:solidFill>
            <a:ln w="3175" cap="flat" cmpd="sng" algn="ctr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IntelOne Text Light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866B12F-991E-5C73-8BA3-7CA86C630223}"/>
                </a:ext>
              </a:extLst>
            </p:cNvPr>
            <p:cNvSpPr/>
            <p:nvPr/>
          </p:nvSpPr>
          <p:spPr>
            <a:xfrm>
              <a:off x="828815" y="2453110"/>
              <a:ext cx="1296062" cy="652007"/>
            </a:xfrm>
            <a:prstGeom prst="rect">
              <a:avLst/>
            </a:prstGeom>
            <a:solidFill>
              <a:schemeClr val="accent4">
                <a:lumMod val="40000"/>
                <a:lumOff val="60000"/>
                <a:alpha val="50000"/>
              </a:schemeClr>
            </a:solidFill>
            <a:ln w="3175" cap="flat" cmpd="sng" algn="ctr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r>
                <a:rPr lang="en-US" kern="0" dirty="0">
                  <a:latin typeface="IntelOne Text Light"/>
                </a:rPr>
                <a:t>`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C919460-2ED0-B5EE-E0A2-695F89611E8C}"/>
                </a:ext>
              </a:extLst>
            </p:cNvPr>
            <p:cNvSpPr/>
            <p:nvPr/>
          </p:nvSpPr>
          <p:spPr>
            <a:xfrm>
              <a:off x="2151384" y="1681835"/>
              <a:ext cx="856090" cy="1423282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50000"/>
              </a:schemeClr>
            </a:solidFill>
            <a:ln w="3175" cap="flat" cmpd="sng" algn="ctr">
              <a:solidFill>
                <a:srgbClr val="FFC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GMH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FA4A46B-5D60-3FC3-2791-F2BD7E0CBFCE}"/>
                </a:ext>
              </a:extLst>
            </p:cNvPr>
            <p:cNvSpPr/>
            <p:nvPr/>
          </p:nvSpPr>
          <p:spPr>
            <a:xfrm>
              <a:off x="3041935" y="1820981"/>
              <a:ext cx="371058" cy="1144990"/>
            </a:xfrm>
            <a:prstGeom prst="rect">
              <a:avLst/>
            </a:prstGeom>
            <a:solidFill>
              <a:schemeClr val="accent5">
                <a:lumMod val="40000"/>
                <a:lumOff val="60000"/>
                <a:alpha val="50000"/>
              </a:schemeClr>
            </a:solidFill>
            <a:ln w="3175" cap="flat" cmpd="sng" algn="ctr">
              <a:solidFill>
                <a:srgbClr val="7030A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PCD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A5CD8156-DD10-B718-9EB0-7E829BBC4FAA}"/>
                </a:ext>
              </a:extLst>
            </p:cNvPr>
            <p:cNvSpPr txBox="1"/>
            <p:nvPr/>
          </p:nvSpPr>
          <p:spPr>
            <a:xfrm>
              <a:off x="591587" y="2109949"/>
              <a:ext cx="1064726" cy="33855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C-Die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DE667AA-1CC7-B593-7393-BA8BE361A734}"/>
                </a:ext>
              </a:extLst>
            </p:cNvPr>
            <p:cNvSpPr txBox="1"/>
            <p:nvPr/>
          </p:nvSpPr>
          <p:spPr>
            <a:xfrm>
              <a:off x="591587" y="2370602"/>
              <a:ext cx="1064726" cy="33855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rPr>
                <a:t>C-Die</a:t>
              </a:r>
            </a:p>
          </p:txBody>
        </p:sp>
      </p:grpSp>
      <p:sp>
        <p:nvSpPr>
          <p:cNvPr id="192" name="Arrow: Down 191">
            <a:extLst>
              <a:ext uri="{FF2B5EF4-FFF2-40B4-BE49-F238E27FC236}">
                <a16:creationId xmlns:a16="http://schemas.microsoft.com/office/drawing/2014/main" id="{412BDD92-5139-1AC0-97CA-1F63F0185241}"/>
              </a:ext>
            </a:extLst>
          </p:cNvPr>
          <p:cNvSpPr/>
          <p:nvPr/>
        </p:nvSpPr>
        <p:spPr>
          <a:xfrm>
            <a:off x="1916348" y="3316569"/>
            <a:ext cx="402237" cy="284770"/>
          </a:xfrm>
          <a:prstGeom prst="downArrow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760223C-2653-B5A7-9009-B44310A67C03}"/>
              </a:ext>
            </a:extLst>
          </p:cNvPr>
          <p:cNvGrpSpPr/>
          <p:nvPr/>
        </p:nvGrpSpPr>
        <p:grpSpPr>
          <a:xfrm>
            <a:off x="684467" y="3704167"/>
            <a:ext cx="2763201" cy="869752"/>
            <a:chOff x="677073" y="3780765"/>
            <a:chExt cx="2763201" cy="869752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281563F1-633F-FF71-42A5-B6358D83221C}"/>
                </a:ext>
              </a:extLst>
            </p:cNvPr>
            <p:cNvGrpSpPr/>
            <p:nvPr/>
          </p:nvGrpSpPr>
          <p:grpSpPr>
            <a:xfrm>
              <a:off x="740274" y="3830919"/>
              <a:ext cx="2700000" cy="819598"/>
              <a:chOff x="740274" y="5600206"/>
              <a:chExt cx="2700000" cy="819598"/>
            </a:xfrm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A8C0EB27-118E-DCAC-5804-17C86016A8B4}"/>
                  </a:ext>
                </a:extLst>
              </p:cNvPr>
              <p:cNvGrpSpPr/>
              <p:nvPr/>
            </p:nvGrpSpPr>
            <p:grpSpPr>
              <a:xfrm>
                <a:off x="740274" y="6040072"/>
                <a:ext cx="2700000" cy="379732"/>
                <a:chOff x="740274" y="3139274"/>
                <a:chExt cx="2700000" cy="379732"/>
              </a:xfrm>
            </p:grpSpPr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52C767A0-96A5-6C88-CD81-3A14A7B53E02}"/>
                    </a:ext>
                  </a:extLst>
                </p:cNvPr>
                <p:cNvGrpSpPr/>
                <p:nvPr/>
              </p:nvGrpSpPr>
              <p:grpSpPr>
                <a:xfrm>
                  <a:off x="790607" y="3375006"/>
                  <a:ext cx="2603248" cy="144000"/>
                  <a:chOff x="790607" y="3356824"/>
                  <a:chExt cx="2603248" cy="144000"/>
                </a:xfrm>
              </p:grpSpPr>
              <p:sp>
                <p:nvSpPr>
                  <p:cNvPr id="169" name="Oval 168">
                    <a:extLst>
                      <a:ext uri="{FF2B5EF4-FFF2-40B4-BE49-F238E27FC236}">
                        <a16:creationId xmlns:a16="http://schemas.microsoft.com/office/drawing/2014/main" id="{DE642D42-AA92-33E8-9930-A21150EA3D9F}"/>
                      </a:ext>
                    </a:extLst>
                  </p:cNvPr>
                  <p:cNvSpPr/>
                  <p:nvPr/>
                </p:nvSpPr>
                <p:spPr>
                  <a:xfrm>
                    <a:off x="790607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0" name="Oval 169">
                    <a:extLst>
                      <a:ext uri="{FF2B5EF4-FFF2-40B4-BE49-F238E27FC236}">
                        <a16:creationId xmlns:a16="http://schemas.microsoft.com/office/drawing/2014/main" id="{75D02F8D-2FA0-E80C-9385-6348827A18DD}"/>
                      </a:ext>
                    </a:extLst>
                  </p:cNvPr>
                  <p:cNvSpPr/>
                  <p:nvPr/>
                </p:nvSpPr>
                <p:spPr>
                  <a:xfrm>
                    <a:off x="1014175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1" name="Oval 170">
                    <a:extLst>
                      <a:ext uri="{FF2B5EF4-FFF2-40B4-BE49-F238E27FC236}">
                        <a16:creationId xmlns:a16="http://schemas.microsoft.com/office/drawing/2014/main" id="{A94FEEA3-25FD-58D0-2FBF-32D7A8D0D3E2}"/>
                      </a:ext>
                    </a:extLst>
                  </p:cNvPr>
                  <p:cNvSpPr/>
                  <p:nvPr/>
                </p:nvSpPr>
                <p:spPr>
                  <a:xfrm>
                    <a:off x="1237743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2" name="Oval 171">
                    <a:extLst>
                      <a:ext uri="{FF2B5EF4-FFF2-40B4-BE49-F238E27FC236}">
                        <a16:creationId xmlns:a16="http://schemas.microsoft.com/office/drawing/2014/main" id="{7D6F9F84-4120-549A-D510-B94497D167E1}"/>
                      </a:ext>
                    </a:extLst>
                  </p:cNvPr>
                  <p:cNvSpPr/>
                  <p:nvPr/>
                </p:nvSpPr>
                <p:spPr>
                  <a:xfrm>
                    <a:off x="1461311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3" name="Oval 172">
                    <a:extLst>
                      <a:ext uri="{FF2B5EF4-FFF2-40B4-BE49-F238E27FC236}">
                        <a16:creationId xmlns:a16="http://schemas.microsoft.com/office/drawing/2014/main" id="{98188763-276E-ED4A-C2F8-03ED9A7FD4EE}"/>
                      </a:ext>
                    </a:extLst>
                  </p:cNvPr>
                  <p:cNvSpPr/>
                  <p:nvPr/>
                </p:nvSpPr>
                <p:spPr>
                  <a:xfrm>
                    <a:off x="1684879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E44AE103-CAF8-757F-7C3C-D9027AE7AC9C}"/>
                      </a:ext>
                    </a:extLst>
                  </p:cNvPr>
                  <p:cNvSpPr/>
                  <p:nvPr/>
                </p:nvSpPr>
                <p:spPr>
                  <a:xfrm>
                    <a:off x="1908447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5" name="Oval 174">
                    <a:extLst>
                      <a:ext uri="{FF2B5EF4-FFF2-40B4-BE49-F238E27FC236}">
                        <a16:creationId xmlns:a16="http://schemas.microsoft.com/office/drawing/2014/main" id="{02DDBED0-FDDF-1AFB-7E13-10E98FE78D9F}"/>
                      </a:ext>
                    </a:extLst>
                  </p:cNvPr>
                  <p:cNvSpPr/>
                  <p:nvPr/>
                </p:nvSpPr>
                <p:spPr>
                  <a:xfrm>
                    <a:off x="2132015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74E5FB22-BD04-061D-904F-574F5B25CC41}"/>
                      </a:ext>
                    </a:extLst>
                  </p:cNvPr>
                  <p:cNvSpPr/>
                  <p:nvPr/>
                </p:nvSpPr>
                <p:spPr>
                  <a:xfrm>
                    <a:off x="2355583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7" name="Oval 176">
                    <a:extLst>
                      <a:ext uri="{FF2B5EF4-FFF2-40B4-BE49-F238E27FC236}">
                        <a16:creationId xmlns:a16="http://schemas.microsoft.com/office/drawing/2014/main" id="{2CBE7E7A-F720-B162-9085-0DEF37124673}"/>
                      </a:ext>
                    </a:extLst>
                  </p:cNvPr>
                  <p:cNvSpPr/>
                  <p:nvPr/>
                </p:nvSpPr>
                <p:spPr>
                  <a:xfrm>
                    <a:off x="2579151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8" name="Oval 177">
                    <a:extLst>
                      <a:ext uri="{FF2B5EF4-FFF2-40B4-BE49-F238E27FC236}">
                        <a16:creationId xmlns:a16="http://schemas.microsoft.com/office/drawing/2014/main" id="{889E337B-56AA-AF63-583B-5A531B547F02}"/>
                      </a:ext>
                    </a:extLst>
                  </p:cNvPr>
                  <p:cNvSpPr/>
                  <p:nvPr/>
                </p:nvSpPr>
                <p:spPr>
                  <a:xfrm>
                    <a:off x="2802719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79" name="Oval 178">
                    <a:extLst>
                      <a:ext uri="{FF2B5EF4-FFF2-40B4-BE49-F238E27FC236}">
                        <a16:creationId xmlns:a16="http://schemas.microsoft.com/office/drawing/2014/main" id="{A89A76F6-77F8-BEDE-188A-345B61995324}"/>
                      </a:ext>
                    </a:extLst>
                  </p:cNvPr>
                  <p:cNvSpPr/>
                  <p:nvPr/>
                </p:nvSpPr>
                <p:spPr>
                  <a:xfrm>
                    <a:off x="3026287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80" name="Oval 179">
                    <a:extLst>
                      <a:ext uri="{FF2B5EF4-FFF2-40B4-BE49-F238E27FC236}">
                        <a16:creationId xmlns:a16="http://schemas.microsoft.com/office/drawing/2014/main" id="{65222414-BB60-A5EB-41B3-133D2107F8AB}"/>
                      </a:ext>
                    </a:extLst>
                  </p:cNvPr>
                  <p:cNvSpPr/>
                  <p:nvPr/>
                </p:nvSpPr>
                <p:spPr>
                  <a:xfrm>
                    <a:off x="3249855" y="3356824"/>
                    <a:ext cx="144000" cy="144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18BA519C-260F-D267-8BBB-7474CC86A03A}"/>
                    </a:ext>
                  </a:extLst>
                </p:cNvPr>
                <p:cNvGrpSpPr/>
                <p:nvPr/>
              </p:nvGrpSpPr>
              <p:grpSpPr>
                <a:xfrm>
                  <a:off x="851558" y="3139274"/>
                  <a:ext cx="2493739" cy="72000"/>
                  <a:chOff x="851558" y="3120802"/>
                  <a:chExt cx="2493739" cy="72000"/>
                </a:xfrm>
              </p:grpSpPr>
              <p:sp>
                <p:nvSpPr>
                  <p:cNvPr id="148" name="Oval 147">
                    <a:extLst>
                      <a:ext uri="{FF2B5EF4-FFF2-40B4-BE49-F238E27FC236}">
                        <a16:creationId xmlns:a16="http://schemas.microsoft.com/office/drawing/2014/main" id="{D5CC4A48-007D-BB59-13E8-E25CCC1116C8}"/>
                      </a:ext>
                    </a:extLst>
                  </p:cNvPr>
                  <p:cNvSpPr/>
                  <p:nvPr/>
                </p:nvSpPr>
                <p:spPr>
                  <a:xfrm>
                    <a:off x="851558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49" name="Oval 148">
                    <a:extLst>
                      <a:ext uri="{FF2B5EF4-FFF2-40B4-BE49-F238E27FC236}">
                        <a16:creationId xmlns:a16="http://schemas.microsoft.com/office/drawing/2014/main" id="{3F914703-50AC-EEFF-E0B9-637C3A7692A0}"/>
                      </a:ext>
                    </a:extLst>
                  </p:cNvPr>
                  <p:cNvSpPr/>
                  <p:nvPr/>
                </p:nvSpPr>
                <p:spPr>
                  <a:xfrm>
                    <a:off x="961637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0" name="Oval 149">
                    <a:extLst>
                      <a:ext uri="{FF2B5EF4-FFF2-40B4-BE49-F238E27FC236}">
                        <a16:creationId xmlns:a16="http://schemas.microsoft.com/office/drawing/2014/main" id="{0CAD7BFF-8BB9-05ED-6377-5B171104EC83}"/>
                      </a:ext>
                    </a:extLst>
                  </p:cNvPr>
                  <p:cNvSpPr/>
                  <p:nvPr/>
                </p:nvSpPr>
                <p:spPr>
                  <a:xfrm>
                    <a:off x="1071716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1" name="Oval 150">
                    <a:extLst>
                      <a:ext uri="{FF2B5EF4-FFF2-40B4-BE49-F238E27FC236}">
                        <a16:creationId xmlns:a16="http://schemas.microsoft.com/office/drawing/2014/main" id="{220399C7-11A6-CABD-95BA-1EC38485AFA6}"/>
                      </a:ext>
                    </a:extLst>
                  </p:cNvPr>
                  <p:cNvSpPr/>
                  <p:nvPr/>
                </p:nvSpPr>
                <p:spPr>
                  <a:xfrm>
                    <a:off x="1181795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2" name="Oval 151">
                    <a:extLst>
                      <a:ext uri="{FF2B5EF4-FFF2-40B4-BE49-F238E27FC236}">
                        <a16:creationId xmlns:a16="http://schemas.microsoft.com/office/drawing/2014/main" id="{01182749-DBF5-E308-F9F5-A91D1AFDB5CF}"/>
                      </a:ext>
                    </a:extLst>
                  </p:cNvPr>
                  <p:cNvSpPr/>
                  <p:nvPr/>
                </p:nvSpPr>
                <p:spPr>
                  <a:xfrm>
                    <a:off x="1291874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3" name="Oval 152">
                    <a:extLst>
                      <a:ext uri="{FF2B5EF4-FFF2-40B4-BE49-F238E27FC236}">
                        <a16:creationId xmlns:a16="http://schemas.microsoft.com/office/drawing/2014/main" id="{6C933DC9-443E-49B5-A4A4-29720D70AAC3}"/>
                      </a:ext>
                    </a:extLst>
                  </p:cNvPr>
                  <p:cNvSpPr/>
                  <p:nvPr/>
                </p:nvSpPr>
                <p:spPr>
                  <a:xfrm>
                    <a:off x="1512032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4" name="Oval 153">
                    <a:extLst>
                      <a:ext uri="{FF2B5EF4-FFF2-40B4-BE49-F238E27FC236}">
                        <a16:creationId xmlns:a16="http://schemas.microsoft.com/office/drawing/2014/main" id="{2835405A-DC76-2E05-97C3-7A8B43E7A952}"/>
                      </a:ext>
                    </a:extLst>
                  </p:cNvPr>
                  <p:cNvSpPr/>
                  <p:nvPr/>
                </p:nvSpPr>
                <p:spPr>
                  <a:xfrm>
                    <a:off x="1732190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5" name="Oval 154">
                    <a:extLst>
                      <a:ext uri="{FF2B5EF4-FFF2-40B4-BE49-F238E27FC236}">
                        <a16:creationId xmlns:a16="http://schemas.microsoft.com/office/drawing/2014/main" id="{6A6A61F0-66C6-4B3B-6D75-93DE094C3E81}"/>
                      </a:ext>
                    </a:extLst>
                  </p:cNvPr>
                  <p:cNvSpPr/>
                  <p:nvPr/>
                </p:nvSpPr>
                <p:spPr>
                  <a:xfrm>
                    <a:off x="1952348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6" name="Oval 155">
                    <a:extLst>
                      <a:ext uri="{FF2B5EF4-FFF2-40B4-BE49-F238E27FC236}">
                        <a16:creationId xmlns:a16="http://schemas.microsoft.com/office/drawing/2014/main" id="{3C691108-9C50-7AB5-AE56-9E199447F494}"/>
                      </a:ext>
                    </a:extLst>
                  </p:cNvPr>
                  <p:cNvSpPr/>
                  <p:nvPr/>
                </p:nvSpPr>
                <p:spPr>
                  <a:xfrm>
                    <a:off x="2172506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7" name="Oval 156">
                    <a:extLst>
                      <a:ext uri="{FF2B5EF4-FFF2-40B4-BE49-F238E27FC236}">
                        <a16:creationId xmlns:a16="http://schemas.microsoft.com/office/drawing/2014/main" id="{D0D78C38-CFB5-37FF-5621-2D84DC1596DA}"/>
                      </a:ext>
                    </a:extLst>
                  </p:cNvPr>
                  <p:cNvSpPr/>
                  <p:nvPr/>
                </p:nvSpPr>
                <p:spPr>
                  <a:xfrm>
                    <a:off x="2392664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8" name="Oval 157">
                    <a:extLst>
                      <a:ext uri="{FF2B5EF4-FFF2-40B4-BE49-F238E27FC236}">
                        <a16:creationId xmlns:a16="http://schemas.microsoft.com/office/drawing/2014/main" id="{9374D972-95DD-5311-07E1-3AC675088D70}"/>
                      </a:ext>
                    </a:extLst>
                  </p:cNvPr>
                  <p:cNvSpPr/>
                  <p:nvPr/>
                </p:nvSpPr>
                <p:spPr>
                  <a:xfrm>
                    <a:off x="2612822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59" name="Oval 158">
                    <a:extLst>
                      <a:ext uri="{FF2B5EF4-FFF2-40B4-BE49-F238E27FC236}">
                        <a16:creationId xmlns:a16="http://schemas.microsoft.com/office/drawing/2014/main" id="{81E75E6B-C7ED-6A54-3F74-1A38BAAB0618}"/>
                      </a:ext>
                    </a:extLst>
                  </p:cNvPr>
                  <p:cNvSpPr/>
                  <p:nvPr/>
                </p:nvSpPr>
                <p:spPr>
                  <a:xfrm>
                    <a:off x="2832980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60" name="Oval 159">
                    <a:extLst>
                      <a:ext uri="{FF2B5EF4-FFF2-40B4-BE49-F238E27FC236}">
                        <a16:creationId xmlns:a16="http://schemas.microsoft.com/office/drawing/2014/main" id="{3117CFDB-382F-C435-3140-F50C3C27B0C1}"/>
                      </a:ext>
                    </a:extLst>
                  </p:cNvPr>
                  <p:cNvSpPr/>
                  <p:nvPr/>
                </p:nvSpPr>
                <p:spPr>
                  <a:xfrm>
                    <a:off x="3053138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61" name="Oval 160">
                    <a:extLst>
                      <a:ext uri="{FF2B5EF4-FFF2-40B4-BE49-F238E27FC236}">
                        <a16:creationId xmlns:a16="http://schemas.microsoft.com/office/drawing/2014/main" id="{2C8A3651-D951-0498-D272-7A66683A8D66}"/>
                      </a:ext>
                    </a:extLst>
                  </p:cNvPr>
                  <p:cNvSpPr/>
                  <p:nvPr/>
                </p:nvSpPr>
                <p:spPr>
                  <a:xfrm>
                    <a:off x="3163217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62" name="Oval 161">
                    <a:extLst>
                      <a:ext uri="{FF2B5EF4-FFF2-40B4-BE49-F238E27FC236}">
                        <a16:creationId xmlns:a16="http://schemas.microsoft.com/office/drawing/2014/main" id="{369C2954-DFE1-FAD5-81F9-0C0F7299D122}"/>
                      </a:ext>
                    </a:extLst>
                  </p:cNvPr>
                  <p:cNvSpPr/>
                  <p:nvPr/>
                </p:nvSpPr>
                <p:spPr>
                  <a:xfrm>
                    <a:off x="3273297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63" name="Oval 162">
                    <a:extLst>
                      <a:ext uri="{FF2B5EF4-FFF2-40B4-BE49-F238E27FC236}">
                        <a16:creationId xmlns:a16="http://schemas.microsoft.com/office/drawing/2014/main" id="{5BAB2526-815C-951A-AC41-79665B7B854A}"/>
                      </a:ext>
                    </a:extLst>
                  </p:cNvPr>
                  <p:cNvSpPr/>
                  <p:nvPr/>
                </p:nvSpPr>
                <p:spPr>
                  <a:xfrm>
                    <a:off x="1401953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64" name="Oval 163">
                    <a:extLst>
                      <a:ext uri="{FF2B5EF4-FFF2-40B4-BE49-F238E27FC236}">
                        <a16:creationId xmlns:a16="http://schemas.microsoft.com/office/drawing/2014/main" id="{43BD0FBD-33D9-868F-2AFD-344933223853}"/>
                      </a:ext>
                    </a:extLst>
                  </p:cNvPr>
                  <p:cNvSpPr/>
                  <p:nvPr/>
                </p:nvSpPr>
                <p:spPr>
                  <a:xfrm>
                    <a:off x="1622111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65" name="Oval 164">
                    <a:extLst>
                      <a:ext uri="{FF2B5EF4-FFF2-40B4-BE49-F238E27FC236}">
                        <a16:creationId xmlns:a16="http://schemas.microsoft.com/office/drawing/2014/main" id="{A9C90894-D6DB-098B-1CAE-E51BA3330F77}"/>
                      </a:ext>
                    </a:extLst>
                  </p:cNvPr>
                  <p:cNvSpPr/>
                  <p:nvPr/>
                </p:nvSpPr>
                <p:spPr>
                  <a:xfrm>
                    <a:off x="1842269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66" name="Oval 165">
                    <a:extLst>
                      <a:ext uri="{FF2B5EF4-FFF2-40B4-BE49-F238E27FC236}">
                        <a16:creationId xmlns:a16="http://schemas.microsoft.com/office/drawing/2014/main" id="{F54C52AC-2D42-9B97-D3B9-2C42B4BBD3FD}"/>
                      </a:ext>
                    </a:extLst>
                  </p:cNvPr>
                  <p:cNvSpPr/>
                  <p:nvPr/>
                </p:nvSpPr>
                <p:spPr>
                  <a:xfrm>
                    <a:off x="2282585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67" name="Oval 166">
                    <a:extLst>
                      <a:ext uri="{FF2B5EF4-FFF2-40B4-BE49-F238E27FC236}">
                        <a16:creationId xmlns:a16="http://schemas.microsoft.com/office/drawing/2014/main" id="{1A9C5A07-1D8E-25B2-AE66-576F8D99BE8B}"/>
                      </a:ext>
                    </a:extLst>
                  </p:cNvPr>
                  <p:cNvSpPr/>
                  <p:nvPr/>
                </p:nvSpPr>
                <p:spPr>
                  <a:xfrm>
                    <a:off x="2502743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168" name="Oval 167">
                    <a:extLst>
                      <a:ext uri="{FF2B5EF4-FFF2-40B4-BE49-F238E27FC236}">
                        <a16:creationId xmlns:a16="http://schemas.microsoft.com/office/drawing/2014/main" id="{9C2CF7EA-8D0B-D076-2A87-9A9912118558}"/>
                      </a:ext>
                    </a:extLst>
                  </p:cNvPr>
                  <p:cNvSpPr/>
                  <p:nvPr/>
                </p:nvSpPr>
                <p:spPr>
                  <a:xfrm>
                    <a:off x="2722901" y="3120802"/>
                    <a:ext cx="72000" cy="72000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48F2CD1D-C76D-1359-25D5-7963D659B1CA}"/>
                    </a:ext>
                  </a:extLst>
                </p:cNvPr>
                <p:cNvGrpSpPr/>
                <p:nvPr/>
              </p:nvGrpSpPr>
              <p:grpSpPr>
                <a:xfrm>
                  <a:off x="740274" y="3209044"/>
                  <a:ext cx="2700000" cy="180000"/>
                  <a:chOff x="740274" y="3209044"/>
                  <a:chExt cx="2700000" cy="180000"/>
                </a:xfrm>
              </p:grpSpPr>
              <p:sp>
                <p:nvSpPr>
                  <p:cNvPr id="134" name="Rectangle 133">
                    <a:extLst>
                      <a:ext uri="{FF2B5EF4-FFF2-40B4-BE49-F238E27FC236}">
                        <a16:creationId xmlns:a16="http://schemas.microsoft.com/office/drawing/2014/main" id="{60F22777-36F2-1F8B-6166-30C946CB5D71}"/>
                      </a:ext>
                    </a:extLst>
                  </p:cNvPr>
                  <p:cNvSpPr/>
                  <p:nvPr/>
                </p:nvSpPr>
                <p:spPr>
                  <a:xfrm>
                    <a:off x="740274" y="3209044"/>
                    <a:ext cx="2700000" cy="180000"/>
                  </a:xfrm>
                  <a:prstGeom prst="rect">
                    <a:avLst/>
                  </a:prstGeom>
                  <a:solidFill>
                    <a:schemeClr val="bg2">
                      <a:lumMod val="20000"/>
                      <a:lumOff val="80000"/>
                    </a:schemeClr>
                  </a:solidFill>
                  <a:ln w="9525" cap="flat">
                    <a:solidFill>
                      <a:schemeClr val="tx1">
                        <a:lumMod val="50000"/>
                        <a:lumOff val="50000"/>
                      </a:schemeClr>
                    </a:solidFill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grpSp>
                <p:nvGrpSpPr>
                  <p:cNvPr id="135" name="Group 134">
                    <a:extLst>
                      <a:ext uri="{FF2B5EF4-FFF2-40B4-BE49-F238E27FC236}">
                        <a16:creationId xmlns:a16="http://schemas.microsoft.com/office/drawing/2014/main" id="{1464F5C0-B245-16C5-AD8B-59E720028149}"/>
                      </a:ext>
                    </a:extLst>
                  </p:cNvPr>
                  <p:cNvGrpSpPr/>
                  <p:nvPr/>
                </p:nvGrpSpPr>
                <p:grpSpPr>
                  <a:xfrm>
                    <a:off x="860695" y="3245044"/>
                    <a:ext cx="2465552" cy="144000"/>
                    <a:chOff x="860695" y="3245044"/>
                    <a:chExt cx="2465552" cy="144000"/>
                  </a:xfrm>
                </p:grpSpPr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2E097707-4135-2D97-4496-78E700CC935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860695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EC613A84-B83E-9AB8-79A7-2A12ACBF7B5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084836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38" name="Straight Connector 137">
                      <a:extLst>
                        <a:ext uri="{FF2B5EF4-FFF2-40B4-BE49-F238E27FC236}">
                          <a16:creationId xmlns:a16="http://schemas.microsoft.com/office/drawing/2014/main" id="{D4CF164C-DB35-A451-BB4D-DC7B48D8E03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308977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39" name="Straight Connector 138">
                      <a:extLst>
                        <a:ext uri="{FF2B5EF4-FFF2-40B4-BE49-F238E27FC236}">
                          <a16:creationId xmlns:a16="http://schemas.microsoft.com/office/drawing/2014/main" id="{6056975C-5FF7-CE14-D32D-49B8ADB539C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533118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0" name="Straight Connector 139">
                      <a:extLst>
                        <a:ext uri="{FF2B5EF4-FFF2-40B4-BE49-F238E27FC236}">
                          <a16:creationId xmlns:a16="http://schemas.microsoft.com/office/drawing/2014/main" id="{5B412590-8C6E-0F0B-28BF-14153B024A7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757259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1" name="Straight Connector 140">
                      <a:extLst>
                        <a:ext uri="{FF2B5EF4-FFF2-40B4-BE49-F238E27FC236}">
                          <a16:creationId xmlns:a16="http://schemas.microsoft.com/office/drawing/2014/main" id="{DEDC1157-5694-BB13-9591-C3F13DDDF1C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981400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2" name="Straight Connector 141">
                      <a:extLst>
                        <a:ext uri="{FF2B5EF4-FFF2-40B4-BE49-F238E27FC236}">
                          <a16:creationId xmlns:a16="http://schemas.microsoft.com/office/drawing/2014/main" id="{B65C5D2A-8A9F-3738-A8DE-E32608C02B2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205541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3" name="Straight Connector 142">
                      <a:extLst>
                        <a:ext uri="{FF2B5EF4-FFF2-40B4-BE49-F238E27FC236}">
                          <a16:creationId xmlns:a16="http://schemas.microsoft.com/office/drawing/2014/main" id="{33DCBF84-7671-F327-83F2-32CC82A0544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429682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4" name="Straight Connector 143">
                      <a:extLst>
                        <a:ext uri="{FF2B5EF4-FFF2-40B4-BE49-F238E27FC236}">
                          <a16:creationId xmlns:a16="http://schemas.microsoft.com/office/drawing/2014/main" id="{52F19404-E289-0DEF-B010-E246DA93F1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653823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5" name="Straight Connector 144">
                      <a:extLst>
                        <a:ext uri="{FF2B5EF4-FFF2-40B4-BE49-F238E27FC236}">
                          <a16:creationId xmlns:a16="http://schemas.microsoft.com/office/drawing/2014/main" id="{8B713229-EC5F-1376-E3A4-C02A78207BA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877964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6" name="Straight Connector 145">
                      <a:extLst>
                        <a:ext uri="{FF2B5EF4-FFF2-40B4-BE49-F238E27FC236}">
                          <a16:creationId xmlns:a16="http://schemas.microsoft.com/office/drawing/2014/main" id="{825B1362-35CD-A14F-6DF4-1C59E6CC1A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102105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7" name="Straight Connector 146">
                      <a:extLst>
                        <a:ext uri="{FF2B5EF4-FFF2-40B4-BE49-F238E27FC236}">
                          <a16:creationId xmlns:a16="http://schemas.microsoft.com/office/drawing/2014/main" id="{7619F42E-EB88-B8DE-36C0-E3B3B8B2D2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326247" y="3245044"/>
                      <a:ext cx="0" cy="144000"/>
                    </a:xfrm>
                    <a:prstGeom prst="line">
                      <a:avLst/>
                    </a:prstGeom>
                    <a:noFill/>
                    <a:ln w="44450" cap="flat">
                      <a:solidFill>
                        <a:srgbClr val="FF6600"/>
                      </a:solidFill>
                      <a:prstDash val="solid"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</p:grpSp>
            </p:grp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AF905BC9-FA89-269A-002C-B72FEAA28BB3}"/>
                  </a:ext>
                </a:extLst>
              </p:cNvPr>
              <p:cNvGrpSpPr/>
              <p:nvPr/>
            </p:nvGrpSpPr>
            <p:grpSpPr>
              <a:xfrm>
                <a:off x="803356" y="5600206"/>
                <a:ext cx="2578207" cy="437902"/>
                <a:chOff x="803356" y="5600206"/>
                <a:chExt cx="2578207" cy="437902"/>
              </a:xfrm>
            </p:grpSpPr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A0F223C5-F276-A36F-2F64-635499ADAD66}"/>
                    </a:ext>
                  </a:extLst>
                </p:cNvPr>
                <p:cNvSpPr/>
                <p:nvPr/>
              </p:nvSpPr>
              <p:spPr>
                <a:xfrm>
                  <a:off x="803356" y="5600817"/>
                  <a:ext cx="1296062" cy="261095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3175" cap="flat" cmpd="sng" algn="ctr">
                  <a:solidFill>
                    <a:schemeClr val="accent4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/>
                  <a:endParaRPr lang="en-US" kern="0">
                    <a:latin typeface="IntelOne Text Light"/>
                    <a:sym typeface="Helvetica Neue Medium"/>
                  </a:endParaRPr>
                </a:p>
              </p:txBody>
            </p:sp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3CDB84B7-B857-1952-F558-59C7CC939773}"/>
                    </a:ext>
                  </a:extLst>
                </p:cNvPr>
                <p:cNvSpPr/>
                <p:nvPr/>
              </p:nvSpPr>
              <p:spPr>
                <a:xfrm>
                  <a:off x="995356" y="5861912"/>
                  <a:ext cx="898497" cy="175806"/>
                </a:xfrm>
                <a:prstGeom prst="rect">
                  <a:avLst/>
                </a:prstGeom>
                <a:solidFill>
                  <a:srgbClr val="99FF99"/>
                </a:solidFill>
                <a:ln w="6350" cap="flat" cmpd="sng" algn="ctr">
                  <a:solidFill>
                    <a:srgbClr val="00B05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IntelOne Text Light"/>
                  </a:endParaRPr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3AB37DD1-690A-C4A3-1581-67DE2233BC7B}"/>
                    </a:ext>
                  </a:extLst>
                </p:cNvPr>
                <p:cNvSpPr/>
                <p:nvPr/>
              </p:nvSpPr>
              <p:spPr>
                <a:xfrm>
                  <a:off x="2119954" y="5600206"/>
                  <a:ext cx="856090" cy="437512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3175" cap="flat" cmpd="sng" algn="ctr">
                  <a:solidFill>
                    <a:srgbClr val="FFC00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IntelOne Text Light"/>
                  </a:endParaRPr>
                </a:p>
              </p:txBody>
            </p:sp>
            <p:sp>
              <p:nvSpPr>
                <p:cNvPr id="186" name="Rectangle 185">
                  <a:extLst>
                    <a:ext uri="{FF2B5EF4-FFF2-40B4-BE49-F238E27FC236}">
                      <a16:creationId xmlns:a16="http://schemas.microsoft.com/office/drawing/2014/main" id="{477A4B8D-F565-DF22-51D6-E879A36D3B32}"/>
                    </a:ext>
                  </a:extLst>
                </p:cNvPr>
                <p:cNvSpPr/>
                <p:nvPr/>
              </p:nvSpPr>
              <p:spPr>
                <a:xfrm>
                  <a:off x="3010505" y="5600206"/>
                  <a:ext cx="371058" cy="437512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3175" cap="flat" cmpd="sng" algn="ctr">
                  <a:solidFill>
                    <a:srgbClr val="7030A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/>
                  <a:endParaRPr lang="en-US" kern="0" dirty="0">
                    <a:latin typeface="IntelOne Text Light"/>
                  </a:endParaRPr>
                </a:p>
              </p:txBody>
            </p:sp>
            <p:sp>
              <p:nvSpPr>
                <p:cNvPr id="188" name="Rectangle 187">
                  <a:extLst>
                    <a:ext uri="{FF2B5EF4-FFF2-40B4-BE49-F238E27FC236}">
                      <a16:creationId xmlns:a16="http://schemas.microsoft.com/office/drawing/2014/main" id="{DB42833E-2875-7A4C-C7BF-AC053C99D96B}"/>
                    </a:ext>
                  </a:extLst>
                </p:cNvPr>
                <p:cNvSpPr/>
                <p:nvPr/>
              </p:nvSpPr>
              <p:spPr>
                <a:xfrm>
                  <a:off x="803444" y="5861912"/>
                  <a:ext cx="184769" cy="175806"/>
                </a:xfrm>
                <a:prstGeom prst="rect">
                  <a:avLst/>
                </a:prstGeom>
                <a:noFill/>
                <a:ln w="3175" cap="flat" cmpd="sng" algn="ctr">
                  <a:solidFill>
                    <a:schemeClr val="tx1"/>
                  </a:solidFill>
                  <a:prstDash val="dash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IntelOne Text Light"/>
                    </a:rPr>
                    <a:t>?</a:t>
                  </a:r>
                </a:p>
              </p:txBody>
            </p:sp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574FE8D8-1EA9-FA64-59FE-0BF03C33D6D4}"/>
                    </a:ext>
                  </a:extLst>
                </p:cNvPr>
                <p:cNvSpPr/>
                <p:nvPr/>
              </p:nvSpPr>
              <p:spPr>
                <a:xfrm>
                  <a:off x="1899797" y="5862302"/>
                  <a:ext cx="200218" cy="175806"/>
                </a:xfrm>
                <a:prstGeom prst="rect">
                  <a:avLst/>
                </a:prstGeom>
                <a:noFill/>
                <a:ln w="3175" cap="flat" cmpd="sng" algn="ctr">
                  <a:solidFill>
                    <a:schemeClr val="tx1"/>
                  </a:solidFill>
                  <a:prstDash val="dash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IntelOne Text Light"/>
                    </a:rPr>
                    <a:t>?</a:t>
                  </a:r>
                </a:p>
              </p:txBody>
            </p:sp>
            <p:sp>
              <p:nvSpPr>
                <p:cNvPr id="193" name="Rectangle 192">
                  <a:extLst>
                    <a:ext uri="{FF2B5EF4-FFF2-40B4-BE49-F238E27FC236}">
                      <a16:creationId xmlns:a16="http://schemas.microsoft.com/office/drawing/2014/main" id="{7DE57DAF-F2E5-055A-C29C-3D04F807E761}"/>
                    </a:ext>
                  </a:extLst>
                </p:cNvPr>
                <p:cNvSpPr/>
                <p:nvPr/>
              </p:nvSpPr>
              <p:spPr>
                <a:xfrm>
                  <a:off x="994759" y="5844546"/>
                  <a:ext cx="899094" cy="45719"/>
                </a:xfrm>
                <a:prstGeom prst="rect">
                  <a:avLst/>
                </a:prstGeom>
                <a:noFill/>
                <a:ln w="3175" cap="flat" cmpd="sng" algn="ctr">
                  <a:solidFill>
                    <a:schemeClr val="tx1"/>
                  </a:solidFill>
                  <a:prstDash val="dash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uLnTx/>
                      <a:uFillTx/>
                      <a:latin typeface="IntelOne Text Light"/>
                    </a:rPr>
                    <a:t>?</a:t>
                  </a:r>
                </a:p>
              </p:txBody>
            </p:sp>
          </p:grpSp>
        </p:grpSp>
        <p:sp>
          <p:nvSpPr>
            <p:cNvPr id="268" name="Rectangle: Rounded Corners 267">
              <a:extLst>
                <a:ext uri="{FF2B5EF4-FFF2-40B4-BE49-F238E27FC236}">
                  <a16:creationId xmlns:a16="http://schemas.microsoft.com/office/drawing/2014/main" id="{A6C53E08-C624-70CC-973B-E16578AF24A9}"/>
                </a:ext>
              </a:extLst>
            </p:cNvPr>
            <p:cNvSpPr/>
            <p:nvPr/>
          </p:nvSpPr>
          <p:spPr>
            <a:xfrm>
              <a:off x="677073" y="3780765"/>
              <a:ext cx="1523862" cy="624581"/>
            </a:xfrm>
            <a:prstGeom prst="roundRect">
              <a:avLst/>
            </a:prstGeom>
            <a:noFill/>
            <a:ln w="22225" cap="flat">
              <a:solidFill>
                <a:schemeClr val="tx1"/>
              </a:solidFill>
              <a:prstDash val="sysDash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DE92F37B-C124-EFB2-1492-01289EF0DC0E}"/>
              </a:ext>
            </a:extLst>
          </p:cNvPr>
          <p:cNvGrpSpPr/>
          <p:nvPr/>
        </p:nvGrpSpPr>
        <p:grpSpPr>
          <a:xfrm>
            <a:off x="603631" y="5147547"/>
            <a:ext cx="2878674" cy="1222496"/>
            <a:chOff x="4956592" y="366391"/>
            <a:chExt cx="2878674" cy="1222496"/>
          </a:xfrm>
        </p:grpSpPr>
        <p:grpSp>
          <p:nvGrpSpPr>
            <p:cNvPr id="496" name="Group 495">
              <a:extLst>
                <a:ext uri="{FF2B5EF4-FFF2-40B4-BE49-F238E27FC236}">
                  <a16:creationId xmlns:a16="http://schemas.microsoft.com/office/drawing/2014/main" id="{E4E416C7-A46D-FCC1-1D78-7E9CBA2FB50E}"/>
                </a:ext>
              </a:extLst>
            </p:cNvPr>
            <p:cNvGrpSpPr/>
            <p:nvPr/>
          </p:nvGrpSpPr>
          <p:grpSpPr>
            <a:xfrm>
              <a:off x="4956592" y="366391"/>
              <a:ext cx="2878674" cy="1222496"/>
              <a:chOff x="5423317" y="589010"/>
              <a:chExt cx="2878674" cy="1222496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DE00CC8E-C061-7D3F-2658-D931A9624158}"/>
                  </a:ext>
                </a:extLst>
              </p:cNvPr>
              <p:cNvGrpSpPr/>
              <p:nvPr/>
            </p:nvGrpSpPr>
            <p:grpSpPr>
              <a:xfrm>
                <a:off x="5530378" y="1651587"/>
                <a:ext cx="2604876" cy="159919"/>
                <a:chOff x="5593765" y="1563743"/>
                <a:chExt cx="2604876" cy="159919"/>
              </a:xfrm>
            </p:grpSpPr>
            <p:sp>
              <p:nvSpPr>
                <p:cNvPr id="456" name="Oval 455">
                  <a:extLst>
                    <a:ext uri="{FF2B5EF4-FFF2-40B4-BE49-F238E27FC236}">
                      <a16:creationId xmlns:a16="http://schemas.microsoft.com/office/drawing/2014/main" id="{C26EE6D7-6CC4-DC0A-B331-DB2BA92B4F42}"/>
                    </a:ext>
                  </a:extLst>
                </p:cNvPr>
                <p:cNvSpPr/>
                <p:nvPr/>
              </p:nvSpPr>
              <p:spPr>
                <a:xfrm>
                  <a:off x="5593765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57" name="Oval 456">
                  <a:extLst>
                    <a:ext uri="{FF2B5EF4-FFF2-40B4-BE49-F238E27FC236}">
                      <a16:creationId xmlns:a16="http://schemas.microsoft.com/office/drawing/2014/main" id="{421BC726-884E-5B46-9904-B198AC701C11}"/>
                    </a:ext>
                  </a:extLst>
                </p:cNvPr>
                <p:cNvSpPr/>
                <p:nvPr/>
              </p:nvSpPr>
              <p:spPr>
                <a:xfrm>
                  <a:off x="5838261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58" name="Oval 457">
                  <a:extLst>
                    <a:ext uri="{FF2B5EF4-FFF2-40B4-BE49-F238E27FC236}">
                      <a16:creationId xmlns:a16="http://schemas.microsoft.com/office/drawing/2014/main" id="{8ED367E7-9426-EA46-1320-8450092AF7D2}"/>
                    </a:ext>
                  </a:extLst>
                </p:cNvPr>
                <p:cNvSpPr/>
                <p:nvPr/>
              </p:nvSpPr>
              <p:spPr>
                <a:xfrm>
                  <a:off x="6082756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59" name="Oval 458">
                  <a:extLst>
                    <a:ext uri="{FF2B5EF4-FFF2-40B4-BE49-F238E27FC236}">
                      <a16:creationId xmlns:a16="http://schemas.microsoft.com/office/drawing/2014/main" id="{557D545C-CF6E-3512-1EF9-BFD0612D161C}"/>
                    </a:ext>
                  </a:extLst>
                </p:cNvPr>
                <p:cNvSpPr/>
                <p:nvPr/>
              </p:nvSpPr>
              <p:spPr>
                <a:xfrm>
                  <a:off x="6327252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60" name="Oval 459">
                  <a:extLst>
                    <a:ext uri="{FF2B5EF4-FFF2-40B4-BE49-F238E27FC236}">
                      <a16:creationId xmlns:a16="http://schemas.microsoft.com/office/drawing/2014/main" id="{998AC311-6760-0D63-F38F-BEB935F20019}"/>
                    </a:ext>
                  </a:extLst>
                </p:cNvPr>
                <p:cNvSpPr/>
                <p:nvPr/>
              </p:nvSpPr>
              <p:spPr>
                <a:xfrm>
                  <a:off x="6571748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61" name="Oval 460">
                  <a:extLst>
                    <a:ext uri="{FF2B5EF4-FFF2-40B4-BE49-F238E27FC236}">
                      <a16:creationId xmlns:a16="http://schemas.microsoft.com/office/drawing/2014/main" id="{679B4365-898F-C55E-9481-C8FE20160C2D}"/>
                    </a:ext>
                  </a:extLst>
                </p:cNvPr>
                <p:cNvSpPr/>
                <p:nvPr/>
              </p:nvSpPr>
              <p:spPr>
                <a:xfrm>
                  <a:off x="7060739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62" name="Oval 461">
                  <a:extLst>
                    <a:ext uri="{FF2B5EF4-FFF2-40B4-BE49-F238E27FC236}">
                      <a16:creationId xmlns:a16="http://schemas.microsoft.com/office/drawing/2014/main" id="{ABC2BB67-470D-3059-A88E-BDB4A5EE1D35}"/>
                    </a:ext>
                  </a:extLst>
                </p:cNvPr>
                <p:cNvSpPr/>
                <p:nvPr/>
              </p:nvSpPr>
              <p:spPr>
                <a:xfrm>
                  <a:off x="7549731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63" name="Oval 462">
                  <a:extLst>
                    <a:ext uri="{FF2B5EF4-FFF2-40B4-BE49-F238E27FC236}">
                      <a16:creationId xmlns:a16="http://schemas.microsoft.com/office/drawing/2014/main" id="{495A9B20-7E77-FA0C-5A5C-DB1A09F12E87}"/>
                    </a:ext>
                  </a:extLst>
                </p:cNvPr>
                <p:cNvSpPr/>
                <p:nvPr/>
              </p:nvSpPr>
              <p:spPr>
                <a:xfrm>
                  <a:off x="8038722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64" name="Oval 463">
                  <a:extLst>
                    <a:ext uri="{FF2B5EF4-FFF2-40B4-BE49-F238E27FC236}">
                      <a16:creationId xmlns:a16="http://schemas.microsoft.com/office/drawing/2014/main" id="{8157C4F5-FFCE-09BE-9E03-9D2ED36850FB}"/>
                    </a:ext>
                  </a:extLst>
                </p:cNvPr>
                <p:cNvSpPr/>
                <p:nvPr/>
              </p:nvSpPr>
              <p:spPr>
                <a:xfrm>
                  <a:off x="6816244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69" name="Oval 468">
                  <a:extLst>
                    <a:ext uri="{FF2B5EF4-FFF2-40B4-BE49-F238E27FC236}">
                      <a16:creationId xmlns:a16="http://schemas.microsoft.com/office/drawing/2014/main" id="{EBCF7676-5833-444E-A2D4-F674FB0E7AFF}"/>
                    </a:ext>
                  </a:extLst>
                </p:cNvPr>
                <p:cNvSpPr/>
                <p:nvPr/>
              </p:nvSpPr>
              <p:spPr>
                <a:xfrm>
                  <a:off x="7305235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70" name="Oval 469">
                  <a:extLst>
                    <a:ext uri="{FF2B5EF4-FFF2-40B4-BE49-F238E27FC236}">
                      <a16:creationId xmlns:a16="http://schemas.microsoft.com/office/drawing/2014/main" id="{1A155833-C7EA-DA88-0422-EC0282C47B34}"/>
                    </a:ext>
                  </a:extLst>
                </p:cNvPr>
                <p:cNvSpPr/>
                <p:nvPr/>
              </p:nvSpPr>
              <p:spPr>
                <a:xfrm>
                  <a:off x="7794226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E38440A-F310-929C-709F-6E6605E92114}"/>
                  </a:ext>
                </a:extLst>
              </p:cNvPr>
              <p:cNvSpPr/>
              <p:nvPr/>
            </p:nvSpPr>
            <p:spPr>
              <a:xfrm>
                <a:off x="5423317" y="1287624"/>
                <a:ext cx="2878674" cy="390482"/>
              </a:xfrm>
              <a:prstGeom prst="rect">
                <a:avLst/>
              </a:prstGeom>
              <a:solidFill>
                <a:srgbClr val="99FF99"/>
              </a:solidFill>
              <a:ln w="6350" cap="flat" cmpd="sng" algn="ctr">
                <a:solidFill>
                  <a:srgbClr val="00B05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EB95F7DE-6964-7D71-2148-1F03DE82C00D}"/>
                  </a:ext>
                </a:extLst>
              </p:cNvPr>
              <p:cNvSpPr/>
              <p:nvPr/>
            </p:nvSpPr>
            <p:spPr>
              <a:xfrm>
                <a:off x="5423317" y="589011"/>
                <a:ext cx="2878674" cy="69832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BDFC5B72-C669-A45E-315A-F87531B36F85}"/>
                  </a:ext>
                </a:extLst>
              </p:cNvPr>
              <p:cNvSpPr/>
              <p:nvPr/>
            </p:nvSpPr>
            <p:spPr>
              <a:xfrm>
                <a:off x="5667630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7EFE05E5-6002-4063-E082-F65AE8D2B589}"/>
                  </a:ext>
                </a:extLst>
              </p:cNvPr>
              <p:cNvSpPr/>
              <p:nvPr/>
            </p:nvSpPr>
            <p:spPr>
              <a:xfrm>
                <a:off x="5827706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49D4789D-38AE-BEF6-FDD6-72F9DFF318A9}"/>
                  </a:ext>
                </a:extLst>
              </p:cNvPr>
              <p:cNvSpPr/>
              <p:nvPr/>
            </p:nvSpPr>
            <p:spPr>
              <a:xfrm>
                <a:off x="5983939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8464E92F-F71E-D66E-E8A1-42076281193C}"/>
                  </a:ext>
                </a:extLst>
              </p:cNvPr>
              <p:cNvSpPr/>
              <p:nvPr/>
            </p:nvSpPr>
            <p:spPr>
              <a:xfrm>
                <a:off x="6260822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6B6D1C0B-2687-A86E-BDCF-373E431DA8A5}"/>
                  </a:ext>
                </a:extLst>
              </p:cNvPr>
              <p:cNvSpPr/>
              <p:nvPr/>
            </p:nvSpPr>
            <p:spPr>
              <a:xfrm>
                <a:off x="6417055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8F5CF376-3AB0-468B-E97E-6E16672EEE9C}"/>
                  </a:ext>
                </a:extLst>
              </p:cNvPr>
              <p:cNvSpPr/>
              <p:nvPr/>
            </p:nvSpPr>
            <p:spPr>
              <a:xfrm>
                <a:off x="6573288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CE19F430-C56C-7C00-1916-D43976AF35B9}"/>
                  </a:ext>
                </a:extLst>
              </p:cNvPr>
              <p:cNvSpPr/>
              <p:nvPr/>
            </p:nvSpPr>
            <p:spPr>
              <a:xfrm>
                <a:off x="6729521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48" name="Rectangle 447">
                <a:extLst>
                  <a:ext uri="{FF2B5EF4-FFF2-40B4-BE49-F238E27FC236}">
                    <a16:creationId xmlns:a16="http://schemas.microsoft.com/office/drawing/2014/main" id="{6CFC0239-8416-F483-27C7-674B79E1164C}"/>
                  </a:ext>
                </a:extLst>
              </p:cNvPr>
              <p:cNvSpPr/>
              <p:nvPr/>
            </p:nvSpPr>
            <p:spPr>
              <a:xfrm>
                <a:off x="6885754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5C8AD2C1-B4E7-8AB2-2FA8-00953F1FD9A2}"/>
                  </a:ext>
                </a:extLst>
              </p:cNvPr>
              <p:cNvSpPr/>
              <p:nvPr/>
            </p:nvSpPr>
            <p:spPr>
              <a:xfrm>
                <a:off x="7041987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50" name="Rectangle 449">
                <a:extLst>
                  <a:ext uri="{FF2B5EF4-FFF2-40B4-BE49-F238E27FC236}">
                    <a16:creationId xmlns:a16="http://schemas.microsoft.com/office/drawing/2014/main" id="{2130F3C8-A9DB-0665-659A-C14CDEEC4C05}"/>
                  </a:ext>
                </a:extLst>
              </p:cNvPr>
              <p:cNvSpPr/>
              <p:nvPr/>
            </p:nvSpPr>
            <p:spPr>
              <a:xfrm>
                <a:off x="7198220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51" name="Rectangle 450">
                <a:extLst>
                  <a:ext uri="{FF2B5EF4-FFF2-40B4-BE49-F238E27FC236}">
                    <a16:creationId xmlns:a16="http://schemas.microsoft.com/office/drawing/2014/main" id="{19678140-27B5-1934-E13C-6F74C1C576B5}"/>
                  </a:ext>
                </a:extLst>
              </p:cNvPr>
              <p:cNvSpPr/>
              <p:nvPr/>
            </p:nvSpPr>
            <p:spPr>
              <a:xfrm>
                <a:off x="7354453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52" name="Rectangle 451">
                <a:extLst>
                  <a:ext uri="{FF2B5EF4-FFF2-40B4-BE49-F238E27FC236}">
                    <a16:creationId xmlns:a16="http://schemas.microsoft.com/office/drawing/2014/main" id="{B494D018-676C-81B3-9B97-0B9A3CE9EBA3}"/>
                  </a:ext>
                </a:extLst>
              </p:cNvPr>
              <p:cNvSpPr/>
              <p:nvPr/>
            </p:nvSpPr>
            <p:spPr>
              <a:xfrm>
                <a:off x="7631336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53" name="Rectangle 452">
                <a:extLst>
                  <a:ext uri="{FF2B5EF4-FFF2-40B4-BE49-F238E27FC236}">
                    <a16:creationId xmlns:a16="http://schemas.microsoft.com/office/drawing/2014/main" id="{F87B9FAC-05CC-7531-4065-9B4E09595A6A}"/>
                  </a:ext>
                </a:extLst>
              </p:cNvPr>
              <p:cNvSpPr/>
              <p:nvPr/>
            </p:nvSpPr>
            <p:spPr>
              <a:xfrm>
                <a:off x="7787569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54" name="Rectangle 453">
                <a:extLst>
                  <a:ext uri="{FF2B5EF4-FFF2-40B4-BE49-F238E27FC236}">
                    <a16:creationId xmlns:a16="http://schemas.microsoft.com/office/drawing/2014/main" id="{13576E68-CD54-9908-AB38-8F3957D0E904}"/>
                  </a:ext>
                </a:extLst>
              </p:cNvPr>
              <p:cNvSpPr/>
              <p:nvPr/>
            </p:nvSpPr>
            <p:spPr>
              <a:xfrm>
                <a:off x="7931339" y="1194264"/>
                <a:ext cx="108000" cy="72000"/>
              </a:xfrm>
              <a:prstGeom prst="rect">
                <a:avLst/>
              </a:prstGeom>
              <a:solidFill>
                <a:srgbClr val="FFC000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71" name="Rectangle 470">
                <a:extLst>
                  <a:ext uri="{FF2B5EF4-FFF2-40B4-BE49-F238E27FC236}">
                    <a16:creationId xmlns:a16="http://schemas.microsoft.com/office/drawing/2014/main" id="{D42586F6-2183-35CD-DE28-0463EAF3A524}"/>
                  </a:ext>
                </a:extLst>
              </p:cNvPr>
              <p:cNvSpPr/>
              <p:nvPr/>
            </p:nvSpPr>
            <p:spPr>
              <a:xfrm>
                <a:off x="5587657" y="589010"/>
                <a:ext cx="2547597" cy="579917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3175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/>
                <a:endParaRPr lang="en-US" kern="0">
                  <a:latin typeface="IntelOne Text Light"/>
                  <a:sym typeface="Helvetica Neue Medium"/>
                </a:endParaRPr>
              </a:p>
            </p:txBody>
          </p:sp>
          <p:grpSp>
            <p:nvGrpSpPr>
              <p:cNvPr id="490" name="Group 489">
                <a:extLst>
                  <a:ext uri="{FF2B5EF4-FFF2-40B4-BE49-F238E27FC236}">
                    <a16:creationId xmlns:a16="http://schemas.microsoft.com/office/drawing/2014/main" id="{C9972AA0-2737-7CC8-EB13-A781CF17852A}"/>
                  </a:ext>
                </a:extLst>
              </p:cNvPr>
              <p:cNvGrpSpPr/>
              <p:nvPr/>
            </p:nvGrpSpPr>
            <p:grpSpPr>
              <a:xfrm>
                <a:off x="5723642" y="1437759"/>
                <a:ext cx="2244468" cy="240347"/>
                <a:chOff x="5723642" y="1437759"/>
                <a:chExt cx="2244468" cy="240347"/>
              </a:xfrm>
            </p:grpSpPr>
            <p:cxnSp>
              <p:nvCxnSpPr>
                <p:cNvPr id="472" name="Straight Connector 471">
                  <a:extLst>
                    <a:ext uri="{FF2B5EF4-FFF2-40B4-BE49-F238E27FC236}">
                      <a16:creationId xmlns:a16="http://schemas.microsoft.com/office/drawing/2014/main" id="{60EB4726-53D9-B65C-8A87-DD5D8D702C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23642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74" name="Straight Connector 473">
                  <a:extLst>
                    <a:ext uri="{FF2B5EF4-FFF2-40B4-BE49-F238E27FC236}">
                      <a16:creationId xmlns:a16="http://schemas.microsoft.com/office/drawing/2014/main" id="{975FE3DD-849A-F691-FD36-D399DEDAAD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013427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75" name="Straight Connector 474">
                  <a:extLst>
                    <a:ext uri="{FF2B5EF4-FFF2-40B4-BE49-F238E27FC236}">
                      <a16:creationId xmlns:a16="http://schemas.microsoft.com/office/drawing/2014/main" id="{86E98538-FB5B-0EDE-8C88-7CB2C29114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28806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76" name="Straight Connector 475">
                  <a:extLst>
                    <a:ext uri="{FF2B5EF4-FFF2-40B4-BE49-F238E27FC236}">
                      <a16:creationId xmlns:a16="http://schemas.microsoft.com/office/drawing/2014/main" id="{A729FDDA-C586-6C37-ED39-9915C9A83A9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04289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77" name="Straight Connector 476">
                  <a:extLst>
                    <a:ext uri="{FF2B5EF4-FFF2-40B4-BE49-F238E27FC236}">
                      <a16:creationId xmlns:a16="http://schemas.microsoft.com/office/drawing/2014/main" id="{316477F6-E8AE-A493-ECB3-C9BE835C5E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55255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78" name="Straight Connector 477">
                  <a:extLst>
                    <a:ext uri="{FF2B5EF4-FFF2-40B4-BE49-F238E27FC236}">
                      <a16:creationId xmlns:a16="http://schemas.microsoft.com/office/drawing/2014/main" id="{6C740A07-858E-D8F1-E986-8C55CFE15B5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130738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79" name="Straight Connector 478">
                  <a:extLst>
                    <a:ext uri="{FF2B5EF4-FFF2-40B4-BE49-F238E27FC236}">
                      <a16:creationId xmlns:a16="http://schemas.microsoft.com/office/drawing/2014/main" id="{09547AA6-BFBE-5ACC-FE9E-4387F98C65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306220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80" name="Straight Connector 479">
                  <a:extLst>
                    <a:ext uri="{FF2B5EF4-FFF2-40B4-BE49-F238E27FC236}">
                      <a16:creationId xmlns:a16="http://schemas.microsoft.com/office/drawing/2014/main" id="{DCE7E078-5F90-38F4-5F09-95844ED20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779772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82" name="Straight Connector 481">
                  <a:extLst>
                    <a:ext uri="{FF2B5EF4-FFF2-40B4-BE49-F238E27FC236}">
                      <a16:creationId xmlns:a16="http://schemas.microsoft.com/office/drawing/2014/main" id="{004A66EC-3B4E-E3C6-33F8-DB5BF772B6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916832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83" name="Straight Connector 482">
                  <a:extLst>
                    <a:ext uri="{FF2B5EF4-FFF2-40B4-BE49-F238E27FC236}">
                      <a16:creationId xmlns:a16="http://schemas.microsoft.com/office/drawing/2014/main" id="{912A1802-F8D2-59B2-92CA-1E50EAF9A1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10023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84" name="Straight Connector 483">
                  <a:extLst>
                    <a:ext uri="{FF2B5EF4-FFF2-40B4-BE49-F238E27FC236}">
                      <a16:creationId xmlns:a16="http://schemas.microsoft.com/office/drawing/2014/main" id="{816C4567-F073-0FC0-9CA7-6DC069B36C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20237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85" name="Straight Connector 484">
                  <a:extLst>
                    <a:ext uri="{FF2B5EF4-FFF2-40B4-BE49-F238E27FC236}">
                      <a16:creationId xmlns:a16="http://schemas.microsoft.com/office/drawing/2014/main" id="{FA5A4525-F506-0A56-DD7D-9ABDCE5167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581729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86" name="Straight Connector 485">
                  <a:extLst>
                    <a:ext uri="{FF2B5EF4-FFF2-40B4-BE49-F238E27FC236}">
                      <a16:creationId xmlns:a16="http://schemas.microsoft.com/office/drawing/2014/main" id="{D097B406-BD96-80F5-AEB8-B552CC66BC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871514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87" name="Straight Connector 486">
                  <a:extLst>
                    <a:ext uri="{FF2B5EF4-FFF2-40B4-BE49-F238E27FC236}">
                      <a16:creationId xmlns:a16="http://schemas.microsoft.com/office/drawing/2014/main" id="{0DBE2B68-E8BD-3350-19C0-2F83727AE4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774919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88" name="Straight Connector 487">
                  <a:extLst>
                    <a:ext uri="{FF2B5EF4-FFF2-40B4-BE49-F238E27FC236}">
                      <a16:creationId xmlns:a16="http://schemas.microsoft.com/office/drawing/2014/main" id="{957072B7-8080-E3C2-FC5E-899F42EDF90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968110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89" name="Straight Connector 488">
                  <a:extLst>
                    <a:ext uri="{FF2B5EF4-FFF2-40B4-BE49-F238E27FC236}">
                      <a16:creationId xmlns:a16="http://schemas.microsoft.com/office/drawing/2014/main" id="{9CA59BB5-8B29-6B20-6C1B-C2A71298B1C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678324" y="1437759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  <p:sp>
            <p:nvSpPr>
              <p:cNvPr id="491" name="TextBox 490">
                <a:extLst>
                  <a:ext uri="{FF2B5EF4-FFF2-40B4-BE49-F238E27FC236}">
                    <a16:creationId xmlns:a16="http://schemas.microsoft.com/office/drawing/2014/main" id="{6D0FB2F8-3A4A-4793-B477-B891E488F53F}"/>
                  </a:ext>
                </a:extLst>
              </p:cNvPr>
              <p:cNvSpPr txBox="1"/>
              <p:nvPr/>
            </p:nvSpPr>
            <p:spPr>
              <a:xfrm>
                <a:off x="5667630" y="632747"/>
                <a:ext cx="495328" cy="246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spc="0" normalizeH="0" baseline="0" dirty="0">
                    <a:ln>
                      <a:noFill/>
                    </a:ln>
                    <a:solidFill>
                      <a:schemeClr val="bg2"/>
                    </a:solidFill>
                    <a:effectLst/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C-die</a:t>
                </a:r>
              </a:p>
            </p:txBody>
          </p:sp>
          <p:sp>
            <p:nvSpPr>
              <p:cNvPr id="493" name="Rectangle 492">
                <a:extLst>
                  <a:ext uri="{FF2B5EF4-FFF2-40B4-BE49-F238E27FC236}">
                    <a16:creationId xmlns:a16="http://schemas.microsoft.com/office/drawing/2014/main" id="{D087C407-76E4-4CEB-5571-D3EBA19BCCE6}"/>
                  </a:ext>
                </a:extLst>
              </p:cNvPr>
              <p:cNvSpPr/>
              <p:nvPr/>
            </p:nvSpPr>
            <p:spPr>
              <a:xfrm>
                <a:off x="6260822" y="1137284"/>
                <a:ext cx="1176055" cy="579917"/>
              </a:xfrm>
              <a:prstGeom prst="rect">
                <a:avLst/>
              </a:prstGeom>
              <a:noFill/>
              <a:ln w="3175" cap="flat" cmpd="sng" algn="ctr">
                <a:solidFill>
                  <a:srgbClr val="0000F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/>
                <a:endParaRPr lang="en-US" kern="0">
                  <a:latin typeface="IntelOne Text Light"/>
                  <a:sym typeface="Helvetica Neue Medium"/>
                </a:endParaRPr>
              </a:p>
            </p:txBody>
          </p:sp>
          <p:sp>
            <p:nvSpPr>
              <p:cNvPr id="494" name="TextBox 493">
                <a:extLst>
                  <a:ext uri="{FF2B5EF4-FFF2-40B4-BE49-F238E27FC236}">
                    <a16:creationId xmlns:a16="http://schemas.microsoft.com/office/drawing/2014/main" id="{23F1ABAB-C464-6DD0-902C-7B8B6C343B22}"/>
                  </a:ext>
                </a:extLst>
              </p:cNvPr>
              <p:cNvSpPr txBox="1"/>
              <p:nvPr/>
            </p:nvSpPr>
            <p:spPr>
              <a:xfrm>
                <a:off x="6188740" y="1254632"/>
                <a:ext cx="1465145" cy="18466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spc="0" normalizeH="0" baseline="0" dirty="0" err="1">
                    <a:ln>
                      <a:noFill/>
                    </a:ln>
                    <a:solidFill>
                      <a:srgbClr val="0000FF"/>
                    </a:solidFill>
                    <a:effectLst>
                      <a:glow rad="63500">
                        <a:schemeClr val="bg1"/>
                      </a:glow>
                    </a:effectLst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eLLC</a:t>
                </a:r>
                <a:r>
                  <a:rPr lang="en-US" sz="1200" dirty="0">
                    <a:solidFill>
                      <a:srgbClr val="0000FF"/>
                    </a:solidFill>
                    <a:effectLst>
                      <a:glow rad="63500">
                        <a:schemeClr val="bg1"/>
                      </a:glow>
                    </a:effectLst>
                    <a:latin typeface="+mj-lt"/>
                    <a:sym typeface="Helvetica Neue"/>
                  </a:rPr>
                  <a:t> effective region</a:t>
                </a:r>
                <a:endParaRPr kumimoji="0" lang="en-US" sz="1200" b="0" i="0" u="none" strike="noStrike" cap="none" spc="0" normalizeH="0" baseline="0" dirty="0">
                  <a:ln>
                    <a:noFill/>
                  </a:ln>
                  <a:solidFill>
                    <a:srgbClr val="0000FF"/>
                  </a:solidFill>
                  <a:effectLst>
                    <a:glow rad="63500">
                      <a:schemeClr val="bg1"/>
                    </a:glow>
                  </a:effectLst>
                  <a:uFillTx/>
                  <a:latin typeface="+mj-lt"/>
                  <a:ea typeface="+mn-ea"/>
                  <a:cs typeface="+mn-cs"/>
                  <a:sym typeface="Helvetica Neue"/>
                </a:endParaRPr>
              </a:p>
            </p:txBody>
          </p:sp>
        </p:grpSp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B6566313-3BC7-4B1F-0077-EFED41689E30}"/>
                </a:ext>
              </a:extLst>
            </p:cNvPr>
            <p:cNvSpPr txBox="1"/>
            <p:nvPr/>
          </p:nvSpPr>
          <p:spPr>
            <a:xfrm>
              <a:off x="6118122" y="709903"/>
              <a:ext cx="538609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latin typeface="+mj-lt"/>
                  <a:ea typeface="+mn-ea"/>
                  <a:cs typeface="+mn-cs"/>
                  <a:sym typeface="Helvetica Neue"/>
                </a:rPr>
                <a:t>P9 HBI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025CA7B-FFF5-45FE-E48A-DF544A17E3C4}"/>
              </a:ext>
            </a:extLst>
          </p:cNvPr>
          <p:cNvSpPr txBox="1"/>
          <p:nvPr/>
        </p:nvSpPr>
        <p:spPr>
          <a:xfrm>
            <a:off x="163440" y="4742443"/>
            <a:ext cx="231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0000FF"/>
                </a:solidFill>
                <a:latin typeface="IntelOne Text Light"/>
              </a:rPr>
              <a:t>Internal</a:t>
            </a:r>
            <a:r>
              <a:rPr lang="en-US" b="1" dirty="0">
                <a:solidFill>
                  <a:srgbClr val="0000FF"/>
                </a:solidFill>
                <a:latin typeface="IntelOne Text Light"/>
              </a:rPr>
              <a:t> solution :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3127DD-0B64-13BA-1937-CDF09580DB1E}"/>
              </a:ext>
            </a:extLst>
          </p:cNvPr>
          <p:cNvSpPr txBox="1"/>
          <p:nvPr/>
        </p:nvSpPr>
        <p:spPr>
          <a:xfrm>
            <a:off x="4051250" y="215817"/>
            <a:ext cx="2834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b="1" dirty="0">
                <a:solidFill>
                  <a:srgbClr val="0000FF"/>
                </a:solidFill>
                <a:latin typeface="IntelOne Text Light"/>
              </a:rPr>
              <a:t>External</a:t>
            </a:r>
            <a:r>
              <a:rPr lang="en-US" b="1" dirty="0">
                <a:solidFill>
                  <a:srgbClr val="0000FF"/>
                </a:solidFill>
                <a:latin typeface="IntelOne Text Light"/>
              </a:rPr>
              <a:t> opportunity : </a:t>
            </a:r>
          </a:p>
        </p:txBody>
      </p:sp>
      <p:grpSp>
        <p:nvGrpSpPr>
          <p:cNvPr id="391" name="Group 390">
            <a:extLst>
              <a:ext uri="{FF2B5EF4-FFF2-40B4-BE49-F238E27FC236}">
                <a16:creationId xmlns:a16="http://schemas.microsoft.com/office/drawing/2014/main" id="{8032DD5F-73A5-E8B6-6EE1-D78662718AAE}"/>
              </a:ext>
            </a:extLst>
          </p:cNvPr>
          <p:cNvGrpSpPr/>
          <p:nvPr/>
        </p:nvGrpSpPr>
        <p:grpSpPr>
          <a:xfrm>
            <a:off x="4281867" y="671091"/>
            <a:ext cx="6514563" cy="1324223"/>
            <a:chOff x="4281867" y="671091"/>
            <a:chExt cx="6514563" cy="1324223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1BFFEB4-8395-9D98-2206-42FEE1EDA5D1}"/>
                </a:ext>
              </a:extLst>
            </p:cNvPr>
            <p:cNvSpPr txBox="1"/>
            <p:nvPr/>
          </p:nvSpPr>
          <p:spPr>
            <a:xfrm>
              <a:off x="4281867" y="671091"/>
              <a:ext cx="205697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+mj-lt"/>
                <a:buAutoNum type="arabicPeriod"/>
              </a:pPr>
              <a:r>
                <a:rPr lang="en-US" altLang="zh-TW" sz="1600" b="1" dirty="0">
                  <a:solidFill>
                    <a:schemeClr val="bg2"/>
                  </a:solidFill>
                  <a:latin typeface="IntelOne Text Light"/>
                </a:rPr>
                <a:t>UC</a:t>
              </a:r>
              <a:r>
                <a:rPr lang="zh-TW" altLang="en-US" sz="1600" b="1" dirty="0">
                  <a:solidFill>
                    <a:schemeClr val="bg2"/>
                  </a:solidFill>
                  <a:latin typeface="IntelOne Text Light"/>
                </a:rPr>
                <a:t> </a:t>
              </a:r>
              <a:r>
                <a:rPr lang="en-US" altLang="zh-TW" sz="1600" b="1" dirty="0">
                  <a:solidFill>
                    <a:schemeClr val="bg2"/>
                  </a:solidFill>
                  <a:latin typeface="IntelOne Text Light"/>
                </a:rPr>
                <a:t>P15 u-bump </a:t>
              </a:r>
              <a:br>
                <a:rPr lang="en-US" altLang="zh-TW" sz="1600" b="1" dirty="0">
                  <a:solidFill>
                    <a:schemeClr val="bg2"/>
                  </a:solidFill>
                  <a:latin typeface="IntelOne Text Light"/>
                </a:rPr>
              </a:br>
              <a:r>
                <a:rPr lang="en-US" altLang="zh-TW" sz="1600" b="1" dirty="0">
                  <a:solidFill>
                    <a:schemeClr val="bg2"/>
                  </a:solidFill>
                  <a:latin typeface="IntelOne Text Light"/>
                </a:rPr>
                <a:t>+ TSV die </a:t>
              </a:r>
              <a:r>
                <a:rPr lang="en-US" sz="1600" b="1" dirty="0">
                  <a:solidFill>
                    <a:schemeClr val="bg2"/>
                  </a:solidFill>
                  <a:latin typeface="IntelOne Text Light"/>
                </a:rPr>
                <a:t>: </a:t>
              </a:r>
            </a:p>
          </p:txBody>
        </p: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6FE6980E-CCB4-7424-4FE1-E9343FCF02B9}"/>
                </a:ext>
              </a:extLst>
            </p:cNvPr>
            <p:cNvGrpSpPr/>
            <p:nvPr/>
          </p:nvGrpSpPr>
          <p:grpSpPr>
            <a:xfrm>
              <a:off x="6680938" y="747291"/>
              <a:ext cx="4115492" cy="1248023"/>
              <a:chOff x="6680938" y="747291"/>
              <a:chExt cx="4115492" cy="1248023"/>
            </a:xfrm>
          </p:grpSpPr>
          <p:sp>
            <p:nvSpPr>
              <p:cNvPr id="653" name="TextBox 652">
                <a:extLst>
                  <a:ext uri="{FF2B5EF4-FFF2-40B4-BE49-F238E27FC236}">
                    <a16:creationId xmlns:a16="http://schemas.microsoft.com/office/drawing/2014/main" id="{538D0213-9B98-5F89-DCC6-A3455C89A53F}"/>
                  </a:ext>
                </a:extLst>
              </p:cNvPr>
              <p:cNvSpPr txBox="1"/>
              <p:nvPr/>
            </p:nvSpPr>
            <p:spPr>
              <a:xfrm>
                <a:off x="9606108" y="1541840"/>
                <a:ext cx="1190322" cy="20199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Passive TSV die</a:t>
                </a:r>
              </a:p>
            </p:txBody>
          </p:sp>
          <p:grpSp>
            <p:nvGrpSpPr>
              <p:cNvPr id="385" name="Group 384">
                <a:extLst>
                  <a:ext uri="{FF2B5EF4-FFF2-40B4-BE49-F238E27FC236}">
                    <a16:creationId xmlns:a16="http://schemas.microsoft.com/office/drawing/2014/main" id="{46846144-26BF-CD0A-C88C-5F6DA12B054A}"/>
                  </a:ext>
                </a:extLst>
              </p:cNvPr>
              <p:cNvGrpSpPr/>
              <p:nvPr/>
            </p:nvGrpSpPr>
            <p:grpSpPr>
              <a:xfrm>
                <a:off x="6680938" y="747291"/>
                <a:ext cx="2907689" cy="1248023"/>
                <a:chOff x="6680938" y="747291"/>
                <a:chExt cx="2907689" cy="1248023"/>
              </a:xfrm>
            </p:grpSpPr>
            <p:grpSp>
              <p:nvGrpSpPr>
                <p:cNvPr id="498" name="Group 497">
                  <a:extLst>
                    <a:ext uri="{FF2B5EF4-FFF2-40B4-BE49-F238E27FC236}">
                      <a16:creationId xmlns:a16="http://schemas.microsoft.com/office/drawing/2014/main" id="{53774579-C664-693D-1407-435EA39C8E5B}"/>
                    </a:ext>
                  </a:extLst>
                </p:cNvPr>
                <p:cNvGrpSpPr/>
                <p:nvPr/>
              </p:nvGrpSpPr>
              <p:grpSpPr>
                <a:xfrm>
                  <a:off x="6781315" y="1845378"/>
                  <a:ext cx="2442261" cy="149936"/>
                  <a:chOff x="5593765" y="1563743"/>
                  <a:chExt cx="2604876" cy="159919"/>
                </a:xfrm>
              </p:grpSpPr>
              <p:sp>
                <p:nvSpPr>
                  <p:cNvPr id="642" name="Oval 641">
                    <a:extLst>
                      <a:ext uri="{FF2B5EF4-FFF2-40B4-BE49-F238E27FC236}">
                        <a16:creationId xmlns:a16="http://schemas.microsoft.com/office/drawing/2014/main" id="{13137D23-23D4-7993-E707-8DCDFFF741CD}"/>
                      </a:ext>
                    </a:extLst>
                  </p:cNvPr>
                  <p:cNvSpPr/>
                  <p:nvPr/>
                </p:nvSpPr>
                <p:spPr>
                  <a:xfrm>
                    <a:off x="5593765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43" name="Oval 642">
                    <a:extLst>
                      <a:ext uri="{FF2B5EF4-FFF2-40B4-BE49-F238E27FC236}">
                        <a16:creationId xmlns:a16="http://schemas.microsoft.com/office/drawing/2014/main" id="{6EDB271C-4064-C471-65B0-94201C2221C8}"/>
                      </a:ext>
                    </a:extLst>
                  </p:cNvPr>
                  <p:cNvSpPr/>
                  <p:nvPr/>
                </p:nvSpPr>
                <p:spPr>
                  <a:xfrm>
                    <a:off x="5838261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44" name="Oval 643">
                    <a:extLst>
                      <a:ext uri="{FF2B5EF4-FFF2-40B4-BE49-F238E27FC236}">
                        <a16:creationId xmlns:a16="http://schemas.microsoft.com/office/drawing/2014/main" id="{978BAFD5-B036-45C0-3D25-BA7FA7677A74}"/>
                      </a:ext>
                    </a:extLst>
                  </p:cNvPr>
                  <p:cNvSpPr/>
                  <p:nvPr/>
                </p:nvSpPr>
                <p:spPr>
                  <a:xfrm>
                    <a:off x="6082756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45" name="Oval 644">
                    <a:extLst>
                      <a:ext uri="{FF2B5EF4-FFF2-40B4-BE49-F238E27FC236}">
                        <a16:creationId xmlns:a16="http://schemas.microsoft.com/office/drawing/2014/main" id="{F2BA616B-349D-723C-ED7B-E085756D6BD4}"/>
                      </a:ext>
                    </a:extLst>
                  </p:cNvPr>
                  <p:cNvSpPr/>
                  <p:nvPr/>
                </p:nvSpPr>
                <p:spPr>
                  <a:xfrm>
                    <a:off x="6327252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46" name="Oval 645">
                    <a:extLst>
                      <a:ext uri="{FF2B5EF4-FFF2-40B4-BE49-F238E27FC236}">
                        <a16:creationId xmlns:a16="http://schemas.microsoft.com/office/drawing/2014/main" id="{93EEA810-A6AA-F07E-5999-52ED725E1280}"/>
                      </a:ext>
                    </a:extLst>
                  </p:cNvPr>
                  <p:cNvSpPr/>
                  <p:nvPr/>
                </p:nvSpPr>
                <p:spPr>
                  <a:xfrm>
                    <a:off x="6571748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47" name="Oval 646">
                    <a:extLst>
                      <a:ext uri="{FF2B5EF4-FFF2-40B4-BE49-F238E27FC236}">
                        <a16:creationId xmlns:a16="http://schemas.microsoft.com/office/drawing/2014/main" id="{A30E2395-0576-DE9C-32C0-9C6F1D749EFD}"/>
                      </a:ext>
                    </a:extLst>
                  </p:cNvPr>
                  <p:cNvSpPr/>
                  <p:nvPr/>
                </p:nvSpPr>
                <p:spPr>
                  <a:xfrm>
                    <a:off x="7060739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48" name="Oval 647">
                    <a:extLst>
                      <a:ext uri="{FF2B5EF4-FFF2-40B4-BE49-F238E27FC236}">
                        <a16:creationId xmlns:a16="http://schemas.microsoft.com/office/drawing/2014/main" id="{691A3E6C-6468-B8B4-9F74-BA1019DCE8F5}"/>
                      </a:ext>
                    </a:extLst>
                  </p:cNvPr>
                  <p:cNvSpPr/>
                  <p:nvPr/>
                </p:nvSpPr>
                <p:spPr>
                  <a:xfrm>
                    <a:off x="7549731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49" name="Oval 648">
                    <a:extLst>
                      <a:ext uri="{FF2B5EF4-FFF2-40B4-BE49-F238E27FC236}">
                        <a16:creationId xmlns:a16="http://schemas.microsoft.com/office/drawing/2014/main" id="{696DB804-4C66-D32B-C55F-6F0343F51D82}"/>
                      </a:ext>
                    </a:extLst>
                  </p:cNvPr>
                  <p:cNvSpPr/>
                  <p:nvPr/>
                </p:nvSpPr>
                <p:spPr>
                  <a:xfrm>
                    <a:off x="8038722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50" name="Oval 649">
                    <a:extLst>
                      <a:ext uri="{FF2B5EF4-FFF2-40B4-BE49-F238E27FC236}">
                        <a16:creationId xmlns:a16="http://schemas.microsoft.com/office/drawing/2014/main" id="{7DB3F811-362F-B769-74CE-F22FC29190C2}"/>
                      </a:ext>
                    </a:extLst>
                  </p:cNvPr>
                  <p:cNvSpPr/>
                  <p:nvPr/>
                </p:nvSpPr>
                <p:spPr>
                  <a:xfrm>
                    <a:off x="6816244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51" name="Oval 650">
                    <a:extLst>
                      <a:ext uri="{FF2B5EF4-FFF2-40B4-BE49-F238E27FC236}">
                        <a16:creationId xmlns:a16="http://schemas.microsoft.com/office/drawing/2014/main" id="{1ED99625-CB8F-7A5A-48B8-9317CD84E00E}"/>
                      </a:ext>
                    </a:extLst>
                  </p:cNvPr>
                  <p:cNvSpPr/>
                  <p:nvPr/>
                </p:nvSpPr>
                <p:spPr>
                  <a:xfrm>
                    <a:off x="7305235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652" name="Oval 651">
                    <a:extLst>
                      <a:ext uri="{FF2B5EF4-FFF2-40B4-BE49-F238E27FC236}">
                        <a16:creationId xmlns:a16="http://schemas.microsoft.com/office/drawing/2014/main" id="{EB9625BD-551B-7D07-8F50-D8F5964C292C}"/>
                      </a:ext>
                    </a:extLst>
                  </p:cNvPr>
                  <p:cNvSpPr/>
                  <p:nvPr/>
                </p:nvSpPr>
                <p:spPr>
                  <a:xfrm>
                    <a:off x="7794226" y="1563743"/>
                    <a:ext cx="159919" cy="159919"/>
                  </a:xfrm>
                  <a:prstGeom prst="ellipse">
                    <a:avLst/>
                  </a:prstGeom>
                  <a:solidFill>
                    <a:schemeClr val="bg2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grpSp>
              <p:nvGrpSpPr>
                <p:cNvPr id="499" name="Group 498">
                  <a:extLst>
                    <a:ext uri="{FF2B5EF4-FFF2-40B4-BE49-F238E27FC236}">
                      <a16:creationId xmlns:a16="http://schemas.microsoft.com/office/drawing/2014/main" id="{364D915E-C9E3-91C8-F257-D2F5FC26385F}"/>
                    </a:ext>
                  </a:extLst>
                </p:cNvPr>
                <p:cNvGrpSpPr/>
                <p:nvPr/>
              </p:nvGrpSpPr>
              <p:grpSpPr>
                <a:xfrm>
                  <a:off x="6703342" y="1290735"/>
                  <a:ext cx="2636536" cy="135011"/>
                  <a:chOff x="5510600" y="1034393"/>
                  <a:chExt cx="2812086" cy="144000"/>
                </a:xfrm>
              </p:grpSpPr>
              <p:grpSp>
                <p:nvGrpSpPr>
                  <p:cNvPr id="80" name="Group 79">
                    <a:extLst>
                      <a:ext uri="{FF2B5EF4-FFF2-40B4-BE49-F238E27FC236}">
                        <a16:creationId xmlns:a16="http://schemas.microsoft.com/office/drawing/2014/main" id="{338CF56A-1A67-F269-2C3B-EE3742293EC1}"/>
                      </a:ext>
                    </a:extLst>
                  </p:cNvPr>
                  <p:cNvGrpSpPr/>
                  <p:nvPr/>
                </p:nvGrpSpPr>
                <p:grpSpPr>
                  <a:xfrm>
                    <a:off x="5953063" y="1034393"/>
                    <a:ext cx="1921074" cy="144000"/>
                    <a:chOff x="5953063" y="1064162"/>
                    <a:chExt cx="1921074" cy="144000"/>
                  </a:xfrm>
                  <a:solidFill>
                    <a:schemeClr val="tx1">
                      <a:lumMod val="50000"/>
                      <a:lumOff val="50000"/>
                    </a:schemeClr>
                  </a:solidFill>
                </p:grpSpPr>
                <p:sp>
                  <p:nvSpPr>
                    <p:cNvPr id="519" name="Oval 518">
                      <a:extLst>
                        <a:ext uri="{FF2B5EF4-FFF2-40B4-BE49-F238E27FC236}">
                          <a16:creationId xmlns:a16="http://schemas.microsoft.com/office/drawing/2014/main" id="{6D09E02C-8BC0-9270-E133-7487C127D5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95306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20" name="Oval 519">
                      <a:extLst>
                        <a:ext uri="{FF2B5EF4-FFF2-40B4-BE49-F238E27FC236}">
                          <a16:creationId xmlns:a16="http://schemas.microsoft.com/office/drawing/2014/main" id="{41DE14F9-948B-B2F8-7829-94C6CE2039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05038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128" name="Oval 127">
                      <a:extLst>
                        <a:ext uri="{FF2B5EF4-FFF2-40B4-BE49-F238E27FC236}">
                          <a16:creationId xmlns:a16="http://schemas.microsoft.com/office/drawing/2014/main" id="{9BA2509E-C818-71F5-2169-B6F41654DF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14770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D0278C2E-8C4C-9B2B-4624-3D6749BC35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24502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191" name="Oval 190">
                      <a:extLst>
                        <a:ext uri="{FF2B5EF4-FFF2-40B4-BE49-F238E27FC236}">
                          <a16:creationId xmlns:a16="http://schemas.microsoft.com/office/drawing/2014/main" id="{E8BECF92-6635-A9F8-B3F9-2F193DE127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3966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78" name="Oval 577">
                      <a:extLst>
                        <a:ext uri="{FF2B5EF4-FFF2-40B4-BE49-F238E27FC236}">
                          <a16:creationId xmlns:a16="http://schemas.microsoft.com/office/drawing/2014/main" id="{729C170C-E808-3AD2-4F4F-9C27727F64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53698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79" name="Oval 578">
                      <a:extLst>
                        <a:ext uri="{FF2B5EF4-FFF2-40B4-BE49-F238E27FC236}">
                          <a16:creationId xmlns:a16="http://schemas.microsoft.com/office/drawing/2014/main" id="{D2A0772D-D395-A186-FF30-61D2DEAA04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3162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80" name="Oval 579">
                      <a:extLst>
                        <a:ext uri="{FF2B5EF4-FFF2-40B4-BE49-F238E27FC236}">
                          <a16:creationId xmlns:a16="http://schemas.microsoft.com/office/drawing/2014/main" id="{3214156C-0A5E-B0A4-EE8B-49E3D8FAB8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92626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81" name="Oval 580">
                      <a:extLst>
                        <a:ext uri="{FF2B5EF4-FFF2-40B4-BE49-F238E27FC236}">
                          <a16:creationId xmlns:a16="http://schemas.microsoft.com/office/drawing/2014/main" id="{32D6BC81-27AC-5C4F-C610-D654711C2B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2090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86" name="Oval 585">
                      <a:extLst>
                        <a:ext uri="{FF2B5EF4-FFF2-40B4-BE49-F238E27FC236}">
                          <a16:creationId xmlns:a16="http://schemas.microsoft.com/office/drawing/2014/main" id="{CFD12F99-052E-CECB-6567-EF8F58C66B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41286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87" name="Oval 586">
                      <a:extLst>
                        <a:ext uri="{FF2B5EF4-FFF2-40B4-BE49-F238E27FC236}">
                          <a16:creationId xmlns:a16="http://schemas.microsoft.com/office/drawing/2014/main" id="{B50D48B2-DD85-E122-F648-C3214FFBE7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1554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88" name="Oval 587">
                      <a:extLst>
                        <a:ext uri="{FF2B5EF4-FFF2-40B4-BE49-F238E27FC236}">
                          <a16:creationId xmlns:a16="http://schemas.microsoft.com/office/drawing/2014/main" id="{BA12A330-ACB9-5A63-0FC5-E7EEB1C57A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1018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89" name="Oval 588">
                      <a:extLst>
                        <a:ext uri="{FF2B5EF4-FFF2-40B4-BE49-F238E27FC236}">
                          <a16:creationId xmlns:a16="http://schemas.microsoft.com/office/drawing/2014/main" id="{746E4CB2-9559-E08A-3E25-78A275EE2F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60750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630" name="Oval 629">
                      <a:extLst>
                        <a:ext uri="{FF2B5EF4-FFF2-40B4-BE49-F238E27FC236}">
                          <a16:creationId xmlns:a16="http://schemas.microsoft.com/office/drawing/2014/main" id="{5C08789A-AC11-81B2-76CB-B63BB87DD35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70482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636" name="Oval 635">
                      <a:extLst>
                        <a:ext uri="{FF2B5EF4-FFF2-40B4-BE49-F238E27FC236}">
                          <a16:creationId xmlns:a16="http://schemas.microsoft.com/office/drawing/2014/main" id="{72A7B723-3940-CA2A-B738-0FECD72AB8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02137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637" name="Oval 636">
                      <a:extLst>
                        <a:ext uri="{FF2B5EF4-FFF2-40B4-BE49-F238E27FC236}">
                          <a16:creationId xmlns:a16="http://schemas.microsoft.com/office/drawing/2014/main" id="{6EAD05C2-5C5C-0E86-B878-C9D48F24A1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34234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638" name="Oval 637">
                      <a:extLst>
                        <a:ext uri="{FF2B5EF4-FFF2-40B4-BE49-F238E27FC236}">
                          <a16:creationId xmlns:a16="http://schemas.microsoft.com/office/drawing/2014/main" id="{FD0ABC26-B619-B7BF-EF3A-AC0FC843BD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63430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639" name="Oval 638">
                      <a:extLst>
                        <a:ext uri="{FF2B5EF4-FFF2-40B4-BE49-F238E27FC236}">
                          <a16:creationId xmlns:a16="http://schemas.microsoft.com/office/drawing/2014/main" id="{84324560-C980-CBA1-76D8-6E770ACBDD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82894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640" name="Oval 639">
                      <a:extLst>
                        <a:ext uri="{FF2B5EF4-FFF2-40B4-BE49-F238E27FC236}">
                          <a16:creationId xmlns:a16="http://schemas.microsoft.com/office/drawing/2014/main" id="{DF31C13A-DB58-DBFC-860F-B2B4D5FD1E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02358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641" name="Oval 640">
                      <a:extLst>
                        <a:ext uri="{FF2B5EF4-FFF2-40B4-BE49-F238E27FC236}">
                          <a16:creationId xmlns:a16="http://schemas.microsoft.com/office/drawing/2014/main" id="{29BED8DB-ED6D-2CC2-D0CE-AF41601CCC6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218223" y="1064162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</p:grpSp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A9FE021D-B127-E08D-C8BD-B3FCBA91433C}"/>
                      </a:ext>
                    </a:extLst>
                  </p:cNvPr>
                  <p:cNvGrpSpPr/>
                  <p:nvPr/>
                </p:nvGrpSpPr>
                <p:grpSpPr>
                  <a:xfrm>
                    <a:off x="7958726" y="1034393"/>
                    <a:ext cx="363960" cy="144000"/>
                    <a:chOff x="7977776" y="1043918"/>
                    <a:chExt cx="363960" cy="144000"/>
                  </a:xfrm>
                  <a:solidFill>
                    <a:schemeClr val="tx1">
                      <a:lumMod val="50000"/>
                      <a:lumOff val="50000"/>
                    </a:schemeClr>
                  </a:solidFill>
                </p:grpSpPr>
                <p:sp>
                  <p:nvSpPr>
                    <p:cNvPr id="513" name="Oval 512">
                      <a:extLst>
                        <a:ext uri="{FF2B5EF4-FFF2-40B4-BE49-F238E27FC236}">
                          <a16:creationId xmlns:a16="http://schemas.microsoft.com/office/drawing/2014/main" id="{1EEFD5CC-EA63-A8C5-E401-6E15C26A23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77776" y="1043918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14" name="Oval 513">
                      <a:extLst>
                        <a:ext uri="{FF2B5EF4-FFF2-40B4-BE49-F238E27FC236}">
                          <a16:creationId xmlns:a16="http://schemas.microsoft.com/office/drawing/2014/main" id="{77F6EEE6-11C2-7876-043C-B66AF848EE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075096" y="1043918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15" name="Oval 514">
                      <a:extLst>
                        <a:ext uri="{FF2B5EF4-FFF2-40B4-BE49-F238E27FC236}">
                          <a16:creationId xmlns:a16="http://schemas.microsoft.com/office/drawing/2014/main" id="{98DF7741-FCDB-2AB4-3F8F-9B0C752ED0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172416" y="1043918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17" name="Oval 516">
                      <a:extLst>
                        <a:ext uri="{FF2B5EF4-FFF2-40B4-BE49-F238E27FC236}">
                          <a16:creationId xmlns:a16="http://schemas.microsoft.com/office/drawing/2014/main" id="{FC7D1612-C874-092E-C33D-D5C98BD034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69736" y="1043918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</p:grpSp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0CF1B022-8D51-9607-480D-43A04EDB2565}"/>
                      </a:ext>
                    </a:extLst>
                  </p:cNvPr>
                  <p:cNvGrpSpPr/>
                  <p:nvPr/>
                </p:nvGrpSpPr>
                <p:grpSpPr>
                  <a:xfrm>
                    <a:off x="5510600" y="1034393"/>
                    <a:ext cx="363960" cy="144000"/>
                    <a:chOff x="7977776" y="1043918"/>
                    <a:chExt cx="363960" cy="144000"/>
                  </a:xfrm>
                  <a:solidFill>
                    <a:schemeClr val="tx1">
                      <a:lumMod val="50000"/>
                      <a:lumOff val="50000"/>
                    </a:schemeClr>
                  </a:solidFill>
                </p:grpSpPr>
                <p:sp>
                  <p:nvSpPr>
                    <p:cNvPr id="98" name="Oval 97">
                      <a:extLst>
                        <a:ext uri="{FF2B5EF4-FFF2-40B4-BE49-F238E27FC236}">
                          <a16:creationId xmlns:a16="http://schemas.microsoft.com/office/drawing/2014/main" id="{D4290930-6E00-D895-EF0D-A07234C458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977776" y="1043918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112" name="Oval 111">
                      <a:extLst>
                        <a:ext uri="{FF2B5EF4-FFF2-40B4-BE49-F238E27FC236}">
                          <a16:creationId xmlns:a16="http://schemas.microsoft.com/office/drawing/2014/main" id="{051AD684-5EE4-D7EC-F872-F82B0AF0E0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075096" y="1043918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114" name="Oval 113">
                      <a:extLst>
                        <a:ext uri="{FF2B5EF4-FFF2-40B4-BE49-F238E27FC236}">
                          <a16:creationId xmlns:a16="http://schemas.microsoft.com/office/drawing/2014/main" id="{3323FB52-31A9-173F-2738-89FDE67554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172416" y="1043918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512" name="Oval 511">
                      <a:extLst>
                        <a:ext uri="{FF2B5EF4-FFF2-40B4-BE49-F238E27FC236}">
                          <a16:creationId xmlns:a16="http://schemas.microsoft.com/office/drawing/2014/main" id="{27BEED8B-6C4D-6E96-7AF9-EBC4F6A413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269736" y="1043918"/>
                      <a:ext cx="72000" cy="144000"/>
                    </a:xfrm>
                    <a:prstGeom prst="ellipse">
                      <a:avLst/>
                    </a:prstGeom>
                    <a:grpFill/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800" tIns="50800" rIns="50800" bIns="50800" numCol="1" spcCol="38100" rtlCol="0" anchor="ctr">
                      <a:noAutofit/>
                    </a:bodyPr>
                    <a:lstStyle/>
                    <a:p>
                      <a:pPr marL="0" marR="0" indent="0" algn="ctr" defTabSz="8255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spc="0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FillTx/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</p:grpSp>
            </p:grpSp>
            <p:sp>
              <p:nvSpPr>
                <p:cNvPr id="500" name="Rectangle 499">
                  <a:extLst>
                    <a:ext uri="{FF2B5EF4-FFF2-40B4-BE49-F238E27FC236}">
                      <a16:creationId xmlns:a16="http://schemas.microsoft.com/office/drawing/2014/main" id="{0911BC02-5788-B8FB-9F9E-DEDCD9B221FD}"/>
                    </a:ext>
                  </a:extLst>
                </p:cNvPr>
                <p:cNvSpPr/>
                <p:nvPr/>
              </p:nvSpPr>
              <p:spPr>
                <a:xfrm>
                  <a:off x="6680938" y="747291"/>
                  <a:ext cx="2698967" cy="543715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3175" cap="flat" cmpd="sng" algn="ctr">
                  <a:solidFill>
                    <a:schemeClr val="accent4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/>
                  <a:endParaRPr lang="en-US" kern="0">
                    <a:latin typeface="IntelOne Text Light"/>
                    <a:sym typeface="Helvetica Neue Medium"/>
                  </a:endParaRPr>
                </a:p>
              </p:txBody>
            </p:sp>
            <p:sp>
              <p:nvSpPr>
                <p:cNvPr id="502" name="Rectangle 501">
                  <a:extLst>
                    <a:ext uri="{FF2B5EF4-FFF2-40B4-BE49-F238E27FC236}">
                      <a16:creationId xmlns:a16="http://schemas.microsoft.com/office/drawing/2014/main" id="{72B67531-DA6C-936E-1961-BF0804427D40}"/>
                    </a:ext>
                  </a:extLst>
                </p:cNvPr>
                <p:cNvSpPr/>
                <p:nvPr/>
              </p:nvSpPr>
              <p:spPr>
                <a:xfrm>
                  <a:off x="7080766" y="1416031"/>
                  <a:ext cx="1871063" cy="366105"/>
                </a:xfrm>
                <a:prstGeom prst="rect">
                  <a:avLst/>
                </a:prstGeom>
                <a:solidFill>
                  <a:srgbClr val="99FF99"/>
                </a:solidFill>
                <a:ln w="6350" cap="flat" cmpd="sng" algn="ctr">
                  <a:solidFill>
                    <a:srgbClr val="00B050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IntelOne Text Light"/>
                  </a:endParaRPr>
                </a:p>
              </p:txBody>
            </p:sp>
            <p:sp>
              <p:nvSpPr>
                <p:cNvPr id="503" name="Rectangle 502">
                  <a:extLst>
                    <a:ext uri="{FF2B5EF4-FFF2-40B4-BE49-F238E27FC236}">
                      <a16:creationId xmlns:a16="http://schemas.microsoft.com/office/drawing/2014/main" id="{E45E3F86-E8A4-7F08-B040-A55D51BDFB19}"/>
                    </a:ext>
                  </a:extLst>
                </p:cNvPr>
                <p:cNvSpPr/>
                <p:nvPr/>
              </p:nvSpPr>
              <p:spPr>
                <a:xfrm>
                  <a:off x="6681121" y="1416031"/>
                  <a:ext cx="384770" cy="366105"/>
                </a:xfrm>
                <a:prstGeom prst="rect">
                  <a:avLst/>
                </a:prstGeom>
                <a:solidFill>
                  <a:schemeClr val="bg2">
                    <a:lumMod val="20000"/>
                    <a:lumOff val="80000"/>
                  </a:schemeClr>
                </a:solidFill>
                <a:ln w="3175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IntelOne Text Light"/>
                  </a:endParaRPr>
                </a:p>
              </p:txBody>
            </p:sp>
            <p:sp>
              <p:nvSpPr>
                <p:cNvPr id="504" name="Rectangle 503">
                  <a:extLst>
                    <a:ext uri="{FF2B5EF4-FFF2-40B4-BE49-F238E27FC236}">
                      <a16:creationId xmlns:a16="http://schemas.microsoft.com/office/drawing/2014/main" id="{87F63BDC-6B75-7FF0-8DD5-5BC95962FAB7}"/>
                    </a:ext>
                  </a:extLst>
                </p:cNvPr>
                <p:cNvSpPr/>
                <p:nvPr/>
              </p:nvSpPr>
              <p:spPr>
                <a:xfrm>
                  <a:off x="8964207" y="1416844"/>
                  <a:ext cx="416941" cy="366105"/>
                </a:xfrm>
                <a:prstGeom prst="rect">
                  <a:avLst/>
                </a:prstGeom>
                <a:solidFill>
                  <a:schemeClr val="bg2">
                    <a:lumMod val="20000"/>
                    <a:lumOff val="80000"/>
                  </a:schemeClr>
                </a:solidFill>
                <a:ln w="3175" cap="flat" cmpd="sng" algn="ctr">
                  <a:solidFill>
                    <a:schemeClr val="tx1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IntelOne Text Light"/>
                  </a:endParaRPr>
                </a:p>
              </p:txBody>
            </p:sp>
            <p:grpSp>
              <p:nvGrpSpPr>
                <p:cNvPr id="508" name="Group 507">
                  <a:extLst>
                    <a:ext uri="{FF2B5EF4-FFF2-40B4-BE49-F238E27FC236}">
                      <a16:creationId xmlns:a16="http://schemas.microsoft.com/office/drawing/2014/main" id="{AB26292B-5941-72F3-52AC-85124554ED05}"/>
                    </a:ext>
                  </a:extLst>
                </p:cNvPr>
                <p:cNvGrpSpPr/>
                <p:nvPr/>
              </p:nvGrpSpPr>
              <p:grpSpPr>
                <a:xfrm>
                  <a:off x="6770847" y="1416031"/>
                  <a:ext cx="206229" cy="371279"/>
                  <a:chOff x="5582600" y="1168032"/>
                  <a:chExt cx="219960" cy="396000"/>
                </a:xfrm>
              </p:grpSpPr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224320D4-7412-0A10-DFBB-10AC63AD1F2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582600" y="1168032"/>
                    <a:ext cx="0" cy="396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52C9F2C0-04D5-7B7B-3516-F9E0B8E345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92580" y="1168032"/>
                    <a:ext cx="0" cy="396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3145AECA-DCC1-4AB8-D65A-ABD2BC189E4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2560" y="1168032"/>
                    <a:ext cx="0" cy="396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09" name="Group 508">
                  <a:extLst>
                    <a:ext uri="{FF2B5EF4-FFF2-40B4-BE49-F238E27FC236}">
                      <a16:creationId xmlns:a16="http://schemas.microsoft.com/office/drawing/2014/main" id="{2BEAF08F-362D-9616-5D17-099ECAAEBAA0}"/>
                    </a:ext>
                  </a:extLst>
                </p:cNvPr>
                <p:cNvGrpSpPr/>
                <p:nvPr/>
              </p:nvGrpSpPr>
              <p:grpSpPr>
                <a:xfrm>
                  <a:off x="9066139" y="1416031"/>
                  <a:ext cx="206229" cy="371279"/>
                  <a:chOff x="5582600" y="1168032"/>
                  <a:chExt cx="219960" cy="396000"/>
                </a:xfrm>
              </p:grpSpPr>
              <p:cxnSp>
                <p:nvCxnSpPr>
                  <p:cNvPr id="510" name="Straight Connector 509">
                    <a:extLst>
                      <a:ext uri="{FF2B5EF4-FFF2-40B4-BE49-F238E27FC236}">
                        <a16:creationId xmlns:a16="http://schemas.microsoft.com/office/drawing/2014/main" id="{674379AC-038C-D63E-5ADA-91E160384A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582600" y="1168032"/>
                    <a:ext cx="0" cy="396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11" name="Straight Connector 510">
                    <a:extLst>
                      <a:ext uri="{FF2B5EF4-FFF2-40B4-BE49-F238E27FC236}">
                        <a16:creationId xmlns:a16="http://schemas.microsoft.com/office/drawing/2014/main" id="{7695EEA4-2869-830C-1B21-B5C7BE97D1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692580" y="1168032"/>
                    <a:ext cx="0" cy="396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EB519D8D-196B-8193-82B4-E7A74CA5CE8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802560" y="1168032"/>
                    <a:ext cx="0" cy="396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cxnSp>
              <p:nvCxnSpPr>
                <p:cNvPr id="656" name="Straight Arrow Connector 655">
                  <a:extLst>
                    <a:ext uri="{FF2B5EF4-FFF2-40B4-BE49-F238E27FC236}">
                      <a16:creationId xmlns:a16="http://schemas.microsoft.com/office/drawing/2014/main" id="{90BD4A62-8608-6A1F-E6BA-7D8A5FD07D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39878" y="1634030"/>
                  <a:ext cx="248749" cy="0"/>
                </a:xfrm>
                <a:prstGeom prst="straightConnector1">
                  <a:avLst/>
                </a:prstGeom>
                <a:noFill/>
                <a:ln w="15875" cap="flat">
                  <a:solidFill>
                    <a:srgbClr val="0000FF"/>
                  </a:solidFill>
                  <a:prstDash val="solid"/>
                  <a:miter lim="400000"/>
                  <a:tailEnd type="triangle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grpSp>
              <p:nvGrpSpPr>
                <p:cNvPr id="667" name="Group 666">
                  <a:extLst>
                    <a:ext uri="{FF2B5EF4-FFF2-40B4-BE49-F238E27FC236}">
                      <a16:creationId xmlns:a16="http://schemas.microsoft.com/office/drawing/2014/main" id="{6B87A2AD-ABD4-2870-D546-7EBE14FD26D3}"/>
                    </a:ext>
                  </a:extLst>
                </p:cNvPr>
                <p:cNvGrpSpPr/>
                <p:nvPr/>
              </p:nvGrpSpPr>
              <p:grpSpPr>
                <a:xfrm>
                  <a:off x="7562643" y="1550771"/>
                  <a:ext cx="822640" cy="225343"/>
                  <a:chOff x="6114481" y="1367540"/>
                  <a:chExt cx="877414" cy="240347"/>
                </a:xfrm>
              </p:grpSpPr>
              <p:cxnSp>
                <p:nvCxnSpPr>
                  <p:cNvPr id="661" name="Straight Connector 660">
                    <a:extLst>
                      <a:ext uri="{FF2B5EF4-FFF2-40B4-BE49-F238E27FC236}">
                        <a16:creationId xmlns:a16="http://schemas.microsoft.com/office/drawing/2014/main" id="{45F9B802-1C3D-834D-A87A-634F4F0480B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114481" y="1367540"/>
                    <a:ext cx="0" cy="240347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662" name="Straight Connector 661">
                    <a:extLst>
                      <a:ext uri="{FF2B5EF4-FFF2-40B4-BE49-F238E27FC236}">
                        <a16:creationId xmlns:a16="http://schemas.microsoft.com/office/drawing/2014/main" id="{E343E2D4-9B85-5DB5-7CF9-83FC9F44444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289964" y="1367540"/>
                    <a:ext cx="0" cy="240347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663" name="Straight Connector 662">
                    <a:extLst>
                      <a:ext uri="{FF2B5EF4-FFF2-40B4-BE49-F238E27FC236}">
                        <a16:creationId xmlns:a16="http://schemas.microsoft.com/office/drawing/2014/main" id="{A66F9D43-8A9F-14F3-73AF-0C9A79FA052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640930" y="1367540"/>
                    <a:ext cx="0" cy="240347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664" name="Straight Connector 663">
                    <a:extLst>
                      <a:ext uri="{FF2B5EF4-FFF2-40B4-BE49-F238E27FC236}">
                        <a16:creationId xmlns:a16="http://schemas.microsoft.com/office/drawing/2014/main" id="{8CFE3A94-9577-4A83-FF2D-1311CF248A1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816413" y="1367540"/>
                    <a:ext cx="0" cy="240347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665" name="Straight Connector 664">
                    <a:extLst>
                      <a:ext uri="{FF2B5EF4-FFF2-40B4-BE49-F238E27FC236}">
                        <a16:creationId xmlns:a16="http://schemas.microsoft.com/office/drawing/2014/main" id="{F1360F4B-5C30-27C0-72D3-304CAF3C7A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991895" y="1367540"/>
                    <a:ext cx="0" cy="240347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666" name="Straight Connector 665">
                    <a:extLst>
                      <a:ext uri="{FF2B5EF4-FFF2-40B4-BE49-F238E27FC236}">
                        <a16:creationId xmlns:a16="http://schemas.microsoft.com/office/drawing/2014/main" id="{419D5592-E433-FEF1-18C2-9AFEDB1533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465447" y="1367540"/>
                    <a:ext cx="0" cy="240347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382" name="Group 381">
                  <a:extLst>
                    <a:ext uri="{FF2B5EF4-FFF2-40B4-BE49-F238E27FC236}">
                      <a16:creationId xmlns:a16="http://schemas.microsoft.com/office/drawing/2014/main" id="{776A0C8C-82AE-A894-DBC6-440EA7B5E73B}"/>
                    </a:ext>
                  </a:extLst>
                </p:cNvPr>
                <p:cNvGrpSpPr/>
                <p:nvPr/>
              </p:nvGrpSpPr>
              <p:grpSpPr>
                <a:xfrm>
                  <a:off x="6680939" y="1790335"/>
                  <a:ext cx="2698966" cy="99457"/>
                  <a:chOff x="9578053" y="1304013"/>
                  <a:chExt cx="2769532" cy="99457"/>
                </a:xfrm>
              </p:grpSpPr>
              <p:sp>
                <p:nvSpPr>
                  <p:cNvPr id="340" name="Rectangle 339">
                    <a:extLst>
                      <a:ext uri="{FF2B5EF4-FFF2-40B4-BE49-F238E27FC236}">
                        <a16:creationId xmlns:a16="http://schemas.microsoft.com/office/drawing/2014/main" id="{186708FC-8D5D-CA24-756D-FD653F1930ED}"/>
                      </a:ext>
                    </a:extLst>
                  </p:cNvPr>
                  <p:cNvSpPr/>
                  <p:nvPr/>
                </p:nvSpPr>
                <p:spPr>
                  <a:xfrm>
                    <a:off x="9578053" y="1304013"/>
                    <a:ext cx="2769532" cy="99457"/>
                  </a:xfrm>
                  <a:prstGeom prst="rect">
                    <a:avLst/>
                  </a:prstGeom>
                  <a:solidFill>
                    <a:srgbClr val="FF99FF"/>
                  </a:solidFill>
                  <a:ln w="635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400" b="1" i="0" u="none" strike="noStrike" kern="0" cap="none" spc="0" normalizeH="0" baseline="0" noProof="0" dirty="0">
                      <a:ln>
                        <a:noFill/>
                      </a:ln>
                      <a:effectLst/>
                      <a:uLnTx/>
                      <a:uFillTx/>
                      <a:latin typeface="IntelOne Text Light"/>
                    </a:endParaRPr>
                  </a:p>
                </p:txBody>
              </p:sp>
              <p:cxnSp>
                <p:nvCxnSpPr>
                  <p:cNvPr id="361" name="Straight Connector 360">
                    <a:extLst>
                      <a:ext uri="{FF2B5EF4-FFF2-40B4-BE49-F238E27FC236}">
                        <a16:creationId xmlns:a16="http://schemas.microsoft.com/office/drawing/2014/main" id="{ABE8DF24-1554-C38E-2B20-E1A754F69F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9639045" y="1320774"/>
                    <a:ext cx="900000" cy="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362" name="Straight Connector 361">
                    <a:extLst>
                      <a:ext uri="{FF2B5EF4-FFF2-40B4-BE49-F238E27FC236}">
                        <a16:creationId xmlns:a16="http://schemas.microsoft.com/office/drawing/2014/main" id="{F029F8D7-E912-5557-8E12-DC3868DF548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0762827" y="1320774"/>
                    <a:ext cx="547227" cy="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363" name="Straight Connector 362">
                    <a:extLst>
                      <a:ext uri="{FF2B5EF4-FFF2-40B4-BE49-F238E27FC236}">
                        <a16:creationId xmlns:a16="http://schemas.microsoft.com/office/drawing/2014/main" id="{45ECD5C4-43AE-D977-43C2-9272B3178E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1528206" y="1320774"/>
                    <a:ext cx="738990" cy="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371" name="Straight Connector 370">
                    <a:extLst>
                      <a:ext uri="{FF2B5EF4-FFF2-40B4-BE49-F238E27FC236}">
                        <a16:creationId xmlns:a16="http://schemas.microsoft.com/office/drawing/2014/main" id="{AF1E79DC-3384-C4D5-6B63-AF7BA3F047F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9997132" y="1361177"/>
                    <a:ext cx="900000" cy="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372" name="Straight Connector 371">
                    <a:extLst>
                      <a:ext uri="{FF2B5EF4-FFF2-40B4-BE49-F238E27FC236}">
                        <a16:creationId xmlns:a16="http://schemas.microsoft.com/office/drawing/2014/main" id="{4B7ED800-4B8D-D3BE-4FB3-56F8282489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1051786" y="1361177"/>
                    <a:ext cx="616355" cy="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373" name="Straight Connector 372">
                    <a:extLst>
                      <a:ext uri="{FF2B5EF4-FFF2-40B4-BE49-F238E27FC236}">
                        <a16:creationId xmlns:a16="http://schemas.microsoft.com/office/drawing/2014/main" id="{A8934236-B4D5-E043-902D-5A5C831F7CD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1798849" y="1361177"/>
                    <a:ext cx="539212" cy="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381" name="Straight Connector 380">
                    <a:extLst>
                      <a:ext uri="{FF2B5EF4-FFF2-40B4-BE49-F238E27FC236}">
                        <a16:creationId xmlns:a16="http://schemas.microsoft.com/office/drawing/2014/main" id="{D6471F04-727E-07CE-4102-0D12C03EA15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9618406" y="1361177"/>
                    <a:ext cx="308178" cy="0"/>
                  </a:xfrm>
                  <a:prstGeom prst="line">
                    <a:avLst/>
                  </a:prstGeom>
                  <a:noFill/>
                  <a:ln w="254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</p:grpSp>
          <p:sp>
            <p:nvSpPr>
              <p:cNvPr id="386" name="TextBox 385">
                <a:extLst>
                  <a:ext uri="{FF2B5EF4-FFF2-40B4-BE49-F238E27FC236}">
                    <a16:creationId xmlns:a16="http://schemas.microsoft.com/office/drawing/2014/main" id="{701101D8-9846-F692-2858-B1E79DB97225}"/>
                  </a:ext>
                </a:extLst>
              </p:cNvPr>
              <p:cNvSpPr txBox="1"/>
              <p:nvPr/>
            </p:nvSpPr>
            <p:spPr>
              <a:xfrm>
                <a:off x="7571345" y="1088740"/>
                <a:ext cx="961877" cy="20199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P15 u-bump</a:t>
                </a:r>
              </a:p>
            </p:txBody>
          </p:sp>
        </p:grpSp>
      </p:grpSp>
      <p:grpSp>
        <p:nvGrpSpPr>
          <p:cNvPr id="425" name="Group 424">
            <a:extLst>
              <a:ext uri="{FF2B5EF4-FFF2-40B4-BE49-F238E27FC236}">
                <a16:creationId xmlns:a16="http://schemas.microsoft.com/office/drawing/2014/main" id="{929A6729-6D15-F930-B745-D1BD87A9A421}"/>
              </a:ext>
            </a:extLst>
          </p:cNvPr>
          <p:cNvGrpSpPr/>
          <p:nvPr/>
        </p:nvGrpSpPr>
        <p:grpSpPr>
          <a:xfrm>
            <a:off x="4281867" y="2179386"/>
            <a:ext cx="5751081" cy="1299770"/>
            <a:chOff x="4281867" y="2179386"/>
            <a:chExt cx="5751081" cy="129977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226E1B3-5DC0-E858-A2CE-7C4EAEDF75F9}"/>
                </a:ext>
              </a:extLst>
            </p:cNvPr>
            <p:cNvSpPr txBox="1"/>
            <p:nvPr/>
          </p:nvSpPr>
          <p:spPr>
            <a:xfrm>
              <a:off x="4281867" y="2179386"/>
              <a:ext cx="13484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+mj-lt"/>
                <a:buAutoNum type="arabicPeriod" startAt="2"/>
              </a:pPr>
              <a:r>
                <a:rPr lang="en-US" altLang="zh-TW" sz="1600" b="1" dirty="0" err="1">
                  <a:solidFill>
                    <a:schemeClr val="bg2"/>
                  </a:solidFill>
                  <a:latin typeface="IntelOne Text Light"/>
                </a:rPr>
                <a:t>SoIC</a:t>
              </a:r>
              <a:r>
                <a:rPr lang="en-US" altLang="zh-TW" sz="1600" b="1" dirty="0">
                  <a:solidFill>
                    <a:schemeClr val="bg2"/>
                  </a:solidFill>
                  <a:latin typeface="IntelOne Text Light"/>
                </a:rPr>
                <a:t>-P </a:t>
              </a:r>
              <a:r>
                <a:rPr lang="en-US" sz="1600" b="1" dirty="0">
                  <a:solidFill>
                    <a:schemeClr val="bg2"/>
                  </a:solidFill>
                  <a:latin typeface="IntelOne Text Light"/>
                </a:rPr>
                <a:t>: </a:t>
              </a:r>
            </a:p>
          </p:txBody>
        </p:sp>
        <p:grpSp>
          <p:nvGrpSpPr>
            <p:cNvPr id="424" name="Group 423">
              <a:extLst>
                <a:ext uri="{FF2B5EF4-FFF2-40B4-BE49-F238E27FC236}">
                  <a16:creationId xmlns:a16="http://schemas.microsoft.com/office/drawing/2014/main" id="{827E8D60-BC19-D5D3-53F8-45B3B1219A07}"/>
                </a:ext>
              </a:extLst>
            </p:cNvPr>
            <p:cNvGrpSpPr/>
            <p:nvPr/>
          </p:nvGrpSpPr>
          <p:grpSpPr>
            <a:xfrm>
              <a:off x="6680937" y="2255587"/>
              <a:ext cx="3352011" cy="1223569"/>
              <a:chOff x="6680937" y="2255587"/>
              <a:chExt cx="3352011" cy="1223569"/>
            </a:xfrm>
          </p:grpSpPr>
          <p:sp>
            <p:nvSpPr>
              <p:cNvPr id="347" name="TextBox 346">
                <a:extLst>
                  <a:ext uri="{FF2B5EF4-FFF2-40B4-BE49-F238E27FC236}">
                    <a16:creationId xmlns:a16="http://schemas.microsoft.com/office/drawing/2014/main" id="{2B2D1AFF-F646-C2A5-2087-A63FFB5C93FF}"/>
                  </a:ext>
                </a:extLst>
              </p:cNvPr>
              <p:cNvSpPr txBox="1"/>
              <p:nvPr/>
            </p:nvSpPr>
            <p:spPr>
              <a:xfrm>
                <a:off x="9664257" y="3066765"/>
                <a:ext cx="368691" cy="21544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TMV</a:t>
                </a:r>
              </a:p>
            </p:txBody>
          </p:sp>
          <p:cxnSp>
            <p:nvCxnSpPr>
              <p:cNvPr id="348" name="Straight Arrow Connector 347">
                <a:extLst>
                  <a:ext uri="{FF2B5EF4-FFF2-40B4-BE49-F238E27FC236}">
                    <a16:creationId xmlns:a16="http://schemas.microsoft.com/office/drawing/2014/main" id="{7930C44B-8013-CEE8-0CAA-44471609D5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07011" y="3152664"/>
                <a:ext cx="321628" cy="0"/>
              </a:xfrm>
              <a:prstGeom prst="straightConnector1">
                <a:avLst/>
              </a:prstGeom>
              <a:noFill/>
              <a:ln w="15875" cap="flat">
                <a:solidFill>
                  <a:srgbClr val="0000FF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grpSp>
            <p:nvGrpSpPr>
              <p:cNvPr id="304" name="Group 303">
                <a:extLst>
                  <a:ext uri="{FF2B5EF4-FFF2-40B4-BE49-F238E27FC236}">
                    <a16:creationId xmlns:a16="http://schemas.microsoft.com/office/drawing/2014/main" id="{7DA3C8FA-3B56-9D1E-33F3-F7104341D985}"/>
                  </a:ext>
                </a:extLst>
              </p:cNvPr>
              <p:cNvGrpSpPr/>
              <p:nvPr/>
            </p:nvGrpSpPr>
            <p:grpSpPr>
              <a:xfrm>
                <a:off x="6781316" y="3329220"/>
                <a:ext cx="2442261" cy="149936"/>
                <a:chOff x="5593765" y="1563743"/>
                <a:chExt cx="2604876" cy="159919"/>
              </a:xfrm>
            </p:grpSpPr>
            <p:sp>
              <p:nvSpPr>
                <p:cNvPr id="329" name="Oval 328">
                  <a:extLst>
                    <a:ext uri="{FF2B5EF4-FFF2-40B4-BE49-F238E27FC236}">
                      <a16:creationId xmlns:a16="http://schemas.microsoft.com/office/drawing/2014/main" id="{0CCB0DCC-C960-F09D-DEB4-815C1F0A31BD}"/>
                    </a:ext>
                  </a:extLst>
                </p:cNvPr>
                <p:cNvSpPr/>
                <p:nvPr/>
              </p:nvSpPr>
              <p:spPr>
                <a:xfrm>
                  <a:off x="5593765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30" name="Oval 329">
                  <a:extLst>
                    <a:ext uri="{FF2B5EF4-FFF2-40B4-BE49-F238E27FC236}">
                      <a16:creationId xmlns:a16="http://schemas.microsoft.com/office/drawing/2014/main" id="{D26DDA7F-F781-FCCB-DDA1-29DE3E6E3221}"/>
                    </a:ext>
                  </a:extLst>
                </p:cNvPr>
                <p:cNvSpPr/>
                <p:nvPr/>
              </p:nvSpPr>
              <p:spPr>
                <a:xfrm>
                  <a:off x="5838261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31" name="Oval 330">
                  <a:extLst>
                    <a:ext uri="{FF2B5EF4-FFF2-40B4-BE49-F238E27FC236}">
                      <a16:creationId xmlns:a16="http://schemas.microsoft.com/office/drawing/2014/main" id="{FB4C54AE-DE0C-270E-BFBB-8DE2BAEE492C}"/>
                    </a:ext>
                  </a:extLst>
                </p:cNvPr>
                <p:cNvSpPr/>
                <p:nvPr/>
              </p:nvSpPr>
              <p:spPr>
                <a:xfrm>
                  <a:off x="6082756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32" name="Oval 331">
                  <a:extLst>
                    <a:ext uri="{FF2B5EF4-FFF2-40B4-BE49-F238E27FC236}">
                      <a16:creationId xmlns:a16="http://schemas.microsoft.com/office/drawing/2014/main" id="{1D493703-ADC7-0454-72BB-CAAF5EBB2299}"/>
                    </a:ext>
                  </a:extLst>
                </p:cNvPr>
                <p:cNvSpPr/>
                <p:nvPr/>
              </p:nvSpPr>
              <p:spPr>
                <a:xfrm>
                  <a:off x="6327252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33" name="Oval 332">
                  <a:extLst>
                    <a:ext uri="{FF2B5EF4-FFF2-40B4-BE49-F238E27FC236}">
                      <a16:creationId xmlns:a16="http://schemas.microsoft.com/office/drawing/2014/main" id="{6E1F7422-0E54-08C8-A31C-79F7E9D7300F}"/>
                    </a:ext>
                  </a:extLst>
                </p:cNvPr>
                <p:cNvSpPr/>
                <p:nvPr/>
              </p:nvSpPr>
              <p:spPr>
                <a:xfrm>
                  <a:off x="6571748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34" name="Oval 333">
                  <a:extLst>
                    <a:ext uri="{FF2B5EF4-FFF2-40B4-BE49-F238E27FC236}">
                      <a16:creationId xmlns:a16="http://schemas.microsoft.com/office/drawing/2014/main" id="{96CC86E4-7B5C-380C-AE85-BAF867691527}"/>
                    </a:ext>
                  </a:extLst>
                </p:cNvPr>
                <p:cNvSpPr/>
                <p:nvPr/>
              </p:nvSpPr>
              <p:spPr>
                <a:xfrm>
                  <a:off x="7060739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37" name="Oval 336">
                  <a:extLst>
                    <a:ext uri="{FF2B5EF4-FFF2-40B4-BE49-F238E27FC236}">
                      <a16:creationId xmlns:a16="http://schemas.microsoft.com/office/drawing/2014/main" id="{E2786983-F20F-4F9F-893B-1BB5CBB4D159}"/>
                    </a:ext>
                  </a:extLst>
                </p:cNvPr>
                <p:cNvSpPr/>
                <p:nvPr/>
              </p:nvSpPr>
              <p:spPr>
                <a:xfrm>
                  <a:off x="7549731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38" name="Oval 337">
                  <a:extLst>
                    <a:ext uri="{FF2B5EF4-FFF2-40B4-BE49-F238E27FC236}">
                      <a16:creationId xmlns:a16="http://schemas.microsoft.com/office/drawing/2014/main" id="{3FB036D9-B902-9E50-B4E4-8FB2A2FCC543}"/>
                    </a:ext>
                  </a:extLst>
                </p:cNvPr>
                <p:cNvSpPr/>
                <p:nvPr/>
              </p:nvSpPr>
              <p:spPr>
                <a:xfrm>
                  <a:off x="8038722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39" name="Oval 338">
                  <a:extLst>
                    <a:ext uri="{FF2B5EF4-FFF2-40B4-BE49-F238E27FC236}">
                      <a16:creationId xmlns:a16="http://schemas.microsoft.com/office/drawing/2014/main" id="{375B44ED-C196-7520-F115-94451DBF4BB4}"/>
                    </a:ext>
                  </a:extLst>
                </p:cNvPr>
                <p:cNvSpPr/>
                <p:nvPr/>
              </p:nvSpPr>
              <p:spPr>
                <a:xfrm>
                  <a:off x="6816244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43" name="Oval 342">
                  <a:extLst>
                    <a:ext uri="{FF2B5EF4-FFF2-40B4-BE49-F238E27FC236}">
                      <a16:creationId xmlns:a16="http://schemas.microsoft.com/office/drawing/2014/main" id="{407D0BD9-F61C-D765-9775-23CBD0B1BF79}"/>
                    </a:ext>
                  </a:extLst>
                </p:cNvPr>
                <p:cNvSpPr/>
                <p:nvPr/>
              </p:nvSpPr>
              <p:spPr>
                <a:xfrm>
                  <a:off x="7305235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44" name="Oval 343">
                  <a:extLst>
                    <a:ext uri="{FF2B5EF4-FFF2-40B4-BE49-F238E27FC236}">
                      <a16:creationId xmlns:a16="http://schemas.microsoft.com/office/drawing/2014/main" id="{9831C910-24FD-F221-004E-CB7BE09E6FF3}"/>
                    </a:ext>
                  </a:extLst>
                </p:cNvPr>
                <p:cNvSpPr/>
                <p:nvPr/>
              </p:nvSpPr>
              <p:spPr>
                <a:xfrm>
                  <a:off x="7794226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305" name="Rectangle 304">
                <a:extLst>
                  <a:ext uri="{FF2B5EF4-FFF2-40B4-BE49-F238E27FC236}">
                    <a16:creationId xmlns:a16="http://schemas.microsoft.com/office/drawing/2014/main" id="{7579F0CA-EB08-63FA-6AF5-9DDB02ADE8F4}"/>
                  </a:ext>
                </a:extLst>
              </p:cNvPr>
              <p:cNvSpPr/>
              <p:nvPr/>
            </p:nvSpPr>
            <p:spPr>
              <a:xfrm>
                <a:off x="6680938" y="2887817"/>
                <a:ext cx="2698966" cy="388877"/>
              </a:xfrm>
              <a:prstGeom prst="rect">
                <a:avLst/>
              </a:prstGeom>
              <a:solidFill>
                <a:schemeClr val="tx1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endParaRPr>
              </a:p>
            </p:txBody>
          </p:sp>
          <p:sp>
            <p:nvSpPr>
              <p:cNvPr id="306" name="Rectangle 305">
                <a:extLst>
                  <a:ext uri="{FF2B5EF4-FFF2-40B4-BE49-F238E27FC236}">
                    <a16:creationId xmlns:a16="http://schemas.microsoft.com/office/drawing/2014/main" id="{01CE4D97-1509-7C06-7D94-436D87568BE3}"/>
                  </a:ext>
                </a:extLst>
              </p:cNvPr>
              <p:cNvSpPr/>
              <p:nvPr/>
            </p:nvSpPr>
            <p:spPr>
              <a:xfrm>
                <a:off x="6680938" y="2794570"/>
                <a:ext cx="2698966" cy="93248"/>
              </a:xfrm>
              <a:prstGeom prst="rect">
                <a:avLst/>
              </a:prstGeom>
              <a:solidFill>
                <a:srgbClr val="FF99FF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endParaRPr>
              </a:p>
            </p:txBody>
          </p:sp>
          <p:sp>
            <p:nvSpPr>
              <p:cNvPr id="307" name="Rectangle 306">
                <a:extLst>
                  <a:ext uri="{FF2B5EF4-FFF2-40B4-BE49-F238E27FC236}">
                    <a16:creationId xmlns:a16="http://schemas.microsoft.com/office/drawing/2014/main" id="{0A391D8F-275A-FCD6-508D-5BEFB531AF73}"/>
                  </a:ext>
                </a:extLst>
              </p:cNvPr>
              <p:cNvSpPr/>
              <p:nvPr/>
            </p:nvSpPr>
            <p:spPr>
              <a:xfrm>
                <a:off x="6680937" y="2255587"/>
                <a:ext cx="2698966" cy="543716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3175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/>
                <a:endParaRPr lang="en-US" kern="0">
                  <a:latin typeface="IntelOne Text Light"/>
                  <a:sym typeface="Helvetica Neue Medium"/>
                </a:endParaRPr>
              </a:p>
            </p:txBody>
          </p:sp>
          <p:sp>
            <p:nvSpPr>
              <p:cNvPr id="308" name="Rectangle 307">
                <a:extLst>
                  <a:ext uri="{FF2B5EF4-FFF2-40B4-BE49-F238E27FC236}">
                    <a16:creationId xmlns:a16="http://schemas.microsoft.com/office/drawing/2014/main" id="{E24A97EE-2473-2833-99FF-3B1EC174EC96}"/>
                  </a:ext>
                </a:extLst>
              </p:cNvPr>
              <p:cNvSpPr/>
              <p:nvPr/>
            </p:nvSpPr>
            <p:spPr>
              <a:xfrm>
                <a:off x="7080765" y="2970613"/>
                <a:ext cx="1871062" cy="306086"/>
              </a:xfrm>
              <a:prstGeom prst="rect">
                <a:avLst/>
              </a:prstGeom>
              <a:solidFill>
                <a:srgbClr val="99FF99"/>
              </a:solidFill>
              <a:ln w="6350" cap="flat" cmpd="sng" algn="ctr">
                <a:solidFill>
                  <a:srgbClr val="00B05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endParaRPr>
              </a:p>
            </p:txBody>
          </p:sp>
          <p:cxnSp>
            <p:nvCxnSpPr>
              <p:cNvPr id="309" name="Straight Connector 308">
                <a:extLst>
                  <a:ext uri="{FF2B5EF4-FFF2-40B4-BE49-F238E27FC236}">
                    <a16:creationId xmlns:a16="http://schemas.microsoft.com/office/drawing/2014/main" id="{F3B1E233-6687-2DC9-13A2-722610CA3E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81315" y="2799307"/>
                <a:ext cx="0" cy="476622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310" name="Straight Connector 309">
                <a:extLst>
                  <a:ext uri="{FF2B5EF4-FFF2-40B4-BE49-F238E27FC236}">
                    <a16:creationId xmlns:a16="http://schemas.microsoft.com/office/drawing/2014/main" id="{D6A501EB-1A73-6FFB-14B3-DB75CAE08B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59944" y="2799306"/>
                <a:ext cx="0" cy="476622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311" name="Straight Connector 310">
                <a:extLst>
                  <a:ext uri="{FF2B5EF4-FFF2-40B4-BE49-F238E27FC236}">
                    <a16:creationId xmlns:a16="http://schemas.microsoft.com/office/drawing/2014/main" id="{A00B9D19-A0BC-473F-46AD-C9A0BBDF84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83094" y="2799306"/>
                <a:ext cx="0" cy="473827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312" name="Straight Connector 311">
                <a:extLst>
                  <a:ext uri="{FF2B5EF4-FFF2-40B4-BE49-F238E27FC236}">
                    <a16:creationId xmlns:a16="http://schemas.microsoft.com/office/drawing/2014/main" id="{8C2D1030-A98D-9D5C-630F-E07BDDB8B2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75120" y="2799308"/>
                <a:ext cx="0" cy="473827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319" name="Straight Connector 318">
                <a:extLst>
                  <a:ext uri="{FF2B5EF4-FFF2-40B4-BE49-F238E27FC236}">
                    <a16:creationId xmlns:a16="http://schemas.microsoft.com/office/drawing/2014/main" id="{3BD01370-5B92-F2A6-1CD9-5A5FFF250CE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710312" y="2862207"/>
                <a:ext cx="135010" cy="1275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704" name="Straight Connector 703">
                <a:extLst>
                  <a:ext uri="{FF2B5EF4-FFF2-40B4-BE49-F238E27FC236}">
                    <a16:creationId xmlns:a16="http://schemas.microsoft.com/office/drawing/2014/main" id="{A5E71BEE-9DCF-11DB-31A0-D2B6C2AC43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887554" y="2862207"/>
                <a:ext cx="135010" cy="1275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705" name="Straight Connector 704">
                <a:extLst>
                  <a:ext uri="{FF2B5EF4-FFF2-40B4-BE49-F238E27FC236}">
                    <a16:creationId xmlns:a16="http://schemas.microsoft.com/office/drawing/2014/main" id="{DCC07886-BCDB-A347-E06A-6CCFF94327B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015420" y="2862207"/>
                <a:ext cx="135010" cy="1275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707" name="Straight Connector 706">
                <a:extLst>
                  <a:ext uri="{FF2B5EF4-FFF2-40B4-BE49-F238E27FC236}">
                    <a16:creationId xmlns:a16="http://schemas.microsoft.com/office/drawing/2014/main" id="{172EAD28-1F65-A6AD-21AF-0BC67D54569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192659" y="2862207"/>
                <a:ext cx="135010" cy="1275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grpSp>
            <p:nvGrpSpPr>
              <p:cNvPr id="710" name="Group 709">
                <a:extLst>
                  <a:ext uri="{FF2B5EF4-FFF2-40B4-BE49-F238E27FC236}">
                    <a16:creationId xmlns:a16="http://schemas.microsoft.com/office/drawing/2014/main" id="{5B81F7E6-AF67-FA5D-E57D-ABB4746B578C}"/>
                  </a:ext>
                </a:extLst>
              </p:cNvPr>
              <p:cNvGrpSpPr/>
              <p:nvPr/>
            </p:nvGrpSpPr>
            <p:grpSpPr>
              <a:xfrm>
                <a:off x="7058215" y="2795717"/>
                <a:ext cx="1911832" cy="188500"/>
                <a:chOff x="6444284" y="4457382"/>
                <a:chExt cx="2039129" cy="201050"/>
              </a:xfrm>
            </p:grpSpPr>
            <p:sp>
              <p:nvSpPr>
                <p:cNvPr id="712" name="Trapezoid 711">
                  <a:extLst>
                    <a:ext uri="{FF2B5EF4-FFF2-40B4-BE49-F238E27FC236}">
                      <a16:creationId xmlns:a16="http://schemas.microsoft.com/office/drawing/2014/main" id="{AE8A4298-DBBE-6B31-D905-7769EDF6B766}"/>
                    </a:ext>
                  </a:extLst>
                </p:cNvPr>
                <p:cNvSpPr/>
                <p:nvPr/>
              </p:nvSpPr>
              <p:spPr>
                <a:xfrm flipV="1">
                  <a:off x="6444284" y="4560836"/>
                  <a:ext cx="2039129" cy="77855"/>
                </a:xfrm>
                <a:prstGeom prst="trapezoid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grpSp>
              <p:nvGrpSpPr>
                <p:cNvPr id="713" name="Group 712">
                  <a:extLst>
                    <a:ext uri="{FF2B5EF4-FFF2-40B4-BE49-F238E27FC236}">
                      <a16:creationId xmlns:a16="http://schemas.microsoft.com/office/drawing/2014/main" id="{BC776C33-A3F7-BFB7-CC5F-91232F881043}"/>
                    </a:ext>
                  </a:extLst>
                </p:cNvPr>
                <p:cNvGrpSpPr/>
                <p:nvPr/>
              </p:nvGrpSpPr>
              <p:grpSpPr>
                <a:xfrm>
                  <a:off x="6477045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327" name="Straight Connector 326">
                    <a:extLst>
                      <a:ext uri="{FF2B5EF4-FFF2-40B4-BE49-F238E27FC236}">
                        <a16:creationId xmlns:a16="http://schemas.microsoft.com/office/drawing/2014/main" id="{96AD90D8-3802-2492-622C-42667422841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328" name="Straight Connector 327">
                    <a:extLst>
                      <a:ext uri="{FF2B5EF4-FFF2-40B4-BE49-F238E27FC236}">
                        <a16:creationId xmlns:a16="http://schemas.microsoft.com/office/drawing/2014/main" id="{F15DE151-A98B-3AF1-E0CE-4D1C847EFAD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14" name="Group 713">
                  <a:extLst>
                    <a:ext uri="{FF2B5EF4-FFF2-40B4-BE49-F238E27FC236}">
                      <a16:creationId xmlns:a16="http://schemas.microsoft.com/office/drawing/2014/main" id="{4DD2375A-CC56-B9F1-AD9A-E5F9F666600D}"/>
                    </a:ext>
                  </a:extLst>
                </p:cNvPr>
                <p:cNvGrpSpPr/>
                <p:nvPr/>
              </p:nvGrpSpPr>
              <p:grpSpPr>
                <a:xfrm>
                  <a:off x="6644243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66" name="Straight Connector 765">
                    <a:extLst>
                      <a:ext uri="{FF2B5EF4-FFF2-40B4-BE49-F238E27FC236}">
                        <a16:creationId xmlns:a16="http://schemas.microsoft.com/office/drawing/2014/main" id="{3EE357B9-22EB-CB68-5F6B-93E443FED0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67" name="Straight Connector 766">
                    <a:extLst>
                      <a:ext uri="{FF2B5EF4-FFF2-40B4-BE49-F238E27FC236}">
                        <a16:creationId xmlns:a16="http://schemas.microsoft.com/office/drawing/2014/main" id="{B9114834-8415-A318-9448-C5F673ACAF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15" name="Group 714">
                  <a:extLst>
                    <a:ext uri="{FF2B5EF4-FFF2-40B4-BE49-F238E27FC236}">
                      <a16:creationId xmlns:a16="http://schemas.microsoft.com/office/drawing/2014/main" id="{88861030-5A06-85A6-9B07-FB26AE146B5D}"/>
                    </a:ext>
                  </a:extLst>
                </p:cNvPr>
                <p:cNvGrpSpPr/>
                <p:nvPr/>
              </p:nvGrpSpPr>
              <p:grpSpPr>
                <a:xfrm>
                  <a:off x="6811441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64" name="Straight Connector 763">
                    <a:extLst>
                      <a:ext uri="{FF2B5EF4-FFF2-40B4-BE49-F238E27FC236}">
                        <a16:creationId xmlns:a16="http://schemas.microsoft.com/office/drawing/2014/main" id="{764CFFD9-4DB2-7643-6B89-2104AEEB79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65" name="Straight Connector 764">
                    <a:extLst>
                      <a:ext uri="{FF2B5EF4-FFF2-40B4-BE49-F238E27FC236}">
                        <a16:creationId xmlns:a16="http://schemas.microsoft.com/office/drawing/2014/main" id="{E6B6051D-5C5E-BA4E-6321-2D62A3708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16" name="Group 715">
                  <a:extLst>
                    <a:ext uri="{FF2B5EF4-FFF2-40B4-BE49-F238E27FC236}">
                      <a16:creationId xmlns:a16="http://schemas.microsoft.com/office/drawing/2014/main" id="{B723A2CF-5F54-67C5-8B51-CA2AB6493CFC}"/>
                    </a:ext>
                  </a:extLst>
                </p:cNvPr>
                <p:cNvGrpSpPr/>
                <p:nvPr/>
              </p:nvGrpSpPr>
              <p:grpSpPr>
                <a:xfrm>
                  <a:off x="6978639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62" name="Straight Connector 761">
                    <a:extLst>
                      <a:ext uri="{FF2B5EF4-FFF2-40B4-BE49-F238E27FC236}">
                        <a16:creationId xmlns:a16="http://schemas.microsoft.com/office/drawing/2014/main" id="{4336AC8E-2671-7B46-98DF-816FF5AC332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63" name="Straight Connector 762">
                    <a:extLst>
                      <a:ext uri="{FF2B5EF4-FFF2-40B4-BE49-F238E27FC236}">
                        <a16:creationId xmlns:a16="http://schemas.microsoft.com/office/drawing/2014/main" id="{1DD1C5DB-AD1B-38B9-527F-1B31A62FE5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17" name="Group 716">
                  <a:extLst>
                    <a:ext uri="{FF2B5EF4-FFF2-40B4-BE49-F238E27FC236}">
                      <a16:creationId xmlns:a16="http://schemas.microsoft.com/office/drawing/2014/main" id="{6FEB8BA4-D8BB-461C-9500-B3B9C560948A}"/>
                    </a:ext>
                  </a:extLst>
                </p:cNvPr>
                <p:cNvGrpSpPr/>
                <p:nvPr/>
              </p:nvGrpSpPr>
              <p:grpSpPr>
                <a:xfrm>
                  <a:off x="7145837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60" name="Straight Connector 759">
                    <a:extLst>
                      <a:ext uri="{FF2B5EF4-FFF2-40B4-BE49-F238E27FC236}">
                        <a16:creationId xmlns:a16="http://schemas.microsoft.com/office/drawing/2014/main" id="{75417A06-D15F-876A-1567-015F2F6B14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61" name="Straight Connector 760">
                    <a:extLst>
                      <a:ext uri="{FF2B5EF4-FFF2-40B4-BE49-F238E27FC236}">
                        <a16:creationId xmlns:a16="http://schemas.microsoft.com/office/drawing/2014/main" id="{7F7C0BCE-3FA3-F02A-7118-6391A812247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18" name="Group 717">
                  <a:extLst>
                    <a:ext uri="{FF2B5EF4-FFF2-40B4-BE49-F238E27FC236}">
                      <a16:creationId xmlns:a16="http://schemas.microsoft.com/office/drawing/2014/main" id="{648BD428-D01B-6966-1B42-B3B929F77C77}"/>
                    </a:ext>
                  </a:extLst>
                </p:cNvPr>
                <p:cNvGrpSpPr/>
                <p:nvPr/>
              </p:nvGrpSpPr>
              <p:grpSpPr>
                <a:xfrm>
                  <a:off x="7313035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58" name="Straight Connector 757">
                    <a:extLst>
                      <a:ext uri="{FF2B5EF4-FFF2-40B4-BE49-F238E27FC236}">
                        <a16:creationId xmlns:a16="http://schemas.microsoft.com/office/drawing/2014/main" id="{0BA47528-2A03-3A14-BA7E-EF9E4159116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59" name="Straight Connector 758">
                    <a:extLst>
                      <a:ext uri="{FF2B5EF4-FFF2-40B4-BE49-F238E27FC236}">
                        <a16:creationId xmlns:a16="http://schemas.microsoft.com/office/drawing/2014/main" id="{FB418006-13B8-C75A-2129-985D33C064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19" name="Group 718">
                  <a:extLst>
                    <a:ext uri="{FF2B5EF4-FFF2-40B4-BE49-F238E27FC236}">
                      <a16:creationId xmlns:a16="http://schemas.microsoft.com/office/drawing/2014/main" id="{0211CFF1-8D50-B282-E131-C5121FF0AA5B}"/>
                    </a:ext>
                  </a:extLst>
                </p:cNvPr>
                <p:cNvGrpSpPr/>
                <p:nvPr/>
              </p:nvGrpSpPr>
              <p:grpSpPr>
                <a:xfrm>
                  <a:off x="7480233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56" name="Straight Connector 755">
                    <a:extLst>
                      <a:ext uri="{FF2B5EF4-FFF2-40B4-BE49-F238E27FC236}">
                        <a16:creationId xmlns:a16="http://schemas.microsoft.com/office/drawing/2014/main" id="{DAFEF56D-F523-384F-E3AF-C716FC4F8F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57" name="Straight Connector 756">
                    <a:extLst>
                      <a:ext uri="{FF2B5EF4-FFF2-40B4-BE49-F238E27FC236}">
                        <a16:creationId xmlns:a16="http://schemas.microsoft.com/office/drawing/2014/main" id="{F75DA7E7-5BFE-7F3F-4C4E-7720EE75E13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20" name="Group 719">
                  <a:extLst>
                    <a:ext uri="{FF2B5EF4-FFF2-40B4-BE49-F238E27FC236}">
                      <a16:creationId xmlns:a16="http://schemas.microsoft.com/office/drawing/2014/main" id="{F773106D-2D58-4F55-8E90-42BD70BE068F}"/>
                    </a:ext>
                  </a:extLst>
                </p:cNvPr>
                <p:cNvGrpSpPr/>
                <p:nvPr/>
              </p:nvGrpSpPr>
              <p:grpSpPr>
                <a:xfrm>
                  <a:off x="7647431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54" name="Straight Connector 753">
                    <a:extLst>
                      <a:ext uri="{FF2B5EF4-FFF2-40B4-BE49-F238E27FC236}">
                        <a16:creationId xmlns:a16="http://schemas.microsoft.com/office/drawing/2014/main" id="{5523D10F-7DDA-31C8-986A-92D867CB15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55" name="Straight Connector 754">
                    <a:extLst>
                      <a:ext uri="{FF2B5EF4-FFF2-40B4-BE49-F238E27FC236}">
                        <a16:creationId xmlns:a16="http://schemas.microsoft.com/office/drawing/2014/main" id="{910DAE07-505A-28A9-A5C0-EBA63F4523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21" name="Group 720">
                  <a:extLst>
                    <a:ext uri="{FF2B5EF4-FFF2-40B4-BE49-F238E27FC236}">
                      <a16:creationId xmlns:a16="http://schemas.microsoft.com/office/drawing/2014/main" id="{43CBC80D-74CB-CBC4-F0F9-0E318B2CD842}"/>
                    </a:ext>
                  </a:extLst>
                </p:cNvPr>
                <p:cNvGrpSpPr/>
                <p:nvPr/>
              </p:nvGrpSpPr>
              <p:grpSpPr>
                <a:xfrm>
                  <a:off x="7814629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52" name="Straight Connector 751">
                    <a:extLst>
                      <a:ext uri="{FF2B5EF4-FFF2-40B4-BE49-F238E27FC236}">
                        <a16:creationId xmlns:a16="http://schemas.microsoft.com/office/drawing/2014/main" id="{49A7ED44-763A-BFD7-6B98-A2B17AA5B27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53" name="Straight Connector 752">
                    <a:extLst>
                      <a:ext uri="{FF2B5EF4-FFF2-40B4-BE49-F238E27FC236}">
                        <a16:creationId xmlns:a16="http://schemas.microsoft.com/office/drawing/2014/main" id="{51D7E7C4-A3F2-E328-EFFA-EAE1B8B051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22" name="Group 721">
                  <a:extLst>
                    <a:ext uri="{FF2B5EF4-FFF2-40B4-BE49-F238E27FC236}">
                      <a16:creationId xmlns:a16="http://schemas.microsoft.com/office/drawing/2014/main" id="{B7112A5F-73B1-A95B-28A9-5C55B08715D8}"/>
                    </a:ext>
                  </a:extLst>
                </p:cNvPr>
                <p:cNvGrpSpPr/>
                <p:nvPr/>
              </p:nvGrpSpPr>
              <p:grpSpPr>
                <a:xfrm>
                  <a:off x="7981827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50" name="Straight Connector 749">
                    <a:extLst>
                      <a:ext uri="{FF2B5EF4-FFF2-40B4-BE49-F238E27FC236}">
                        <a16:creationId xmlns:a16="http://schemas.microsoft.com/office/drawing/2014/main" id="{BF6A2C02-9EF5-821A-62D3-F22B886C0B1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51" name="Straight Connector 750">
                    <a:extLst>
                      <a:ext uri="{FF2B5EF4-FFF2-40B4-BE49-F238E27FC236}">
                        <a16:creationId xmlns:a16="http://schemas.microsoft.com/office/drawing/2014/main" id="{0423F79F-DDB9-5489-23AB-2CC01FE4F9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23" name="Group 722">
                  <a:extLst>
                    <a:ext uri="{FF2B5EF4-FFF2-40B4-BE49-F238E27FC236}">
                      <a16:creationId xmlns:a16="http://schemas.microsoft.com/office/drawing/2014/main" id="{1D45612E-5E27-5DF8-90B2-80F78861BB53}"/>
                    </a:ext>
                  </a:extLst>
                </p:cNvPr>
                <p:cNvGrpSpPr/>
                <p:nvPr/>
              </p:nvGrpSpPr>
              <p:grpSpPr>
                <a:xfrm>
                  <a:off x="8149025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48" name="Straight Connector 747">
                    <a:extLst>
                      <a:ext uri="{FF2B5EF4-FFF2-40B4-BE49-F238E27FC236}">
                        <a16:creationId xmlns:a16="http://schemas.microsoft.com/office/drawing/2014/main" id="{DF3D6F3E-7428-421F-B9EC-1EE55DBF64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49" name="Straight Connector 748">
                    <a:extLst>
                      <a:ext uri="{FF2B5EF4-FFF2-40B4-BE49-F238E27FC236}">
                        <a16:creationId xmlns:a16="http://schemas.microsoft.com/office/drawing/2014/main" id="{A2C8F270-D915-3FC2-DA3D-0646F497DE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24" name="Group 723">
                  <a:extLst>
                    <a:ext uri="{FF2B5EF4-FFF2-40B4-BE49-F238E27FC236}">
                      <a16:creationId xmlns:a16="http://schemas.microsoft.com/office/drawing/2014/main" id="{F5B83737-85CD-CEB8-B23A-8528C6821DE0}"/>
                    </a:ext>
                  </a:extLst>
                </p:cNvPr>
                <p:cNvGrpSpPr/>
                <p:nvPr/>
              </p:nvGrpSpPr>
              <p:grpSpPr>
                <a:xfrm>
                  <a:off x="8316222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746" name="Straight Connector 745">
                    <a:extLst>
                      <a:ext uri="{FF2B5EF4-FFF2-40B4-BE49-F238E27FC236}">
                        <a16:creationId xmlns:a16="http://schemas.microsoft.com/office/drawing/2014/main" id="{11AB4BF7-AB84-8F26-FB75-4347B58898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747" name="Straight Connector 746">
                    <a:extLst>
                      <a:ext uri="{FF2B5EF4-FFF2-40B4-BE49-F238E27FC236}">
                        <a16:creationId xmlns:a16="http://schemas.microsoft.com/office/drawing/2014/main" id="{EFD2E873-0E6F-6037-4D52-70CA2FF14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725" name="Group 724">
                  <a:extLst>
                    <a:ext uri="{FF2B5EF4-FFF2-40B4-BE49-F238E27FC236}">
                      <a16:creationId xmlns:a16="http://schemas.microsoft.com/office/drawing/2014/main" id="{185738B4-A7C5-9520-70E4-17EBCB9EEEE8}"/>
                    </a:ext>
                  </a:extLst>
                </p:cNvPr>
                <p:cNvGrpSpPr/>
                <p:nvPr/>
              </p:nvGrpSpPr>
              <p:grpSpPr>
                <a:xfrm>
                  <a:off x="6491583" y="4545522"/>
                  <a:ext cx="1921074" cy="112910"/>
                  <a:chOff x="5953063" y="1064162"/>
                  <a:chExt cx="1921074" cy="144000"/>
                </a:xfrm>
                <a:solidFill>
                  <a:schemeClr val="tx1">
                    <a:lumMod val="50000"/>
                    <a:lumOff val="50000"/>
                  </a:schemeClr>
                </a:solidFill>
              </p:grpSpPr>
              <p:sp>
                <p:nvSpPr>
                  <p:cNvPr id="726" name="Oval 725">
                    <a:extLst>
                      <a:ext uri="{FF2B5EF4-FFF2-40B4-BE49-F238E27FC236}">
                        <a16:creationId xmlns:a16="http://schemas.microsoft.com/office/drawing/2014/main" id="{9E1B96DE-EAD7-1FAD-B553-E2F6CC8C5A03}"/>
                      </a:ext>
                    </a:extLst>
                  </p:cNvPr>
                  <p:cNvSpPr/>
                  <p:nvPr/>
                </p:nvSpPr>
                <p:spPr>
                  <a:xfrm>
                    <a:off x="595306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27" name="Oval 726">
                    <a:extLst>
                      <a:ext uri="{FF2B5EF4-FFF2-40B4-BE49-F238E27FC236}">
                        <a16:creationId xmlns:a16="http://schemas.microsoft.com/office/drawing/2014/main" id="{6A31E5A1-BAB6-EC49-F304-E98ABEF35F0A}"/>
                      </a:ext>
                    </a:extLst>
                  </p:cNvPr>
                  <p:cNvSpPr/>
                  <p:nvPr/>
                </p:nvSpPr>
                <p:spPr>
                  <a:xfrm>
                    <a:off x="605038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28" name="Oval 727">
                    <a:extLst>
                      <a:ext uri="{FF2B5EF4-FFF2-40B4-BE49-F238E27FC236}">
                        <a16:creationId xmlns:a16="http://schemas.microsoft.com/office/drawing/2014/main" id="{762A0CB6-BDDF-5B4F-56D6-D680A785B15D}"/>
                      </a:ext>
                    </a:extLst>
                  </p:cNvPr>
                  <p:cNvSpPr/>
                  <p:nvPr/>
                </p:nvSpPr>
                <p:spPr>
                  <a:xfrm>
                    <a:off x="614770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29" name="Oval 728">
                    <a:extLst>
                      <a:ext uri="{FF2B5EF4-FFF2-40B4-BE49-F238E27FC236}">
                        <a16:creationId xmlns:a16="http://schemas.microsoft.com/office/drawing/2014/main" id="{011E2FAC-B218-6F7D-71C1-A80AC23661DE}"/>
                      </a:ext>
                    </a:extLst>
                  </p:cNvPr>
                  <p:cNvSpPr/>
                  <p:nvPr/>
                </p:nvSpPr>
                <p:spPr>
                  <a:xfrm>
                    <a:off x="624502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0" name="Oval 729">
                    <a:extLst>
                      <a:ext uri="{FF2B5EF4-FFF2-40B4-BE49-F238E27FC236}">
                        <a16:creationId xmlns:a16="http://schemas.microsoft.com/office/drawing/2014/main" id="{97431277-C35B-FC55-09E3-BDFE03F39CF1}"/>
                      </a:ext>
                    </a:extLst>
                  </p:cNvPr>
                  <p:cNvSpPr/>
                  <p:nvPr/>
                </p:nvSpPr>
                <p:spPr>
                  <a:xfrm>
                    <a:off x="643966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1" name="Oval 730">
                    <a:extLst>
                      <a:ext uri="{FF2B5EF4-FFF2-40B4-BE49-F238E27FC236}">
                        <a16:creationId xmlns:a16="http://schemas.microsoft.com/office/drawing/2014/main" id="{0681BD23-30F3-8C1B-7609-8ED5A850F1E8}"/>
                      </a:ext>
                    </a:extLst>
                  </p:cNvPr>
                  <p:cNvSpPr/>
                  <p:nvPr/>
                </p:nvSpPr>
                <p:spPr>
                  <a:xfrm>
                    <a:off x="653698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2" name="Oval 731">
                    <a:extLst>
                      <a:ext uri="{FF2B5EF4-FFF2-40B4-BE49-F238E27FC236}">
                        <a16:creationId xmlns:a16="http://schemas.microsoft.com/office/drawing/2014/main" id="{14C56F85-7AEB-7250-A727-041C12A0916E}"/>
                      </a:ext>
                    </a:extLst>
                  </p:cNvPr>
                  <p:cNvSpPr/>
                  <p:nvPr/>
                </p:nvSpPr>
                <p:spPr>
                  <a:xfrm>
                    <a:off x="673162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3" name="Oval 732">
                    <a:extLst>
                      <a:ext uri="{FF2B5EF4-FFF2-40B4-BE49-F238E27FC236}">
                        <a16:creationId xmlns:a16="http://schemas.microsoft.com/office/drawing/2014/main" id="{B9C26798-A9D5-7C1D-248A-640337FF37A4}"/>
                      </a:ext>
                    </a:extLst>
                  </p:cNvPr>
                  <p:cNvSpPr/>
                  <p:nvPr/>
                </p:nvSpPr>
                <p:spPr>
                  <a:xfrm>
                    <a:off x="692626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4" name="Oval 733">
                    <a:extLst>
                      <a:ext uri="{FF2B5EF4-FFF2-40B4-BE49-F238E27FC236}">
                        <a16:creationId xmlns:a16="http://schemas.microsoft.com/office/drawing/2014/main" id="{4928A104-E879-62B7-677A-57D6A04CBEFD}"/>
                      </a:ext>
                    </a:extLst>
                  </p:cNvPr>
                  <p:cNvSpPr/>
                  <p:nvPr/>
                </p:nvSpPr>
                <p:spPr>
                  <a:xfrm>
                    <a:off x="712090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5" name="Oval 734">
                    <a:extLst>
                      <a:ext uri="{FF2B5EF4-FFF2-40B4-BE49-F238E27FC236}">
                        <a16:creationId xmlns:a16="http://schemas.microsoft.com/office/drawing/2014/main" id="{F1F0F37C-6EA9-F790-E15A-300CF3D153AD}"/>
                      </a:ext>
                    </a:extLst>
                  </p:cNvPr>
                  <p:cNvSpPr/>
                  <p:nvPr/>
                </p:nvSpPr>
                <p:spPr>
                  <a:xfrm>
                    <a:off x="741286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6" name="Oval 735">
                    <a:extLst>
                      <a:ext uri="{FF2B5EF4-FFF2-40B4-BE49-F238E27FC236}">
                        <a16:creationId xmlns:a16="http://schemas.microsoft.com/office/drawing/2014/main" id="{73CE9F87-41D3-10FE-1B2A-91DC8CC79DC0}"/>
                      </a:ext>
                    </a:extLst>
                  </p:cNvPr>
                  <p:cNvSpPr/>
                  <p:nvPr/>
                </p:nvSpPr>
                <p:spPr>
                  <a:xfrm>
                    <a:off x="731554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7" name="Oval 736">
                    <a:extLst>
                      <a:ext uri="{FF2B5EF4-FFF2-40B4-BE49-F238E27FC236}">
                        <a16:creationId xmlns:a16="http://schemas.microsoft.com/office/drawing/2014/main" id="{A1121471-8D60-046C-FCAF-A5695A9E295B}"/>
                      </a:ext>
                    </a:extLst>
                  </p:cNvPr>
                  <p:cNvSpPr/>
                  <p:nvPr/>
                </p:nvSpPr>
                <p:spPr>
                  <a:xfrm>
                    <a:off x="751018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8" name="Oval 737">
                    <a:extLst>
                      <a:ext uri="{FF2B5EF4-FFF2-40B4-BE49-F238E27FC236}">
                        <a16:creationId xmlns:a16="http://schemas.microsoft.com/office/drawing/2014/main" id="{777E335D-584F-F1DE-DF6D-E93F633E517E}"/>
                      </a:ext>
                    </a:extLst>
                  </p:cNvPr>
                  <p:cNvSpPr/>
                  <p:nvPr/>
                </p:nvSpPr>
                <p:spPr>
                  <a:xfrm>
                    <a:off x="760750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39" name="Oval 738">
                    <a:extLst>
                      <a:ext uri="{FF2B5EF4-FFF2-40B4-BE49-F238E27FC236}">
                        <a16:creationId xmlns:a16="http://schemas.microsoft.com/office/drawing/2014/main" id="{014F9A5E-277F-111D-05A1-6011D850065B}"/>
                      </a:ext>
                    </a:extLst>
                  </p:cNvPr>
                  <p:cNvSpPr/>
                  <p:nvPr/>
                </p:nvSpPr>
                <p:spPr>
                  <a:xfrm>
                    <a:off x="770482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40" name="Oval 739">
                    <a:extLst>
                      <a:ext uri="{FF2B5EF4-FFF2-40B4-BE49-F238E27FC236}">
                        <a16:creationId xmlns:a16="http://schemas.microsoft.com/office/drawing/2014/main" id="{99EBB089-41E8-56C0-CC4D-A6C9BB7B0A4D}"/>
                      </a:ext>
                    </a:extLst>
                  </p:cNvPr>
                  <p:cNvSpPr/>
                  <p:nvPr/>
                </p:nvSpPr>
                <p:spPr>
                  <a:xfrm>
                    <a:off x="7802137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41" name="Oval 740">
                    <a:extLst>
                      <a:ext uri="{FF2B5EF4-FFF2-40B4-BE49-F238E27FC236}">
                        <a16:creationId xmlns:a16="http://schemas.microsoft.com/office/drawing/2014/main" id="{9D864FA2-80C9-14B9-7BA1-AEE0313E499E}"/>
                      </a:ext>
                    </a:extLst>
                  </p:cNvPr>
                  <p:cNvSpPr/>
                  <p:nvPr/>
                </p:nvSpPr>
                <p:spPr>
                  <a:xfrm>
                    <a:off x="634234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42" name="Oval 741">
                    <a:extLst>
                      <a:ext uri="{FF2B5EF4-FFF2-40B4-BE49-F238E27FC236}">
                        <a16:creationId xmlns:a16="http://schemas.microsoft.com/office/drawing/2014/main" id="{A04DB4D9-17DB-45AC-2707-8ADE91C9518B}"/>
                      </a:ext>
                    </a:extLst>
                  </p:cNvPr>
                  <p:cNvSpPr/>
                  <p:nvPr/>
                </p:nvSpPr>
                <p:spPr>
                  <a:xfrm>
                    <a:off x="663430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43" name="Oval 742">
                    <a:extLst>
                      <a:ext uri="{FF2B5EF4-FFF2-40B4-BE49-F238E27FC236}">
                        <a16:creationId xmlns:a16="http://schemas.microsoft.com/office/drawing/2014/main" id="{836F7705-5F36-D424-B88C-48AB3C139997}"/>
                      </a:ext>
                    </a:extLst>
                  </p:cNvPr>
                  <p:cNvSpPr/>
                  <p:nvPr/>
                </p:nvSpPr>
                <p:spPr>
                  <a:xfrm>
                    <a:off x="682894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44" name="Oval 743">
                    <a:extLst>
                      <a:ext uri="{FF2B5EF4-FFF2-40B4-BE49-F238E27FC236}">
                        <a16:creationId xmlns:a16="http://schemas.microsoft.com/office/drawing/2014/main" id="{194131C5-8756-EBD5-C8FB-775E049657EF}"/>
                      </a:ext>
                    </a:extLst>
                  </p:cNvPr>
                  <p:cNvSpPr/>
                  <p:nvPr/>
                </p:nvSpPr>
                <p:spPr>
                  <a:xfrm>
                    <a:off x="702358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745" name="Oval 744">
                    <a:extLst>
                      <a:ext uri="{FF2B5EF4-FFF2-40B4-BE49-F238E27FC236}">
                        <a16:creationId xmlns:a16="http://schemas.microsoft.com/office/drawing/2014/main" id="{43162C1B-A8BD-DE36-318B-C4AEDB2620E9}"/>
                      </a:ext>
                    </a:extLst>
                  </p:cNvPr>
                  <p:cNvSpPr/>
                  <p:nvPr/>
                </p:nvSpPr>
                <p:spPr>
                  <a:xfrm>
                    <a:off x="721822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</p:grpSp>
          <p:grpSp>
            <p:nvGrpSpPr>
              <p:cNvPr id="350" name="Group 349">
                <a:extLst>
                  <a:ext uri="{FF2B5EF4-FFF2-40B4-BE49-F238E27FC236}">
                    <a16:creationId xmlns:a16="http://schemas.microsoft.com/office/drawing/2014/main" id="{52DEBBE8-4FC2-A574-1842-10892A339E21}"/>
                  </a:ext>
                </a:extLst>
              </p:cNvPr>
              <p:cNvGrpSpPr/>
              <p:nvPr/>
            </p:nvGrpSpPr>
            <p:grpSpPr>
              <a:xfrm>
                <a:off x="7565410" y="3054610"/>
                <a:ext cx="822640" cy="225825"/>
                <a:chOff x="5732775" y="1367026"/>
                <a:chExt cx="822640" cy="240861"/>
              </a:xfrm>
            </p:grpSpPr>
            <p:cxnSp>
              <p:nvCxnSpPr>
                <p:cNvPr id="351" name="Straight Connector 350">
                  <a:extLst>
                    <a:ext uri="{FF2B5EF4-FFF2-40B4-BE49-F238E27FC236}">
                      <a16:creationId xmlns:a16="http://schemas.microsoft.com/office/drawing/2014/main" id="{1B5A6182-FDB1-B25F-5A88-3B2608FC04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32775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52" name="Straight Connector 351">
                  <a:extLst>
                    <a:ext uri="{FF2B5EF4-FFF2-40B4-BE49-F238E27FC236}">
                      <a16:creationId xmlns:a16="http://schemas.microsoft.com/office/drawing/2014/main" id="{41DE4D74-6318-795C-0BAC-49FEB4FC81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97303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64" name="Straight Connector 363">
                  <a:extLst>
                    <a:ext uri="{FF2B5EF4-FFF2-40B4-BE49-F238E27FC236}">
                      <a16:creationId xmlns:a16="http://schemas.microsoft.com/office/drawing/2014/main" id="{ED16BDB6-A72B-F7D1-F47E-7300B674A8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226360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65" name="Straight Connector 364">
                  <a:extLst>
                    <a:ext uri="{FF2B5EF4-FFF2-40B4-BE49-F238E27FC236}">
                      <a16:creationId xmlns:a16="http://schemas.microsoft.com/office/drawing/2014/main" id="{05F5B277-6DAF-A204-DAF2-63ACDAF017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390888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66" name="Straight Connector 365">
                  <a:extLst>
                    <a:ext uri="{FF2B5EF4-FFF2-40B4-BE49-F238E27FC236}">
                      <a16:creationId xmlns:a16="http://schemas.microsoft.com/office/drawing/2014/main" id="{8AC977F7-4BB5-7DF5-E1C3-21E375EF5D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55415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67" name="Straight Connector 366">
                  <a:extLst>
                    <a:ext uri="{FF2B5EF4-FFF2-40B4-BE49-F238E27FC236}">
                      <a16:creationId xmlns:a16="http://schemas.microsoft.com/office/drawing/2014/main" id="{03B1714F-73F8-53B7-3322-5408E6ADEB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064830" y="1367026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id="{DF3A1869-F8F5-A329-FDBA-EAD1271394B2}"/>
                  </a:ext>
                </a:extLst>
              </p:cNvPr>
              <p:cNvGrpSpPr/>
              <p:nvPr/>
            </p:nvGrpSpPr>
            <p:grpSpPr>
              <a:xfrm>
                <a:off x="6680939" y="3268144"/>
                <a:ext cx="2698966" cy="99457"/>
                <a:chOff x="9578053" y="1304013"/>
                <a:chExt cx="2769532" cy="99457"/>
              </a:xfrm>
            </p:grpSpPr>
            <p:sp>
              <p:nvSpPr>
                <p:cNvPr id="393" name="Rectangle 392">
                  <a:extLst>
                    <a:ext uri="{FF2B5EF4-FFF2-40B4-BE49-F238E27FC236}">
                      <a16:creationId xmlns:a16="http://schemas.microsoft.com/office/drawing/2014/main" id="{0D1DB060-C5EB-ADA8-23D2-D94283DBD7EA}"/>
                    </a:ext>
                  </a:extLst>
                </p:cNvPr>
                <p:cNvSpPr/>
                <p:nvPr/>
              </p:nvSpPr>
              <p:spPr>
                <a:xfrm>
                  <a:off x="9578053" y="1304013"/>
                  <a:ext cx="2769532" cy="99457"/>
                </a:xfrm>
                <a:prstGeom prst="rect">
                  <a:avLst/>
                </a:prstGeom>
                <a:solidFill>
                  <a:srgbClr val="FF99FF"/>
                </a:soli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IntelOne Text Light"/>
                  </a:endParaRPr>
                </a:p>
              </p:txBody>
            </p:sp>
            <p:cxnSp>
              <p:nvCxnSpPr>
                <p:cNvPr id="394" name="Straight Connector 393">
                  <a:extLst>
                    <a:ext uri="{FF2B5EF4-FFF2-40B4-BE49-F238E27FC236}">
                      <a16:creationId xmlns:a16="http://schemas.microsoft.com/office/drawing/2014/main" id="{4B39ACA1-9238-141D-965B-F90318B136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639045" y="1320774"/>
                  <a:ext cx="900000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95" name="Straight Connector 394">
                  <a:extLst>
                    <a:ext uri="{FF2B5EF4-FFF2-40B4-BE49-F238E27FC236}">
                      <a16:creationId xmlns:a16="http://schemas.microsoft.com/office/drawing/2014/main" id="{6A08160A-1976-7961-497C-3831986E0D4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0762827" y="1320774"/>
                  <a:ext cx="547227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96" name="Straight Connector 395">
                  <a:extLst>
                    <a:ext uri="{FF2B5EF4-FFF2-40B4-BE49-F238E27FC236}">
                      <a16:creationId xmlns:a16="http://schemas.microsoft.com/office/drawing/2014/main" id="{BCADE13F-9457-4A6E-47AE-EEFB314001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528206" y="1320774"/>
                  <a:ext cx="738990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97" name="Straight Connector 396">
                  <a:extLst>
                    <a:ext uri="{FF2B5EF4-FFF2-40B4-BE49-F238E27FC236}">
                      <a16:creationId xmlns:a16="http://schemas.microsoft.com/office/drawing/2014/main" id="{E94DA244-B579-06CC-BE64-CBBBDEA8848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997132" y="1361177"/>
                  <a:ext cx="900000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98" name="Straight Connector 397">
                  <a:extLst>
                    <a:ext uri="{FF2B5EF4-FFF2-40B4-BE49-F238E27FC236}">
                      <a16:creationId xmlns:a16="http://schemas.microsoft.com/office/drawing/2014/main" id="{B48B636B-79F6-8107-A9A4-AB69C2FC63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051786" y="1361177"/>
                  <a:ext cx="616355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99" name="Straight Connector 398">
                  <a:extLst>
                    <a:ext uri="{FF2B5EF4-FFF2-40B4-BE49-F238E27FC236}">
                      <a16:creationId xmlns:a16="http://schemas.microsoft.com/office/drawing/2014/main" id="{13765A7E-E7F5-ADF4-5DB8-912808C891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798849" y="1361177"/>
                  <a:ext cx="539212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00" name="Straight Connector 399">
                  <a:extLst>
                    <a:ext uri="{FF2B5EF4-FFF2-40B4-BE49-F238E27FC236}">
                      <a16:creationId xmlns:a16="http://schemas.microsoft.com/office/drawing/2014/main" id="{5EAFBA99-36C0-8CF6-73DA-69A2F3C68C4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618406" y="1361177"/>
                  <a:ext cx="308178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  <p:sp>
            <p:nvSpPr>
              <p:cNvPr id="402" name="TextBox 401">
                <a:extLst>
                  <a:ext uri="{FF2B5EF4-FFF2-40B4-BE49-F238E27FC236}">
                    <a16:creationId xmlns:a16="http://schemas.microsoft.com/office/drawing/2014/main" id="{970ABA9C-0B72-0862-0951-4BA83C399A19}"/>
                  </a:ext>
                </a:extLst>
              </p:cNvPr>
              <p:cNvSpPr txBox="1"/>
              <p:nvPr/>
            </p:nvSpPr>
            <p:spPr>
              <a:xfrm>
                <a:off x="7414437" y="2598277"/>
                <a:ext cx="1263967" cy="20199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P25~18 u-bump</a:t>
                </a:r>
              </a:p>
            </p:txBody>
          </p:sp>
        </p:grpSp>
      </p:grpSp>
      <p:grpSp>
        <p:nvGrpSpPr>
          <p:cNvPr id="427" name="Group 426">
            <a:extLst>
              <a:ext uri="{FF2B5EF4-FFF2-40B4-BE49-F238E27FC236}">
                <a16:creationId xmlns:a16="http://schemas.microsoft.com/office/drawing/2014/main" id="{69842642-278C-546C-DE87-E3069271D1BD}"/>
              </a:ext>
            </a:extLst>
          </p:cNvPr>
          <p:cNvGrpSpPr/>
          <p:nvPr/>
        </p:nvGrpSpPr>
        <p:grpSpPr>
          <a:xfrm>
            <a:off x="4281867" y="3663227"/>
            <a:ext cx="5628390" cy="1298577"/>
            <a:chOff x="4281867" y="3663227"/>
            <a:chExt cx="5628390" cy="129857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EE6079C-9AC5-7BCD-DCF6-781066031BC4}"/>
                </a:ext>
              </a:extLst>
            </p:cNvPr>
            <p:cNvSpPr txBox="1"/>
            <p:nvPr/>
          </p:nvSpPr>
          <p:spPr>
            <a:xfrm>
              <a:off x="4281867" y="3663227"/>
              <a:ext cx="13484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+mj-lt"/>
                <a:buAutoNum type="arabicPeriod" startAt="3"/>
              </a:pPr>
              <a:r>
                <a:rPr lang="en-US" altLang="zh-TW" sz="1600" b="1" dirty="0" err="1">
                  <a:solidFill>
                    <a:schemeClr val="bg2"/>
                  </a:solidFill>
                  <a:latin typeface="IntelOne Text Light"/>
                </a:rPr>
                <a:t>SoIC</a:t>
              </a:r>
              <a:r>
                <a:rPr lang="en-US" altLang="zh-TW" sz="1600" b="1" dirty="0">
                  <a:solidFill>
                    <a:schemeClr val="bg2"/>
                  </a:solidFill>
                  <a:latin typeface="IntelOne Text Light"/>
                </a:rPr>
                <a:t>-X </a:t>
              </a:r>
              <a:r>
                <a:rPr lang="en-US" sz="1600" b="1" dirty="0">
                  <a:solidFill>
                    <a:schemeClr val="bg2"/>
                  </a:solidFill>
                  <a:latin typeface="IntelOne Text Light"/>
                </a:rPr>
                <a:t>: </a:t>
              </a:r>
            </a:p>
          </p:txBody>
        </p:sp>
        <p:grpSp>
          <p:nvGrpSpPr>
            <p:cNvPr id="426" name="Group 425">
              <a:extLst>
                <a:ext uri="{FF2B5EF4-FFF2-40B4-BE49-F238E27FC236}">
                  <a16:creationId xmlns:a16="http://schemas.microsoft.com/office/drawing/2014/main" id="{718BA29B-9464-1E01-D29A-5928CE9EF685}"/>
                </a:ext>
              </a:extLst>
            </p:cNvPr>
            <p:cNvGrpSpPr/>
            <p:nvPr/>
          </p:nvGrpSpPr>
          <p:grpSpPr>
            <a:xfrm>
              <a:off x="6680938" y="3739427"/>
              <a:ext cx="3229319" cy="1222377"/>
              <a:chOff x="6680938" y="3739427"/>
              <a:chExt cx="3229319" cy="1222377"/>
            </a:xfrm>
          </p:grpSpPr>
          <p:grpSp>
            <p:nvGrpSpPr>
              <p:cNvPr id="672" name="Group 671">
                <a:extLst>
                  <a:ext uri="{FF2B5EF4-FFF2-40B4-BE49-F238E27FC236}">
                    <a16:creationId xmlns:a16="http://schemas.microsoft.com/office/drawing/2014/main" id="{828B6679-65A6-850C-A643-686B523B7D3E}"/>
                  </a:ext>
                </a:extLst>
              </p:cNvPr>
              <p:cNvGrpSpPr/>
              <p:nvPr/>
            </p:nvGrpSpPr>
            <p:grpSpPr>
              <a:xfrm>
                <a:off x="6781316" y="4811868"/>
                <a:ext cx="2442262" cy="149936"/>
                <a:chOff x="5593765" y="1563743"/>
                <a:chExt cx="2604876" cy="159919"/>
              </a:xfrm>
            </p:grpSpPr>
            <p:sp>
              <p:nvSpPr>
                <p:cNvPr id="702" name="Oval 701">
                  <a:extLst>
                    <a:ext uri="{FF2B5EF4-FFF2-40B4-BE49-F238E27FC236}">
                      <a16:creationId xmlns:a16="http://schemas.microsoft.com/office/drawing/2014/main" id="{72EE6B9E-0879-C680-0545-7B1ED9BC4D64}"/>
                    </a:ext>
                  </a:extLst>
                </p:cNvPr>
                <p:cNvSpPr/>
                <p:nvPr/>
              </p:nvSpPr>
              <p:spPr>
                <a:xfrm>
                  <a:off x="5593765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03" name="Oval 702">
                  <a:extLst>
                    <a:ext uri="{FF2B5EF4-FFF2-40B4-BE49-F238E27FC236}">
                      <a16:creationId xmlns:a16="http://schemas.microsoft.com/office/drawing/2014/main" id="{0D75F4C9-8E1C-87D3-1C58-A49A2F4B3C43}"/>
                    </a:ext>
                  </a:extLst>
                </p:cNvPr>
                <p:cNvSpPr/>
                <p:nvPr/>
              </p:nvSpPr>
              <p:spPr>
                <a:xfrm>
                  <a:off x="5838261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94" name="Oval 193">
                  <a:extLst>
                    <a:ext uri="{FF2B5EF4-FFF2-40B4-BE49-F238E27FC236}">
                      <a16:creationId xmlns:a16="http://schemas.microsoft.com/office/drawing/2014/main" id="{FE73CA2E-BFAE-D39B-6059-AD359B286BEF}"/>
                    </a:ext>
                  </a:extLst>
                </p:cNvPr>
                <p:cNvSpPr/>
                <p:nvPr/>
              </p:nvSpPr>
              <p:spPr>
                <a:xfrm>
                  <a:off x="6082756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95" name="Oval 194">
                  <a:extLst>
                    <a:ext uri="{FF2B5EF4-FFF2-40B4-BE49-F238E27FC236}">
                      <a16:creationId xmlns:a16="http://schemas.microsoft.com/office/drawing/2014/main" id="{A8A79DAF-AC82-93C7-C1A6-31B440370A98}"/>
                    </a:ext>
                  </a:extLst>
                </p:cNvPr>
                <p:cNvSpPr/>
                <p:nvPr/>
              </p:nvSpPr>
              <p:spPr>
                <a:xfrm>
                  <a:off x="6327252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96" name="Oval 195">
                  <a:extLst>
                    <a:ext uri="{FF2B5EF4-FFF2-40B4-BE49-F238E27FC236}">
                      <a16:creationId xmlns:a16="http://schemas.microsoft.com/office/drawing/2014/main" id="{BD5AD9A0-5C2F-9BC8-DA45-D68AAEC942DC}"/>
                    </a:ext>
                  </a:extLst>
                </p:cNvPr>
                <p:cNvSpPr/>
                <p:nvPr/>
              </p:nvSpPr>
              <p:spPr>
                <a:xfrm>
                  <a:off x="6571748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97" name="Oval 196">
                  <a:extLst>
                    <a:ext uri="{FF2B5EF4-FFF2-40B4-BE49-F238E27FC236}">
                      <a16:creationId xmlns:a16="http://schemas.microsoft.com/office/drawing/2014/main" id="{B9CA2E52-0834-F1F8-81FD-B5E7D44A216B}"/>
                    </a:ext>
                  </a:extLst>
                </p:cNvPr>
                <p:cNvSpPr/>
                <p:nvPr/>
              </p:nvSpPr>
              <p:spPr>
                <a:xfrm>
                  <a:off x="7060739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98" name="Oval 197">
                  <a:extLst>
                    <a:ext uri="{FF2B5EF4-FFF2-40B4-BE49-F238E27FC236}">
                      <a16:creationId xmlns:a16="http://schemas.microsoft.com/office/drawing/2014/main" id="{D7C05855-E80E-7EEE-F80C-F0D797EC588E}"/>
                    </a:ext>
                  </a:extLst>
                </p:cNvPr>
                <p:cNvSpPr/>
                <p:nvPr/>
              </p:nvSpPr>
              <p:spPr>
                <a:xfrm>
                  <a:off x="7549731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01" name="Oval 200">
                  <a:extLst>
                    <a:ext uri="{FF2B5EF4-FFF2-40B4-BE49-F238E27FC236}">
                      <a16:creationId xmlns:a16="http://schemas.microsoft.com/office/drawing/2014/main" id="{3D6D92F9-5312-3C6B-5BF6-CC8AEECC8904}"/>
                    </a:ext>
                  </a:extLst>
                </p:cNvPr>
                <p:cNvSpPr/>
                <p:nvPr/>
              </p:nvSpPr>
              <p:spPr>
                <a:xfrm>
                  <a:off x="8038722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02" name="Oval 201">
                  <a:extLst>
                    <a:ext uri="{FF2B5EF4-FFF2-40B4-BE49-F238E27FC236}">
                      <a16:creationId xmlns:a16="http://schemas.microsoft.com/office/drawing/2014/main" id="{4DF94700-7E3E-9F70-67A0-76B007C9065B}"/>
                    </a:ext>
                  </a:extLst>
                </p:cNvPr>
                <p:cNvSpPr/>
                <p:nvPr/>
              </p:nvSpPr>
              <p:spPr>
                <a:xfrm>
                  <a:off x="6816244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05" name="Oval 204">
                  <a:extLst>
                    <a:ext uri="{FF2B5EF4-FFF2-40B4-BE49-F238E27FC236}">
                      <a16:creationId xmlns:a16="http://schemas.microsoft.com/office/drawing/2014/main" id="{09720F8A-CA18-5216-E34A-D9F9176D6C78}"/>
                    </a:ext>
                  </a:extLst>
                </p:cNvPr>
                <p:cNvSpPr/>
                <p:nvPr/>
              </p:nvSpPr>
              <p:spPr>
                <a:xfrm>
                  <a:off x="7305235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06" name="Oval 205">
                  <a:extLst>
                    <a:ext uri="{FF2B5EF4-FFF2-40B4-BE49-F238E27FC236}">
                      <a16:creationId xmlns:a16="http://schemas.microsoft.com/office/drawing/2014/main" id="{EAC8571B-D3AF-7FF0-DA47-D608FFFB1BCC}"/>
                    </a:ext>
                  </a:extLst>
                </p:cNvPr>
                <p:cNvSpPr/>
                <p:nvPr/>
              </p:nvSpPr>
              <p:spPr>
                <a:xfrm>
                  <a:off x="7794226" y="1563743"/>
                  <a:ext cx="159919" cy="159919"/>
                </a:xfrm>
                <a:prstGeom prst="ellipse">
                  <a:avLst/>
                </a:prstGeom>
                <a:solidFill>
                  <a:schemeClr val="bg2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673" name="Rectangle 672">
                <a:extLst>
                  <a:ext uri="{FF2B5EF4-FFF2-40B4-BE49-F238E27FC236}">
                    <a16:creationId xmlns:a16="http://schemas.microsoft.com/office/drawing/2014/main" id="{1F956DB0-76B4-36B3-B7F1-27CFD5FA72A6}"/>
                  </a:ext>
                </a:extLst>
              </p:cNvPr>
              <p:cNvSpPr/>
              <p:nvPr/>
            </p:nvSpPr>
            <p:spPr>
              <a:xfrm>
                <a:off x="6680938" y="4390530"/>
                <a:ext cx="2698968" cy="370004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endParaRPr>
              </a:p>
            </p:txBody>
          </p:sp>
          <p:sp>
            <p:nvSpPr>
              <p:cNvPr id="674" name="Rectangle 673">
                <a:extLst>
                  <a:ext uri="{FF2B5EF4-FFF2-40B4-BE49-F238E27FC236}">
                    <a16:creationId xmlns:a16="http://schemas.microsoft.com/office/drawing/2014/main" id="{A00E9975-9B78-5A2D-40F6-198BF24013D7}"/>
                  </a:ext>
                </a:extLst>
              </p:cNvPr>
              <p:cNvSpPr/>
              <p:nvPr/>
            </p:nvSpPr>
            <p:spPr>
              <a:xfrm>
                <a:off x="6680938" y="3739427"/>
                <a:ext cx="2698968" cy="543714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3175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/>
                <a:endParaRPr lang="en-US" kern="0">
                  <a:latin typeface="IntelOne Text Light"/>
                  <a:sym typeface="Helvetica Neue Medium"/>
                </a:endParaRPr>
              </a:p>
            </p:txBody>
          </p:sp>
          <p:sp>
            <p:nvSpPr>
              <p:cNvPr id="675" name="Rectangle 674">
                <a:extLst>
                  <a:ext uri="{FF2B5EF4-FFF2-40B4-BE49-F238E27FC236}">
                    <a16:creationId xmlns:a16="http://schemas.microsoft.com/office/drawing/2014/main" id="{E6178701-84EB-D0DC-12C3-842C2B6FD2A2}"/>
                  </a:ext>
                </a:extLst>
              </p:cNvPr>
              <p:cNvSpPr/>
              <p:nvPr/>
            </p:nvSpPr>
            <p:spPr>
              <a:xfrm>
                <a:off x="7080766" y="4394428"/>
                <a:ext cx="1871064" cy="366105"/>
              </a:xfrm>
              <a:prstGeom prst="rect">
                <a:avLst/>
              </a:prstGeom>
              <a:solidFill>
                <a:srgbClr val="99FF99"/>
              </a:solidFill>
              <a:ln w="6350" cap="flat" cmpd="sng" algn="ctr">
                <a:solidFill>
                  <a:srgbClr val="00B05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endParaRPr>
              </a:p>
            </p:txBody>
          </p:sp>
          <p:grpSp>
            <p:nvGrpSpPr>
              <p:cNvPr id="676" name="Group 675">
                <a:extLst>
                  <a:ext uri="{FF2B5EF4-FFF2-40B4-BE49-F238E27FC236}">
                    <a16:creationId xmlns:a16="http://schemas.microsoft.com/office/drawing/2014/main" id="{FE7D6EDD-4E11-2104-06B4-7D7C561552E9}"/>
                  </a:ext>
                </a:extLst>
              </p:cNvPr>
              <p:cNvGrpSpPr/>
              <p:nvPr/>
            </p:nvGrpSpPr>
            <p:grpSpPr>
              <a:xfrm>
                <a:off x="6680938" y="4284190"/>
                <a:ext cx="2698968" cy="109963"/>
                <a:chOff x="6096000" y="2643360"/>
                <a:chExt cx="2878674" cy="117285"/>
              </a:xfrm>
            </p:grpSpPr>
            <p:sp>
              <p:nvSpPr>
                <p:cNvPr id="681" name="Rectangle 680">
                  <a:extLst>
                    <a:ext uri="{FF2B5EF4-FFF2-40B4-BE49-F238E27FC236}">
                      <a16:creationId xmlns:a16="http://schemas.microsoft.com/office/drawing/2014/main" id="{9D8D2CDA-AA26-2A63-BFF0-D2B0A8F454CA}"/>
                    </a:ext>
                  </a:extLst>
                </p:cNvPr>
                <p:cNvSpPr/>
                <p:nvPr/>
              </p:nvSpPr>
              <p:spPr>
                <a:xfrm>
                  <a:off x="6096000" y="2643360"/>
                  <a:ext cx="2878674" cy="117285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IntelOne Text Light"/>
                  </a:endParaRPr>
                </a:p>
              </p:txBody>
            </p:sp>
            <p:sp>
              <p:nvSpPr>
                <p:cNvPr id="682" name="Rectangle 681">
                  <a:extLst>
                    <a:ext uri="{FF2B5EF4-FFF2-40B4-BE49-F238E27FC236}">
                      <a16:creationId xmlns:a16="http://schemas.microsoft.com/office/drawing/2014/main" id="{22C81BFF-7005-35B7-7AB7-A800C5A31B7E}"/>
                    </a:ext>
                  </a:extLst>
                </p:cNvPr>
                <p:cNvSpPr/>
                <p:nvPr/>
              </p:nvSpPr>
              <p:spPr>
                <a:xfrm>
                  <a:off x="6152340" y="2667579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83" name="Rectangle 682">
                  <a:extLst>
                    <a:ext uri="{FF2B5EF4-FFF2-40B4-BE49-F238E27FC236}">
                      <a16:creationId xmlns:a16="http://schemas.microsoft.com/office/drawing/2014/main" id="{F1451F4A-FD3E-9D12-7FB0-8B5ED86A8D41}"/>
                    </a:ext>
                  </a:extLst>
                </p:cNvPr>
                <p:cNvSpPr/>
                <p:nvPr/>
              </p:nvSpPr>
              <p:spPr>
                <a:xfrm>
                  <a:off x="6340313" y="2667579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84" name="Rectangle 683">
                  <a:extLst>
                    <a:ext uri="{FF2B5EF4-FFF2-40B4-BE49-F238E27FC236}">
                      <a16:creationId xmlns:a16="http://schemas.microsoft.com/office/drawing/2014/main" id="{5C2523EA-7215-8633-EDD2-A1C0DCB204E0}"/>
                    </a:ext>
                  </a:extLst>
                </p:cNvPr>
                <p:cNvSpPr/>
                <p:nvPr/>
              </p:nvSpPr>
              <p:spPr>
                <a:xfrm>
                  <a:off x="6621039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85" name="Rectangle 684">
                  <a:extLst>
                    <a:ext uri="{FF2B5EF4-FFF2-40B4-BE49-F238E27FC236}">
                      <a16:creationId xmlns:a16="http://schemas.microsoft.com/office/drawing/2014/main" id="{AD50E0DA-C287-74F0-9409-B3D3EB3EE63A}"/>
                    </a:ext>
                  </a:extLst>
                </p:cNvPr>
                <p:cNvSpPr/>
                <p:nvPr/>
              </p:nvSpPr>
              <p:spPr>
                <a:xfrm>
                  <a:off x="6777272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86" name="Rectangle 685">
                  <a:extLst>
                    <a:ext uri="{FF2B5EF4-FFF2-40B4-BE49-F238E27FC236}">
                      <a16:creationId xmlns:a16="http://schemas.microsoft.com/office/drawing/2014/main" id="{8D8B2316-8DBD-3858-2498-DA378C9D3371}"/>
                    </a:ext>
                  </a:extLst>
                </p:cNvPr>
                <p:cNvSpPr/>
                <p:nvPr/>
              </p:nvSpPr>
              <p:spPr>
                <a:xfrm>
                  <a:off x="6933505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87" name="Rectangle 686">
                  <a:extLst>
                    <a:ext uri="{FF2B5EF4-FFF2-40B4-BE49-F238E27FC236}">
                      <a16:creationId xmlns:a16="http://schemas.microsoft.com/office/drawing/2014/main" id="{27713F44-FE7E-991B-EAD8-F6ADB6FDC301}"/>
                    </a:ext>
                  </a:extLst>
                </p:cNvPr>
                <p:cNvSpPr/>
                <p:nvPr/>
              </p:nvSpPr>
              <p:spPr>
                <a:xfrm>
                  <a:off x="7089738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88" name="Rectangle 687">
                  <a:extLst>
                    <a:ext uri="{FF2B5EF4-FFF2-40B4-BE49-F238E27FC236}">
                      <a16:creationId xmlns:a16="http://schemas.microsoft.com/office/drawing/2014/main" id="{5946D48F-CAFA-C5E8-F896-CBDB42F9F6BC}"/>
                    </a:ext>
                  </a:extLst>
                </p:cNvPr>
                <p:cNvSpPr/>
                <p:nvPr/>
              </p:nvSpPr>
              <p:spPr>
                <a:xfrm>
                  <a:off x="7245971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89" name="Rectangle 688">
                  <a:extLst>
                    <a:ext uri="{FF2B5EF4-FFF2-40B4-BE49-F238E27FC236}">
                      <a16:creationId xmlns:a16="http://schemas.microsoft.com/office/drawing/2014/main" id="{90628F31-E3C3-710E-534E-0959A08434AC}"/>
                    </a:ext>
                  </a:extLst>
                </p:cNvPr>
                <p:cNvSpPr/>
                <p:nvPr/>
              </p:nvSpPr>
              <p:spPr>
                <a:xfrm>
                  <a:off x="7402204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90" name="Rectangle 689">
                  <a:extLst>
                    <a:ext uri="{FF2B5EF4-FFF2-40B4-BE49-F238E27FC236}">
                      <a16:creationId xmlns:a16="http://schemas.microsoft.com/office/drawing/2014/main" id="{30C0C44C-1FBA-1E72-829D-82D814A6D20F}"/>
                    </a:ext>
                  </a:extLst>
                </p:cNvPr>
                <p:cNvSpPr/>
                <p:nvPr/>
              </p:nvSpPr>
              <p:spPr>
                <a:xfrm>
                  <a:off x="7558437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91" name="Rectangle 690">
                  <a:extLst>
                    <a:ext uri="{FF2B5EF4-FFF2-40B4-BE49-F238E27FC236}">
                      <a16:creationId xmlns:a16="http://schemas.microsoft.com/office/drawing/2014/main" id="{216D871F-2BCB-E4DE-03C7-38EBE1CB2AC8}"/>
                    </a:ext>
                  </a:extLst>
                </p:cNvPr>
                <p:cNvSpPr/>
                <p:nvPr/>
              </p:nvSpPr>
              <p:spPr>
                <a:xfrm>
                  <a:off x="7714670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92" name="Rectangle 691">
                  <a:extLst>
                    <a:ext uri="{FF2B5EF4-FFF2-40B4-BE49-F238E27FC236}">
                      <a16:creationId xmlns:a16="http://schemas.microsoft.com/office/drawing/2014/main" id="{A8C5146C-4D3F-1FB2-74C7-8F940616997F}"/>
                    </a:ext>
                  </a:extLst>
                </p:cNvPr>
                <p:cNvSpPr/>
                <p:nvPr/>
              </p:nvSpPr>
              <p:spPr>
                <a:xfrm>
                  <a:off x="7870903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93" name="Rectangle 692">
                  <a:extLst>
                    <a:ext uri="{FF2B5EF4-FFF2-40B4-BE49-F238E27FC236}">
                      <a16:creationId xmlns:a16="http://schemas.microsoft.com/office/drawing/2014/main" id="{749A6D35-268C-A69C-7968-B10A7D16B18B}"/>
                    </a:ext>
                  </a:extLst>
                </p:cNvPr>
                <p:cNvSpPr/>
                <p:nvPr/>
              </p:nvSpPr>
              <p:spPr>
                <a:xfrm>
                  <a:off x="8027136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94" name="Rectangle 693">
                  <a:extLst>
                    <a:ext uri="{FF2B5EF4-FFF2-40B4-BE49-F238E27FC236}">
                      <a16:creationId xmlns:a16="http://schemas.microsoft.com/office/drawing/2014/main" id="{36286268-6080-0363-8AF4-520DA9942A07}"/>
                    </a:ext>
                  </a:extLst>
                </p:cNvPr>
                <p:cNvSpPr/>
                <p:nvPr/>
              </p:nvSpPr>
              <p:spPr>
                <a:xfrm>
                  <a:off x="8183369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95" name="Rectangle 694">
                  <a:extLst>
                    <a:ext uri="{FF2B5EF4-FFF2-40B4-BE49-F238E27FC236}">
                      <a16:creationId xmlns:a16="http://schemas.microsoft.com/office/drawing/2014/main" id="{2718C3B9-824B-081F-5356-60113C607234}"/>
                    </a:ext>
                  </a:extLst>
                </p:cNvPr>
                <p:cNvSpPr/>
                <p:nvPr/>
              </p:nvSpPr>
              <p:spPr>
                <a:xfrm>
                  <a:off x="8339602" y="2672514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97" name="Rectangle 696">
                  <a:extLst>
                    <a:ext uri="{FF2B5EF4-FFF2-40B4-BE49-F238E27FC236}">
                      <a16:creationId xmlns:a16="http://schemas.microsoft.com/office/drawing/2014/main" id="{5F0E6779-8477-51C9-F870-B00F58D56D22}"/>
                    </a:ext>
                  </a:extLst>
                </p:cNvPr>
                <p:cNvSpPr/>
                <p:nvPr/>
              </p:nvSpPr>
              <p:spPr>
                <a:xfrm>
                  <a:off x="8604022" y="2667579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701" name="Rectangle 700">
                  <a:extLst>
                    <a:ext uri="{FF2B5EF4-FFF2-40B4-BE49-F238E27FC236}">
                      <a16:creationId xmlns:a16="http://schemas.microsoft.com/office/drawing/2014/main" id="{BF9112CE-5A4E-9863-E3E0-96C43B6AD2E9}"/>
                    </a:ext>
                  </a:extLst>
                </p:cNvPr>
                <p:cNvSpPr/>
                <p:nvPr/>
              </p:nvSpPr>
              <p:spPr>
                <a:xfrm>
                  <a:off x="8808301" y="2667579"/>
                  <a:ext cx="108000" cy="72000"/>
                </a:xfrm>
                <a:prstGeom prst="rect">
                  <a:avLst/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cxnSp>
            <p:nvCxnSpPr>
              <p:cNvPr id="677" name="Straight Connector 676">
                <a:extLst>
                  <a:ext uri="{FF2B5EF4-FFF2-40B4-BE49-F238E27FC236}">
                    <a16:creationId xmlns:a16="http://schemas.microsoft.com/office/drawing/2014/main" id="{27D10487-F35C-8727-DEB0-56BA1765ED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81316" y="4371607"/>
                <a:ext cx="0" cy="388155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678" name="Straight Connector 677">
                <a:extLst>
                  <a:ext uri="{FF2B5EF4-FFF2-40B4-BE49-F238E27FC236}">
                    <a16:creationId xmlns:a16="http://schemas.microsoft.com/office/drawing/2014/main" id="{58507B65-900D-EBEB-1269-822FF240E97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59945" y="4371607"/>
                <a:ext cx="0" cy="388155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679" name="Straight Connector 678">
                <a:extLst>
                  <a:ext uri="{FF2B5EF4-FFF2-40B4-BE49-F238E27FC236}">
                    <a16:creationId xmlns:a16="http://schemas.microsoft.com/office/drawing/2014/main" id="{1E1C34B1-F7E9-B1A8-CBD0-4286FA268E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83097" y="4368812"/>
                <a:ext cx="0" cy="388155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680" name="Straight Connector 679">
                <a:extLst>
                  <a:ext uri="{FF2B5EF4-FFF2-40B4-BE49-F238E27FC236}">
                    <a16:creationId xmlns:a16="http://schemas.microsoft.com/office/drawing/2014/main" id="{B825A598-9F31-9FD4-DAF7-30AEB07FCC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75123" y="4368812"/>
                <a:ext cx="0" cy="388155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369" name="TextBox 368">
                <a:extLst>
                  <a:ext uri="{FF2B5EF4-FFF2-40B4-BE49-F238E27FC236}">
                    <a16:creationId xmlns:a16="http://schemas.microsoft.com/office/drawing/2014/main" id="{55132FD7-6ACF-D0B9-BD8C-5D8518D6061E}"/>
                  </a:ext>
                </a:extLst>
              </p:cNvPr>
              <p:cNvSpPr txBox="1"/>
              <p:nvPr/>
            </p:nvSpPr>
            <p:spPr>
              <a:xfrm>
                <a:off x="9588629" y="4476053"/>
                <a:ext cx="321628" cy="20199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T</a:t>
                </a:r>
                <a:r>
                  <a:rPr kumimoji="0" lang="en-US" altLang="zh-TW" sz="1400" b="0" i="0" u="none" strike="noStrike" cap="none" spc="0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D</a:t>
                </a: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V</a:t>
                </a:r>
              </a:p>
            </p:txBody>
          </p:sp>
          <p:cxnSp>
            <p:nvCxnSpPr>
              <p:cNvPr id="370" name="Straight Arrow Connector 369">
                <a:extLst>
                  <a:ext uri="{FF2B5EF4-FFF2-40B4-BE49-F238E27FC236}">
                    <a16:creationId xmlns:a16="http://schemas.microsoft.com/office/drawing/2014/main" id="{7576D2F5-5981-934C-12F9-D400BDBDE0A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79686" y="4575532"/>
                <a:ext cx="236269" cy="0"/>
              </a:xfrm>
              <a:prstGeom prst="straightConnector1">
                <a:avLst/>
              </a:prstGeom>
              <a:noFill/>
              <a:ln w="15875" cap="flat">
                <a:solidFill>
                  <a:srgbClr val="0000FF"/>
                </a:solidFill>
                <a:prstDash val="solid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id="{DC498AF1-6A4F-921D-B52C-5D5DE24EDABF}"/>
                  </a:ext>
                </a:extLst>
              </p:cNvPr>
              <p:cNvGrpSpPr/>
              <p:nvPr/>
            </p:nvGrpSpPr>
            <p:grpSpPr>
              <a:xfrm>
                <a:off x="7561840" y="4537073"/>
                <a:ext cx="822640" cy="225343"/>
                <a:chOff x="6114481" y="1367540"/>
                <a:chExt cx="877414" cy="240347"/>
              </a:xfrm>
            </p:grpSpPr>
            <p:cxnSp>
              <p:nvCxnSpPr>
                <p:cNvPr id="375" name="Straight Connector 374">
                  <a:extLst>
                    <a:ext uri="{FF2B5EF4-FFF2-40B4-BE49-F238E27FC236}">
                      <a16:creationId xmlns:a16="http://schemas.microsoft.com/office/drawing/2014/main" id="{72808DFE-7DAB-F15D-9911-1BB4A63674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14481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76" name="Straight Connector 375">
                  <a:extLst>
                    <a:ext uri="{FF2B5EF4-FFF2-40B4-BE49-F238E27FC236}">
                      <a16:creationId xmlns:a16="http://schemas.microsoft.com/office/drawing/2014/main" id="{F6B5AB86-180B-035C-DD7E-E5DB64DD23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289964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77" name="Straight Connector 376">
                  <a:extLst>
                    <a:ext uri="{FF2B5EF4-FFF2-40B4-BE49-F238E27FC236}">
                      <a16:creationId xmlns:a16="http://schemas.microsoft.com/office/drawing/2014/main" id="{3A04CF52-A414-ECAA-109D-EDBEF98AF3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640930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78" name="Straight Connector 377">
                  <a:extLst>
                    <a:ext uri="{FF2B5EF4-FFF2-40B4-BE49-F238E27FC236}">
                      <a16:creationId xmlns:a16="http://schemas.microsoft.com/office/drawing/2014/main" id="{5C7B856A-746C-6826-B3DC-C3C3B4F42C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16413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79" name="Straight Connector 378">
                  <a:extLst>
                    <a:ext uri="{FF2B5EF4-FFF2-40B4-BE49-F238E27FC236}">
                      <a16:creationId xmlns:a16="http://schemas.microsoft.com/office/drawing/2014/main" id="{58739D5B-14E2-0C79-E665-F0CB1A6030E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91895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80" name="Straight Connector 379">
                  <a:extLst>
                    <a:ext uri="{FF2B5EF4-FFF2-40B4-BE49-F238E27FC236}">
                      <a16:creationId xmlns:a16="http://schemas.microsoft.com/office/drawing/2014/main" id="{B6581C4E-F9E2-D855-FFDB-C323109BCD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465447" y="1367540"/>
                  <a:ext cx="0" cy="240347"/>
                </a:xfrm>
                <a:prstGeom prst="line">
                  <a:avLst/>
                </a:prstGeom>
                <a:noFill/>
                <a:ln w="635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  <p:sp>
            <p:nvSpPr>
              <p:cNvPr id="384" name="TextBox 383">
                <a:extLst>
                  <a:ext uri="{FF2B5EF4-FFF2-40B4-BE49-F238E27FC236}">
                    <a16:creationId xmlns:a16="http://schemas.microsoft.com/office/drawing/2014/main" id="{C13AC7C6-E27E-D38B-3382-CB73694E6C8A}"/>
                  </a:ext>
                </a:extLst>
              </p:cNvPr>
              <p:cNvSpPr txBox="1"/>
              <p:nvPr/>
            </p:nvSpPr>
            <p:spPr>
              <a:xfrm>
                <a:off x="7748921" y="4093150"/>
                <a:ext cx="504986" cy="20199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spc="0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FillTx/>
                    <a:latin typeface="+mj-lt"/>
                    <a:ea typeface="+mn-ea"/>
                    <a:cs typeface="+mn-cs"/>
                    <a:sym typeface="Helvetica Neue"/>
                  </a:rPr>
                  <a:t>P9 HBI</a:t>
                </a:r>
              </a:p>
            </p:txBody>
          </p:sp>
          <p:grpSp>
            <p:nvGrpSpPr>
              <p:cNvPr id="415" name="Group 414">
                <a:extLst>
                  <a:ext uri="{FF2B5EF4-FFF2-40B4-BE49-F238E27FC236}">
                    <a16:creationId xmlns:a16="http://schemas.microsoft.com/office/drawing/2014/main" id="{45AF5F55-B2D1-BA75-9088-298D21E55E92}"/>
                  </a:ext>
                </a:extLst>
              </p:cNvPr>
              <p:cNvGrpSpPr/>
              <p:nvPr/>
            </p:nvGrpSpPr>
            <p:grpSpPr>
              <a:xfrm>
                <a:off x="6680938" y="4748396"/>
                <a:ext cx="2698966" cy="99457"/>
                <a:chOff x="9578053" y="1304013"/>
                <a:chExt cx="2769532" cy="99457"/>
              </a:xfrm>
            </p:grpSpPr>
            <p:sp>
              <p:nvSpPr>
                <p:cNvPr id="416" name="Rectangle 415">
                  <a:extLst>
                    <a:ext uri="{FF2B5EF4-FFF2-40B4-BE49-F238E27FC236}">
                      <a16:creationId xmlns:a16="http://schemas.microsoft.com/office/drawing/2014/main" id="{B54C040D-E293-D294-51F5-5C91BB210240}"/>
                    </a:ext>
                  </a:extLst>
                </p:cNvPr>
                <p:cNvSpPr/>
                <p:nvPr/>
              </p:nvSpPr>
              <p:spPr>
                <a:xfrm>
                  <a:off x="9578053" y="1304013"/>
                  <a:ext cx="2769532" cy="99457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63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4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IntelOne Text Light"/>
                  </a:endParaRPr>
                </a:p>
              </p:txBody>
            </p:sp>
            <p:cxnSp>
              <p:nvCxnSpPr>
                <p:cNvPr id="417" name="Straight Connector 416">
                  <a:extLst>
                    <a:ext uri="{FF2B5EF4-FFF2-40B4-BE49-F238E27FC236}">
                      <a16:creationId xmlns:a16="http://schemas.microsoft.com/office/drawing/2014/main" id="{D9A3B7E1-89A1-AB8F-17AF-F68F35639D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639045" y="1320774"/>
                  <a:ext cx="900000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18" name="Straight Connector 417">
                  <a:extLst>
                    <a:ext uri="{FF2B5EF4-FFF2-40B4-BE49-F238E27FC236}">
                      <a16:creationId xmlns:a16="http://schemas.microsoft.com/office/drawing/2014/main" id="{8C2B740F-B236-1BE1-701C-21C0E1CAB5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0762827" y="1320774"/>
                  <a:ext cx="547227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19" name="Straight Connector 418">
                  <a:extLst>
                    <a:ext uri="{FF2B5EF4-FFF2-40B4-BE49-F238E27FC236}">
                      <a16:creationId xmlns:a16="http://schemas.microsoft.com/office/drawing/2014/main" id="{E2CCFA42-8727-3B29-0CFF-C804CFD59A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528206" y="1320774"/>
                  <a:ext cx="738990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20" name="Straight Connector 419">
                  <a:extLst>
                    <a:ext uri="{FF2B5EF4-FFF2-40B4-BE49-F238E27FC236}">
                      <a16:creationId xmlns:a16="http://schemas.microsoft.com/office/drawing/2014/main" id="{BF338B14-B647-5BB9-8ED2-2D8C10A0D5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997132" y="1361177"/>
                  <a:ext cx="900000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21" name="Straight Connector 420">
                  <a:extLst>
                    <a:ext uri="{FF2B5EF4-FFF2-40B4-BE49-F238E27FC236}">
                      <a16:creationId xmlns:a16="http://schemas.microsoft.com/office/drawing/2014/main" id="{A7EB424C-7AA3-7E2D-B668-A26026D90E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051786" y="1361177"/>
                  <a:ext cx="616355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22" name="Straight Connector 421">
                  <a:extLst>
                    <a:ext uri="{FF2B5EF4-FFF2-40B4-BE49-F238E27FC236}">
                      <a16:creationId xmlns:a16="http://schemas.microsoft.com/office/drawing/2014/main" id="{8B56A9B4-B7ED-8E53-ACFF-CD6DD5A582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1798849" y="1361177"/>
                  <a:ext cx="539212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423" name="Straight Connector 422">
                  <a:extLst>
                    <a:ext uri="{FF2B5EF4-FFF2-40B4-BE49-F238E27FC236}">
                      <a16:creationId xmlns:a16="http://schemas.microsoft.com/office/drawing/2014/main" id="{8225B72F-2A7A-5E01-BD18-36C3B1CD48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9618406" y="1361177"/>
                  <a:ext cx="308178" cy="0"/>
                </a:xfrm>
                <a:prstGeom prst="line">
                  <a:avLst/>
                </a:prstGeom>
                <a:noFill/>
                <a:ln w="25400" cap="flat">
                  <a:solidFill>
                    <a:srgbClr val="FF66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A544A97B-DCEE-8C12-E8C4-58D3BDD98AF1}"/>
              </a:ext>
            </a:extLst>
          </p:cNvPr>
          <p:cNvSpPr txBox="1"/>
          <p:nvPr/>
        </p:nvSpPr>
        <p:spPr>
          <a:xfrm>
            <a:off x="4281867" y="5228909"/>
            <a:ext cx="13260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US" altLang="zh-TW" sz="1600" b="1" dirty="0">
                <a:solidFill>
                  <a:schemeClr val="bg2"/>
                </a:solidFill>
                <a:latin typeface="IntelOne Text Light"/>
              </a:rPr>
              <a:t>FO-3D </a:t>
            </a:r>
            <a:r>
              <a:rPr lang="en-US" sz="1600" b="1" dirty="0">
                <a:solidFill>
                  <a:schemeClr val="bg2"/>
                </a:solidFill>
                <a:latin typeface="IntelOne Text Light"/>
              </a:rPr>
              <a:t>: </a:t>
            </a:r>
          </a:p>
        </p:txBody>
      </p:sp>
      <p:grpSp>
        <p:nvGrpSpPr>
          <p:cNvPr id="612" name="Group 611">
            <a:extLst>
              <a:ext uri="{FF2B5EF4-FFF2-40B4-BE49-F238E27FC236}">
                <a16:creationId xmlns:a16="http://schemas.microsoft.com/office/drawing/2014/main" id="{E7D8245E-9255-B520-24AE-B512458156AD}"/>
              </a:ext>
            </a:extLst>
          </p:cNvPr>
          <p:cNvGrpSpPr/>
          <p:nvPr/>
        </p:nvGrpSpPr>
        <p:grpSpPr>
          <a:xfrm>
            <a:off x="6680937" y="5262586"/>
            <a:ext cx="2698967" cy="1223569"/>
            <a:chOff x="9548989" y="5215117"/>
            <a:chExt cx="2698967" cy="1223569"/>
          </a:xfrm>
        </p:grpSpPr>
        <p:grpSp>
          <p:nvGrpSpPr>
            <p:cNvPr id="433" name="Group 432">
              <a:extLst>
                <a:ext uri="{FF2B5EF4-FFF2-40B4-BE49-F238E27FC236}">
                  <a16:creationId xmlns:a16="http://schemas.microsoft.com/office/drawing/2014/main" id="{98C96044-CE36-4975-244C-932EB97F23F3}"/>
                </a:ext>
              </a:extLst>
            </p:cNvPr>
            <p:cNvGrpSpPr/>
            <p:nvPr/>
          </p:nvGrpSpPr>
          <p:grpSpPr>
            <a:xfrm>
              <a:off x="9649367" y="6288750"/>
              <a:ext cx="2442261" cy="149936"/>
              <a:chOff x="5593765" y="1563743"/>
              <a:chExt cx="2604876" cy="159919"/>
            </a:xfrm>
          </p:grpSpPr>
          <p:sp>
            <p:nvSpPr>
              <p:cNvPr id="584" name="Oval 583">
                <a:extLst>
                  <a:ext uri="{FF2B5EF4-FFF2-40B4-BE49-F238E27FC236}">
                    <a16:creationId xmlns:a16="http://schemas.microsoft.com/office/drawing/2014/main" id="{2856E8BA-A954-C91F-A561-B79549324EFF}"/>
                  </a:ext>
                </a:extLst>
              </p:cNvPr>
              <p:cNvSpPr/>
              <p:nvPr/>
            </p:nvSpPr>
            <p:spPr>
              <a:xfrm>
                <a:off x="5593765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85" name="Oval 584">
                <a:extLst>
                  <a:ext uri="{FF2B5EF4-FFF2-40B4-BE49-F238E27FC236}">
                    <a16:creationId xmlns:a16="http://schemas.microsoft.com/office/drawing/2014/main" id="{2364734E-18BC-E623-7682-B7A73AAFD932}"/>
                  </a:ext>
                </a:extLst>
              </p:cNvPr>
              <p:cNvSpPr/>
              <p:nvPr/>
            </p:nvSpPr>
            <p:spPr>
              <a:xfrm>
                <a:off x="5838261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0" name="Oval 589">
                <a:extLst>
                  <a:ext uri="{FF2B5EF4-FFF2-40B4-BE49-F238E27FC236}">
                    <a16:creationId xmlns:a16="http://schemas.microsoft.com/office/drawing/2014/main" id="{005C755D-4B0F-0E33-5C13-7A98DFBBEFD9}"/>
                  </a:ext>
                </a:extLst>
              </p:cNvPr>
              <p:cNvSpPr/>
              <p:nvPr/>
            </p:nvSpPr>
            <p:spPr>
              <a:xfrm>
                <a:off x="6082756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1" name="Oval 590">
                <a:extLst>
                  <a:ext uri="{FF2B5EF4-FFF2-40B4-BE49-F238E27FC236}">
                    <a16:creationId xmlns:a16="http://schemas.microsoft.com/office/drawing/2014/main" id="{B186FC03-6535-95C9-A2A4-B1769A9685B8}"/>
                  </a:ext>
                </a:extLst>
              </p:cNvPr>
              <p:cNvSpPr/>
              <p:nvPr/>
            </p:nvSpPr>
            <p:spPr>
              <a:xfrm>
                <a:off x="6327252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2" name="Oval 591">
                <a:extLst>
                  <a:ext uri="{FF2B5EF4-FFF2-40B4-BE49-F238E27FC236}">
                    <a16:creationId xmlns:a16="http://schemas.microsoft.com/office/drawing/2014/main" id="{1A9C7F51-D949-8D2C-50AF-73B599067E62}"/>
                  </a:ext>
                </a:extLst>
              </p:cNvPr>
              <p:cNvSpPr/>
              <p:nvPr/>
            </p:nvSpPr>
            <p:spPr>
              <a:xfrm>
                <a:off x="6571748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3" name="Oval 592">
                <a:extLst>
                  <a:ext uri="{FF2B5EF4-FFF2-40B4-BE49-F238E27FC236}">
                    <a16:creationId xmlns:a16="http://schemas.microsoft.com/office/drawing/2014/main" id="{DFA1BD9C-C6AA-C611-764B-83DF96B10361}"/>
                  </a:ext>
                </a:extLst>
              </p:cNvPr>
              <p:cNvSpPr/>
              <p:nvPr/>
            </p:nvSpPr>
            <p:spPr>
              <a:xfrm>
                <a:off x="7060739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4" name="Oval 593">
                <a:extLst>
                  <a:ext uri="{FF2B5EF4-FFF2-40B4-BE49-F238E27FC236}">
                    <a16:creationId xmlns:a16="http://schemas.microsoft.com/office/drawing/2014/main" id="{F5E5B047-2E5B-1046-1FF4-B2C1A5B58ACF}"/>
                  </a:ext>
                </a:extLst>
              </p:cNvPr>
              <p:cNvSpPr/>
              <p:nvPr/>
            </p:nvSpPr>
            <p:spPr>
              <a:xfrm>
                <a:off x="7549731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5" name="Oval 594">
                <a:extLst>
                  <a:ext uri="{FF2B5EF4-FFF2-40B4-BE49-F238E27FC236}">
                    <a16:creationId xmlns:a16="http://schemas.microsoft.com/office/drawing/2014/main" id="{4DB51138-B202-0B77-222E-EF06F63324D2}"/>
                  </a:ext>
                </a:extLst>
              </p:cNvPr>
              <p:cNvSpPr/>
              <p:nvPr/>
            </p:nvSpPr>
            <p:spPr>
              <a:xfrm>
                <a:off x="8038722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6" name="Oval 595">
                <a:extLst>
                  <a:ext uri="{FF2B5EF4-FFF2-40B4-BE49-F238E27FC236}">
                    <a16:creationId xmlns:a16="http://schemas.microsoft.com/office/drawing/2014/main" id="{39BBDB3F-742E-A465-E92D-9F31A0A82854}"/>
                  </a:ext>
                </a:extLst>
              </p:cNvPr>
              <p:cNvSpPr/>
              <p:nvPr/>
            </p:nvSpPr>
            <p:spPr>
              <a:xfrm>
                <a:off x="6816244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7" name="Oval 596">
                <a:extLst>
                  <a:ext uri="{FF2B5EF4-FFF2-40B4-BE49-F238E27FC236}">
                    <a16:creationId xmlns:a16="http://schemas.microsoft.com/office/drawing/2014/main" id="{0FF907D9-DA8A-17E1-1B1D-4417478ECFB6}"/>
                  </a:ext>
                </a:extLst>
              </p:cNvPr>
              <p:cNvSpPr/>
              <p:nvPr/>
            </p:nvSpPr>
            <p:spPr>
              <a:xfrm>
                <a:off x="7305235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98" name="Oval 597">
                <a:extLst>
                  <a:ext uri="{FF2B5EF4-FFF2-40B4-BE49-F238E27FC236}">
                    <a16:creationId xmlns:a16="http://schemas.microsoft.com/office/drawing/2014/main" id="{2F4960AB-8A42-D6A6-FDD8-12D24E8BCDAC}"/>
                  </a:ext>
                </a:extLst>
              </p:cNvPr>
              <p:cNvSpPr/>
              <p:nvPr/>
            </p:nvSpPr>
            <p:spPr>
              <a:xfrm>
                <a:off x="7794226" y="1563743"/>
                <a:ext cx="159919" cy="159919"/>
              </a:xfrm>
              <a:prstGeom prst="ellipse">
                <a:avLst/>
              </a:prstGeom>
              <a:solidFill>
                <a:schemeClr val="bg2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CF44456D-B443-C01A-911A-1207926C25CF}"/>
                </a:ext>
              </a:extLst>
            </p:cNvPr>
            <p:cNvSpPr/>
            <p:nvPr/>
          </p:nvSpPr>
          <p:spPr>
            <a:xfrm>
              <a:off x="9548989" y="5215117"/>
              <a:ext cx="2698966" cy="1021107"/>
            </a:xfrm>
            <a:prstGeom prst="rect">
              <a:avLst/>
            </a:prstGeom>
            <a:solidFill>
              <a:schemeClr val="tx1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IntelOne Text Light"/>
              </a:endParaRPr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932FC9A8-6485-3F78-DFD9-17D1F5419314}"/>
                </a:ext>
              </a:extLst>
            </p:cNvPr>
            <p:cNvSpPr/>
            <p:nvPr/>
          </p:nvSpPr>
          <p:spPr>
            <a:xfrm>
              <a:off x="9548989" y="5754099"/>
              <a:ext cx="2698966" cy="175277"/>
            </a:xfrm>
            <a:prstGeom prst="rect">
              <a:avLst/>
            </a:prstGeom>
            <a:solidFill>
              <a:srgbClr val="FF99FF"/>
            </a:solidFill>
            <a:ln w="63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IntelOne Text Light"/>
              </a:endParaRPr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9B2FB853-E272-7762-AFBA-38FF7A822272}"/>
                </a:ext>
              </a:extLst>
            </p:cNvPr>
            <p:cNvSpPr/>
            <p:nvPr/>
          </p:nvSpPr>
          <p:spPr>
            <a:xfrm>
              <a:off x="9573651" y="5215117"/>
              <a:ext cx="2647951" cy="54371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175" cap="flat" cmpd="sng" algn="ctr">
              <a:solidFill>
                <a:schemeClr val="accent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latin typeface="IntelOne Text Light"/>
                <a:sym typeface="Helvetica Neue Medium"/>
              </a:endParaRPr>
            </a:p>
          </p:txBody>
        </p:sp>
        <p:sp>
          <p:nvSpPr>
            <p:cNvPr id="437" name="Rectangle 436">
              <a:extLst>
                <a:ext uri="{FF2B5EF4-FFF2-40B4-BE49-F238E27FC236}">
                  <a16:creationId xmlns:a16="http://schemas.microsoft.com/office/drawing/2014/main" id="{6E1E4F5E-D007-F441-94CE-6EB14942A2DD}"/>
                </a:ext>
              </a:extLst>
            </p:cNvPr>
            <p:cNvSpPr/>
            <p:nvPr/>
          </p:nvSpPr>
          <p:spPr>
            <a:xfrm>
              <a:off x="9948816" y="5930143"/>
              <a:ext cx="1871062" cy="306086"/>
            </a:xfrm>
            <a:prstGeom prst="rect">
              <a:avLst/>
            </a:prstGeom>
            <a:solidFill>
              <a:srgbClr val="99FF99"/>
            </a:solidFill>
            <a:ln w="6350" cap="flat" cmpd="sng" algn="ctr">
              <a:solidFill>
                <a:srgbClr val="00B05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IntelOne Text Light"/>
              </a:endParaRPr>
            </a:p>
          </p:txBody>
        </p:sp>
        <p:cxnSp>
          <p:nvCxnSpPr>
            <p:cNvPr id="438" name="Straight Connector 437">
              <a:extLst>
                <a:ext uri="{FF2B5EF4-FFF2-40B4-BE49-F238E27FC236}">
                  <a16:creationId xmlns:a16="http://schemas.microsoft.com/office/drawing/2014/main" id="{960078E2-ACCD-9DCF-36D1-0E0750C4A6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49366" y="5861109"/>
              <a:ext cx="1" cy="374350"/>
            </a:xfrm>
            <a:prstGeom prst="line">
              <a:avLst/>
            </a:prstGeom>
            <a:noFill/>
            <a:ln w="63500" cap="flat">
              <a:solidFill>
                <a:srgbClr val="FF66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39" name="Straight Connector 438">
              <a:extLst>
                <a:ext uri="{FF2B5EF4-FFF2-40B4-BE49-F238E27FC236}">
                  <a16:creationId xmlns:a16="http://schemas.microsoft.com/office/drawing/2014/main" id="{89F8044E-DAFA-6024-6971-795725B647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827995" y="5861109"/>
              <a:ext cx="857" cy="374349"/>
            </a:xfrm>
            <a:prstGeom prst="line">
              <a:avLst/>
            </a:prstGeom>
            <a:noFill/>
            <a:ln w="63500" cap="flat">
              <a:solidFill>
                <a:srgbClr val="FF66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0" name="Straight Connector 439">
              <a:extLst>
                <a:ext uri="{FF2B5EF4-FFF2-40B4-BE49-F238E27FC236}">
                  <a16:creationId xmlns:a16="http://schemas.microsoft.com/office/drawing/2014/main" id="{0BC1DAA4-4C9F-4C51-7457-9772746CC6EA}"/>
                </a:ext>
              </a:extLst>
            </p:cNvPr>
            <p:cNvCxnSpPr>
              <a:cxnSpLocks/>
            </p:cNvCxnSpPr>
            <p:nvPr/>
          </p:nvCxnSpPr>
          <p:spPr>
            <a:xfrm>
              <a:off x="11951145" y="5856854"/>
              <a:ext cx="0" cy="375809"/>
            </a:xfrm>
            <a:prstGeom prst="line">
              <a:avLst/>
            </a:prstGeom>
            <a:noFill/>
            <a:ln w="63500" cap="flat">
              <a:solidFill>
                <a:srgbClr val="FF66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1" name="Straight Connector 440">
              <a:extLst>
                <a:ext uri="{FF2B5EF4-FFF2-40B4-BE49-F238E27FC236}">
                  <a16:creationId xmlns:a16="http://schemas.microsoft.com/office/drawing/2014/main" id="{A806BFA1-C8BA-C31C-76B1-8D2E045336D2}"/>
                </a:ext>
              </a:extLst>
            </p:cNvPr>
            <p:cNvCxnSpPr>
              <a:cxnSpLocks/>
            </p:cNvCxnSpPr>
            <p:nvPr/>
          </p:nvCxnSpPr>
          <p:spPr>
            <a:xfrm>
              <a:off x="12143171" y="5856854"/>
              <a:ext cx="0" cy="375811"/>
            </a:xfrm>
            <a:prstGeom prst="line">
              <a:avLst/>
            </a:prstGeom>
            <a:noFill/>
            <a:ln w="63500" cap="flat">
              <a:solidFill>
                <a:srgbClr val="FF66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2" name="Straight Connector 441">
              <a:extLst>
                <a:ext uri="{FF2B5EF4-FFF2-40B4-BE49-F238E27FC236}">
                  <a16:creationId xmlns:a16="http://schemas.microsoft.com/office/drawing/2014/main" id="{534545FC-CDA4-C375-F936-75CA7681B7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78708" y="5874949"/>
              <a:ext cx="135010" cy="1275"/>
            </a:xfrm>
            <a:prstGeom prst="line">
              <a:avLst/>
            </a:prstGeom>
            <a:noFill/>
            <a:ln w="63500" cap="flat">
              <a:solidFill>
                <a:srgbClr val="FF66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3" name="Straight Connector 442">
              <a:extLst>
                <a:ext uri="{FF2B5EF4-FFF2-40B4-BE49-F238E27FC236}">
                  <a16:creationId xmlns:a16="http://schemas.microsoft.com/office/drawing/2014/main" id="{CF59A431-EE83-2408-C225-47B7D58EFC3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755950" y="5874949"/>
              <a:ext cx="135010" cy="1275"/>
            </a:xfrm>
            <a:prstGeom prst="line">
              <a:avLst/>
            </a:prstGeom>
            <a:noFill/>
            <a:ln w="63500" cap="flat">
              <a:solidFill>
                <a:srgbClr val="FF66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4" name="Straight Connector 443">
              <a:extLst>
                <a:ext uri="{FF2B5EF4-FFF2-40B4-BE49-F238E27FC236}">
                  <a16:creationId xmlns:a16="http://schemas.microsoft.com/office/drawing/2014/main" id="{B85BCBD6-1C9F-231B-C4EC-F5EA30BC8B3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883471" y="5874949"/>
              <a:ext cx="135010" cy="1275"/>
            </a:xfrm>
            <a:prstGeom prst="line">
              <a:avLst/>
            </a:prstGeom>
            <a:noFill/>
            <a:ln w="63500" cap="flat">
              <a:solidFill>
                <a:srgbClr val="FF66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5" name="Straight Connector 444">
              <a:extLst>
                <a:ext uri="{FF2B5EF4-FFF2-40B4-BE49-F238E27FC236}">
                  <a16:creationId xmlns:a16="http://schemas.microsoft.com/office/drawing/2014/main" id="{81BC0B3E-A1A8-80D2-441E-298C95DFE85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60710" y="5874949"/>
              <a:ext cx="135010" cy="1275"/>
            </a:xfrm>
            <a:prstGeom prst="line">
              <a:avLst/>
            </a:prstGeom>
            <a:noFill/>
            <a:ln w="63500" cap="flat">
              <a:solidFill>
                <a:srgbClr val="FF66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grpSp>
          <p:nvGrpSpPr>
            <p:cNvPr id="447" name="Group 446">
              <a:extLst>
                <a:ext uri="{FF2B5EF4-FFF2-40B4-BE49-F238E27FC236}">
                  <a16:creationId xmlns:a16="http://schemas.microsoft.com/office/drawing/2014/main" id="{70B7F14C-78F3-5078-C6BB-7F886C4410CF}"/>
                </a:ext>
              </a:extLst>
            </p:cNvPr>
            <p:cNvGrpSpPr/>
            <p:nvPr/>
          </p:nvGrpSpPr>
          <p:grpSpPr>
            <a:xfrm>
              <a:off x="10433461" y="6014140"/>
              <a:ext cx="822640" cy="225825"/>
              <a:chOff x="5732775" y="1367026"/>
              <a:chExt cx="822640" cy="240861"/>
            </a:xfrm>
          </p:grpSpPr>
          <p:cxnSp>
            <p:nvCxnSpPr>
              <p:cNvPr id="505" name="Straight Connector 504">
                <a:extLst>
                  <a:ext uri="{FF2B5EF4-FFF2-40B4-BE49-F238E27FC236}">
                    <a16:creationId xmlns:a16="http://schemas.microsoft.com/office/drawing/2014/main" id="{4736FD2E-8CC3-EE79-2620-3588D7D1B9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32775" y="1367540"/>
                <a:ext cx="0" cy="240347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506" name="Straight Connector 505">
                <a:extLst>
                  <a:ext uri="{FF2B5EF4-FFF2-40B4-BE49-F238E27FC236}">
                    <a16:creationId xmlns:a16="http://schemas.microsoft.com/office/drawing/2014/main" id="{18D2AA45-B054-58C3-6694-0A532D62CE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97303" y="1367540"/>
                <a:ext cx="0" cy="240347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507" name="Straight Connector 506">
                <a:extLst>
                  <a:ext uri="{FF2B5EF4-FFF2-40B4-BE49-F238E27FC236}">
                    <a16:creationId xmlns:a16="http://schemas.microsoft.com/office/drawing/2014/main" id="{C7D41B08-E3D0-CB09-A3EA-D89A123E6D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26360" y="1367540"/>
                <a:ext cx="0" cy="240347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516" name="Straight Connector 515">
                <a:extLst>
                  <a:ext uri="{FF2B5EF4-FFF2-40B4-BE49-F238E27FC236}">
                    <a16:creationId xmlns:a16="http://schemas.microsoft.com/office/drawing/2014/main" id="{0005896B-5F90-D16C-EA31-0DF4C58EA6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90888" y="1367540"/>
                <a:ext cx="0" cy="240347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518" name="Straight Connector 517">
                <a:extLst>
                  <a:ext uri="{FF2B5EF4-FFF2-40B4-BE49-F238E27FC236}">
                    <a16:creationId xmlns:a16="http://schemas.microsoft.com/office/drawing/2014/main" id="{57815F91-8A85-9D5C-122D-403D78F930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55415" y="1367540"/>
                <a:ext cx="0" cy="240347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521" name="Straight Connector 520">
                <a:extLst>
                  <a:ext uri="{FF2B5EF4-FFF2-40B4-BE49-F238E27FC236}">
                    <a16:creationId xmlns:a16="http://schemas.microsoft.com/office/drawing/2014/main" id="{FD457DB4-6B6A-F1A5-C010-4708607D14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064830" y="1367026"/>
                <a:ext cx="0" cy="240347"/>
              </a:xfrm>
              <a:prstGeom prst="line">
                <a:avLst/>
              </a:prstGeom>
              <a:noFill/>
              <a:ln w="635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grpSp>
          <p:nvGrpSpPr>
            <p:cNvPr id="455" name="Group 454">
              <a:extLst>
                <a:ext uri="{FF2B5EF4-FFF2-40B4-BE49-F238E27FC236}">
                  <a16:creationId xmlns:a16="http://schemas.microsoft.com/office/drawing/2014/main" id="{67CA3FEC-5174-1A66-B86E-8553762075DA}"/>
                </a:ext>
              </a:extLst>
            </p:cNvPr>
            <p:cNvGrpSpPr/>
            <p:nvPr/>
          </p:nvGrpSpPr>
          <p:grpSpPr>
            <a:xfrm>
              <a:off x="9548990" y="6227674"/>
              <a:ext cx="2698966" cy="99457"/>
              <a:chOff x="9578053" y="1304013"/>
              <a:chExt cx="2769532" cy="99457"/>
            </a:xfrm>
          </p:grpSpPr>
          <p:sp>
            <p:nvSpPr>
              <p:cNvPr id="466" name="Rectangle 465">
                <a:extLst>
                  <a:ext uri="{FF2B5EF4-FFF2-40B4-BE49-F238E27FC236}">
                    <a16:creationId xmlns:a16="http://schemas.microsoft.com/office/drawing/2014/main" id="{A0962CCA-33BA-6FA4-36F6-4B7CE84CEE24}"/>
                  </a:ext>
                </a:extLst>
              </p:cNvPr>
              <p:cNvSpPr/>
              <p:nvPr/>
            </p:nvSpPr>
            <p:spPr>
              <a:xfrm>
                <a:off x="9578053" y="1304013"/>
                <a:ext cx="2769532" cy="99457"/>
              </a:xfrm>
              <a:prstGeom prst="rect">
                <a:avLst/>
              </a:prstGeom>
              <a:solidFill>
                <a:srgbClr val="FF99FF"/>
              </a:solidFill>
              <a:ln w="63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IntelOne Text Light"/>
                </a:endParaRPr>
              </a:p>
            </p:txBody>
          </p:sp>
          <p:cxnSp>
            <p:nvCxnSpPr>
              <p:cNvPr id="467" name="Straight Connector 466">
                <a:extLst>
                  <a:ext uri="{FF2B5EF4-FFF2-40B4-BE49-F238E27FC236}">
                    <a16:creationId xmlns:a16="http://schemas.microsoft.com/office/drawing/2014/main" id="{BE792400-929A-C5F6-FF5A-95288C36140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639045" y="1320774"/>
                <a:ext cx="900000" cy="0"/>
              </a:xfrm>
              <a:prstGeom prst="line">
                <a:avLst/>
              </a:prstGeom>
              <a:noFill/>
              <a:ln w="254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68" name="Straight Connector 467">
                <a:extLst>
                  <a:ext uri="{FF2B5EF4-FFF2-40B4-BE49-F238E27FC236}">
                    <a16:creationId xmlns:a16="http://schemas.microsoft.com/office/drawing/2014/main" id="{C5F94D76-3862-D6B1-DBF0-37DE5DC1EE2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762827" y="1320774"/>
                <a:ext cx="547227" cy="0"/>
              </a:xfrm>
              <a:prstGeom prst="line">
                <a:avLst/>
              </a:prstGeom>
              <a:noFill/>
              <a:ln w="254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73" name="Straight Connector 472">
                <a:extLst>
                  <a:ext uri="{FF2B5EF4-FFF2-40B4-BE49-F238E27FC236}">
                    <a16:creationId xmlns:a16="http://schemas.microsoft.com/office/drawing/2014/main" id="{C674F553-3000-180C-FA72-360917CC527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528206" y="1320774"/>
                <a:ext cx="738990" cy="0"/>
              </a:xfrm>
              <a:prstGeom prst="line">
                <a:avLst/>
              </a:prstGeom>
              <a:noFill/>
              <a:ln w="254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81" name="Straight Connector 480">
                <a:extLst>
                  <a:ext uri="{FF2B5EF4-FFF2-40B4-BE49-F238E27FC236}">
                    <a16:creationId xmlns:a16="http://schemas.microsoft.com/office/drawing/2014/main" id="{9CC45160-C4AF-0BA4-85B4-28A7454BB29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997132" y="1361177"/>
                <a:ext cx="900000" cy="0"/>
              </a:xfrm>
              <a:prstGeom prst="line">
                <a:avLst/>
              </a:prstGeom>
              <a:noFill/>
              <a:ln w="254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92" name="Straight Connector 491">
                <a:extLst>
                  <a:ext uri="{FF2B5EF4-FFF2-40B4-BE49-F238E27FC236}">
                    <a16:creationId xmlns:a16="http://schemas.microsoft.com/office/drawing/2014/main" id="{43E93E73-91FC-5013-F1D6-AD462FF54C7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051786" y="1361177"/>
                <a:ext cx="616355" cy="0"/>
              </a:xfrm>
              <a:prstGeom prst="line">
                <a:avLst/>
              </a:prstGeom>
              <a:noFill/>
              <a:ln w="254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95" name="Straight Connector 494">
                <a:extLst>
                  <a:ext uri="{FF2B5EF4-FFF2-40B4-BE49-F238E27FC236}">
                    <a16:creationId xmlns:a16="http://schemas.microsoft.com/office/drawing/2014/main" id="{721DC1DF-5553-9163-C239-5CF2E0C2FF5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1798849" y="1361177"/>
                <a:ext cx="539212" cy="0"/>
              </a:xfrm>
              <a:prstGeom prst="line">
                <a:avLst/>
              </a:prstGeom>
              <a:noFill/>
              <a:ln w="254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501" name="Straight Connector 500">
                <a:extLst>
                  <a:ext uri="{FF2B5EF4-FFF2-40B4-BE49-F238E27FC236}">
                    <a16:creationId xmlns:a16="http://schemas.microsoft.com/office/drawing/2014/main" id="{AA9C34CA-E458-12C0-DC76-A0A9945246E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9618406" y="1361177"/>
                <a:ext cx="308178" cy="0"/>
              </a:xfrm>
              <a:prstGeom prst="line">
                <a:avLst/>
              </a:prstGeom>
              <a:noFill/>
              <a:ln w="25400" cap="flat">
                <a:solidFill>
                  <a:srgbClr val="FF66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01A6F52F-93E0-C456-65B1-851685D92C1F}"/>
                </a:ext>
              </a:extLst>
            </p:cNvPr>
            <p:cNvSpPr txBox="1"/>
            <p:nvPr/>
          </p:nvSpPr>
          <p:spPr>
            <a:xfrm>
              <a:off x="10473336" y="5532374"/>
              <a:ext cx="1009892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solidFill>
                    <a:srgbClr val="0000FF"/>
                  </a:solidFill>
                  <a:effectLst/>
                  <a:uFillTx/>
                  <a:latin typeface="+mj-lt"/>
                  <a:ea typeface="+mn-ea"/>
                  <a:cs typeface="+mn-cs"/>
                  <a:sym typeface="Helvetica Neue"/>
                </a:rPr>
                <a:t>P25 u-bump</a:t>
              </a:r>
            </a:p>
          </p:txBody>
        </p:sp>
        <p:grpSp>
          <p:nvGrpSpPr>
            <p:cNvPr id="611" name="Group 610">
              <a:extLst>
                <a:ext uri="{FF2B5EF4-FFF2-40B4-BE49-F238E27FC236}">
                  <a16:creationId xmlns:a16="http://schemas.microsoft.com/office/drawing/2014/main" id="{53AE5EF4-0E1F-7D0D-4DE7-E76F82A5D960}"/>
                </a:ext>
              </a:extLst>
            </p:cNvPr>
            <p:cNvGrpSpPr/>
            <p:nvPr/>
          </p:nvGrpSpPr>
          <p:grpSpPr>
            <a:xfrm>
              <a:off x="9597805" y="5755247"/>
              <a:ext cx="2585202" cy="188500"/>
              <a:chOff x="9597805" y="5755247"/>
              <a:chExt cx="2585202" cy="188500"/>
            </a:xfrm>
          </p:grpSpPr>
          <p:grpSp>
            <p:nvGrpSpPr>
              <p:cNvPr id="446" name="Group 445">
                <a:extLst>
                  <a:ext uri="{FF2B5EF4-FFF2-40B4-BE49-F238E27FC236}">
                    <a16:creationId xmlns:a16="http://schemas.microsoft.com/office/drawing/2014/main" id="{7DFC1075-3C79-07E8-762C-167DF804E060}"/>
                  </a:ext>
                </a:extLst>
              </p:cNvPr>
              <p:cNvGrpSpPr/>
              <p:nvPr/>
            </p:nvGrpSpPr>
            <p:grpSpPr>
              <a:xfrm flipV="1">
                <a:off x="9956982" y="5755247"/>
                <a:ext cx="1859373" cy="188500"/>
                <a:chOff x="6477045" y="4457382"/>
                <a:chExt cx="1983177" cy="201050"/>
              </a:xfrm>
            </p:grpSpPr>
            <p:grpSp>
              <p:nvGrpSpPr>
                <p:cNvPr id="523" name="Group 522">
                  <a:extLst>
                    <a:ext uri="{FF2B5EF4-FFF2-40B4-BE49-F238E27FC236}">
                      <a16:creationId xmlns:a16="http://schemas.microsoft.com/office/drawing/2014/main" id="{34062485-25B4-0F42-9540-A38480590FAC}"/>
                    </a:ext>
                  </a:extLst>
                </p:cNvPr>
                <p:cNvGrpSpPr/>
                <p:nvPr/>
              </p:nvGrpSpPr>
              <p:grpSpPr>
                <a:xfrm>
                  <a:off x="6477045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82" name="Straight Connector 581">
                    <a:extLst>
                      <a:ext uri="{FF2B5EF4-FFF2-40B4-BE49-F238E27FC236}">
                        <a16:creationId xmlns:a16="http://schemas.microsoft.com/office/drawing/2014/main" id="{3A57B064-6CB2-3F0C-6B02-3D71470EB4E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83" name="Straight Connector 582">
                    <a:extLst>
                      <a:ext uri="{FF2B5EF4-FFF2-40B4-BE49-F238E27FC236}">
                        <a16:creationId xmlns:a16="http://schemas.microsoft.com/office/drawing/2014/main" id="{045A0EB7-BFCD-09BF-AF50-07982BD846C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24" name="Group 523">
                  <a:extLst>
                    <a:ext uri="{FF2B5EF4-FFF2-40B4-BE49-F238E27FC236}">
                      <a16:creationId xmlns:a16="http://schemas.microsoft.com/office/drawing/2014/main" id="{F92907D3-25A6-C82D-C62D-1F359BA987DE}"/>
                    </a:ext>
                  </a:extLst>
                </p:cNvPr>
                <p:cNvGrpSpPr/>
                <p:nvPr/>
              </p:nvGrpSpPr>
              <p:grpSpPr>
                <a:xfrm>
                  <a:off x="6644243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76" name="Straight Connector 575">
                    <a:extLst>
                      <a:ext uri="{FF2B5EF4-FFF2-40B4-BE49-F238E27FC236}">
                        <a16:creationId xmlns:a16="http://schemas.microsoft.com/office/drawing/2014/main" id="{DE859427-FBC4-C5E0-B4EB-1836274240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77" name="Straight Connector 576">
                    <a:extLst>
                      <a:ext uri="{FF2B5EF4-FFF2-40B4-BE49-F238E27FC236}">
                        <a16:creationId xmlns:a16="http://schemas.microsoft.com/office/drawing/2014/main" id="{E525EEE1-AA01-9AFA-C0E9-8FCFDDA4ACB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25" name="Group 524">
                  <a:extLst>
                    <a:ext uri="{FF2B5EF4-FFF2-40B4-BE49-F238E27FC236}">
                      <a16:creationId xmlns:a16="http://schemas.microsoft.com/office/drawing/2014/main" id="{CB67F533-B9E9-0D69-1F1F-A7DFDBEA603E}"/>
                    </a:ext>
                  </a:extLst>
                </p:cNvPr>
                <p:cNvGrpSpPr/>
                <p:nvPr/>
              </p:nvGrpSpPr>
              <p:grpSpPr>
                <a:xfrm>
                  <a:off x="6811441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74" name="Straight Connector 573">
                    <a:extLst>
                      <a:ext uri="{FF2B5EF4-FFF2-40B4-BE49-F238E27FC236}">
                        <a16:creationId xmlns:a16="http://schemas.microsoft.com/office/drawing/2014/main" id="{0B0F2C16-97A1-1D22-0581-CB219E70411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75" name="Straight Connector 574">
                    <a:extLst>
                      <a:ext uri="{FF2B5EF4-FFF2-40B4-BE49-F238E27FC236}">
                        <a16:creationId xmlns:a16="http://schemas.microsoft.com/office/drawing/2014/main" id="{0AF0DBB0-C990-88B7-787D-7C466B0DB0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26" name="Group 525">
                  <a:extLst>
                    <a:ext uri="{FF2B5EF4-FFF2-40B4-BE49-F238E27FC236}">
                      <a16:creationId xmlns:a16="http://schemas.microsoft.com/office/drawing/2014/main" id="{55CE490A-706A-0229-D7B9-282DB8C53EE9}"/>
                    </a:ext>
                  </a:extLst>
                </p:cNvPr>
                <p:cNvGrpSpPr/>
                <p:nvPr/>
              </p:nvGrpSpPr>
              <p:grpSpPr>
                <a:xfrm>
                  <a:off x="6978639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72" name="Straight Connector 571">
                    <a:extLst>
                      <a:ext uri="{FF2B5EF4-FFF2-40B4-BE49-F238E27FC236}">
                        <a16:creationId xmlns:a16="http://schemas.microsoft.com/office/drawing/2014/main" id="{A7A99939-B2B6-A767-2CA8-38F52FF233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73" name="Straight Connector 572">
                    <a:extLst>
                      <a:ext uri="{FF2B5EF4-FFF2-40B4-BE49-F238E27FC236}">
                        <a16:creationId xmlns:a16="http://schemas.microsoft.com/office/drawing/2014/main" id="{18361052-A4DE-2546-7139-CE9A4208A68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27" name="Group 526">
                  <a:extLst>
                    <a:ext uri="{FF2B5EF4-FFF2-40B4-BE49-F238E27FC236}">
                      <a16:creationId xmlns:a16="http://schemas.microsoft.com/office/drawing/2014/main" id="{0BC07570-4DED-2C0E-4AEB-86B06A232B4A}"/>
                    </a:ext>
                  </a:extLst>
                </p:cNvPr>
                <p:cNvGrpSpPr/>
                <p:nvPr/>
              </p:nvGrpSpPr>
              <p:grpSpPr>
                <a:xfrm>
                  <a:off x="7145837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70" name="Straight Connector 569">
                    <a:extLst>
                      <a:ext uri="{FF2B5EF4-FFF2-40B4-BE49-F238E27FC236}">
                        <a16:creationId xmlns:a16="http://schemas.microsoft.com/office/drawing/2014/main" id="{61F66381-FE24-73BC-0E3B-92FD97D0AEF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71" name="Straight Connector 570">
                    <a:extLst>
                      <a:ext uri="{FF2B5EF4-FFF2-40B4-BE49-F238E27FC236}">
                        <a16:creationId xmlns:a16="http://schemas.microsoft.com/office/drawing/2014/main" id="{9DD9538F-3BE4-4F2E-6A7E-B91FEB96E4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28" name="Group 527">
                  <a:extLst>
                    <a:ext uri="{FF2B5EF4-FFF2-40B4-BE49-F238E27FC236}">
                      <a16:creationId xmlns:a16="http://schemas.microsoft.com/office/drawing/2014/main" id="{72A05A9B-B444-4CAB-D028-98ABCFED8ABE}"/>
                    </a:ext>
                  </a:extLst>
                </p:cNvPr>
                <p:cNvGrpSpPr/>
                <p:nvPr/>
              </p:nvGrpSpPr>
              <p:grpSpPr>
                <a:xfrm>
                  <a:off x="7313035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68" name="Straight Connector 567">
                    <a:extLst>
                      <a:ext uri="{FF2B5EF4-FFF2-40B4-BE49-F238E27FC236}">
                        <a16:creationId xmlns:a16="http://schemas.microsoft.com/office/drawing/2014/main" id="{98E27E3A-0DB7-7D64-FEF4-61D0A0D35A5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69" name="Straight Connector 568">
                    <a:extLst>
                      <a:ext uri="{FF2B5EF4-FFF2-40B4-BE49-F238E27FC236}">
                        <a16:creationId xmlns:a16="http://schemas.microsoft.com/office/drawing/2014/main" id="{920DBE28-5133-DE45-DE10-B9DF0812D8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29" name="Group 528">
                  <a:extLst>
                    <a:ext uri="{FF2B5EF4-FFF2-40B4-BE49-F238E27FC236}">
                      <a16:creationId xmlns:a16="http://schemas.microsoft.com/office/drawing/2014/main" id="{34856D8F-E59F-F9FA-A6F7-B627194D7AE5}"/>
                    </a:ext>
                  </a:extLst>
                </p:cNvPr>
                <p:cNvGrpSpPr/>
                <p:nvPr/>
              </p:nvGrpSpPr>
              <p:grpSpPr>
                <a:xfrm>
                  <a:off x="7480233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66" name="Straight Connector 565">
                    <a:extLst>
                      <a:ext uri="{FF2B5EF4-FFF2-40B4-BE49-F238E27FC236}">
                        <a16:creationId xmlns:a16="http://schemas.microsoft.com/office/drawing/2014/main" id="{477500D2-677D-E940-23FF-A7A1132BEE7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67" name="Straight Connector 566">
                    <a:extLst>
                      <a:ext uri="{FF2B5EF4-FFF2-40B4-BE49-F238E27FC236}">
                        <a16:creationId xmlns:a16="http://schemas.microsoft.com/office/drawing/2014/main" id="{AA510C0E-DC5B-EC2B-4F94-B3AC952D5D2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30" name="Group 529">
                  <a:extLst>
                    <a:ext uri="{FF2B5EF4-FFF2-40B4-BE49-F238E27FC236}">
                      <a16:creationId xmlns:a16="http://schemas.microsoft.com/office/drawing/2014/main" id="{F1993E34-6F76-BE72-AD59-A19313CC542D}"/>
                    </a:ext>
                  </a:extLst>
                </p:cNvPr>
                <p:cNvGrpSpPr/>
                <p:nvPr/>
              </p:nvGrpSpPr>
              <p:grpSpPr>
                <a:xfrm>
                  <a:off x="7647431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64" name="Straight Connector 563">
                    <a:extLst>
                      <a:ext uri="{FF2B5EF4-FFF2-40B4-BE49-F238E27FC236}">
                        <a16:creationId xmlns:a16="http://schemas.microsoft.com/office/drawing/2014/main" id="{176507A2-3FD2-1A88-7AED-7C75ED826A2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65" name="Straight Connector 564">
                    <a:extLst>
                      <a:ext uri="{FF2B5EF4-FFF2-40B4-BE49-F238E27FC236}">
                        <a16:creationId xmlns:a16="http://schemas.microsoft.com/office/drawing/2014/main" id="{31318E50-1C5B-FA89-1435-2214D84F00C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31" name="Group 530">
                  <a:extLst>
                    <a:ext uri="{FF2B5EF4-FFF2-40B4-BE49-F238E27FC236}">
                      <a16:creationId xmlns:a16="http://schemas.microsoft.com/office/drawing/2014/main" id="{053E1C89-2223-45CC-BAB9-CC8E95834B58}"/>
                    </a:ext>
                  </a:extLst>
                </p:cNvPr>
                <p:cNvGrpSpPr/>
                <p:nvPr/>
              </p:nvGrpSpPr>
              <p:grpSpPr>
                <a:xfrm>
                  <a:off x="7814629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62" name="Straight Connector 561">
                    <a:extLst>
                      <a:ext uri="{FF2B5EF4-FFF2-40B4-BE49-F238E27FC236}">
                        <a16:creationId xmlns:a16="http://schemas.microsoft.com/office/drawing/2014/main" id="{04E352D0-61E1-87F4-7BA9-7989DF126C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63" name="Straight Connector 562">
                    <a:extLst>
                      <a:ext uri="{FF2B5EF4-FFF2-40B4-BE49-F238E27FC236}">
                        <a16:creationId xmlns:a16="http://schemas.microsoft.com/office/drawing/2014/main" id="{41400F5B-2680-5E4D-8D1F-71045ABBCB1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32" name="Group 531">
                  <a:extLst>
                    <a:ext uri="{FF2B5EF4-FFF2-40B4-BE49-F238E27FC236}">
                      <a16:creationId xmlns:a16="http://schemas.microsoft.com/office/drawing/2014/main" id="{7419C37C-CEBE-50CE-347B-209D57686C22}"/>
                    </a:ext>
                  </a:extLst>
                </p:cNvPr>
                <p:cNvGrpSpPr/>
                <p:nvPr/>
              </p:nvGrpSpPr>
              <p:grpSpPr>
                <a:xfrm>
                  <a:off x="7981827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60" name="Straight Connector 559">
                    <a:extLst>
                      <a:ext uri="{FF2B5EF4-FFF2-40B4-BE49-F238E27FC236}">
                        <a16:creationId xmlns:a16="http://schemas.microsoft.com/office/drawing/2014/main" id="{3F6EECA6-885E-AFE2-F8F2-981F496007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61" name="Straight Connector 560">
                    <a:extLst>
                      <a:ext uri="{FF2B5EF4-FFF2-40B4-BE49-F238E27FC236}">
                        <a16:creationId xmlns:a16="http://schemas.microsoft.com/office/drawing/2014/main" id="{60F76D2E-9B57-C511-B00A-8C03A19819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33" name="Group 532">
                  <a:extLst>
                    <a:ext uri="{FF2B5EF4-FFF2-40B4-BE49-F238E27FC236}">
                      <a16:creationId xmlns:a16="http://schemas.microsoft.com/office/drawing/2014/main" id="{FA71A7FA-ABDC-547F-4044-58A72279FA6A}"/>
                    </a:ext>
                  </a:extLst>
                </p:cNvPr>
                <p:cNvGrpSpPr/>
                <p:nvPr/>
              </p:nvGrpSpPr>
              <p:grpSpPr>
                <a:xfrm>
                  <a:off x="8149025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58" name="Straight Connector 557">
                    <a:extLst>
                      <a:ext uri="{FF2B5EF4-FFF2-40B4-BE49-F238E27FC236}">
                        <a16:creationId xmlns:a16="http://schemas.microsoft.com/office/drawing/2014/main" id="{0DA04422-40DE-A388-D625-A2B6D247FA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59" name="Straight Connector 558">
                    <a:extLst>
                      <a:ext uri="{FF2B5EF4-FFF2-40B4-BE49-F238E27FC236}">
                        <a16:creationId xmlns:a16="http://schemas.microsoft.com/office/drawing/2014/main" id="{D066B8D7-847E-E195-1F13-FAD8CBA84E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34" name="Group 533">
                  <a:extLst>
                    <a:ext uri="{FF2B5EF4-FFF2-40B4-BE49-F238E27FC236}">
                      <a16:creationId xmlns:a16="http://schemas.microsoft.com/office/drawing/2014/main" id="{144712DB-D1C9-B4CF-55C1-296B1A0E2536}"/>
                    </a:ext>
                  </a:extLst>
                </p:cNvPr>
                <p:cNvGrpSpPr/>
                <p:nvPr/>
              </p:nvGrpSpPr>
              <p:grpSpPr>
                <a:xfrm>
                  <a:off x="8316222" y="4457382"/>
                  <a:ext cx="144000" cy="74738"/>
                  <a:chOff x="5295508" y="4350240"/>
                  <a:chExt cx="144000" cy="74738"/>
                </a:xfrm>
              </p:grpSpPr>
              <p:cxnSp>
                <p:nvCxnSpPr>
                  <p:cNvPr id="556" name="Straight Connector 555">
                    <a:extLst>
                      <a:ext uri="{FF2B5EF4-FFF2-40B4-BE49-F238E27FC236}">
                        <a16:creationId xmlns:a16="http://schemas.microsoft.com/office/drawing/2014/main" id="{065BA2AA-4621-5547-6CB8-6C4FCBC70A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295508" y="4423618"/>
                    <a:ext cx="144000" cy="136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557" name="Straight Connector 556">
                    <a:extLst>
                      <a:ext uri="{FF2B5EF4-FFF2-40B4-BE49-F238E27FC236}">
                        <a16:creationId xmlns:a16="http://schemas.microsoft.com/office/drawing/2014/main" id="{6F3B7F7F-AC33-E60C-AA4E-FAFCD65F9FB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367624" y="4350240"/>
                    <a:ext cx="0" cy="72000"/>
                  </a:xfrm>
                  <a:prstGeom prst="line">
                    <a:avLst/>
                  </a:prstGeom>
                  <a:noFill/>
                  <a:ln w="63500" cap="flat">
                    <a:solidFill>
                      <a:srgbClr val="FF66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</p:grpSp>
            <p:grpSp>
              <p:nvGrpSpPr>
                <p:cNvPr id="535" name="Group 534">
                  <a:extLst>
                    <a:ext uri="{FF2B5EF4-FFF2-40B4-BE49-F238E27FC236}">
                      <a16:creationId xmlns:a16="http://schemas.microsoft.com/office/drawing/2014/main" id="{148E0F0E-A320-0167-5DBD-82FE3C2319F1}"/>
                    </a:ext>
                  </a:extLst>
                </p:cNvPr>
                <p:cNvGrpSpPr/>
                <p:nvPr/>
              </p:nvGrpSpPr>
              <p:grpSpPr>
                <a:xfrm>
                  <a:off x="6491583" y="4545522"/>
                  <a:ext cx="1921074" cy="112910"/>
                  <a:chOff x="5953063" y="1064162"/>
                  <a:chExt cx="1921074" cy="144000"/>
                </a:xfrm>
                <a:solidFill>
                  <a:schemeClr val="tx1">
                    <a:lumMod val="50000"/>
                    <a:lumOff val="50000"/>
                  </a:schemeClr>
                </a:solidFill>
              </p:grpSpPr>
              <p:sp>
                <p:nvSpPr>
                  <p:cNvPr id="536" name="Oval 535">
                    <a:extLst>
                      <a:ext uri="{FF2B5EF4-FFF2-40B4-BE49-F238E27FC236}">
                        <a16:creationId xmlns:a16="http://schemas.microsoft.com/office/drawing/2014/main" id="{5F313910-183D-328B-5510-753E861EB539}"/>
                      </a:ext>
                    </a:extLst>
                  </p:cNvPr>
                  <p:cNvSpPr/>
                  <p:nvPr/>
                </p:nvSpPr>
                <p:spPr>
                  <a:xfrm>
                    <a:off x="595306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37" name="Oval 536">
                    <a:extLst>
                      <a:ext uri="{FF2B5EF4-FFF2-40B4-BE49-F238E27FC236}">
                        <a16:creationId xmlns:a16="http://schemas.microsoft.com/office/drawing/2014/main" id="{60E14127-81AD-241A-3D2B-8A01CB1C6D18}"/>
                      </a:ext>
                    </a:extLst>
                  </p:cNvPr>
                  <p:cNvSpPr/>
                  <p:nvPr/>
                </p:nvSpPr>
                <p:spPr>
                  <a:xfrm>
                    <a:off x="605038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38" name="Oval 537">
                    <a:extLst>
                      <a:ext uri="{FF2B5EF4-FFF2-40B4-BE49-F238E27FC236}">
                        <a16:creationId xmlns:a16="http://schemas.microsoft.com/office/drawing/2014/main" id="{72316E9D-496F-2A30-8161-372C46B1C56C}"/>
                      </a:ext>
                    </a:extLst>
                  </p:cNvPr>
                  <p:cNvSpPr/>
                  <p:nvPr/>
                </p:nvSpPr>
                <p:spPr>
                  <a:xfrm>
                    <a:off x="614770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39" name="Oval 538">
                    <a:extLst>
                      <a:ext uri="{FF2B5EF4-FFF2-40B4-BE49-F238E27FC236}">
                        <a16:creationId xmlns:a16="http://schemas.microsoft.com/office/drawing/2014/main" id="{06526D16-9A36-0587-6960-99B75AB4607B}"/>
                      </a:ext>
                    </a:extLst>
                  </p:cNvPr>
                  <p:cNvSpPr/>
                  <p:nvPr/>
                </p:nvSpPr>
                <p:spPr>
                  <a:xfrm>
                    <a:off x="624502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0" name="Oval 539">
                    <a:extLst>
                      <a:ext uri="{FF2B5EF4-FFF2-40B4-BE49-F238E27FC236}">
                        <a16:creationId xmlns:a16="http://schemas.microsoft.com/office/drawing/2014/main" id="{7AA63837-ECDF-76F5-4C72-0573827E63B5}"/>
                      </a:ext>
                    </a:extLst>
                  </p:cNvPr>
                  <p:cNvSpPr/>
                  <p:nvPr/>
                </p:nvSpPr>
                <p:spPr>
                  <a:xfrm>
                    <a:off x="643966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1" name="Oval 540">
                    <a:extLst>
                      <a:ext uri="{FF2B5EF4-FFF2-40B4-BE49-F238E27FC236}">
                        <a16:creationId xmlns:a16="http://schemas.microsoft.com/office/drawing/2014/main" id="{4D1B6A33-A2E3-127C-5618-0D45B61F0611}"/>
                      </a:ext>
                    </a:extLst>
                  </p:cNvPr>
                  <p:cNvSpPr/>
                  <p:nvPr/>
                </p:nvSpPr>
                <p:spPr>
                  <a:xfrm>
                    <a:off x="653698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2" name="Oval 541">
                    <a:extLst>
                      <a:ext uri="{FF2B5EF4-FFF2-40B4-BE49-F238E27FC236}">
                        <a16:creationId xmlns:a16="http://schemas.microsoft.com/office/drawing/2014/main" id="{B8D68C61-AE64-27E8-2A8A-E67FF12A9267}"/>
                      </a:ext>
                    </a:extLst>
                  </p:cNvPr>
                  <p:cNvSpPr/>
                  <p:nvPr/>
                </p:nvSpPr>
                <p:spPr>
                  <a:xfrm>
                    <a:off x="673162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3" name="Oval 542">
                    <a:extLst>
                      <a:ext uri="{FF2B5EF4-FFF2-40B4-BE49-F238E27FC236}">
                        <a16:creationId xmlns:a16="http://schemas.microsoft.com/office/drawing/2014/main" id="{B3DFF6F4-3278-D005-481C-31D1EBF73898}"/>
                      </a:ext>
                    </a:extLst>
                  </p:cNvPr>
                  <p:cNvSpPr/>
                  <p:nvPr/>
                </p:nvSpPr>
                <p:spPr>
                  <a:xfrm>
                    <a:off x="692626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4" name="Oval 543">
                    <a:extLst>
                      <a:ext uri="{FF2B5EF4-FFF2-40B4-BE49-F238E27FC236}">
                        <a16:creationId xmlns:a16="http://schemas.microsoft.com/office/drawing/2014/main" id="{5B20DACE-74EF-377C-673E-7CB6D1BB4690}"/>
                      </a:ext>
                    </a:extLst>
                  </p:cNvPr>
                  <p:cNvSpPr/>
                  <p:nvPr/>
                </p:nvSpPr>
                <p:spPr>
                  <a:xfrm>
                    <a:off x="712090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5" name="Oval 544">
                    <a:extLst>
                      <a:ext uri="{FF2B5EF4-FFF2-40B4-BE49-F238E27FC236}">
                        <a16:creationId xmlns:a16="http://schemas.microsoft.com/office/drawing/2014/main" id="{9AB2A553-D406-3D55-91F4-F8FEEECDF688}"/>
                      </a:ext>
                    </a:extLst>
                  </p:cNvPr>
                  <p:cNvSpPr/>
                  <p:nvPr/>
                </p:nvSpPr>
                <p:spPr>
                  <a:xfrm>
                    <a:off x="741286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6" name="Oval 545">
                    <a:extLst>
                      <a:ext uri="{FF2B5EF4-FFF2-40B4-BE49-F238E27FC236}">
                        <a16:creationId xmlns:a16="http://schemas.microsoft.com/office/drawing/2014/main" id="{311DF8E6-C556-CA15-18B4-A3DFD772B56D}"/>
                      </a:ext>
                    </a:extLst>
                  </p:cNvPr>
                  <p:cNvSpPr/>
                  <p:nvPr/>
                </p:nvSpPr>
                <p:spPr>
                  <a:xfrm>
                    <a:off x="731554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7" name="Oval 546">
                    <a:extLst>
                      <a:ext uri="{FF2B5EF4-FFF2-40B4-BE49-F238E27FC236}">
                        <a16:creationId xmlns:a16="http://schemas.microsoft.com/office/drawing/2014/main" id="{4EB35F52-C369-8BA9-5DCE-1F18CEE4CABE}"/>
                      </a:ext>
                    </a:extLst>
                  </p:cNvPr>
                  <p:cNvSpPr/>
                  <p:nvPr/>
                </p:nvSpPr>
                <p:spPr>
                  <a:xfrm>
                    <a:off x="751018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8" name="Oval 547">
                    <a:extLst>
                      <a:ext uri="{FF2B5EF4-FFF2-40B4-BE49-F238E27FC236}">
                        <a16:creationId xmlns:a16="http://schemas.microsoft.com/office/drawing/2014/main" id="{45F70DE4-8376-60AE-8EBC-ED595FAA5FEB}"/>
                      </a:ext>
                    </a:extLst>
                  </p:cNvPr>
                  <p:cNvSpPr/>
                  <p:nvPr/>
                </p:nvSpPr>
                <p:spPr>
                  <a:xfrm>
                    <a:off x="760750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49" name="Oval 548">
                    <a:extLst>
                      <a:ext uri="{FF2B5EF4-FFF2-40B4-BE49-F238E27FC236}">
                        <a16:creationId xmlns:a16="http://schemas.microsoft.com/office/drawing/2014/main" id="{C143703D-71FC-4935-958B-E0E879B7CAC7}"/>
                      </a:ext>
                    </a:extLst>
                  </p:cNvPr>
                  <p:cNvSpPr/>
                  <p:nvPr/>
                </p:nvSpPr>
                <p:spPr>
                  <a:xfrm>
                    <a:off x="770482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50" name="Oval 549">
                    <a:extLst>
                      <a:ext uri="{FF2B5EF4-FFF2-40B4-BE49-F238E27FC236}">
                        <a16:creationId xmlns:a16="http://schemas.microsoft.com/office/drawing/2014/main" id="{E1411121-5DE4-8FF3-214C-F11D09B8BDB7}"/>
                      </a:ext>
                    </a:extLst>
                  </p:cNvPr>
                  <p:cNvSpPr/>
                  <p:nvPr/>
                </p:nvSpPr>
                <p:spPr>
                  <a:xfrm>
                    <a:off x="7802137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51" name="Oval 550">
                    <a:extLst>
                      <a:ext uri="{FF2B5EF4-FFF2-40B4-BE49-F238E27FC236}">
                        <a16:creationId xmlns:a16="http://schemas.microsoft.com/office/drawing/2014/main" id="{E351E398-1B31-3F8E-C99F-EEAF80601482}"/>
                      </a:ext>
                    </a:extLst>
                  </p:cNvPr>
                  <p:cNvSpPr/>
                  <p:nvPr/>
                </p:nvSpPr>
                <p:spPr>
                  <a:xfrm>
                    <a:off x="634234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52" name="Oval 551">
                    <a:extLst>
                      <a:ext uri="{FF2B5EF4-FFF2-40B4-BE49-F238E27FC236}">
                        <a16:creationId xmlns:a16="http://schemas.microsoft.com/office/drawing/2014/main" id="{EE14A9A7-20CB-86D0-3893-3FA49A5213DD}"/>
                      </a:ext>
                    </a:extLst>
                  </p:cNvPr>
                  <p:cNvSpPr/>
                  <p:nvPr/>
                </p:nvSpPr>
                <p:spPr>
                  <a:xfrm>
                    <a:off x="663430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53" name="Oval 552">
                    <a:extLst>
                      <a:ext uri="{FF2B5EF4-FFF2-40B4-BE49-F238E27FC236}">
                        <a16:creationId xmlns:a16="http://schemas.microsoft.com/office/drawing/2014/main" id="{575872FB-CD37-FA9E-D4D1-0A28822676D0}"/>
                      </a:ext>
                    </a:extLst>
                  </p:cNvPr>
                  <p:cNvSpPr/>
                  <p:nvPr/>
                </p:nvSpPr>
                <p:spPr>
                  <a:xfrm>
                    <a:off x="682894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54" name="Oval 553">
                    <a:extLst>
                      <a:ext uri="{FF2B5EF4-FFF2-40B4-BE49-F238E27FC236}">
                        <a16:creationId xmlns:a16="http://schemas.microsoft.com/office/drawing/2014/main" id="{1C140902-BFD6-53CE-453F-AB7C59848A23}"/>
                      </a:ext>
                    </a:extLst>
                  </p:cNvPr>
                  <p:cNvSpPr/>
                  <p:nvPr/>
                </p:nvSpPr>
                <p:spPr>
                  <a:xfrm>
                    <a:off x="702358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  <p:sp>
                <p:nvSpPr>
                  <p:cNvPr id="555" name="Oval 554">
                    <a:extLst>
                      <a:ext uri="{FF2B5EF4-FFF2-40B4-BE49-F238E27FC236}">
                        <a16:creationId xmlns:a16="http://schemas.microsoft.com/office/drawing/2014/main" id="{82E520FF-127B-C0CB-5500-1B78E5815AE2}"/>
                      </a:ext>
                    </a:extLst>
                  </p:cNvPr>
                  <p:cNvSpPr/>
                  <p:nvPr/>
                </p:nvSpPr>
                <p:spPr>
                  <a:xfrm>
                    <a:off x="7218223" y="1064162"/>
                    <a:ext cx="72000" cy="144000"/>
                  </a:xfrm>
                  <a:prstGeom prst="ellipse">
                    <a:avLst/>
                  </a:prstGeom>
                  <a:grp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50800" tIns="50800" rIns="50800" bIns="50800" numCol="1" spcCol="38100" rtlCol="0" anchor="ctr">
                    <a:noAutofit/>
                  </a:bodyPr>
                  <a:lstStyle/>
                  <a:p>
                    <a:pPr marL="0" marR="0" indent="0" algn="ctr" defTabSz="8255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3200" b="0" i="0" u="none" strike="noStrike" cap="none" spc="0" normalizeH="0" baseline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FillTx/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</p:grpSp>
          <p:sp>
            <p:nvSpPr>
              <p:cNvPr id="599" name="Oval 598">
                <a:extLst>
                  <a:ext uri="{FF2B5EF4-FFF2-40B4-BE49-F238E27FC236}">
                    <a16:creationId xmlns:a16="http://schemas.microsoft.com/office/drawing/2014/main" id="{459C4019-B09A-FB79-9CDA-C8F1658F732C}"/>
                  </a:ext>
                </a:extLst>
              </p:cNvPr>
              <p:cNvSpPr/>
              <p:nvPr/>
            </p:nvSpPr>
            <p:spPr>
              <a:xfrm flipV="1">
                <a:off x="9597805" y="5755247"/>
                <a:ext cx="108000" cy="105862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00" name="Oval 599">
                <a:extLst>
                  <a:ext uri="{FF2B5EF4-FFF2-40B4-BE49-F238E27FC236}">
                    <a16:creationId xmlns:a16="http://schemas.microsoft.com/office/drawing/2014/main" id="{A592082A-257F-208B-DED3-732A7BEE7825}"/>
                  </a:ext>
                </a:extLst>
              </p:cNvPr>
              <p:cNvSpPr/>
              <p:nvPr/>
            </p:nvSpPr>
            <p:spPr>
              <a:xfrm flipV="1">
                <a:off x="9777590" y="5755247"/>
                <a:ext cx="108000" cy="105862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09" name="Oval 608">
                <a:extLst>
                  <a:ext uri="{FF2B5EF4-FFF2-40B4-BE49-F238E27FC236}">
                    <a16:creationId xmlns:a16="http://schemas.microsoft.com/office/drawing/2014/main" id="{931B0DD9-14CE-248D-0A80-72BE8AA757C8}"/>
                  </a:ext>
                </a:extLst>
              </p:cNvPr>
              <p:cNvSpPr/>
              <p:nvPr/>
            </p:nvSpPr>
            <p:spPr>
              <a:xfrm flipV="1">
                <a:off x="11895222" y="5755247"/>
                <a:ext cx="108000" cy="105862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10" name="Oval 609">
                <a:extLst>
                  <a:ext uri="{FF2B5EF4-FFF2-40B4-BE49-F238E27FC236}">
                    <a16:creationId xmlns:a16="http://schemas.microsoft.com/office/drawing/2014/main" id="{72BC000A-4658-1657-2AAC-22C033424350}"/>
                  </a:ext>
                </a:extLst>
              </p:cNvPr>
              <p:cNvSpPr/>
              <p:nvPr/>
            </p:nvSpPr>
            <p:spPr>
              <a:xfrm flipV="1">
                <a:off x="12075007" y="5755247"/>
                <a:ext cx="108000" cy="105862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</p:grpSp>
      <p:sp>
        <p:nvSpPr>
          <p:cNvPr id="613" name="TextBox 612">
            <a:extLst>
              <a:ext uri="{FF2B5EF4-FFF2-40B4-BE49-F238E27FC236}">
                <a16:creationId xmlns:a16="http://schemas.microsoft.com/office/drawing/2014/main" id="{3E556DFB-12BE-E37B-10DE-CA23EC3DA65D}"/>
              </a:ext>
            </a:extLst>
          </p:cNvPr>
          <p:cNvSpPr txBox="1"/>
          <p:nvPr/>
        </p:nvSpPr>
        <p:spPr>
          <a:xfrm>
            <a:off x="9616462" y="6076460"/>
            <a:ext cx="368691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FF"/>
                </a:solidFill>
                <a:effectLst/>
                <a:uFillTx/>
                <a:latin typeface="+mj-lt"/>
                <a:ea typeface="+mn-ea"/>
                <a:cs typeface="+mn-cs"/>
                <a:sym typeface="Helvetica Neue"/>
              </a:rPr>
              <a:t>TMV</a:t>
            </a:r>
          </a:p>
        </p:txBody>
      </p:sp>
      <p:cxnSp>
        <p:nvCxnSpPr>
          <p:cNvPr id="614" name="Straight Arrow Connector 613">
            <a:extLst>
              <a:ext uri="{FF2B5EF4-FFF2-40B4-BE49-F238E27FC236}">
                <a16:creationId xmlns:a16="http://schemas.microsoft.com/office/drawing/2014/main" id="{3EE79183-7835-2C9E-40B3-7359171002B4}"/>
              </a:ext>
            </a:extLst>
          </p:cNvPr>
          <p:cNvCxnSpPr>
            <a:cxnSpLocks/>
          </p:cNvCxnSpPr>
          <p:nvPr/>
        </p:nvCxnSpPr>
        <p:spPr>
          <a:xfrm>
            <a:off x="9259216" y="6162359"/>
            <a:ext cx="321628" cy="0"/>
          </a:xfrm>
          <a:prstGeom prst="straightConnector1">
            <a:avLst/>
          </a:prstGeom>
          <a:noFill/>
          <a:ln w="15875" cap="flat">
            <a:solidFill>
              <a:srgbClr val="0000FF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01464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4" name="Table 304">
            <a:extLst>
              <a:ext uri="{FF2B5EF4-FFF2-40B4-BE49-F238E27FC236}">
                <a16:creationId xmlns:a16="http://schemas.microsoft.com/office/drawing/2014/main" id="{376CA0F0-2350-DCD0-D496-E815830173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794616"/>
              </p:ext>
            </p:extLst>
          </p:nvPr>
        </p:nvGraphicFramePr>
        <p:xfrm>
          <a:off x="113099" y="643195"/>
          <a:ext cx="11772000" cy="583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000">
                  <a:extLst>
                    <a:ext uri="{9D8B030D-6E8A-4147-A177-3AD203B41FA5}">
                      <a16:colId xmlns:a16="http://schemas.microsoft.com/office/drawing/2014/main" val="110859944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672855081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25482307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421016890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216037475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302165262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1669043220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611730555"/>
                    </a:ext>
                  </a:extLst>
                </a:gridCol>
                <a:gridCol w="828000">
                  <a:extLst>
                    <a:ext uri="{9D8B030D-6E8A-4147-A177-3AD203B41FA5}">
                      <a16:colId xmlns:a16="http://schemas.microsoft.com/office/drawing/2014/main" val="1595662706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1963753245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166301589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3959294517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Internal / External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Internal Approach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External Approach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208322"/>
                  </a:ext>
                </a:extLst>
              </a:tr>
              <a:tr h="36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Stacking Tech.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bg2"/>
                          </a:solidFill>
                        </a:rPr>
                        <a:t>Foveros</a:t>
                      </a:r>
                      <a:r>
                        <a:rPr lang="en-US" sz="1100" b="1" dirty="0">
                          <a:solidFill>
                            <a:schemeClr val="bg2"/>
                          </a:solidFill>
                        </a:rPr>
                        <a:t> Direct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2"/>
                          </a:solidFill>
                        </a:rPr>
                        <a:t>3D u-bump (ASE)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bg2"/>
                          </a:solidFill>
                        </a:rPr>
                        <a:t>SoIC</a:t>
                      </a:r>
                      <a:r>
                        <a:rPr lang="en-US" sz="1100" b="1" dirty="0">
                          <a:solidFill>
                            <a:schemeClr val="bg2"/>
                          </a:solidFill>
                        </a:rPr>
                        <a:t>-P (TSMC)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solidFill>
                            <a:schemeClr val="bg2"/>
                          </a:solidFill>
                        </a:rPr>
                        <a:t>SoIC</a:t>
                      </a:r>
                      <a:r>
                        <a:rPr lang="en-US" sz="1100" b="1" dirty="0">
                          <a:solidFill>
                            <a:schemeClr val="bg2"/>
                          </a:solidFill>
                        </a:rPr>
                        <a:t>-X (TSMC)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solidFill>
                            <a:schemeClr val="bg2"/>
                          </a:solidFill>
                        </a:rPr>
                        <a:t>FO-3D (SPIL)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982997"/>
                  </a:ext>
                </a:extLst>
              </a:tr>
              <a:tr h="1152000">
                <a:tc gridSpan="2"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2"/>
                          </a:solidFill>
                        </a:rPr>
                        <a:t>Bond pitch : 9 um</a:t>
                      </a:r>
                    </a:p>
                  </a:txBody>
                  <a:tcPr marL="36000" marR="36000" marT="36000" marB="36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Bond pitch : 15 um</a:t>
                      </a:r>
                    </a:p>
                  </a:txBody>
                  <a:tcPr marL="36000" marR="36000" marT="36000" marB="36000" anchor="b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Bond pitch : 18 um</a:t>
                      </a:r>
                    </a:p>
                  </a:txBody>
                  <a:tcPr marL="36000" marR="36000" marT="36000" marB="3600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Bond pitch : 9 um</a:t>
                      </a:r>
                    </a:p>
                  </a:txBody>
                  <a:tcPr marL="36000" marR="36000" marT="36000" marB="3600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Bond pitch : 25 um</a:t>
                      </a:r>
                    </a:p>
                  </a:txBody>
                  <a:tcPr marL="36000" marR="36000" marT="36000" marB="36000" anchor="b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303883"/>
                  </a:ext>
                </a:extLst>
              </a:tr>
              <a:tr h="288000">
                <a:tc rowSpan="4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Production Site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/>
                        <a:t>Cdie</a:t>
                      </a:r>
                      <a:endParaRPr lang="en-US" sz="1000" dirty="0"/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Internal (1278)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Internal 1278 or TSMC N2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TSMC N2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TSMC N2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Internal 1278 or TSMC N2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324707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/>
                        <a:t>eLLC</a:t>
                      </a:r>
                      <a:endParaRPr lang="en-US" sz="1000" dirty="0"/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Internal (1276)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Internal 1276 or TSMC N3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TSMC N3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TSMC N3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Internal 1276 or TSMC N3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819979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Assembly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P9 HBI / F2F / large </a:t>
                      </a:r>
                      <a:r>
                        <a:rPr lang="en-US" sz="1000" dirty="0" err="1">
                          <a:solidFill>
                            <a:schemeClr val="bg2"/>
                          </a:solidFill>
                        </a:rPr>
                        <a:t>eLLC</a:t>
                      </a:r>
                      <a:endParaRPr lang="en-US" sz="1000" dirty="0">
                        <a:solidFill>
                          <a:schemeClr val="bg2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P15 </a:t>
                      </a:r>
                      <a:r>
                        <a:rPr lang="en-US" sz="1000" dirty="0" err="1">
                          <a:solidFill>
                            <a:schemeClr val="bg2"/>
                          </a:solidFill>
                        </a:rPr>
                        <a:t>uB</a:t>
                      </a:r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 / F2F / TSV die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P18 </a:t>
                      </a:r>
                      <a:r>
                        <a:rPr lang="en-US" sz="1000" dirty="0" err="1">
                          <a:solidFill>
                            <a:schemeClr val="bg2"/>
                          </a:solidFill>
                        </a:rPr>
                        <a:t>uB</a:t>
                      </a:r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 / F2F / TMV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P9 HBI / F2F / TDV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P25 </a:t>
                      </a:r>
                      <a:r>
                        <a:rPr lang="en-US" sz="1000" dirty="0" err="1">
                          <a:solidFill>
                            <a:schemeClr val="bg2"/>
                          </a:solidFill>
                        </a:rPr>
                        <a:t>uB</a:t>
                      </a:r>
                      <a:r>
                        <a:rPr lang="en-US" sz="1000" dirty="0">
                          <a:solidFill>
                            <a:schemeClr val="bg2"/>
                          </a:solidFill>
                        </a:rPr>
                        <a:t> / F2F / TMV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927363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Mix-foundry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O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X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X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O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946802"/>
                  </a:ext>
                </a:extLst>
              </a:tr>
              <a:tr h="324000">
                <a:tc rowSpan="4">
                  <a:txBody>
                    <a:bodyPr/>
                    <a:lstStyle/>
                    <a:p>
                      <a:pPr marL="142875" indent="38100" algn="ctr"/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Die2Die</a:t>
                      </a:r>
                      <a:r>
                        <a:rPr lang="en-US" sz="1200" b="1" dirty="0"/>
                        <a:t> Talk Performance</a:t>
                      </a:r>
                    </a:p>
                    <a:p>
                      <a:pPr marL="142875" indent="-142875" algn="l"/>
                      <a:endParaRPr lang="en-US" sz="800" b="0" dirty="0"/>
                    </a:p>
                    <a:p>
                      <a:pPr marL="142875" indent="-142875" algn="l">
                        <a:buAutoNum type="arabicPeriod"/>
                      </a:pPr>
                      <a:r>
                        <a:rPr lang="en-US" sz="800" b="0" dirty="0"/>
                        <a:t>Assume same HBI para for Intel &amp; TSMC</a:t>
                      </a:r>
                    </a:p>
                    <a:p>
                      <a:pPr marL="142875" indent="-142875" algn="l">
                        <a:buAutoNum type="arabicPeriod"/>
                      </a:pPr>
                      <a:r>
                        <a:rPr lang="en-US" sz="800" b="0" dirty="0"/>
                        <a:t>Estimated, not real Si data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1" baseline="0" dirty="0">
                          <a:solidFill>
                            <a:schemeClr val="tx1"/>
                          </a:solidFill>
                        </a:rPr>
                        <a:t>Bond Pitch</a:t>
                      </a:r>
                    </a:p>
                  </a:txBody>
                  <a:tcPr marL="0" marR="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9 um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833  bit/</a:t>
                      </a:r>
                      <a:r>
                        <a:rPr lang="en-US" sz="11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pJ</a:t>
                      </a:r>
                      <a:endParaRPr lang="en-US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15 um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235  bit/</a:t>
                      </a:r>
                      <a:r>
                        <a:rPr kumimoji="0" lang="en-US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pJ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18 um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190  bit/</a:t>
                      </a:r>
                      <a:r>
                        <a:rPr kumimoji="0" lang="en-US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pJ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9 um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833  bit/</a:t>
                      </a:r>
                      <a:r>
                        <a:rPr kumimoji="0" lang="en-US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pJ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25 um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80  bit/</a:t>
                      </a:r>
                      <a:r>
                        <a:rPr kumimoji="0" lang="en-US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pJ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645198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marL="142875" indent="38100" algn="ctr"/>
                      <a:r>
                        <a:rPr lang="en-US" sz="1200" b="1" dirty="0"/>
                        <a:t>D2D Talk Performance</a:t>
                      </a:r>
                    </a:p>
                    <a:p>
                      <a:pPr marL="142875" indent="-142875" algn="l"/>
                      <a:endParaRPr lang="en-US" sz="800" b="0" dirty="0"/>
                    </a:p>
                    <a:p>
                      <a:pPr marL="142875" indent="-142875" algn="l">
                        <a:buAutoNum type="arabicPeriod"/>
                      </a:pPr>
                      <a:r>
                        <a:rPr lang="en-US" sz="800" b="0" dirty="0"/>
                        <a:t>Assume same HBI para for Intel &amp; TSMC</a:t>
                      </a:r>
                    </a:p>
                    <a:p>
                      <a:pPr marL="142875" indent="-142875" algn="l">
                        <a:buAutoNum type="arabicPeriod"/>
                      </a:pPr>
                      <a:r>
                        <a:rPr lang="en-US" sz="800" b="0" dirty="0"/>
                        <a:t>Estimated, not real Si data</a:t>
                      </a:r>
                    </a:p>
                    <a:p>
                      <a:pPr marL="142875" indent="-142875" algn="l">
                        <a:buAutoNum type="arabicPeriod"/>
                      </a:pPr>
                      <a:r>
                        <a:rPr lang="en-US" sz="800" b="0" dirty="0"/>
                        <a:t>Energy eff. Is at 1V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Resistance / bond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aseline="0" dirty="0">
                          <a:solidFill>
                            <a:schemeClr val="tx1"/>
                          </a:solidFill>
                        </a:rPr>
                        <a:t>77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m</a:t>
                      </a:r>
                      <a:r>
                        <a:rPr lang="el-GR" sz="1100" baseline="0" dirty="0">
                          <a:solidFill>
                            <a:schemeClr val="tx1"/>
                          </a:solidFill>
                        </a:rPr>
                        <a:t>Ω</a:t>
                      </a:r>
                      <a:endParaRPr lang="en-US" sz="11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baseline="30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12.3 m</a:t>
                      </a:r>
                      <a:r>
                        <a:rPr lang="el-GR" sz="1100" baseline="0" dirty="0">
                          <a:solidFill>
                            <a:schemeClr val="tx1"/>
                          </a:solidFill>
                        </a:rPr>
                        <a:t>Ω</a:t>
                      </a:r>
                      <a:endParaRPr lang="en-US" sz="11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12.3 m</a:t>
                      </a:r>
                      <a:r>
                        <a:rPr kumimoji="0" lang="el-GR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Ω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77</a:t>
                      </a: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 m</a:t>
                      </a:r>
                      <a:r>
                        <a:rPr kumimoji="0" lang="el-GR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Ω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1</a:t>
                      </a:r>
                      <a:r>
                        <a:rPr kumimoji="0" lang="en-US" altLang="zh-TW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7.6</a:t>
                      </a: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 m</a:t>
                      </a:r>
                      <a:r>
                        <a:rPr kumimoji="0" lang="el-GR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Ω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408625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1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sym typeface="Intel Clear"/>
                        </a:rPr>
                        <a:t>Capacitance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</a:rPr>
                        <a:t> / bond</a:t>
                      </a:r>
                      <a:endParaRPr kumimoji="0" lang="en-US" sz="11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2.7</a:t>
                      </a:r>
                      <a:r>
                        <a:rPr kumimoji="0" lang="zh-TW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 </a:t>
                      </a:r>
                      <a:r>
                        <a:rPr kumimoji="0" lang="en-US" altLang="zh-TW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fF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8.5</a:t>
                      </a:r>
                      <a:r>
                        <a:rPr kumimoji="0" lang="zh-TW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 </a:t>
                      </a:r>
                      <a:r>
                        <a:rPr kumimoji="0" lang="en-US" altLang="zh-TW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fF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10.5</a:t>
                      </a:r>
                      <a:r>
                        <a:rPr kumimoji="0" lang="zh-TW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 </a:t>
                      </a:r>
                      <a:r>
                        <a:rPr kumimoji="0" lang="en-US" altLang="zh-TW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fF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2.7</a:t>
                      </a:r>
                      <a:r>
                        <a:rPr kumimoji="0" lang="zh-TW" altLang="en-US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 </a:t>
                      </a:r>
                      <a:r>
                        <a:rPr kumimoji="0" lang="en-US" altLang="zh-TW" sz="11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fF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25</a:t>
                      </a:r>
                      <a:r>
                        <a:rPr kumimoji="0" lang="zh-TW" alt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 </a:t>
                      </a:r>
                      <a:r>
                        <a:rPr kumimoji="0" lang="en-US" altLang="zh-TW" sz="11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fF</a:t>
                      </a:r>
                      <a:endParaRPr kumimoji="0" lang="en-US" sz="11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Intel Clear"/>
                        <a:sym typeface="Intel Clear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989454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Imax DN%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1X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247  A/mm</a:t>
                      </a:r>
                      <a:r>
                        <a:rPr lang="en-US" sz="1100" baseline="300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aseline="0" dirty="0"/>
                        <a:t>0.2X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57  A/mm</a:t>
                      </a:r>
                      <a:r>
                        <a:rPr kumimoji="0" lang="en-US" sz="1100" b="0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aseline="0" dirty="0"/>
                        <a:t>0.2X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50  A/mm</a:t>
                      </a:r>
                      <a:r>
                        <a:rPr kumimoji="0" lang="en-US" sz="1100" b="0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1X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247  A/mm</a:t>
                      </a:r>
                      <a:r>
                        <a:rPr kumimoji="0" lang="en-US" sz="1100" b="0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aseline="0" dirty="0"/>
                        <a:t>0.2X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48  A/mm</a:t>
                      </a:r>
                      <a:r>
                        <a:rPr kumimoji="0" lang="en-US" sz="1100" b="0" i="0" u="none" strike="noStrike" kern="0" cap="none" spc="0" normalizeH="0" baseline="3000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127043"/>
                  </a:ext>
                </a:extLst>
              </a:tr>
              <a:tr h="432000">
                <a:tc rowSpan="4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Intel Clear"/>
                        </a:rPr>
                        <a:t>Cost</a:t>
                      </a:r>
                    </a:p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sym typeface="Intel Clear"/>
                      </a:endParaRPr>
                    </a:p>
                    <a:p>
                      <a:pPr marL="79375" marR="0" lvl="0" indent="-79375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9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sym typeface="Intel Clear"/>
                        </a:rPr>
                        <a:t>Judgement is based on engineer sense, not cost model.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Sum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$$$$$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$$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$$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$$$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tel Clear"/>
                          <a:sym typeface="Intel Clear"/>
                        </a:rPr>
                        <a:t>$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601474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/>
                        <a:t>eLLC</a:t>
                      </a:r>
                      <a:r>
                        <a:rPr lang="en-US" sz="1000" dirty="0"/>
                        <a:t> die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High</a:t>
                      </a:r>
                    </a:p>
                  </a:txBody>
                  <a:tcPr marL="36000" marR="3600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Fair</a:t>
                      </a:r>
                    </a:p>
                  </a:txBody>
                  <a:tcPr marL="36000" marR="3600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760681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KGD sorting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High</a:t>
                      </a: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HDMT + Recon + </a:t>
                      </a:r>
                      <a:r>
                        <a:rPr lang="en-US" sz="10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sRDL</a:t>
                      </a:r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</a:t>
                      </a:r>
                      <a:r>
                        <a:rPr lang="en-US" sz="10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rmv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36000" marR="3600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Fair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Double bumping + WLCP</a:t>
                      </a:r>
                    </a:p>
                  </a:txBody>
                  <a:tcPr marL="36000" marR="3600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Fair</a:t>
                      </a:r>
                    </a:p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Sac-Pad + WLCP + Pad </a:t>
                      </a:r>
                      <a:r>
                        <a:rPr lang="en-US" sz="100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rmv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36000" marR="3600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Low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WLCP</a:t>
                      </a:r>
                    </a:p>
                  </a:txBody>
                  <a:tcPr marL="36000" marR="3600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Low</a:t>
                      </a:r>
                      <a:endParaRPr lang="en-US" sz="10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US" sz="100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Cluster-bump + WLCP</a:t>
                      </a:r>
                    </a:p>
                  </a:txBody>
                  <a:tcPr marL="36000" marR="3600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092451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Assembly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High</a:t>
                      </a:r>
                    </a:p>
                  </a:txBody>
                  <a:tcPr marL="36000" marR="3600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Fair</a:t>
                      </a:r>
                    </a:p>
                  </a:txBody>
                  <a:tcPr marL="36000" marR="3600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Fair</a:t>
                      </a:r>
                    </a:p>
                  </a:txBody>
                  <a:tcPr marL="36000" marR="3600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High</a:t>
                      </a:r>
                    </a:p>
                  </a:txBody>
                  <a:tcPr marL="36000" marR="3600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Fair</a:t>
                      </a:r>
                    </a:p>
                  </a:txBody>
                  <a:tcPr marL="36000" marR="3600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379842"/>
                  </a:ext>
                </a:extLst>
              </a:tr>
            </a:tbl>
          </a:graphicData>
        </a:graphic>
      </p:graphicFrame>
      <p:pic>
        <p:nvPicPr>
          <p:cNvPr id="56" name="Picture 55">
            <a:extLst>
              <a:ext uri="{FF2B5EF4-FFF2-40B4-BE49-F238E27FC236}">
                <a16:creationId xmlns:a16="http://schemas.microsoft.com/office/drawing/2014/main" id="{AF6F6439-A425-7212-7521-39C1A05290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365" y="1455652"/>
            <a:ext cx="1672941" cy="720000"/>
          </a:xfrm>
          <a:prstGeom prst="rect">
            <a:avLst/>
          </a:prstGeom>
        </p:spPr>
      </p:pic>
      <p:pic>
        <p:nvPicPr>
          <p:cNvPr id="136" name="Picture 135">
            <a:extLst>
              <a:ext uri="{FF2B5EF4-FFF2-40B4-BE49-F238E27FC236}">
                <a16:creationId xmlns:a16="http://schemas.microsoft.com/office/drawing/2014/main" id="{E0F640C9-6550-E84E-05E0-D0EE9A19E3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8731" y="1455652"/>
            <a:ext cx="1567059" cy="720000"/>
          </a:xfrm>
          <a:prstGeom prst="rect">
            <a:avLst/>
          </a:prstGeom>
        </p:spPr>
      </p:pic>
      <p:pic>
        <p:nvPicPr>
          <p:cNvPr id="242" name="Picture 241">
            <a:extLst>
              <a:ext uri="{FF2B5EF4-FFF2-40B4-BE49-F238E27FC236}">
                <a16:creationId xmlns:a16="http://schemas.microsoft.com/office/drawing/2014/main" id="{6E8CBB5A-F5B6-EE8E-9C8C-0DE645014D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8215" y="1455652"/>
            <a:ext cx="1590448" cy="720000"/>
          </a:xfrm>
          <a:prstGeom prst="rect">
            <a:avLst/>
          </a:prstGeom>
        </p:spPr>
      </p:pic>
      <p:pic>
        <p:nvPicPr>
          <p:cNvPr id="302" name="Picture 301">
            <a:extLst>
              <a:ext uri="{FF2B5EF4-FFF2-40B4-BE49-F238E27FC236}">
                <a16:creationId xmlns:a16="http://schemas.microsoft.com/office/drawing/2014/main" id="{7D3DEB03-5F31-3608-7797-C3B65D5D62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31088" y="1455652"/>
            <a:ext cx="1590448" cy="720000"/>
          </a:xfrm>
          <a:prstGeom prst="rect">
            <a:avLst/>
          </a:prstGeom>
        </p:spPr>
      </p:pic>
      <p:pic>
        <p:nvPicPr>
          <p:cNvPr id="305" name="Picture 304">
            <a:extLst>
              <a:ext uri="{FF2B5EF4-FFF2-40B4-BE49-F238E27FC236}">
                <a16:creationId xmlns:a16="http://schemas.microsoft.com/office/drawing/2014/main" id="{A6B8C588-6E77-C1D9-C117-EB3B8972EB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73960" y="1455652"/>
            <a:ext cx="1586866" cy="720000"/>
          </a:xfrm>
          <a:prstGeom prst="rect">
            <a:avLst/>
          </a:prstGeom>
        </p:spPr>
      </p:pic>
      <p:sp>
        <p:nvSpPr>
          <p:cNvPr id="307" name="TextBox 306">
            <a:extLst>
              <a:ext uri="{FF2B5EF4-FFF2-40B4-BE49-F238E27FC236}">
                <a16:creationId xmlns:a16="http://schemas.microsoft.com/office/drawing/2014/main" id="{F9BF4897-0B95-ECBD-746C-48F122FB7F8E}"/>
              </a:ext>
            </a:extLst>
          </p:cNvPr>
          <p:cNvSpPr txBox="1"/>
          <p:nvPr/>
        </p:nvSpPr>
        <p:spPr>
          <a:xfrm>
            <a:off x="146896" y="39496"/>
            <a:ext cx="58336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525252"/>
                </a:solidFill>
                <a:latin typeface="IntelOne Text Light"/>
              </a:rPr>
              <a:t>Performance vs Cost Analysis</a:t>
            </a:r>
          </a:p>
        </p:txBody>
      </p:sp>
    </p:spTree>
    <p:extLst>
      <p:ext uri="{BB962C8B-B14F-4D97-AF65-F5344CB8AC3E}">
        <p14:creationId xmlns:p14="http://schemas.microsoft.com/office/powerpoint/2010/main" val="187496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B45379-BE37-6D8A-7880-B2B557801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NVL System Integration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3FA9AB-6CED-1D95-A2CB-43BD08D741C6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/>
          <a:lstStyle/>
          <a:p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twice a week NVL Package WG started for GEMS’ internal alignment. </a:t>
            </a: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Four external packaging solutions PrePOR (TSMC, SPIL and ASE) are reviewed for ATTD HBI-9 change candidates, </a:t>
            </a:r>
          </a:p>
          <a:p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A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ll with stacking options using either 2.5D Si Interposer or 2.3D organic Fanout (at 30% lower cost).  </a:t>
            </a: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Low cost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eLLC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alternatives will be pursued (N6, N4, SF5, SF4) for P1276 replacement.  </a:t>
            </a:r>
          </a:p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While a potential sort issue on ATTD HBI-9 was identified, a scalable uniform bumping/bonding test solution (being validated at TSMC and SPIL) was proposed to replace hybrid bumping (ATTD DOW-x POR</a:t>
            </a:r>
            <a:r>
              <a:rPr lang="en-US" sz="18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).  </a:t>
            </a:r>
          </a:p>
          <a:p>
            <a:r>
              <a:rPr lang="en-US" sz="18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GMES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interface to DEG/CCG will add Mike Goldsmith to augment technology coverage.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70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Int_PPT Template_ClearPro_16x9">
  <a:themeElements>
    <a:clrScheme name="Custom 2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B7D108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B86DB7FEDBB7459918A900888A1884" ma:contentTypeVersion="2" ma:contentTypeDescription="Create a new document." ma:contentTypeScope="" ma:versionID="0c4d8172d62ce35c695a7d92948eddcb">
  <xsd:schema xmlns:xsd="http://www.w3.org/2001/XMLSchema" xmlns:xs="http://www.w3.org/2001/XMLSchema" xmlns:p="http://schemas.microsoft.com/office/2006/metadata/properties" xmlns:ns2="ab99d294-3d77-4e21-9ea5-4ef0a003c42d" targetNamespace="http://schemas.microsoft.com/office/2006/metadata/properties" ma:root="true" ma:fieldsID="1620fc855b1d8c0df48ac12ca2ebb623" ns2:_="">
    <xsd:import namespace="ab99d294-3d77-4e21-9ea5-4ef0a003c4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99d294-3d77-4e21-9ea5-4ef0a003c4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2FFFA5-44BB-44E1-AECB-AA029D1CFB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EC052A-10B3-45EC-A91C-CF35F08EF4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99d294-3d77-4e21-9ea5-4ef0a003c4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B65CA9-5AFB-4BCB-99C4-1889F9827243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ab99d294-3d77-4e21-9ea5-4ef0a003c42d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42006</TotalTime>
  <Words>481</Words>
  <Application>Microsoft Macintosh PowerPoint</Application>
  <PresentationFormat>Widescreen</PresentationFormat>
  <Paragraphs>150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IntelOne Text Light</vt:lpstr>
      <vt:lpstr>Arial</vt:lpstr>
      <vt:lpstr>Calibri</vt:lpstr>
      <vt:lpstr>Helvetica</vt:lpstr>
      <vt:lpstr>Helvetica Neue Medium</vt:lpstr>
      <vt:lpstr>Intel Clear</vt:lpstr>
      <vt:lpstr>Intel Clear Light</vt:lpstr>
      <vt:lpstr>Intel Clear Pro</vt:lpstr>
      <vt:lpstr>Lucida Grande</vt:lpstr>
      <vt:lpstr>Wingdings</vt:lpstr>
      <vt:lpstr>21_BasicWhite</vt:lpstr>
      <vt:lpstr>Int_PPT Template_ClearPro_16x9</vt:lpstr>
      <vt:lpstr>ASSY/PKG Analysis for NVL Sk</vt:lpstr>
      <vt:lpstr>PowerPoint Presentation</vt:lpstr>
      <vt:lpstr>PowerPoint Presentation</vt:lpstr>
      <vt:lpstr>NVL System Integration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PTI Experience</dc:title>
  <dc:creator>Tseng, Max;cc.kuo@intel.com;hank.wang@intel.com;Dwight.Lee@intel.com</dc:creator>
  <cp:lastModifiedBy>Kau, Derchang</cp:lastModifiedBy>
  <cp:revision>204</cp:revision>
  <dcterms:created xsi:type="dcterms:W3CDTF">2022-04-26T02:45:19Z</dcterms:created>
  <dcterms:modified xsi:type="dcterms:W3CDTF">2023-06-13T06:56:00Z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0x01010032B86DB7FEDBB7459918A900888A1884</vt:lpwstr>
  </property>
</Properties>
</file>