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3" r:id="rId5"/>
    <p:sldId id="2147328500" r:id="rId6"/>
    <p:sldId id="2147328504" r:id="rId7"/>
    <p:sldId id="2147328794" r:id="rId8"/>
    <p:sldId id="2147328507" r:id="rId9"/>
    <p:sldId id="2147328505" r:id="rId10"/>
    <p:sldId id="292" r:id="rId11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73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92D050"/>
    <a:srgbClr val="00B0F0"/>
    <a:srgbClr val="FC6467"/>
    <a:srgbClr val="FFC000"/>
    <a:srgbClr val="00C7FD"/>
    <a:srgbClr val="CCE0FF"/>
    <a:srgbClr val="2872C5"/>
    <a:srgbClr val="52525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523A1-A7FB-47FA-A44E-9F173EFFCDDF}" v="4" dt="2023-03-06T17:53:41.451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/>
    <p:restoredTop sz="94813"/>
  </p:normalViewPr>
  <p:slideViewPr>
    <p:cSldViewPr snapToGrid="0">
      <p:cViewPr varScale="1">
        <p:scale>
          <a:sx n="109" d="100"/>
          <a:sy n="109" d="100"/>
        </p:scale>
        <p:origin x="510" y="54"/>
      </p:cViewPr>
      <p:guideLst>
        <p:guide orient="horz" pos="4032"/>
        <p:guide pos="739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ldsmith, Michael" userId="S::michael.goldsmith@intel.com::4c88f886-80fe-45cc-a567-347e4fa75039" providerId="AD" clId="Web-{A07AE3D7-2C48-4680-BA27-8BEB41C8B61A}"/>
    <pc:docChg chg="modSld">
      <pc:chgData name="Goldsmith, Michael" userId="S::michael.goldsmith@intel.com::4c88f886-80fe-45cc-a567-347e4fa75039" providerId="AD" clId="Web-{A07AE3D7-2C48-4680-BA27-8BEB41C8B61A}" dt="2023-02-20T17:51:15.836" v="60" actId="1076"/>
      <pc:docMkLst>
        <pc:docMk/>
      </pc:docMkLst>
      <pc:sldChg chg="modSp">
        <pc:chgData name="Goldsmith, Michael" userId="S::michael.goldsmith@intel.com::4c88f886-80fe-45cc-a567-347e4fa75039" providerId="AD" clId="Web-{A07AE3D7-2C48-4680-BA27-8BEB41C8B61A}" dt="2023-02-20T17:46:50.541" v="44" actId="14100"/>
        <pc:sldMkLst>
          <pc:docMk/>
          <pc:sldMk cId="723684904" sldId="2147328500"/>
        </pc:sldMkLst>
        <pc:spChg chg="mod">
          <ac:chgData name="Goldsmith, Michael" userId="S::michael.goldsmith@intel.com::4c88f886-80fe-45cc-a567-347e4fa75039" providerId="AD" clId="Web-{A07AE3D7-2C48-4680-BA27-8BEB41C8B61A}" dt="2023-02-20T17:46:50.541" v="44" actId="14100"/>
          <ac:spMkLst>
            <pc:docMk/>
            <pc:sldMk cId="723684904" sldId="2147328500"/>
            <ac:spMk id="39" creationId="{5E459900-88FB-486A-63C5-FF1F8910A2EC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46:47.009" v="42" actId="20577"/>
          <ac:spMkLst>
            <pc:docMk/>
            <pc:sldMk cId="723684904" sldId="2147328500"/>
            <ac:spMk id="46" creationId="{E5E76114-24E2-93AE-EB81-50526D6C4748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46:45.525" v="38" actId="20577"/>
          <ac:spMkLst>
            <pc:docMk/>
            <pc:sldMk cId="723684904" sldId="2147328500"/>
            <ac:spMk id="47" creationId="{D6A87C34-BF5E-EEBB-CBB2-C440E16B7123}"/>
          </ac:spMkLst>
        </pc:spChg>
        <pc:cxnChg chg="mod">
          <ac:chgData name="Goldsmith, Michael" userId="S::michael.goldsmith@intel.com::4c88f886-80fe-45cc-a567-347e4fa75039" providerId="AD" clId="Web-{A07AE3D7-2C48-4680-BA27-8BEB41C8B61A}" dt="2023-02-20T17:46:44.025" v="29" actId="14100"/>
          <ac:cxnSpMkLst>
            <pc:docMk/>
            <pc:sldMk cId="723684904" sldId="2147328500"/>
            <ac:cxnSpMk id="41" creationId="{A2D3AEF8-22F0-66DE-A11E-7DC7FB12F50D}"/>
          </ac:cxnSpMkLst>
        </pc:cxnChg>
        <pc:cxnChg chg="mod">
          <ac:chgData name="Goldsmith, Michael" userId="S::michael.goldsmith@intel.com::4c88f886-80fe-45cc-a567-347e4fa75039" providerId="AD" clId="Web-{A07AE3D7-2C48-4680-BA27-8BEB41C8B61A}" dt="2023-02-20T17:46:42.415" v="28" actId="14100"/>
          <ac:cxnSpMkLst>
            <pc:docMk/>
            <pc:sldMk cId="723684904" sldId="2147328500"/>
            <ac:cxnSpMk id="43" creationId="{DA4A0C68-5351-2591-8B0E-6A697AAE7A35}"/>
          </ac:cxnSpMkLst>
        </pc:cxnChg>
      </pc:sldChg>
      <pc:sldChg chg="delSp modSp">
        <pc:chgData name="Goldsmith, Michael" userId="S::michael.goldsmith@intel.com::4c88f886-80fe-45cc-a567-347e4fa75039" providerId="AD" clId="Web-{A07AE3D7-2C48-4680-BA27-8BEB41C8B61A}" dt="2023-02-20T17:47:26.339" v="50"/>
        <pc:sldMkLst>
          <pc:docMk/>
          <pc:sldMk cId="816335838" sldId="2147328504"/>
        </pc:sldMkLst>
        <pc:spChg chg="mod">
          <ac:chgData name="Goldsmith, Michael" userId="S::michael.goldsmith@intel.com::4c88f886-80fe-45cc-a567-347e4fa75039" providerId="AD" clId="Web-{A07AE3D7-2C48-4680-BA27-8BEB41C8B61A}" dt="2023-02-20T17:46:34.212" v="25" actId="14100"/>
          <ac:spMkLst>
            <pc:docMk/>
            <pc:sldMk cId="816335838" sldId="2147328504"/>
            <ac:spMk id="39" creationId="{5E459900-88FB-486A-63C5-FF1F8910A2EC}"/>
          </ac:spMkLst>
        </pc:spChg>
        <pc:spChg chg="del">
          <ac:chgData name="Goldsmith, Michael" userId="S::michael.goldsmith@intel.com::4c88f886-80fe-45cc-a567-347e4fa75039" providerId="AD" clId="Web-{A07AE3D7-2C48-4680-BA27-8BEB41C8B61A}" dt="2023-02-20T17:39:18.953" v="2"/>
          <ac:spMkLst>
            <pc:docMk/>
            <pc:sldMk cId="816335838" sldId="2147328504"/>
            <ac:spMk id="94" creationId="{FD62F374-4E07-0818-FFD9-4F5374935ECE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47:09.229" v="45" actId="1076"/>
          <ac:spMkLst>
            <pc:docMk/>
            <pc:sldMk cId="816335838" sldId="2147328504"/>
            <ac:spMk id="108" creationId="{5D903372-4891-E2E0-A7F4-0E2E4DF89201}"/>
          </ac:spMkLst>
        </pc:spChg>
        <pc:spChg chg="del">
          <ac:chgData name="Goldsmith, Michael" userId="S::michael.goldsmith@intel.com::4c88f886-80fe-45cc-a567-347e4fa75039" providerId="AD" clId="Web-{A07AE3D7-2C48-4680-BA27-8BEB41C8B61A}" dt="2023-02-20T17:47:12.057" v="46"/>
          <ac:spMkLst>
            <pc:docMk/>
            <pc:sldMk cId="816335838" sldId="2147328504"/>
            <ac:spMk id="112" creationId="{58FED7AB-57FB-62B4-F0F5-52617632038F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47:23.886" v="49" actId="1076"/>
          <ac:spMkLst>
            <pc:docMk/>
            <pc:sldMk cId="816335838" sldId="2147328504"/>
            <ac:spMk id="116" creationId="{2290EAA1-A6B9-AEF9-4265-420DCF1DA46D}"/>
          </ac:spMkLst>
        </pc:spChg>
        <pc:spChg chg="del">
          <ac:chgData name="Goldsmith, Michael" userId="S::michael.goldsmith@intel.com::4c88f886-80fe-45cc-a567-347e4fa75039" providerId="AD" clId="Web-{A07AE3D7-2C48-4680-BA27-8BEB41C8B61A}" dt="2023-02-20T17:47:26.339" v="50"/>
          <ac:spMkLst>
            <pc:docMk/>
            <pc:sldMk cId="816335838" sldId="2147328504"/>
            <ac:spMk id="120" creationId="{CB7E2570-7854-6F62-CB51-340DC5ED5620}"/>
          </ac:spMkLst>
        </pc:spChg>
        <pc:grpChg chg="mod">
          <ac:chgData name="Goldsmith, Michael" userId="S::michael.goldsmith@intel.com::4c88f886-80fe-45cc-a567-347e4fa75039" providerId="AD" clId="Web-{A07AE3D7-2C48-4680-BA27-8BEB41C8B61A}" dt="2023-02-20T17:47:16.245" v="48" actId="1076"/>
          <ac:grpSpMkLst>
            <pc:docMk/>
            <pc:sldMk cId="816335838" sldId="2147328504"/>
            <ac:grpSpMk id="8" creationId="{24F6C395-A975-31FA-EB99-60626E9D631B}"/>
          </ac:grpSpMkLst>
        </pc:grpChg>
      </pc:sldChg>
      <pc:sldChg chg="modSp">
        <pc:chgData name="Goldsmith, Michael" userId="S::michael.goldsmith@intel.com::4c88f886-80fe-45cc-a567-347e4fa75039" providerId="AD" clId="Web-{A07AE3D7-2C48-4680-BA27-8BEB41C8B61A}" dt="2023-02-20T17:50:58.929" v="58" actId="1076"/>
        <pc:sldMkLst>
          <pc:docMk/>
          <pc:sldMk cId="1862194631" sldId="2147328505"/>
        </pc:sldMkLst>
        <pc:spChg chg="mod">
          <ac:chgData name="Goldsmith, Michael" userId="S::michael.goldsmith@intel.com::4c88f886-80fe-45cc-a567-347e4fa75039" providerId="AD" clId="Web-{A07AE3D7-2C48-4680-BA27-8BEB41C8B61A}" dt="2023-02-20T17:50:05.239" v="55" actId="1076"/>
          <ac:spMkLst>
            <pc:docMk/>
            <pc:sldMk cId="1862194631" sldId="2147328505"/>
            <ac:spMk id="22" creationId="{6F2B4B45-F4DE-1744-1895-F36F966F5928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50:14.724" v="56" actId="1076"/>
          <ac:spMkLst>
            <pc:docMk/>
            <pc:sldMk cId="1862194631" sldId="2147328505"/>
            <ac:spMk id="23" creationId="{2CD7A6B1-7287-FBFD-E2C9-DA794D86DBA1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49:53.723" v="54" actId="1076"/>
          <ac:spMkLst>
            <pc:docMk/>
            <pc:sldMk cId="1862194631" sldId="2147328505"/>
            <ac:spMk id="45" creationId="{1B75D07E-6F72-0C0F-C779-B4556D7CB9FA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50:58.929" v="58" actId="1076"/>
          <ac:spMkLst>
            <pc:docMk/>
            <pc:sldMk cId="1862194631" sldId="2147328505"/>
            <ac:spMk id="47" creationId="{206B3CF4-A42A-9F3A-3278-ACAE74A9DBC0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50:47.491" v="57" actId="1076"/>
          <ac:spMkLst>
            <pc:docMk/>
            <pc:sldMk cId="1862194631" sldId="2147328505"/>
            <ac:spMk id="48" creationId="{A2C03B66-8142-6D05-7D56-09DC92137E8D}"/>
          </ac:spMkLst>
        </pc:spChg>
      </pc:sldChg>
      <pc:sldChg chg="delSp modSp">
        <pc:chgData name="Goldsmith, Michael" userId="S::michael.goldsmith@intel.com::4c88f886-80fe-45cc-a567-347e4fa75039" providerId="AD" clId="Web-{A07AE3D7-2C48-4680-BA27-8BEB41C8B61A}" dt="2023-02-20T17:51:15.836" v="60" actId="1076"/>
        <pc:sldMkLst>
          <pc:docMk/>
          <pc:sldMk cId="549227289" sldId="2147328507"/>
        </pc:sldMkLst>
        <pc:spChg chg="mod">
          <ac:chgData name="Goldsmith, Michael" userId="S::michael.goldsmith@intel.com::4c88f886-80fe-45cc-a567-347e4fa75039" providerId="AD" clId="Web-{A07AE3D7-2C48-4680-BA27-8BEB41C8B61A}" dt="2023-02-20T17:49:30.143" v="53" actId="1076"/>
          <ac:spMkLst>
            <pc:docMk/>
            <pc:sldMk cId="549227289" sldId="2147328507"/>
            <ac:spMk id="19" creationId="{5E72365B-A9B7-ADBD-B306-3B94F8D2CF87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49:14.252" v="51" actId="1076"/>
          <ac:spMkLst>
            <pc:docMk/>
            <pc:sldMk cId="549227289" sldId="2147328507"/>
            <ac:spMk id="28" creationId="{2A6AB8C2-0E67-88C1-4CB7-9A8C0D123A1E}"/>
          </ac:spMkLst>
        </pc:spChg>
        <pc:spChg chg="del">
          <ac:chgData name="Goldsmith, Michael" userId="S::michael.goldsmith@intel.com::4c88f886-80fe-45cc-a567-347e4fa75039" providerId="AD" clId="Web-{A07AE3D7-2C48-4680-BA27-8BEB41C8B61A}" dt="2023-02-20T17:49:18.939" v="52"/>
          <ac:spMkLst>
            <pc:docMk/>
            <pc:sldMk cId="549227289" sldId="2147328507"/>
            <ac:spMk id="32" creationId="{1C091C40-E7E5-4DCD-E679-BB2838D20C31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51:10.664" v="59" actId="1076"/>
          <ac:spMkLst>
            <pc:docMk/>
            <pc:sldMk cId="549227289" sldId="2147328507"/>
            <ac:spMk id="35" creationId="{2FFC7202-FD0F-D9A9-5A38-938260513855}"/>
          </ac:spMkLst>
        </pc:spChg>
        <pc:spChg chg="mod">
          <ac:chgData name="Goldsmith, Michael" userId="S::michael.goldsmith@intel.com::4c88f886-80fe-45cc-a567-347e4fa75039" providerId="AD" clId="Web-{A07AE3D7-2C48-4680-BA27-8BEB41C8B61A}" dt="2023-02-20T17:51:15.836" v="60" actId="1076"/>
          <ac:spMkLst>
            <pc:docMk/>
            <pc:sldMk cId="549227289" sldId="2147328507"/>
            <ac:spMk id="36" creationId="{B3A52B93-3CA0-36BF-92AA-64E938EC36DC}"/>
          </ac:spMkLst>
        </pc:spChg>
      </pc:sldChg>
    </pc:docChg>
  </pc:docChgLst>
  <pc:docChgLst>
    <pc:chgData name="Wang, Long" userId="27828fba-b932-41ac-a3c3-22452516fca0" providerId="ADAL" clId="{CAF523A1-A7FB-47FA-A44E-9F173EFFCDDF}"/>
    <pc:docChg chg="undo custSel modSld">
      <pc:chgData name="Wang, Long" userId="27828fba-b932-41ac-a3c3-22452516fca0" providerId="ADAL" clId="{CAF523A1-A7FB-47FA-A44E-9F173EFFCDDF}" dt="2023-03-06T17:53:41.451" v="59" actId="164"/>
      <pc:docMkLst>
        <pc:docMk/>
      </pc:docMkLst>
      <pc:sldChg chg="addSp modSp mod">
        <pc:chgData name="Wang, Long" userId="27828fba-b932-41ac-a3c3-22452516fca0" providerId="ADAL" clId="{CAF523A1-A7FB-47FA-A44E-9F173EFFCDDF}" dt="2023-03-06T17:53:41.451" v="59" actId="164"/>
        <pc:sldMkLst>
          <pc:docMk/>
          <pc:sldMk cId="4029416832" sldId="2147328794"/>
        </pc:sldMkLst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4" creationId="{BFBFA054-D3D2-3B0F-3861-4A9EDF85A1AD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5" creationId="{8D2CEBEF-AC8F-BD46-0198-70E3D4A34C2A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6" creationId="{96C47AB5-F002-F616-6079-73AADA8B90F2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7" creationId="{087DDBFD-FB79-920E-ADE7-E9389702700C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8" creationId="{1469FE2C-BE72-8C1E-D4B4-7C1835E13270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9" creationId="{775023FC-0DE8-1309-E742-D8647C7A10D6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22" creationId="{DD9ABEF2-B278-7625-EE8A-E0250EF50C6A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23" creationId="{C28416BE-7A68-CB23-504A-DD0AEEB3C146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24" creationId="{39EE3999-23E2-4111-4569-6B3D4D01C2AB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26" creationId="{44168A10-DC6C-032A-46EE-9F68ECB8B332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28" creationId="{065BE863-6E4C-FC6D-2C7A-56A4819E7B66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29" creationId="{DB3DB9EF-D2B2-AD93-59D9-A69C151732E9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30" creationId="{3FEB1ADB-F9DB-4856-F885-555FF80802EB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31" creationId="{E19A00EF-5CB7-D3EE-8748-50EBB94806EC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32" creationId="{8A97CA47-6AF5-616B-7A2F-7C7959A3738F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33" creationId="{3B165D75-FC0F-FB0B-F3BC-8287E2278327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34" creationId="{E94D6BD9-577B-0A48-96FA-8662814F6EF0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35" creationId="{BFE5D472-2286-66CC-282B-8E4481BE6D46}"/>
          </ac:spMkLst>
        </pc:spChg>
        <pc:spChg chg="mod">
          <ac:chgData name="Wang, Long" userId="27828fba-b932-41ac-a3c3-22452516fca0" providerId="ADAL" clId="{CAF523A1-A7FB-47FA-A44E-9F173EFFCDDF}" dt="2023-03-06T17:50:01.214" v="0"/>
          <ac:spMkLst>
            <pc:docMk/>
            <pc:sldMk cId="4029416832" sldId="2147328794"/>
            <ac:spMk id="36" creationId="{B5571B44-C698-52E1-5450-D68C45B03EAF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38" creationId="{9E7843F0-9679-5D8C-ED8E-7EC36B4E8314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39" creationId="{12401A6C-AA3D-C790-6FAC-6F2DC417B0D3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41" creationId="{0024CF99-2D77-15B0-4110-01AF7D3F75C2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42" creationId="{20990657-D39F-079F-369A-83E261B5483B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43" creationId="{52069B9F-FCDA-2E24-A126-3EFC998F010D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44" creationId="{7D54EDD0-81A2-9DEC-2460-30D9B7E7DA62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45" creationId="{C2A54742-5D71-97CB-90A4-FDE77F2AD34E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46" creationId="{DD749015-3592-89C9-CE79-BB1619EBFD8C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47" creationId="{4CC9D918-D84A-E03D-6A3E-49007C9EB55D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48" creationId="{FC2E4825-0B1C-B31E-D05B-153CCBE94423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49" creationId="{59559B42-02FD-38E0-F0CC-0CAD8113E954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50" creationId="{498A65DF-DC4F-8E95-1D59-076C8676E662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51" creationId="{F4D45497-DA41-453E-FF40-815621477455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52" creationId="{702B85CA-F353-E953-CC18-9FA46D6A03E8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56" creationId="{FA244D37-0BCB-B199-D99D-D15BDD8F4CE6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199" creationId="{D3B2CC18-1F77-8F18-E907-6F2FF2B37593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200" creationId="{0FA8E414-C284-B574-B421-69BC08DA471C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201" creationId="{6A54130D-CDB2-777F-61F5-4959AF4D9787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237" creationId="{86504E9E-BC2C-AA83-158D-E2EC9E361E57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238" creationId="{F1CB5C87-5F0E-643A-92D5-D56078A4A966}"/>
          </ac:spMkLst>
        </pc:spChg>
        <pc:spChg chg="mod">
          <ac:chgData name="Wang, Long" userId="27828fba-b932-41ac-a3c3-22452516fca0" providerId="ADAL" clId="{CAF523A1-A7FB-47FA-A44E-9F173EFFCDDF}" dt="2023-03-06T17:50:56.776" v="2"/>
          <ac:spMkLst>
            <pc:docMk/>
            <pc:sldMk cId="4029416832" sldId="2147328794"/>
            <ac:spMk id="547" creationId="{9EF5A71D-A211-C1BF-1D6D-4423E354C202}"/>
          </ac:spMkLst>
        </pc:spChg>
        <pc:spChg chg="add 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563" creationId="{F804459A-4A03-ECFC-75B1-BC77B0D07BE0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669" creationId="{B47ABD81-B8FD-3328-FBFC-E66960934517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678" creationId="{B3B105D7-819C-5592-5482-53D96D6CC0A7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679" creationId="{F13F0427-5C80-B2B4-4CD0-0357FB434C75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680" creationId="{F24A35FE-DCC0-9057-06C8-15E9B2F60814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773" creationId="{F1B2799B-4F69-4E62-AA25-7A368792334B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774" creationId="{BD9A41ED-99FF-1D13-D3D7-BF4FC43BDAAB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775" creationId="{E083551C-922D-ED6F-6D2A-37C1CF929BC3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789" creationId="{9C1E9BC0-FB1F-D6CA-C893-AE8F9F888961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790" creationId="{E9FBC1BA-E818-2129-A658-4F1E2CE6D559}"/>
          </ac:spMkLst>
        </pc:spChg>
        <pc:spChg chg="mod">
          <ac:chgData name="Wang, Long" userId="27828fba-b932-41ac-a3c3-22452516fca0" providerId="ADAL" clId="{CAF523A1-A7FB-47FA-A44E-9F173EFFCDDF}" dt="2023-03-06T17:53:41.451" v="59" actId="164"/>
          <ac:spMkLst>
            <pc:docMk/>
            <pc:sldMk cId="4029416832" sldId="2147328794"/>
            <ac:spMk id="791" creationId="{8875DD9F-235D-1643-8CA4-C026191BBE80}"/>
          </ac:spMkLst>
        </pc:spChg>
        <pc:grpChg chg="add mod">
          <ac:chgData name="Wang, Long" userId="27828fba-b932-41ac-a3c3-22452516fca0" providerId="ADAL" clId="{CAF523A1-A7FB-47FA-A44E-9F173EFFCDDF}" dt="2023-03-06T17:53:41.451" v="59" actId="164"/>
          <ac:grpSpMkLst>
            <pc:docMk/>
            <pc:sldMk cId="4029416832" sldId="2147328794"/>
            <ac:grpSpMk id="3" creationId="{CDF1558C-AB8A-A947-0E75-B423C172AD30}"/>
          </ac:grpSpMkLst>
        </pc:grpChg>
        <pc:grpChg chg="mod">
          <ac:chgData name="Wang, Long" userId="27828fba-b932-41ac-a3c3-22452516fca0" providerId="ADAL" clId="{CAF523A1-A7FB-47FA-A44E-9F173EFFCDDF}" dt="2023-03-06T17:53:41.451" v="59" actId="164"/>
          <ac:grpSpMkLst>
            <pc:docMk/>
            <pc:sldMk cId="4029416832" sldId="2147328794"/>
            <ac:grpSpMk id="10" creationId="{0FDE97C5-5869-03F1-A4B7-B6580073D974}"/>
          </ac:grpSpMkLst>
        </pc:grpChg>
        <pc:grpChg chg="add mod">
          <ac:chgData name="Wang, Long" userId="27828fba-b932-41ac-a3c3-22452516fca0" providerId="ADAL" clId="{CAF523A1-A7FB-47FA-A44E-9F173EFFCDDF}" dt="2023-03-06T17:53:41.451" v="59" actId="164"/>
          <ac:grpSpMkLst>
            <pc:docMk/>
            <pc:sldMk cId="4029416832" sldId="2147328794"/>
            <ac:grpSpMk id="25" creationId="{16BB69BE-D020-8AAE-34CE-1B1195FAAB02}"/>
          </ac:grpSpMkLst>
        </pc:grpChg>
        <pc:grpChg chg="add mod">
          <ac:chgData name="Wang, Long" userId="27828fba-b932-41ac-a3c3-22452516fca0" providerId="ADAL" clId="{CAF523A1-A7FB-47FA-A44E-9F173EFFCDDF}" dt="2023-03-06T17:53:41.451" v="59" actId="164"/>
          <ac:grpSpMkLst>
            <pc:docMk/>
            <pc:sldMk cId="4029416832" sldId="2147328794"/>
            <ac:grpSpMk id="37" creationId="{9CE8229D-1028-2192-CF6F-1320DE4F1EE7}"/>
          </ac:grpSpMkLst>
        </pc:grpChg>
        <pc:grpChg chg="mod">
          <ac:chgData name="Wang, Long" userId="27828fba-b932-41ac-a3c3-22452516fca0" providerId="ADAL" clId="{CAF523A1-A7FB-47FA-A44E-9F173EFFCDDF}" dt="2023-03-06T17:50:56.776" v="2"/>
          <ac:grpSpMkLst>
            <pc:docMk/>
            <pc:sldMk cId="4029416832" sldId="2147328794"/>
            <ac:grpSpMk id="40" creationId="{5A1E7DF9-89A0-00BA-F147-C25FFC0B8194}"/>
          </ac:grpSpMkLst>
        </pc:grpChg>
        <pc:grpChg chg="add mod">
          <ac:chgData name="Wang, Long" userId="27828fba-b932-41ac-a3c3-22452516fca0" providerId="ADAL" clId="{CAF523A1-A7FB-47FA-A44E-9F173EFFCDDF}" dt="2023-03-06T17:53:41.451" v="59" actId="164"/>
          <ac:grpSpMkLst>
            <pc:docMk/>
            <pc:sldMk cId="4029416832" sldId="2147328794"/>
            <ac:grpSpMk id="564" creationId="{ACEA667C-3DE8-5E1F-C23D-F2F24B3C2901}"/>
          </ac:grpSpMkLst>
        </pc:grpChg>
        <pc:grpChg chg="mod">
          <ac:chgData name="Wang, Long" userId="27828fba-b932-41ac-a3c3-22452516fca0" providerId="ADAL" clId="{CAF523A1-A7FB-47FA-A44E-9F173EFFCDDF}" dt="2023-03-06T17:51:02.475" v="4" actId="1076"/>
          <ac:grpSpMkLst>
            <pc:docMk/>
            <pc:sldMk cId="4029416832" sldId="2147328794"/>
            <ac:grpSpMk id="974" creationId="{C899AC02-045E-64E3-F2F5-62722CF0D197}"/>
          </ac:grpSpMkLst>
        </pc:grpChg>
        <pc:grpChg chg="mod">
          <ac:chgData name="Wang, Long" userId="27828fba-b932-41ac-a3c3-22452516fca0" providerId="ADAL" clId="{CAF523A1-A7FB-47FA-A44E-9F173EFFCDDF}" dt="2023-03-06T17:53:41.451" v="59" actId="164"/>
          <ac:grpSpMkLst>
            <pc:docMk/>
            <pc:sldMk cId="4029416832" sldId="2147328794"/>
            <ac:grpSpMk id="976" creationId="{6EB8BF27-46B5-EFF1-89FB-4958C040B285}"/>
          </ac:grpSpMkLst>
        </pc:grpChg>
        <pc:cxnChg chg="mod">
          <ac:chgData name="Wang, Long" userId="27828fba-b932-41ac-a3c3-22452516fca0" providerId="ADAL" clId="{CAF523A1-A7FB-47FA-A44E-9F173EFFCDDF}" dt="2023-03-06T17:53:41.451" v="59" actId="164"/>
          <ac:cxnSpMkLst>
            <pc:docMk/>
            <pc:sldMk cId="4029416832" sldId="2147328794"/>
            <ac:cxnSpMk id="27" creationId="{F9E85889-9751-D8F6-6744-F2154714F865}"/>
          </ac:cxnSpMkLst>
        </pc:cxnChg>
      </pc:sldChg>
    </pc:docChg>
  </pc:docChgLst>
  <pc:docChgLst>
    <pc:chgData name="Kau, Derchang" userId="b9148588-e694-4445-9765-2c9aad6149ce" providerId="ADAL" clId="{4F2A0DDC-3311-A249-A015-F8795C4DE6FB}"/>
    <pc:docChg chg="undo redo custSel modSld">
      <pc:chgData name="Kau, Derchang" userId="b9148588-e694-4445-9765-2c9aad6149ce" providerId="ADAL" clId="{4F2A0DDC-3311-A249-A015-F8795C4DE6FB}" dt="2023-02-28T01:23:56.818" v="1373" actId="255"/>
      <pc:docMkLst>
        <pc:docMk/>
      </pc:docMkLst>
      <pc:sldChg chg="modSp mod">
        <pc:chgData name="Kau, Derchang" userId="b9148588-e694-4445-9765-2c9aad6149ce" providerId="ADAL" clId="{4F2A0DDC-3311-A249-A015-F8795C4DE6FB}" dt="2023-02-28T01:20:46.133" v="1337" actId="1076"/>
        <pc:sldMkLst>
          <pc:docMk/>
          <pc:sldMk cId="723684904" sldId="2147328500"/>
        </pc:sldMkLst>
        <pc:grpChg chg="mod">
          <ac:chgData name="Kau, Derchang" userId="b9148588-e694-4445-9765-2c9aad6149ce" providerId="ADAL" clId="{4F2A0DDC-3311-A249-A015-F8795C4DE6FB}" dt="2023-02-28T01:20:46.133" v="1337" actId="1076"/>
          <ac:grpSpMkLst>
            <pc:docMk/>
            <pc:sldMk cId="723684904" sldId="2147328500"/>
            <ac:grpSpMk id="77" creationId="{8A983A5E-C828-47D4-1150-7625E4219579}"/>
          </ac:grpSpMkLst>
        </pc:grpChg>
      </pc:sldChg>
      <pc:sldChg chg="addSp delSp modSp mod">
        <pc:chgData name="Kau, Derchang" userId="b9148588-e694-4445-9765-2c9aad6149ce" providerId="ADAL" clId="{4F2A0DDC-3311-A249-A015-F8795C4DE6FB}" dt="2023-02-28T01:23:56.818" v="1373" actId="255"/>
        <pc:sldMkLst>
          <pc:docMk/>
          <pc:sldMk cId="816335838" sldId="2147328504"/>
        </pc:sldMkLst>
        <pc:spChg chg="topLvl">
          <ac:chgData name="Kau, Derchang" userId="b9148588-e694-4445-9765-2c9aad6149ce" providerId="ADAL" clId="{4F2A0DDC-3311-A249-A015-F8795C4DE6FB}" dt="2023-02-24T21:45:39.608" v="8" actId="165"/>
          <ac:spMkLst>
            <pc:docMk/>
            <pc:sldMk cId="816335838" sldId="2147328504"/>
            <ac:spMk id="3" creationId="{4E11C2B2-2F39-5A3F-31FE-3A29789FCB6B}"/>
          </ac:spMkLst>
        </pc:spChg>
        <pc:spChg chg="add del mod">
          <ac:chgData name="Kau, Derchang" userId="b9148588-e694-4445-9765-2c9aad6149ce" providerId="ADAL" clId="{4F2A0DDC-3311-A249-A015-F8795C4DE6FB}" dt="2023-02-24T21:46:36.941" v="12" actId="478"/>
          <ac:spMkLst>
            <pc:docMk/>
            <pc:sldMk cId="816335838" sldId="2147328504"/>
            <ac:spMk id="9" creationId="{A3A0EFB8-CEC9-32DB-81CF-EA291FD764BB}"/>
          </ac:spMkLst>
        </pc:spChg>
        <pc:spChg chg="add mod">
          <ac:chgData name="Kau, Derchang" userId="b9148588-e694-4445-9765-2c9aad6149ce" providerId="ADAL" clId="{4F2A0DDC-3311-A249-A015-F8795C4DE6FB}" dt="2023-02-28T01:16:53.466" v="1319" actId="1076"/>
          <ac:spMkLst>
            <pc:docMk/>
            <pc:sldMk cId="816335838" sldId="2147328504"/>
            <ac:spMk id="9" creationId="{DB1CAF3A-37F4-E3DB-8755-11FA9169E353}"/>
          </ac:spMkLst>
        </pc:spChg>
        <pc:spChg chg="add mod">
          <ac:chgData name="Kau, Derchang" userId="b9148588-e694-4445-9765-2c9aad6149ce" providerId="ADAL" clId="{4F2A0DDC-3311-A249-A015-F8795C4DE6FB}" dt="2023-02-28T01:18:42.303" v="1330" actId="1076"/>
          <ac:spMkLst>
            <pc:docMk/>
            <pc:sldMk cId="816335838" sldId="2147328504"/>
            <ac:spMk id="12" creationId="{4CBFBC63-A41C-A94E-B167-6FF86E94ECCC}"/>
          </ac:spMkLst>
        </pc:spChg>
        <pc:spChg chg="add del mod">
          <ac:chgData name="Kau, Derchang" userId="b9148588-e694-4445-9765-2c9aad6149ce" providerId="ADAL" clId="{4F2A0DDC-3311-A249-A015-F8795C4DE6FB}" dt="2023-02-28T01:17:54.199" v="1326" actId="21"/>
          <ac:spMkLst>
            <pc:docMk/>
            <pc:sldMk cId="816335838" sldId="2147328504"/>
            <ac:spMk id="15" creationId="{A842EACF-0C3A-75AC-2D9F-F42AFC47E58C}"/>
          </ac:spMkLst>
        </pc:spChg>
        <pc:spChg chg="add mod">
          <ac:chgData name="Kau, Derchang" userId="b9148588-e694-4445-9765-2c9aad6149ce" providerId="ADAL" clId="{4F2A0DDC-3311-A249-A015-F8795C4DE6FB}" dt="2023-02-28T01:17:38.629" v="1324" actId="1076"/>
          <ac:spMkLst>
            <pc:docMk/>
            <pc:sldMk cId="816335838" sldId="2147328504"/>
            <ac:spMk id="16" creationId="{B3DBE107-D648-ECB2-8754-39BFB05C8E71}"/>
          </ac:spMkLst>
        </pc:spChg>
        <pc:spChg chg="add mod">
          <ac:chgData name="Kau, Derchang" userId="b9148588-e694-4445-9765-2c9aad6149ce" providerId="ADAL" clId="{4F2A0DDC-3311-A249-A015-F8795C4DE6FB}" dt="2023-02-28T01:18:37.759" v="1329" actId="1076"/>
          <ac:spMkLst>
            <pc:docMk/>
            <pc:sldMk cId="816335838" sldId="2147328504"/>
            <ac:spMk id="18" creationId="{BB9BCC89-7A84-B0ED-7A25-8E1DA69513D8}"/>
          </ac:spMkLst>
        </pc:spChg>
        <pc:spChg chg="add mod">
          <ac:chgData name="Kau, Derchang" userId="b9148588-e694-4445-9765-2c9aad6149ce" providerId="ADAL" clId="{4F2A0DDC-3311-A249-A015-F8795C4DE6FB}" dt="2023-02-28T01:19:24.987" v="1332" actId="1076"/>
          <ac:spMkLst>
            <pc:docMk/>
            <pc:sldMk cId="816335838" sldId="2147328504"/>
            <ac:spMk id="20" creationId="{5F10E722-B8E9-CF62-EE45-50DD83D98815}"/>
          </ac:spMkLst>
        </pc:spChg>
        <pc:spChg chg="add mod">
          <ac:chgData name="Kau, Derchang" userId="b9148588-e694-4445-9765-2c9aad6149ce" providerId="ADAL" clId="{4F2A0DDC-3311-A249-A015-F8795C4DE6FB}" dt="2023-02-28T01:23:41.023" v="1367" actId="403"/>
          <ac:spMkLst>
            <pc:docMk/>
            <pc:sldMk cId="816335838" sldId="2147328504"/>
            <ac:spMk id="22" creationId="{71ED6C07-CEC5-9B4B-474F-EE750D5DD427}"/>
          </ac:spMkLst>
        </pc:spChg>
        <pc:spChg chg="add mod">
          <ac:chgData name="Kau, Derchang" userId="b9148588-e694-4445-9765-2c9aad6149ce" providerId="ADAL" clId="{4F2A0DDC-3311-A249-A015-F8795C4DE6FB}" dt="2023-02-28T01:23:56.818" v="1373" actId="255"/>
          <ac:spMkLst>
            <pc:docMk/>
            <pc:sldMk cId="816335838" sldId="2147328504"/>
            <ac:spMk id="23" creationId="{00636792-8BE8-72FF-BA72-EA925E1918ED}"/>
          </ac:spMkLst>
        </pc:spChg>
        <pc:spChg chg="add mod">
          <ac:chgData name="Kau, Derchang" userId="b9148588-e694-4445-9765-2c9aad6149ce" providerId="ADAL" clId="{4F2A0DDC-3311-A249-A015-F8795C4DE6FB}" dt="2023-02-28T01:23:18.605" v="1358" actId="20577"/>
          <ac:spMkLst>
            <pc:docMk/>
            <pc:sldMk cId="816335838" sldId="2147328504"/>
            <ac:spMk id="26" creationId="{D6368093-5715-6414-CA15-929DC22BB9EE}"/>
          </ac:spMkLst>
        </pc:spChg>
        <pc:spChg chg="mod topLvl">
          <ac:chgData name="Kau, Derchang" userId="b9148588-e694-4445-9765-2c9aad6149ce" providerId="ADAL" clId="{4F2A0DDC-3311-A249-A015-F8795C4DE6FB}" dt="2023-02-24T21:48:47.899" v="108" actId="20577"/>
          <ac:spMkLst>
            <pc:docMk/>
            <pc:sldMk cId="816335838" sldId="2147328504"/>
            <ac:spMk id="27" creationId="{28D46396-DBF4-918B-9AA2-CD5CEDF50D28}"/>
          </ac:spMkLst>
        </pc:spChg>
        <pc:spChg chg="mod topLvl">
          <ac:chgData name="Kau, Derchang" userId="b9148588-e694-4445-9765-2c9aad6149ce" providerId="ADAL" clId="{4F2A0DDC-3311-A249-A015-F8795C4DE6FB}" dt="2023-02-24T23:06:22.804" v="852" actId="20577"/>
          <ac:spMkLst>
            <pc:docMk/>
            <pc:sldMk cId="816335838" sldId="2147328504"/>
            <ac:spMk id="39" creationId="{5E459900-88FB-486A-63C5-FF1F8910A2EC}"/>
          </ac:spMkLst>
        </pc:spChg>
        <pc:spChg chg="mod topLvl">
          <ac:chgData name="Kau, Derchang" userId="b9148588-e694-4445-9765-2c9aad6149ce" providerId="ADAL" clId="{4F2A0DDC-3311-A249-A015-F8795C4DE6FB}" dt="2023-02-24T21:48:01.415" v="72" actId="20577"/>
          <ac:spMkLst>
            <pc:docMk/>
            <pc:sldMk cId="816335838" sldId="2147328504"/>
            <ac:spMk id="40" creationId="{BE112878-3D06-E102-B96C-50E67409ADB5}"/>
          </ac:spMkLst>
        </pc:spChg>
        <pc:spChg chg="mod topLvl">
          <ac:chgData name="Kau, Derchang" userId="b9148588-e694-4445-9765-2c9aad6149ce" providerId="ADAL" clId="{4F2A0DDC-3311-A249-A015-F8795C4DE6FB}" dt="2023-02-24T21:50:31.489" v="149" actId="1035"/>
          <ac:spMkLst>
            <pc:docMk/>
            <pc:sldMk cId="816335838" sldId="2147328504"/>
            <ac:spMk id="59" creationId="{E3136E5F-3F27-DB89-53F2-1E087AC6560E}"/>
          </ac:spMkLst>
        </pc:spChg>
        <pc:spChg chg="topLvl">
          <ac:chgData name="Kau, Derchang" userId="b9148588-e694-4445-9765-2c9aad6149ce" providerId="ADAL" clId="{4F2A0DDC-3311-A249-A015-F8795C4DE6FB}" dt="2023-02-24T21:45:48.757" v="9" actId="165"/>
          <ac:spMkLst>
            <pc:docMk/>
            <pc:sldMk cId="816335838" sldId="2147328504"/>
            <ac:spMk id="96" creationId="{4825EF4F-E97B-7584-C36D-7BCDFC13F89C}"/>
          </ac:spMkLst>
        </pc:spChg>
        <pc:spChg chg="topLvl">
          <ac:chgData name="Kau, Derchang" userId="b9148588-e694-4445-9765-2c9aad6149ce" providerId="ADAL" clId="{4F2A0DDC-3311-A249-A015-F8795C4DE6FB}" dt="2023-02-24T21:45:48.757" v="9" actId="165"/>
          <ac:spMkLst>
            <pc:docMk/>
            <pc:sldMk cId="816335838" sldId="2147328504"/>
            <ac:spMk id="97" creationId="{FCF1B77B-CDFD-2D1A-82D3-D31A9D46A687}"/>
          </ac:spMkLst>
        </pc:spChg>
        <pc:spChg chg="mod">
          <ac:chgData name="Kau, Derchang" userId="b9148588-e694-4445-9765-2c9aad6149ce" providerId="ADAL" clId="{4F2A0DDC-3311-A249-A015-F8795C4DE6FB}" dt="2023-02-24T21:50:26.915" v="141" actId="1035"/>
          <ac:spMkLst>
            <pc:docMk/>
            <pc:sldMk cId="816335838" sldId="2147328504"/>
            <ac:spMk id="99" creationId="{FE74EEA2-D2FD-C545-C86C-70455850BC47}"/>
          </ac:spMkLst>
        </pc:spChg>
        <pc:spChg chg="mod">
          <ac:chgData name="Kau, Derchang" userId="b9148588-e694-4445-9765-2c9aad6149ce" providerId="ADAL" clId="{4F2A0DDC-3311-A249-A015-F8795C4DE6FB}" dt="2023-02-24T21:49:06.433" v="112" actId="20577"/>
          <ac:spMkLst>
            <pc:docMk/>
            <pc:sldMk cId="816335838" sldId="2147328504"/>
            <ac:spMk id="106" creationId="{A52AA77C-5B16-9110-3BC2-788EFAAAA997}"/>
          </ac:spMkLst>
        </pc:spChg>
        <pc:spChg chg="mod">
          <ac:chgData name="Kau, Derchang" userId="b9148588-e694-4445-9765-2c9aad6149ce" providerId="ADAL" clId="{4F2A0DDC-3311-A249-A015-F8795C4DE6FB}" dt="2023-02-24T23:06:28.761" v="855" actId="20577"/>
          <ac:spMkLst>
            <pc:docMk/>
            <pc:sldMk cId="816335838" sldId="2147328504"/>
            <ac:spMk id="108" creationId="{5D903372-4891-E2E0-A7F4-0E2E4DF89201}"/>
          </ac:spMkLst>
        </pc:spChg>
        <pc:spChg chg="mod">
          <ac:chgData name="Kau, Derchang" userId="b9148588-e694-4445-9765-2c9aad6149ce" providerId="ADAL" clId="{4F2A0DDC-3311-A249-A015-F8795C4DE6FB}" dt="2023-02-24T21:50:26.915" v="141" actId="1035"/>
          <ac:spMkLst>
            <pc:docMk/>
            <pc:sldMk cId="816335838" sldId="2147328504"/>
            <ac:spMk id="113" creationId="{98694F55-A4C3-0D2C-0DFC-D39C44BBD05A}"/>
          </ac:spMkLst>
        </pc:spChg>
        <pc:spChg chg="mod">
          <ac:chgData name="Kau, Derchang" userId="b9148588-e694-4445-9765-2c9aad6149ce" providerId="ADAL" clId="{4F2A0DDC-3311-A249-A015-F8795C4DE6FB}" dt="2023-02-24T21:49:26.309" v="122" actId="20577"/>
          <ac:spMkLst>
            <pc:docMk/>
            <pc:sldMk cId="816335838" sldId="2147328504"/>
            <ac:spMk id="115" creationId="{A2ADAF27-B11F-874E-7245-E7DEC9009187}"/>
          </ac:spMkLst>
        </pc:spChg>
        <pc:spChg chg="mod">
          <ac:chgData name="Kau, Derchang" userId="b9148588-e694-4445-9765-2c9aad6149ce" providerId="ADAL" clId="{4F2A0DDC-3311-A249-A015-F8795C4DE6FB}" dt="2023-02-24T23:06:32.333" v="857" actId="20577"/>
          <ac:spMkLst>
            <pc:docMk/>
            <pc:sldMk cId="816335838" sldId="2147328504"/>
            <ac:spMk id="116" creationId="{2290EAA1-A6B9-AEF9-4265-420DCF1DA46D}"/>
          </ac:spMkLst>
        </pc:spChg>
        <pc:spChg chg="mod">
          <ac:chgData name="Kau, Derchang" userId="b9148588-e694-4445-9765-2c9aad6149ce" providerId="ADAL" clId="{4F2A0DDC-3311-A249-A015-F8795C4DE6FB}" dt="2023-02-24T21:50:21.335" v="134" actId="1035"/>
          <ac:spMkLst>
            <pc:docMk/>
            <pc:sldMk cId="816335838" sldId="2147328504"/>
            <ac:spMk id="125" creationId="{3EE50F5F-06FE-3D9B-230A-51750C56F125}"/>
          </ac:spMkLst>
        </pc:spChg>
        <pc:spChg chg="mod">
          <ac:chgData name="Kau, Derchang" userId="b9148588-e694-4445-9765-2c9aad6149ce" providerId="ADAL" clId="{4F2A0DDC-3311-A249-A015-F8795C4DE6FB}" dt="2023-02-24T21:50:21.335" v="134" actId="1035"/>
          <ac:spMkLst>
            <pc:docMk/>
            <pc:sldMk cId="816335838" sldId="2147328504"/>
            <ac:spMk id="126" creationId="{2F7248F3-3D70-E3E6-9598-9040A3B6AC08}"/>
          </ac:spMkLst>
        </pc:spChg>
        <pc:grpChg chg="del">
          <ac:chgData name="Kau, Derchang" userId="b9148588-e694-4445-9765-2c9aad6149ce" providerId="ADAL" clId="{4F2A0DDC-3311-A249-A015-F8795C4DE6FB}" dt="2023-02-24T21:45:39.608" v="8" actId="165"/>
          <ac:grpSpMkLst>
            <pc:docMk/>
            <pc:sldMk cId="816335838" sldId="2147328504"/>
            <ac:grpSpMk id="5" creationId="{EF4ADB5A-DA02-969C-DAD9-70F9E159F3BF}"/>
          </ac:grpSpMkLst>
        </pc:grpChg>
        <pc:grpChg chg="add">
          <ac:chgData name="Kau, Derchang" userId="b9148588-e694-4445-9765-2c9aad6149ce" providerId="ADAL" clId="{4F2A0DDC-3311-A249-A015-F8795C4DE6FB}" dt="2023-02-24T21:50:38.665" v="150" actId="164"/>
          <ac:grpSpMkLst>
            <pc:docMk/>
            <pc:sldMk cId="816335838" sldId="2147328504"/>
            <ac:grpSpMk id="10" creationId="{5487C6A0-6289-DE87-C430-16DD31E334E9}"/>
          </ac:grpSpMkLst>
        </pc:grpChg>
        <pc:grpChg chg="del topLvl">
          <ac:chgData name="Kau, Derchang" userId="b9148588-e694-4445-9765-2c9aad6149ce" providerId="ADAL" clId="{4F2A0DDC-3311-A249-A015-F8795C4DE6FB}" dt="2023-02-24T21:45:48.757" v="9" actId="165"/>
          <ac:grpSpMkLst>
            <pc:docMk/>
            <pc:sldMk cId="816335838" sldId="2147328504"/>
            <ac:grpSpMk id="104" creationId="{C93155CA-35EE-56F3-6CAA-9C52F167FE97}"/>
          </ac:grpSpMkLst>
        </pc:grpChg>
        <pc:cxnChg chg="add mod">
          <ac:chgData name="Kau, Derchang" userId="b9148588-e694-4445-9765-2c9aad6149ce" providerId="ADAL" clId="{4F2A0DDC-3311-A249-A015-F8795C4DE6FB}" dt="2023-02-28T01:16:49.207" v="1318" actId="1076"/>
          <ac:cxnSpMkLst>
            <pc:docMk/>
            <pc:sldMk cId="816335838" sldId="2147328504"/>
            <ac:cxnSpMk id="5" creationId="{08D85326-5480-0CF5-6747-CBF42C523193}"/>
          </ac:cxnSpMkLst>
        </pc:cxnChg>
        <pc:cxnChg chg="add mod">
          <ac:chgData name="Kau, Derchang" userId="b9148588-e694-4445-9765-2c9aad6149ce" providerId="ADAL" clId="{4F2A0DDC-3311-A249-A015-F8795C4DE6FB}" dt="2023-02-28T01:16:21.320" v="1315" actId="1076"/>
          <ac:cxnSpMkLst>
            <pc:docMk/>
            <pc:sldMk cId="816335838" sldId="2147328504"/>
            <ac:cxnSpMk id="11" creationId="{67D54A13-C557-CFE5-BDB4-088D5DAA5213}"/>
          </ac:cxnSpMkLst>
        </pc:cxnChg>
        <pc:cxnChg chg="add del mod">
          <ac:chgData name="Kau, Derchang" userId="b9148588-e694-4445-9765-2c9aad6149ce" providerId="ADAL" clId="{4F2A0DDC-3311-A249-A015-F8795C4DE6FB}" dt="2023-02-28T01:17:54.199" v="1326" actId="21"/>
          <ac:cxnSpMkLst>
            <pc:docMk/>
            <pc:sldMk cId="816335838" sldId="2147328504"/>
            <ac:cxnSpMk id="13" creationId="{5482F83C-0133-A595-02C9-C219B9469367}"/>
          </ac:cxnSpMkLst>
        </pc:cxnChg>
        <pc:cxnChg chg="add mod">
          <ac:chgData name="Kau, Derchang" userId="b9148588-e694-4445-9765-2c9aad6149ce" providerId="ADAL" clId="{4F2A0DDC-3311-A249-A015-F8795C4DE6FB}" dt="2023-02-28T01:17:26.719" v="1323" actId="1038"/>
          <ac:cxnSpMkLst>
            <pc:docMk/>
            <pc:sldMk cId="816335838" sldId="2147328504"/>
            <ac:cxnSpMk id="14" creationId="{2D7DAF7F-8AEC-BBF2-358C-D45C47683492}"/>
          </ac:cxnSpMkLst>
        </pc:cxnChg>
        <pc:cxnChg chg="add mod">
          <ac:chgData name="Kau, Derchang" userId="b9148588-e694-4445-9765-2c9aad6149ce" providerId="ADAL" clId="{4F2A0DDC-3311-A249-A015-F8795C4DE6FB}" dt="2023-02-28T01:18:29.315" v="1328" actId="1076"/>
          <ac:cxnSpMkLst>
            <pc:docMk/>
            <pc:sldMk cId="816335838" sldId="2147328504"/>
            <ac:cxnSpMk id="17" creationId="{2199E0A8-EF05-D756-6865-3D9BECB86DDA}"/>
          </ac:cxnSpMkLst>
        </pc:cxnChg>
        <pc:cxnChg chg="add mod">
          <ac:chgData name="Kau, Derchang" userId="b9148588-e694-4445-9765-2c9aad6149ce" providerId="ADAL" clId="{4F2A0DDC-3311-A249-A015-F8795C4DE6FB}" dt="2023-02-28T01:22:06.965" v="1347" actId="208"/>
          <ac:cxnSpMkLst>
            <pc:docMk/>
            <pc:sldMk cId="816335838" sldId="2147328504"/>
            <ac:cxnSpMk id="19" creationId="{2DC28D65-668A-3862-1465-8B90D7830444}"/>
          </ac:cxnSpMkLst>
        </pc:cxnChg>
        <pc:cxnChg chg="add mod">
          <ac:chgData name="Kau, Derchang" userId="b9148588-e694-4445-9765-2c9aad6149ce" providerId="ADAL" clId="{4F2A0DDC-3311-A249-A015-F8795C4DE6FB}" dt="2023-02-28T01:21:45.406" v="1346" actId="208"/>
          <ac:cxnSpMkLst>
            <pc:docMk/>
            <pc:sldMk cId="816335838" sldId="2147328504"/>
            <ac:cxnSpMk id="21" creationId="{D7EE08FD-A2BE-EBAF-4C7C-DC09D43AC720}"/>
          </ac:cxnSpMkLst>
        </pc:cxnChg>
        <pc:cxnChg chg="add mod">
          <ac:chgData name="Kau, Derchang" userId="b9148588-e694-4445-9765-2c9aad6149ce" providerId="ADAL" clId="{4F2A0DDC-3311-A249-A015-F8795C4DE6FB}" dt="2023-02-28T01:21:40.973" v="1345" actId="208"/>
          <ac:cxnSpMkLst>
            <pc:docMk/>
            <pc:sldMk cId="816335838" sldId="2147328504"/>
            <ac:cxnSpMk id="24" creationId="{E5BB8E4C-F6F1-98E2-4E57-4B4FEB22CAA8}"/>
          </ac:cxnSpMkLst>
        </pc:cxnChg>
        <pc:cxnChg chg="add mod">
          <ac:chgData name="Kau, Derchang" userId="b9148588-e694-4445-9765-2c9aad6149ce" providerId="ADAL" clId="{4F2A0DDC-3311-A249-A015-F8795C4DE6FB}" dt="2023-02-28T01:23:00.668" v="1352" actId="208"/>
          <ac:cxnSpMkLst>
            <pc:docMk/>
            <pc:sldMk cId="816335838" sldId="2147328504"/>
            <ac:cxnSpMk id="25" creationId="{5CB82D46-65C5-7017-263D-B628BD5D3EAE}"/>
          </ac:cxnSpMkLst>
        </pc:cxnChg>
      </pc:sldChg>
      <pc:sldChg chg="addSp delSp modSp mod">
        <pc:chgData name="Kau, Derchang" userId="b9148588-e694-4445-9765-2c9aad6149ce" providerId="ADAL" clId="{4F2A0DDC-3311-A249-A015-F8795C4DE6FB}" dt="2023-02-25T06:07:31.853" v="1313" actId="1037"/>
        <pc:sldMkLst>
          <pc:docMk/>
          <pc:sldMk cId="1862194631" sldId="2147328505"/>
        </pc:sldMkLst>
        <pc:spChg chg="mod">
          <ac:chgData name="Kau, Derchang" userId="b9148588-e694-4445-9765-2c9aad6149ce" providerId="ADAL" clId="{4F2A0DDC-3311-A249-A015-F8795C4DE6FB}" dt="2023-02-25T06:07:08.236" v="1248" actId="122"/>
          <ac:spMkLst>
            <pc:docMk/>
            <pc:sldMk cId="1862194631" sldId="2147328505"/>
            <ac:spMk id="2" creationId="{FE46E5A5-3D14-51E8-5066-6B365FCFD98B}"/>
          </ac:spMkLst>
        </pc:spChg>
        <pc:spChg chg="mod">
          <ac:chgData name="Kau, Derchang" userId="b9148588-e694-4445-9765-2c9aad6149ce" providerId="ADAL" clId="{4F2A0DDC-3311-A249-A015-F8795C4DE6FB}" dt="2023-02-25T06:05:34.276" v="1239"/>
          <ac:spMkLst>
            <pc:docMk/>
            <pc:sldMk cId="1862194631" sldId="2147328505"/>
            <ac:spMk id="4" creationId="{86A79011-0B27-B249-23DE-EF46618ED1ED}"/>
          </ac:spMkLst>
        </pc:spChg>
        <pc:spChg chg="mod">
          <ac:chgData name="Kau, Derchang" userId="b9148588-e694-4445-9765-2c9aad6149ce" providerId="ADAL" clId="{4F2A0DDC-3311-A249-A015-F8795C4DE6FB}" dt="2023-02-25T06:05:34.276" v="1239"/>
          <ac:spMkLst>
            <pc:docMk/>
            <pc:sldMk cId="1862194631" sldId="2147328505"/>
            <ac:spMk id="5" creationId="{7898C362-41F2-0FA5-866A-0B55751D4875}"/>
          </ac:spMkLst>
        </pc:spChg>
        <pc:spChg chg="mod">
          <ac:chgData name="Kau, Derchang" userId="b9148588-e694-4445-9765-2c9aad6149ce" providerId="ADAL" clId="{4F2A0DDC-3311-A249-A015-F8795C4DE6FB}" dt="2023-02-25T06:05:34.276" v="1239"/>
          <ac:spMkLst>
            <pc:docMk/>
            <pc:sldMk cId="1862194631" sldId="2147328505"/>
            <ac:spMk id="6" creationId="{0BFD4EC7-AB3C-BFC0-8DCE-4591E828D7A7}"/>
          </ac:spMkLst>
        </pc:spChg>
        <pc:spChg chg="mod">
          <ac:chgData name="Kau, Derchang" userId="b9148588-e694-4445-9765-2c9aad6149ce" providerId="ADAL" clId="{4F2A0DDC-3311-A249-A015-F8795C4DE6FB}" dt="2023-02-25T06:05:34.276" v="1239"/>
          <ac:spMkLst>
            <pc:docMk/>
            <pc:sldMk cId="1862194631" sldId="2147328505"/>
            <ac:spMk id="7" creationId="{262767DD-7D69-75A0-6A10-75B88276CDD6}"/>
          </ac:spMkLst>
        </pc:spChg>
        <pc:spChg chg="mod">
          <ac:chgData name="Kau, Derchang" userId="b9148588-e694-4445-9765-2c9aad6149ce" providerId="ADAL" clId="{4F2A0DDC-3311-A249-A015-F8795C4DE6FB}" dt="2023-02-25T06:05:34.276" v="1239"/>
          <ac:spMkLst>
            <pc:docMk/>
            <pc:sldMk cId="1862194631" sldId="2147328505"/>
            <ac:spMk id="8" creationId="{1CB30105-1D53-54D2-A36B-FE5C459B4FCC}"/>
          </ac:spMkLst>
        </pc:spChg>
        <pc:spChg chg="mod">
          <ac:chgData name="Kau, Derchang" userId="b9148588-e694-4445-9765-2c9aad6149ce" providerId="ADAL" clId="{4F2A0DDC-3311-A249-A015-F8795C4DE6FB}" dt="2023-02-25T06:05:34.276" v="1239"/>
          <ac:spMkLst>
            <pc:docMk/>
            <pc:sldMk cId="1862194631" sldId="2147328505"/>
            <ac:spMk id="9" creationId="{9D477003-3B87-F7EC-E380-CBECF5EFEC72}"/>
          </ac:spMkLst>
        </pc:spChg>
        <pc:spChg chg="mod">
          <ac:chgData name="Kau, Derchang" userId="b9148588-e694-4445-9765-2c9aad6149ce" providerId="ADAL" clId="{4F2A0DDC-3311-A249-A015-F8795C4DE6FB}" dt="2023-02-25T06:05:34.276" v="1239"/>
          <ac:spMkLst>
            <pc:docMk/>
            <pc:sldMk cId="1862194631" sldId="2147328505"/>
            <ac:spMk id="10" creationId="{F64E6548-8E36-3B24-0311-550AA554F4AE}"/>
          </ac:spMkLst>
        </pc:spChg>
        <pc:spChg chg="mod">
          <ac:chgData name="Kau, Derchang" userId="b9148588-e694-4445-9765-2c9aad6149ce" providerId="ADAL" clId="{4F2A0DDC-3311-A249-A015-F8795C4DE6FB}" dt="2023-02-25T06:05:34.276" v="1239"/>
          <ac:spMkLst>
            <pc:docMk/>
            <pc:sldMk cId="1862194631" sldId="2147328505"/>
            <ac:spMk id="11" creationId="{AF0CBE2A-1C46-60B9-EC00-FD71DEF064C9}"/>
          </ac:spMkLst>
        </pc:spChg>
        <pc:spChg chg="add mod">
          <ac:chgData name="Kau, Derchang" userId="b9148588-e694-4445-9765-2c9aad6149ce" providerId="ADAL" clId="{4F2A0DDC-3311-A249-A015-F8795C4DE6FB}" dt="2023-02-25T06:06:21.244" v="1244" actId="1076"/>
          <ac:spMkLst>
            <pc:docMk/>
            <pc:sldMk cId="1862194631" sldId="2147328505"/>
            <ac:spMk id="12" creationId="{0713586D-4E68-7704-DBB2-445E26D2D3CC}"/>
          </ac:spMkLst>
        </pc:spChg>
        <pc:spChg chg="add mod">
          <ac:chgData name="Kau, Derchang" userId="b9148588-e694-4445-9765-2c9aad6149ce" providerId="ADAL" clId="{4F2A0DDC-3311-A249-A015-F8795C4DE6FB}" dt="2023-02-25T06:06:21.244" v="1244" actId="1076"/>
          <ac:spMkLst>
            <pc:docMk/>
            <pc:sldMk cId="1862194631" sldId="2147328505"/>
            <ac:spMk id="13" creationId="{D9769DB1-25DD-4F15-44AE-FDF30D10BCEE}"/>
          </ac:spMkLst>
        </pc:spChg>
        <pc:spChg chg="add mod">
          <ac:chgData name="Kau, Derchang" userId="b9148588-e694-4445-9765-2c9aad6149ce" providerId="ADAL" clId="{4F2A0DDC-3311-A249-A015-F8795C4DE6FB}" dt="2023-02-25T06:06:33.705" v="1246" actId="1076"/>
          <ac:spMkLst>
            <pc:docMk/>
            <pc:sldMk cId="1862194631" sldId="2147328505"/>
            <ac:spMk id="14" creationId="{390D34A5-7258-AD38-0C53-71046E55EAB9}"/>
          </ac:spMkLst>
        </pc:spChg>
        <pc:spChg chg="add mod">
          <ac:chgData name="Kau, Derchang" userId="b9148588-e694-4445-9765-2c9aad6149ce" providerId="ADAL" clId="{4F2A0DDC-3311-A249-A015-F8795C4DE6FB}" dt="2023-02-25T06:06:33.705" v="1246" actId="1076"/>
          <ac:spMkLst>
            <pc:docMk/>
            <pc:sldMk cId="1862194631" sldId="2147328505"/>
            <ac:spMk id="15" creationId="{A83B5B64-DB1C-4A9F-5E46-4C32D961227D}"/>
          </ac:spMkLst>
        </pc:spChg>
        <pc:spChg chg="topLvl">
          <ac:chgData name="Kau, Derchang" userId="b9148588-e694-4445-9765-2c9aad6149ce" providerId="ADAL" clId="{4F2A0DDC-3311-A249-A015-F8795C4DE6FB}" dt="2023-02-25T06:05:51.434" v="1241" actId="165"/>
          <ac:spMkLst>
            <pc:docMk/>
            <pc:sldMk cId="1862194631" sldId="2147328505"/>
            <ac:spMk id="20" creationId="{280272A3-1786-4EC8-2218-6C7E7A4A42CA}"/>
          </ac:spMkLst>
        </pc:spChg>
        <pc:spChg chg="del topLvl">
          <ac:chgData name="Kau, Derchang" userId="b9148588-e694-4445-9765-2c9aad6149ce" providerId="ADAL" clId="{4F2A0DDC-3311-A249-A015-F8795C4DE6FB}" dt="2023-02-25T06:05:54.493" v="1242" actId="478"/>
          <ac:spMkLst>
            <pc:docMk/>
            <pc:sldMk cId="1862194631" sldId="2147328505"/>
            <ac:spMk id="21" creationId="{59F9E5B8-BC8B-4A07-7205-8918834C899B}"/>
          </ac:spMkLst>
        </pc:spChg>
        <pc:spChg chg="topLvl">
          <ac:chgData name="Kau, Derchang" userId="b9148588-e694-4445-9765-2c9aad6149ce" providerId="ADAL" clId="{4F2A0DDC-3311-A249-A015-F8795C4DE6FB}" dt="2023-02-25T06:05:51.434" v="1241" actId="165"/>
          <ac:spMkLst>
            <pc:docMk/>
            <pc:sldMk cId="1862194631" sldId="2147328505"/>
            <ac:spMk id="22" creationId="{6F2B4B45-F4DE-1744-1895-F36F966F5928}"/>
          </ac:spMkLst>
        </pc:spChg>
        <pc:spChg chg="topLvl">
          <ac:chgData name="Kau, Derchang" userId="b9148588-e694-4445-9765-2c9aad6149ce" providerId="ADAL" clId="{4F2A0DDC-3311-A249-A015-F8795C4DE6FB}" dt="2023-02-25T06:05:51.434" v="1241" actId="165"/>
          <ac:spMkLst>
            <pc:docMk/>
            <pc:sldMk cId="1862194631" sldId="2147328505"/>
            <ac:spMk id="23" creationId="{2CD7A6B1-7287-FBFD-E2C9-DA794D86DBA1}"/>
          </ac:spMkLst>
        </pc:spChg>
        <pc:spChg chg="mod topLvl">
          <ac:chgData name="Kau, Derchang" userId="b9148588-e694-4445-9765-2c9aad6149ce" providerId="ADAL" clId="{4F2A0DDC-3311-A249-A015-F8795C4DE6FB}" dt="2023-02-25T06:05:03.725" v="1234" actId="165"/>
          <ac:spMkLst>
            <pc:docMk/>
            <pc:sldMk cId="1862194631" sldId="2147328505"/>
            <ac:spMk id="43" creationId="{660A7A2A-572B-3861-D341-D32B45DBA97B}"/>
          </ac:spMkLst>
        </pc:spChg>
        <pc:spChg chg="mod topLvl">
          <ac:chgData name="Kau, Derchang" userId="b9148588-e694-4445-9765-2c9aad6149ce" providerId="ADAL" clId="{4F2A0DDC-3311-A249-A015-F8795C4DE6FB}" dt="2023-02-25T06:05:03.725" v="1234" actId="165"/>
          <ac:spMkLst>
            <pc:docMk/>
            <pc:sldMk cId="1862194631" sldId="2147328505"/>
            <ac:spMk id="44" creationId="{9E1E752E-132C-C927-6E32-AFB4CE16BB7B}"/>
          </ac:spMkLst>
        </pc:spChg>
        <pc:spChg chg="mod topLvl">
          <ac:chgData name="Kau, Derchang" userId="b9148588-e694-4445-9765-2c9aad6149ce" providerId="ADAL" clId="{4F2A0DDC-3311-A249-A015-F8795C4DE6FB}" dt="2023-02-25T06:05:03.725" v="1234" actId="165"/>
          <ac:spMkLst>
            <pc:docMk/>
            <pc:sldMk cId="1862194631" sldId="2147328505"/>
            <ac:spMk id="45" creationId="{1B75D07E-6F72-0C0F-C779-B4556D7CB9FA}"/>
          </ac:spMkLst>
        </pc:spChg>
        <pc:spChg chg="mod topLvl">
          <ac:chgData name="Kau, Derchang" userId="b9148588-e694-4445-9765-2c9aad6149ce" providerId="ADAL" clId="{4F2A0DDC-3311-A249-A015-F8795C4DE6FB}" dt="2023-02-25T06:05:03.725" v="1234" actId="165"/>
          <ac:spMkLst>
            <pc:docMk/>
            <pc:sldMk cId="1862194631" sldId="2147328505"/>
            <ac:spMk id="46" creationId="{9750A27A-D8FC-D4D6-A450-9CCE96CDEFE3}"/>
          </ac:spMkLst>
        </pc:spChg>
        <pc:spChg chg="topLvl">
          <ac:chgData name="Kau, Derchang" userId="b9148588-e694-4445-9765-2c9aad6149ce" providerId="ADAL" clId="{4F2A0DDC-3311-A249-A015-F8795C4DE6FB}" dt="2023-02-25T06:04:40.028" v="1232" actId="165"/>
          <ac:spMkLst>
            <pc:docMk/>
            <pc:sldMk cId="1862194631" sldId="2147328505"/>
            <ac:spMk id="47" creationId="{206B3CF4-A42A-9F3A-3278-ACAE74A9DBC0}"/>
          </ac:spMkLst>
        </pc:spChg>
        <pc:spChg chg="topLvl">
          <ac:chgData name="Kau, Derchang" userId="b9148588-e694-4445-9765-2c9aad6149ce" providerId="ADAL" clId="{4F2A0DDC-3311-A249-A015-F8795C4DE6FB}" dt="2023-02-25T06:05:43.300" v="1240" actId="165"/>
          <ac:spMkLst>
            <pc:docMk/>
            <pc:sldMk cId="1862194631" sldId="2147328505"/>
            <ac:spMk id="48" creationId="{A2C03B66-8142-6D05-7D56-09DC92137E8D}"/>
          </ac:spMkLst>
        </pc:spChg>
        <pc:grpChg chg="add mod">
          <ac:chgData name="Kau, Derchang" userId="b9148588-e694-4445-9765-2c9aad6149ce" providerId="ADAL" clId="{4F2A0DDC-3311-A249-A015-F8795C4DE6FB}" dt="2023-02-25T06:07:15.152" v="1272" actId="1037"/>
          <ac:grpSpMkLst>
            <pc:docMk/>
            <pc:sldMk cId="1862194631" sldId="2147328505"/>
            <ac:grpSpMk id="3" creationId="{0C34E506-ABBB-0001-348F-D1FFDF3D554C}"/>
          </ac:grpSpMkLst>
        </pc:grpChg>
        <pc:grpChg chg="add mod">
          <ac:chgData name="Kau, Derchang" userId="b9148588-e694-4445-9765-2c9aad6149ce" providerId="ADAL" clId="{4F2A0DDC-3311-A249-A015-F8795C4DE6FB}" dt="2023-02-25T06:07:31.853" v="1313" actId="1037"/>
          <ac:grpSpMkLst>
            <pc:docMk/>
            <pc:sldMk cId="1862194631" sldId="2147328505"/>
            <ac:grpSpMk id="16" creationId="{72C2C6BC-4D13-432C-8E9E-8AAE31981EF1}"/>
          </ac:grpSpMkLst>
        </pc:grpChg>
        <pc:grpChg chg="del topLvl">
          <ac:chgData name="Kau, Derchang" userId="b9148588-e694-4445-9765-2c9aad6149ce" providerId="ADAL" clId="{4F2A0DDC-3311-A249-A015-F8795C4DE6FB}" dt="2023-02-25T06:05:51.434" v="1241" actId="165"/>
          <ac:grpSpMkLst>
            <pc:docMk/>
            <pc:sldMk cId="1862194631" sldId="2147328505"/>
            <ac:grpSpMk id="19" creationId="{4781D8B0-D2DF-F160-0D2C-8BED39C3AE5A}"/>
          </ac:grpSpMkLst>
        </pc:grpChg>
        <pc:grpChg chg="add del topLvl">
          <ac:chgData name="Kau, Derchang" userId="b9148588-e694-4445-9765-2c9aad6149ce" providerId="ADAL" clId="{4F2A0DDC-3311-A249-A015-F8795C4DE6FB}" dt="2023-02-25T06:05:03.725" v="1234" actId="165"/>
          <ac:grpSpMkLst>
            <pc:docMk/>
            <pc:sldMk cId="1862194631" sldId="2147328505"/>
            <ac:grpSpMk id="42" creationId="{F7725873-090A-EFBC-10BB-4AF0E56D0F08}"/>
          </ac:grpSpMkLst>
        </pc:grpChg>
        <pc:grpChg chg="del">
          <ac:chgData name="Kau, Derchang" userId="b9148588-e694-4445-9765-2c9aad6149ce" providerId="ADAL" clId="{4F2A0DDC-3311-A249-A015-F8795C4DE6FB}" dt="2023-02-25T06:05:43.300" v="1240" actId="165"/>
          <ac:grpSpMkLst>
            <pc:docMk/>
            <pc:sldMk cId="1862194631" sldId="2147328505"/>
            <ac:grpSpMk id="49" creationId="{0747953E-1CC8-2039-682E-4DB8E27EBF92}"/>
          </ac:grpSpMkLst>
        </pc:grpChg>
        <pc:grpChg chg="add del">
          <ac:chgData name="Kau, Derchang" userId="b9148588-e694-4445-9765-2c9aad6149ce" providerId="ADAL" clId="{4F2A0DDC-3311-A249-A015-F8795C4DE6FB}" dt="2023-02-25T06:05:33.144" v="1238" actId="478"/>
          <ac:grpSpMkLst>
            <pc:docMk/>
            <pc:sldMk cId="1862194631" sldId="2147328505"/>
            <ac:grpSpMk id="50" creationId="{BB919EC7-75E8-AE8A-1F88-05C7C91EDC71}"/>
          </ac:grpSpMkLst>
        </pc:grpChg>
      </pc:sldChg>
      <pc:sldChg chg="addSp delSp modSp mod">
        <pc:chgData name="Kau, Derchang" userId="b9148588-e694-4445-9765-2c9aad6149ce" providerId="ADAL" clId="{4F2A0DDC-3311-A249-A015-F8795C4DE6FB}" dt="2023-02-25T06:04:27.566" v="1231" actId="164"/>
        <pc:sldMkLst>
          <pc:docMk/>
          <pc:sldMk cId="549227289" sldId="2147328507"/>
        </pc:sldMkLst>
        <pc:spChg chg="add mod">
          <ac:chgData name="Kau, Derchang" userId="b9148588-e694-4445-9765-2c9aad6149ce" providerId="ADAL" clId="{4F2A0DDC-3311-A249-A015-F8795C4DE6FB}" dt="2023-02-25T05:59:39.139" v="1117" actId="1076"/>
          <ac:spMkLst>
            <pc:docMk/>
            <pc:sldMk cId="549227289" sldId="2147328507"/>
            <ac:spMk id="3" creationId="{D7330F88-BD43-60E3-B9D5-F092976FC457}"/>
          </ac:spMkLst>
        </pc:spChg>
        <pc:spChg chg="add mod">
          <ac:chgData name="Kau, Derchang" userId="b9148588-e694-4445-9765-2c9aad6149ce" providerId="ADAL" clId="{4F2A0DDC-3311-A249-A015-F8795C4DE6FB}" dt="2023-02-25T05:59:39.139" v="1117" actId="1076"/>
          <ac:spMkLst>
            <pc:docMk/>
            <pc:sldMk cId="549227289" sldId="2147328507"/>
            <ac:spMk id="4" creationId="{1C79C20D-AA19-35F3-D8EE-06EEE3B535B7}"/>
          </ac:spMkLst>
        </pc:spChg>
        <pc:spChg chg="add mod">
          <ac:chgData name="Kau, Derchang" userId="b9148588-e694-4445-9765-2c9aad6149ce" providerId="ADAL" clId="{4F2A0DDC-3311-A249-A015-F8795C4DE6FB}" dt="2023-02-25T05:59:39.139" v="1117" actId="1076"/>
          <ac:spMkLst>
            <pc:docMk/>
            <pc:sldMk cId="549227289" sldId="2147328507"/>
            <ac:spMk id="5" creationId="{DDC281E2-1DD7-E477-3E17-9117718FE07B}"/>
          </ac:spMkLst>
        </pc:spChg>
        <pc:spChg chg="add mod">
          <ac:chgData name="Kau, Derchang" userId="b9148588-e694-4445-9765-2c9aad6149ce" providerId="ADAL" clId="{4F2A0DDC-3311-A249-A015-F8795C4DE6FB}" dt="2023-02-25T05:59:39.139" v="1117" actId="1076"/>
          <ac:spMkLst>
            <pc:docMk/>
            <pc:sldMk cId="549227289" sldId="2147328507"/>
            <ac:spMk id="6" creationId="{52625D92-909B-4CDE-9FCF-9649A6C408C6}"/>
          </ac:spMkLst>
        </pc:spChg>
        <pc:spChg chg="add del mod">
          <ac:chgData name="Kau, Derchang" userId="b9148588-e694-4445-9765-2c9aad6149ce" providerId="ADAL" clId="{4F2A0DDC-3311-A249-A015-F8795C4DE6FB}" dt="2023-02-25T06:00:14.119" v="1131"/>
          <ac:spMkLst>
            <pc:docMk/>
            <pc:sldMk cId="549227289" sldId="2147328507"/>
            <ac:spMk id="7" creationId="{5DB989FE-85B0-14F8-B457-2B97BF0A535B}"/>
          </ac:spMkLst>
        </pc:spChg>
        <pc:spChg chg="add mod">
          <ac:chgData name="Kau, Derchang" userId="b9148588-e694-4445-9765-2c9aad6149ce" providerId="ADAL" clId="{4F2A0DDC-3311-A249-A015-F8795C4DE6FB}" dt="2023-02-25T06:01:46.995" v="1141" actId="1076"/>
          <ac:spMkLst>
            <pc:docMk/>
            <pc:sldMk cId="549227289" sldId="2147328507"/>
            <ac:spMk id="9" creationId="{0D55A678-1129-7EEF-49B3-C993BD91D0A7}"/>
          </ac:spMkLst>
        </pc:spChg>
        <pc:spChg chg="add mod">
          <ac:chgData name="Kau, Derchang" userId="b9148588-e694-4445-9765-2c9aad6149ce" providerId="ADAL" clId="{4F2A0DDC-3311-A249-A015-F8795C4DE6FB}" dt="2023-02-25T06:01:46.995" v="1141" actId="1076"/>
          <ac:spMkLst>
            <pc:docMk/>
            <pc:sldMk cId="549227289" sldId="2147328507"/>
            <ac:spMk id="10" creationId="{FEFE3180-B8AD-D916-6CB3-640150B07576}"/>
          </ac:spMkLst>
        </pc:spChg>
        <pc:spChg chg="add mod">
          <ac:chgData name="Kau, Derchang" userId="b9148588-e694-4445-9765-2c9aad6149ce" providerId="ADAL" clId="{4F2A0DDC-3311-A249-A015-F8795C4DE6FB}" dt="2023-02-25T06:02:39.679" v="1171" actId="1036"/>
          <ac:spMkLst>
            <pc:docMk/>
            <pc:sldMk cId="549227289" sldId="2147328507"/>
            <ac:spMk id="11" creationId="{7458E973-B85D-CFE5-EB07-E9BA516B3A3E}"/>
          </ac:spMkLst>
        </pc:spChg>
        <pc:spChg chg="add mod">
          <ac:chgData name="Kau, Derchang" userId="b9148588-e694-4445-9765-2c9aad6149ce" providerId="ADAL" clId="{4F2A0DDC-3311-A249-A015-F8795C4DE6FB}" dt="2023-02-25T06:02:39.679" v="1171" actId="1036"/>
          <ac:spMkLst>
            <pc:docMk/>
            <pc:sldMk cId="549227289" sldId="2147328507"/>
            <ac:spMk id="12" creationId="{B4C28BFD-8ADC-284D-C404-0F00ECAC3035}"/>
          </ac:spMkLst>
        </pc:spChg>
        <pc:spChg chg="add mod">
          <ac:chgData name="Kau, Derchang" userId="b9148588-e694-4445-9765-2c9aad6149ce" providerId="ADAL" clId="{4F2A0DDC-3311-A249-A015-F8795C4DE6FB}" dt="2023-02-25T06:04:11.488" v="1230" actId="1037"/>
          <ac:spMkLst>
            <pc:docMk/>
            <pc:sldMk cId="549227289" sldId="2147328507"/>
            <ac:spMk id="14" creationId="{F858A98B-5E9C-C642-7F55-817ABC1172F9}"/>
          </ac:spMkLst>
        </pc:spChg>
        <pc:spChg chg="add mod">
          <ac:chgData name="Kau, Derchang" userId="b9148588-e694-4445-9765-2c9aad6149ce" providerId="ADAL" clId="{4F2A0DDC-3311-A249-A015-F8795C4DE6FB}" dt="2023-02-25T06:04:11.488" v="1230" actId="1037"/>
          <ac:spMkLst>
            <pc:docMk/>
            <pc:sldMk cId="549227289" sldId="2147328507"/>
            <ac:spMk id="15" creationId="{F6291C2A-5248-DCFF-DE01-8D82941D5B2F}"/>
          </ac:spMkLst>
        </pc:spChg>
        <pc:spChg chg="topLvl">
          <ac:chgData name="Kau, Derchang" userId="b9148588-e694-4445-9765-2c9aad6149ce" providerId="ADAL" clId="{4F2A0DDC-3311-A249-A015-F8795C4DE6FB}" dt="2023-02-25T06:03:26.422" v="1182" actId="165"/>
          <ac:spMkLst>
            <pc:docMk/>
            <pc:sldMk cId="549227289" sldId="2147328507"/>
            <ac:spMk id="17" creationId="{1C2E3F98-9E25-B974-91CA-6E3324234F3A}"/>
          </ac:spMkLst>
        </pc:spChg>
        <pc:spChg chg="del topLvl">
          <ac:chgData name="Kau, Derchang" userId="b9148588-e694-4445-9765-2c9aad6149ce" providerId="ADAL" clId="{4F2A0DDC-3311-A249-A015-F8795C4DE6FB}" dt="2023-02-25T06:03:30.011" v="1183" actId="478"/>
          <ac:spMkLst>
            <pc:docMk/>
            <pc:sldMk cId="549227289" sldId="2147328507"/>
            <ac:spMk id="18" creationId="{F9EDF91F-5816-B997-65C9-CD5EC1652D9D}"/>
          </ac:spMkLst>
        </pc:spChg>
        <pc:spChg chg="topLvl">
          <ac:chgData name="Kau, Derchang" userId="b9148588-e694-4445-9765-2c9aad6149ce" providerId="ADAL" clId="{4F2A0DDC-3311-A249-A015-F8795C4DE6FB}" dt="2023-02-25T06:03:26.422" v="1182" actId="165"/>
          <ac:spMkLst>
            <pc:docMk/>
            <pc:sldMk cId="549227289" sldId="2147328507"/>
            <ac:spMk id="19" creationId="{5E72365B-A9B7-ADBD-B306-3B94F8D2CF87}"/>
          </ac:spMkLst>
        </pc:spChg>
        <pc:spChg chg="topLvl">
          <ac:chgData name="Kau, Derchang" userId="b9148588-e694-4445-9765-2c9aad6149ce" providerId="ADAL" clId="{4F2A0DDC-3311-A249-A015-F8795C4DE6FB}" dt="2023-02-25T06:03:26.422" v="1182" actId="165"/>
          <ac:spMkLst>
            <pc:docMk/>
            <pc:sldMk cId="549227289" sldId="2147328507"/>
            <ac:spMk id="20" creationId="{C9BB7B95-9D35-21F4-A58A-DAB74DCD5F8F}"/>
          </ac:spMkLst>
        </pc:spChg>
        <pc:spChg chg="add mod">
          <ac:chgData name="Kau, Derchang" userId="b9148588-e694-4445-9765-2c9aad6149ce" providerId="ADAL" clId="{4F2A0DDC-3311-A249-A015-F8795C4DE6FB}" dt="2023-02-25T06:03:46.227" v="1185" actId="1076"/>
          <ac:spMkLst>
            <pc:docMk/>
            <pc:sldMk cId="549227289" sldId="2147328507"/>
            <ac:spMk id="21" creationId="{57C77E05-F51A-249B-5AA7-1C2D8C345D17}"/>
          </ac:spMkLst>
        </pc:spChg>
        <pc:spChg chg="add mod">
          <ac:chgData name="Kau, Derchang" userId="b9148588-e694-4445-9765-2c9aad6149ce" providerId="ADAL" clId="{4F2A0DDC-3311-A249-A015-F8795C4DE6FB}" dt="2023-02-25T06:03:46.227" v="1185" actId="1076"/>
          <ac:spMkLst>
            <pc:docMk/>
            <pc:sldMk cId="549227289" sldId="2147328507"/>
            <ac:spMk id="22" creationId="{A0D19DC7-E848-0E2F-A03E-4AA4F32490B5}"/>
          </ac:spMkLst>
        </pc:spChg>
        <pc:spChg chg="add del mod">
          <ac:chgData name="Kau, Derchang" userId="b9148588-e694-4445-9765-2c9aad6149ce" providerId="ADAL" clId="{4F2A0DDC-3311-A249-A015-F8795C4DE6FB}" dt="2023-02-25T06:03:56.493" v="1187" actId="478"/>
          <ac:spMkLst>
            <pc:docMk/>
            <pc:sldMk cId="549227289" sldId="2147328507"/>
            <ac:spMk id="23" creationId="{833CDF2F-90A6-E5E1-413C-DA4B6D5EBBFF}"/>
          </ac:spMkLst>
        </pc:spChg>
        <pc:spChg chg="mod topLvl">
          <ac:chgData name="Kau, Derchang" userId="b9148588-e694-4445-9765-2c9aad6149ce" providerId="ADAL" clId="{4F2A0DDC-3311-A249-A015-F8795C4DE6FB}" dt="2023-02-25T06:00:30.720" v="1135" actId="20577"/>
          <ac:spMkLst>
            <pc:docMk/>
            <pc:sldMk cId="549227289" sldId="2147328507"/>
            <ac:spMk id="25" creationId="{374F1E50-7346-80F8-F55D-099B351E752D}"/>
          </ac:spMkLst>
        </pc:spChg>
        <pc:spChg chg="del mod">
          <ac:chgData name="Kau, Derchang" userId="b9148588-e694-4445-9765-2c9aad6149ce" providerId="ADAL" clId="{4F2A0DDC-3311-A249-A015-F8795C4DE6FB}" dt="2023-02-25T05:59:09.915" v="1113" actId="478"/>
          <ac:spMkLst>
            <pc:docMk/>
            <pc:sldMk cId="549227289" sldId="2147328507"/>
            <ac:spMk id="26" creationId="{92A8E735-2B2E-D0CE-A435-6FE549B8AAF3}"/>
          </ac:spMkLst>
        </pc:spChg>
        <pc:spChg chg="topLvl">
          <ac:chgData name="Kau, Derchang" userId="b9148588-e694-4445-9765-2c9aad6149ce" providerId="ADAL" clId="{4F2A0DDC-3311-A249-A015-F8795C4DE6FB}" dt="2023-02-25T06:01:20.863" v="1138" actId="165"/>
          <ac:spMkLst>
            <pc:docMk/>
            <pc:sldMk cId="549227289" sldId="2147328507"/>
            <ac:spMk id="27" creationId="{28D46396-DBF4-918B-9AA2-CD5CEDF50D28}"/>
          </ac:spMkLst>
        </pc:spChg>
        <pc:spChg chg="topLvl">
          <ac:chgData name="Kau, Derchang" userId="b9148588-e694-4445-9765-2c9aad6149ce" providerId="ADAL" clId="{4F2A0DDC-3311-A249-A015-F8795C4DE6FB}" dt="2023-02-25T05:59:23.347" v="1115" actId="165"/>
          <ac:spMkLst>
            <pc:docMk/>
            <pc:sldMk cId="549227289" sldId="2147328507"/>
            <ac:spMk id="28" creationId="{2A6AB8C2-0E67-88C1-4CB7-9A8C0D123A1E}"/>
          </ac:spMkLst>
        </pc:spChg>
        <pc:spChg chg="topLvl">
          <ac:chgData name="Kau, Derchang" userId="b9148588-e694-4445-9765-2c9aad6149ce" providerId="ADAL" clId="{4F2A0DDC-3311-A249-A015-F8795C4DE6FB}" dt="2023-02-25T05:59:23.347" v="1115" actId="165"/>
          <ac:spMkLst>
            <pc:docMk/>
            <pc:sldMk cId="549227289" sldId="2147328507"/>
            <ac:spMk id="29" creationId="{6029C24A-7AA0-8540-95CC-06762B899660}"/>
          </ac:spMkLst>
        </pc:spChg>
        <pc:spChg chg="topLvl">
          <ac:chgData name="Kau, Derchang" userId="b9148588-e694-4445-9765-2c9aad6149ce" providerId="ADAL" clId="{4F2A0DDC-3311-A249-A015-F8795C4DE6FB}" dt="2023-02-25T05:59:23.347" v="1115" actId="165"/>
          <ac:spMkLst>
            <pc:docMk/>
            <pc:sldMk cId="549227289" sldId="2147328507"/>
            <ac:spMk id="30" creationId="{895A3049-EEE4-BF13-7C4A-AD96E69005B2}"/>
          </ac:spMkLst>
        </pc:spChg>
        <pc:spChg chg="mod topLvl">
          <ac:chgData name="Kau, Derchang" userId="b9148588-e694-4445-9765-2c9aad6149ce" providerId="ADAL" clId="{4F2A0DDC-3311-A249-A015-F8795C4DE6FB}" dt="2023-02-25T05:59:49.241" v="1128" actId="1036"/>
          <ac:spMkLst>
            <pc:docMk/>
            <pc:sldMk cId="549227289" sldId="2147328507"/>
            <ac:spMk id="31" creationId="{1D76F136-7A6A-E641-0BAB-84A8410E545F}"/>
          </ac:spMkLst>
        </pc:spChg>
        <pc:spChg chg="topLvl">
          <ac:chgData name="Kau, Derchang" userId="b9148588-e694-4445-9765-2c9aad6149ce" providerId="ADAL" clId="{4F2A0DDC-3311-A249-A015-F8795C4DE6FB}" dt="2023-02-25T05:59:17.281" v="1114" actId="165"/>
          <ac:spMkLst>
            <pc:docMk/>
            <pc:sldMk cId="549227289" sldId="2147328507"/>
            <ac:spMk id="35" creationId="{2FFC7202-FD0F-D9A9-5A38-938260513855}"/>
          </ac:spMkLst>
        </pc:spChg>
        <pc:spChg chg="topLvl">
          <ac:chgData name="Kau, Derchang" userId="b9148588-e694-4445-9765-2c9aad6149ce" providerId="ADAL" clId="{4F2A0DDC-3311-A249-A015-F8795C4DE6FB}" dt="2023-02-25T06:03:20.621" v="1181" actId="165"/>
          <ac:spMkLst>
            <pc:docMk/>
            <pc:sldMk cId="549227289" sldId="2147328507"/>
            <ac:spMk id="36" creationId="{B3A52B93-3CA0-36BF-92AA-64E938EC36DC}"/>
          </ac:spMkLst>
        </pc:spChg>
        <pc:spChg chg="topLvl">
          <ac:chgData name="Kau, Derchang" userId="b9148588-e694-4445-9765-2c9aad6149ce" providerId="ADAL" clId="{4F2A0DDC-3311-A249-A015-F8795C4DE6FB}" dt="2023-02-25T06:01:01.232" v="1137" actId="165"/>
          <ac:spMkLst>
            <pc:docMk/>
            <pc:sldMk cId="549227289" sldId="2147328507"/>
            <ac:spMk id="37" creationId="{A4A3B920-052D-AD23-D3F7-8C82FA5501A0}"/>
          </ac:spMkLst>
        </pc:spChg>
        <pc:spChg chg="mod topLvl">
          <ac:chgData name="Kau, Derchang" userId="b9148588-e694-4445-9765-2c9aad6149ce" providerId="ADAL" clId="{4F2A0DDC-3311-A249-A015-F8795C4DE6FB}" dt="2023-02-25T06:02:58.065" v="1179" actId="20577"/>
          <ac:spMkLst>
            <pc:docMk/>
            <pc:sldMk cId="549227289" sldId="2147328507"/>
            <ac:spMk id="39" creationId="{5E459900-88FB-486A-63C5-FF1F8910A2EC}"/>
          </ac:spMkLst>
        </pc:spChg>
        <pc:spChg chg="mod topLvl">
          <ac:chgData name="Kau, Derchang" userId="b9148588-e694-4445-9765-2c9aad6149ce" providerId="ADAL" clId="{4F2A0DDC-3311-A249-A015-F8795C4DE6FB}" dt="2023-02-25T06:01:20.863" v="1138" actId="165"/>
          <ac:spMkLst>
            <pc:docMk/>
            <pc:sldMk cId="549227289" sldId="2147328507"/>
            <ac:spMk id="40" creationId="{BE112878-3D06-E102-B96C-50E67409ADB5}"/>
          </ac:spMkLst>
        </pc:spChg>
        <pc:spChg chg="del mod topLvl">
          <ac:chgData name="Kau, Derchang" userId="b9148588-e694-4445-9765-2c9aad6149ce" providerId="ADAL" clId="{4F2A0DDC-3311-A249-A015-F8795C4DE6FB}" dt="2023-02-25T06:01:32.442" v="1139" actId="478"/>
          <ac:spMkLst>
            <pc:docMk/>
            <pc:sldMk cId="549227289" sldId="2147328507"/>
            <ac:spMk id="59" creationId="{E3136E5F-3F27-DB89-53F2-1E087AC6560E}"/>
          </ac:spMkLst>
        </pc:spChg>
        <pc:grpChg chg="add">
          <ac:chgData name="Kau, Derchang" userId="b9148588-e694-4445-9765-2c9aad6149ce" providerId="ADAL" clId="{4F2A0DDC-3311-A249-A015-F8795C4DE6FB}" dt="2023-02-25T06:00:55.878" v="1136" actId="164"/>
          <ac:grpSpMkLst>
            <pc:docMk/>
            <pc:sldMk cId="549227289" sldId="2147328507"/>
            <ac:grpSpMk id="8" creationId="{8CA72F0B-DE9A-CE33-9752-A8644B227750}"/>
          </ac:grpSpMkLst>
        </pc:grpChg>
        <pc:grpChg chg="add">
          <ac:chgData name="Kau, Derchang" userId="b9148588-e694-4445-9765-2c9aad6149ce" providerId="ADAL" clId="{4F2A0DDC-3311-A249-A015-F8795C4DE6FB}" dt="2023-02-25T06:03:15.499" v="1180" actId="164"/>
          <ac:grpSpMkLst>
            <pc:docMk/>
            <pc:sldMk cId="549227289" sldId="2147328507"/>
            <ac:grpSpMk id="13" creationId="{97B2A318-A5CA-C532-ACFD-A5831A7A0384}"/>
          </ac:grpSpMkLst>
        </pc:grpChg>
        <pc:grpChg chg="del topLvl">
          <ac:chgData name="Kau, Derchang" userId="b9148588-e694-4445-9765-2c9aad6149ce" providerId="ADAL" clId="{4F2A0DDC-3311-A249-A015-F8795C4DE6FB}" dt="2023-02-25T06:03:26.422" v="1182" actId="165"/>
          <ac:grpSpMkLst>
            <pc:docMk/>
            <pc:sldMk cId="549227289" sldId="2147328507"/>
            <ac:grpSpMk id="16" creationId="{ADFB2E72-9484-A5FC-EF13-B21836D40D01}"/>
          </ac:grpSpMkLst>
        </pc:grpChg>
        <pc:grpChg chg="del topLvl">
          <ac:chgData name="Kau, Derchang" userId="b9148588-e694-4445-9765-2c9aad6149ce" providerId="ADAL" clId="{4F2A0DDC-3311-A249-A015-F8795C4DE6FB}" dt="2023-02-25T05:59:23.347" v="1115" actId="165"/>
          <ac:grpSpMkLst>
            <pc:docMk/>
            <pc:sldMk cId="549227289" sldId="2147328507"/>
            <ac:grpSpMk id="24" creationId="{D338A9A7-D02A-E95D-5949-03E355922A4B}"/>
          </ac:grpSpMkLst>
        </pc:grpChg>
        <pc:grpChg chg="add">
          <ac:chgData name="Kau, Derchang" userId="b9148588-e694-4445-9765-2c9aad6149ce" providerId="ADAL" clId="{4F2A0DDC-3311-A249-A015-F8795C4DE6FB}" dt="2023-02-25T06:04:27.566" v="1231" actId="164"/>
          <ac:grpSpMkLst>
            <pc:docMk/>
            <pc:sldMk cId="549227289" sldId="2147328507"/>
            <ac:grpSpMk id="32" creationId="{103ADFCF-AEB8-4746-6833-BAFA4ADE4707}"/>
          </ac:grpSpMkLst>
        </pc:grpChg>
        <pc:grpChg chg="del">
          <ac:chgData name="Kau, Derchang" userId="b9148588-e694-4445-9765-2c9aad6149ce" providerId="ADAL" clId="{4F2A0DDC-3311-A249-A015-F8795C4DE6FB}" dt="2023-02-25T06:01:01.232" v="1137" actId="165"/>
          <ac:grpSpMkLst>
            <pc:docMk/>
            <pc:sldMk cId="549227289" sldId="2147328507"/>
            <ac:grpSpMk id="38" creationId="{9602E69B-3C28-ED7F-B388-FD58350A5441}"/>
          </ac:grpSpMkLst>
        </pc:grpChg>
        <pc:grpChg chg="del">
          <ac:chgData name="Kau, Derchang" userId="b9148588-e694-4445-9765-2c9aad6149ce" providerId="ADAL" clId="{4F2A0DDC-3311-A249-A015-F8795C4DE6FB}" dt="2023-02-25T06:03:20.621" v="1181" actId="165"/>
          <ac:grpSpMkLst>
            <pc:docMk/>
            <pc:sldMk cId="549227289" sldId="2147328507"/>
            <ac:grpSpMk id="42" creationId="{25A3BDB5-6BCB-1516-DA0F-4813CCDF3382}"/>
          </ac:grpSpMkLst>
        </pc:grpChg>
        <pc:grpChg chg="del">
          <ac:chgData name="Kau, Derchang" userId="b9148588-e694-4445-9765-2c9aad6149ce" providerId="ADAL" clId="{4F2A0DDC-3311-A249-A015-F8795C4DE6FB}" dt="2023-02-25T05:59:17.281" v="1114" actId="165"/>
          <ac:grpSpMkLst>
            <pc:docMk/>
            <pc:sldMk cId="549227289" sldId="2147328507"/>
            <ac:grpSpMk id="43" creationId="{1829191B-1447-DAF2-AF45-198941B8B5F5}"/>
          </ac:grpSpMkLst>
        </pc:grpChg>
        <pc:grpChg chg="del topLvl">
          <ac:chgData name="Kau, Derchang" userId="b9148588-e694-4445-9765-2c9aad6149ce" providerId="ADAL" clId="{4F2A0DDC-3311-A249-A015-F8795C4DE6FB}" dt="2023-02-25T06:01:20.863" v="1138" actId="165"/>
          <ac:grpSpMkLst>
            <pc:docMk/>
            <pc:sldMk cId="549227289" sldId="2147328507"/>
            <ac:grpSpMk id="104" creationId="{C93155CA-35EE-56F3-6CAA-9C52F167FE97}"/>
          </ac:grpSpMkLst>
        </pc:grpChg>
      </pc:sldChg>
      <pc:sldChg chg="addSp delSp modSp mod">
        <pc:chgData name="Kau, Derchang" userId="b9148588-e694-4445-9765-2c9aad6149ce" providerId="ADAL" clId="{4F2A0DDC-3311-A249-A015-F8795C4DE6FB}" dt="2023-02-25T05:30:50.208" v="1111" actId="1035"/>
        <pc:sldMkLst>
          <pc:docMk/>
          <pc:sldMk cId="4029416832" sldId="2147328794"/>
        </pc:sldMkLst>
        <pc:spChg chg="mod">
          <ac:chgData name="Kau, Derchang" userId="b9148588-e694-4445-9765-2c9aad6149ce" providerId="ADAL" clId="{4F2A0DDC-3311-A249-A015-F8795C4DE6FB}" dt="2023-02-25T05:21:56.857" v="995" actId="20577"/>
          <ac:spMkLst>
            <pc:docMk/>
            <pc:sldMk cId="4029416832" sldId="2147328794"/>
            <ac:spMk id="2" creationId="{EEA9ABD8-FB99-1127-B34B-B8C0BDFF5819}"/>
          </ac:spMkLst>
        </pc:spChg>
        <pc:spChg chg="mod">
          <ac:chgData name="Kau, Derchang" userId="b9148588-e694-4445-9765-2c9aad6149ce" providerId="ADAL" clId="{4F2A0DDC-3311-A249-A015-F8795C4DE6FB}" dt="2023-02-20T19:14:31.190" v="2" actId="1076"/>
          <ac:spMkLst>
            <pc:docMk/>
            <pc:sldMk cId="4029416832" sldId="2147328794"/>
            <ac:spMk id="6" creationId="{45D762DD-F70A-C494-9DE9-205DFF10B0E8}"/>
          </ac:spMkLst>
        </pc:spChg>
        <pc:spChg chg="del">
          <ac:chgData name="Kau, Derchang" userId="b9148588-e694-4445-9765-2c9aad6149ce" providerId="ADAL" clId="{4F2A0DDC-3311-A249-A015-F8795C4DE6FB}" dt="2023-02-20T19:14:17.800" v="0" actId="478"/>
          <ac:spMkLst>
            <pc:docMk/>
            <pc:sldMk cId="4029416832" sldId="2147328794"/>
            <ac:spMk id="10" creationId="{10473D18-14A6-31D1-E5D2-77989FFF2CF7}"/>
          </ac:spMkLst>
        </pc:spChg>
        <pc:spChg chg="mod">
          <ac:chgData name="Kau, Derchang" userId="b9148588-e694-4445-9765-2c9aad6149ce" providerId="ADAL" clId="{4F2A0DDC-3311-A249-A015-F8795C4DE6FB}" dt="2023-02-24T21:52:07.180" v="156"/>
          <ac:spMkLst>
            <pc:docMk/>
            <pc:sldMk cId="4029416832" sldId="2147328794"/>
            <ac:spMk id="12" creationId="{DDF290D4-826C-213C-23EB-64A4F0FA081C}"/>
          </ac:spMkLst>
        </pc:spChg>
        <pc:spChg chg="mod">
          <ac:chgData name="Kau, Derchang" userId="b9148588-e694-4445-9765-2c9aad6149ce" providerId="ADAL" clId="{4F2A0DDC-3311-A249-A015-F8795C4DE6FB}" dt="2023-02-24T22:03:28.442" v="618" actId="20577"/>
          <ac:spMkLst>
            <pc:docMk/>
            <pc:sldMk cId="4029416832" sldId="2147328794"/>
            <ac:spMk id="13" creationId="{2B28B569-953E-9D5F-C0D6-5C0DA4199BB0}"/>
          </ac:spMkLst>
        </pc:spChg>
        <pc:spChg chg="mod">
          <ac:chgData name="Kau, Derchang" userId="b9148588-e694-4445-9765-2c9aad6149ce" providerId="ADAL" clId="{4F2A0DDC-3311-A249-A015-F8795C4DE6FB}" dt="2023-02-24T22:43:16.976" v="654" actId="20577"/>
          <ac:spMkLst>
            <pc:docMk/>
            <pc:sldMk cId="4029416832" sldId="2147328794"/>
            <ac:spMk id="14" creationId="{88B4C9CF-43CD-3809-409A-1CA345EA6BED}"/>
          </ac:spMkLst>
        </pc:spChg>
        <pc:spChg chg="mod">
          <ac:chgData name="Kau, Derchang" userId="b9148588-e694-4445-9765-2c9aad6149ce" providerId="ADAL" clId="{4F2A0DDC-3311-A249-A015-F8795C4DE6FB}" dt="2023-02-24T23:04:35.679" v="844" actId="207"/>
          <ac:spMkLst>
            <pc:docMk/>
            <pc:sldMk cId="4029416832" sldId="2147328794"/>
            <ac:spMk id="15" creationId="{E87E1E5E-59B9-F9F0-8A53-85FE52F2437C}"/>
          </ac:spMkLst>
        </pc:spChg>
        <pc:spChg chg="mod">
          <ac:chgData name="Kau, Derchang" userId="b9148588-e694-4445-9765-2c9aad6149ce" providerId="ADAL" clId="{4F2A0DDC-3311-A249-A015-F8795C4DE6FB}" dt="2023-02-24T21:52:07.180" v="156"/>
          <ac:spMkLst>
            <pc:docMk/>
            <pc:sldMk cId="4029416832" sldId="2147328794"/>
            <ac:spMk id="16" creationId="{E6485111-828C-1BBB-A605-BDC904E3702B}"/>
          </ac:spMkLst>
        </pc:spChg>
        <pc:spChg chg="mod">
          <ac:chgData name="Kau, Derchang" userId="b9148588-e694-4445-9765-2c9aad6149ce" providerId="ADAL" clId="{4F2A0DDC-3311-A249-A015-F8795C4DE6FB}" dt="2023-02-24T21:55:12.154" v="183" actId="197"/>
          <ac:spMkLst>
            <pc:docMk/>
            <pc:sldMk cId="4029416832" sldId="2147328794"/>
            <ac:spMk id="17" creationId="{E7D596EC-66DC-0EE7-E406-75EF63EAA2EC}"/>
          </ac:spMkLst>
        </pc:spChg>
        <pc:spChg chg="mod">
          <ac:chgData name="Kau, Derchang" userId="b9148588-e694-4445-9765-2c9aad6149ce" providerId="ADAL" clId="{4F2A0DDC-3311-A249-A015-F8795C4DE6FB}" dt="2023-02-24T21:54:23.007" v="176" actId="3064"/>
          <ac:spMkLst>
            <pc:docMk/>
            <pc:sldMk cId="4029416832" sldId="2147328794"/>
            <ac:spMk id="18" creationId="{BD334F76-B15F-2828-C521-9CF764BA5F46}"/>
          </ac:spMkLst>
        </pc:spChg>
        <pc:spChg chg="mod">
          <ac:chgData name="Kau, Derchang" userId="b9148588-e694-4445-9765-2c9aad6149ce" providerId="ADAL" clId="{4F2A0DDC-3311-A249-A015-F8795C4DE6FB}" dt="2023-02-24T21:54:25.104" v="177" actId="3064"/>
          <ac:spMkLst>
            <pc:docMk/>
            <pc:sldMk cId="4029416832" sldId="2147328794"/>
            <ac:spMk id="19" creationId="{53C041D7-72F7-5813-2E06-15B71B8D1EEA}"/>
          </ac:spMkLst>
        </pc:spChg>
        <pc:spChg chg="mod">
          <ac:chgData name="Kau, Derchang" userId="b9148588-e694-4445-9765-2c9aad6149ce" providerId="ADAL" clId="{4F2A0DDC-3311-A249-A015-F8795C4DE6FB}" dt="2023-02-24T21:54:17.896" v="175" actId="3064"/>
          <ac:spMkLst>
            <pc:docMk/>
            <pc:sldMk cId="4029416832" sldId="2147328794"/>
            <ac:spMk id="20" creationId="{06283AE7-C3C4-D64E-1DEB-B53EFD940D0F}"/>
          </ac:spMkLst>
        </pc:spChg>
        <pc:spChg chg="mod">
          <ac:chgData name="Kau, Derchang" userId="b9148588-e694-4445-9765-2c9aad6149ce" providerId="ADAL" clId="{4F2A0DDC-3311-A249-A015-F8795C4DE6FB}" dt="2023-02-24T21:54:27.781" v="178" actId="3064"/>
          <ac:spMkLst>
            <pc:docMk/>
            <pc:sldMk cId="4029416832" sldId="2147328794"/>
            <ac:spMk id="21" creationId="{D94BFC92-323F-1472-F1CF-FF586FD17A9F}"/>
          </ac:spMkLst>
        </pc:spChg>
        <pc:spChg chg="mod">
          <ac:chgData name="Kau, Derchang" userId="b9148588-e694-4445-9765-2c9aad6149ce" providerId="ADAL" clId="{4F2A0DDC-3311-A249-A015-F8795C4DE6FB}" dt="2023-02-24T21:55:30.948" v="186"/>
          <ac:spMkLst>
            <pc:docMk/>
            <pc:sldMk cId="4029416832" sldId="2147328794"/>
            <ac:spMk id="24" creationId="{D8525BF2-E0B4-1E45-BA55-F98D74143604}"/>
          </ac:spMkLst>
        </pc:spChg>
        <pc:spChg chg="mod">
          <ac:chgData name="Kau, Derchang" userId="b9148588-e694-4445-9765-2c9aad6149ce" providerId="ADAL" clId="{4F2A0DDC-3311-A249-A015-F8795C4DE6FB}" dt="2023-02-24T21:55:30.948" v="186"/>
          <ac:spMkLst>
            <pc:docMk/>
            <pc:sldMk cId="4029416832" sldId="2147328794"/>
            <ac:spMk id="25" creationId="{F640ACEE-5272-3F5C-9616-83C4138CF1B8}"/>
          </ac:spMkLst>
        </pc:spChg>
        <pc:spChg chg="mod">
          <ac:chgData name="Kau, Derchang" userId="b9148588-e694-4445-9765-2c9aad6149ce" providerId="ADAL" clId="{4F2A0DDC-3311-A249-A015-F8795C4DE6FB}" dt="2023-02-24T21:55:30.948" v="186"/>
          <ac:spMkLst>
            <pc:docMk/>
            <pc:sldMk cId="4029416832" sldId="2147328794"/>
            <ac:spMk id="26" creationId="{A8523829-73A9-550D-0536-9819CEE3692F}"/>
          </ac:spMkLst>
        </pc:spChg>
        <pc:spChg chg="mod topLvl">
          <ac:chgData name="Kau, Derchang" userId="b9148588-e694-4445-9765-2c9aad6149ce" providerId="ADAL" clId="{4F2A0DDC-3311-A249-A015-F8795C4DE6FB}" dt="2023-02-25T05:30:07.639" v="1098" actId="1035"/>
          <ac:spMkLst>
            <pc:docMk/>
            <pc:sldMk cId="4029416832" sldId="2147328794"/>
            <ac:spMk id="28" creationId="{065BE863-6E4C-FC6D-2C7A-56A4819E7B66}"/>
          </ac:spMkLst>
        </pc:spChg>
        <pc:spChg chg="mod">
          <ac:chgData name="Kau, Derchang" userId="b9148588-e694-4445-9765-2c9aad6149ce" providerId="ADAL" clId="{4F2A0DDC-3311-A249-A015-F8795C4DE6FB}" dt="2023-02-24T21:55:30.948" v="186"/>
          <ac:spMkLst>
            <pc:docMk/>
            <pc:sldMk cId="4029416832" sldId="2147328794"/>
            <ac:spMk id="29" creationId="{F04A92F0-FE4A-872C-75EE-EB8229BB61F0}"/>
          </ac:spMkLst>
        </pc:spChg>
        <pc:spChg chg="mod">
          <ac:chgData name="Kau, Derchang" userId="b9148588-e694-4445-9765-2c9aad6149ce" providerId="ADAL" clId="{4F2A0DDC-3311-A249-A015-F8795C4DE6FB}" dt="2023-02-24T21:55:30.948" v="186"/>
          <ac:spMkLst>
            <pc:docMk/>
            <pc:sldMk cId="4029416832" sldId="2147328794"/>
            <ac:spMk id="30" creationId="{139A1E69-76DF-6116-3862-0203709B6327}"/>
          </ac:spMkLst>
        </pc:spChg>
        <pc:spChg chg="mod">
          <ac:chgData name="Kau, Derchang" userId="b9148588-e694-4445-9765-2c9aad6149ce" providerId="ADAL" clId="{4F2A0DDC-3311-A249-A015-F8795C4DE6FB}" dt="2023-02-24T21:55:30.948" v="186"/>
          <ac:spMkLst>
            <pc:docMk/>
            <pc:sldMk cId="4029416832" sldId="2147328794"/>
            <ac:spMk id="31" creationId="{F75F76D0-7879-F888-DA4F-D5C9D45FAF37}"/>
          </ac:spMkLst>
        </pc:spChg>
        <pc:spChg chg="mod">
          <ac:chgData name="Kau, Derchang" userId="b9148588-e694-4445-9765-2c9aad6149ce" providerId="ADAL" clId="{4F2A0DDC-3311-A249-A015-F8795C4DE6FB}" dt="2023-02-24T21:55:30.948" v="186"/>
          <ac:spMkLst>
            <pc:docMk/>
            <pc:sldMk cId="4029416832" sldId="2147328794"/>
            <ac:spMk id="32" creationId="{CB537971-F3DD-1968-D234-B56F8E8A23BE}"/>
          </ac:spMkLst>
        </pc:spChg>
        <pc:spChg chg="mod">
          <ac:chgData name="Kau, Derchang" userId="b9148588-e694-4445-9765-2c9aad6149ce" providerId="ADAL" clId="{4F2A0DDC-3311-A249-A015-F8795C4DE6FB}" dt="2023-02-24T21:55:30.948" v="186"/>
          <ac:spMkLst>
            <pc:docMk/>
            <pc:sldMk cId="4029416832" sldId="2147328794"/>
            <ac:spMk id="33" creationId="{D42C9C27-3F66-8DC5-022D-EB64CA518F83}"/>
          </ac:spMkLst>
        </pc:spChg>
        <pc:spChg chg="mod">
          <ac:chgData name="Kau, Derchang" userId="b9148588-e694-4445-9765-2c9aad6149ce" providerId="ADAL" clId="{4F2A0DDC-3311-A249-A015-F8795C4DE6FB}" dt="2023-02-24T21:55:30.948" v="186"/>
          <ac:spMkLst>
            <pc:docMk/>
            <pc:sldMk cId="4029416832" sldId="2147328794"/>
            <ac:spMk id="34" creationId="{63A67421-FC1C-71DB-8329-746B796A7EDC}"/>
          </ac:spMkLst>
        </pc:spChg>
        <pc:spChg chg="mod">
          <ac:chgData name="Kau, Derchang" userId="b9148588-e694-4445-9765-2c9aad6149ce" providerId="ADAL" clId="{4F2A0DDC-3311-A249-A015-F8795C4DE6FB}" dt="2023-02-24T21:55:30.948" v="186"/>
          <ac:spMkLst>
            <pc:docMk/>
            <pc:sldMk cId="4029416832" sldId="2147328794"/>
            <ac:spMk id="35" creationId="{D83C5BA0-06EF-F7AF-60CF-E5DB3200BDE6}"/>
          </ac:spMkLst>
        </pc:spChg>
        <pc:spChg chg="mod">
          <ac:chgData name="Kau, Derchang" userId="b9148588-e694-4445-9765-2c9aad6149ce" providerId="ADAL" clId="{4F2A0DDC-3311-A249-A015-F8795C4DE6FB}" dt="2023-02-24T21:55:43.703" v="188"/>
          <ac:spMkLst>
            <pc:docMk/>
            <pc:sldMk cId="4029416832" sldId="2147328794"/>
            <ac:spMk id="38" creationId="{E494ABC9-AA49-F59D-9936-17C5CC08925E}"/>
          </ac:spMkLst>
        </pc:spChg>
        <pc:spChg chg="mod">
          <ac:chgData name="Kau, Derchang" userId="b9148588-e694-4445-9765-2c9aad6149ce" providerId="ADAL" clId="{4F2A0DDC-3311-A249-A015-F8795C4DE6FB}" dt="2023-02-24T21:55:43.703" v="188"/>
          <ac:spMkLst>
            <pc:docMk/>
            <pc:sldMk cId="4029416832" sldId="2147328794"/>
            <ac:spMk id="39" creationId="{F6A09B29-AE00-BF0A-194F-33B80AB85795}"/>
          </ac:spMkLst>
        </pc:spChg>
        <pc:spChg chg="mod">
          <ac:chgData name="Kau, Derchang" userId="b9148588-e694-4445-9765-2c9aad6149ce" providerId="ADAL" clId="{4F2A0DDC-3311-A249-A015-F8795C4DE6FB}" dt="2023-02-24T21:55:43.703" v="188"/>
          <ac:spMkLst>
            <pc:docMk/>
            <pc:sldMk cId="4029416832" sldId="2147328794"/>
            <ac:spMk id="40" creationId="{AD726BBC-FACE-E447-6304-E1993CB39F5B}"/>
          </ac:spMkLst>
        </pc:spChg>
        <pc:spChg chg="mod">
          <ac:chgData name="Kau, Derchang" userId="b9148588-e694-4445-9765-2c9aad6149ce" providerId="ADAL" clId="{4F2A0DDC-3311-A249-A015-F8795C4DE6FB}" dt="2023-02-24T21:55:43.703" v="188"/>
          <ac:spMkLst>
            <pc:docMk/>
            <pc:sldMk cId="4029416832" sldId="2147328794"/>
            <ac:spMk id="41" creationId="{2FBBE541-F52C-9B63-98AF-DF7BC4517817}"/>
          </ac:spMkLst>
        </pc:spChg>
        <pc:spChg chg="mod">
          <ac:chgData name="Kau, Derchang" userId="b9148588-e694-4445-9765-2c9aad6149ce" providerId="ADAL" clId="{4F2A0DDC-3311-A249-A015-F8795C4DE6FB}" dt="2023-02-24T21:55:43.703" v="188"/>
          <ac:spMkLst>
            <pc:docMk/>
            <pc:sldMk cId="4029416832" sldId="2147328794"/>
            <ac:spMk id="42" creationId="{085C693F-796A-99F9-3090-7352ED8312A9}"/>
          </ac:spMkLst>
        </pc:spChg>
        <pc:spChg chg="mod">
          <ac:chgData name="Kau, Derchang" userId="b9148588-e694-4445-9765-2c9aad6149ce" providerId="ADAL" clId="{4F2A0DDC-3311-A249-A015-F8795C4DE6FB}" dt="2023-02-24T21:55:43.703" v="188"/>
          <ac:spMkLst>
            <pc:docMk/>
            <pc:sldMk cId="4029416832" sldId="2147328794"/>
            <ac:spMk id="43" creationId="{2C4C0AED-8DF4-5FE0-2339-C1C8E007365E}"/>
          </ac:spMkLst>
        </pc:spChg>
        <pc:spChg chg="mod">
          <ac:chgData name="Kau, Derchang" userId="b9148588-e694-4445-9765-2c9aad6149ce" providerId="ADAL" clId="{4F2A0DDC-3311-A249-A015-F8795C4DE6FB}" dt="2023-02-24T21:55:43.703" v="188"/>
          <ac:spMkLst>
            <pc:docMk/>
            <pc:sldMk cId="4029416832" sldId="2147328794"/>
            <ac:spMk id="44" creationId="{8D8E222A-B280-B964-FE24-0279A5F4CC3B}"/>
          </ac:spMkLst>
        </pc:spChg>
        <pc:spChg chg="mod">
          <ac:chgData name="Kau, Derchang" userId="b9148588-e694-4445-9765-2c9aad6149ce" providerId="ADAL" clId="{4F2A0DDC-3311-A249-A015-F8795C4DE6FB}" dt="2023-02-24T21:55:43.703" v="188"/>
          <ac:spMkLst>
            <pc:docMk/>
            <pc:sldMk cId="4029416832" sldId="2147328794"/>
            <ac:spMk id="45" creationId="{34FF4ABF-4C6C-F16E-6DD1-801B87837F26}"/>
          </ac:spMkLst>
        </pc:spChg>
        <pc:spChg chg="mod">
          <ac:chgData name="Kau, Derchang" userId="b9148588-e694-4445-9765-2c9aad6149ce" providerId="ADAL" clId="{4F2A0DDC-3311-A249-A015-F8795C4DE6FB}" dt="2023-02-24T21:55:43.703" v="188"/>
          <ac:spMkLst>
            <pc:docMk/>
            <pc:sldMk cId="4029416832" sldId="2147328794"/>
            <ac:spMk id="46" creationId="{037B3A48-82C4-D710-8153-905016C8D4CD}"/>
          </ac:spMkLst>
        </pc:spChg>
        <pc:spChg chg="mod">
          <ac:chgData name="Kau, Derchang" userId="b9148588-e694-4445-9765-2c9aad6149ce" providerId="ADAL" clId="{4F2A0DDC-3311-A249-A015-F8795C4DE6FB}" dt="2023-02-24T21:55:43.703" v="188"/>
          <ac:spMkLst>
            <pc:docMk/>
            <pc:sldMk cId="4029416832" sldId="2147328794"/>
            <ac:spMk id="47" creationId="{5B4C0764-43DE-D750-5525-6F82B1883732}"/>
          </ac:spMkLst>
        </pc:spChg>
        <pc:spChg chg="add del mod">
          <ac:chgData name="Kau, Derchang" userId="b9148588-e694-4445-9765-2c9aad6149ce" providerId="ADAL" clId="{4F2A0DDC-3311-A249-A015-F8795C4DE6FB}" dt="2023-02-24T21:56:22.614" v="196" actId="1076"/>
          <ac:spMkLst>
            <pc:docMk/>
            <pc:sldMk cId="4029416832" sldId="2147328794"/>
            <ac:spMk id="48" creationId="{FC2E4825-0B1C-B31E-D05B-153CCBE94423}"/>
          </ac:spMkLst>
        </pc:spChg>
        <pc:spChg chg="add mod">
          <ac:chgData name="Kau, Derchang" userId="b9148588-e694-4445-9765-2c9aad6149ce" providerId="ADAL" clId="{4F2A0DDC-3311-A249-A015-F8795C4DE6FB}" dt="2023-02-24T21:56:30.233" v="198" actId="1076"/>
          <ac:spMkLst>
            <pc:docMk/>
            <pc:sldMk cId="4029416832" sldId="2147328794"/>
            <ac:spMk id="49" creationId="{59559B42-02FD-38E0-F0CC-0CAD8113E954}"/>
          </ac:spMkLst>
        </pc:spChg>
        <pc:spChg chg="add mod">
          <ac:chgData name="Kau, Derchang" userId="b9148588-e694-4445-9765-2c9aad6149ce" providerId="ADAL" clId="{4F2A0DDC-3311-A249-A015-F8795C4DE6FB}" dt="2023-02-24T21:56:36.668" v="200" actId="1076"/>
          <ac:spMkLst>
            <pc:docMk/>
            <pc:sldMk cId="4029416832" sldId="2147328794"/>
            <ac:spMk id="50" creationId="{498A65DF-DC4F-8E95-1D59-076C8676E662}"/>
          </ac:spMkLst>
        </pc:spChg>
        <pc:spChg chg="add del mod">
          <ac:chgData name="Kau, Derchang" userId="b9148588-e694-4445-9765-2c9aad6149ce" providerId="ADAL" clId="{4F2A0DDC-3311-A249-A015-F8795C4DE6FB}" dt="2023-02-24T22:44:39.289" v="673"/>
          <ac:spMkLst>
            <pc:docMk/>
            <pc:sldMk cId="4029416832" sldId="2147328794"/>
            <ac:spMk id="52" creationId="{A8F66F0D-D4B6-8E3C-9EBA-5B8CFB395EC7}"/>
          </ac:spMkLst>
        </pc:spChg>
        <pc:spChg chg="add mod">
          <ac:chgData name="Kau, Derchang" userId="b9148588-e694-4445-9765-2c9aad6149ce" providerId="ADAL" clId="{4F2A0DDC-3311-A249-A015-F8795C4DE6FB}" dt="2023-02-24T22:48:57.231" v="711" actId="14100"/>
          <ac:spMkLst>
            <pc:docMk/>
            <pc:sldMk cId="4029416832" sldId="2147328794"/>
            <ac:spMk id="53" creationId="{3ED684A9-396D-1CA2-2834-58FFC0FDA858}"/>
          </ac:spMkLst>
        </pc:spChg>
        <pc:spChg chg="add mod">
          <ac:chgData name="Kau, Derchang" userId="b9148588-e694-4445-9765-2c9aad6149ce" providerId="ADAL" clId="{4F2A0DDC-3311-A249-A015-F8795C4DE6FB}" dt="2023-02-24T22:51:26.631" v="759" actId="14100"/>
          <ac:spMkLst>
            <pc:docMk/>
            <pc:sldMk cId="4029416832" sldId="2147328794"/>
            <ac:spMk id="54" creationId="{721F0383-811D-A7B3-30C5-03C9B19D2D78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59" creationId="{2C250CE4-47B2-BB42-B339-744C6439E25A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61" creationId="{3642BBF2-F568-B5F6-9B18-D02DB2D90422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62" creationId="{FCF9598F-AA04-33BC-FFE8-A8DAA8177218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63" creationId="{37D43DBB-87BF-DC11-44C5-0A7EA3373431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195" creationId="{DFFD3696-8769-DECF-62F1-9DC4814DC7B5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196" creationId="{37697DD3-80DE-DB52-FD89-09C5AA3E66F9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197" creationId="{288D41E0-42F8-2471-26F0-E1CFD0CD6A97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198" creationId="{85A31536-66AB-3E37-8F5A-BB193A60AEEB}"/>
          </ac:spMkLst>
        </pc:spChg>
        <pc:spChg chg="mod">
          <ac:chgData name="Kau, Derchang" userId="b9148588-e694-4445-9765-2c9aad6149ce" providerId="ADAL" clId="{4F2A0DDC-3311-A249-A015-F8795C4DE6FB}" dt="2023-02-24T22:49:38.477" v="722" actId="20577"/>
          <ac:spMkLst>
            <pc:docMk/>
            <pc:sldMk cId="4029416832" sldId="2147328794"/>
            <ac:spMk id="200" creationId="{9E70BADA-74E3-3BD0-DD72-9F3821A98E58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239" creationId="{B5487E43-7CCC-DCA2-E92F-39196AC46EB9}"/>
          </ac:spMkLst>
        </pc:spChg>
        <pc:spChg chg="mod topLvl">
          <ac:chgData name="Kau, Derchang" userId="b9148588-e694-4445-9765-2c9aad6149ce" providerId="ADAL" clId="{4F2A0DDC-3311-A249-A015-F8795C4DE6FB}" dt="2023-02-24T23:21:58.139" v="946" actId="20577"/>
          <ac:spMkLst>
            <pc:docMk/>
            <pc:sldMk cId="4029416832" sldId="2147328794"/>
            <ac:spMk id="282" creationId="{17687FFA-70CC-9499-43BA-DEB7959540D3}"/>
          </ac:spMkLst>
        </pc:spChg>
        <pc:spChg chg="mod topLvl">
          <ac:chgData name="Kau, Derchang" userId="b9148588-e694-4445-9765-2c9aad6149ce" providerId="ADAL" clId="{4F2A0DDC-3311-A249-A015-F8795C4DE6FB}" dt="2023-02-24T23:18:05.087" v="910" actId="1076"/>
          <ac:spMkLst>
            <pc:docMk/>
            <pc:sldMk cId="4029416832" sldId="2147328794"/>
            <ac:spMk id="362" creationId="{2D94E944-BE89-FF35-1204-EFE7112524C4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439" creationId="{BA97FA89-F507-49F2-6245-1D62BA001152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440" creationId="{B7491394-3644-BFC7-B9D9-B77AC1B63792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441" creationId="{D3FCB860-73D3-AD2E-9EFF-115DE487D6A0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442" creationId="{6C7DBC9A-CA12-1DFD-01F5-4BEE817E924E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443" creationId="{A5140B78-CD9C-FF10-87E7-82E5801A1F3C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444" creationId="{993D3568-086F-42B5-F917-5982D4EB2810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445" creationId="{DB292D62-12FC-87BE-C0BA-7F4AA8586081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446" creationId="{EB22FA1A-B455-4CF6-3E9B-553EF0FA46AF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447" creationId="{35DE29DF-CAD1-25A3-98C4-53A7DE6182ED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449" creationId="{98C73760-7E9E-F01A-F7D5-AB86A6C7C0E9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457" creationId="{487C75D8-CE26-7CFE-67CB-8D5D9D13A911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458" creationId="{B9CA4BB8-A01C-FF04-71B5-FED1D431F82A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459" creationId="{D4099752-73D5-5C93-7066-43847419672A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461" creationId="{9421AA9A-9794-581A-A1D4-79F42933EC81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463" creationId="{B1C16FFA-7312-0716-D840-CB3037516E15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464" creationId="{8A1E4CBF-AB5C-60D0-6DF3-7DB8068BD914}"/>
          </ac:spMkLst>
        </pc:spChg>
        <pc:spChg chg="mod">
          <ac:chgData name="Kau, Derchang" userId="b9148588-e694-4445-9765-2c9aad6149ce" providerId="ADAL" clId="{4F2A0DDC-3311-A249-A015-F8795C4DE6FB}" dt="2023-02-24T22:54:24.840" v="780"/>
          <ac:spMkLst>
            <pc:docMk/>
            <pc:sldMk cId="4029416832" sldId="2147328794"/>
            <ac:spMk id="465" creationId="{5CBF8E3B-C939-97DD-8FFA-B22FE7EBF6C4}"/>
          </ac:spMkLst>
        </pc:spChg>
        <pc:spChg chg="add mod">
          <ac:chgData name="Kau, Derchang" userId="b9148588-e694-4445-9765-2c9aad6149ce" providerId="ADAL" clId="{4F2A0DDC-3311-A249-A015-F8795C4DE6FB}" dt="2023-02-24T22:54:35.381" v="781" actId="1076"/>
          <ac:spMkLst>
            <pc:docMk/>
            <pc:sldMk cId="4029416832" sldId="2147328794"/>
            <ac:spMk id="466" creationId="{30468619-27A7-D630-FE74-CE013C944086}"/>
          </ac:spMkLst>
        </pc:spChg>
        <pc:spChg chg="topLvl">
          <ac:chgData name="Kau, Derchang" userId="b9148588-e694-4445-9765-2c9aad6149ce" providerId="ADAL" clId="{4F2A0DDC-3311-A249-A015-F8795C4DE6FB}" dt="2023-02-24T22:49:40.917" v="724" actId="165"/>
          <ac:spMkLst>
            <pc:docMk/>
            <pc:sldMk cId="4029416832" sldId="2147328794"/>
            <ac:spMk id="476" creationId="{E430E964-B887-2C4D-33E0-D65EE65FDBDF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78" creationId="{05A146DB-FE25-5ECF-E849-9CE3F0E4AEE9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79" creationId="{D202065A-9E54-F1A4-EB02-B0346D881321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80" creationId="{C2D381DB-3391-672C-407F-5EEF37A77C43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81" creationId="{84C80D3D-56A2-FD92-A61A-4DFDDB33F580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82" creationId="{1F4C73AA-C96C-3785-383B-ED0D438BEF18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83" creationId="{15DF7207-97E0-8E76-F715-FD9CDD1CD386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84" creationId="{C0D67679-7E29-2B55-5AB8-D2184EFFE55B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85" creationId="{76C7FB43-DEB8-C43A-B0CA-389BA42369C3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94" creationId="{20B35EA9-1E34-3115-27DA-B9D4C9465FDD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95" creationId="{57EB6057-7DA1-E87C-62DA-DD01A7ABC21F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96" creationId="{D8F8D638-4223-BC0D-3685-E773060C6718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97" creationId="{F10AF2E1-C862-AE2B-5529-2EDB9DD97C3B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98" creationId="{2A374892-A5A4-58C3-A8AD-86C0BC9E7433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499" creationId="{00FBCA75-F070-55F0-1D19-86754D21D624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500" creationId="{671DD1FB-D942-AD56-559A-0A22DDBDF290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501" creationId="{C45D481B-EBA1-B58D-78A8-882116BF14D4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502" creationId="{504F9B45-5D6F-53D8-6F56-D85A30533A82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503" creationId="{5DF5C8C6-BDC3-49DF-46F8-D8819FECE57A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504" creationId="{5F2BA12B-A7A8-CDEC-5445-60F432BD9BBE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505" creationId="{16CD71EF-A334-B42B-AA9E-972FD8756C58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506" creationId="{64EB03F1-B8A1-BA11-329A-E313B1AEEC47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507" creationId="{3CF4EE76-2B54-342F-D48D-F511B9CDB85C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508" creationId="{ED6BB0DC-03A9-C6AB-C898-D5559B6D3D03}"/>
          </ac:spMkLst>
        </pc:spChg>
        <pc:spChg chg="mod">
          <ac:chgData name="Kau, Derchang" userId="b9148588-e694-4445-9765-2c9aad6149ce" providerId="ADAL" clId="{4F2A0DDC-3311-A249-A015-F8795C4DE6FB}" dt="2023-02-24T22:54:57.034" v="786"/>
          <ac:spMkLst>
            <pc:docMk/>
            <pc:sldMk cId="4029416832" sldId="2147328794"/>
            <ac:spMk id="509" creationId="{68468A20-EAF0-CBDE-6588-7EA28F5CBBE7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19" creationId="{85A8BAFA-6426-404F-3F61-2EE22B903E45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26" creationId="{DE4D85BC-429F-0B7C-8755-F029294C4E95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27" creationId="{9560A0AE-9683-AB7B-312F-8E52E06162B5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37" creationId="{BC4C29A4-81E5-A9A3-E7E0-0683C281102C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38" creationId="{853309D5-F79D-A93F-1276-261696AFC3AE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39" creationId="{F68A0587-C8C8-D73A-9D6D-C1AB0CF4C387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40" creationId="{02795BC8-CE55-D448-38E8-4BD5D04A7444}"/>
          </ac:spMkLst>
        </pc:spChg>
        <pc:spChg chg="del topLvl">
          <ac:chgData name="Kau, Derchang" userId="b9148588-e694-4445-9765-2c9aad6149ce" providerId="ADAL" clId="{4F2A0DDC-3311-A249-A015-F8795C4DE6FB}" dt="2023-02-24T23:11:53.402" v="873" actId="478"/>
          <ac:spMkLst>
            <pc:docMk/>
            <pc:sldMk cId="4029416832" sldId="2147328794"/>
            <ac:spMk id="547" creationId="{5836A55A-1E9B-A4F3-88D4-4005F5BE8CEF}"/>
          </ac:spMkLst>
        </pc:spChg>
        <pc:spChg chg="topLvl">
          <ac:chgData name="Kau, Derchang" userId="b9148588-e694-4445-9765-2c9aad6149ce" providerId="ADAL" clId="{4F2A0DDC-3311-A249-A015-F8795C4DE6FB}" dt="2023-02-24T22:49:40.917" v="724" actId="165"/>
          <ac:spMkLst>
            <pc:docMk/>
            <pc:sldMk cId="4029416832" sldId="2147328794"/>
            <ac:spMk id="548" creationId="{995C3A01-923C-1423-31B0-3C361EE7DF04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49" creationId="{383AF9D5-B732-13CC-E489-01D1374D0AF8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93" creationId="{A07C3807-D279-2F97-3118-09883A9D8615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94" creationId="{C2D3526F-C0FD-ECF4-74CD-27883F78E03A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95" creationId="{0CE8F099-EC86-7A7F-310F-65D73A8A65BC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96" creationId="{3C486043-394B-DF28-F94F-E2EB61805875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597" creationId="{425FF5D4-E4A6-0966-0DE7-8A2E16978544}"/>
          </ac:spMkLst>
        </pc:spChg>
        <pc:spChg chg="mod">
          <ac:chgData name="Kau, Derchang" userId="b9148588-e694-4445-9765-2c9aad6149ce" providerId="ADAL" clId="{4F2A0DDC-3311-A249-A015-F8795C4DE6FB}" dt="2023-02-25T05:25:46.130" v="1053" actId="207"/>
          <ac:spMkLst>
            <pc:docMk/>
            <pc:sldMk cId="4029416832" sldId="2147328794"/>
            <ac:spMk id="655" creationId="{75F00D1F-FA43-9F06-07FF-F2F141452B1F}"/>
          </ac:spMkLst>
        </pc:spChg>
        <pc:spChg chg="mod">
          <ac:chgData name="Kau, Derchang" userId="b9148588-e694-4445-9765-2c9aad6149ce" providerId="ADAL" clId="{4F2A0DDC-3311-A249-A015-F8795C4DE6FB}" dt="2023-02-25T05:25:46.130" v="1053" actId="207"/>
          <ac:spMkLst>
            <pc:docMk/>
            <pc:sldMk cId="4029416832" sldId="2147328794"/>
            <ac:spMk id="657" creationId="{4F67C60A-6D29-A742-A174-67D1FC34B31B}"/>
          </ac:spMkLst>
        </pc:spChg>
        <pc:spChg chg="mod">
          <ac:chgData name="Kau, Derchang" userId="b9148588-e694-4445-9765-2c9aad6149ce" providerId="ADAL" clId="{4F2A0DDC-3311-A249-A015-F8795C4DE6FB}" dt="2023-02-25T05:25:46.130" v="1053" actId="207"/>
          <ac:spMkLst>
            <pc:docMk/>
            <pc:sldMk cId="4029416832" sldId="2147328794"/>
            <ac:spMk id="658" creationId="{5331802F-22D2-7A72-6178-426DC518CC8D}"/>
          </ac:spMkLst>
        </pc:spChg>
        <pc:spChg chg="mod">
          <ac:chgData name="Kau, Derchang" userId="b9148588-e694-4445-9765-2c9aad6149ce" providerId="ADAL" clId="{4F2A0DDC-3311-A249-A015-F8795C4DE6FB}" dt="2023-02-25T05:25:46.130" v="1053" actId="207"/>
          <ac:spMkLst>
            <pc:docMk/>
            <pc:sldMk cId="4029416832" sldId="2147328794"/>
            <ac:spMk id="659" creationId="{BF4FA15A-2DA9-3F96-D577-6ABE69FB7775}"/>
          </ac:spMkLst>
        </pc:spChg>
        <pc:spChg chg="mod">
          <ac:chgData name="Kau, Derchang" userId="b9148588-e694-4445-9765-2c9aad6149ce" providerId="ADAL" clId="{4F2A0DDC-3311-A249-A015-F8795C4DE6FB}" dt="2023-02-25T05:25:46.130" v="1053" actId="207"/>
          <ac:spMkLst>
            <pc:docMk/>
            <pc:sldMk cId="4029416832" sldId="2147328794"/>
            <ac:spMk id="660" creationId="{1074A7F8-7ECE-E0DF-E310-063499B5D756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61" creationId="{AB73C4CA-821A-7419-8129-8A80024D844A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62" creationId="{33A7150E-FC28-8C6D-EAA3-F9CE3CB216D7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63" creationId="{FF86F2D6-F6F2-7530-2FFD-1DC051348E75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64" creationId="{66FD2D0A-01B3-07D7-C1EA-95C9F7BFA671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65" creationId="{922A446B-82A5-ACEE-D5E5-B57CA74C018F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66" creationId="{CAE6B8BE-7EB2-1AE4-43FB-D7B76021FCEB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67" creationId="{C8C6FA02-3FFD-6ADE-A3C3-70CA656F2023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68" creationId="{743E7081-0B79-A08F-C5C0-2381B2AAB302}"/>
          </ac:spMkLst>
        </pc:spChg>
        <pc:spChg chg="mod topLvl">
          <ac:chgData name="Kau, Derchang" userId="b9148588-e694-4445-9765-2c9aad6149ce" providerId="ADAL" clId="{4F2A0DDC-3311-A249-A015-F8795C4DE6FB}" dt="2023-02-25T05:30:07.639" v="1098" actId="1035"/>
          <ac:spMkLst>
            <pc:docMk/>
            <pc:sldMk cId="4029416832" sldId="2147328794"/>
            <ac:spMk id="669" creationId="{B47ABD81-B8FD-3328-FBFC-E66960934517}"/>
          </ac:spMkLst>
        </pc:spChg>
        <pc:spChg chg="mod topLvl">
          <ac:chgData name="Kau, Derchang" userId="b9148588-e694-4445-9765-2c9aad6149ce" providerId="ADAL" clId="{4F2A0DDC-3311-A249-A015-F8795C4DE6FB}" dt="2023-02-25T05:30:50.208" v="1111" actId="1035"/>
          <ac:spMkLst>
            <pc:docMk/>
            <pc:sldMk cId="4029416832" sldId="2147328794"/>
            <ac:spMk id="671" creationId="{7A316991-F7E6-7097-E1EB-51ECAA4D369A}"/>
          </ac:spMkLst>
        </pc:spChg>
        <pc:spChg chg="mod topLvl">
          <ac:chgData name="Kau, Derchang" userId="b9148588-e694-4445-9765-2c9aad6149ce" providerId="ADAL" clId="{4F2A0DDC-3311-A249-A015-F8795C4DE6FB}" dt="2023-02-25T05:30:50.208" v="1111" actId="1035"/>
          <ac:spMkLst>
            <pc:docMk/>
            <pc:sldMk cId="4029416832" sldId="2147328794"/>
            <ac:spMk id="672" creationId="{51CAB0F2-8D8F-4A98-767A-B3C42EFE33DE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73" creationId="{31E81FE4-215A-C390-ED64-08B2A9D763B5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74" creationId="{13D41CEE-D36C-C045-9915-597A3DFEF0FB}"/>
          </ac:spMkLst>
        </pc:spChg>
        <pc:spChg chg="mod">
          <ac:chgData name="Kau, Derchang" userId="b9148588-e694-4445-9765-2c9aad6149ce" providerId="ADAL" clId="{4F2A0DDC-3311-A249-A015-F8795C4DE6FB}" dt="2023-02-24T22:55:15.741" v="790"/>
          <ac:spMkLst>
            <pc:docMk/>
            <pc:sldMk cId="4029416832" sldId="2147328794"/>
            <ac:spMk id="675" creationId="{60280F20-F384-1513-F858-3B6584D80F3D}"/>
          </ac:spMkLst>
        </pc:spChg>
        <pc:spChg chg="add mod">
          <ac:chgData name="Kau, Derchang" userId="b9148588-e694-4445-9765-2c9aad6149ce" providerId="ADAL" clId="{4F2A0DDC-3311-A249-A015-F8795C4DE6FB}" dt="2023-02-24T23:28:21.742" v="987" actId="20577"/>
          <ac:spMkLst>
            <pc:docMk/>
            <pc:sldMk cId="4029416832" sldId="2147328794"/>
            <ac:spMk id="676" creationId="{405BCFD9-BE59-B164-36B8-09D4773FC0C1}"/>
          </ac:spMkLst>
        </pc:spChg>
        <pc:spChg chg="add mod">
          <ac:chgData name="Kau, Derchang" userId="b9148588-e694-4445-9765-2c9aad6149ce" providerId="ADAL" clId="{4F2A0DDC-3311-A249-A015-F8795C4DE6FB}" dt="2023-02-24T23:01:43.094" v="821" actId="14100"/>
          <ac:spMkLst>
            <pc:docMk/>
            <pc:sldMk cId="4029416832" sldId="2147328794"/>
            <ac:spMk id="678" creationId="{B3B105D7-819C-5592-5482-53D96D6CC0A7}"/>
          </ac:spMkLst>
        </pc:spChg>
        <pc:spChg chg="add mod">
          <ac:chgData name="Kau, Derchang" userId="b9148588-e694-4445-9765-2c9aad6149ce" providerId="ADAL" clId="{4F2A0DDC-3311-A249-A015-F8795C4DE6FB}" dt="2023-02-24T23:02:15.429" v="825" actId="20577"/>
          <ac:spMkLst>
            <pc:docMk/>
            <pc:sldMk cId="4029416832" sldId="2147328794"/>
            <ac:spMk id="679" creationId="{F13F0427-5C80-B2B4-4CD0-0357FB434C75}"/>
          </ac:spMkLst>
        </pc:spChg>
        <pc:spChg chg="add mod">
          <ac:chgData name="Kau, Derchang" userId="b9148588-e694-4445-9765-2c9aad6149ce" providerId="ADAL" clId="{4F2A0DDC-3311-A249-A015-F8795C4DE6FB}" dt="2023-02-24T23:04:11.090" v="843" actId="207"/>
          <ac:spMkLst>
            <pc:docMk/>
            <pc:sldMk cId="4029416832" sldId="2147328794"/>
            <ac:spMk id="680" creationId="{F24A35FE-DCC0-9057-06C8-15E9B2F60814}"/>
          </ac:spMkLst>
        </pc:spChg>
        <pc:spChg chg="add mod">
          <ac:chgData name="Kau, Derchang" userId="b9148588-e694-4445-9765-2c9aad6149ce" providerId="ADAL" clId="{4F2A0DDC-3311-A249-A015-F8795C4DE6FB}" dt="2023-02-24T23:08:13.166" v="861" actId="1076"/>
          <ac:spMkLst>
            <pc:docMk/>
            <pc:sldMk cId="4029416832" sldId="2147328794"/>
            <ac:spMk id="681" creationId="{08BF9D04-4205-47B3-5F8E-92AAB4350DCC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691" creationId="{B664C053-9729-ABF3-FE95-43E3EC2AA802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692" creationId="{BC6646A3-1714-E9DD-0591-4BBAA01A69B0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693" creationId="{862F2279-17DF-C09E-8839-647BE0BA8961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694" creationId="{0DB0915A-495D-AF54-F2F2-E4FC4CCB12DE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695" creationId="{E54C3E90-4F30-6B6A-A165-E886BB55DC5F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696" creationId="{086424B7-2FB2-5824-9B65-46783F4DC92B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697" creationId="{82FCEECB-BFD9-7FC1-263A-D32ABABE2911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698" creationId="{B59BCE58-7183-8C61-6873-C883550041D3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04" creationId="{C2AE0D79-F935-6D59-B017-43A5549E0FCD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05" creationId="{D92068D4-79A4-3845-5A8C-3632A0216A4E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06" creationId="{70389D22-F948-18D5-25AA-268623034271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07" creationId="{FDF2104F-3A29-5C0F-5430-A15A43F5FB42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08" creationId="{1D4F1BFC-F6C2-2127-DD47-CA9BD02835C3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09" creationId="{F906C07D-8315-F9EA-6E45-5156BA0943C8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10" creationId="{233E4A52-7CEC-2387-ABD8-875364F2C6CA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11" creationId="{0115EBF2-411F-13C9-B129-38E3DD183206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12" creationId="{4C7AF9EF-8A74-425E-D945-EC9240D704F4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14" creationId="{BA2575B5-D102-64A9-D3A9-3C06A2E36904}"/>
          </ac:spMkLst>
        </pc:spChg>
        <pc:spChg chg="mod">
          <ac:chgData name="Kau, Derchang" userId="b9148588-e694-4445-9765-2c9aad6149ce" providerId="ADAL" clId="{4F2A0DDC-3311-A249-A015-F8795C4DE6FB}" dt="2023-02-24T23:09:43.656" v="866" actId="14100"/>
          <ac:spMkLst>
            <pc:docMk/>
            <pc:sldMk cId="4029416832" sldId="2147328794"/>
            <ac:spMk id="716" creationId="{3FF87049-CF41-2577-97D0-7A1F099EAF65}"/>
          </ac:spMkLst>
        </pc:spChg>
        <pc:spChg chg="mod">
          <ac:chgData name="Kau, Derchang" userId="b9148588-e694-4445-9765-2c9aad6149ce" providerId="ADAL" clId="{4F2A0DDC-3311-A249-A015-F8795C4DE6FB}" dt="2023-02-24T23:09:57.413" v="867" actId="1076"/>
          <ac:spMkLst>
            <pc:docMk/>
            <pc:sldMk cId="4029416832" sldId="2147328794"/>
            <ac:spMk id="717" creationId="{7B25CDB4-6576-6C7F-4E10-8FFAAB56558A}"/>
          </ac:spMkLst>
        </pc:spChg>
        <pc:spChg chg="mod">
          <ac:chgData name="Kau, Derchang" userId="b9148588-e694-4445-9765-2c9aad6149ce" providerId="ADAL" clId="{4F2A0DDC-3311-A249-A015-F8795C4DE6FB}" dt="2023-02-25T05:16:38.894" v="991" actId="20577"/>
          <ac:spMkLst>
            <pc:docMk/>
            <pc:sldMk cId="4029416832" sldId="2147328794"/>
            <ac:spMk id="719" creationId="{01CDB9EB-87CA-6FE8-7B0B-F15E7ED20269}"/>
          </ac:spMkLst>
        </pc:spChg>
        <pc:spChg chg="mod">
          <ac:chgData name="Kau, Derchang" userId="b9148588-e694-4445-9765-2c9aad6149ce" providerId="ADAL" clId="{4F2A0DDC-3311-A249-A015-F8795C4DE6FB}" dt="2023-02-24T22:44:37.045" v="671" actId="207"/>
          <ac:spMkLst>
            <pc:docMk/>
            <pc:sldMk cId="4029416832" sldId="2147328794"/>
            <ac:spMk id="720" creationId="{9F167667-917D-68B5-E49E-611893557FE7}"/>
          </ac:spMkLst>
        </pc:spChg>
        <pc:spChg chg="mod">
          <ac:chgData name="Kau, Derchang" userId="b9148588-e694-4445-9765-2c9aad6149ce" providerId="ADAL" clId="{4F2A0DDC-3311-A249-A015-F8795C4DE6FB}" dt="2023-02-24T23:09:27.283" v="865" actId="1076"/>
          <ac:spMkLst>
            <pc:docMk/>
            <pc:sldMk cId="4029416832" sldId="2147328794"/>
            <ac:spMk id="725" creationId="{76CDF076-128C-FC07-C429-2827FCF46C76}"/>
          </ac:spMkLst>
        </pc:spChg>
        <pc:spChg chg="mod">
          <ac:chgData name="Kau, Derchang" userId="b9148588-e694-4445-9765-2c9aad6149ce" providerId="ADAL" clId="{4F2A0DDC-3311-A249-A015-F8795C4DE6FB}" dt="2023-02-24T23:00:36.348" v="815" actId="207"/>
          <ac:spMkLst>
            <pc:docMk/>
            <pc:sldMk cId="4029416832" sldId="2147328794"/>
            <ac:spMk id="741" creationId="{561C0B73-1470-EE3E-8D93-52B235FF9C5B}"/>
          </ac:spMkLst>
        </pc:spChg>
        <pc:spChg chg="mod">
          <ac:chgData name="Kau, Derchang" userId="b9148588-e694-4445-9765-2c9aad6149ce" providerId="ADAL" clId="{4F2A0DDC-3311-A249-A015-F8795C4DE6FB}" dt="2023-02-24T23:08:13.166" v="861" actId="1076"/>
          <ac:spMkLst>
            <pc:docMk/>
            <pc:sldMk cId="4029416832" sldId="2147328794"/>
            <ac:spMk id="742" creationId="{15A3056E-72B6-E53D-546E-09163DCE3E25}"/>
          </ac:spMkLst>
        </pc:spChg>
        <pc:spChg chg="mod">
          <ac:chgData name="Kau, Derchang" userId="b9148588-e694-4445-9765-2c9aad6149ce" providerId="ADAL" clId="{4F2A0DDC-3311-A249-A015-F8795C4DE6FB}" dt="2023-02-24T23:08:33.905" v="862" actId="1076"/>
          <ac:spMkLst>
            <pc:docMk/>
            <pc:sldMk cId="4029416832" sldId="2147328794"/>
            <ac:spMk id="743" creationId="{1AE61610-50FA-E4CB-2226-247DBF2A8295}"/>
          </ac:spMkLst>
        </pc:spChg>
        <pc:spChg chg="mod">
          <ac:chgData name="Kau, Derchang" userId="b9148588-e694-4445-9765-2c9aad6149ce" providerId="ADAL" clId="{4F2A0DDC-3311-A249-A015-F8795C4DE6FB}" dt="2023-02-24T23:08:13.166" v="861" actId="1076"/>
          <ac:spMkLst>
            <pc:docMk/>
            <pc:sldMk cId="4029416832" sldId="2147328794"/>
            <ac:spMk id="750" creationId="{09FBE6B4-31E3-B5E3-B8C9-8459D925DDBB}"/>
          </ac:spMkLst>
        </pc:spChg>
        <pc:spChg chg="mod">
          <ac:chgData name="Kau, Derchang" userId="b9148588-e694-4445-9765-2c9aad6149ce" providerId="ADAL" clId="{4F2A0DDC-3311-A249-A015-F8795C4DE6FB}" dt="2023-02-24T23:08:48.256" v="863" actId="1076"/>
          <ac:spMkLst>
            <pc:docMk/>
            <pc:sldMk cId="4029416832" sldId="2147328794"/>
            <ac:spMk id="755" creationId="{0088A909-6533-55E6-8D4C-32099A46E8F4}"/>
          </ac:spMkLst>
        </pc:spChg>
        <pc:spChg chg="mod">
          <ac:chgData name="Kau, Derchang" userId="b9148588-e694-4445-9765-2c9aad6149ce" providerId="ADAL" clId="{4F2A0DDC-3311-A249-A015-F8795C4DE6FB}" dt="2023-02-24T23:14:39.984" v="881"/>
          <ac:spMkLst>
            <pc:docMk/>
            <pc:sldMk cId="4029416832" sldId="2147328794"/>
            <ac:spMk id="757" creationId="{8B31358F-62EF-D50D-B6CE-9098DA8CB8B4}"/>
          </ac:spMkLst>
        </pc:spChg>
        <pc:spChg chg="mod">
          <ac:chgData name="Kau, Derchang" userId="b9148588-e694-4445-9765-2c9aad6149ce" providerId="ADAL" clId="{4F2A0DDC-3311-A249-A015-F8795C4DE6FB}" dt="2023-02-24T23:10:17.809" v="869" actId="1076"/>
          <ac:spMkLst>
            <pc:docMk/>
            <pc:sldMk cId="4029416832" sldId="2147328794"/>
            <ac:spMk id="760" creationId="{3D823489-FEF6-7166-22A9-8A269E9CB193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62" creationId="{083FAC1A-B3F3-F3F3-1719-E451D777E37B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65" creationId="{26064825-DE28-1AA1-F1CB-96DB08CA3E6C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66" creationId="{4D0B80C8-884E-0570-9A11-52410075E7CA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67" creationId="{5C54F497-F3B5-B422-4060-6B383B5BFC3F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68" creationId="{272D1C78-4FDA-983A-E2E8-71A8F1E55EB5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69" creationId="{95A47A29-BB20-66ED-B3A5-CABB032A5213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71" creationId="{22886E97-5A92-8C31-E5D7-00FA3944018A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72" creationId="{AE15EB98-2D5C-37B0-98F2-B264645146DF}"/>
          </ac:spMkLst>
        </pc:spChg>
        <pc:spChg chg="mod topLvl">
          <ac:chgData name="Kau, Derchang" userId="b9148588-e694-4445-9765-2c9aad6149ce" providerId="ADAL" clId="{4F2A0DDC-3311-A249-A015-F8795C4DE6FB}" dt="2023-02-24T22:02:47.563" v="613" actId="338"/>
          <ac:spMkLst>
            <pc:docMk/>
            <pc:sldMk cId="4029416832" sldId="2147328794"/>
            <ac:spMk id="773" creationId="{F1B2799B-4F69-4E62-AA25-7A368792334B}"/>
          </ac:spMkLst>
        </pc:spChg>
        <pc:spChg chg="topLvl">
          <ac:chgData name="Kau, Derchang" userId="b9148588-e694-4445-9765-2c9aad6149ce" providerId="ADAL" clId="{4F2A0DDC-3311-A249-A015-F8795C4DE6FB}" dt="2023-02-24T22:02:47.563" v="613" actId="338"/>
          <ac:spMkLst>
            <pc:docMk/>
            <pc:sldMk cId="4029416832" sldId="2147328794"/>
            <ac:spMk id="774" creationId="{BD9A41ED-99FF-1D13-D3D7-BF4FC43BDAAB}"/>
          </ac:spMkLst>
        </pc:spChg>
        <pc:spChg chg="mod topLvl">
          <ac:chgData name="Kau, Derchang" userId="b9148588-e694-4445-9765-2c9aad6149ce" providerId="ADAL" clId="{4F2A0DDC-3311-A249-A015-F8795C4DE6FB}" dt="2023-02-24T22:02:47.563" v="613" actId="338"/>
          <ac:spMkLst>
            <pc:docMk/>
            <pc:sldMk cId="4029416832" sldId="2147328794"/>
            <ac:spMk id="775" creationId="{E083551C-922D-ED6F-6D2A-37C1CF929BC3}"/>
          </ac:spMkLst>
        </pc:spChg>
        <pc:spChg chg="del">
          <ac:chgData name="Kau, Derchang" userId="b9148588-e694-4445-9765-2c9aad6149ce" providerId="ADAL" clId="{4F2A0DDC-3311-A249-A015-F8795C4DE6FB}" dt="2023-02-20T19:14:21.452" v="1" actId="478"/>
          <ac:spMkLst>
            <pc:docMk/>
            <pc:sldMk cId="4029416832" sldId="2147328794"/>
            <ac:spMk id="776" creationId="{55DD0809-2830-494D-01A4-328D9159DE1A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84" creationId="{D2438921-FBFA-BBB0-E96A-D694EB66FE77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85" creationId="{7BC19962-F233-A949-7E8C-1718A379BA4A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86" creationId="{3080CEA4-F5C4-06D2-9E37-33EFCB6AD78D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87" creationId="{73D524E2-50A1-CE67-DF89-C9E935BE5CD9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88" creationId="{E65A8048-4E8D-840F-799F-C2AB8D263F56}"/>
          </ac:spMkLst>
        </pc:spChg>
        <pc:spChg chg="mod topLvl">
          <ac:chgData name="Kau, Derchang" userId="b9148588-e694-4445-9765-2c9aad6149ce" providerId="ADAL" clId="{4F2A0DDC-3311-A249-A015-F8795C4DE6FB}" dt="2023-02-24T22:58:31.480" v="807" actId="207"/>
          <ac:spMkLst>
            <pc:docMk/>
            <pc:sldMk cId="4029416832" sldId="2147328794"/>
            <ac:spMk id="789" creationId="{9C1E9BC0-FB1F-D6CA-C893-AE8F9F888961}"/>
          </ac:spMkLst>
        </pc:spChg>
        <pc:spChg chg="mod topLvl">
          <ac:chgData name="Kau, Derchang" userId="b9148588-e694-4445-9765-2c9aad6149ce" providerId="ADAL" clId="{4F2A0DDC-3311-A249-A015-F8795C4DE6FB}" dt="2023-02-24T22:03:51.313" v="620" actId="1076"/>
          <ac:spMkLst>
            <pc:docMk/>
            <pc:sldMk cId="4029416832" sldId="2147328794"/>
            <ac:spMk id="790" creationId="{E9FBC1BA-E818-2129-A658-4F1E2CE6D559}"/>
          </ac:spMkLst>
        </pc:spChg>
        <pc:spChg chg="mod topLvl">
          <ac:chgData name="Kau, Derchang" userId="b9148588-e694-4445-9765-2c9aad6149ce" providerId="ADAL" clId="{4F2A0DDC-3311-A249-A015-F8795C4DE6FB}" dt="2023-02-24T23:02:59.279" v="831" actId="1076"/>
          <ac:spMkLst>
            <pc:docMk/>
            <pc:sldMk cId="4029416832" sldId="2147328794"/>
            <ac:spMk id="791" creationId="{8875DD9F-235D-1643-8CA4-C026191BBE80}"/>
          </ac:spMkLst>
        </pc:spChg>
        <pc:spChg chg="add del mod topLvl">
          <ac:chgData name="Kau, Derchang" userId="b9148588-e694-4445-9765-2c9aad6149ce" providerId="ADAL" clId="{4F2A0DDC-3311-A249-A015-F8795C4DE6FB}" dt="2023-02-24T21:53:10.191" v="169" actId="478"/>
          <ac:spMkLst>
            <pc:docMk/>
            <pc:sldMk cId="4029416832" sldId="2147328794"/>
            <ac:spMk id="792" creationId="{6C1DE5AB-3EAB-D078-ED91-061DECA90A83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97" creationId="{8AB5809C-9990-A10B-D119-AD52D496DF6E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98" creationId="{58F4CB64-6B04-C992-6121-135DCAE96E91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799" creationId="{4347AE6E-EF71-2373-0BE2-F759493FD410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800" creationId="{6B6869F9-A01D-6C20-AAAE-39D8A3CA7608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801" creationId="{6073BA83-AB1E-165C-3821-B2268601D2BB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802" creationId="{4904CACF-2C32-58C4-6873-2F49C6D46624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803" creationId="{6DCC5420-6543-ACF7-64E3-2B955D37A83F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804" creationId="{1467F23C-0318-D6A1-5F80-8486BC9EBE00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805" creationId="{7CD60489-634F-8C4B-541D-A1EDD8DCE668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806" creationId="{2B4BFA44-D65A-50CF-8507-6A532884A6B5}"/>
          </ac:spMkLst>
        </pc:spChg>
        <pc:spChg chg="mod">
          <ac:chgData name="Kau, Derchang" userId="b9148588-e694-4445-9765-2c9aad6149ce" providerId="ADAL" clId="{4F2A0DDC-3311-A249-A015-F8795C4DE6FB}" dt="2023-02-24T23:17:21.810" v="903"/>
          <ac:spMkLst>
            <pc:docMk/>
            <pc:sldMk cId="4029416832" sldId="2147328794"/>
            <ac:spMk id="807" creationId="{2D515890-A553-D2A6-0DF0-D50120FE09A4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11" creationId="{0173210C-DCED-A06A-0E2D-054DC63F021D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12" creationId="{BC02F828-D12C-6D0A-EF45-E15240FF2BA9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13" creationId="{9EC8C748-551B-3765-1031-E812AA9048CF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14" creationId="{F0DA4E38-C744-DEC5-FAFA-16C05BB403FB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15" creationId="{E1200BEA-EEE8-C525-41CD-DC77D47F7E0A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16" creationId="{E1EA1E3F-384C-8A26-E7BC-AFDCF3F70ECA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17" creationId="{1D9B7CFC-044E-E5C8-FE78-6D4787EB3A1B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18" creationId="{3300B52F-8FEC-EDAB-C954-AC770B1D1D6D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27" creationId="{9DDDB5B1-E9DA-6F60-4F19-6DA38851381C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28" creationId="{52BBCD08-0AD7-364E-A9F7-27498AC07D2C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29" creationId="{8A337672-65B8-8DF8-ACF9-780D6E9D2330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30" creationId="{EAD341B6-D732-0245-0F51-67CB83E96AF3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31" creationId="{8BF82896-48C2-BBC4-1B86-2777A4998262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32" creationId="{C0EFEC98-B5A3-332A-B044-403A241675CA}"/>
          </ac:spMkLst>
        </pc:spChg>
        <pc:spChg chg="mod">
          <ac:chgData name="Kau, Derchang" userId="b9148588-e694-4445-9765-2c9aad6149ce" providerId="ADAL" clId="{4F2A0DDC-3311-A249-A015-F8795C4DE6FB}" dt="2023-02-24T23:17:49.666" v="906"/>
          <ac:spMkLst>
            <pc:docMk/>
            <pc:sldMk cId="4029416832" sldId="2147328794"/>
            <ac:spMk id="833" creationId="{3E7FAD98-CA3C-E8B4-87DB-9E5184329B81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37" creationId="{60753232-52E0-2461-051C-24984ECC04FA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38" creationId="{7E80E61A-4A9D-4353-F6A4-517C2993E7E9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39" creationId="{7F4D0ACE-84FC-6860-C02B-4B8A9089A57D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40" creationId="{ABFCACFE-A56A-3C90-94D4-0C8B5128A9B4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41" creationId="{18701E87-C4D4-ED41-3A4E-C2BC95C44C01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42" creationId="{388921A6-7BB9-EB01-8CC3-43F0257C8EDC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43" creationId="{0756AE29-DFA5-126E-D300-FDD44CC35F27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44" creationId="{364593EF-8DDC-8E41-8C3E-D04D62D6E8D3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53" creationId="{6A4DCB10-C51A-1356-E60C-883441230EA9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54" creationId="{D1917A89-1101-702F-335E-C4C4AB655454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55" creationId="{59FF62E8-DCF5-57BB-CC8E-96A4230741A1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56" creationId="{4AE69085-EF67-B1AE-019B-59AB2C841FB8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57" creationId="{E19E6427-D858-B9CC-6235-E361F19818BA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58" creationId="{525E3206-F705-9ECF-0C30-D9F50F82D404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59" creationId="{C7A8B4EC-8259-1B1D-E604-D62F2614E4EF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60" creationId="{7E57E985-6AF2-683D-C17F-ADFFD2FA4E1D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61" creationId="{98E03C7A-986D-C810-D5F3-8303A8309613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62" creationId="{1C82550F-3420-D7FB-F5F7-89C1763832ED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63" creationId="{1367F8B3-C85E-C8AC-F98D-451707A44B82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64" creationId="{444A2C1A-A58D-4C23-4CFE-A6A386EE06C4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65" creationId="{0EBAFE81-A86B-9502-34E8-B2CDC4C48F97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66" creationId="{7F7F96BA-4AB4-32F4-97E7-A36F8F34E9EB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67" creationId="{491372EE-CAFB-E284-7985-E2AC2A4E97FD}"/>
          </ac:spMkLst>
        </pc:spChg>
        <pc:spChg chg="mod">
          <ac:chgData name="Kau, Derchang" userId="b9148588-e694-4445-9765-2c9aad6149ce" providerId="ADAL" clId="{4F2A0DDC-3311-A249-A015-F8795C4DE6FB}" dt="2023-02-24T23:18:17.471" v="912"/>
          <ac:spMkLst>
            <pc:docMk/>
            <pc:sldMk cId="4029416832" sldId="2147328794"/>
            <ac:spMk id="868" creationId="{33644286-6299-308B-6739-B86B1B359715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72" creationId="{5B9CDAF3-E7C4-7FC5-2EB5-895C86933DBF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73" creationId="{E00FE4E6-6999-91F7-2C8C-969C1019CB31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74" creationId="{FAC46F06-BC5F-7C4B-6D28-38D807EE0A5C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75" creationId="{B807CFFD-278E-F36E-5CB9-167B39E1E2E4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76" creationId="{E6B22D8C-A660-3597-5FD6-B431C58257A1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77" creationId="{7D9991FB-4918-D3A3-DC55-6BCE02528F5F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78" creationId="{85A9CD4C-3331-157C-A84D-F605F8BF2BD7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79" creationId="{CAC4C0C8-F6C9-D6DC-CC35-39EC2F403F33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88" creationId="{C877B5F4-C3FE-4DC1-B797-5602722F28ED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89" creationId="{2C809482-ACFF-24FC-2FB3-227B61677761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90" creationId="{A7DBCDCB-2624-CFD3-A656-FC804E1FDC11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91" creationId="{2D8DCC5A-0EFC-183E-9757-B3F796C00032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92" creationId="{3A653DA2-0625-D3EB-F8E4-440AACAF7A8D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93" creationId="{CFC40235-DE2F-E71E-A30B-CEF6A983F25E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94" creationId="{F323B5E4-B7CF-E469-B024-BA2D6A99E210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95" creationId="{A80AF8A1-923C-D422-AC55-51F4A4C9F969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96" creationId="{89479EF4-B3F0-67F0-DC31-F8BD91EDAD02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97" creationId="{6FD5C785-D41A-9662-0DEC-0C9684C6261C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98" creationId="{53ADF098-BF82-390C-C093-3449479E2B60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899" creationId="{0F340C12-7B64-1766-2D78-E02A2118EB79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900" creationId="{6A91E7EA-A6F1-F740-C90E-EE3B404B9A6B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901" creationId="{F3969744-6039-2320-8762-BFB4D7A15030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902" creationId="{D8B09663-4059-3CB7-4A1B-DD29C9A00075}"/>
          </ac:spMkLst>
        </pc:spChg>
        <pc:spChg chg="mod">
          <ac:chgData name="Kau, Derchang" userId="b9148588-e694-4445-9765-2c9aad6149ce" providerId="ADAL" clId="{4F2A0DDC-3311-A249-A015-F8795C4DE6FB}" dt="2023-02-24T23:18:27.498" v="914"/>
          <ac:spMkLst>
            <pc:docMk/>
            <pc:sldMk cId="4029416832" sldId="2147328794"/>
            <ac:spMk id="903" creationId="{F03F6B93-1D31-745B-1BC9-512A09A7EA85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07" creationId="{922D9130-37C6-5A1C-E76D-7387EFE45E05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08" creationId="{59E79A51-4B91-D99D-D9C8-5734A601953A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09" creationId="{3F673369-B960-ED79-5BDB-3CC17FD09D56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10" creationId="{EE0E25FF-BF40-8918-64F8-56C617D98A7C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11" creationId="{E93617DD-FF73-8AD7-04D5-869EA4AB9A26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12" creationId="{9A182A3C-4873-A5FB-F223-3233A84CBE7F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13" creationId="{01AA7D9E-8B5D-72E7-2BFA-A4E13DAE895E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14" creationId="{9953FE88-C65C-D7F8-D349-98CEF9F9D376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23" creationId="{62BEF720-7643-C95A-549D-068857B558E7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24" creationId="{81F232A6-6296-DAFF-00C8-C2958E6D0B1E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25" creationId="{B33E55E6-D642-2BD4-FA31-F3B418E8790B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26" creationId="{DC74FE28-97BF-6EE4-688B-2F5345C9E148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27" creationId="{567904B1-6943-5FDF-682D-8D5145591A1C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28" creationId="{1FAC3265-1E31-0184-1583-F1FAB736957E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29" creationId="{C565438A-581E-C16E-17B3-1976C1A4A7DF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30" creationId="{CAB0B7B5-E603-04AD-9167-67498F87D910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31" creationId="{BAADB9C8-2C22-5DBD-57C2-553B19A59348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32" creationId="{398331DE-9C97-771B-A767-612CDEB5D1A7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33" creationId="{67DCB8B6-FC09-E53D-8C6B-E5280836DC1E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34" creationId="{6FF327CD-5ADA-DEAD-D769-DE581DE082C4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35" creationId="{3B6E3270-A633-6167-D8FB-0B5BFF72F0FD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36" creationId="{E37064BE-E3EE-9D1A-118B-4EA6D89392C4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37" creationId="{0A53A407-50B6-1F71-F235-9A64273E6EF1}"/>
          </ac:spMkLst>
        </pc:spChg>
        <pc:spChg chg="mod">
          <ac:chgData name="Kau, Derchang" userId="b9148588-e694-4445-9765-2c9aad6149ce" providerId="ADAL" clId="{4F2A0DDC-3311-A249-A015-F8795C4DE6FB}" dt="2023-02-24T23:18:43.170" v="916"/>
          <ac:spMkLst>
            <pc:docMk/>
            <pc:sldMk cId="4029416832" sldId="2147328794"/>
            <ac:spMk id="938" creationId="{07C18764-3A55-3861-A5F2-7CC37A1B5E19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42" creationId="{6EF233D6-02DE-7FB3-CC30-D952341F805D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43" creationId="{83F90640-341F-462D-3BE3-FD9C08BC41B0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44" creationId="{5001FA2B-83AE-B48E-0278-AD0D590FB3A1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45" creationId="{F25CF537-94F8-AAA7-AD14-A4902717C22B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46" creationId="{912E6D93-105C-74FC-85F5-F38E0F5296AD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47" creationId="{F7DEB8D1-D719-4C18-8991-D964A96FD87D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48" creationId="{9C471E0D-7658-B68A-F898-3FDFD550969B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49" creationId="{53C09C7E-2F20-2D10-93DE-6F7ECDBC8563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58" creationId="{29DC1045-4E3A-DD7D-01F6-C0697D889F93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59" creationId="{5608D6F9-4294-83DD-DA68-FAC3A2284EDA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60" creationId="{F8576F5B-0235-D879-02F5-79A5F59535BC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61" creationId="{129FED2B-9440-A957-6319-0533B262A73A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62" creationId="{72996315-9481-AF7F-18BD-020827BFAE6F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63" creationId="{EDA7D38D-5E99-D2C2-550A-122E5BD2FE54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64" creationId="{1096F519-55DD-3517-28C5-C0FD0BEA4AA8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65" creationId="{697C90EE-6159-280A-D5FA-674E4B5BF11A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66" creationId="{1268DF86-C40B-2AE1-42B4-65A981935D5F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67" creationId="{BC41EF1F-389B-4CBF-DEE1-2370C7DEF7C5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68" creationId="{C007C0E4-A309-47F7-1340-122078A9C8A2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69" creationId="{1DCF9AF5-6159-299F-C1A6-CA32A068912A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70" creationId="{ED0C31CB-990C-DE27-3105-FFF6119DC577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71" creationId="{328083B9-5550-6CE9-C47D-97FA34AE458A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72" creationId="{F8C69AE6-634F-C2C6-76BB-718463BA2E84}"/>
          </ac:spMkLst>
        </pc:spChg>
        <pc:spChg chg="mod">
          <ac:chgData name="Kau, Derchang" userId="b9148588-e694-4445-9765-2c9aad6149ce" providerId="ADAL" clId="{4F2A0DDC-3311-A249-A015-F8795C4DE6FB}" dt="2023-02-24T23:19:02.962" v="918"/>
          <ac:spMkLst>
            <pc:docMk/>
            <pc:sldMk cId="4029416832" sldId="2147328794"/>
            <ac:spMk id="973" creationId="{24BCB211-55D6-8ACA-F066-6367CC8F1CC3}"/>
          </ac:spMkLst>
        </pc:spChg>
        <pc:spChg chg="add del mod">
          <ac:chgData name="Kau, Derchang" userId="b9148588-e694-4445-9765-2c9aad6149ce" providerId="ADAL" clId="{4F2A0DDC-3311-A249-A015-F8795C4DE6FB}" dt="2023-02-25T05:27:00.594" v="1067"/>
          <ac:spMkLst>
            <pc:docMk/>
            <pc:sldMk cId="4029416832" sldId="2147328794"/>
            <ac:spMk id="975" creationId="{7E24E798-E899-A9BE-14F4-D436DAE99E82}"/>
          </ac:spMkLst>
        </pc:spChg>
        <pc:grpChg chg="del topLvl">
          <ac:chgData name="Kau, Derchang" userId="b9148588-e694-4445-9765-2c9aad6149ce" providerId="ADAL" clId="{4F2A0DDC-3311-A249-A015-F8795C4DE6FB}" dt="2023-02-24T22:03:09.763" v="616" actId="478"/>
          <ac:grpSpMkLst>
            <pc:docMk/>
            <pc:sldMk cId="4029416832" sldId="2147328794"/>
            <ac:grpSpMk id="3" creationId="{286C8AB1-330F-FCAE-2D6B-35B58DEC0AA4}"/>
          </ac:grpSpMkLst>
        </pc:grpChg>
        <pc:grpChg chg="add del mod">
          <ac:chgData name="Kau, Derchang" userId="b9148588-e694-4445-9765-2c9aad6149ce" providerId="ADAL" clId="{4F2A0DDC-3311-A249-A015-F8795C4DE6FB}" dt="2023-02-24T22:01:50.665" v="587" actId="1076"/>
          <ac:grpSpMkLst>
            <pc:docMk/>
            <pc:sldMk cId="4029416832" sldId="2147328794"/>
            <ac:grpSpMk id="10" creationId="{0FDE97C5-5869-03F1-A4B7-B6580073D974}"/>
          </ac:grpSpMkLst>
        </pc:grpChg>
        <pc:grpChg chg="mod">
          <ac:chgData name="Kau, Derchang" userId="b9148588-e694-4445-9765-2c9aad6149ce" providerId="ADAL" clId="{4F2A0DDC-3311-A249-A015-F8795C4DE6FB}" dt="2023-02-24T21:52:07.180" v="156"/>
          <ac:grpSpMkLst>
            <pc:docMk/>
            <pc:sldMk cId="4029416832" sldId="2147328794"/>
            <ac:grpSpMk id="11" creationId="{8F3AA52A-0DFD-0103-8F91-A60F8F647880}"/>
          </ac:grpSpMkLst>
        </pc:grpChg>
        <pc:grpChg chg="add del mod">
          <ac:chgData name="Kau, Derchang" userId="b9148588-e694-4445-9765-2c9aad6149ce" providerId="ADAL" clId="{4F2A0DDC-3311-A249-A015-F8795C4DE6FB}" dt="2023-02-24T21:55:32.513" v="187"/>
          <ac:grpSpMkLst>
            <pc:docMk/>
            <pc:sldMk cId="4029416832" sldId="2147328794"/>
            <ac:grpSpMk id="22" creationId="{C67527BB-8902-8BBE-BDFA-51AE92A08103}"/>
          </ac:grpSpMkLst>
        </pc:grpChg>
        <pc:grpChg chg="mod">
          <ac:chgData name="Kau, Derchang" userId="b9148588-e694-4445-9765-2c9aad6149ce" providerId="ADAL" clId="{4F2A0DDC-3311-A249-A015-F8795C4DE6FB}" dt="2023-02-24T21:55:30.948" v="186"/>
          <ac:grpSpMkLst>
            <pc:docMk/>
            <pc:sldMk cId="4029416832" sldId="2147328794"/>
            <ac:grpSpMk id="23" creationId="{CBD19231-596B-3D08-0B12-A9FE226ECA2F}"/>
          </ac:grpSpMkLst>
        </pc:grpChg>
        <pc:grpChg chg="add del mod">
          <ac:chgData name="Kau, Derchang" userId="b9148588-e694-4445-9765-2c9aad6149ce" providerId="ADAL" clId="{4F2A0DDC-3311-A249-A015-F8795C4DE6FB}" dt="2023-02-24T21:55:45.250" v="189"/>
          <ac:grpSpMkLst>
            <pc:docMk/>
            <pc:sldMk cId="4029416832" sldId="2147328794"/>
            <ac:grpSpMk id="36" creationId="{FC78D2C3-0CC7-C949-664A-36DAC1567C0F}"/>
          </ac:grpSpMkLst>
        </pc:grpChg>
        <pc:grpChg chg="mod">
          <ac:chgData name="Kau, Derchang" userId="b9148588-e694-4445-9765-2c9aad6149ce" providerId="ADAL" clId="{4F2A0DDC-3311-A249-A015-F8795C4DE6FB}" dt="2023-02-24T21:55:43.703" v="188"/>
          <ac:grpSpMkLst>
            <pc:docMk/>
            <pc:sldMk cId="4029416832" sldId="2147328794"/>
            <ac:grpSpMk id="37" creationId="{88DE6050-334F-EE1E-51E8-7B0A1A0CAC2D}"/>
          </ac:grpSpMkLst>
        </pc:grpChg>
        <pc:grpChg chg="add del">
          <ac:chgData name="Kau, Derchang" userId="b9148588-e694-4445-9765-2c9aad6149ce" providerId="ADAL" clId="{4F2A0DDC-3311-A249-A015-F8795C4DE6FB}" dt="2023-02-24T22:02:47.563" v="613" actId="338"/>
          <ac:grpSpMkLst>
            <pc:docMk/>
            <pc:sldMk cId="4029416832" sldId="2147328794"/>
            <ac:grpSpMk id="51" creationId="{F0CBB92E-D42A-249F-0E2A-CE7E9C5377AC}"/>
          </ac:grpSpMkLst>
        </pc:grpChg>
        <pc:grpChg chg="add mod">
          <ac:chgData name="Kau, Derchang" userId="b9148588-e694-4445-9765-2c9aad6149ce" providerId="ADAL" clId="{4F2A0DDC-3311-A249-A015-F8795C4DE6FB}" dt="2023-02-24T22:54:35.381" v="781" actId="1076"/>
          <ac:grpSpMkLst>
            <pc:docMk/>
            <pc:sldMk cId="4029416832" sldId="2147328794"/>
            <ac:grpSpMk id="58" creationId="{7643AA91-286D-E266-0231-5EB33B31C3A5}"/>
          </ac:grpSpMkLst>
        </pc:grpChg>
        <pc:grpChg chg="mod">
          <ac:chgData name="Kau, Derchang" userId="b9148588-e694-4445-9765-2c9aad6149ce" providerId="ADAL" clId="{4F2A0DDC-3311-A249-A015-F8795C4DE6FB}" dt="2023-02-24T22:54:24.840" v="780"/>
          <ac:grpSpMkLst>
            <pc:docMk/>
            <pc:sldMk cId="4029416832" sldId="2147328794"/>
            <ac:grpSpMk id="60" creationId="{A253151F-6FF5-0880-B12D-4DFAEA229D23}"/>
          </ac:grpSpMkLst>
        </pc:grpChg>
        <pc:grpChg chg="mod">
          <ac:chgData name="Kau, Derchang" userId="b9148588-e694-4445-9765-2c9aad6149ce" providerId="ADAL" clId="{4F2A0DDC-3311-A249-A015-F8795C4DE6FB}" dt="2023-02-24T23:14:39.984" v="881"/>
          <ac:grpSpMkLst>
            <pc:docMk/>
            <pc:sldMk cId="4029416832" sldId="2147328794"/>
            <ac:grpSpMk id="192" creationId="{E37A0592-987B-7F08-27E4-F8F653470723}"/>
          </ac:grpSpMkLst>
        </pc:grpChg>
        <pc:grpChg chg="mod">
          <ac:chgData name="Kau, Derchang" userId="b9148588-e694-4445-9765-2c9aad6149ce" providerId="ADAL" clId="{4F2A0DDC-3311-A249-A015-F8795C4DE6FB}" dt="2023-02-24T23:14:39.984" v="881"/>
          <ac:grpSpMkLst>
            <pc:docMk/>
            <pc:sldMk cId="4029416832" sldId="2147328794"/>
            <ac:grpSpMk id="193" creationId="{C9D9C1A6-F770-9072-15EC-20B7532D6416}"/>
          </ac:grpSpMkLst>
        </pc:grpChg>
        <pc:grpChg chg="mod">
          <ac:chgData name="Kau, Derchang" userId="b9148588-e694-4445-9765-2c9aad6149ce" providerId="ADAL" clId="{4F2A0DDC-3311-A249-A015-F8795C4DE6FB}" dt="2023-02-24T23:14:39.984" v="881"/>
          <ac:grpSpMkLst>
            <pc:docMk/>
            <pc:sldMk cId="4029416832" sldId="2147328794"/>
            <ac:grpSpMk id="194" creationId="{67DC06BD-D1C6-087F-0C8E-39A0D6BD0E7E}"/>
          </ac:grpSpMkLst>
        </pc:grpChg>
        <pc:grpChg chg="mod topLvl">
          <ac:chgData name="Kau, Derchang" userId="b9148588-e694-4445-9765-2c9aad6149ce" providerId="ADAL" clId="{4F2A0DDC-3311-A249-A015-F8795C4DE6FB}" dt="2023-02-24T23:15:59.973" v="892" actId="166"/>
          <ac:grpSpMkLst>
            <pc:docMk/>
            <pc:sldMk cId="4029416832" sldId="2147328794"/>
            <ac:grpSpMk id="202" creationId="{20085604-7EBF-CABC-4E6A-733288E687C2}"/>
          </ac:grpSpMkLst>
        </pc:grpChg>
        <pc:grpChg chg="del topLvl">
          <ac:chgData name="Kau, Derchang" userId="b9148588-e694-4445-9765-2c9aad6149ce" providerId="ADAL" clId="{4F2A0DDC-3311-A249-A015-F8795C4DE6FB}" dt="2023-02-24T22:55:54.981" v="792" actId="478"/>
          <ac:grpSpMkLst>
            <pc:docMk/>
            <pc:sldMk cId="4029416832" sldId="2147328794"/>
            <ac:grpSpMk id="238" creationId="{86E0E126-5718-7905-C73C-D947F242A476}"/>
          </ac:grpSpMkLst>
        </pc:grpChg>
        <pc:grpChg chg="topLvl">
          <ac:chgData name="Kau, Derchang" userId="b9148588-e694-4445-9765-2c9aad6149ce" providerId="ADAL" clId="{4F2A0DDC-3311-A249-A015-F8795C4DE6FB}" dt="2023-02-24T22:49:40.917" v="724" actId="165"/>
          <ac:grpSpMkLst>
            <pc:docMk/>
            <pc:sldMk cId="4029416832" sldId="2147328794"/>
            <ac:grpSpMk id="240" creationId="{143E516E-87F1-B53F-6E30-F58ECDD36248}"/>
          </ac:grpSpMkLst>
        </pc:grpChg>
        <pc:grpChg chg="topLvl">
          <ac:chgData name="Kau, Derchang" userId="b9148588-e694-4445-9765-2c9aad6149ce" providerId="ADAL" clId="{4F2A0DDC-3311-A249-A015-F8795C4DE6FB}" dt="2023-02-24T22:49:40.917" v="724" actId="165"/>
          <ac:grpSpMkLst>
            <pc:docMk/>
            <pc:sldMk cId="4029416832" sldId="2147328794"/>
            <ac:grpSpMk id="246" creationId="{DAB1072C-63F3-CB21-3C57-98CE542E9D9B}"/>
          </ac:grpSpMkLst>
        </pc:grpChg>
        <pc:grpChg chg="mod topLvl">
          <ac:chgData name="Kau, Derchang" userId="b9148588-e694-4445-9765-2c9aad6149ce" providerId="ADAL" clId="{4F2A0DDC-3311-A249-A015-F8795C4DE6FB}" dt="2023-02-24T22:51:33.724" v="763" actId="1037"/>
          <ac:grpSpMkLst>
            <pc:docMk/>
            <pc:sldMk cId="4029416832" sldId="2147328794"/>
            <ac:grpSpMk id="252" creationId="{7E9F69AD-4D60-FB84-03B6-92BB9FB20808}"/>
          </ac:grpSpMkLst>
        </pc:grpChg>
        <pc:grpChg chg="topLvl">
          <ac:chgData name="Kau, Derchang" userId="b9148588-e694-4445-9765-2c9aad6149ce" providerId="ADAL" clId="{4F2A0DDC-3311-A249-A015-F8795C4DE6FB}" dt="2023-02-24T22:49:40.917" v="724" actId="165"/>
          <ac:grpSpMkLst>
            <pc:docMk/>
            <pc:sldMk cId="4029416832" sldId="2147328794"/>
            <ac:grpSpMk id="258" creationId="{ECA12466-60CE-4BAD-8D18-5AC10505808D}"/>
          </ac:grpSpMkLst>
        </pc:grpChg>
        <pc:grpChg chg="mod topLvl">
          <ac:chgData name="Kau, Derchang" userId="b9148588-e694-4445-9765-2c9aad6149ce" providerId="ADAL" clId="{4F2A0DDC-3311-A249-A015-F8795C4DE6FB}" dt="2023-02-24T22:51:15.080" v="754" actId="1038"/>
          <ac:grpSpMkLst>
            <pc:docMk/>
            <pc:sldMk cId="4029416832" sldId="2147328794"/>
            <ac:grpSpMk id="264" creationId="{1DB683FE-B109-2F21-2821-21B0EB6FD84F}"/>
          </ac:grpSpMkLst>
        </pc:grpChg>
        <pc:grpChg chg="mod topLvl">
          <ac:chgData name="Kau, Derchang" userId="b9148588-e694-4445-9765-2c9aad6149ce" providerId="ADAL" clId="{4F2A0DDC-3311-A249-A015-F8795C4DE6FB}" dt="2023-02-24T22:51:20.145" v="758" actId="1038"/>
          <ac:grpSpMkLst>
            <pc:docMk/>
            <pc:sldMk cId="4029416832" sldId="2147328794"/>
            <ac:grpSpMk id="270" creationId="{502D7BBD-3216-9616-D322-640CA907C598}"/>
          </ac:grpSpMkLst>
        </pc:grpChg>
        <pc:grpChg chg="topLvl">
          <ac:chgData name="Kau, Derchang" userId="b9148588-e694-4445-9765-2c9aad6149ce" providerId="ADAL" clId="{4F2A0DDC-3311-A249-A015-F8795C4DE6FB}" dt="2023-02-24T22:49:40.917" v="724" actId="165"/>
          <ac:grpSpMkLst>
            <pc:docMk/>
            <pc:sldMk cId="4029416832" sldId="2147328794"/>
            <ac:grpSpMk id="276" creationId="{1F05F5F6-4766-5F6A-EE76-E418EFDF1A35}"/>
          </ac:grpSpMkLst>
        </pc:grpChg>
        <pc:grpChg chg="mod topLvl">
          <ac:chgData name="Kau, Derchang" userId="b9148588-e694-4445-9765-2c9aad6149ce" providerId="ADAL" clId="{4F2A0DDC-3311-A249-A015-F8795C4DE6FB}" dt="2023-02-24T23:16:05.907" v="893" actId="166"/>
          <ac:grpSpMkLst>
            <pc:docMk/>
            <pc:sldMk cId="4029416832" sldId="2147328794"/>
            <ac:grpSpMk id="283" creationId="{301C3E10-E78B-9C2A-B6E1-F0A1F7F3134C}"/>
          </ac:grpSpMkLst>
        </pc:grpChg>
        <pc:grpChg chg="mod topLvl">
          <ac:chgData name="Kau, Derchang" userId="b9148588-e694-4445-9765-2c9aad6149ce" providerId="ADAL" clId="{4F2A0DDC-3311-A249-A015-F8795C4DE6FB}" dt="2023-02-24T23:15:55.466" v="891" actId="166"/>
          <ac:grpSpMkLst>
            <pc:docMk/>
            <pc:sldMk cId="4029416832" sldId="2147328794"/>
            <ac:grpSpMk id="318" creationId="{133F4F93-C318-11A1-3583-2F5CE3144A02}"/>
          </ac:grpSpMkLst>
        </pc:grpChg>
        <pc:grpChg chg="mod topLvl">
          <ac:chgData name="Kau, Derchang" userId="b9148588-e694-4445-9765-2c9aad6149ce" providerId="ADAL" clId="{4F2A0DDC-3311-A249-A015-F8795C4DE6FB}" dt="2023-02-24T23:20:26.184" v="930" actId="1036"/>
          <ac:grpSpMkLst>
            <pc:docMk/>
            <pc:sldMk cId="4029416832" sldId="2147328794"/>
            <ac:grpSpMk id="345" creationId="{2F12519B-300D-A42B-FA07-EFA93C3016AE}"/>
          </ac:grpSpMkLst>
        </pc:grpChg>
        <pc:grpChg chg="mod topLvl">
          <ac:chgData name="Kau, Derchang" userId="b9148588-e694-4445-9765-2c9aad6149ce" providerId="ADAL" clId="{4F2A0DDC-3311-A249-A015-F8795C4DE6FB}" dt="2023-02-24T23:16:24.761" v="897" actId="1076"/>
          <ac:grpSpMkLst>
            <pc:docMk/>
            <pc:sldMk cId="4029416832" sldId="2147328794"/>
            <ac:grpSpMk id="363" creationId="{39EB9A2B-1EF8-5954-E5C4-23E80F61F354}"/>
          </ac:grpSpMkLst>
        </pc:grpChg>
        <pc:grpChg chg="mod topLvl">
          <ac:chgData name="Kau, Derchang" userId="b9148588-e694-4445-9765-2c9aad6149ce" providerId="ADAL" clId="{4F2A0DDC-3311-A249-A015-F8795C4DE6FB}" dt="2023-02-24T23:16:51.407" v="900" actId="1076"/>
          <ac:grpSpMkLst>
            <pc:docMk/>
            <pc:sldMk cId="4029416832" sldId="2147328794"/>
            <ac:grpSpMk id="398" creationId="{0F91E4BC-F659-88A2-6C26-0D36F20C2423}"/>
          </ac:grpSpMkLst>
        </pc:grpChg>
        <pc:grpChg chg="topLvl">
          <ac:chgData name="Kau, Derchang" userId="b9148588-e694-4445-9765-2c9aad6149ce" providerId="ADAL" clId="{4F2A0DDC-3311-A249-A015-F8795C4DE6FB}" dt="2023-02-24T22:49:40.917" v="724" actId="165"/>
          <ac:grpSpMkLst>
            <pc:docMk/>
            <pc:sldMk cId="4029416832" sldId="2147328794"/>
            <ac:grpSpMk id="433" creationId="{6AAA2546-F307-DC85-66F0-3D30F0602AD1}"/>
          </ac:grpSpMkLst>
        </pc:grpChg>
        <pc:grpChg chg="add mod">
          <ac:chgData name="Kau, Derchang" userId="b9148588-e694-4445-9765-2c9aad6149ce" providerId="ADAL" clId="{4F2A0DDC-3311-A249-A015-F8795C4DE6FB}" dt="2023-02-24T22:54:35.381" v="781" actId="1076"/>
          <ac:grpSpMkLst>
            <pc:docMk/>
            <pc:sldMk cId="4029416832" sldId="2147328794"/>
            <ac:grpSpMk id="448" creationId="{D5ACBA4E-E919-57AF-FD91-AACDA9F2358F}"/>
          </ac:grpSpMkLst>
        </pc:grpChg>
        <pc:grpChg chg="mod">
          <ac:chgData name="Kau, Derchang" userId="b9148588-e694-4445-9765-2c9aad6149ce" providerId="ADAL" clId="{4F2A0DDC-3311-A249-A015-F8795C4DE6FB}" dt="2023-02-24T22:54:24.840" v="780"/>
          <ac:grpSpMkLst>
            <pc:docMk/>
            <pc:sldMk cId="4029416832" sldId="2147328794"/>
            <ac:grpSpMk id="450" creationId="{044F38FB-62C5-4E3A-DF1B-8DDC66091CBE}"/>
          </ac:grpSpMkLst>
        </pc:grpChg>
        <pc:grpChg chg="topLvl">
          <ac:chgData name="Kau, Derchang" userId="b9148588-e694-4445-9765-2c9aad6149ce" providerId="ADAL" clId="{4F2A0DDC-3311-A249-A015-F8795C4DE6FB}" dt="2023-02-24T22:49:40.917" v="724" actId="165"/>
          <ac:grpSpMkLst>
            <pc:docMk/>
            <pc:sldMk cId="4029416832" sldId="2147328794"/>
            <ac:grpSpMk id="451" creationId="{C398377A-8F75-B50B-8D14-189AF95C1772}"/>
          </ac:grpSpMkLst>
        </pc:grpChg>
        <pc:grpChg chg="add mod">
          <ac:chgData name="Kau, Derchang" userId="b9148588-e694-4445-9765-2c9aad6149ce" providerId="ADAL" clId="{4F2A0DDC-3311-A249-A015-F8795C4DE6FB}" dt="2023-02-24T22:54:35.381" v="781" actId="1076"/>
          <ac:grpSpMkLst>
            <pc:docMk/>
            <pc:sldMk cId="4029416832" sldId="2147328794"/>
            <ac:grpSpMk id="460" creationId="{BD2CBB92-4FC0-E482-505B-BB9E31B8E132}"/>
          </ac:grpSpMkLst>
        </pc:grpChg>
        <pc:grpChg chg="mod">
          <ac:chgData name="Kau, Derchang" userId="b9148588-e694-4445-9765-2c9aad6149ce" providerId="ADAL" clId="{4F2A0DDC-3311-A249-A015-F8795C4DE6FB}" dt="2023-02-24T22:54:24.840" v="780"/>
          <ac:grpSpMkLst>
            <pc:docMk/>
            <pc:sldMk cId="4029416832" sldId="2147328794"/>
            <ac:grpSpMk id="462" creationId="{C8EC0546-82F9-177E-8327-81B280760E9F}"/>
          </ac:grpSpMkLst>
        </pc:grpChg>
        <pc:grpChg chg="add mod">
          <ac:chgData name="Kau, Derchang" userId="b9148588-e694-4445-9765-2c9aad6149ce" providerId="ADAL" clId="{4F2A0DDC-3311-A249-A015-F8795C4DE6FB}" dt="2023-02-24T23:17:01.107" v="901" actId="1076"/>
          <ac:grpSpMkLst>
            <pc:docMk/>
            <pc:sldMk cId="4029416832" sldId="2147328794"/>
            <ac:grpSpMk id="468" creationId="{B6918C40-D427-7D51-E522-028D9F4537BB}"/>
          </ac:grpSpMkLst>
        </pc:grpChg>
        <pc:grpChg chg="topLvl">
          <ac:chgData name="Kau, Derchang" userId="b9148588-e694-4445-9765-2c9aad6149ce" providerId="ADAL" clId="{4F2A0DDC-3311-A249-A015-F8795C4DE6FB}" dt="2023-02-24T22:49:40.917" v="724" actId="165"/>
          <ac:grpSpMkLst>
            <pc:docMk/>
            <pc:sldMk cId="4029416832" sldId="2147328794"/>
            <ac:grpSpMk id="469" creationId="{8BB97669-AC62-3997-7973-8A32CFBADE07}"/>
          </ac:grpSpMkLst>
        </pc:grpChg>
        <pc:grpChg chg="mod">
          <ac:chgData name="Kau, Derchang" userId="b9148588-e694-4445-9765-2c9aad6149ce" providerId="ADAL" clId="{4F2A0DDC-3311-A249-A015-F8795C4DE6FB}" dt="2023-02-24T22:54:57.034" v="786"/>
          <ac:grpSpMkLst>
            <pc:docMk/>
            <pc:sldMk cId="4029416832" sldId="2147328794"/>
            <ac:grpSpMk id="475" creationId="{C0A93AA3-52BD-2A58-4A6E-CF85ECCFF169}"/>
          </ac:grpSpMkLst>
        </pc:grpChg>
        <pc:grpChg chg="mod">
          <ac:chgData name="Kau, Derchang" userId="b9148588-e694-4445-9765-2c9aad6149ce" providerId="ADAL" clId="{4F2A0DDC-3311-A249-A015-F8795C4DE6FB}" dt="2023-02-24T22:54:57.034" v="786"/>
          <ac:grpSpMkLst>
            <pc:docMk/>
            <pc:sldMk cId="4029416832" sldId="2147328794"/>
            <ac:grpSpMk id="477" creationId="{A31EC808-0963-B0D1-FCEB-F6E211190988}"/>
          </ac:grpSpMkLst>
        </pc:grpChg>
        <pc:grpChg chg="mod">
          <ac:chgData name="Kau, Derchang" userId="b9148588-e694-4445-9765-2c9aad6149ce" providerId="ADAL" clId="{4F2A0DDC-3311-A249-A015-F8795C4DE6FB}" dt="2023-02-24T22:54:57.034" v="786"/>
          <ac:grpSpMkLst>
            <pc:docMk/>
            <pc:sldMk cId="4029416832" sldId="2147328794"/>
            <ac:grpSpMk id="486" creationId="{B5267B78-4611-6983-F627-1D3F5B52BF82}"/>
          </ac:grpSpMkLst>
        </pc:grpChg>
        <pc:grpChg chg="mod">
          <ac:chgData name="Kau, Derchang" userId="b9148588-e694-4445-9765-2c9aad6149ce" providerId="ADAL" clId="{4F2A0DDC-3311-A249-A015-F8795C4DE6FB}" dt="2023-02-24T22:54:57.034" v="786"/>
          <ac:grpSpMkLst>
            <pc:docMk/>
            <pc:sldMk cId="4029416832" sldId="2147328794"/>
            <ac:grpSpMk id="487" creationId="{2B2CB467-1BA7-F2FB-A65B-8D050068D6E1}"/>
          </ac:grpSpMkLst>
        </pc:grpChg>
        <pc:grpChg chg="mod">
          <ac:chgData name="Kau, Derchang" userId="b9148588-e694-4445-9765-2c9aad6149ce" providerId="ADAL" clId="{4F2A0DDC-3311-A249-A015-F8795C4DE6FB}" dt="2023-02-24T22:54:57.034" v="786"/>
          <ac:grpSpMkLst>
            <pc:docMk/>
            <pc:sldMk cId="4029416832" sldId="2147328794"/>
            <ac:grpSpMk id="488" creationId="{EB9689EE-5E3E-5FA6-CFCF-C170F71E4F00}"/>
          </ac:grpSpMkLst>
        </pc:grpChg>
        <pc:grpChg chg="mod">
          <ac:chgData name="Kau, Derchang" userId="b9148588-e694-4445-9765-2c9aad6149ce" providerId="ADAL" clId="{4F2A0DDC-3311-A249-A015-F8795C4DE6FB}" dt="2023-02-24T22:54:57.034" v="786"/>
          <ac:grpSpMkLst>
            <pc:docMk/>
            <pc:sldMk cId="4029416832" sldId="2147328794"/>
            <ac:grpSpMk id="489" creationId="{5B4DDE27-4ED4-0BEB-D7C1-6B11203B0A69}"/>
          </ac:grpSpMkLst>
        </pc:grpChg>
        <pc:grpChg chg="mod">
          <ac:chgData name="Kau, Derchang" userId="b9148588-e694-4445-9765-2c9aad6149ce" providerId="ADAL" clId="{4F2A0DDC-3311-A249-A015-F8795C4DE6FB}" dt="2023-02-24T22:54:57.034" v="786"/>
          <ac:grpSpMkLst>
            <pc:docMk/>
            <pc:sldMk cId="4029416832" sldId="2147328794"/>
            <ac:grpSpMk id="490" creationId="{D4999E75-4B85-A0C7-4655-3973CBA2D1DA}"/>
          </ac:grpSpMkLst>
        </pc:grpChg>
        <pc:grpChg chg="mod">
          <ac:chgData name="Kau, Derchang" userId="b9148588-e694-4445-9765-2c9aad6149ce" providerId="ADAL" clId="{4F2A0DDC-3311-A249-A015-F8795C4DE6FB}" dt="2023-02-24T22:54:57.034" v="786"/>
          <ac:grpSpMkLst>
            <pc:docMk/>
            <pc:sldMk cId="4029416832" sldId="2147328794"/>
            <ac:grpSpMk id="491" creationId="{143BC309-92A1-10EE-55A9-F88CA40AB5EC}"/>
          </ac:grpSpMkLst>
        </pc:grpChg>
        <pc:grpChg chg="mod">
          <ac:chgData name="Kau, Derchang" userId="b9148588-e694-4445-9765-2c9aad6149ce" providerId="ADAL" clId="{4F2A0DDC-3311-A249-A015-F8795C4DE6FB}" dt="2023-02-24T22:54:57.034" v="786"/>
          <ac:grpSpMkLst>
            <pc:docMk/>
            <pc:sldMk cId="4029416832" sldId="2147328794"/>
            <ac:grpSpMk id="492" creationId="{AFFDD536-6930-9846-D5EC-8891B0E0AA5A}"/>
          </ac:grpSpMkLst>
        </pc:grpChg>
        <pc:grpChg chg="mod">
          <ac:chgData name="Kau, Derchang" userId="b9148588-e694-4445-9765-2c9aad6149ce" providerId="ADAL" clId="{4F2A0DDC-3311-A249-A015-F8795C4DE6FB}" dt="2023-02-24T22:54:57.034" v="786"/>
          <ac:grpSpMkLst>
            <pc:docMk/>
            <pc:sldMk cId="4029416832" sldId="2147328794"/>
            <ac:grpSpMk id="493" creationId="{70AC694D-23D9-8C49-73D7-9ED9555C7055}"/>
          </ac:grpSpMkLst>
        </pc:grpChg>
        <pc:grpChg chg="add mod">
          <ac:chgData name="Kau, Derchang" userId="b9148588-e694-4445-9765-2c9aad6149ce" providerId="ADAL" clId="{4F2A0DDC-3311-A249-A015-F8795C4DE6FB}" dt="2023-02-24T23:17:08.237" v="902" actId="1076"/>
          <ac:grpSpMkLst>
            <pc:docMk/>
            <pc:sldMk cId="4029416832" sldId="2147328794"/>
            <ac:grpSpMk id="510" creationId="{6A6A95CB-1598-303E-A534-B75133912E48}"/>
          </ac:grpSpMkLst>
        </pc:grpChg>
        <pc:grpChg chg="mod">
          <ac:chgData name="Kau, Derchang" userId="b9148588-e694-4445-9765-2c9aad6149ce" providerId="ADAL" clId="{4F2A0DDC-3311-A249-A015-F8795C4DE6FB}" dt="2023-02-24T22:55:15.741" v="790"/>
          <ac:grpSpMkLst>
            <pc:docMk/>
            <pc:sldMk cId="4029416832" sldId="2147328794"/>
            <ac:grpSpMk id="511" creationId="{BD147F28-63EC-0472-FC9C-3621F9DD2349}"/>
          </ac:grpSpMkLst>
        </pc:grpChg>
        <pc:grpChg chg="topLvl">
          <ac:chgData name="Kau, Derchang" userId="b9148588-e694-4445-9765-2c9aad6149ce" providerId="ADAL" clId="{4F2A0DDC-3311-A249-A015-F8795C4DE6FB}" dt="2023-02-24T22:49:40.917" v="724" actId="165"/>
          <ac:grpSpMkLst>
            <pc:docMk/>
            <pc:sldMk cId="4029416832" sldId="2147328794"/>
            <ac:grpSpMk id="512" creationId="{6DC679F4-F63F-3647-F4C0-ABA09B8267E2}"/>
          </ac:grpSpMkLst>
        </pc:grpChg>
        <pc:grpChg chg="mod">
          <ac:chgData name="Kau, Derchang" userId="b9148588-e694-4445-9765-2c9aad6149ce" providerId="ADAL" clId="{4F2A0DDC-3311-A249-A015-F8795C4DE6FB}" dt="2023-02-24T22:55:15.741" v="790"/>
          <ac:grpSpMkLst>
            <pc:docMk/>
            <pc:sldMk cId="4029416832" sldId="2147328794"/>
            <ac:grpSpMk id="518" creationId="{EB1FB218-51F2-8816-2824-88ACA8C759C7}"/>
          </ac:grpSpMkLst>
        </pc:grpChg>
        <pc:grpChg chg="mod">
          <ac:chgData name="Kau, Derchang" userId="b9148588-e694-4445-9765-2c9aad6149ce" providerId="ADAL" clId="{4F2A0DDC-3311-A249-A015-F8795C4DE6FB}" dt="2023-02-24T22:55:15.741" v="790"/>
          <ac:grpSpMkLst>
            <pc:docMk/>
            <pc:sldMk cId="4029416832" sldId="2147328794"/>
            <ac:grpSpMk id="550" creationId="{9BE68889-EADD-9583-B910-13B911A1D30E}"/>
          </ac:grpSpMkLst>
        </pc:grpChg>
        <pc:grpChg chg="mod">
          <ac:chgData name="Kau, Derchang" userId="b9148588-e694-4445-9765-2c9aad6149ce" providerId="ADAL" clId="{4F2A0DDC-3311-A249-A015-F8795C4DE6FB}" dt="2023-02-24T22:55:15.741" v="790"/>
          <ac:grpSpMkLst>
            <pc:docMk/>
            <pc:sldMk cId="4029416832" sldId="2147328794"/>
            <ac:grpSpMk id="551" creationId="{3B814BCE-FF92-9C56-C5F0-FB2E44AB9FC6}"/>
          </ac:grpSpMkLst>
        </pc:grpChg>
        <pc:grpChg chg="mod">
          <ac:chgData name="Kau, Derchang" userId="b9148588-e694-4445-9765-2c9aad6149ce" providerId="ADAL" clId="{4F2A0DDC-3311-A249-A015-F8795C4DE6FB}" dt="2023-02-24T22:55:15.741" v="790"/>
          <ac:grpSpMkLst>
            <pc:docMk/>
            <pc:sldMk cId="4029416832" sldId="2147328794"/>
            <ac:grpSpMk id="552" creationId="{39D99F87-F8A0-B320-7EA8-36FE73E2A66D}"/>
          </ac:grpSpMkLst>
        </pc:grpChg>
        <pc:grpChg chg="mod">
          <ac:chgData name="Kau, Derchang" userId="b9148588-e694-4445-9765-2c9aad6149ce" providerId="ADAL" clId="{4F2A0DDC-3311-A249-A015-F8795C4DE6FB}" dt="2023-02-24T22:55:15.741" v="790"/>
          <ac:grpSpMkLst>
            <pc:docMk/>
            <pc:sldMk cId="4029416832" sldId="2147328794"/>
            <ac:grpSpMk id="553" creationId="{FED6A3F7-85FB-A4D3-5067-3A53DAE816FD}"/>
          </ac:grpSpMkLst>
        </pc:grpChg>
        <pc:grpChg chg="mod">
          <ac:chgData name="Kau, Derchang" userId="b9148588-e694-4445-9765-2c9aad6149ce" providerId="ADAL" clId="{4F2A0DDC-3311-A249-A015-F8795C4DE6FB}" dt="2023-02-24T22:55:15.741" v="790"/>
          <ac:grpSpMkLst>
            <pc:docMk/>
            <pc:sldMk cId="4029416832" sldId="2147328794"/>
            <ac:grpSpMk id="554" creationId="{FBB35BEF-7F22-2944-773E-C545216D6B7D}"/>
          </ac:grpSpMkLst>
        </pc:grpChg>
        <pc:grpChg chg="mod">
          <ac:chgData name="Kau, Derchang" userId="b9148588-e694-4445-9765-2c9aad6149ce" providerId="ADAL" clId="{4F2A0DDC-3311-A249-A015-F8795C4DE6FB}" dt="2023-02-24T22:55:15.741" v="790"/>
          <ac:grpSpMkLst>
            <pc:docMk/>
            <pc:sldMk cId="4029416832" sldId="2147328794"/>
            <ac:grpSpMk id="555" creationId="{F4B63547-69B9-5F1A-2BA8-ED42E31444E1}"/>
          </ac:grpSpMkLst>
        </pc:grpChg>
        <pc:grpChg chg="mod topLvl">
          <ac:chgData name="Kau, Derchang" userId="b9148588-e694-4445-9765-2c9aad6149ce" providerId="ADAL" clId="{4F2A0DDC-3311-A249-A015-F8795C4DE6FB}" dt="2023-02-24T23:14:09.257" v="879" actId="14100"/>
          <ac:grpSpMkLst>
            <pc:docMk/>
            <pc:sldMk cId="4029416832" sldId="2147328794"/>
            <ac:grpSpMk id="556" creationId="{E7AF7D74-0986-1741-2E8C-14DA880946F8}"/>
          </ac:grpSpMkLst>
        </pc:grpChg>
        <pc:grpChg chg="del topLvl">
          <ac:chgData name="Kau, Derchang" userId="b9148588-e694-4445-9765-2c9aad6149ce" providerId="ADAL" clId="{4F2A0DDC-3311-A249-A015-F8795C4DE6FB}" dt="2023-02-24T22:54:41.136" v="784" actId="478"/>
          <ac:grpSpMkLst>
            <pc:docMk/>
            <pc:sldMk cId="4029416832" sldId="2147328794"/>
            <ac:grpSpMk id="563" creationId="{AC96CF68-282C-D261-5AF3-E848F503925B}"/>
          </ac:grpSpMkLst>
        </pc:grpChg>
        <pc:grpChg chg="del topLvl">
          <ac:chgData name="Kau, Derchang" userId="b9148588-e694-4445-9765-2c9aad6149ce" providerId="ADAL" clId="{4F2A0DDC-3311-A249-A015-F8795C4DE6FB}" dt="2023-02-24T22:54:40.028" v="783" actId="478"/>
          <ac:grpSpMkLst>
            <pc:docMk/>
            <pc:sldMk cId="4029416832" sldId="2147328794"/>
            <ac:grpSpMk id="570" creationId="{ED4FDE2C-A0B2-F97A-0B48-1746B41DB287}"/>
          </ac:grpSpMkLst>
        </pc:grpChg>
        <pc:grpChg chg="del topLvl">
          <ac:chgData name="Kau, Derchang" userId="b9148588-e694-4445-9765-2c9aad6149ce" providerId="ADAL" clId="{4F2A0DDC-3311-A249-A015-F8795C4DE6FB}" dt="2023-02-24T22:54:38.158" v="782" actId="478"/>
          <ac:grpSpMkLst>
            <pc:docMk/>
            <pc:sldMk cId="4029416832" sldId="2147328794"/>
            <ac:grpSpMk id="577" creationId="{458D65BF-D2F0-B92E-CA30-096929C094E3}"/>
          </ac:grpSpMkLst>
        </pc:grpChg>
        <pc:grpChg chg="mod topLvl">
          <ac:chgData name="Kau, Derchang" userId="b9148588-e694-4445-9765-2c9aad6149ce" providerId="ADAL" clId="{4F2A0DDC-3311-A249-A015-F8795C4DE6FB}" dt="2023-02-24T23:14:09.257" v="879" actId="14100"/>
          <ac:grpSpMkLst>
            <pc:docMk/>
            <pc:sldMk cId="4029416832" sldId="2147328794"/>
            <ac:grpSpMk id="584" creationId="{EA282677-007E-6FF2-B67F-C9678A3FFB97}"/>
          </ac:grpSpMkLst>
        </pc:grpChg>
        <pc:grpChg chg="mod">
          <ac:chgData name="Kau, Derchang" userId="b9148588-e694-4445-9765-2c9aad6149ce" providerId="ADAL" clId="{4F2A0DDC-3311-A249-A015-F8795C4DE6FB}" dt="2023-02-24T22:55:15.741" v="790"/>
          <ac:grpSpMkLst>
            <pc:docMk/>
            <pc:sldMk cId="4029416832" sldId="2147328794"/>
            <ac:grpSpMk id="591" creationId="{1034108D-8D97-13A3-B4C0-704954334CD9}"/>
          </ac:grpSpMkLst>
        </pc:grpChg>
        <pc:grpChg chg="mod">
          <ac:chgData name="Kau, Derchang" userId="b9148588-e694-4445-9765-2c9aad6149ce" providerId="ADAL" clId="{4F2A0DDC-3311-A249-A015-F8795C4DE6FB}" dt="2023-02-24T22:55:15.741" v="790"/>
          <ac:grpSpMkLst>
            <pc:docMk/>
            <pc:sldMk cId="4029416832" sldId="2147328794"/>
            <ac:grpSpMk id="592" creationId="{0D1015A8-81A3-0F67-16B5-31D69BA2DA68}"/>
          </ac:grpSpMkLst>
        </pc:grpChg>
        <pc:grpChg chg="mod topLvl">
          <ac:chgData name="Kau, Derchang" userId="b9148588-e694-4445-9765-2c9aad6149ce" providerId="ADAL" clId="{4F2A0DDC-3311-A249-A015-F8795C4DE6FB}" dt="2023-02-24T23:13:33.006" v="878" actId="14100"/>
          <ac:grpSpMkLst>
            <pc:docMk/>
            <pc:sldMk cId="4029416832" sldId="2147328794"/>
            <ac:grpSpMk id="598" creationId="{8DA2BAB5-61DB-A46E-E530-DD619DE991D4}"/>
          </ac:grpSpMkLst>
        </pc:grpChg>
        <pc:grpChg chg="mod topLvl">
          <ac:chgData name="Kau, Derchang" userId="b9148588-e694-4445-9765-2c9aad6149ce" providerId="ADAL" clId="{4F2A0DDC-3311-A249-A015-F8795C4DE6FB}" dt="2023-02-24T23:14:09.257" v="879" actId="14100"/>
          <ac:grpSpMkLst>
            <pc:docMk/>
            <pc:sldMk cId="4029416832" sldId="2147328794"/>
            <ac:grpSpMk id="605" creationId="{F35349C0-2C97-19F3-9ECA-205D57AD0D25}"/>
          </ac:grpSpMkLst>
        </pc:grpChg>
        <pc:grpChg chg="mod topLvl">
          <ac:chgData name="Kau, Derchang" userId="b9148588-e694-4445-9765-2c9aad6149ce" providerId="ADAL" clId="{4F2A0DDC-3311-A249-A015-F8795C4DE6FB}" dt="2023-02-24T23:14:09.257" v="879" actId="14100"/>
          <ac:grpSpMkLst>
            <pc:docMk/>
            <pc:sldMk cId="4029416832" sldId="2147328794"/>
            <ac:grpSpMk id="612" creationId="{EC5156C5-307D-2C28-E40C-241E935F56E4}"/>
          </ac:grpSpMkLst>
        </pc:grpChg>
        <pc:grpChg chg="mod topLvl">
          <ac:chgData name="Kau, Derchang" userId="b9148588-e694-4445-9765-2c9aad6149ce" providerId="ADAL" clId="{4F2A0DDC-3311-A249-A015-F8795C4DE6FB}" dt="2023-02-24T23:14:09.257" v="879" actId="14100"/>
          <ac:grpSpMkLst>
            <pc:docMk/>
            <pc:sldMk cId="4029416832" sldId="2147328794"/>
            <ac:grpSpMk id="619" creationId="{2AE2B3FF-40CC-68E7-B8CD-B8AC097FE8C5}"/>
          </ac:grpSpMkLst>
        </pc:grpChg>
        <pc:grpChg chg="mod topLvl">
          <ac:chgData name="Kau, Derchang" userId="b9148588-e694-4445-9765-2c9aad6149ce" providerId="ADAL" clId="{4F2A0DDC-3311-A249-A015-F8795C4DE6FB}" dt="2023-02-24T23:14:09.257" v="879" actId="14100"/>
          <ac:grpSpMkLst>
            <pc:docMk/>
            <pc:sldMk cId="4029416832" sldId="2147328794"/>
            <ac:grpSpMk id="626" creationId="{63FEC8A1-B116-A69F-FB39-63B8B7F52B5E}"/>
          </ac:grpSpMkLst>
        </pc:grpChg>
        <pc:grpChg chg="mod topLvl">
          <ac:chgData name="Kau, Derchang" userId="b9148588-e694-4445-9765-2c9aad6149ce" providerId="ADAL" clId="{4F2A0DDC-3311-A249-A015-F8795C4DE6FB}" dt="2023-02-24T23:14:09.257" v="879" actId="14100"/>
          <ac:grpSpMkLst>
            <pc:docMk/>
            <pc:sldMk cId="4029416832" sldId="2147328794"/>
            <ac:grpSpMk id="633" creationId="{4028CCD8-F40C-B392-9A1B-3E3D8DB8E182}"/>
          </ac:grpSpMkLst>
        </pc:grpChg>
        <pc:grpChg chg="mod topLvl">
          <ac:chgData name="Kau, Derchang" userId="b9148588-e694-4445-9765-2c9aad6149ce" providerId="ADAL" clId="{4F2A0DDC-3311-A249-A015-F8795C4DE6FB}" dt="2023-02-24T23:20:04.008" v="921" actId="14100"/>
          <ac:grpSpMkLst>
            <pc:docMk/>
            <pc:sldMk cId="4029416832" sldId="2147328794"/>
            <ac:grpSpMk id="640" creationId="{B63677E1-334C-4E51-04AE-D58AEC425783}"/>
          </ac:grpSpMkLst>
        </pc:grpChg>
        <pc:grpChg chg="mod topLvl">
          <ac:chgData name="Kau, Derchang" userId="b9148588-e694-4445-9765-2c9aad6149ce" providerId="ADAL" clId="{4F2A0DDC-3311-A249-A015-F8795C4DE6FB}" dt="2023-02-24T23:14:09.257" v="879" actId="14100"/>
          <ac:grpSpMkLst>
            <pc:docMk/>
            <pc:sldMk cId="4029416832" sldId="2147328794"/>
            <ac:grpSpMk id="647" creationId="{9D210FC3-833B-F3EC-3CC4-93412099A71D}"/>
          </ac:grpSpMkLst>
        </pc:grpChg>
        <pc:grpChg chg="mod topLvl">
          <ac:chgData name="Kau, Derchang" userId="b9148588-e694-4445-9765-2c9aad6149ce" providerId="ADAL" clId="{4F2A0DDC-3311-A249-A015-F8795C4DE6FB}" dt="2023-02-25T05:25:46.130" v="1053" actId="207"/>
          <ac:grpSpMkLst>
            <pc:docMk/>
            <pc:sldMk cId="4029416832" sldId="2147328794"/>
            <ac:grpSpMk id="654" creationId="{A66235E1-71F5-765F-1B8D-A9D4C344E6B5}"/>
          </ac:grpSpMkLst>
        </pc:grpChg>
        <pc:grpChg chg="mod">
          <ac:chgData name="Kau, Derchang" userId="b9148588-e694-4445-9765-2c9aad6149ce" providerId="ADAL" clId="{4F2A0DDC-3311-A249-A015-F8795C4DE6FB}" dt="2023-02-25T05:25:46.130" v="1053" actId="207"/>
          <ac:grpSpMkLst>
            <pc:docMk/>
            <pc:sldMk cId="4029416832" sldId="2147328794"/>
            <ac:grpSpMk id="656" creationId="{5F9AA7D5-46D9-63FA-4C82-E63C1DD53277}"/>
          </ac:grpSpMkLst>
        </pc:grpChg>
        <pc:grpChg chg="add mod">
          <ac:chgData name="Kau, Derchang" userId="b9148588-e694-4445-9765-2c9aad6149ce" providerId="ADAL" clId="{4F2A0DDC-3311-A249-A015-F8795C4DE6FB}" dt="2023-02-24T23:15:47.807" v="890" actId="1076"/>
          <ac:grpSpMkLst>
            <pc:docMk/>
            <pc:sldMk cId="4029416832" sldId="2147328794"/>
            <ac:grpSpMk id="688" creationId="{801206E4-BD0A-6652-47D2-0918464983E2}"/>
          </ac:grpSpMkLst>
        </pc:grpChg>
        <pc:grpChg chg="mod">
          <ac:chgData name="Kau, Derchang" userId="b9148588-e694-4445-9765-2c9aad6149ce" providerId="ADAL" clId="{4F2A0DDC-3311-A249-A015-F8795C4DE6FB}" dt="2023-02-24T23:14:39.984" v="881"/>
          <ac:grpSpMkLst>
            <pc:docMk/>
            <pc:sldMk cId="4029416832" sldId="2147328794"/>
            <ac:grpSpMk id="689" creationId="{423F25FE-4E9E-04C8-5AF7-A4C819F985EA}"/>
          </ac:grpSpMkLst>
        </pc:grpChg>
        <pc:grpChg chg="mod">
          <ac:chgData name="Kau, Derchang" userId="b9148588-e694-4445-9765-2c9aad6149ce" providerId="ADAL" clId="{4F2A0DDC-3311-A249-A015-F8795C4DE6FB}" dt="2023-02-24T23:14:39.984" v="881"/>
          <ac:grpSpMkLst>
            <pc:docMk/>
            <pc:sldMk cId="4029416832" sldId="2147328794"/>
            <ac:grpSpMk id="690" creationId="{067654B9-F0F7-A1D8-E677-3CFB5D407530}"/>
          </ac:grpSpMkLst>
        </pc:grpChg>
        <pc:grpChg chg="mod">
          <ac:chgData name="Kau, Derchang" userId="b9148588-e694-4445-9765-2c9aad6149ce" providerId="ADAL" clId="{4F2A0DDC-3311-A249-A015-F8795C4DE6FB}" dt="2023-02-24T23:14:39.984" v="881"/>
          <ac:grpSpMkLst>
            <pc:docMk/>
            <pc:sldMk cId="4029416832" sldId="2147328794"/>
            <ac:grpSpMk id="699" creationId="{30485D02-326A-C7DD-FA4C-F6DD64554F11}"/>
          </ac:grpSpMkLst>
        </pc:grpChg>
        <pc:grpChg chg="mod">
          <ac:chgData name="Kau, Derchang" userId="b9148588-e694-4445-9765-2c9aad6149ce" providerId="ADAL" clId="{4F2A0DDC-3311-A249-A015-F8795C4DE6FB}" dt="2023-02-24T23:14:39.984" v="881"/>
          <ac:grpSpMkLst>
            <pc:docMk/>
            <pc:sldMk cId="4029416832" sldId="2147328794"/>
            <ac:grpSpMk id="700" creationId="{1F991684-5E95-2A4D-EA6A-298961E3C845}"/>
          </ac:grpSpMkLst>
        </pc:grpChg>
        <pc:grpChg chg="mod">
          <ac:chgData name="Kau, Derchang" userId="b9148588-e694-4445-9765-2c9aad6149ce" providerId="ADAL" clId="{4F2A0DDC-3311-A249-A015-F8795C4DE6FB}" dt="2023-02-24T23:14:39.984" v="881"/>
          <ac:grpSpMkLst>
            <pc:docMk/>
            <pc:sldMk cId="4029416832" sldId="2147328794"/>
            <ac:grpSpMk id="701" creationId="{79403F3C-DBCE-1890-5D94-9E58575856CD}"/>
          </ac:grpSpMkLst>
        </pc:grpChg>
        <pc:grpChg chg="mod">
          <ac:chgData name="Kau, Derchang" userId="b9148588-e694-4445-9765-2c9aad6149ce" providerId="ADAL" clId="{4F2A0DDC-3311-A249-A015-F8795C4DE6FB}" dt="2023-02-24T23:14:39.984" v="881"/>
          <ac:grpSpMkLst>
            <pc:docMk/>
            <pc:sldMk cId="4029416832" sldId="2147328794"/>
            <ac:grpSpMk id="702" creationId="{94FF1870-807F-20F2-7329-E20D11B6D463}"/>
          </ac:grpSpMkLst>
        </pc:grpChg>
        <pc:grpChg chg="mod">
          <ac:chgData name="Kau, Derchang" userId="b9148588-e694-4445-9765-2c9aad6149ce" providerId="ADAL" clId="{4F2A0DDC-3311-A249-A015-F8795C4DE6FB}" dt="2023-02-24T23:14:39.984" v="881"/>
          <ac:grpSpMkLst>
            <pc:docMk/>
            <pc:sldMk cId="4029416832" sldId="2147328794"/>
            <ac:grpSpMk id="703" creationId="{6E03EA8C-5776-34F6-FA45-C475B1B9C2F6}"/>
          </ac:grpSpMkLst>
        </pc:grpChg>
        <pc:grpChg chg="del mod topLvl">
          <ac:chgData name="Kau, Derchang" userId="b9148588-e694-4445-9765-2c9aad6149ce" providerId="ADAL" clId="{4F2A0DDC-3311-A249-A015-F8795C4DE6FB}" dt="2023-02-24T22:02:52.075" v="614" actId="165"/>
          <ac:grpSpMkLst>
            <pc:docMk/>
            <pc:sldMk cId="4029416832" sldId="2147328794"/>
            <ac:grpSpMk id="713" creationId="{6BEE7B75-F457-DAAE-8860-09A65AFAADBF}"/>
          </ac:grpSpMkLst>
        </pc:grpChg>
        <pc:grpChg chg="mod">
          <ac:chgData name="Kau, Derchang" userId="b9148588-e694-4445-9765-2c9aad6149ce" providerId="ADAL" clId="{4F2A0DDC-3311-A249-A015-F8795C4DE6FB}" dt="2023-02-24T23:08:13.166" v="861" actId="1076"/>
          <ac:grpSpMkLst>
            <pc:docMk/>
            <pc:sldMk cId="4029416832" sldId="2147328794"/>
            <ac:grpSpMk id="715" creationId="{E1F4F04E-995B-76D0-4D51-F0C39DD9F5EF}"/>
          </ac:grpSpMkLst>
        </pc:grpChg>
        <pc:grpChg chg="mod">
          <ac:chgData name="Kau, Derchang" userId="b9148588-e694-4445-9765-2c9aad6149ce" providerId="ADAL" clId="{4F2A0DDC-3311-A249-A015-F8795C4DE6FB}" dt="2023-02-24T23:08:13.166" v="861" actId="1076"/>
          <ac:grpSpMkLst>
            <pc:docMk/>
            <pc:sldMk cId="4029416832" sldId="2147328794"/>
            <ac:grpSpMk id="718" creationId="{46AD4576-4935-7A9E-14D9-F7B1FAB7DC27}"/>
          </ac:grpSpMkLst>
        </pc:grpChg>
        <pc:grpChg chg="add mod">
          <ac:chgData name="Kau, Derchang" userId="b9148588-e694-4445-9765-2c9aad6149ce" providerId="ADAL" clId="{4F2A0DDC-3311-A249-A015-F8795C4DE6FB}" dt="2023-02-24T23:17:45.607" v="905" actId="1076"/>
          <ac:grpSpMkLst>
            <pc:docMk/>
            <pc:sldMk cId="4029416832" sldId="2147328794"/>
            <ac:grpSpMk id="758" creationId="{C3DB7102-9AE0-59B6-20D7-451381F2727F}"/>
          </ac:grpSpMkLst>
        </pc:grpChg>
        <pc:grpChg chg="mod">
          <ac:chgData name="Kau, Derchang" userId="b9148588-e694-4445-9765-2c9aad6149ce" providerId="ADAL" clId="{4F2A0DDC-3311-A249-A015-F8795C4DE6FB}" dt="2023-02-24T23:17:21.810" v="903"/>
          <ac:grpSpMkLst>
            <pc:docMk/>
            <pc:sldMk cId="4029416832" sldId="2147328794"/>
            <ac:grpSpMk id="759" creationId="{5E2B2298-DAD1-50A3-FDB7-4AE22EDDDD10}"/>
          </ac:grpSpMkLst>
        </pc:grpChg>
        <pc:grpChg chg="mod">
          <ac:chgData name="Kau, Derchang" userId="b9148588-e694-4445-9765-2c9aad6149ce" providerId="ADAL" clId="{4F2A0DDC-3311-A249-A015-F8795C4DE6FB}" dt="2023-02-24T23:17:21.810" v="903"/>
          <ac:grpSpMkLst>
            <pc:docMk/>
            <pc:sldMk cId="4029416832" sldId="2147328794"/>
            <ac:grpSpMk id="761" creationId="{9AAF1F76-3936-35AE-7BF2-0FA46CE0DB8E}"/>
          </ac:grpSpMkLst>
        </pc:grpChg>
        <pc:grpChg chg="mod">
          <ac:chgData name="Kau, Derchang" userId="b9148588-e694-4445-9765-2c9aad6149ce" providerId="ADAL" clId="{4F2A0DDC-3311-A249-A015-F8795C4DE6FB}" dt="2023-02-24T23:17:21.810" v="903"/>
          <ac:grpSpMkLst>
            <pc:docMk/>
            <pc:sldMk cId="4029416832" sldId="2147328794"/>
            <ac:grpSpMk id="776" creationId="{16BE38D9-C385-70F8-9E71-277464F17FA1}"/>
          </ac:grpSpMkLst>
        </pc:grpChg>
        <pc:grpChg chg="mod">
          <ac:chgData name="Kau, Derchang" userId="b9148588-e694-4445-9765-2c9aad6149ce" providerId="ADAL" clId="{4F2A0DDC-3311-A249-A015-F8795C4DE6FB}" dt="2023-02-24T23:17:21.810" v="903"/>
          <ac:grpSpMkLst>
            <pc:docMk/>
            <pc:sldMk cId="4029416832" sldId="2147328794"/>
            <ac:grpSpMk id="777" creationId="{EF01D45D-EFF3-264D-2692-F306B9571AC8}"/>
          </ac:grpSpMkLst>
        </pc:grpChg>
        <pc:grpChg chg="mod">
          <ac:chgData name="Kau, Derchang" userId="b9148588-e694-4445-9765-2c9aad6149ce" providerId="ADAL" clId="{4F2A0DDC-3311-A249-A015-F8795C4DE6FB}" dt="2023-02-24T23:17:21.810" v="903"/>
          <ac:grpSpMkLst>
            <pc:docMk/>
            <pc:sldMk cId="4029416832" sldId="2147328794"/>
            <ac:grpSpMk id="778" creationId="{E136AFA9-6F00-3E4F-5D6B-D4A9C0D10DB9}"/>
          </ac:grpSpMkLst>
        </pc:grpChg>
        <pc:grpChg chg="mod">
          <ac:chgData name="Kau, Derchang" userId="b9148588-e694-4445-9765-2c9aad6149ce" providerId="ADAL" clId="{4F2A0DDC-3311-A249-A015-F8795C4DE6FB}" dt="2023-02-24T23:17:21.810" v="903"/>
          <ac:grpSpMkLst>
            <pc:docMk/>
            <pc:sldMk cId="4029416832" sldId="2147328794"/>
            <ac:grpSpMk id="779" creationId="{AA1D4553-CA2D-5432-D933-DDB2E202F53E}"/>
          </ac:grpSpMkLst>
        </pc:grpChg>
        <pc:grpChg chg="mod">
          <ac:chgData name="Kau, Derchang" userId="b9148588-e694-4445-9765-2c9aad6149ce" providerId="ADAL" clId="{4F2A0DDC-3311-A249-A015-F8795C4DE6FB}" dt="2023-02-24T23:17:21.810" v="903"/>
          <ac:grpSpMkLst>
            <pc:docMk/>
            <pc:sldMk cId="4029416832" sldId="2147328794"/>
            <ac:grpSpMk id="780" creationId="{7752835A-E03B-D3CF-8654-9F763A16D79A}"/>
          </ac:grpSpMkLst>
        </pc:grpChg>
        <pc:grpChg chg="mod">
          <ac:chgData name="Kau, Derchang" userId="b9148588-e694-4445-9765-2c9aad6149ce" providerId="ADAL" clId="{4F2A0DDC-3311-A249-A015-F8795C4DE6FB}" dt="2023-02-24T23:17:21.810" v="903"/>
          <ac:grpSpMkLst>
            <pc:docMk/>
            <pc:sldMk cId="4029416832" sldId="2147328794"/>
            <ac:grpSpMk id="781" creationId="{8065D0EA-646C-7293-C445-2D56ED253AA9}"/>
          </ac:grpSpMkLst>
        </pc:grpChg>
        <pc:grpChg chg="mod">
          <ac:chgData name="Kau, Derchang" userId="b9148588-e694-4445-9765-2c9aad6149ce" providerId="ADAL" clId="{4F2A0DDC-3311-A249-A015-F8795C4DE6FB}" dt="2023-02-24T23:17:21.810" v="903"/>
          <ac:grpSpMkLst>
            <pc:docMk/>
            <pc:sldMk cId="4029416832" sldId="2147328794"/>
            <ac:grpSpMk id="782" creationId="{BB0B5B81-6EDC-8AF6-2C85-C1EC1ACB1979}"/>
          </ac:grpSpMkLst>
        </pc:grpChg>
        <pc:grpChg chg="mod">
          <ac:chgData name="Kau, Derchang" userId="b9148588-e694-4445-9765-2c9aad6149ce" providerId="ADAL" clId="{4F2A0DDC-3311-A249-A015-F8795C4DE6FB}" dt="2023-02-24T23:17:21.810" v="903"/>
          <ac:grpSpMkLst>
            <pc:docMk/>
            <pc:sldMk cId="4029416832" sldId="2147328794"/>
            <ac:grpSpMk id="783" creationId="{1C3D265A-B5A6-0FF2-B036-D27A500E45CA}"/>
          </ac:grpSpMkLst>
        </pc:grpChg>
        <pc:grpChg chg="del mod">
          <ac:chgData name="Kau, Derchang" userId="b9148588-e694-4445-9765-2c9aad6149ce" providerId="ADAL" clId="{4F2A0DDC-3311-A249-A015-F8795C4DE6FB}" dt="2023-02-24T21:51:43.202" v="153" actId="165"/>
          <ac:grpSpMkLst>
            <pc:docMk/>
            <pc:sldMk cId="4029416832" sldId="2147328794"/>
            <ac:grpSpMk id="793" creationId="{60F2BB58-9AAC-19EF-D373-99D12B945702}"/>
          </ac:grpSpMkLst>
        </pc:grpChg>
        <pc:grpChg chg="add del">
          <ac:chgData name="Kau, Derchang" userId="b9148588-e694-4445-9765-2c9aad6149ce" providerId="ADAL" clId="{4F2A0DDC-3311-A249-A015-F8795C4DE6FB}" dt="2023-02-24T22:49:40.917" v="724" actId="165"/>
          <ac:grpSpMkLst>
            <pc:docMk/>
            <pc:sldMk cId="4029416832" sldId="2147328794"/>
            <ac:grpSpMk id="794" creationId="{B1CAD0DC-B8D6-CCD5-D3B3-EE0443490389}"/>
          </ac:grpSpMkLst>
        </pc:grpChg>
        <pc:grpChg chg="add mod">
          <ac:chgData name="Kau, Derchang" userId="b9148588-e694-4445-9765-2c9aad6149ce" providerId="ADAL" clId="{4F2A0DDC-3311-A249-A015-F8795C4DE6FB}" dt="2023-02-24T23:20:52.358" v="941" actId="1038"/>
          <ac:grpSpMkLst>
            <pc:docMk/>
            <pc:sldMk cId="4029416832" sldId="2147328794"/>
            <ac:grpSpMk id="808" creationId="{E8801272-6E01-886D-A903-27055E4B431D}"/>
          </ac:grpSpMkLst>
        </pc:grpChg>
        <pc:grpChg chg="mod">
          <ac:chgData name="Kau, Derchang" userId="b9148588-e694-4445-9765-2c9aad6149ce" providerId="ADAL" clId="{4F2A0DDC-3311-A249-A015-F8795C4DE6FB}" dt="2023-02-24T23:17:49.666" v="906"/>
          <ac:grpSpMkLst>
            <pc:docMk/>
            <pc:sldMk cId="4029416832" sldId="2147328794"/>
            <ac:grpSpMk id="809" creationId="{B51438CB-CDEC-2262-626F-4BFA47BC48C4}"/>
          </ac:grpSpMkLst>
        </pc:grpChg>
        <pc:grpChg chg="mod">
          <ac:chgData name="Kau, Derchang" userId="b9148588-e694-4445-9765-2c9aad6149ce" providerId="ADAL" clId="{4F2A0DDC-3311-A249-A015-F8795C4DE6FB}" dt="2023-02-24T23:17:49.666" v="906"/>
          <ac:grpSpMkLst>
            <pc:docMk/>
            <pc:sldMk cId="4029416832" sldId="2147328794"/>
            <ac:grpSpMk id="810" creationId="{D8C890CA-BF08-960F-1701-09E1D199B6BE}"/>
          </ac:grpSpMkLst>
        </pc:grpChg>
        <pc:grpChg chg="mod">
          <ac:chgData name="Kau, Derchang" userId="b9148588-e694-4445-9765-2c9aad6149ce" providerId="ADAL" clId="{4F2A0DDC-3311-A249-A015-F8795C4DE6FB}" dt="2023-02-24T23:17:49.666" v="906"/>
          <ac:grpSpMkLst>
            <pc:docMk/>
            <pc:sldMk cId="4029416832" sldId="2147328794"/>
            <ac:grpSpMk id="819" creationId="{0D6B1885-F937-7AD8-B23B-5352EB658E94}"/>
          </ac:grpSpMkLst>
        </pc:grpChg>
        <pc:grpChg chg="mod">
          <ac:chgData name="Kau, Derchang" userId="b9148588-e694-4445-9765-2c9aad6149ce" providerId="ADAL" clId="{4F2A0DDC-3311-A249-A015-F8795C4DE6FB}" dt="2023-02-24T23:17:49.666" v="906"/>
          <ac:grpSpMkLst>
            <pc:docMk/>
            <pc:sldMk cId="4029416832" sldId="2147328794"/>
            <ac:grpSpMk id="820" creationId="{B6CBEAF4-A46A-A0E8-498C-A55EDAD7C923}"/>
          </ac:grpSpMkLst>
        </pc:grpChg>
        <pc:grpChg chg="mod">
          <ac:chgData name="Kau, Derchang" userId="b9148588-e694-4445-9765-2c9aad6149ce" providerId="ADAL" clId="{4F2A0DDC-3311-A249-A015-F8795C4DE6FB}" dt="2023-02-24T23:17:49.666" v="906"/>
          <ac:grpSpMkLst>
            <pc:docMk/>
            <pc:sldMk cId="4029416832" sldId="2147328794"/>
            <ac:grpSpMk id="821" creationId="{D3A9FEDA-AAE3-A4AD-8460-91C8CCF46C15}"/>
          </ac:grpSpMkLst>
        </pc:grpChg>
        <pc:grpChg chg="mod">
          <ac:chgData name="Kau, Derchang" userId="b9148588-e694-4445-9765-2c9aad6149ce" providerId="ADAL" clId="{4F2A0DDC-3311-A249-A015-F8795C4DE6FB}" dt="2023-02-24T23:17:49.666" v="906"/>
          <ac:grpSpMkLst>
            <pc:docMk/>
            <pc:sldMk cId="4029416832" sldId="2147328794"/>
            <ac:grpSpMk id="822" creationId="{BFB35F04-97DB-A559-9B95-E4BC5FCE13C6}"/>
          </ac:grpSpMkLst>
        </pc:grpChg>
        <pc:grpChg chg="mod">
          <ac:chgData name="Kau, Derchang" userId="b9148588-e694-4445-9765-2c9aad6149ce" providerId="ADAL" clId="{4F2A0DDC-3311-A249-A015-F8795C4DE6FB}" dt="2023-02-24T23:17:49.666" v="906"/>
          <ac:grpSpMkLst>
            <pc:docMk/>
            <pc:sldMk cId="4029416832" sldId="2147328794"/>
            <ac:grpSpMk id="823" creationId="{D4CC6796-2449-ACDA-1E63-C533C9A56644}"/>
          </ac:grpSpMkLst>
        </pc:grpChg>
        <pc:grpChg chg="mod">
          <ac:chgData name="Kau, Derchang" userId="b9148588-e694-4445-9765-2c9aad6149ce" providerId="ADAL" clId="{4F2A0DDC-3311-A249-A015-F8795C4DE6FB}" dt="2023-02-24T23:17:49.666" v="906"/>
          <ac:grpSpMkLst>
            <pc:docMk/>
            <pc:sldMk cId="4029416832" sldId="2147328794"/>
            <ac:grpSpMk id="824" creationId="{8C63904C-E5CA-4A40-B0AC-DA78C9E6AAEA}"/>
          </ac:grpSpMkLst>
        </pc:grpChg>
        <pc:grpChg chg="mod">
          <ac:chgData name="Kau, Derchang" userId="b9148588-e694-4445-9765-2c9aad6149ce" providerId="ADAL" clId="{4F2A0DDC-3311-A249-A015-F8795C4DE6FB}" dt="2023-02-24T23:17:49.666" v="906"/>
          <ac:grpSpMkLst>
            <pc:docMk/>
            <pc:sldMk cId="4029416832" sldId="2147328794"/>
            <ac:grpSpMk id="825" creationId="{85033CA6-CC1A-3147-A524-72DB216EDAC1}"/>
          </ac:grpSpMkLst>
        </pc:grpChg>
        <pc:grpChg chg="mod">
          <ac:chgData name="Kau, Derchang" userId="b9148588-e694-4445-9765-2c9aad6149ce" providerId="ADAL" clId="{4F2A0DDC-3311-A249-A015-F8795C4DE6FB}" dt="2023-02-24T23:17:49.666" v="906"/>
          <ac:grpSpMkLst>
            <pc:docMk/>
            <pc:sldMk cId="4029416832" sldId="2147328794"/>
            <ac:grpSpMk id="826" creationId="{0321B6D6-D05B-2443-8187-A1732B796304}"/>
          </ac:grpSpMkLst>
        </pc:grpChg>
        <pc:grpChg chg="add mod">
          <ac:chgData name="Kau, Derchang" userId="b9148588-e694-4445-9765-2c9aad6149ce" providerId="ADAL" clId="{4F2A0DDC-3311-A249-A015-F8795C4DE6FB}" dt="2023-02-24T23:20:48.166" v="940" actId="1038"/>
          <ac:grpSpMkLst>
            <pc:docMk/>
            <pc:sldMk cId="4029416832" sldId="2147328794"/>
            <ac:grpSpMk id="834" creationId="{DEDF091E-BEA1-8E72-A40C-C7BFF2F154C0}"/>
          </ac:grpSpMkLst>
        </pc:grpChg>
        <pc:grpChg chg="mod">
          <ac:chgData name="Kau, Derchang" userId="b9148588-e694-4445-9765-2c9aad6149ce" providerId="ADAL" clId="{4F2A0DDC-3311-A249-A015-F8795C4DE6FB}" dt="2023-02-24T23:18:17.471" v="912"/>
          <ac:grpSpMkLst>
            <pc:docMk/>
            <pc:sldMk cId="4029416832" sldId="2147328794"/>
            <ac:grpSpMk id="835" creationId="{90982857-8EC3-1B2F-026B-0A66EE6D054C}"/>
          </ac:grpSpMkLst>
        </pc:grpChg>
        <pc:grpChg chg="mod">
          <ac:chgData name="Kau, Derchang" userId="b9148588-e694-4445-9765-2c9aad6149ce" providerId="ADAL" clId="{4F2A0DDC-3311-A249-A015-F8795C4DE6FB}" dt="2023-02-24T23:18:17.471" v="912"/>
          <ac:grpSpMkLst>
            <pc:docMk/>
            <pc:sldMk cId="4029416832" sldId="2147328794"/>
            <ac:grpSpMk id="836" creationId="{F6629544-1560-338A-7027-31580145FC9A}"/>
          </ac:grpSpMkLst>
        </pc:grpChg>
        <pc:grpChg chg="mod">
          <ac:chgData name="Kau, Derchang" userId="b9148588-e694-4445-9765-2c9aad6149ce" providerId="ADAL" clId="{4F2A0DDC-3311-A249-A015-F8795C4DE6FB}" dt="2023-02-24T23:18:17.471" v="912"/>
          <ac:grpSpMkLst>
            <pc:docMk/>
            <pc:sldMk cId="4029416832" sldId="2147328794"/>
            <ac:grpSpMk id="845" creationId="{0B59B15D-78C4-D91F-4698-1CA7E6C212D6}"/>
          </ac:grpSpMkLst>
        </pc:grpChg>
        <pc:grpChg chg="mod">
          <ac:chgData name="Kau, Derchang" userId="b9148588-e694-4445-9765-2c9aad6149ce" providerId="ADAL" clId="{4F2A0DDC-3311-A249-A015-F8795C4DE6FB}" dt="2023-02-24T23:18:17.471" v="912"/>
          <ac:grpSpMkLst>
            <pc:docMk/>
            <pc:sldMk cId="4029416832" sldId="2147328794"/>
            <ac:grpSpMk id="846" creationId="{5E6DFB83-BB2F-089D-C71F-06CDE5FED407}"/>
          </ac:grpSpMkLst>
        </pc:grpChg>
        <pc:grpChg chg="mod">
          <ac:chgData name="Kau, Derchang" userId="b9148588-e694-4445-9765-2c9aad6149ce" providerId="ADAL" clId="{4F2A0DDC-3311-A249-A015-F8795C4DE6FB}" dt="2023-02-24T23:18:17.471" v="912"/>
          <ac:grpSpMkLst>
            <pc:docMk/>
            <pc:sldMk cId="4029416832" sldId="2147328794"/>
            <ac:grpSpMk id="847" creationId="{A24CD194-9D46-CAC2-9AA2-0CE0B5ED4447}"/>
          </ac:grpSpMkLst>
        </pc:grpChg>
        <pc:grpChg chg="mod">
          <ac:chgData name="Kau, Derchang" userId="b9148588-e694-4445-9765-2c9aad6149ce" providerId="ADAL" clId="{4F2A0DDC-3311-A249-A015-F8795C4DE6FB}" dt="2023-02-24T23:18:17.471" v="912"/>
          <ac:grpSpMkLst>
            <pc:docMk/>
            <pc:sldMk cId="4029416832" sldId="2147328794"/>
            <ac:grpSpMk id="848" creationId="{3B95B06D-832B-E108-2AD6-87A85B5DBA9E}"/>
          </ac:grpSpMkLst>
        </pc:grpChg>
        <pc:grpChg chg="mod">
          <ac:chgData name="Kau, Derchang" userId="b9148588-e694-4445-9765-2c9aad6149ce" providerId="ADAL" clId="{4F2A0DDC-3311-A249-A015-F8795C4DE6FB}" dt="2023-02-24T23:18:17.471" v="912"/>
          <ac:grpSpMkLst>
            <pc:docMk/>
            <pc:sldMk cId="4029416832" sldId="2147328794"/>
            <ac:grpSpMk id="849" creationId="{AECA6344-5D6C-22E0-81B9-9483F7050487}"/>
          </ac:grpSpMkLst>
        </pc:grpChg>
        <pc:grpChg chg="mod">
          <ac:chgData name="Kau, Derchang" userId="b9148588-e694-4445-9765-2c9aad6149ce" providerId="ADAL" clId="{4F2A0DDC-3311-A249-A015-F8795C4DE6FB}" dt="2023-02-24T23:18:17.471" v="912"/>
          <ac:grpSpMkLst>
            <pc:docMk/>
            <pc:sldMk cId="4029416832" sldId="2147328794"/>
            <ac:grpSpMk id="850" creationId="{C757E2F7-344C-395C-980A-02785FEF9C06}"/>
          </ac:grpSpMkLst>
        </pc:grpChg>
        <pc:grpChg chg="mod">
          <ac:chgData name="Kau, Derchang" userId="b9148588-e694-4445-9765-2c9aad6149ce" providerId="ADAL" clId="{4F2A0DDC-3311-A249-A015-F8795C4DE6FB}" dt="2023-02-24T23:18:17.471" v="912"/>
          <ac:grpSpMkLst>
            <pc:docMk/>
            <pc:sldMk cId="4029416832" sldId="2147328794"/>
            <ac:grpSpMk id="851" creationId="{7EE0CE05-372E-E922-DCBA-5B7EAC58A439}"/>
          </ac:grpSpMkLst>
        </pc:grpChg>
        <pc:grpChg chg="mod">
          <ac:chgData name="Kau, Derchang" userId="b9148588-e694-4445-9765-2c9aad6149ce" providerId="ADAL" clId="{4F2A0DDC-3311-A249-A015-F8795C4DE6FB}" dt="2023-02-24T23:18:17.471" v="912"/>
          <ac:grpSpMkLst>
            <pc:docMk/>
            <pc:sldMk cId="4029416832" sldId="2147328794"/>
            <ac:grpSpMk id="852" creationId="{45F7C7E8-13B0-4386-FAFC-9A9591A5C595}"/>
          </ac:grpSpMkLst>
        </pc:grpChg>
        <pc:grpChg chg="add mod">
          <ac:chgData name="Kau, Derchang" userId="b9148588-e694-4445-9765-2c9aad6149ce" providerId="ADAL" clId="{4F2A0DDC-3311-A249-A015-F8795C4DE6FB}" dt="2023-02-24T23:20:42.908" v="938" actId="1038"/>
          <ac:grpSpMkLst>
            <pc:docMk/>
            <pc:sldMk cId="4029416832" sldId="2147328794"/>
            <ac:grpSpMk id="869" creationId="{26968A7B-82A1-FB80-ACD7-84B9F47AA0F5}"/>
          </ac:grpSpMkLst>
        </pc:grpChg>
        <pc:grpChg chg="mod">
          <ac:chgData name="Kau, Derchang" userId="b9148588-e694-4445-9765-2c9aad6149ce" providerId="ADAL" clId="{4F2A0DDC-3311-A249-A015-F8795C4DE6FB}" dt="2023-02-24T23:18:27.498" v="914"/>
          <ac:grpSpMkLst>
            <pc:docMk/>
            <pc:sldMk cId="4029416832" sldId="2147328794"/>
            <ac:grpSpMk id="870" creationId="{13E36F04-A8E3-82C5-4894-33637309D851}"/>
          </ac:grpSpMkLst>
        </pc:grpChg>
        <pc:grpChg chg="mod">
          <ac:chgData name="Kau, Derchang" userId="b9148588-e694-4445-9765-2c9aad6149ce" providerId="ADAL" clId="{4F2A0DDC-3311-A249-A015-F8795C4DE6FB}" dt="2023-02-24T23:18:27.498" v="914"/>
          <ac:grpSpMkLst>
            <pc:docMk/>
            <pc:sldMk cId="4029416832" sldId="2147328794"/>
            <ac:grpSpMk id="871" creationId="{F1231406-36A5-833A-5A78-1016785849AA}"/>
          </ac:grpSpMkLst>
        </pc:grpChg>
        <pc:grpChg chg="mod">
          <ac:chgData name="Kau, Derchang" userId="b9148588-e694-4445-9765-2c9aad6149ce" providerId="ADAL" clId="{4F2A0DDC-3311-A249-A015-F8795C4DE6FB}" dt="2023-02-24T23:18:27.498" v="914"/>
          <ac:grpSpMkLst>
            <pc:docMk/>
            <pc:sldMk cId="4029416832" sldId="2147328794"/>
            <ac:grpSpMk id="880" creationId="{FB55DE8B-C9A8-FCFB-BB94-0DBC38CB3A70}"/>
          </ac:grpSpMkLst>
        </pc:grpChg>
        <pc:grpChg chg="mod">
          <ac:chgData name="Kau, Derchang" userId="b9148588-e694-4445-9765-2c9aad6149ce" providerId="ADAL" clId="{4F2A0DDC-3311-A249-A015-F8795C4DE6FB}" dt="2023-02-24T23:18:27.498" v="914"/>
          <ac:grpSpMkLst>
            <pc:docMk/>
            <pc:sldMk cId="4029416832" sldId="2147328794"/>
            <ac:grpSpMk id="881" creationId="{CB0FC59F-6E77-2274-D299-D16A2B029258}"/>
          </ac:grpSpMkLst>
        </pc:grpChg>
        <pc:grpChg chg="mod">
          <ac:chgData name="Kau, Derchang" userId="b9148588-e694-4445-9765-2c9aad6149ce" providerId="ADAL" clId="{4F2A0DDC-3311-A249-A015-F8795C4DE6FB}" dt="2023-02-24T23:18:27.498" v="914"/>
          <ac:grpSpMkLst>
            <pc:docMk/>
            <pc:sldMk cId="4029416832" sldId="2147328794"/>
            <ac:grpSpMk id="882" creationId="{7124D701-CE67-F0BC-BA1C-6C725CD9BE88}"/>
          </ac:grpSpMkLst>
        </pc:grpChg>
        <pc:grpChg chg="mod">
          <ac:chgData name="Kau, Derchang" userId="b9148588-e694-4445-9765-2c9aad6149ce" providerId="ADAL" clId="{4F2A0DDC-3311-A249-A015-F8795C4DE6FB}" dt="2023-02-24T23:18:27.498" v="914"/>
          <ac:grpSpMkLst>
            <pc:docMk/>
            <pc:sldMk cId="4029416832" sldId="2147328794"/>
            <ac:grpSpMk id="883" creationId="{0740AE63-F3D8-055E-52C7-C3A91463C38C}"/>
          </ac:grpSpMkLst>
        </pc:grpChg>
        <pc:grpChg chg="mod">
          <ac:chgData name="Kau, Derchang" userId="b9148588-e694-4445-9765-2c9aad6149ce" providerId="ADAL" clId="{4F2A0DDC-3311-A249-A015-F8795C4DE6FB}" dt="2023-02-24T23:18:27.498" v="914"/>
          <ac:grpSpMkLst>
            <pc:docMk/>
            <pc:sldMk cId="4029416832" sldId="2147328794"/>
            <ac:grpSpMk id="884" creationId="{9AC75206-58CA-FE05-28ED-E0D974FE621B}"/>
          </ac:grpSpMkLst>
        </pc:grpChg>
        <pc:grpChg chg="mod">
          <ac:chgData name="Kau, Derchang" userId="b9148588-e694-4445-9765-2c9aad6149ce" providerId="ADAL" clId="{4F2A0DDC-3311-A249-A015-F8795C4DE6FB}" dt="2023-02-24T23:18:27.498" v="914"/>
          <ac:grpSpMkLst>
            <pc:docMk/>
            <pc:sldMk cId="4029416832" sldId="2147328794"/>
            <ac:grpSpMk id="885" creationId="{C0EB6794-8FA0-95A1-F24D-516570A22E97}"/>
          </ac:grpSpMkLst>
        </pc:grpChg>
        <pc:grpChg chg="mod">
          <ac:chgData name="Kau, Derchang" userId="b9148588-e694-4445-9765-2c9aad6149ce" providerId="ADAL" clId="{4F2A0DDC-3311-A249-A015-F8795C4DE6FB}" dt="2023-02-24T23:18:27.498" v="914"/>
          <ac:grpSpMkLst>
            <pc:docMk/>
            <pc:sldMk cId="4029416832" sldId="2147328794"/>
            <ac:grpSpMk id="886" creationId="{D3B611AF-F1AC-A75B-D1B2-315030F740DA}"/>
          </ac:grpSpMkLst>
        </pc:grpChg>
        <pc:grpChg chg="mod">
          <ac:chgData name="Kau, Derchang" userId="b9148588-e694-4445-9765-2c9aad6149ce" providerId="ADAL" clId="{4F2A0DDC-3311-A249-A015-F8795C4DE6FB}" dt="2023-02-24T23:18:27.498" v="914"/>
          <ac:grpSpMkLst>
            <pc:docMk/>
            <pc:sldMk cId="4029416832" sldId="2147328794"/>
            <ac:grpSpMk id="887" creationId="{8F7CBEEC-6DB8-F3C9-D93C-0C58D86CC228}"/>
          </ac:grpSpMkLst>
        </pc:grpChg>
        <pc:grpChg chg="add mod">
          <ac:chgData name="Kau, Derchang" userId="b9148588-e694-4445-9765-2c9aad6149ce" providerId="ADAL" clId="{4F2A0DDC-3311-A249-A015-F8795C4DE6FB}" dt="2023-02-24T23:20:34.969" v="935" actId="1038"/>
          <ac:grpSpMkLst>
            <pc:docMk/>
            <pc:sldMk cId="4029416832" sldId="2147328794"/>
            <ac:grpSpMk id="904" creationId="{F304C713-7ABA-2B19-E455-21CF65F39F0A}"/>
          </ac:grpSpMkLst>
        </pc:grpChg>
        <pc:grpChg chg="mod">
          <ac:chgData name="Kau, Derchang" userId="b9148588-e694-4445-9765-2c9aad6149ce" providerId="ADAL" clId="{4F2A0DDC-3311-A249-A015-F8795C4DE6FB}" dt="2023-02-24T23:18:43.170" v="916"/>
          <ac:grpSpMkLst>
            <pc:docMk/>
            <pc:sldMk cId="4029416832" sldId="2147328794"/>
            <ac:grpSpMk id="905" creationId="{8AA4C3F6-0FD7-9F23-6C43-52B917DB17AD}"/>
          </ac:grpSpMkLst>
        </pc:grpChg>
        <pc:grpChg chg="mod">
          <ac:chgData name="Kau, Derchang" userId="b9148588-e694-4445-9765-2c9aad6149ce" providerId="ADAL" clId="{4F2A0DDC-3311-A249-A015-F8795C4DE6FB}" dt="2023-02-24T23:18:43.170" v="916"/>
          <ac:grpSpMkLst>
            <pc:docMk/>
            <pc:sldMk cId="4029416832" sldId="2147328794"/>
            <ac:grpSpMk id="906" creationId="{5DDF7888-29F3-FE96-1E5E-03ED0E09A8EF}"/>
          </ac:grpSpMkLst>
        </pc:grpChg>
        <pc:grpChg chg="mod">
          <ac:chgData name="Kau, Derchang" userId="b9148588-e694-4445-9765-2c9aad6149ce" providerId="ADAL" clId="{4F2A0DDC-3311-A249-A015-F8795C4DE6FB}" dt="2023-02-24T23:18:43.170" v="916"/>
          <ac:grpSpMkLst>
            <pc:docMk/>
            <pc:sldMk cId="4029416832" sldId="2147328794"/>
            <ac:grpSpMk id="915" creationId="{42D8DA15-427A-898F-CAB6-95F40D335D66}"/>
          </ac:grpSpMkLst>
        </pc:grpChg>
        <pc:grpChg chg="mod">
          <ac:chgData name="Kau, Derchang" userId="b9148588-e694-4445-9765-2c9aad6149ce" providerId="ADAL" clId="{4F2A0DDC-3311-A249-A015-F8795C4DE6FB}" dt="2023-02-24T23:18:43.170" v="916"/>
          <ac:grpSpMkLst>
            <pc:docMk/>
            <pc:sldMk cId="4029416832" sldId="2147328794"/>
            <ac:grpSpMk id="916" creationId="{F4F90ADB-B107-5580-D717-C64144FE8679}"/>
          </ac:grpSpMkLst>
        </pc:grpChg>
        <pc:grpChg chg="mod">
          <ac:chgData name="Kau, Derchang" userId="b9148588-e694-4445-9765-2c9aad6149ce" providerId="ADAL" clId="{4F2A0DDC-3311-A249-A015-F8795C4DE6FB}" dt="2023-02-24T23:18:43.170" v="916"/>
          <ac:grpSpMkLst>
            <pc:docMk/>
            <pc:sldMk cId="4029416832" sldId="2147328794"/>
            <ac:grpSpMk id="917" creationId="{B77244BC-CFE0-4CE3-C35B-9FAABCE227DD}"/>
          </ac:grpSpMkLst>
        </pc:grpChg>
        <pc:grpChg chg="mod">
          <ac:chgData name="Kau, Derchang" userId="b9148588-e694-4445-9765-2c9aad6149ce" providerId="ADAL" clId="{4F2A0DDC-3311-A249-A015-F8795C4DE6FB}" dt="2023-02-24T23:18:43.170" v="916"/>
          <ac:grpSpMkLst>
            <pc:docMk/>
            <pc:sldMk cId="4029416832" sldId="2147328794"/>
            <ac:grpSpMk id="918" creationId="{7E7588FC-6682-C2DA-76D7-A75496B7C6DD}"/>
          </ac:grpSpMkLst>
        </pc:grpChg>
        <pc:grpChg chg="mod">
          <ac:chgData name="Kau, Derchang" userId="b9148588-e694-4445-9765-2c9aad6149ce" providerId="ADAL" clId="{4F2A0DDC-3311-A249-A015-F8795C4DE6FB}" dt="2023-02-24T23:18:43.170" v="916"/>
          <ac:grpSpMkLst>
            <pc:docMk/>
            <pc:sldMk cId="4029416832" sldId="2147328794"/>
            <ac:grpSpMk id="919" creationId="{CE26B782-7D4C-84F6-8312-5651C11A8DD4}"/>
          </ac:grpSpMkLst>
        </pc:grpChg>
        <pc:grpChg chg="mod">
          <ac:chgData name="Kau, Derchang" userId="b9148588-e694-4445-9765-2c9aad6149ce" providerId="ADAL" clId="{4F2A0DDC-3311-A249-A015-F8795C4DE6FB}" dt="2023-02-24T23:18:43.170" v="916"/>
          <ac:grpSpMkLst>
            <pc:docMk/>
            <pc:sldMk cId="4029416832" sldId="2147328794"/>
            <ac:grpSpMk id="920" creationId="{AD7CB3C9-91D1-E806-420F-5D0DA41ADF8C}"/>
          </ac:grpSpMkLst>
        </pc:grpChg>
        <pc:grpChg chg="mod">
          <ac:chgData name="Kau, Derchang" userId="b9148588-e694-4445-9765-2c9aad6149ce" providerId="ADAL" clId="{4F2A0DDC-3311-A249-A015-F8795C4DE6FB}" dt="2023-02-24T23:18:43.170" v="916"/>
          <ac:grpSpMkLst>
            <pc:docMk/>
            <pc:sldMk cId="4029416832" sldId="2147328794"/>
            <ac:grpSpMk id="921" creationId="{7FAE1658-4158-33DD-FD6A-7704BE7CEC48}"/>
          </ac:grpSpMkLst>
        </pc:grpChg>
        <pc:grpChg chg="mod">
          <ac:chgData name="Kau, Derchang" userId="b9148588-e694-4445-9765-2c9aad6149ce" providerId="ADAL" clId="{4F2A0DDC-3311-A249-A015-F8795C4DE6FB}" dt="2023-02-24T23:18:43.170" v="916"/>
          <ac:grpSpMkLst>
            <pc:docMk/>
            <pc:sldMk cId="4029416832" sldId="2147328794"/>
            <ac:grpSpMk id="922" creationId="{DEED3927-7566-2635-94DF-23B0A1D0D051}"/>
          </ac:grpSpMkLst>
        </pc:grpChg>
        <pc:grpChg chg="add del mod">
          <ac:chgData name="Kau, Derchang" userId="b9148588-e694-4445-9765-2c9aad6149ce" providerId="ADAL" clId="{4F2A0DDC-3311-A249-A015-F8795C4DE6FB}" dt="2023-02-24T23:20:56.793" v="942" actId="478"/>
          <ac:grpSpMkLst>
            <pc:docMk/>
            <pc:sldMk cId="4029416832" sldId="2147328794"/>
            <ac:grpSpMk id="939" creationId="{928ECFAF-F125-A2B6-061B-F8E102EDAFF2}"/>
          </ac:grpSpMkLst>
        </pc:grpChg>
        <pc:grpChg chg="mod">
          <ac:chgData name="Kau, Derchang" userId="b9148588-e694-4445-9765-2c9aad6149ce" providerId="ADAL" clId="{4F2A0DDC-3311-A249-A015-F8795C4DE6FB}" dt="2023-02-24T23:19:02.962" v="918"/>
          <ac:grpSpMkLst>
            <pc:docMk/>
            <pc:sldMk cId="4029416832" sldId="2147328794"/>
            <ac:grpSpMk id="940" creationId="{D195E544-8BEC-1B8C-DC26-5B486AB41CD0}"/>
          </ac:grpSpMkLst>
        </pc:grpChg>
        <pc:grpChg chg="mod">
          <ac:chgData name="Kau, Derchang" userId="b9148588-e694-4445-9765-2c9aad6149ce" providerId="ADAL" clId="{4F2A0DDC-3311-A249-A015-F8795C4DE6FB}" dt="2023-02-24T23:19:02.962" v="918"/>
          <ac:grpSpMkLst>
            <pc:docMk/>
            <pc:sldMk cId="4029416832" sldId="2147328794"/>
            <ac:grpSpMk id="941" creationId="{43C39AAF-8AB8-7ACD-432B-4C7A5CFB988E}"/>
          </ac:grpSpMkLst>
        </pc:grpChg>
        <pc:grpChg chg="mod">
          <ac:chgData name="Kau, Derchang" userId="b9148588-e694-4445-9765-2c9aad6149ce" providerId="ADAL" clId="{4F2A0DDC-3311-A249-A015-F8795C4DE6FB}" dt="2023-02-24T23:19:02.962" v="918"/>
          <ac:grpSpMkLst>
            <pc:docMk/>
            <pc:sldMk cId="4029416832" sldId="2147328794"/>
            <ac:grpSpMk id="950" creationId="{30E3CB02-33A7-1C8C-6396-CD01D6C1523F}"/>
          </ac:grpSpMkLst>
        </pc:grpChg>
        <pc:grpChg chg="mod">
          <ac:chgData name="Kau, Derchang" userId="b9148588-e694-4445-9765-2c9aad6149ce" providerId="ADAL" clId="{4F2A0DDC-3311-A249-A015-F8795C4DE6FB}" dt="2023-02-24T23:19:02.962" v="918"/>
          <ac:grpSpMkLst>
            <pc:docMk/>
            <pc:sldMk cId="4029416832" sldId="2147328794"/>
            <ac:grpSpMk id="951" creationId="{2D72B732-7AA3-1752-4249-7D55D6F764EF}"/>
          </ac:grpSpMkLst>
        </pc:grpChg>
        <pc:grpChg chg="mod">
          <ac:chgData name="Kau, Derchang" userId="b9148588-e694-4445-9765-2c9aad6149ce" providerId="ADAL" clId="{4F2A0DDC-3311-A249-A015-F8795C4DE6FB}" dt="2023-02-24T23:19:02.962" v="918"/>
          <ac:grpSpMkLst>
            <pc:docMk/>
            <pc:sldMk cId="4029416832" sldId="2147328794"/>
            <ac:grpSpMk id="952" creationId="{5AC41F9D-FF32-5F8F-C53F-E7B40130EFCB}"/>
          </ac:grpSpMkLst>
        </pc:grpChg>
        <pc:grpChg chg="mod">
          <ac:chgData name="Kau, Derchang" userId="b9148588-e694-4445-9765-2c9aad6149ce" providerId="ADAL" clId="{4F2A0DDC-3311-A249-A015-F8795C4DE6FB}" dt="2023-02-24T23:19:02.962" v="918"/>
          <ac:grpSpMkLst>
            <pc:docMk/>
            <pc:sldMk cId="4029416832" sldId="2147328794"/>
            <ac:grpSpMk id="953" creationId="{B165635D-3EFA-BF06-5E25-08ABE59346C2}"/>
          </ac:grpSpMkLst>
        </pc:grpChg>
        <pc:grpChg chg="mod">
          <ac:chgData name="Kau, Derchang" userId="b9148588-e694-4445-9765-2c9aad6149ce" providerId="ADAL" clId="{4F2A0DDC-3311-A249-A015-F8795C4DE6FB}" dt="2023-02-24T23:19:02.962" v="918"/>
          <ac:grpSpMkLst>
            <pc:docMk/>
            <pc:sldMk cId="4029416832" sldId="2147328794"/>
            <ac:grpSpMk id="954" creationId="{06112B30-3495-11A4-A598-5575CE131835}"/>
          </ac:grpSpMkLst>
        </pc:grpChg>
        <pc:grpChg chg="mod">
          <ac:chgData name="Kau, Derchang" userId="b9148588-e694-4445-9765-2c9aad6149ce" providerId="ADAL" clId="{4F2A0DDC-3311-A249-A015-F8795C4DE6FB}" dt="2023-02-24T23:19:02.962" v="918"/>
          <ac:grpSpMkLst>
            <pc:docMk/>
            <pc:sldMk cId="4029416832" sldId="2147328794"/>
            <ac:grpSpMk id="955" creationId="{9F21210F-844F-C6A9-BA99-70E91D304225}"/>
          </ac:grpSpMkLst>
        </pc:grpChg>
        <pc:grpChg chg="mod">
          <ac:chgData name="Kau, Derchang" userId="b9148588-e694-4445-9765-2c9aad6149ce" providerId="ADAL" clId="{4F2A0DDC-3311-A249-A015-F8795C4DE6FB}" dt="2023-02-24T23:19:02.962" v="918"/>
          <ac:grpSpMkLst>
            <pc:docMk/>
            <pc:sldMk cId="4029416832" sldId="2147328794"/>
            <ac:grpSpMk id="956" creationId="{58002F7D-53B6-81CD-9724-C3C24C82DAFD}"/>
          </ac:grpSpMkLst>
        </pc:grpChg>
        <pc:grpChg chg="mod">
          <ac:chgData name="Kau, Derchang" userId="b9148588-e694-4445-9765-2c9aad6149ce" providerId="ADAL" clId="{4F2A0DDC-3311-A249-A015-F8795C4DE6FB}" dt="2023-02-24T23:19:02.962" v="918"/>
          <ac:grpSpMkLst>
            <pc:docMk/>
            <pc:sldMk cId="4029416832" sldId="2147328794"/>
            <ac:grpSpMk id="957" creationId="{575BF4EA-11A2-200F-2B8A-DAB13C8A5BF6}"/>
          </ac:grpSpMkLst>
        </pc:grpChg>
        <pc:grpChg chg="add mod">
          <ac:chgData name="Kau, Derchang" userId="b9148588-e694-4445-9765-2c9aad6149ce" providerId="ADAL" clId="{4F2A0DDC-3311-A249-A015-F8795C4DE6FB}" dt="2023-02-25T05:27:10.602" v="1069" actId="1037"/>
          <ac:grpSpMkLst>
            <pc:docMk/>
            <pc:sldMk cId="4029416832" sldId="2147328794"/>
            <ac:grpSpMk id="974" creationId="{C899AC02-045E-64E3-F2F5-62722CF0D197}"/>
          </ac:grpSpMkLst>
        </pc:grpChg>
        <pc:grpChg chg="add">
          <ac:chgData name="Kau, Derchang" userId="b9148588-e694-4445-9765-2c9aad6149ce" providerId="ADAL" clId="{4F2A0DDC-3311-A249-A015-F8795C4DE6FB}" dt="2023-02-25T05:27:27.291" v="1070" actId="164"/>
          <ac:grpSpMkLst>
            <pc:docMk/>
            <pc:sldMk cId="4029416832" sldId="2147328794"/>
            <ac:grpSpMk id="976" creationId="{6EB8BF27-46B5-EFF1-89FB-4958C040B285}"/>
          </ac:grpSpMkLst>
        </pc:grpChg>
        <pc:cxnChg chg="add del mod topLvl">
          <ac:chgData name="Kau, Derchang" userId="b9148588-e694-4445-9765-2c9aad6149ce" providerId="ADAL" clId="{4F2A0DDC-3311-A249-A015-F8795C4DE6FB}" dt="2023-02-25T05:29:46.213" v="1078" actId="14100"/>
          <ac:cxnSpMkLst>
            <pc:docMk/>
            <pc:sldMk cId="4029416832" sldId="2147328794"/>
            <ac:cxnSpMk id="27" creationId="{F9E85889-9751-D8F6-6744-F2154714F865}"/>
          </ac:cxnSpMkLst>
        </pc:cxnChg>
        <pc:cxnChg chg="add mod">
          <ac:chgData name="Kau, Derchang" userId="b9148588-e694-4445-9765-2c9aad6149ce" providerId="ADAL" clId="{4F2A0DDC-3311-A249-A015-F8795C4DE6FB}" dt="2023-02-24T22:52:41.931" v="771" actId="14100"/>
          <ac:cxnSpMkLst>
            <pc:docMk/>
            <pc:sldMk cId="4029416832" sldId="2147328794"/>
            <ac:cxnSpMk id="55" creationId="{2B7B07D7-33E6-136A-70AA-89C2C6AB6D1B}"/>
          </ac:cxnSpMkLst>
        </pc:cxnChg>
        <pc:cxnChg chg="add mod">
          <ac:chgData name="Kau, Derchang" userId="b9148588-e694-4445-9765-2c9aad6149ce" providerId="ADAL" clId="{4F2A0DDC-3311-A249-A015-F8795C4DE6FB}" dt="2023-02-24T22:53:52.540" v="779" actId="692"/>
          <ac:cxnSpMkLst>
            <pc:docMk/>
            <pc:sldMk cId="4029416832" sldId="2147328794"/>
            <ac:cxnSpMk id="57" creationId="{DB3FF781-6794-936A-F45C-F50CD89BDCA7}"/>
          </ac:cxnSpMkLst>
        </pc:cxnChg>
        <pc:cxnChg chg="add mod">
          <ac:chgData name="Kau, Derchang" userId="b9148588-e694-4445-9765-2c9aad6149ce" providerId="ADAL" clId="{4F2A0DDC-3311-A249-A015-F8795C4DE6FB}" dt="2023-02-24T22:55:00.097" v="788" actId="1076"/>
          <ac:cxnSpMkLst>
            <pc:docMk/>
            <pc:sldMk cId="4029416832" sldId="2147328794"/>
            <ac:cxnSpMk id="467" creationId="{0B32D348-D64D-933A-D2D9-9214605AB5D2}"/>
          </ac:cxnSpMkLst>
        </pc:cxnChg>
        <pc:cxnChg chg="mod topLvl">
          <ac:chgData name="Kau, Derchang" userId="b9148588-e694-4445-9765-2c9aad6149ce" providerId="ADAL" clId="{4F2A0DDC-3311-A249-A015-F8795C4DE6FB}" dt="2023-02-25T05:30:27.616" v="1100" actId="1076"/>
          <ac:cxnSpMkLst>
            <pc:docMk/>
            <pc:sldMk cId="4029416832" sldId="2147328794"/>
            <ac:cxnSpMk id="670" creationId="{4E2990C5-6FAD-C7E4-8B36-83983BA7A2B9}"/>
          </ac:cxnSpMkLst>
        </pc:cxnChg>
        <pc:cxnChg chg="add mod">
          <ac:chgData name="Kau, Derchang" userId="b9148588-e694-4445-9765-2c9aad6149ce" providerId="ADAL" clId="{4F2A0DDC-3311-A249-A015-F8795C4DE6FB}" dt="2023-02-24T23:16:11.219" v="895" actId="1076"/>
          <ac:cxnSpMkLst>
            <pc:docMk/>
            <pc:sldMk cId="4029416832" sldId="2147328794"/>
            <ac:cxnSpMk id="677" creationId="{CD8CBAF9-3B6A-B6F4-9FDD-2A5A34A30F4A}"/>
          </ac:cxnSpMkLst>
        </pc:cxnChg>
        <pc:cxnChg chg="mod">
          <ac:chgData name="Kau, Derchang" userId="b9148588-e694-4445-9765-2c9aad6149ce" providerId="ADAL" clId="{4F2A0DDC-3311-A249-A015-F8795C4DE6FB}" dt="2023-02-24T23:09:43.656" v="866" actId="14100"/>
          <ac:cxnSpMkLst>
            <pc:docMk/>
            <pc:sldMk cId="4029416832" sldId="2147328794"/>
            <ac:cxnSpMk id="723" creationId="{0F1362B1-0B28-45B5-7982-EA446C4A10D8}"/>
          </ac:cxnSpMkLst>
        </pc:cxnChg>
        <pc:cxnChg chg="mod">
          <ac:chgData name="Kau, Derchang" userId="b9148588-e694-4445-9765-2c9aad6149ce" providerId="ADAL" clId="{4F2A0DDC-3311-A249-A015-F8795C4DE6FB}" dt="2023-02-24T23:09:57.413" v="867" actId="1076"/>
          <ac:cxnSpMkLst>
            <pc:docMk/>
            <pc:sldMk cId="4029416832" sldId="2147328794"/>
            <ac:cxnSpMk id="724" creationId="{979EA805-DB9D-D304-7586-873FF357C933}"/>
          </ac:cxnSpMkLst>
        </pc:cxnChg>
        <pc:cxnChg chg="mod">
          <ac:chgData name="Kau, Derchang" userId="b9148588-e694-4445-9765-2c9aad6149ce" providerId="ADAL" clId="{4F2A0DDC-3311-A249-A015-F8795C4DE6FB}" dt="2023-02-24T23:08:13.166" v="861" actId="1076"/>
          <ac:cxnSpMkLst>
            <pc:docMk/>
            <pc:sldMk cId="4029416832" sldId="2147328794"/>
            <ac:cxnSpMk id="728" creationId="{9855617E-AE7A-6B64-8702-DB185AE9007E}"/>
          </ac:cxnSpMkLst>
        </pc:cxnChg>
        <pc:cxnChg chg="mod">
          <ac:chgData name="Kau, Derchang" userId="b9148588-e694-4445-9765-2c9aad6149ce" providerId="ADAL" clId="{4F2A0DDC-3311-A249-A015-F8795C4DE6FB}" dt="2023-02-24T23:10:35.906" v="871" actId="14100"/>
          <ac:cxnSpMkLst>
            <pc:docMk/>
            <pc:sldMk cId="4029416832" sldId="2147328794"/>
            <ac:cxnSpMk id="729" creationId="{F9976392-1B40-1191-80E5-B3064B608E55}"/>
          </ac:cxnSpMkLst>
        </pc:cxnChg>
        <pc:cxnChg chg="mod">
          <ac:chgData name="Kau, Derchang" userId="b9148588-e694-4445-9765-2c9aad6149ce" providerId="ADAL" clId="{4F2A0DDC-3311-A249-A015-F8795C4DE6FB}" dt="2023-02-24T23:10:29.856" v="870" actId="14100"/>
          <ac:cxnSpMkLst>
            <pc:docMk/>
            <pc:sldMk cId="4029416832" sldId="2147328794"/>
            <ac:cxnSpMk id="756" creationId="{C89D46AF-6CFE-08FC-E67C-802AB4A140A9}"/>
          </ac:cxnSpMkLst>
        </pc:cxnChg>
        <pc:cxnChg chg="del topLvl">
          <ac:chgData name="Kau, Derchang" userId="b9148588-e694-4445-9765-2c9aad6149ce" providerId="ADAL" clId="{4F2A0DDC-3311-A249-A015-F8795C4DE6FB}" dt="2023-02-24T22:55:56.369" v="793" actId="478"/>
          <ac:cxnSpMkLst>
            <pc:docMk/>
            <pc:sldMk cId="4029416832" sldId="2147328794"/>
            <ac:cxnSpMk id="763" creationId="{3970F524-14A4-2668-D549-F8B0B3718155}"/>
          </ac:cxnSpMkLst>
        </pc:cxnChg>
        <pc:cxnChg chg="mod topLvl">
          <ac:chgData name="Kau, Derchang" userId="b9148588-e694-4445-9765-2c9aad6149ce" providerId="ADAL" clId="{4F2A0DDC-3311-A249-A015-F8795C4DE6FB}" dt="2023-02-24T22:52:56.636" v="772" actId="1076"/>
          <ac:cxnSpMkLst>
            <pc:docMk/>
            <pc:sldMk cId="4029416832" sldId="2147328794"/>
            <ac:cxnSpMk id="764" creationId="{1CB296ED-8D0C-4501-1978-76DAF182CD3B}"/>
          </ac:cxnSpMkLst>
        </pc:cxnChg>
        <pc:cxnChg chg="topLvl">
          <ac:chgData name="Kau, Derchang" userId="b9148588-e694-4445-9765-2c9aad6149ce" providerId="ADAL" clId="{4F2A0DDC-3311-A249-A015-F8795C4DE6FB}" dt="2023-02-24T22:49:40.917" v="724" actId="165"/>
          <ac:cxnSpMkLst>
            <pc:docMk/>
            <pc:sldMk cId="4029416832" sldId="2147328794"/>
            <ac:cxnSpMk id="770" creationId="{1CB5CC35-3B4E-F73F-C820-E63E162D9B3E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3A553E8-0470-1349-956C-3CB1869458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67CBD2-00E1-E94C-B4F0-37C39C209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B726A-C477-6444-83BF-F1538D69AD12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7C31E5-3BC8-F849-AC60-6FCBD80D55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01290B-DD02-C147-B1CC-37C02F331D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CDB93-7126-8142-8B95-E87AEC483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27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Shape 105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56" name="Shape 105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1pPr>
    <a:lvl2pPr indent="1143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2pPr>
    <a:lvl3pPr indent="2286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3pPr>
    <a:lvl4pPr indent="3429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4pPr>
    <a:lvl5pPr indent="4572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5pPr>
    <a:lvl6pPr indent="5715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6pPr>
    <a:lvl7pPr indent="6858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7pPr>
    <a:lvl8pPr indent="8001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8pPr>
    <a:lvl9pPr indent="9144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96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915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73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7968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787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49856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516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65997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06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1111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13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940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631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800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500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94966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2139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27547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680995965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1118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403765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316376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0831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</a:t>
            </a:r>
            <a:endParaRPr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37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55479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325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699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1918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323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051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Department or Event 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67" r:id="rId2"/>
    <p:sldLayoutId id="2147483766" r:id="rId3"/>
    <p:sldLayoutId id="2147483756" r:id="rId4"/>
    <p:sldLayoutId id="2147483759" r:id="rId5"/>
    <p:sldLayoutId id="2147483755" r:id="rId6"/>
    <p:sldLayoutId id="2147483722" r:id="rId7"/>
    <p:sldLayoutId id="2147483778" r:id="rId8"/>
    <p:sldLayoutId id="2147483724" r:id="rId9"/>
    <p:sldLayoutId id="2147483751" r:id="rId10"/>
    <p:sldLayoutId id="2147483730" r:id="rId11"/>
    <p:sldLayoutId id="2147483754" r:id="rId12"/>
    <p:sldLayoutId id="2147483761" r:id="rId13"/>
    <p:sldLayoutId id="2147483749" r:id="rId14"/>
    <p:sldLayoutId id="2147483746" r:id="rId15"/>
    <p:sldLayoutId id="2147483747" r:id="rId16"/>
    <p:sldLayoutId id="2147483769" r:id="rId17"/>
    <p:sldLayoutId id="2147483768" r:id="rId18"/>
    <p:sldLayoutId id="2147483723" r:id="rId19"/>
    <p:sldLayoutId id="2147483770" r:id="rId20"/>
    <p:sldLayoutId id="2147483771" r:id="rId21"/>
    <p:sldLayoutId id="2147483772" r:id="rId22"/>
    <p:sldLayoutId id="2147483745" r:id="rId23"/>
    <p:sldLayoutId id="2147483780" r:id="rId24"/>
    <p:sldLayoutId id="2147483744" r:id="rId25"/>
    <p:sldLayoutId id="2147483750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9F4BE2-8E4A-4003-B816-9E34781F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5475" y="3585279"/>
            <a:ext cx="8065943" cy="1091827"/>
          </a:xfrm>
        </p:spPr>
        <p:txBody>
          <a:bodyPr/>
          <a:lstStyle/>
          <a:p>
            <a:r>
              <a:rPr lang="en-US" sz="4400"/>
              <a:t>NVL-PX and NVL-MX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BEAF9F9-E88D-44A4-A1B6-BAA2E532B65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/>
              <a:t>Mike Goldsmith &amp; DerChang Kau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3EBA5-DC2F-14C6-B792-E24C63BD79B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895475" y="2641987"/>
            <a:ext cx="10296524" cy="630733"/>
          </a:xfrm>
        </p:spPr>
        <p:txBody>
          <a:bodyPr>
            <a:normAutofit/>
          </a:bodyPr>
          <a:lstStyle/>
          <a:p>
            <a:r>
              <a:rPr lang="en-US" sz="3600"/>
              <a:t>2.3D-BT</a:t>
            </a:r>
            <a:r>
              <a:rPr lang="en-US" sz="3600" baseline="30000"/>
              <a:t>2</a:t>
            </a:r>
            <a:r>
              <a:rPr lang="en-US" sz="3600"/>
              <a:t> Packaging Mockup </a:t>
            </a:r>
          </a:p>
        </p:txBody>
      </p:sp>
    </p:spTree>
    <p:extLst>
      <p:ext uri="{BB962C8B-B14F-4D97-AF65-F5344CB8AC3E}">
        <p14:creationId xmlns:p14="http://schemas.microsoft.com/office/powerpoint/2010/main" val="3251058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8C6C0-BBA7-4C56-B401-2DE0754BC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3315" y="313018"/>
            <a:ext cx="4378727" cy="708222"/>
          </a:xfrm>
        </p:spPr>
        <p:txBody>
          <a:bodyPr/>
          <a:lstStyle/>
          <a:p>
            <a:pPr algn="ctr"/>
            <a:r>
              <a:rPr lang="en-US" dirty="0"/>
              <a:t>NVL </a:t>
            </a:r>
            <a:r>
              <a:rPr lang="en-US" dirty="0" err="1"/>
              <a:t>Chiplets</a:t>
            </a:r>
            <a:endParaRPr lang="en-US" dirty="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BADD8C2-9334-4437-8477-77C90E529BAF}"/>
              </a:ext>
            </a:extLst>
          </p:cNvPr>
          <p:cNvGrpSpPr/>
          <p:nvPr/>
        </p:nvGrpSpPr>
        <p:grpSpPr>
          <a:xfrm>
            <a:off x="1126675" y="554691"/>
            <a:ext cx="1867437" cy="3200400"/>
            <a:chOff x="9104883" y="1477697"/>
            <a:chExt cx="1867437" cy="3200402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8D46396-DBF4-918B-9AA2-CD5CEDF50D28}"/>
                </a:ext>
              </a:extLst>
            </p:cNvPr>
            <p:cNvSpPr>
              <a:spLocks/>
            </p:cNvSpPr>
            <p:nvPr/>
          </p:nvSpPr>
          <p:spPr>
            <a:xfrm>
              <a:off x="9130486" y="1477697"/>
              <a:ext cx="1828800" cy="3200400"/>
            </a:xfrm>
            <a:prstGeom prst="rect">
              <a:avLst/>
            </a:prstGeom>
            <a:solidFill>
              <a:srgbClr val="92D05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D4479FE9-37AD-7672-64AE-11577DF65C50}"/>
                </a:ext>
              </a:extLst>
            </p:cNvPr>
            <p:cNvCxnSpPr/>
            <p:nvPr/>
          </p:nvCxnSpPr>
          <p:spPr>
            <a:xfrm>
              <a:off x="9104883" y="1736300"/>
              <a:ext cx="1867437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EC94E5F-B09F-7652-E3BE-B80D6CC63410}"/>
                </a:ext>
              </a:extLst>
            </p:cNvPr>
            <p:cNvSpPr txBox="1"/>
            <p:nvPr/>
          </p:nvSpPr>
          <p:spPr>
            <a:xfrm>
              <a:off x="9611533" y="1762057"/>
              <a:ext cx="46807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F099420A-34AB-A901-5AD4-A98CF330BCA8}"/>
                </a:ext>
              </a:extLst>
            </p:cNvPr>
            <p:cNvCxnSpPr>
              <a:cxnSpLocks/>
            </p:cNvCxnSpPr>
            <p:nvPr/>
          </p:nvCxnSpPr>
          <p:spPr>
            <a:xfrm>
              <a:off x="10712481" y="1498244"/>
              <a:ext cx="0" cy="3179855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16CC997-E4F6-F6FB-9D9F-CB02E525205C}"/>
                </a:ext>
              </a:extLst>
            </p:cNvPr>
            <p:cNvSpPr txBox="1"/>
            <p:nvPr/>
          </p:nvSpPr>
          <p:spPr>
            <a:xfrm rot="16200000">
              <a:off x="10260235" y="3703615"/>
              <a:ext cx="604333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17.5mm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437D8724-F695-ACF7-6FFB-CD7B28EAFE59}"/>
              </a:ext>
            </a:extLst>
          </p:cNvPr>
          <p:cNvGrpSpPr/>
          <p:nvPr/>
        </p:nvGrpSpPr>
        <p:grpSpPr>
          <a:xfrm>
            <a:off x="4002388" y="1323109"/>
            <a:ext cx="2403833" cy="1923491"/>
            <a:chOff x="8581846" y="4623233"/>
            <a:chExt cx="2403833" cy="192349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E459900-88FB-486A-63C5-FF1F8910A2EC}"/>
                </a:ext>
              </a:extLst>
            </p:cNvPr>
            <p:cNvSpPr>
              <a:spLocks/>
            </p:cNvSpPr>
            <p:nvPr/>
          </p:nvSpPr>
          <p:spPr>
            <a:xfrm>
              <a:off x="8581846" y="4626484"/>
              <a:ext cx="2377440" cy="1920240"/>
            </a:xfrm>
            <a:prstGeom prst="rect">
              <a:avLst/>
            </a:prstGeom>
            <a:solidFill>
              <a:srgbClr val="C0000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GPU-PX</a:t>
              </a: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A2D3AEF8-22F0-66DE-A11E-7DC7FB12F50D}"/>
                </a:ext>
              </a:extLst>
            </p:cNvPr>
            <p:cNvCxnSpPr>
              <a:cxnSpLocks/>
            </p:cNvCxnSpPr>
            <p:nvPr/>
          </p:nvCxnSpPr>
          <p:spPr>
            <a:xfrm>
              <a:off x="8581846" y="4856305"/>
              <a:ext cx="2403833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DA4A0C68-5351-2591-8B0E-6A697AAE7A35}"/>
                </a:ext>
              </a:extLst>
            </p:cNvPr>
            <p:cNvCxnSpPr>
              <a:cxnSpLocks/>
            </p:cNvCxnSpPr>
            <p:nvPr/>
          </p:nvCxnSpPr>
          <p:spPr>
            <a:xfrm>
              <a:off x="10712481" y="4623233"/>
              <a:ext cx="0" cy="192349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5E76114-24E2-93AE-EB81-50526D6C4748}"/>
                </a:ext>
              </a:extLst>
            </p:cNvPr>
            <p:cNvSpPr txBox="1"/>
            <p:nvPr/>
          </p:nvSpPr>
          <p:spPr>
            <a:xfrm>
              <a:off x="9424457" y="4888254"/>
              <a:ext cx="46807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13mm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6A87C34-BF5E-EEBB-CBB2-C440E16B7123}"/>
                </a:ext>
              </a:extLst>
            </p:cNvPr>
            <p:cNvSpPr txBox="1"/>
            <p:nvPr/>
          </p:nvSpPr>
          <p:spPr>
            <a:xfrm rot="16200000">
              <a:off x="10266210" y="5820038"/>
              <a:ext cx="604333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10.5mm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14C8C79-F547-7856-29B7-63A2A1F0A0BD}"/>
              </a:ext>
            </a:extLst>
          </p:cNvPr>
          <p:cNvGrpSpPr/>
          <p:nvPr/>
        </p:nvGrpSpPr>
        <p:grpSpPr>
          <a:xfrm>
            <a:off x="7312360" y="1249833"/>
            <a:ext cx="960121" cy="1876851"/>
            <a:chOff x="8151845" y="1475365"/>
            <a:chExt cx="960121" cy="1876851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E112878-3D06-E102-B96C-50E67409ADB5}"/>
                </a:ext>
              </a:extLst>
            </p:cNvPr>
            <p:cNvSpPr>
              <a:spLocks/>
            </p:cNvSpPr>
            <p:nvPr/>
          </p:nvSpPr>
          <p:spPr>
            <a:xfrm rot="5400000">
              <a:off x="7694646" y="1934896"/>
              <a:ext cx="1874519" cy="960120"/>
            </a:xfrm>
            <a:prstGeom prst="rect">
              <a:avLst/>
            </a:prstGeom>
            <a:solidFill>
              <a:srgbClr val="00B0F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PCD-PX</a:t>
              </a: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FE238D8C-4266-AFC3-A9F9-1F798729A17A}"/>
                </a:ext>
              </a:extLst>
            </p:cNvPr>
            <p:cNvCxnSpPr>
              <a:cxnSpLocks/>
            </p:cNvCxnSpPr>
            <p:nvPr/>
          </p:nvCxnSpPr>
          <p:spPr>
            <a:xfrm>
              <a:off x="8151845" y="1730113"/>
              <a:ext cx="953038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0BCCCEF-C9DB-3145-88D7-2329298ED920}"/>
                </a:ext>
              </a:extLst>
            </p:cNvPr>
            <p:cNvSpPr txBox="1"/>
            <p:nvPr/>
          </p:nvSpPr>
          <p:spPr>
            <a:xfrm>
              <a:off x="8331275" y="1752973"/>
              <a:ext cx="604333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5.25mm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63352F9C-DBA1-B5A6-B757-1335F4ABE38B}"/>
                </a:ext>
              </a:extLst>
            </p:cNvPr>
            <p:cNvCxnSpPr>
              <a:cxnSpLocks/>
            </p:cNvCxnSpPr>
            <p:nvPr/>
          </p:nvCxnSpPr>
          <p:spPr>
            <a:xfrm>
              <a:off x="8267016" y="1475365"/>
              <a:ext cx="0" cy="187685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7AF37328-C137-1BC4-095C-BB5D74AE29F7}"/>
                </a:ext>
              </a:extLst>
            </p:cNvPr>
            <p:cNvSpPr txBox="1"/>
            <p:nvPr/>
          </p:nvSpPr>
          <p:spPr>
            <a:xfrm rot="16200000">
              <a:off x="8046106" y="2807710"/>
              <a:ext cx="695703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10.25mm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2ACC9BF-99D0-FE53-4482-1116F90582EA}"/>
              </a:ext>
            </a:extLst>
          </p:cNvPr>
          <p:cNvGrpSpPr/>
          <p:nvPr/>
        </p:nvGrpSpPr>
        <p:grpSpPr>
          <a:xfrm>
            <a:off x="8996587" y="1147922"/>
            <a:ext cx="1783080" cy="1993392"/>
            <a:chOff x="9130486" y="1477697"/>
            <a:chExt cx="1783080" cy="1993392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E3136E5F-3F27-DB89-53F2-1E087AC6560E}"/>
                </a:ext>
              </a:extLst>
            </p:cNvPr>
            <p:cNvSpPr>
              <a:spLocks/>
            </p:cNvSpPr>
            <p:nvPr/>
          </p:nvSpPr>
          <p:spPr>
            <a:xfrm>
              <a:off x="9130486" y="1477697"/>
              <a:ext cx="1783080" cy="1993392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256MB</a:t>
              </a: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58CC24B5-6AFA-145F-42E4-7BB0FC82D7E4}"/>
                </a:ext>
              </a:extLst>
            </p:cNvPr>
            <p:cNvCxnSpPr>
              <a:cxnSpLocks/>
            </p:cNvCxnSpPr>
            <p:nvPr/>
          </p:nvCxnSpPr>
          <p:spPr>
            <a:xfrm>
              <a:off x="9130486" y="1736300"/>
              <a:ext cx="1783080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9CC24EB-6B6B-1444-7403-2E989386C1DE}"/>
                </a:ext>
              </a:extLst>
            </p:cNvPr>
            <p:cNvSpPr txBox="1"/>
            <p:nvPr/>
          </p:nvSpPr>
          <p:spPr>
            <a:xfrm>
              <a:off x="9381317" y="1537351"/>
              <a:ext cx="604333" cy="4308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8.44~</a:t>
              </a:r>
            </a:p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9.75mm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12DE948D-93F4-7279-236D-DB35DC552711}"/>
                </a:ext>
              </a:extLst>
            </p:cNvPr>
            <p:cNvCxnSpPr>
              <a:cxnSpLocks/>
            </p:cNvCxnSpPr>
            <p:nvPr/>
          </p:nvCxnSpPr>
          <p:spPr>
            <a:xfrm>
              <a:off x="10712481" y="1498244"/>
              <a:ext cx="0" cy="1972845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4C92F664-5F7E-4642-7CD4-BE60C955EFD8}"/>
                </a:ext>
              </a:extLst>
            </p:cNvPr>
            <p:cNvSpPr txBox="1"/>
            <p:nvPr/>
          </p:nvSpPr>
          <p:spPr>
            <a:xfrm rot="16200000">
              <a:off x="10350271" y="2804232"/>
              <a:ext cx="695703" cy="4308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9.84~</a:t>
              </a:r>
            </a:p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10.91mm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4059E1D5-82AC-75B4-82F8-B29FBFCE9E8F}"/>
              </a:ext>
            </a:extLst>
          </p:cNvPr>
          <p:cNvGrpSpPr/>
          <p:nvPr/>
        </p:nvGrpSpPr>
        <p:grpSpPr>
          <a:xfrm>
            <a:off x="9000454" y="3806164"/>
            <a:ext cx="886968" cy="1993392"/>
            <a:chOff x="9130486" y="1477697"/>
            <a:chExt cx="886968" cy="199339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B016D781-CB4C-1DE0-A3B4-301C7E7168DB}"/>
                </a:ext>
              </a:extLst>
            </p:cNvPr>
            <p:cNvSpPr>
              <a:spLocks/>
            </p:cNvSpPr>
            <p:nvPr/>
          </p:nvSpPr>
          <p:spPr>
            <a:xfrm>
              <a:off x="9130486" y="1477697"/>
              <a:ext cx="886968" cy="1993392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128MB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92287D78-356F-082A-89A1-41A9201B78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30486" y="1752987"/>
              <a:ext cx="886968" cy="3143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470CEE78-A9A7-CF90-D732-DB62727CC3AE}"/>
                </a:ext>
              </a:extLst>
            </p:cNvPr>
            <p:cNvSpPr txBox="1"/>
            <p:nvPr/>
          </p:nvSpPr>
          <p:spPr>
            <a:xfrm>
              <a:off x="9159721" y="1538398"/>
              <a:ext cx="727763" cy="1538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0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4.22~4.87mm</a:t>
              </a:r>
              <a:endPara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64C7DF96-C617-3A10-5BCC-1B4E1EEB8B8B}"/>
                </a:ext>
              </a:extLst>
            </p:cNvPr>
            <p:cNvCxnSpPr>
              <a:cxnSpLocks/>
            </p:cNvCxnSpPr>
            <p:nvPr/>
          </p:nvCxnSpPr>
          <p:spPr>
            <a:xfrm>
              <a:off x="9914903" y="1487970"/>
              <a:ext cx="0" cy="1972845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ACAFD616-077A-9B5F-F58F-879C085A7682}"/>
                </a:ext>
              </a:extLst>
            </p:cNvPr>
            <p:cNvSpPr txBox="1"/>
            <p:nvPr/>
          </p:nvSpPr>
          <p:spPr>
            <a:xfrm rot="16200000">
              <a:off x="9406642" y="2922970"/>
              <a:ext cx="793487" cy="1538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0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9.84~10.91mm</a:t>
              </a:r>
              <a:endPara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8A983A5E-C828-47D4-1150-7625E4219579}"/>
              </a:ext>
            </a:extLst>
          </p:cNvPr>
          <p:cNvGrpSpPr/>
          <p:nvPr/>
        </p:nvGrpSpPr>
        <p:grpSpPr>
          <a:xfrm>
            <a:off x="10100497" y="4178467"/>
            <a:ext cx="892170" cy="1028194"/>
            <a:chOff x="9125284" y="1477697"/>
            <a:chExt cx="892170" cy="1028194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309295E8-B769-F30E-3A5E-918AB30845BF}"/>
                </a:ext>
              </a:extLst>
            </p:cNvPr>
            <p:cNvSpPr>
              <a:spLocks/>
            </p:cNvSpPr>
            <p:nvPr/>
          </p:nvSpPr>
          <p:spPr>
            <a:xfrm>
              <a:off x="9130486" y="1477697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648MB</a:t>
              </a:r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80A73FED-89B1-9C50-413C-0BE377929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25284" y="1731659"/>
              <a:ext cx="886968" cy="3143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2E3E0BFD-8183-3993-0ACC-C1087D1CD8DC}"/>
                </a:ext>
              </a:extLst>
            </p:cNvPr>
            <p:cNvSpPr txBox="1"/>
            <p:nvPr/>
          </p:nvSpPr>
          <p:spPr>
            <a:xfrm>
              <a:off x="9164679" y="1525271"/>
              <a:ext cx="727763" cy="1538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0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4.22~4.87mm</a:t>
              </a:r>
              <a:endParaRPr kumimoji="0" lang="en-US" sz="10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DF09A12E-DB9A-C1F6-3D6C-E690EC5BB81B}"/>
                </a:ext>
              </a:extLst>
            </p:cNvPr>
            <p:cNvCxnSpPr>
              <a:cxnSpLocks/>
            </p:cNvCxnSpPr>
            <p:nvPr/>
          </p:nvCxnSpPr>
          <p:spPr>
            <a:xfrm>
              <a:off x="9914903" y="1487970"/>
              <a:ext cx="0" cy="101792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6863CF0D-C50D-73A1-EAC9-3770130A49F6}"/>
              </a:ext>
            </a:extLst>
          </p:cNvPr>
          <p:cNvSpPr txBox="1"/>
          <p:nvPr/>
        </p:nvSpPr>
        <p:spPr>
          <a:xfrm rot="16200000">
            <a:off x="10529961" y="4773842"/>
            <a:ext cx="72776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4.92~5.46mm</a:t>
            </a:r>
            <a:endParaRPr kumimoji="0" lang="en-US" sz="10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6D6E2025-D206-78C2-1148-FC8165DE7DC3}"/>
              </a:ext>
            </a:extLst>
          </p:cNvPr>
          <p:cNvGrpSpPr/>
          <p:nvPr/>
        </p:nvGrpSpPr>
        <p:grpSpPr>
          <a:xfrm>
            <a:off x="4122578" y="4899908"/>
            <a:ext cx="1828800" cy="707037"/>
            <a:chOff x="8581846" y="4623233"/>
            <a:chExt cx="1828800" cy="707037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BDB8A6EF-9932-6624-7123-E820C3AF3CCE}"/>
                </a:ext>
              </a:extLst>
            </p:cNvPr>
            <p:cNvSpPr>
              <a:spLocks/>
            </p:cNvSpPr>
            <p:nvPr/>
          </p:nvSpPr>
          <p:spPr>
            <a:xfrm>
              <a:off x="8581846" y="4626484"/>
              <a:ext cx="1828800" cy="658368"/>
            </a:xfrm>
            <a:prstGeom prst="rect">
              <a:avLst/>
            </a:prstGeom>
            <a:solidFill>
              <a:srgbClr val="C0000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GPU-U</a:t>
              </a:r>
            </a:p>
          </p:txBody>
        </p: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EBD6EC9D-BA8F-2C51-3C1B-B8D5333FC46E}"/>
                </a:ext>
              </a:extLst>
            </p:cNvPr>
            <p:cNvCxnSpPr>
              <a:cxnSpLocks/>
            </p:cNvCxnSpPr>
            <p:nvPr/>
          </p:nvCxnSpPr>
          <p:spPr>
            <a:xfrm>
              <a:off x="8581846" y="4838677"/>
              <a:ext cx="1828800" cy="8173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A9C33CC3-23A5-FD1B-3AE6-7DD7924FC55E}"/>
                </a:ext>
              </a:extLst>
            </p:cNvPr>
            <p:cNvCxnSpPr>
              <a:cxnSpLocks/>
            </p:cNvCxnSpPr>
            <p:nvPr/>
          </p:nvCxnSpPr>
          <p:spPr>
            <a:xfrm>
              <a:off x="10210797" y="4623233"/>
              <a:ext cx="0" cy="707037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1419ED1D-B325-F8CA-4AD5-1332E98408DA}"/>
                </a:ext>
              </a:extLst>
            </p:cNvPr>
            <p:cNvSpPr txBox="1"/>
            <p:nvPr/>
          </p:nvSpPr>
          <p:spPr>
            <a:xfrm>
              <a:off x="8740873" y="4623233"/>
              <a:ext cx="46807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7446245F-4829-E509-B6B9-90FD31FF43CF}"/>
                </a:ext>
              </a:extLst>
            </p:cNvPr>
            <p:cNvSpPr txBox="1"/>
            <p:nvPr/>
          </p:nvSpPr>
          <p:spPr>
            <a:xfrm rot="16200000">
              <a:off x="9845412" y="4869028"/>
              <a:ext cx="512961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3.6mm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4419876-A1B8-F697-D3B6-DB897BFAF03E}"/>
              </a:ext>
            </a:extLst>
          </p:cNvPr>
          <p:cNvGrpSpPr/>
          <p:nvPr/>
        </p:nvGrpSpPr>
        <p:grpSpPr>
          <a:xfrm>
            <a:off x="7289108" y="4164481"/>
            <a:ext cx="960120" cy="1842091"/>
            <a:chOff x="7717505" y="1043357"/>
            <a:chExt cx="960120" cy="1842091"/>
          </a:xfrm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C732EABD-EC55-4FE0-2DFE-1510314C422F}"/>
                </a:ext>
              </a:extLst>
            </p:cNvPr>
            <p:cNvSpPr>
              <a:spLocks/>
            </p:cNvSpPr>
            <p:nvPr/>
          </p:nvSpPr>
          <p:spPr>
            <a:xfrm>
              <a:off x="7717505" y="1043357"/>
              <a:ext cx="960120" cy="1828800"/>
            </a:xfrm>
            <a:prstGeom prst="rect">
              <a:avLst/>
            </a:prstGeom>
            <a:solidFill>
              <a:srgbClr val="00B0F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PCD-P</a:t>
              </a:r>
            </a:p>
          </p:txBody>
        </p: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308788C7-F2F9-F16F-113B-6FAA80090633}"/>
                </a:ext>
              </a:extLst>
            </p:cNvPr>
            <p:cNvCxnSpPr>
              <a:cxnSpLocks/>
            </p:cNvCxnSpPr>
            <p:nvPr/>
          </p:nvCxnSpPr>
          <p:spPr>
            <a:xfrm>
              <a:off x="7717505" y="1172748"/>
              <a:ext cx="953038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F862699B-3E26-4896-99C7-697FE8EF01F0}"/>
                </a:ext>
              </a:extLst>
            </p:cNvPr>
            <p:cNvSpPr txBox="1"/>
            <p:nvPr/>
          </p:nvSpPr>
          <p:spPr>
            <a:xfrm>
              <a:off x="7831212" y="1254426"/>
              <a:ext cx="604333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5.25mm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47B606E0-519A-FBAD-C2D7-358D19FE37BC}"/>
                </a:ext>
              </a:extLst>
            </p:cNvPr>
            <p:cNvCxnSpPr>
              <a:cxnSpLocks/>
            </p:cNvCxnSpPr>
            <p:nvPr/>
          </p:nvCxnSpPr>
          <p:spPr>
            <a:xfrm>
              <a:off x="8481126" y="1043357"/>
              <a:ext cx="0" cy="184209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17D104FC-0C83-6EDE-3327-E83D96ED6625}"/>
                </a:ext>
              </a:extLst>
            </p:cNvPr>
            <p:cNvSpPr txBox="1"/>
            <p:nvPr/>
          </p:nvSpPr>
          <p:spPr>
            <a:xfrm rot="16200000">
              <a:off x="8115657" y="2357112"/>
              <a:ext cx="46807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B927EEFC-1F7A-9F81-5544-03C85DD43DAA}"/>
              </a:ext>
            </a:extLst>
          </p:cNvPr>
          <p:cNvGrpSpPr/>
          <p:nvPr/>
        </p:nvGrpSpPr>
        <p:grpSpPr>
          <a:xfrm>
            <a:off x="1178918" y="4199924"/>
            <a:ext cx="1867437" cy="1828800"/>
            <a:chOff x="9104883" y="1477697"/>
            <a:chExt cx="1867437" cy="182880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942E8930-AB72-9BA6-058E-FD802A7EE9A4}"/>
                </a:ext>
              </a:extLst>
            </p:cNvPr>
            <p:cNvSpPr>
              <a:spLocks/>
            </p:cNvSpPr>
            <p:nvPr/>
          </p:nvSpPr>
          <p:spPr>
            <a:xfrm>
              <a:off x="9130486" y="1477697"/>
              <a:ext cx="1828800" cy="1828800"/>
            </a:xfrm>
            <a:prstGeom prst="rect">
              <a:avLst/>
            </a:prstGeom>
            <a:solidFill>
              <a:srgbClr val="92D05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CPU-MX</a:t>
              </a:r>
            </a:p>
          </p:txBody>
        </p: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42EACC1B-B8B3-ECF5-CDB0-69F1338829FA}"/>
                </a:ext>
              </a:extLst>
            </p:cNvPr>
            <p:cNvCxnSpPr/>
            <p:nvPr/>
          </p:nvCxnSpPr>
          <p:spPr>
            <a:xfrm>
              <a:off x="9104883" y="1736300"/>
              <a:ext cx="1867437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98F59C1B-A0D2-C00F-1AA2-49BD32F0FF01}"/>
                </a:ext>
              </a:extLst>
            </p:cNvPr>
            <p:cNvSpPr txBox="1"/>
            <p:nvPr/>
          </p:nvSpPr>
          <p:spPr>
            <a:xfrm>
              <a:off x="9611533" y="1762057"/>
              <a:ext cx="46807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48728B95-5C20-E473-76FB-2DC536B5C5DD}"/>
                </a:ext>
              </a:extLst>
            </p:cNvPr>
            <p:cNvCxnSpPr>
              <a:cxnSpLocks/>
            </p:cNvCxnSpPr>
            <p:nvPr/>
          </p:nvCxnSpPr>
          <p:spPr>
            <a:xfrm>
              <a:off x="10712481" y="1498244"/>
              <a:ext cx="0" cy="1808253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A486023F-3D5D-2A65-B757-3451C8A61A29}"/>
                </a:ext>
              </a:extLst>
            </p:cNvPr>
            <p:cNvSpPr txBox="1"/>
            <p:nvPr/>
          </p:nvSpPr>
          <p:spPr>
            <a:xfrm rot="16200000">
              <a:off x="10369053" y="2610751"/>
              <a:ext cx="46807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368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8C6C0-BBA7-4C56-B401-2DE0754BC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70" y="571501"/>
            <a:ext cx="7232932" cy="708222"/>
          </a:xfrm>
        </p:spPr>
        <p:txBody>
          <a:bodyPr/>
          <a:lstStyle/>
          <a:p>
            <a:r>
              <a:rPr lang="en-US" sz="2800"/>
              <a:t>NVL-PX with 256MB embedded SRAM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487C6A0-6289-DE87-C430-16DD31E334E9}"/>
              </a:ext>
            </a:extLst>
          </p:cNvPr>
          <p:cNvGrpSpPr/>
          <p:nvPr/>
        </p:nvGrpSpPr>
        <p:grpSpPr>
          <a:xfrm>
            <a:off x="665714" y="1220475"/>
            <a:ext cx="2985302" cy="5306581"/>
            <a:chOff x="665714" y="1220475"/>
            <a:chExt cx="2985302" cy="530658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8D46396-DBF4-918B-9AA2-CD5CEDF50D28}"/>
                </a:ext>
              </a:extLst>
            </p:cNvPr>
            <p:cNvSpPr>
              <a:spLocks/>
            </p:cNvSpPr>
            <p:nvPr/>
          </p:nvSpPr>
          <p:spPr>
            <a:xfrm>
              <a:off x="1746460" y="1279723"/>
              <a:ext cx="1828800" cy="3200400"/>
            </a:xfrm>
            <a:prstGeom prst="rect">
              <a:avLst/>
            </a:prstGeom>
            <a:solidFill>
              <a:srgbClr val="92D05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Discrete DTC </a:t>
              </a:r>
              <a:b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not shown)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E3136E5F-3F27-DB89-53F2-1E087AC6560E}"/>
                </a:ext>
              </a:extLst>
            </p:cNvPr>
            <p:cNvSpPr>
              <a:spLocks/>
            </p:cNvSpPr>
            <p:nvPr/>
          </p:nvSpPr>
          <p:spPr>
            <a:xfrm>
              <a:off x="1790980" y="1353909"/>
              <a:ext cx="1783080" cy="1993392"/>
            </a:xfrm>
            <a:prstGeom prst="rect">
              <a:avLst/>
            </a:prstGeom>
            <a:solidFill>
              <a:srgbClr val="7030A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Embedded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256MB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E459900-88FB-486A-63C5-FF1F8910A2EC}"/>
                </a:ext>
              </a:extLst>
            </p:cNvPr>
            <p:cNvSpPr>
              <a:spLocks/>
            </p:cNvSpPr>
            <p:nvPr/>
          </p:nvSpPr>
          <p:spPr>
            <a:xfrm>
              <a:off x="1195484" y="4506359"/>
              <a:ext cx="2377440" cy="1920240"/>
            </a:xfrm>
            <a:prstGeom prst="rect">
              <a:avLst/>
            </a:prstGeom>
            <a:solidFill>
              <a:srgbClr val="C0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GPU-PX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E112878-3D06-E102-B96C-50E67409ADB5}"/>
                </a:ext>
              </a:extLst>
            </p:cNvPr>
            <p:cNvSpPr>
              <a:spLocks/>
            </p:cNvSpPr>
            <p:nvPr/>
          </p:nvSpPr>
          <p:spPr>
            <a:xfrm rot="5400000">
              <a:off x="278908" y="3059379"/>
              <a:ext cx="1874519" cy="960120"/>
            </a:xfrm>
            <a:prstGeom prst="rect">
              <a:avLst/>
            </a:prstGeom>
            <a:solidFill>
              <a:srgbClr val="00B0F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PCD-PX</a:t>
              </a: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(HBI DTC</a:t>
              </a:r>
              <a:b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not Shown)</a:t>
              </a: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4825EF4F-E97B-7584-C36D-7BCDFC13F89C}"/>
                </a:ext>
              </a:extLst>
            </p:cNvPr>
            <p:cNvSpPr>
              <a:spLocks/>
            </p:cNvSpPr>
            <p:nvPr/>
          </p:nvSpPr>
          <p:spPr>
            <a:xfrm>
              <a:off x="2386849" y="4415460"/>
              <a:ext cx="548022" cy="303439"/>
            </a:xfrm>
            <a:prstGeom prst="rect">
              <a:avLst/>
            </a:prstGeom>
            <a:solidFill>
              <a:schemeClr val="tx1">
                <a:alpha val="67059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Bridge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FCF1B77B-CDFD-2D1A-82D3-D31A9D46A687}"/>
                </a:ext>
              </a:extLst>
            </p:cNvPr>
            <p:cNvSpPr>
              <a:spLocks/>
            </p:cNvSpPr>
            <p:nvPr/>
          </p:nvSpPr>
          <p:spPr>
            <a:xfrm rot="16200000">
              <a:off x="1442964" y="3835695"/>
              <a:ext cx="548022" cy="303439"/>
            </a:xfrm>
            <a:prstGeom prst="rect">
              <a:avLst/>
            </a:prstGeom>
            <a:solidFill>
              <a:schemeClr val="tx1">
                <a:alpha val="67059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Bridge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E11C2B2-2F39-5A3F-31FE-3A29789FCB6B}"/>
                </a:ext>
              </a:extLst>
            </p:cNvPr>
            <p:cNvSpPr/>
            <p:nvPr/>
          </p:nvSpPr>
          <p:spPr>
            <a:xfrm>
              <a:off x="665714" y="1220475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5CD72A3-E58C-A56A-F211-81C8609F042A}"/>
              </a:ext>
            </a:extLst>
          </p:cNvPr>
          <p:cNvGrpSpPr/>
          <p:nvPr/>
        </p:nvGrpSpPr>
        <p:grpSpPr>
          <a:xfrm>
            <a:off x="4245731" y="1220474"/>
            <a:ext cx="2985302" cy="5306581"/>
            <a:chOff x="4256439" y="1110251"/>
            <a:chExt cx="2985302" cy="5306581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7BCF4705-11A2-33BC-80A7-3F41448EB7A6}"/>
                </a:ext>
              </a:extLst>
            </p:cNvPr>
            <p:cNvGrpSpPr/>
            <p:nvPr/>
          </p:nvGrpSpPr>
          <p:grpSpPr>
            <a:xfrm>
              <a:off x="4317121" y="1176505"/>
              <a:ext cx="2852404" cy="5146463"/>
              <a:chOff x="4317121" y="1176505"/>
              <a:chExt cx="2852404" cy="5146463"/>
            </a:xfrm>
          </p:grpSpPr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A52AA77C-5B16-9110-3BC2-788EFAAAA99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327473" y="1176505"/>
                <a:ext cx="1828800" cy="3200400"/>
              </a:xfrm>
              <a:prstGeom prst="rect">
                <a:avLst/>
              </a:prstGeom>
              <a:solidFill>
                <a:srgbClr val="92D05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CPU-PX</a:t>
                </a:r>
              </a:p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Discrete DTC </a:t>
                </a:r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not shown)</a:t>
                </a: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FE74EEA2-D2FD-C545-C86C-70455850BC4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282557" y="1277980"/>
                <a:ext cx="886968" cy="1993392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128MB</a:t>
                </a: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5D903372-4891-E2E0-A7F4-0E2E4DF8920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781391" y="4402728"/>
                <a:ext cx="2377440" cy="1920240"/>
              </a:xfrm>
              <a:prstGeom prst="rect">
                <a:avLst/>
              </a:prstGeom>
              <a:solidFill>
                <a:srgbClr val="C0000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GPU-PX</a:t>
                </a: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542AC0BA-1EF0-65BF-828F-4C64971D89D8}"/>
                  </a:ext>
                </a:extLst>
              </p:cNvPr>
              <p:cNvSpPr>
                <a:spLocks/>
              </p:cNvSpPr>
              <p:nvPr/>
            </p:nvSpPr>
            <p:spPr>
              <a:xfrm rot="5400000">
                <a:off x="3859921" y="2956161"/>
                <a:ext cx="1874519" cy="960120"/>
              </a:xfrm>
              <a:prstGeom prst="rect">
                <a:avLst/>
              </a:prstGeom>
              <a:solidFill>
                <a:srgbClr val="00B0F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PCD-PX</a:t>
                </a:r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38F3B13-5A62-1289-E9A0-CE96A4F51D3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67862" y="4312242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Bridge</a:t>
                </a:r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2629613E-8383-933F-CE79-D727C22E088C}"/>
                  </a:ext>
                </a:extLst>
              </p:cNvPr>
              <p:cNvSpPr>
                <a:spLocks/>
              </p:cNvSpPr>
              <p:nvPr/>
            </p:nvSpPr>
            <p:spPr>
              <a:xfrm rot="16200000">
                <a:off x="5000743" y="3747857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Bridge</a:t>
                </a:r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98694F55-A4C3-0D2C-0DFC-D39C44BBD05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354905" y="1277980"/>
                <a:ext cx="886968" cy="1993392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128MB</a:t>
                </a:r>
              </a:p>
            </p:txBody>
          </p:sp>
        </p:grp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7855CA1-2EAF-4821-DD06-CB2CF4BD72CB}"/>
                </a:ext>
              </a:extLst>
            </p:cNvPr>
            <p:cNvSpPr/>
            <p:nvPr/>
          </p:nvSpPr>
          <p:spPr>
            <a:xfrm>
              <a:off x="4256439" y="1110251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4F6C395-A975-31FA-EB99-60626E9D631B}"/>
              </a:ext>
            </a:extLst>
          </p:cNvPr>
          <p:cNvGrpSpPr/>
          <p:nvPr/>
        </p:nvGrpSpPr>
        <p:grpSpPr>
          <a:xfrm>
            <a:off x="7756320" y="1220474"/>
            <a:ext cx="2985302" cy="5306581"/>
            <a:chOff x="7721555" y="979918"/>
            <a:chExt cx="2985302" cy="5306581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D7F9B5AB-1DF3-1BA9-5978-5B784C34086E}"/>
                </a:ext>
              </a:extLst>
            </p:cNvPr>
            <p:cNvGrpSpPr/>
            <p:nvPr/>
          </p:nvGrpSpPr>
          <p:grpSpPr>
            <a:xfrm>
              <a:off x="7804303" y="1052370"/>
              <a:ext cx="2850726" cy="5145518"/>
              <a:chOff x="7804303" y="1052370"/>
              <a:chExt cx="2850726" cy="5145518"/>
            </a:xfrm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A2ADAF27-B11F-874E-7245-E7DEC900918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14655" y="1052370"/>
                <a:ext cx="1828800" cy="3200400"/>
              </a:xfrm>
              <a:prstGeom prst="rect">
                <a:avLst/>
              </a:prstGeom>
              <a:solidFill>
                <a:srgbClr val="92D05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CPU-PX</a:t>
                </a: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Discrete DTC </a:t>
                </a:r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not shown)</a:t>
                </a: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2290EAA1-A6B9-AEF9-4265-420DCF1DA46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277589" y="4277648"/>
                <a:ext cx="2377440" cy="1920240"/>
              </a:xfrm>
              <a:prstGeom prst="rect">
                <a:avLst/>
              </a:prstGeom>
              <a:solidFill>
                <a:srgbClr val="C0000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GPU-PX</a:t>
                </a: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BA4EC5E7-3CDE-06CA-9A66-90DBD308EDB3}"/>
                  </a:ext>
                </a:extLst>
              </p:cNvPr>
              <p:cNvSpPr>
                <a:spLocks/>
              </p:cNvSpPr>
              <p:nvPr/>
            </p:nvSpPr>
            <p:spPr>
              <a:xfrm rot="5400000">
                <a:off x="7347103" y="2832026"/>
                <a:ext cx="1874519" cy="960120"/>
              </a:xfrm>
              <a:prstGeom prst="rect">
                <a:avLst/>
              </a:prstGeom>
              <a:solidFill>
                <a:srgbClr val="00B0F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PCD-PX</a:t>
                </a: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43BF2423-5738-E197-AC8A-E90788BA5E0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455044" y="4188107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Bridge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F99DB875-A540-9729-395A-80A410212D86}"/>
                  </a:ext>
                </a:extLst>
              </p:cNvPr>
              <p:cNvSpPr>
                <a:spLocks/>
              </p:cNvSpPr>
              <p:nvPr/>
            </p:nvSpPr>
            <p:spPr>
              <a:xfrm rot="16200000">
                <a:off x="8515040" y="3742633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Bridge</a:t>
                </a: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28DAA698-6D11-E808-1D36-DB270C7311A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758864" y="2577662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A2E6A42C-FDF0-54A6-5E19-9B82ED919BD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42087" y="257955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3EE50F5F-06FE-3D9B-230A-51750C56F12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761240" y="113243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2F7248F3-3D70-E3E6-9598-9040A3B6AC0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42087" y="113243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</p:grp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27F1E0A-0B13-024B-E767-2AB8AF8BFBD1}"/>
                </a:ext>
              </a:extLst>
            </p:cNvPr>
            <p:cNvSpPr/>
            <p:nvPr/>
          </p:nvSpPr>
          <p:spPr>
            <a:xfrm>
              <a:off x="7721555" y="979918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8D85326-5480-0CF5-6747-CBF42C523193}"/>
              </a:ext>
            </a:extLst>
          </p:cNvPr>
          <p:cNvCxnSpPr/>
          <p:nvPr/>
        </p:nvCxnSpPr>
        <p:spPr>
          <a:xfrm>
            <a:off x="1746460" y="1119349"/>
            <a:ext cx="1867437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B1CAF3A-37F4-E3DB-8755-11FA9169E353}"/>
              </a:ext>
            </a:extLst>
          </p:cNvPr>
          <p:cNvSpPr txBox="1"/>
          <p:nvPr/>
        </p:nvSpPr>
        <p:spPr>
          <a:xfrm>
            <a:off x="2253110" y="919464"/>
            <a:ext cx="46807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10mm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7D54A13-C557-CFE5-BDB4-088D5DAA5213}"/>
              </a:ext>
            </a:extLst>
          </p:cNvPr>
          <p:cNvCxnSpPr>
            <a:cxnSpLocks/>
          </p:cNvCxnSpPr>
          <p:nvPr/>
        </p:nvCxnSpPr>
        <p:spPr>
          <a:xfrm>
            <a:off x="3711697" y="1235607"/>
            <a:ext cx="0" cy="3179853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CBFBC63-A41C-A94E-B167-6FF86E94ECCC}"/>
              </a:ext>
            </a:extLst>
          </p:cNvPr>
          <p:cNvSpPr txBox="1"/>
          <p:nvPr/>
        </p:nvSpPr>
        <p:spPr>
          <a:xfrm rot="16200000">
            <a:off x="3512500" y="2086673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17.5mm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D7DAF7F-8AEC-BBF2-358C-D45C47683492}"/>
              </a:ext>
            </a:extLst>
          </p:cNvPr>
          <p:cNvCxnSpPr>
            <a:cxnSpLocks/>
          </p:cNvCxnSpPr>
          <p:nvPr/>
        </p:nvCxnSpPr>
        <p:spPr>
          <a:xfrm>
            <a:off x="3715554" y="4485827"/>
            <a:ext cx="0" cy="1923491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3DBE107-D648-ECB2-8754-39BFB05C8E71}"/>
              </a:ext>
            </a:extLst>
          </p:cNvPr>
          <p:cNvSpPr txBox="1"/>
          <p:nvPr/>
        </p:nvSpPr>
        <p:spPr>
          <a:xfrm rot="16200000">
            <a:off x="3514874" y="5630928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10.5mm</a:t>
            </a: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199E0A8-EF05-D756-6865-3D9BECB86DDA}"/>
              </a:ext>
            </a:extLst>
          </p:cNvPr>
          <p:cNvCxnSpPr>
            <a:cxnSpLocks/>
          </p:cNvCxnSpPr>
          <p:nvPr/>
        </p:nvCxnSpPr>
        <p:spPr>
          <a:xfrm>
            <a:off x="725264" y="1134689"/>
            <a:ext cx="953038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B9BCC89-7A84-B0ED-7A25-8E1DA69513D8}"/>
              </a:ext>
            </a:extLst>
          </p:cNvPr>
          <p:cNvSpPr txBox="1"/>
          <p:nvPr/>
        </p:nvSpPr>
        <p:spPr>
          <a:xfrm>
            <a:off x="899616" y="921319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5.25mm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DC28D65-668A-3862-1465-8B90D7830444}"/>
              </a:ext>
            </a:extLst>
          </p:cNvPr>
          <p:cNvCxnSpPr>
            <a:cxnSpLocks/>
          </p:cNvCxnSpPr>
          <p:nvPr/>
        </p:nvCxnSpPr>
        <p:spPr>
          <a:xfrm>
            <a:off x="3354367" y="1400692"/>
            <a:ext cx="0" cy="1972845"/>
          </a:xfrm>
          <a:prstGeom prst="straightConnector1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F10E722-B8E9-CF62-EE45-50DD83D98815}"/>
              </a:ext>
            </a:extLst>
          </p:cNvPr>
          <p:cNvSpPr txBox="1"/>
          <p:nvPr/>
        </p:nvSpPr>
        <p:spPr>
          <a:xfrm rot="16200000">
            <a:off x="2992157" y="2706680"/>
            <a:ext cx="69570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9.84~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10.91mm</a:t>
            </a:r>
            <a:endParaRPr kumimoji="0" 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7EE08FD-A2BE-EBAF-4C7C-DC09D43AC720}"/>
              </a:ext>
            </a:extLst>
          </p:cNvPr>
          <p:cNvCxnSpPr>
            <a:cxnSpLocks/>
          </p:cNvCxnSpPr>
          <p:nvPr/>
        </p:nvCxnSpPr>
        <p:spPr>
          <a:xfrm flipV="1">
            <a:off x="5359765" y="1633916"/>
            <a:ext cx="886968" cy="3143"/>
          </a:xfrm>
          <a:prstGeom prst="straightConnector1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1ED6C07-CEC5-9B4B-474F-EE750D5DD427}"/>
              </a:ext>
            </a:extLst>
          </p:cNvPr>
          <p:cNvSpPr txBox="1"/>
          <p:nvPr/>
        </p:nvSpPr>
        <p:spPr>
          <a:xfrm>
            <a:off x="5389000" y="1419327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4.87mm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636792-8BE8-72FF-BA72-EA925E1918ED}"/>
              </a:ext>
            </a:extLst>
          </p:cNvPr>
          <p:cNvSpPr txBox="1"/>
          <p:nvPr/>
        </p:nvSpPr>
        <p:spPr>
          <a:xfrm rot="16200000">
            <a:off x="10199514" y="3310040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5.46mm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5BB8E4C-F6F1-98E2-4E57-4B4FEB22CAA8}"/>
              </a:ext>
            </a:extLst>
          </p:cNvPr>
          <p:cNvCxnSpPr>
            <a:cxnSpLocks/>
          </p:cNvCxnSpPr>
          <p:nvPr/>
        </p:nvCxnSpPr>
        <p:spPr>
          <a:xfrm>
            <a:off x="10598289" y="2798554"/>
            <a:ext cx="0" cy="1017921"/>
          </a:xfrm>
          <a:prstGeom prst="straightConnector1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CB82D46-65C5-7017-263D-B628BD5D3EAE}"/>
              </a:ext>
            </a:extLst>
          </p:cNvPr>
          <p:cNvCxnSpPr>
            <a:cxnSpLocks/>
          </p:cNvCxnSpPr>
          <p:nvPr/>
        </p:nvCxnSpPr>
        <p:spPr>
          <a:xfrm>
            <a:off x="1786227" y="1573992"/>
            <a:ext cx="1783080" cy="0"/>
          </a:xfrm>
          <a:prstGeom prst="straightConnector1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D6368093-5715-6414-CA15-929DC22BB9EE}"/>
              </a:ext>
            </a:extLst>
          </p:cNvPr>
          <p:cNvSpPr txBox="1"/>
          <p:nvPr/>
        </p:nvSpPr>
        <p:spPr>
          <a:xfrm>
            <a:off x="2037058" y="1375043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9.75mm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81633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9ABD8-FB99-1127-B34B-B8C0BDFF5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042" y="208245"/>
            <a:ext cx="11010816" cy="952499"/>
          </a:xfrm>
        </p:spPr>
        <p:txBody>
          <a:bodyPr/>
          <a:lstStyle/>
          <a:p>
            <a:r>
              <a:rPr lang="en-US" sz="3200" dirty="0"/>
              <a:t>2.3D BT</a:t>
            </a:r>
            <a:r>
              <a:rPr lang="en-US" sz="3200" baseline="30000" dirty="0"/>
              <a:t>2</a:t>
            </a:r>
            <a:r>
              <a:rPr lang="en-US" sz="3200" dirty="0"/>
              <a:t> Chip-Last Mockup Flow </a:t>
            </a:r>
            <a:br>
              <a:rPr lang="en-US" sz="3200" dirty="0"/>
            </a:br>
            <a:r>
              <a:rPr lang="en-US" sz="3200" dirty="0"/>
              <a:t>(SPIL/FO-3D, TSMC/InFO-3D)</a:t>
            </a:r>
          </a:p>
        </p:txBody>
      </p:sp>
      <p:grpSp>
        <p:nvGrpSpPr>
          <p:cNvPr id="974" name="Group 973">
            <a:extLst>
              <a:ext uri="{FF2B5EF4-FFF2-40B4-BE49-F238E27FC236}">
                <a16:creationId xmlns:a16="http://schemas.microsoft.com/office/drawing/2014/main" id="{C899AC02-045E-64E3-F2F5-62722CF0D197}"/>
              </a:ext>
            </a:extLst>
          </p:cNvPr>
          <p:cNvGrpSpPr/>
          <p:nvPr/>
        </p:nvGrpSpPr>
        <p:grpSpPr>
          <a:xfrm>
            <a:off x="6072267" y="851769"/>
            <a:ext cx="5572618" cy="5514919"/>
            <a:chOff x="6354654" y="582829"/>
            <a:chExt cx="5572618" cy="5514919"/>
          </a:xfrm>
        </p:grpSpPr>
        <p:grpSp>
          <p:nvGrpSpPr>
            <p:cNvPr id="715" name="Group 714">
              <a:extLst>
                <a:ext uri="{FF2B5EF4-FFF2-40B4-BE49-F238E27FC236}">
                  <a16:creationId xmlns:a16="http://schemas.microsoft.com/office/drawing/2014/main" id="{E1F4F04E-995B-76D0-4D51-F0C39DD9F5EF}"/>
                </a:ext>
              </a:extLst>
            </p:cNvPr>
            <p:cNvGrpSpPr/>
            <p:nvPr/>
          </p:nvGrpSpPr>
          <p:grpSpPr>
            <a:xfrm>
              <a:off x="6981938" y="4346062"/>
              <a:ext cx="852653" cy="837542"/>
              <a:chOff x="5783692" y="1466206"/>
              <a:chExt cx="852653" cy="837542"/>
            </a:xfrm>
          </p:grpSpPr>
          <p:sp>
            <p:nvSpPr>
              <p:cNvPr id="716" name="Rectangle 715">
                <a:extLst>
                  <a:ext uri="{FF2B5EF4-FFF2-40B4-BE49-F238E27FC236}">
                    <a16:creationId xmlns:a16="http://schemas.microsoft.com/office/drawing/2014/main" id="{3FF87049-CF41-2577-97D0-7A1F099EAF65}"/>
                  </a:ext>
                </a:extLst>
              </p:cNvPr>
              <p:cNvSpPr/>
              <p:nvPr/>
            </p:nvSpPr>
            <p:spPr>
              <a:xfrm>
                <a:off x="5783692" y="1466206"/>
                <a:ext cx="850392" cy="356616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PCD</a:t>
                </a:r>
              </a:p>
            </p:txBody>
          </p:sp>
          <p:sp>
            <p:nvSpPr>
              <p:cNvPr id="717" name="Rectangle 716">
                <a:extLst>
                  <a:ext uri="{FF2B5EF4-FFF2-40B4-BE49-F238E27FC236}">
                    <a16:creationId xmlns:a16="http://schemas.microsoft.com/office/drawing/2014/main" id="{7B25CDB4-6576-6C7F-4E10-8FFAAB56558A}"/>
                  </a:ext>
                </a:extLst>
              </p:cNvPr>
              <p:cNvSpPr/>
              <p:nvPr/>
            </p:nvSpPr>
            <p:spPr>
              <a:xfrm>
                <a:off x="5787770" y="1922212"/>
                <a:ext cx="848575" cy="381536"/>
              </a:xfrm>
              <a:prstGeom prst="rect">
                <a:avLst/>
              </a:prstGeom>
              <a:solidFill>
                <a:srgbClr val="FC64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</p:grpSp>
        <p:grpSp>
          <p:nvGrpSpPr>
            <p:cNvPr id="718" name="Group 717">
              <a:extLst>
                <a:ext uri="{FF2B5EF4-FFF2-40B4-BE49-F238E27FC236}">
                  <a16:creationId xmlns:a16="http://schemas.microsoft.com/office/drawing/2014/main" id="{46AD4576-4935-7A9E-14D9-F7B1FAB7DC27}"/>
                </a:ext>
              </a:extLst>
            </p:cNvPr>
            <p:cNvGrpSpPr/>
            <p:nvPr/>
          </p:nvGrpSpPr>
          <p:grpSpPr>
            <a:xfrm>
              <a:off x="8157706" y="4493934"/>
              <a:ext cx="851570" cy="550678"/>
              <a:chOff x="8190886" y="1383620"/>
              <a:chExt cx="1411595" cy="550678"/>
            </a:xfrm>
          </p:grpSpPr>
          <p:sp>
            <p:nvSpPr>
              <p:cNvPr id="719" name="Rectangle 718">
                <a:extLst>
                  <a:ext uri="{FF2B5EF4-FFF2-40B4-BE49-F238E27FC236}">
                    <a16:creationId xmlns:a16="http://schemas.microsoft.com/office/drawing/2014/main" id="{01CDB9EB-87CA-6FE8-7B0B-F15E7ED20269}"/>
                  </a:ext>
                </a:extLst>
              </p:cNvPr>
              <p:cNvSpPr/>
              <p:nvPr/>
            </p:nvSpPr>
            <p:spPr>
              <a:xfrm>
                <a:off x="8203449" y="1383620"/>
                <a:ext cx="1399032" cy="356616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PCD</a:t>
                </a:r>
              </a:p>
            </p:txBody>
          </p:sp>
          <p:sp>
            <p:nvSpPr>
              <p:cNvPr id="720" name="Rectangle 719">
                <a:extLst>
                  <a:ext uri="{FF2B5EF4-FFF2-40B4-BE49-F238E27FC236}">
                    <a16:creationId xmlns:a16="http://schemas.microsoft.com/office/drawing/2014/main" id="{9F167667-917D-68B5-E49E-611893557FE7}"/>
                  </a:ext>
                </a:extLst>
              </p:cNvPr>
              <p:cNvSpPr/>
              <p:nvPr/>
            </p:nvSpPr>
            <p:spPr>
              <a:xfrm>
                <a:off x="8190886" y="1787994"/>
                <a:ext cx="1399032" cy="146304"/>
              </a:xfrm>
              <a:prstGeom prst="rect">
                <a:avLst/>
              </a:prstGeom>
              <a:solidFill>
                <a:srgbClr val="FC64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  <p:cxnSp>
            <p:nvCxnSpPr>
              <p:cNvPr id="721" name="Straight Connector 720">
                <a:extLst>
                  <a:ext uri="{FF2B5EF4-FFF2-40B4-BE49-F238E27FC236}">
                    <a16:creationId xmlns:a16="http://schemas.microsoft.com/office/drawing/2014/main" id="{20844564-E238-0C76-F367-C8292F370C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90886" y="1751418"/>
                <a:ext cx="1399032" cy="0"/>
              </a:xfrm>
              <a:prstGeom prst="line">
                <a:avLst/>
              </a:prstGeom>
              <a:ln w="3175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2" name="Straight Connector 721">
                <a:extLst>
                  <a:ext uri="{FF2B5EF4-FFF2-40B4-BE49-F238E27FC236}">
                    <a16:creationId xmlns:a16="http://schemas.microsoft.com/office/drawing/2014/main" id="{540A7AAD-4B80-94EB-321A-898D47082B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3449" y="1781257"/>
                <a:ext cx="1399032" cy="0"/>
              </a:xfrm>
              <a:prstGeom prst="line">
                <a:avLst/>
              </a:prstGeom>
              <a:ln w="3175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3" name="Elbow Connector 722">
              <a:extLst>
                <a:ext uri="{FF2B5EF4-FFF2-40B4-BE49-F238E27FC236}">
                  <a16:creationId xmlns:a16="http://schemas.microsoft.com/office/drawing/2014/main" id="{0F1362B1-0B28-45B5-7982-EA446C4A10D8}"/>
                </a:ext>
              </a:extLst>
            </p:cNvPr>
            <p:cNvCxnSpPr>
              <a:cxnSpLocks/>
              <a:stCxn id="716" idx="3"/>
            </p:cNvCxnSpPr>
            <p:nvPr/>
          </p:nvCxnSpPr>
          <p:spPr>
            <a:xfrm>
              <a:off x="7832330" y="4524370"/>
              <a:ext cx="328370" cy="277698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4" name="Elbow Connector 723">
              <a:extLst>
                <a:ext uri="{FF2B5EF4-FFF2-40B4-BE49-F238E27FC236}">
                  <a16:creationId xmlns:a16="http://schemas.microsoft.com/office/drawing/2014/main" id="{979EA805-DB9D-D304-7586-873FF357C933}"/>
                </a:ext>
              </a:extLst>
            </p:cNvPr>
            <p:cNvCxnSpPr>
              <a:cxnSpLocks/>
              <a:stCxn id="717" idx="3"/>
            </p:cNvCxnSpPr>
            <p:nvPr/>
          </p:nvCxnSpPr>
          <p:spPr>
            <a:xfrm flipV="1">
              <a:off x="7834591" y="4804891"/>
              <a:ext cx="343222" cy="187945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5" name="Rectangle 724">
              <a:extLst>
                <a:ext uri="{FF2B5EF4-FFF2-40B4-BE49-F238E27FC236}">
                  <a16:creationId xmlns:a16="http://schemas.microsoft.com/office/drawing/2014/main" id="{76CDF076-128C-FC07-C429-2827FCF46C76}"/>
                </a:ext>
              </a:extLst>
            </p:cNvPr>
            <p:cNvSpPr/>
            <p:nvPr/>
          </p:nvSpPr>
          <p:spPr>
            <a:xfrm>
              <a:off x="6986016" y="3667613"/>
              <a:ext cx="852795" cy="35946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GPU</a:t>
              </a:r>
            </a:p>
          </p:txBody>
        </p:sp>
        <p:sp>
          <p:nvSpPr>
            <p:cNvPr id="726" name="Rectangle 725">
              <a:extLst>
                <a:ext uri="{FF2B5EF4-FFF2-40B4-BE49-F238E27FC236}">
                  <a16:creationId xmlns:a16="http://schemas.microsoft.com/office/drawing/2014/main" id="{4F5E034C-7E2E-379D-2C0C-64B136C44197}"/>
                </a:ext>
              </a:extLst>
            </p:cNvPr>
            <p:cNvSpPr/>
            <p:nvPr/>
          </p:nvSpPr>
          <p:spPr>
            <a:xfrm>
              <a:off x="6571370" y="2188555"/>
              <a:ext cx="852795" cy="43088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Carrier Prep</a:t>
              </a:r>
            </a:p>
          </p:txBody>
        </p:sp>
        <p:sp>
          <p:nvSpPr>
            <p:cNvPr id="727" name="Rectangle 726">
              <a:extLst>
                <a:ext uri="{FF2B5EF4-FFF2-40B4-BE49-F238E27FC236}">
                  <a16:creationId xmlns:a16="http://schemas.microsoft.com/office/drawing/2014/main" id="{AF68BC4E-8788-E0E2-08E7-AA0F330A132C}"/>
                </a:ext>
              </a:extLst>
            </p:cNvPr>
            <p:cNvSpPr/>
            <p:nvPr/>
          </p:nvSpPr>
          <p:spPr>
            <a:xfrm>
              <a:off x="10467339" y="4760035"/>
              <a:ext cx="1458061" cy="42788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 Die  Attachment</a:t>
              </a:r>
            </a:p>
          </p:txBody>
        </p:sp>
        <p:cxnSp>
          <p:nvCxnSpPr>
            <p:cNvPr id="728" name="Elbow Connector 727">
              <a:extLst>
                <a:ext uri="{FF2B5EF4-FFF2-40B4-BE49-F238E27FC236}">
                  <a16:creationId xmlns:a16="http://schemas.microsoft.com/office/drawing/2014/main" id="{9855617E-AE7A-6B64-8702-DB185AE9007E}"/>
                </a:ext>
              </a:extLst>
            </p:cNvPr>
            <p:cNvCxnSpPr>
              <a:cxnSpLocks/>
              <a:stCxn id="719" idx="3"/>
              <a:endCxn id="727" idx="1"/>
            </p:cNvCxnSpPr>
            <p:nvPr/>
          </p:nvCxnSpPr>
          <p:spPr>
            <a:xfrm>
              <a:off x="9009276" y="4672242"/>
              <a:ext cx="1458063" cy="30173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9" name="Elbow Connector 728">
              <a:extLst>
                <a:ext uri="{FF2B5EF4-FFF2-40B4-BE49-F238E27FC236}">
                  <a16:creationId xmlns:a16="http://schemas.microsoft.com/office/drawing/2014/main" id="{F9976392-1B40-1191-80E5-B3064B608E55}"/>
                </a:ext>
              </a:extLst>
            </p:cNvPr>
            <p:cNvCxnSpPr>
              <a:cxnSpLocks/>
              <a:stCxn id="725" idx="3"/>
              <a:endCxn id="727" idx="1"/>
            </p:cNvCxnSpPr>
            <p:nvPr/>
          </p:nvCxnSpPr>
          <p:spPr>
            <a:xfrm>
              <a:off x="7838811" y="3847347"/>
              <a:ext cx="2628528" cy="1126628"/>
            </a:xfrm>
            <a:prstGeom prst="bentConnector3">
              <a:avLst>
                <a:gd name="adj1" fmla="val 72087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0" name="Straight Arrow Connector 729">
              <a:extLst>
                <a:ext uri="{FF2B5EF4-FFF2-40B4-BE49-F238E27FC236}">
                  <a16:creationId xmlns:a16="http://schemas.microsoft.com/office/drawing/2014/main" id="{02AE74D0-75C3-06A2-001F-26FB30638298}"/>
                </a:ext>
              </a:extLst>
            </p:cNvPr>
            <p:cNvCxnSpPr>
              <a:cxnSpLocks/>
              <a:stCxn id="726" idx="3"/>
              <a:endCxn id="738" idx="1"/>
            </p:cNvCxnSpPr>
            <p:nvPr/>
          </p:nvCxnSpPr>
          <p:spPr>
            <a:xfrm flipV="1">
              <a:off x="7424165" y="2397932"/>
              <a:ext cx="437186" cy="60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1" name="Rectangle 730">
              <a:extLst>
                <a:ext uri="{FF2B5EF4-FFF2-40B4-BE49-F238E27FC236}">
                  <a16:creationId xmlns:a16="http://schemas.microsoft.com/office/drawing/2014/main" id="{987E8216-26FD-1031-CD86-942848241494}"/>
                </a:ext>
              </a:extLst>
            </p:cNvPr>
            <p:cNvSpPr/>
            <p:nvPr/>
          </p:nvSpPr>
          <p:spPr>
            <a:xfrm>
              <a:off x="9587579" y="2187593"/>
              <a:ext cx="1226014" cy="42067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Chiplets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Attachment</a:t>
              </a:r>
            </a:p>
          </p:txBody>
        </p:sp>
        <p:cxnSp>
          <p:nvCxnSpPr>
            <p:cNvPr id="732" name="Straight Arrow Connector 731">
              <a:extLst>
                <a:ext uri="{FF2B5EF4-FFF2-40B4-BE49-F238E27FC236}">
                  <a16:creationId xmlns:a16="http://schemas.microsoft.com/office/drawing/2014/main" id="{7F2140A4-C512-8FEE-F87A-1DFF1F70AE66}"/>
                </a:ext>
              </a:extLst>
            </p:cNvPr>
            <p:cNvCxnSpPr>
              <a:cxnSpLocks/>
              <a:stCxn id="738" idx="3"/>
              <a:endCxn id="731" idx="1"/>
            </p:cNvCxnSpPr>
            <p:nvPr/>
          </p:nvCxnSpPr>
          <p:spPr>
            <a:xfrm flipV="1">
              <a:off x="9249159" y="2397931"/>
              <a:ext cx="338420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3" name="Rectangle 732">
              <a:extLst>
                <a:ext uri="{FF2B5EF4-FFF2-40B4-BE49-F238E27FC236}">
                  <a16:creationId xmlns:a16="http://schemas.microsoft.com/office/drawing/2014/main" id="{26DEE506-6988-6F8D-9ECA-5DD27D3C97DE}"/>
                </a:ext>
              </a:extLst>
            </p:cNvPr>
            <p:cNvSpPr/>
            <p:nvPr/>
          </p:nvSpPr>
          <p:spPr>
            <a:xfrm>
              <a:off x="9059488" y="1114791"/>
              <a:ext cx="710815" cy="36274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rtlCol="0" anchor="ctr"/>
            <a:lstStyle/>
            <a:p>
              <a:pPr algn="ctr"/>
              <a:r>
                <a:rPr lang="en-US" sz="140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SRAM</a:t>
              </a:r>
            </a:p>
          </p:txBody>
        </p:sp>
        <p:sp>
          <p:nvSpPr>
            <p:cNvPr id="734" name="Rectangle 733">
              <a:extLst>
                <a:ext uri="{FF2B5EF4-FFF2-40B4-BE49-F238E27FC236}">
                  <a16:creationId xmlns:a16="http://schemas.microsoft.com/office/drawing/2014/main" id="{E2F2617F-887F-B154-0DAA-E6873601B1F6}"/>
                </a:ext>
              </a:extLst>
            </p:cNvPr>
            <p:cNvSpPr/>
            <p:nvPr/>
          </p:nvSpPr>
          <p:spPr>
            <a:xfrm>
              <a:off x="9033221" y="1656430"/>
              <a:ext cx="736258" cy="36274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Bridge</a:t>
              </a:r>
            </a:p>
          </p:txBody>
        </p:sp>
        <p:cxnSp>
          <p:nvCxnSpPr>
            <p:cNvPr id="735" name="Elbow Connector 734">
              <a:extLst>
                <a:ext uri="{FF2B5EF4-FFF2-40B4-BE49-F238E27FC236}">
                  <a16:creationId xmlns:a16="http://schemas.microsoft.com/office/drawing/2014/main" id="{086F3382-4C46-4D9A-DF92-ABCCA8E18405}"/>
                </a:ext>
              </a:extLst>
            </p:cNvPr>
            <p:cNvCxnSpPr>
              <a:cxnSpLocks/>
              <a:stCxn id="733" idx="3"/>
              <a:endCxn id="731" idx="0"/>
            </p:cNvCxnSpPr>
            <p:nvPr/>
          </p:nvCxnSpPr>
          <p:spPr>
            <a:xfrm>
              <a:off x="9770303" y="1296162"/>
              <a:ext cx="430283" cy="89143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6" name="Elbow Connector 735">
              <a:extLst>
                <a:ext uri="{FF2B5EF4-FFF2-40B4-BE49-F238E27FC236}">
                  <a16:creationId xmlns:a16="http://schemas.microsoft.com/office/drawing/2014/main" id="{9AB98367-0080-40A6-9301-63BC246E5D4A}"/>
                </a:ext>
              </a:extLst>
            </p:cNvPr>
            <p:cNvCxnSpPr>
              <a:cxnSpLocks/>
              <a:stCxn id="734" idx="3"/>
              <a:endCxn id="731" idx="0"/>
            </p:cNvCxnSpPr>
            <p:nvPr/>
          </p:nvCxnSpPr>
          <p:spPr>
            <a:xfrm>
              <a:off x="9769479" y="1837801"/>
              <a:ext cx="431107" cy="349792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7" name="Rectangle 736">
              <a:extLst>
                <a:ext uri="{FF2B5EF4-FFF2-40B4-BE49-F238E27FC236}">
                  <a16:creationId xmlns:a16="http://schemas.microsoft.com/office/drawing/2014/main" id="{83DE7C72-6B6C-D9A6-6D5D-9BAAC17E463F}"/>
                </a:ext>
              </a:extLst>
            </p:cNvPr>
            <p:cNvSpPr/>
            <p:nvPr/>
          </p:nvSpPr>
          <p:spPr>
            <a:xfrm>
              <a:off x="11074477" y="2191562"/>
              <a:ext cx="852795" cy="42788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Mold, RDL</a:t>
              </a:r>
            </a:p>
          </p:txBody>
        </p:sp>
        <p:sp>
          <p:nvSpPr>
            <p:cNvPr id="738" name="Rectangle 737">
              <a:extLst>
                <a:ext uri="{FF2B5EF4-FFF2-40B4-BE49-F238E27FC236}">
                  <a16:creationId xmlns:a16="http://schemas.microsoft.com/office/drawing/2014/main" id="{97D13A3F-74DA-CAFD-4C18-A0C6E9375D51}"/>
                </a:ext>
              </a:extLst>
            </p:cNvPr>
            <p:cNvSpPr/>
            <p:nvPr/>
          </p:nvSpPr>
          <p:spPr>
            <a:xfrm>
              <a:off x="7861351" y="2187594"/>
              <a:ext cx="1387808" cy="42067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RDL, Cu Pillar</a:t>
              </a:r>
            </a:p>
          </p:txBody>
        </p:sp>
        <p:cxnSp>
          <p:nvCxnSpPr>
            <p:cNvPr id="739" name="Elbow Connector 738">
              <a:extLst>
                <a:ext uri="{FF2B5EF4-FFF2-40B4-BE49-F238E27FC236}">
                  <a16:creationId xmlns:a16="http://schemas.microsoft.com/office/drawing/2014/main" id="{108E1F5F-3617-1248-2463-0841DCB6569D}"/>
                </a:ext>
              </a:extLst>
            </p:cNvPr>
            <p:cNvCxnSpPr>
              <a:cxnSpLocks/>
              <a:stCxn id="747" idx="1"/>
              <a:endCxn id="727" idx="0"/>
            </p:cNvCxnSpPr>
            <p:nvPr/>
          </p:nvCxnSpPr>
          <p:spPr>
            <a:xfrm rot="10800000" flipH="1" flipV="1">
              <a:off x="10467340" y="3544251"/>
              <a:ext cx="729030" cy="1215784"/>
            </a:xfrm>
            <a:prstGeom prst="bentConnector4">
              <a:avLst>
                <a:gd name="adj1" fmla="val -31357"/>
                <a:gd name="adj2" fmla="val 58798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0" name="Oval 739">
              <a:extLst>
                <a:ext uri="{FF2B5EF4-FFF2-40B4-BE49-F238E27FC236}">
                  <a16:creationId xmlns:a16="http://schemas.microsoft.com/office/drawing/2014/main" id="{0970DD3A-BDCD-7800-C34B-0B6DE52DB2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54654" y="5256771"/>
              <a:ext cx="823593" cy="823593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C4</a:t>
              </a:r>
            </a:p>
          </p:txBody>
        </p:sp>
        <p:sp>
          <p:nvSpPr>
            <p:cNvPr id="741" name="Oval 740">
              <a:extLst>
                <a:ext uri="{FF2B5EF4-FFF2-40B4-BE49-F238E27FC236}">
                  <a16:creationId xmlns:a16="http://schemas.microsoft.com/office/drawing/2014/main" id="{561C0B73-1470-EE3E-8D93-52B235FF9C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51103" y="590717"/>
              <a:ext cx="365760" cy="3657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742" name="Oval 741">
              <a:extLst>
                <a:ext uri="{FF2B5EF4-FFF2-40B4-BE49-F238E27FC236}">
                  <a16:creationId xmlns:a16="http://schemas.microsoft.com/office/drawing/2014/main" id="{15A3056E-72B6-E53D-546E-09163DCE3E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22825" y="4380182"/>
              <a:ext cx="365760" cy="36576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743" name="Oval 742">
              <a:extLst>
                <a:ext uri="{FF2B5EF4-FFF2-40B4-BE49-F238E27FC236}">
                  <a16:creationId xmlns:a16="http://schemas.microsoft.com/office/drawing/2014/main" id="{1AE61610-50FA-E4CB-2226-247DBF2A82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24714" y="3667613"/>
              <a:ext cx="365760" cy="36576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744" name="Oval 743">
              <a:extLst>
                <a:ext uri="{FF2B5EF4-FFF2-40B4-BE49-F238E27FC236}">
                  <a16:creationId xmlns:a16="http://schemas.microsoft.com/office/drawing/2014/main" id="{1E4FED8A-9C11-6FCF-F5BE-561A9DF2E5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52509" y="1122954"/>
              <a:ext cx="365760" cy="36576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2</a:t>
              </a:r>
            </a:p>
          </p:txBody>
        </p:sp>
        <p:sp>
          <p:nvSpPr>
            <p:cNvPr id="745" name="Oval 744">
              <a:extLst>
                <a:ext uri="{FF2B5EF4-FFF2-40B4-BE49-F238E27FC236}">
                  <a16:creationId xmlns:a16="http://schemas.microsoft.com/office/drawing/2014/main" id="{7D708613-3E71-A425-634E-8ADF6205725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51103" y="1657226"/>
              <a:ext cx="365760" cy="3657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3</a:t>
              </a:r>
            </a:p>
          </p:txBody>
        </p:sp>
        <p:cxnSp>
          <p:nvCxnSpPr>
            <p:cNvPr id="746" name="Elbow Connector 745">
              <a:extLst>
                <a:ext uri="{FF2B5EF4-FFF2-40B4-BE49-F238E27FC236}">
                  <a16:creationId xmlns:a16="http://schemas.microsoft.com/office/drawing/2014/main" id="{E115D0C4-BD04-D0E3-12A1-AA96CA2D1CD8}"/>
                </a:ext>
              </a:extLst>
            </p:cNvPr>
            <p:cNvCxnSpPr>
              <a:cxnSpLocks/>
              <a:stCxn id="727" idx="2"/>
              <a:endCxn id="753" idx="3"/>
            </p:cNvCxnSpPr>
            <p:nvPr/>
          </p:nvCxnSpPr>
          <p:spPr>
            <a:xfrm rot="5400000">
              <a:off x="10484765" y="4958860"/>
              <a:ext cx="482550" cy="94066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7" name="Rectangle 746">
              <a:extLst>
                <a:ext uri="{FF2B5EF4-FFF2-40B4-BE49-F238E27FC236}">
                  <a16:creationId xmlns:a16="http://schemas.microsoft.com/office/drawing/2014/main" id="{90AAFC9D-F156-29CF-E4C3-979A7A55A04E}"/>
                </a:ext>
              </a:extLst>
            </p:cNvPr>
            <p:cNvSpPr/>
            <p:nvPr/>
          </p:nvSpPr>
          <p:spPr>
            <a:xfrm>
              <a:off x="10467340" y="3330311"/>
              <a:ext cx="1458062" cy="42788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Micro Bumping</a:t>
              </a:r>
            </a:p>
          </p:txBody>
        </p:sp>
        <p:cxnSp>
          <p:nvCxnSpPr>
            <p:cNvPr id="748" name="Straight Arrow Connector 747">
              <a:extLst>
                <a:ext uri="{FF2B5EF4-FFF2-40B4-BE49-F238E27FC236}">
                  <a16:creationId xmlns:a16="http://schemas.microsoft.com/office/drawing/2014/main" id="{EE042BB3-BCDD-B1B5-28C1-74CAB13BC056}"/>
                </a:ext>
              </a:extLst>
            </p:cNvPr>
            <p:cNvCxnSpPr>
              <a:cxnSpLocks/>
              <a:stCxn id="731" idx="3"/>
              <a:endCxn id="737" idx="1"/>
            </p:cNvCxnSpPr>
            <p:nvPr/>
          </p:nvCxnSpPr>
          <p:spPr>
            <a:xfrm>
              <a:off x="10813593" y="2397931"/>
              <a:ext cx="260884" cy="75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9" name="Elbow Connector 748">
              <a:extLst>
                <a:ext uri="{FF2B5EF4-FFF2-40B4-BE49-F238E27FC236}">
                  <a16:creationId xmlns:a16="http://schemas.microsoft.com/office/drawing/2014/main" id="{4657253E-AA1B-54C2-630D-85A4698783B4}"/>
                </a:ext>
              </a:extLst>
            </p:cNvPr>
            <p:cNvCxnSpPr>
              <a:cxnSpLocks/>
              <a:stCxn id="737" idx="3"/>
              <a:endCxn id="747" idx="3"/>
            </p:cNvCxnSpPr>
            <p:nvPr/>
          </p:nvCxnSpPr>
          <p:spPr>
            <a:xfrm flipH="1">
              <a:off x="11925402" y="2405502"/>
              <a:ext cx="1870" cy="1138749"/>
            </a:xfrm>
            <a:prstGeom prst="bentConnector3">
              <a:avLst>
                <a:gd name="adj1" fmla="val -12224599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09FBE6B4-31E3-B5E3-B8C9-8459D925DDBB}"/>
                </a:ext>
              </a:extLst>
            </p:cNvPr>
            <p:cNvSpPr txBox="1"/>
            <p:nvPr/>
          </p:nvSpPr>
          <p:spPr>
            <a:xfrm>
              <a:off x="7794867" y="4094896"/>
              <a:ext cx="453650" cy="3877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 9 µm </a:t>
              </a:r>
              <a:b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HBI</a:t>
              </a:r>
            </a:p>
          </p:txBody>
        </p:sp>
        <p:sp>
          <p:nvSpPr>
            <p:cNvPr id="751" name="Rectangle 750">
              <a:extLst>
                <a:ext uri="{FF2B5EF4-FFF2-40B4-BE49-F238E27FC236}">
                  <a16:creationId xmlns:a16="http://schemas.microsoft.com/office/drawing/2014/main" id="{C35B0F58-E331-4878-0312-A5FB9969B991}"/>
                </a:ext>
              </a:extLst>
            </p:cNvPr>
            <p:cNvSpPr/>
            <p:nvPr/>
          </p:nvSpPr>
          <p:spPr>
            <a:xfrm>
              <a:off x="10843643" y="3102010"/>
              <a:ext cx="747495" cy="215444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25µm µB</a:t>
              </a:r>
            </a:p>
          </p:txBody>
        </p:sp>
        <p:sp>
          <p:nvSpPr>
            <p:cNvPr id="752" name="Rectangle 751">
              <a:extLst>
                <a:ext uri="{FF2B5EF4-FFF2-40B4-BE49-F238E27FC236}">
                  <a16:creationId xmlns:a16="http://schemas.microsoft.com/office/drawing/2014/main" id="{69CC91BE-CF36-A596-D945-D945FA81ABC8}"/>
                </a:ext>
              </a:extLst>
            </p:cNvPr>
            <p:cNvSpPr/>
            <p:nvPr/>
          </p:nvSpPr>
          <p:spPr>
            <a:xfrm>
              <a:off x="7269010" y="5730108"/>
              <a:ext cx="747495" cy="215444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80µm C4</a:t>
              </a:r>
              <a:endParaRPr lang="en-US" sz="1400"/>
            </a:p>
          </p:txBody>
        </p:sp>
        <p:sp>
          <p:nvSpPr>
            <p:cNvPr id="753" name="Rectangle 752">
              <a:extLst>
                <a:ext uri="{FF2B5EF4-FFF2-40B4-BE49-F238E27FC236}">
                  <a16:creationId xmlns:a16="http://schemas.microsoft.com/office/drawing/2014/main" id="{5E3F215F-F256-5908-5B0F-BE260539CB13}"/>
                </a:ext>
              </a:extLst>
            </p:cNvPr>
            <p:cNvSpPr/>
            <p:nvPr/>
          </p:nvSpPr>
          <p:spPr>
            <a:xfrm>
              <a:off x="8466961" y="5243182"/>
              <a:ext cx="1788749" cy="85456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 Carrier Bond,</a:t>
              </a:r>
            </a:p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Back Carrier </a:t>
              </a:r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Debond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Bumping</a:t>
              </a:r>
            </a:p>
          </p:txBody>
        </p:sp>
        <p:cxnSp>
          <p:nvCxnSpPr>
            <p:cNvPr id="754" name="Straight Arrow Connector 753">
              <a:extLst>
                <a:ext uri="{FF2B5EF4-FFF2-40B4-BE49-F238E27FC236}">
                  <a16:creationId xmlns:a16="http://schemas.microsoft.com/office/drawing/2014/main" id="{B6CC9A71-EE02-0E27-F5A8-7B682C6F7958}"/>
                </a:ext>
              </a:extLst>
            </p:cNvPr>
            <p:cNvCxnSpPr>
              <a:cxnSpLocks/>
              <a:stCxn id="753" idx="1"/>
              <a:endCxn id="740" idx="6"/>
            </p:cNvCxnSpPr>
            <p:nvPr/>
          </p:nvCxnSpPr>
          <p:spPr>
            <a:xfrm flipH="1" flipV="1">
              <a:off x="7178247" y="5668568"/>
              <a:ext cx="1288714" cy="189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5" name="Rectangle 754">
              <a:extLst>
                <a:ext uri="{FF2B5EF4-FFF2-40B4-BE49-F238E27FC236}">
                  <a16:creationId xmlns:a16="http://schemas.microsoft.com/office/drawing/2014/main" id="{0088A909-6533-55E6-8D4C-32099A46E8F4}"/>
                </a:ext>
              </a:extLst>
            </p:cNvPr>
            <p:cNvSpPr/>
            <p:nvPr/>
          </p:nvSpPr>
          <p:spPr>
            <a:xfrm>
              <a:off x="6981501" y="3022826"/>
              <a:ext cx="852795" cy="359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cxnSp>
          <p:nvCxnSpPr>
            <p:cNvPr id="756" name="Elbow Connector 755">
              <a:extLst>
                <a:ext uri="{FF2B5EF4-FFF2-40B4-BE49-F238E27FC236}">
                  <a16:creationId xmlns:a16="http://schemas.microsoft.com/office/drawing/2014/main" id="{C89D46AF-6CFE-08FC-E67C-802AB4A140A9}"/>
                </a:ext>
              </a:extLst>
            </p:cNvPr>
            <p:cNvCxnSpPr>
              <a:cxnSpLocks/>
              <a:stCxn id="755" idx="3"/>
              <a:endCxn id="727" idx="1"/>
            </p:cNvCxnSpPr>
            <p:nvPr/>
          </p:nvCxnSpPr>
          <p:spPr>
            <a:xfrm>
              <a:off x="7834296" y="3202560"/>
              <a:ext cx="2633043" cy="1771415"/>
            </a:xfrm>
            <a:prstGeom prst="bentConnector3">
              <a:avLst>
                <a:gd name="adj1" fmla="val 72049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0" name="Oval 759">
              <a:extLst>
                <a:ext uri="{FF2B5EF4-FFF2-40B4-BE49-F238E27FC236}">
                  <a16:creationId xmlns:a16="http://schemas.microsoft.com/office/drawing/2014/main" id="{3D823489-FEF6-7166-22A9-8A269E9CB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17953" y="3026852"/>
              <a:ext cx="365760" cy="36576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795" name="Rectangle 794">
              <a:extLst>
                <a:ext uri="{FF2B5EF4-FFF2-40B4-BE49-F238E27FC236}">
                  <a16:creationId xmlns:a16="http://schemas.microsoft.com/office/drawing/2014/main" id="{DC7BB533-B9BD-3831-D6FE-B396AB0D41F4}"/>
                </a:ext>
              </a:extLst>
            </p:cNvPr>
            <p:cNvSpPr/>
            <p:nvPr/>
          </p:nvSpPr>
          <p:spPr>
            <a:xfrm>
              <a:off x="9059488" y="582829"/>
              <a:ext cx="709991" cy="38153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IPD</a:t>
              </a:r>
              <a:b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not shown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796" name="Elbow Connector 795">
              <a:extLst>
                <a:ext uri="{FF2B5EF4-FFF2-40B4-BE49-F238E27FC236}">
                  <a16:creationId xmlns:a16="http://schemas.microsoft.com/office/drawing/2014/main" id="{CCF1156E-D98A-1712-5C21-643459CE071B}"/>
                </a:ext>
              </a:extLst>
            </p:cNvPr>
            <p:cNvCxnSpPr>
              <a:cxnSpLocks/>
              <a:endCxn id="731" idx="0"/>
            </p:cNvCxnSpPr>
            <p:nvPr/>
          </p:nvCxnSpPr>
          <p:spPr>
            <a:xfrm rot="16200000" flipH="1">
              <a:off x="9270825" y="1257832"/>
              <a:ext cx="1427832" cy="431690"/>
            </a:xfrm>
            <a:prstGeom prst="bentConnector3">
              <a:avLst>
                <a:gd name="adj1" fmla="val 981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1" name="Oval 680">
              <a:extLst>
                <a:ext uri="{FF2B5EF4-FFF2-40B4-BE49-F238E27FC236}">
                  <a16:creationId xmlns:a16="http://schemas.microsoft.com/office/drawing/2014/main" id="{08BF9D04-4205-47B3-5F8E-92AAB4350D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22825" y="4809956"/>
              <a:ext cx="365760" cy="365760"/>
            </a:xfrm>
            <a:prstGeom prst="ellipse">
              <a:avLst/>
            </a:prstGeom>
            <a:solidFill>
              <a:srgbClr val="FC64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</p:grpSp>
      <p:grpSp>
        <p:nvGrpSpPr>
          <p:cNvPr id="564" name="Group 563">
            <a:extLst>
              <a:ext uri="{FF2B5EF4-FFF2-40B4-BE49-F238E27FC236}">
                <a16:creationId xmlns:a16="http://schemas.microsoft.com/office/drawing/2014/main" id="{ACEA667C-3DE8-5E1F-C23D-F2F24B3C2901}"/>
              </a:ext>
            </a:extLst>
          </p:cNvPr>
          <p:cNvGrpSpPr/>
          <p:nvPr/>
        </p:nvGrpSpPr>
        <p:grpSpPr>
          <a:xfrm>
            <a:off x="130098" y="1498050"/>
            <a:ext cx="5928534" cy="4827089"/>
            <a:chOff x="130098" y="1498050"/>
            <a:chExt cx="5928534" cy="4827089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FDE97C5-5869-03F1-A4B7-B6580073D974}"/>
                </a:ext>
              </a:extLst>
            </p:cNvPr>
            <p:cNvGrpSpPr/>
            <p:nvPr/>
          </p:nvGrpSpPr>
          <p:grpSpPr>
            <a:xfrm rot="16200000">
              <a:off x="1587188" y="337410"/>
              <a:ext cx="2985302" cy="5306581"/>
              <a:chOff x="7721555" y="979918"/>
              <a:chExt cx="2985302" cy="5306581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8F3AA52A-0DFD-0103-8F91-A60F8F647880}"/>
                  </a:ext>
                </a:extLst>
              </p:cNvPr>
              <p:cNvGrpSpPr/>
              <p:nvPr/>
            </p:nvGrpSpPr>
            <p:grpSpPr>
              <a:xfrm>
                <a:off x="7804303" y="1056289"/>
                <a:ext cx="2850726" cy="5141599"/>
                <a:chOff x="7804303" y="1056289"/>
                <a:chExt cx="2850726" cy="5141599"/>
              </a:xfrm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2B28B569-953E-9D5F-C0D6-5C0DA4199BB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8812483" y="1056289"/>
                  <a:ext cx="1828800" cy="3200400"/>
                </a:xfrm>
                <a:prstGeom prst="rect">
                  <a:avLst/>
                </a:prstGeom>
                <a:solidFill>
                  <a:srgbClr val="92D050">
                    <a:alpha val="33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" lIns="0" rtlCol="0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                                                              Discrete </a:t>
                  </a:r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                        CPU-PX                            DTC </a:t>
                  </a:r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                                                                  not </a:t>
                  </a:r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                                                               shown)</a:t>
                  </a:r>
                </a:p>
                <a:p>
                  <a:pPr algn="ctr"/>
                  <a:endPara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algn="ctr"/>
                  <a:endPara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88B4C9CF-43CD-3809-409A-1CA345EA6BED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8277589" y="4277648"/>
                  <a:ext cx="2377440" cy="1920240"/>
                </a:xfrm>
                <a:prstGeom prst="rect">
                  <a:avLst/>
                </a:prstGeom>
                <a:solidFill>
                  <a:srgbClr val="C00000">
                    <a:alpha val="33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" rtlCol="0" anchor="ctr"/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GPU-PX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E87E1E5E-59B9-F9F0-8A53-85FE52F2437C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5400000">
                  <a:off x="7347103" y="2832026"/>
                  <a:ext cx="1874519" cy="960120"/>
                </a:xfrm>
                <a:prstGeom prst="rect">
                  <a:avLst/>
                </a:prstGeom>
                <a:solidFill>
                  <a:srgbClr val="00B0F0">
                    <a:alpha val="32941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rtlCol="0" anchor="ctr"/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PCD-PX</a:t>
                  </a:r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(HBI DTC </a:t>
                  </a:r>
                  <a:b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400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not shown)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E6485111-828C-1BBB-A605-BDC904E3702B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455044" y="4188107"/>
                  <a:ext cx="548022" cy="303439"/>
                </a:xfrm>
                <a:prstGeom prst="rect">
                  <a:avLst/>
                </a:prstGeom>
                <a:solidFill>
                  <a:schemeClr val="tx1">
                    <a:alpha val="67059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00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Bridge</a:t>
                  </a: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E7D596EC-66DC-0EE7-E406-75EF63EAA2EC}"/>
                    </a:ext>
                  </a:extLst>
                </p:cNvPr>
                <p:cNvSpPr>
                  <a:spLocks/>
                </p:cNvSpPr>
                <p:nvPr/>
              </p:nvSpPr>
              <p:spPr>
                <a:xfrm rot="16200000" flipV="1">
                  <a:off x="8515040" y="3742634"/>
                  <a:ext cx="548022" cy="303439"/>
                </a:xfrm>
                <a:prstGeom prst="rect">
                  <a:avLst/>
                </a:prstGeom>
                <a:solidFill>
                  <a:schemeClr val="tx1">
                    <a:alpha val="67059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0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Bridge</a:t>
                  </a: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BD334F76-B15F-2828-C521-9CF764BA5F4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758864" y="2577662"/>
                  <a:ext cx="886968" cy="996696"/>
                </a:xfrm>
                <a:prstGeom prst="rect">
                  <a:avLst/>
                </a:prstGeom>
                <a:solidFill>
                  <a:srgbClr val="7030A0">
                    <a:alpha val="67059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" rtlCol="0" anchor="ctr"/>
                <a:lstStyle/>
                <a:p>
                  <a:pPr algn="ctr"/>
                  <a:r>
                    <a:rPr lang="en-US" sz="1400" dirty="0" err="1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Emb</a:t>
                  </a:r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  <a:b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64MB</a:t>
                  </a: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3C041D7-72F7-5813-2E06-15B71B8D1EE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8842087" y="2579557"/>
                  <a:ext cx="886968" cy="996696"/>
                </a:xfrm>
                <a:prstGeom prst="rect">
                  <a:avLst/>
                </a:prstGeom>
                <a:solidFill>
                  <a:srgbClr val="7030A0">
                    <a:alpha val="67059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" rtlCol="0" anchor="ctr"/>
                <a:lstStyle/>
                <a:p>
                  <a:pPr algn="ctr"/>
                  <a:r>
                    <a:rPr lang="en-US" sz="1400" dirty="0" err="1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Emb</a:t>
                  </a:r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  <a:b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64MB</a:t>
                  </a: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06283AE7-C3C4-D64E-1DEB-B53EFD940D0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761240" y="1132437"/>
                  <a:ext cx="886968" cy="996696"/>
                </a:xfrm>
                <a:prstGeom prst="rect">
                  <a:avLst/>
                </a:prstGeom>
                <a:solidFill>
                  <a:srgbClr val="7030A0">
                    <a:alpha val="67059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" rtlCol="0" anchor="ctr"/>
                <a:lstStyle/>
                <a:p>
                  <a:pPr algn="ctr"/>
                  <a:r>
                    <a:rPr lang="en-US" sz="1400" dirty="0" err="1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Emb</a:t>
                  </a:r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  <a:b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64MB</a:t>
                  </a: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D94BFC92-323F-1472-F1CF-FF586FD17A9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8842087" y="1132437"/>
                  <a:ext cx="886968" cy="996696"/>
                </a:xfrm>
                <a:prstGeom prst="rect">
                  <a:avLst/>
                </a:prstGeom>
                <a:solidFill>
                  <a:srgbClr val="7030A0">
                    <a:alpha val="67059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" rtlCol="0" anchor="ctr"/>
                <a:lstStyle/>
                <a:p>
                  <a:pPr algn="ctr"/>
                  <a:r>
                    <a:rPr lang="en-US" sz="1400" dirty="0" err="1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Emb</a:t>
                  </a:r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  <a:b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64MB</a:t>
                  </a:r>
                </a:p>
              </p:txBody>
            </p:sp>
          </p:grp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DF290D4-826C-213C-23EB-64A4F0FA081C}"/>
                  </a:ext>
                </a:extLst>
              </p:cNvPr>
              <p:cNvSpPr/>
              <p:nvPr/>
            </p:nvSpPr>
            <p:spPr>
              <a:xfrm>
                <a:off x="7721555" y="979918"/>
                <a:ext cx="2985302" cy="5306581"/>
              </a:xfrm>
              <a:prstGeom prst="rect">
                <a:avLst/>
              </a:prstGeom>
              <a:noFill/>
              <a:ln w="38100" cap="flat">
                <a:solidFill>
                  <a:schemeClr val="bg1">
                    <a:lumMod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j-lt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9E85889-9751-D8F6-6744-F2154714F865}"/>
                </a:ext>
              </a:extLst>
            </p:cNvPr>
            <p:cNvCxnSpPr>
              <a:cxnSpLocks/>
            </p:cNvCxnSpPr>
            <p:nvPr/>
          </p:nvCxnSpPr>
          <p:spPr>
            <a:xfrm>
              <a:off x="365760" y="2300459"/>
              <a:ext cx="5394960" cy="0"/>
            </a:xfrm>
            <a:prstGeom prst="line">
              <a:avLst/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65BE863-6E4C-FC6D-2C7A-56A4819E7B66}"/>
                </a:ext>
              </a:extLst>
            </p:cNvPr>
            <p:cNvSpPr txBox="1"/>
            <p:nvPr/>
          </p:nvSpPr>
          <p:spPr>
            <a:xfrm>
              <a:off x="141243" y="2157659"/>
              <a:ext cx="288862" cy="2862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  <p:sp>
          <p:nvSpPr>
            <p:cNvPr id="669" name="TextBox 668">
              <a:extLst>
                <a:ext uri="{FF2B5EF4-FFF2-40B4-BE49-F238E27FC236}">
                  <a16:creationId xmlns:a16="http://schemas.microsoft.com/office/drawing/2014/main" id="{B47ABD81-B8FD-3328-FBFC-E66960934517}"/>
                </a:ext>
              </a:extLst>
            </p:cNvPr>
            <p:cNvSpPr txBox="1"/>
            <p:nvPr/>
          </p:nvSpPr>
          <p:spPr>
            <a:xfrm>
              <a:off x="5724886" y="2157659"/>
              <a:ext cx="333746" cy="2862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A’</a:t>
              </a:r>
            </a:p>
          </p:txBody>
        </p:sp>
        <p:sp>
          <p:nvSpPr>
            <p:cNvPr id="773" name="Oval 772">
              <a:extLst>
                <a:ext uri="{FF2B5EF4-FFF2-40B4-BE49-F238E27FC236}">
                  <a16:creationId xmlns:a16="http://schemas.microsoft.com/office/drawing/2014/main" id="{F1B2799B-4F69-4E62-AA25-7A368792334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9784" y="1917285"/>
              <a:ext cx="201545" cy="201545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2</a:t>
              </a:r>
            </a:p>
          </p:txBody>
        </p:sp>
        <p:sp>
          <p:nvSpPr>
            <p:cNvPr id="774" name="Oval 773">
              <a:extLst>
                <a:ext uri="{FF2B5EF4-FFF2-40B4-BE49-F238E27FC236}">
                  <a16:creationId xmlns:a16="http://schemas.microsoft.com/office/drawing/2014/main" id="{BD9A41ED-99FF-1D13-D3D7-BF4FC43BDAAB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3687280" y="2773331"/>
              <a:ext cx="201545" cy="20154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/>
                <a:t>3</a:t>
              </a:r>
            </a:p>
          </p:txBody>
        </p:sp>
        <p:sp>
          <p:nvSpPr>
            <p:cNvPr id="775" name="Oval 774">
              <a:extLst>
                <a:ext uri="{FF2B5EF4-FFF2-40B4-BE49-F238E27FC236}">
                  <a16:creationId xmlns:a16="http://schemas.microsoft.com/office/drawing/2014/main" id="{E083551C-922D-ED6F-6D2A-37C1CF929BC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43383" y="3366031"/>
              <a:ext cx="201545" cy="20154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/>
                <a:t>3</a:t>
              </a:r>
            </a:p>
          </p:txBody>
        </p:sp>
        <p:sp>
          <p:nvSpPr>
            <p:cNvPr id="789" name="Oval 788">
              <a:extLst>
                <a:ext uri="{FF2B5EF4-FFF2-40B4-BE49-F238E27FC236}">
                  <a16:creationId xmlns:a16="http://schemas.microsoft.com/office/drawing/2014/main" id="{9C1E9BC0-FB1F-D6CA-C893-AE8F9F88896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0418" y="2774613"/>
              <a:ext cx="201545" cy="201545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4</a:t>
              </a:r>
            </a:p>
          </p:txBody>
        </p:sp>
        <p:sp>
          <p:nvSpPr>
            <p:cNvPr id="790" name="Oval 789">
              <a:extLst>
                <a:ext uri="{FF2B5EF4-FFF2-40B4-BE49-F238E27FC236}">
                  <a16:creationId xmlns:a16="http://schemas.microsoft.com/office/drawing/2014/main" id="{E9FBC1BA-E818-2129-A658-4F1E2CE6D55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572751" y="3054115"/>
              <a:ext cx="201545" cy="20154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</a:t>
              </a:r>
            </a:p>
          </p:txBody>
        </p:sp>
        <p:sp>
          <p:nvSpPr>
            <p:cNvPr id="791" name="Oval 790">
              <a:extLst>
                <a:ext uri="{FF2B5EF4-FFF2-40B4-BE49-F238E27FC236}">
                  <a16:creationId xmlns:a16="http://schemas.microsoft.com/office/drawing/2014/main" id="{8875DD9F-235D-1643-8CA4-C026191BBE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58277" y="3530170"/>
              <a:ext cx="201545" cy="20154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6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FC2E4825-0B1C-B31E-D05B-153CCBE944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9962" y="2801442"/>
              <a:ext cx="201545" cy="201545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2</a:t>
              </a: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59559B42-02FD-38E0-F0CC-0CAD8113E9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13747" y="1900484"/>
              <a:ext cx="201545" cy="201545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2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498A65DF-DC4F-8E95-1D59-076C8676E6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09314" y="2806815"/>
              <a:ext cx="201545" cy="201545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2</a:t>
              </a:r>
            </a:p>
          </p:txBody>
        </p:sp>
        <p:sp>
          <p:nvSpPr>
            <p:cNvPr id="678" name="Oval 677">
              <a:extLst>
                <a:ext uri="{FF2B5EF4-FFF2-40B4-BE49-F238E27FC236}">
                  <a16:creationId xmlns:a16="http://schemas.microsoft.com/office/drawing/2014/main" id="{B3B105D7-819C-5592-5482-53D96D6CC0A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173545" y="1900484"/>
              <a:ext cx="201168" cy="201168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1</a:t>
              </a:r>
            </a:p>
          </p:txBody>
        </p:sp>
        <p:sp>
          <p:nvSpPr>
            <p:cNvPr id="679" name="Oval 678">
              <a:extLst>
                <a:ext uri="{FF2B5EF4-FFF2-40B4-BE49-F238E27FC236}">
                  <a16:creationId xmlns:a16="http://schemas.microsoft.com/office/drawing/2014/main" id="{F13F0427-5C80-B2B4-4CD0-0357FB434C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74323" y="1917018"/>
              <a:ext cx="201168" cy="201168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1</a:t>
              </a:r>
            </a:p>
          </p:txBody>
        </p:sp>
        <p:sp>
          <p:nvSpPr>
            <p:cNvPr id="680" name="Oval 679">
              <a:extLst>
                <a:ext uri="{FF2B5EF4-FFF2-40B4-BE49-F238E27FC236}">
                  <a16:creationId xmlns:a16="http://schemas.microsoft.com/office/drawing/2014/main" id="{F24A35FE-DCC0-9057-06C8-15E9B2F6081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46327" y="4019447"/>
              <a:ext cx="201168" cy="201168"/>
            </a:xfrm>
            <a:prstGeom prst="ellipse">
              <a:avLst/>
            </a:prstGeom>
            <a:solidFill>
              <a:srgbClr val="FC64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7</a:t>
              </a:r>
            </a:p>
          </p:txBody>
        </p:sp>
        <p:grpSp>
          <p:nvGrpSpPr>
            <p:cNvPr id="976" name="Group 975">
              <a:extLst>
                <a:ext uri="{FF2B5EF4-FFF2-40B4-BE49-F238E27FC236}">
                  <a16:creationId xmlns:a16="http://schemas.microsoft.com/office/drawing/2014/main" id="{6EB8BF27-46B5-EFF1-89FB-4958C040B285}"/>
                </a:ext>
              </a:extLst>
            </p:cNvPr>
            <p:cNvGrpSpPr/>
            <p:nvPr/>
          </p:nvGrpSpPr>
          <p:grpSpPr>
            <a:xfrm>
              <a:off x="130098" y="4926228"/>
              <a:ext cx="5917389" cy="1398911"/>
              <a:chOff x="130098" y="4926228"/>
              <a:chExt cx="5917389" cy="1398911"/>
            </a:xfrm>
          </p:grpSpPr>
          <p:grpSp>
            <p:nvGrpSpPr>
              <p:cNvPr id="433" name="Group 432">
                <a:extLst>
                  <a:ext uri="{FF2B5EF4-FFF2-40B4-BE49-F238E27FC236}">
                    <a16:creationId xmlns:a16="http://schemas.microsoft.com/office/drawing/2014/main" id="{6AAA2546-F307-DC85-66F0-3D30F0602AD1}"/>
                  </a:ext>
                </a:extLst>
              </p:cNvPr>
              <p:cNvGrpSpPr/>
              <p:nvPr/>
            </p:nvGrpSpPr>
            <p:grpSpPr>
              <a:xfrm>
                <a:off x="2366912" y="6020529"/>
                <a:ext cx="181191" cy="303276"/>
                <a:chOff x="7274609" y="5706308"/>
                <a:chExt cx="192991" cy="303276"/>
              </a:xfrm>
            </p:grpSpPr>
            <p:sp>
              <p:nvSpPr>
                <p:cNvPr id="434" name="Oval 433">
                  <a:extLst>
                    <a:ext uri="{FF2B5EF4-FFF2-40B4-BE49-F238E27FC236}">
                      <a16:creationId xmlns:a16="http://schemas.microsoft.com/office/drawing/2014/main" id="{2B104212-AED3-BC83-FCE9-E0A20B195F69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35" name="Group 434">
                  <a:extLst>
                    <a:ext uri="{FF2B5EF4-FFF2-40B4-BE49-F238E27FC236}">
                      <a16:creationId xmlns:a16="http://schemas.microsoft.com/office/drawing/2014/main" id="{124580EE-0D1F-B932-AF24-4C7AFD13DEDE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437" name="Oval 436">
                    <a:extLst>
                      <a:ext uri="{FF2B5EF4-FFF2-40B4-BE49-F238E27FC236}">
                        <a16:creationId xmlns:a16="http://schemas.microsoft.com/office/drawing/2014/main" id="{E64BA368-9EFB-9115-0689-725EEE04952D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8" name="Rectangle 437">
                    <a:extLst>
                      <a:ext uri="{FF2B5EF4-FFF2-40B4-BE49-F238E27FC236}">
                        <a16:creationId xmlns:a16="http://schemas.microsoft.com/office/drawing/2014/main" id="{2A980153-3AB6-918A-D301-1D6DE623AF6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36" name="Rounded Rectangle 435">
                  <a:extLst>
                    <a:ext uri="{FF2B5EF4-FFF2-40B4-BE49-F238E27FC236}">
                      <a16:creationId xmlns:a16="http://schemas.microsoft.com/office/drawing/2014/main" id="{6CF9F535-B448-EF23-95BC-E5FA84864BDD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451" name="Group 450">
                <a:extLst>
                  <a:ext uri="{FF2B5EF4-FFF2-40B4-BE49-F238E27FC236}">
                    <a16:creationId xmlns:a16="http://schemas.microsoft.com/office/drawing/2014/main" id="{C398377A-8F75-B50B-8D14-189AF95C1772}"/>
                  </a:ext>
                </a:extLst>
              </p:cNvPr>
              <p:cNvGrpSpPr/>
              <p:nvPr/>
            </p:nvGrpSpPr>
            <p:grpSpPr>
              <a:xfrm>
                <a:off x="2194684" y="6012829"/>
                <a:ext cx="181191" cy="303276"/>
                <a:chOff x="7274609" y="5706308"/>
                <a:chExt cx="192991" cy="303276"/>
              </a:xfrm>
            </p:grpSpPr>
            <p:sp>
              <p:nvSpPr>
                <p:cNvPr id="452" name="Oval 451">
                  <a:extLst>
                    <a:ext uri="{FF2B5EF4-FFF2-40B4-BE49-F238E27FC236}">
                      <a16:creationId xmlns:a16="http://schemas.microsoft.com/office/drawing/2014/main" id="{A16AA3F4-C721-0D4C-2E82-F17D350E9F93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53" name="Group 452">
                  <a:extLst>
                    <a:ext uri="{FF2B5EF4-FFF2-40B4-BE49-F238E27FC236}">
                      <a16:creationId xmlns:a16="http://schemas.microsoft.com/office/drawing/2014/main" id="{AA660EFD-6452-38F1-01C1-B95B1D02997A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455" name="Oval 454">
                    <a:extLst>
                      <a:ext uri="{FF2B5EF4-FFF2-40B4-BE49-F238E27FC236}">
                        <a16:creationId xmlns:a16="http://schemas.microsoft.com/office/drawing/2014/main" id="{FC3CE5AC-78C1-E62B-F06D-A6039460FC8B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6" name="Rectangle 455">
                    <a:extLst>
                      <a:ext uri="{FF2B5EF4-FFF2-40B4-BE49-F238E27FC236}">
                        <a16:creationId xmlns:a16="http://schemas.microsoft.com/office/drawing/2014/main" id="{05AEDE9A-A08C-1C9D-51E6-34F8A48F977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54" name="Rounded Rectangle 453">
                  <a:extLst>
                    <a:ext uri="{FF2B5EF4-FFF2-40B4-BE49-F238E27FC236}">
                      <a16:creationId xmlns:a16="http://schemas.microsoft.com/office/drawing/2014/main" id="{DC84D091-D747-0C06-E32B-1B5FC13228AE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469" name="Group 468">
                <a:extLst>
                  <a:ext uri="{FF2B5EF4-FFF2-40B4-BE49-F238E27FC236}">
                    <a16:creationId xmlns:a16="http://schemas.microsoft.com/office/drawing/2014/main" id="{8BB97669-AC62-3997-7973-8A32CFBADE07}"/>
                  </a:ext>
                </a:extLst>
              </p:cNvPr>
              <p:cNvGrpSpPr/>
              <p:nvPr/>
            </p:nvGrpSpPr>
            <p:grpSpPr>
              <a:xfrm>
                <a:off x="1993816" y="6017815"/>
                <a:ext cx="181191" cy="303276"/>
                <a:chOff x="7274609" y="5706308"/>
                <a:chExt cx="192991" cy="303276"/>
              </a:xfrm>
            </p:grpSpPr>
            <p:sp>
              <p:nvSpPr>
                <p:cNvPr id="470" name="Oval 469">
                  <a:extLst>
                    <a:ext uri="{FF2B5EF4-FFF2-40B4-BE49-F238E27FC236}">
                      <a16:creationId xmlns:a16="http://schemas.microsoft.com/office/drawing/2014/main" id="{F6F51D46-8CEA-1C40-3841-CDD825005BF6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1" name="Group 470">
                  <a:extLst>
                    <a:ext uri="{FF2B5EF4-FFF2-40B4-BE49-F238E27FC236}">
                      <a16:creationId xmlns:a16="http://schemas.microsoft.com/office/drawing/2014/main" id="{1C678358-D2D6-5DCA-42F5-757ED9943660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473" name="Oval 472">
                    <a:extLst>
                      <a:ext uri="{FF2B5EF4-FFF2-40B4-BE49-F238E27FC236}">
                        <a16:creationId xmlns:a16="http://schemas.microsoft.com/office/drawing/2014/main" id="{821C05BC-6CF7-4405-791D-F5632AC556D8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4" name="Rectangle 473">
                    <a:extLst>
                      <a:ext uri="{FF2B5EF4-FFF2-40B4-BE49-F238E27FC236}">
                        <a16:creationId xmlns:a16="http://schemas.microsoft.com/office/drawing/2014/main" id="{A32E3020-7492-104B-C294-8DB7A71C43D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72" name="Rounded Rectangle 471">
                  <a:extLst>
                    <a:ext uri="{FF2B5EF4-FFF2-40B4-BE49-F238E27FC236}">
                      <a16:creationId xmlns:a16="http://schemas.microsoft.com/office/drawing/2014/main" id="{E80B7FBD-36DC-B80A-FE8A-1CC0DD032C1B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40" name="Group 239">
                <a:extLst>
                  <a:ext uri="{FF2B5EF4-FFF2-40B4-BE49-F238E27FC236}">
                    <a16:creationId xmlns:a16="http://schemas.microsoft.com/office/drawing/2014/main" id="{143E516E-87F1-B53F-6E30-F58ECDD36248}"/>
                  </a:ext>
                </a:extLst>
              </p:cNvPr>
              <p:cNvGrpSpPr/>
              <p:nvPr/>
            </p:nvGrpSpPr>
            <p:grpSpPr>
              <a:xfrm>
                <a:off x="1020717" y="6016919"/>
                <a:ext cx="181191" cy="303276"/>
                <a:chOff x="7274609" y="5706308"/>
                <a:chExt cx="192991" cy="303276"/>
              </a:xfrm>
            </p:grpSpPr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1C0E501B-1B84-797B-EA13-7B329A6B4869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42" name="Group 241">
                  <a:extLst>
                    <a:ext uri="{FF2B5EF4-FFF2-40B4-BE49-F238E27FC236}">
                      <a16:creationId xmlns:a16="http://schemas.microsoft.com/office/drawing/2014/main" id="{BDCF480F-668C-EA7D-7A00-F0B48C7EDDC2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44" name="Oval 243">
                    <a:extLst>
                      <a:ext uri="{FF2B5EF4-FFF2-40B4-BE49-F238E27FC236}">
                        <a16:creationId xmlns:a16="http://schemas.microsoft.com/office/drawing/2014/main" id="{E1E9CFD9-AFAE-8BD5-64B8-E23D3EEABDE3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Rectangle 244">
                    <a:extLst>
                      <a:ext uri="{FF2B5EF4-FFF2-40B4-BE49-F238E27FC236}">
                        <a16:creationId xmlns:a16="http://schemas.microsoft.com/office/drawing/2014/main" id="{D4AC2D32-2ED8-89AF-1FBB-EE6FF5AC073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43" name="Rounded Rectangle 242">
                  <a:extLst>
                    <a:ext uri="{FF2B5EF4-FFF2-40B4-BE49-F238E27FC236}">
                      <a16:creationId xmlns:a16="http://schemas.microsoft.com/office/drawing/2014/main" id="{7121387E-1541-E5F8-903E-F42481D4BF59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46" name="Group 245">
                <a:extLst>
                  <a:ext uri="{FF2B5EF4-FFF2-40B4-BE49-F238E27FC236}">
                    <a16:creationId xmlns:a16="http://schemas.microsoft.com/office/drawing/2014/main" id="{DAB1072C-63F3-CB21-3C57-98CE542E9D9B}"/>
                  </a:ext>
                </a:extLst>
              </p:cNvPr>
              <p:cNvGrpSpPr/>
              <p:nvPr/>
            </p:nvGrpSpPr>
            <p:grpSpPr>
              <a:xfrm>
                <a:off x="1209270" y="6016919"/>
                <a:ext cx="181191" cy="303276"/>
                <a:chOff x="7274609" y="5706308"/>
                <a:chExt cx="192991" cy="303276"/>
              </a:xfrm>
            </p:grpSpPr>
            <p:sp>
              <p:nvSpPr>
                <p:cNvPr id="247" name="Oval 246">
                  <a:extLst>
                    <a:ext uri="{FF2B5EF4-FFF2-40B4-BE49-F238E27FC236}">
                      <a16:creationId xmlns:a16="http://schemas.microsoft.com/office/drawing/2014/main" id="{F777AA9A-74C5-4EB4-4441-35B085D8AE28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48" name="Group 247">
                  <a:extLst>
                    <a:ext uri="{FF2B5EF4-FFF2-40B4-BE49-F238E27FC236}">
                      <a16:creationId xmlns:a16="http://schemas.microsoft.com/office/drawing/2014/main" id="{CB5A7252-4B52-4A4C-0D54-EF635AFCAA57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50" name="Oval 249">
                    <a:extLst>
                      <a:ext uri="{FF2B5EF4-FFF2-40B4-BE49-F238E27FC236}">
                        <a16:creationId xmlns:a16="http://schemas.microsoft.com/office/drawing/2014/main" id="{D403913E-7F70-800B-817C-F6331A12C62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1" name="Rectangle 250">
                    <a:extLst>
                      <a:ext uri="{FF2B5EF4-FFF2-40B4-BE49-F238E27FC236}">
                        <a16:creationId xmlns:a16="http://schemas.microsoft.com/office/drawing/2014/main" id="{34678263-DCF6-3979-2519-651AA45D3D5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49" name="Rounded Rectangle 248">
                  <a:extLst>
                    <a:ext uri="{FF2B5EF4-FFF2-40B4-BE49-F238E27FC236}">
                      <a16:creationId xmlns:a16="http://schemas.microsoft.com/office/drawing/2014/main" id="{B51A7EDB-E629-F1E6-548C-0322D0A28F75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7E9F69AD-4D60-FB84-03B6-92BB9FB20808}"/>
                  </a:ext>
                </a:extLst>
              </p:cNvPr>
              <p:cNvGrpSpPr/>
              <p:nvPr/>
            </p:nvGrpSpPr>
            <p:grpSpPr>
              <a:xfrm>
                <a:off x="1416209" y="6015862"/>
                <a:ext cx="181191" cy="303276"/>
                <a:chOff x="7274609" y="5706308"/>
                <a:chExt cx="192991" cy="303276"/>
              </a:xfrm>
            </p:grpSpPr>
            <p:sp>
              <p:nvSpPr>
                <p:cNvPr id="253" name="Oval 252">
                  <a:extLst>
                    <a:ext uri="{FF2B5EF4-FFF2-40B4-BE49-F238E27FC236}">
                      <a16:creationId xmlns:a16="http://schemas.microsoft.com/office/drawing/2014/main" id="{FFDAE214-7A0D-3BA7-F141-A6D95A2FEB70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54" name="Group 253">
                  <a:extLst>
                    <a:ext uri="{FF2B5EF4-FFF2-40B4-BE49-F238E27FC236}">
                      <a16:creationId xmlns:a16="http://schemas.microsoft.com/office/drawing/2014/main" id="{F99CCCC6-4B11-CD86-881A-6FED59E7A8E1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56" name="Oval 255">
                    <a:extLst>
                      <a:ext uri="{FF2B5EF4-FFF2-40B4-BE49-F238E27FC236}">
                        <a16:creationId xmlns:a16="http://schemas.microsoft.com/office/drawing/2014/main" id="{69182537-C16B-C2D6-2E37-CD08D89436A5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7" name="Rectangle 256">
                    <a:extLst>
                      <a:ext uri="{FF2B5EF4-FFF2-40B4-BE49-F238E27FC236}">
                        <a16:creationId xmlns:a16="http://schemas.microsoft.com/office/drawing/2014/main" id="{8752427F-9579-47D5-4837-6AA44D84469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55" name="Rounded Rectangle 254">
                  <a:extLst>
                    <a:ext uri="{FF2B5EF4-FFF2-40B4-BE49-F238E27FC236}">
                      <a16:creationId xmlns:a16="http://schemas.microsoft.com/office/drawing/2014/main" id="{F16684AB-91F9-A232-7F58-6BE2C0ACE315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ECA12466-60CE-4BAD-8D18-5AC10505808D}"/>
                  </a:ext>
                </a:extLst>
              </p:cNvPr>
              <p:cNvGrpSpPr/>
              <p:nvPr/>
            </p:nvGrpSpPr>
            <p:grpSpPr>
              <a:xfrm>
                <a:off x="848489" y="6009219"/>
                <a:ext cx="181191" cy="303276"/>
                <a:chOff x="7274609" y="5706308"/>
                <a:chExt cx="192991" cy="303276"/>
              </a:xfrm>
            </p:grpSpPr>
            <p:sp>
              <p:nvSpPr>
                <p:cNvPr id="259" name="Oval 258">
                  <a:extLst>
                    <a:ext uri="{FF2B5EF4-FFF2-40B4-BE49-F238E27FC236}">
                      <a16:creationId xmlns:a16="http://schemas.microsoft.com/office/drawing/2014/main" id="{B5EC25DA-0B05-C9F6-456F-932EAF0F8B18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0" name="Group 259">
                  <a:extLst>
                    <a:ext uri="{FF2B5EF4-FFF2-40B4-BE49-F238E27FC236}">
                      <a16:creationId xmlns:a16="http://schemas.microsoft.com/office/drawing/2014/main" id="{0DDCFCB3-C04E-D4ED-F5E0-EFD60A442905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2" name="Oval 261">
                    <a:extLst>
                      <a:ext uri="{FF2B5EF4-FFF2-40B4-BE49-F238E27FC236}">
                        <a16:creationId xmlns:a16="http://schemas.microsoft.com/office/drawing/2014/main" id="{0BFA8396-FB6E-BEE0-47A8-0394FFB1D54E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3" name="Rectangle 262">
                    <a:extLst>
                      <a:ext uri="{FF2B5EF4-FFF2-40B4-BE49-F238E27FC236}">
                        <a16:creationId xmlns:a16="http://schemas.microsoft.com/office/drawing/2014/main" id="{F73AC858-2D7E-E285-030C-FE0A7E2E6F5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61" name="Rounded Rectangle 260">
                  <a:extLst>
                    <a:ext uri="{FF2B5EF4-FFF2-40B4-BE49-F238E27FC236}">
                      <a16:creationId xmlns:a16="http://schemas.microsoft.com/office/drawing/2014/main" id="{8842951E-B235-F3E9-5C62-FB4F5F317258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64" name="Group 263">
                <a:extLst>
                  <a:ext uri="{FF2B5EF4-FFF2-40B4-BE49-F238E27FC236}">
                    <a16:creationId xmlns:a16="http://schemas.microsoft.com/office/drawing/2014/main" id="{1DB683FE-B109-2F21-2821-21B0EB6FD84F}"/>
                  </a:ext>
                </a:extLst>
              </p:cNvPr>
              <p:cNvGrpSpPr/>
              <p:nvPr/>
            </p:nvGrpSpPr>
            <p:grpSpPr>
              <a:xfrm>
                <a:off x="1600253" y="6013690"/>
                <a:ext cx="181191" cy="303276"/>
                <a:chOff x="7274609" y="5706308"/>
                <a:chExt cx="192991" cy="303276"/>
              </a:xfrm>
            </p:grpSpPr>
            <p:sp>
              <p:nvSpPr>
                <p:cNvPr id="265" name="Oval 264">
                  <a:extLst>
                    <a:ext uri="{FF2B5EF4-FFF2-40B4-BE49-F238E27FC236}">
                      <a16:creationId xmlns:a16="http://schemas.microsoft.com/office/drawing/2014/main" id="{4B8AD355-538A-C7C2-7B66-1C3B32A8B9AB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6" name="Group 265">
                  <a:extLst>
                    <a:ext uri="{FF2B5EF4-FFF2-40B4-BE49-F238E27FC236}">
                      <a16:creationId xmlns:a16="http://schemas.microsoft.com/office/drawing/2014/main" id="{9EEF28C4-32AE-5112-15D1-1D7FD8EBB427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68" name="Oval 267">
                    <a:extLst>
                      <a:ext uri="{FF2B5EF4-FFF2-40B4-BE49-F238E27FC236}">
                        <a16:creationId xmlns:a16="http://schemas.microsoft.com/office/drawing/2014/main" id="{E01CD8F1-C4FB-73ED-9405-D1CB784A38E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9" name="Rectangle 268">
                    <a:extLst>
                      <a:ext uri="{FF2B5EF4-FFF2-40B4-BE49-F238E27FC236}">
                        <a16:creationId xmlns:a16="http://schemas.microsoft.com/office/drawing/2014/main" id="{BCF63D47-7B0F-78B1-616F-1886A7F1DE6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67" name="Rounded Rectangle 266">
                  <a:extLst>
                    <a:ext uri="{FF2B5EF4-FFF2-40B4-BE49-F238E27FC236}">
                      <a16:creationId xmlns:a16="http://schemas.microsoft.com/office/drawing/2014/main" id="{46B97958-44F5-386C-FC13-B6E33F1FC793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70" name="Group 269">
                <a:extLst>
                  <a:ext uri="{FF2B5EF4-FFF2-40B4-BE49-F238E27FC236}">
                    <a16:creationId xmlns:a16="http://schemas.microsoft.com/office/drawing/2014/main" id="{502D7BBD-3216-9616-D322-640CA907C598}"/>
                  </a:ext>
                </a:extLst>
              </p:cNvPr>
              <p:cNvGrpSpPr/>
              <p:nvPr/>
            </p:nvGrpSpPr>
            <p:grpSpPr>
              <a:xfrm>
                <a:off x="1779773" y="6008704"/>
                <a:ext cx="181191" cy="303276"/>
                <a:chOff x="7274609" y="5706308"/>
                <a:chExt cx="192991" cy="303276"/>
              </a:xfrm>
            </p:grpSpPr>
            <p:sp>
              <p:nvSpPr>
                <p:cNvPr id="271" name="Oval 270">
                  <a:extLst>
                    <a:ext uri="{FF2B5EF4-FFF2-40B4-BE49-F238E27FC236}">
                      <a16:creationId xmlns:a16="http://schemas.microsoft.com/office/drawing/2014/main" id="{541A2D8A-2B53-D1ED-49C3-3DAF1986932D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72" name="Group 271">
                  <a:extLst>
                    <a:ext uri="{FF2B5EF4-FFF2-40B4-BE49-F238E27FC236}">
                      <a16:creationId xmlns:a16="http://schemas.microsoft.com/office/drawing/2014/main" id="{3576832B-B872-479F-785A-A49B6C07E04C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74" name="Oval 273">
                    <a:extLst>
                      <a:ext uri="{FF2B5EF4-FFF2-40B4-BE49-F238E27FC236}">
                        <a16:creationId xmlns:a16="http://schemas.microsoft.com/office/drawing/2014/main" id="{27D78732-7ADC-3209-0228-2D8D09B54E8E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5" name="Rectangle 274">
                    <a:extLst>
                      <a:ext uri="{FF2B5EF4-FFF2-40B4-BE49-F238E27FC236}">
                        <a16:creationId xmlns:a16="http://schemas.microsoft.com/office/drawing/2014/main" id="{4898834B-6F1F-EC81-9C92-AB8B8087FE9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73" name="Rounded Rectangle 272">
                  <a:extLst>
                    <a:ext uri="{FF2B5EF4-FFF2-40B4-BE49-F238E27FC236}">
                      <a16:creationId xmlns:a16="http://schemas.microsoft.com/office/drawing/2014/main" id="{9C4BF3D8-46CD-F020-46A3-60EEE7E920CC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276" name="Group 275">
                <a:extLst>
                  <a:ext uri="{FF2B5EF4-FFF2-40B4-BE49-F238E27FC236}">
                    <a16:creationId xmlns:a16="http://schemas.microsoft.com/office/drawing/2014/main" id="{1F05F5F6-4766-5F6A-EE76-E418EFDF1A35}"/>
                  </a:ext>
                </a:extLst>
              </p:cNvPr>
              <p:cNvGrpSpPr/>
              <p:nvPr/>
            </p:nvGrpSpPr>
            <p:grpSpPr>
              <a:xfrm>
                <a:off x="647621" y="6014205"/>
                <a:ext cx="181191" cy="303276"/>
                <a:chOff x="7274609" y="5706308"/>
                <a:chExt cx="192991" cy="303276"/>
              </a:xfrm>
            </p:grpSpPr>
            <p:sp>
              <p:nvSpPr>
                <p:cNvPr id="277" name="Oval 276">
                  <a:extLst>
                    <a:ext uri="{FF2B5EF4-FFF2-40B4-BE49-F238E27FC236}">
                      <a16:creationId xmlns:a16="http://schemas.microsoft.com/office/drawing/2014/main" id="{214C7FED-D0C1-9F09-AF62-30C91C68770D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78" name="Group 277">
                  <a:extLst>
                    <a:ext uri="{FF2B5EF4-FFF2-40B4-BE49-F238E27FC236}">
                      <a16:creationId xmlns:a16="http://schemas.microsoft.com/office/drawing/2014/main" id="{120CF5B1-9D16-1D43-E4D9-E153CB1381AA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80" name="Oval 279">
                    <a:extLst>
                      <a:ext uri="{FF2B5EF4-FFF2-40B4-BE49-F238E27FC236}">
                        <a16:creationId xmlns:a16="http://schemas.microsoft.com/office/drawing/2014/main" id="{84E69D61-E0C4-5179-2D81-04A2310A2A0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1" name="Rectangle 280">
                    <a:extLst>
                      <a:ext uri="{FF2B5EF4-FFF2-40B4-BE49-F238E27FC236}">
                        <a16:creationId xmlns:a16="http://schemas.microsoft.com/office/drawing/2014/main" id="{573A6C51-E7A6-7FFD-FE03-D34E4230571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79" name="Rounded Rectangle 278">
                  <a:extLst>
                    <a:ext uri="{FF2B5EF4-FFF2-40B4-BE49-F238E27FC236}">
                      <a16:creationId xmlns:a16="http://schemas.microsoft.com/office/drawing/2014/main" id="{03E6A2B3-5CD9-E0A8-BF65-5057356C85B2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17687FFA-70CC-9499-43BA-DEB7959540D3}"/>
                  </a:ext>
                </a:extLst>
              </p:cNvPr>
              <p:cNvSpPr/>
              <p:nvPr/>
            </p:nvSpPr>
            <p:spPr>
              <a:xfrm>
                <a:off x="652237" y="5951344"/>
                <a:ext cx="731976" cy="248021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91440" rIns="0" bIns="0" rtlCol="0" anchor="ctr"/>
              <a:lstStyle/>
              <a:p>
                <a:pPr algn="ctr"/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64M SRAM</a:t>
                </a:r>
              </a:p>
            </p:txBody>
          </p:sp>
          <p:sp>
            <p:nvSpPr>
              <p:cNvPr id="476" name="Rectangle 475">
                <a:extLst>
                  <a:ext uri="{FF2B5EF4-FFF2-40B4-BE49-F238E27FC236}">
                    <a16:creationId xmlns:a16="http://schemas.microsoft.com/office/drawing/2014/main" id="{E430E964-B887-2C4D-33E0-D65EE65FDBDF}"/>
                  </a:ext>
                </a:extLst>
              </p:cNvPr>
              <p:cNvSpPr/>
              <p:nvPr/>
            </p:nvSpPr>
            <p:spPr>
              <a:xfrm>
                <a:off x="3716396" y="5126884"/>
                <a:ext cx="1920240" cy="597276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GPU-PX I18A</a:t>
                </a:r>
              </a:p>
            </p:txBody>
          </p:sp>
          <p:grpSp>
            <p:nvGrpSpPr>
              <p:cNvPr id="512" name="Group 511">
                <a:extLst>
                  <a:ext uri="{FF2B5EF4-FFF2-40B4-BE49-F238E27FC236}">
                    <a16:creationId xmlns:a16="http://schemas.microsoft.com/office/drawing/2014/main" id="{6DC679F4-F63F-3647-F4C0-ABA09B8267E2}"/>
                  </a:ext>
                </a:extLst>
              </p:cNvPr>
              <p:cNvGrpSpPr/>
              <p:nvPr/>
            </p:nvGrpSpPr>
            <p:grpSpPr>
              <a:xfrm>
                <a:off x="3495941" y="5718791"/>
                <a:ext cx="353084" cy="70182"/>
                <a:chOff x="8056188" y="5806359"/>
                <a:chExt cx="574030" cy="119274"/>
              </a:xfrm>
            </p:grpSpPr>
            <p:grpSp>
              <p:nvGrpSpPr>
                <p:cNvPr id="513" name="Group 512">
                  <a:extLst>
                    <a:ext uri="{FF2B5EF4-FFF2-40B4-BE49-F238E27FC236}">
                      <a16:creationId xmlns:a16="http://schemas.microsoft.com/office/drawing/2014/main" id="{E4C278E2-D49E-3171-F3CA-3802DBE0E7D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59"/>
                  <a:ext cx="570202" cy="119274"/>
                  <a:chOff x="1957457" y="2130288"/>
                  <a:chExt cx="1147530" cy="240039"/>
                </a:xfrm>
              </p:grpSpPr>
              <p:grpSp>
                <p:nvGrpSpPr>
                  <p:cNvPr id="523" name="Group 522">
                    <a:extLst>
                      <a:ext uri="{FF2B5EF4-FFF2-40B4-BE49-F238E27FC236}">
                        <a16:creationId xmlns:a16="http://schemas.microsoft.com/office/drawing/2014/main" id="{BE86E5F3-F8E1-63D9-7127-6524DD819083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545" name="Oval 544">
                      <a:extLst>
                        <a:ext uri="{FF2B5EF4-FFF2-40B4-BE49-F238E27FC236}">
                          <a16:creationId xmlns:a16="http://schemas.microsoft.com/office/drawing/2014/main" id="{02ABAE76-7977-7719-F412-2F79BF498D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6" name="Rectangle 545">
                      <a:extLst>
                        <a:ext uri="{FF2B5EF4-FFF2-40B4-BE49-F238E27FC236}">
                          <a16:creationId xmlns:a16="http://schemas.microsoft.com/office/drawing/2014/main" id="{E591073D-F680-8873-0615-0B6A9F5853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24" name="Group 523">
                    <a:extLst>
                      <a:ext uri="{FF2B5EF4-FFF2-40B4-BE49-F238E27FC236}">
                        <a16:creationId xmlns:a16="http://schemas.microsoft.com/office/drawing/2014/main" id="{853FBEDB-2061-9FC8-C1E6-15BBA7C523B0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543" name="Oval 542">
                      <a:extLst>
                        <a:ext uri="{FF2B5EF4-FFF2-40B4-BE49-F238E27FC236}">
                          <a16:creationId xmlns:a16="http://schemas.microsoft.com/office/drawing/2014/main" id="{2DF784F6-276B-DB49-6FD7-7C969FD69B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4" name="Rectangle 543">
                      <a:extLst>
                        <a:ext uri="{FF2B5EF4-FFF2-40B4-BE49-F238E27FC236}">
                          <a16:creationId xmlns:a16="http://schemas.microsoft.com/office/drawing/2014/main" id="{740EDD8D-AED2-F1A3-411E-2AB128C48B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25" name="Group 524">
                    <a:extLst>
                      <a:ext uri="{FF2B5EF4-FFF2-40B4-BE49-F238E27FC236}">
                        <a16:creationId xmlns:a16="http://schemas.microsoft.com/office/drawing/2014/main" id="{E22FA633-6B39-D766-D298-DDB4BC6AFA86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541" name="Oval 540">
                      <a:extLst>
                        <a:ext uri="{FF2B5EF4-FFF2-40B4-BE49-F238E27FC236}">
                          <a16:creationId xmlns:a16="http://schemas.microsoft.com/office/drawing/2014/main" id="{8C74F46B-9926-AD5D-A4DB-2C4827091D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2" name="Rectangle 541">
                      <a:extLst>
                        <a:ext uri="{FF2B5EF4-FFF2-40B4-BE49-F238E27FC236}">
                          <a16:creationId xmlns:a16="http://schemas.microsoft.com/office/drawing/2014/main" id="{9F5565D8-B3E8-17C8-4C21-39F9036D4F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28" name="Group 527">
                    <a:extLst>
                      <a:ext uri="{FF2B5EF4-FFF2-40B4-BE49-F238E27FC236}">
                        <a16:creationId xmlns:a16="http://schemas.microsoft.com/office/drawing/2014/main" id="{1C5E8C74-CF31-C860-336C-A709C1418780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535" name="Oval 534">
                      <a:extLst>
                        <a:ext uri="{FF2B5EF4-FFF2-40B4-BE49-F238E27FC236}">
                          <a16:creationId xmlns:a16="http://schemas.microsoft.com/office/drawing/2014/main" id="{376DC4E4-0F29-4615-6ECF-5C449F34C5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6" name="Rectangle 535">
                      <a:extLst>
                        <a:ext uri="{FF2B5EF4-FFF2-40B4-BE49-F238E27FC236}">
                          <a16:creationId xmlns:a16="http://schemas.microsoft.com/office/drawing/2014/main" id="{BB58F108-41B2-02FE-4A7A-C63CB54F53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29" name="Group 528">
                    <a:extLst>
                      <a:ext uri="{FF2B5EF4-FFF2-40B4-BE49-F238E27FC236}">
                        <a16:creationId xmlns:a16="http://schemas.microsoft.com/office/drawing/2014/main" id="{9BFB2B3E-66C8-7CA4-9EE7-034D3399341F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533" name="Oval 532">
                      <a:extLst>
                        <a:ext uri="{FF2B5EF4-FFF2-40B4-BE49-F238E27FC236}">
                          <a16:creationId xmlns:a16="http://schemas.microsoft.com/office/drawing/2014/main" id="{90C7A86C-5F34-4CE0-FFC1-C6A7A0B5F0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4" name="Rectangle 533">
                      <a:extLst>
                        <a:ext uri="{FF2B5EF4-FFF2-40B4-BE49-F238E27FC236}">
                          <a16:creationId xmlns:a16="http://schemas.microsoft.com/office/drawing/2014/main" id="{48F7B488-F3D6-1F84-28FE-BEDA112A88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30" name="Group 529">
                    <a:extLst>
                      <a:ext uri="{FF2B5EF4-FFF2-40B4-BE49-F238E27FC236}">
                        <a16:creationId xmlns:a16="http://schemas.microsoft.com/office/drawing/2014/main" id="{7B1D2336-538E-1577-312D-469B17FA7524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531" name="Oval 530">
                      <a:extLst>
                        <a:ext uri="{FF2B5EF4-FFF2-40B4-BE49-F238E27FC236}">
                          <a16:creationId xmlns:a16="http://schemas.microsoft.com/office/drawing/2014/main" id="{078A14A9-298B-B1DC-F3AB-6FACFB9B56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2" name="Rectangle 531">
                      <a:extLst>
                        <a:ext uri="{FF2B5EF4-FFF2-40B4-BE49-F238E27FC236}">
                          <a16:creationId xmlns:a16="http://schemas.microsoft.com/office/drawing/2014/main" id="{0C08FE29-9D7F-13A6-4BA9-045652FA18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14" name="Group 513">
                  <a:extLst>
                    <a:ext uri="{FF2B5EF4-FFF2-40B4-BE49-F238E27FC236}">
                      <a16:creationId xmlns:a16="http://schemas.microsoft.com/office/drawing/2014/main" id="{386A56D3-379F-11E3-78F5-FBEDC41D0E54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515" name="Rectangle 514">
                    <a:extLst>
                      <a:ext uri="{FF2B5EF4-FFF2-40B4-BE49-F238E27FC236}">
                        <a16:creationId xmlns:a16="http://schemas.microsoft.com/office/drawing/2014/main" id="{E26821C0-8550-78C0-C85E-CBB6BB2075AA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6" name="Rectangle 515">
                    <a:extLst>
                      <a:ext uri="{FF2B5EF4-FFF2-40B4-BE49-F238E27FC236}">
                        <a16:creationId xmlns:a16="http://schemas.microsoft.com/office/drawing/2014/main" id="{7E7D0F76-E053-49D0-3F6B-EABD10D23676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7" name="Rectangle 516">
                    <a:extLst>
                      <a:ext uri="{FF2B5EF4-FFF2-40B4-BE49-F238E27FC236}">
                        <a16:creationId xmlns:a16="http://schemas.microsoft.com/office/drawing/2014/main" id="{A9CBF092-0511-15C2-5212-294F01EA2070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0" name="Rectangle 519">
                    <a:extLst>
                      <a:ext uri="{FF2B5EF4-FFF2-40B4-BE49-F238E27FC236}">
                        <a16:creationId xmlns:a16="http://schemas.microsoft.com/office/drawing/2014/main" id="{7CCD88BB-D976-3EB5-862B-BD01E3EA1AA6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1" name="Rectangle 520">
                    <a:extLst>
                      <a:ext uri="{FF2B5EF4-FFF2-40B4-BE49-F238E27FC236}">
                        <a16:creationId xmlns:a16="http://schemas.microsoft.com/office/drawing/2014/main" id="{FCA9A0A9-B70A-6647-111E-465284FBF09B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2" name="Rectangle 521">
                    <a:extLst>
                      <a:ext uri="{FF2B5EF4-FFF2-40B4-BE49-F238E27FC236}">
                        <a16:creationId xmlns:a16="http://schemas.microsoft.com/office/drawing/2014/main" id="{3A95CC30-B2E1-789E-6DAD-619427B6B470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548" name="Rectangle 547">
                <a:extLst>
                  <a:ext uri="{FF2B5EF4-FFF2-40B4-BE49-F238E27FC236}">
                    <a16:creationId xmlns:a16="http://schemas.microsoft.com/office/drawing/2014/main" id="{995C3A01-923C-1423-31B0-3C361EE7DF04}"/>
                  </a:ext>
                </a:extLst>
              </p:cNvPr>
              <p:cNvSpPr/>
              <p:nvPr/>
            </p:nvSpPr>
            <p:spPr>
              <a:xfrm>
                <a:off x="3487202" y="5925004"/>
                <a:ext cx="366245" cy="24802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100">
                    <a:latin typeface="Calibri" panose="020F0502020204030204" pitchFamily="34" charset="0"/>
                    <a:cs typeface="Calibri" panose="020F0502020204030204" pitchFamily="34" charset="0"/>
                  </a:rPr>
                  <a:t>Bridge</a:t>
                </a:r>
              </a:p>
            </p:txBody>
          </p:sp>
          <p:grpSp>
            <p:nvGrpSpPr>
              <p:cNvPr id="556" name="Group 555">
                <a:extLst>
                  <a:ext uri="{FF2B5EF4-FFF2-40B4-BE49-F238E27FC236}">
                    <a16:creationId xmlns:a16="http://schemas.microsoft.com/office/drawing/2014/main" id="{E7AF7D74-0986-1741-2E8C-14DA880946F8}"/>
                  </a:ext>
                </a:extLst>
              </p:cNvPr>
              <p:cNvGrpSpPr/>
              <p:nvPr/>
            </p:nvGrpSpPr>
            <p:grpSpPr>
              <a:xfrm>
                <a:off x="458526" y="5798030"/>
                <a:ext cx="171700" cy="527109"/>
                <a:chOff x="6671104" y="5409159"/>
                <a:chExt cx="182881" cy="601396"/>
              </a:xfrm>
            </p:grpSpPr>
            <p:sp>
              <p:nvSpPr>
                <p:cNvPr id="557" name="Oval 556">
                  <a:extLst>
                    <a:ext uri="{FF2B5EF4-FFF2-40B4-BE49-F238E27FC236}">
                      <a16:creationId xmlns:a16="http://schemas.microsoft.com/office/drawing/2014/main" id="{DC7F083F-7896-9010-703A-EA5B715A9F80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58" name="Group 557">
                  <a:extLst>
                    <a:ext uri="{FF2B5EF4-FFF2-40B4-BE49-F238E27FC236}">
                      <a16:creationId xmlns:a16="http://schemas.microsoft.com/office/drawing/2014/main" id="{94A771F2-818B-065E-5872-998B570BD73E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61" name="Oval 560">
                    <a:extLst>
                      <a:ext uri="{FF2B5EF4-FFF2-40B4-BE49-F238E27FC236}">
                        <a16:creationId xmlns:a16="http://schemas.microsoft.com/office/drawing/2014/main" id="{E7035CA9-CB74-1D0B-1E85-4FFCB45F430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2" name="Rectangle 561">
                    <a:extLst>
                      <a:ext uri="{FF2B5EF4-FFF2-40B4-BE49-F238E27FC236}">
                        <a16:creationId xmlns:a16="http://schemas.microsoft.com/office/drawing/2014/main" id="{B7B31094-66FC-89BC-79D5-7DF679275B0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59" name="Rounded Rectangle 558">
                  <a:extLst>
                    <a:ext uri="{FF2B5EF4-FFF2-40B4-BE49-F238E27FC236}">
                      <a16:creationId xmlns:a16="http://schemas.microsoft.com/office/drawing/2014/main" id="{6A19BCBF-46BF-3F95-BBBC-448DC9AB23C1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560" name="Rectangle 559">
                  <a:extLst>
                    <a:ext uri="{FF2B5EF4-FFF2-40B4-BE49-F238E27FC236}">
                      <a16:creationId xmlns:a16="http://schemas.microsoft.com/office/drawing/2014/main" id="{E80D8735-DA0C-3F26-277A-68B565766C4D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4" name="Group 583">
                <a:extLst>
                  <a:ext uri="{FF2B5EF4-FFF2-40B4-BE49-F238E27FC236}">
                    <a16:creationId xmlns:a16="http://schemas.microsoft.com/office/drawing/2014/main" id="{EA282677-007E-6FF2-B67F-C9678A3FFB97}"/>
                  </a:ext>
                </a:extLst>
              </p:cNvPr>
              <p:cNvGrpSpPr/>
              <p:nvPr/>
            </p:nvGrpSpPr>
            <p:grpSpPr>
              <a:xfrm>
                <a:off x="3251084" y="5786215"/>
                <a:ext cx="171700" cy="527109"/>
                <a:chOff x="6671104" y="5409159"/>
                <a:chExt cx="182881" cy="601396"/>
              </a:xfrm>
            </p:grpSpPr>
            <p:sp>
              <p:nvSpPr>
                <p:cNvPr id="585" name="Oval 584">
                  <a:extLst>
                    <a:ext uri="{FF2B5EF4-FFF2-40B4-BE49-F238E27FC236}">
                      <a16:creationId xmlns:a16="http://schemas.microsoft.com/office/drawing/2014/main" id="{140AEB0C-97C7-011C-D540-2BC7C0C2EBE2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86" name="Group 585">
                  <a:extLst>
                    <a:ext uri="{FF2B5EF4-FFF2-40B4-BE49-F238E27FC236}">
                      <a16:creationId xmlns:a16="http://schemas.microsoft.com/office/drawing/2014/main" id="{B80EC758-685A-6C8E-95EA-C2CBFCB2BCEC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589" name="Oval 588">
                    <a:extLst>
                      <a:ext uri="{FF2B5EF4-FFF2-40B4-BE49-F238E27FC236}">
                        <a16:creationId xmlns:a16="http://schemas.microsoft.com/office/drawing/2014/main" id="{3E4A909B-7EDF-381F-800E-2AEDA175352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0" name="Rectangle 589">
                    <a:extLst>
                      <a:ext uri="{FF2B5EF4-FFF2-40B4-BE49-F238E27FC236}">
                        <a16:creationId xmlns:a16="http://schemas.microsoft.com/office/drawing/2014/main" id="{4CF3EA44-0600-38B7-2507-C537A54F816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7" name="Rounded Rectangle 586">
                  <a:extLst>
                    <a:ext uri="{FF2B5EF4-FFF2-40B4-BE49-F238E27FC236}">
                      <a16:creationId xmlns:a16="http://schemas.microsoft.com/office/drawing/2014/main" id="{80BAE643-788D-D2E7-A6B7-FC1017FE2541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588" name="Rectangle 587">
                  <a:extLst>
                    <a:ext uri="{FF2B5EF4-FFF2-40B4-BE49-F238E27FC236}">
                      <a16:creationId xmlns:a16="http://schemas.microsoft.com/office/drawing/2014/main" id="{6FB62106-A810-BFDB-F8B1-01E5F05135E3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98" name="Group 597">
                <a:extLst>
                  <a:ext uri="{FF2B5EF4-FFF2-40B4-BE49-F238E27FC236}">
                    <a16:creationId xmlns:a16="http://schemas.microsoft.com/office/drawing/2014/main" id="{8DA2BAB5-61DB-A46E-E530-DD619DE991D4}"/>
                  </a:ext>
                </a:extLst>
              </p:cNvPr>
              <p:cNvGrpSpPr/>
              <p:nvPr/>
            </p:nvGrpSpPr>
            <p:grpSpPr>
              <a:xfrm>
                <a:off x="3889733" y="5784287"/>
                <a:ext cx="171700" cy="538103"/>
                <a:chOff x="6671104" y="5409159"/>
                <a:chExt cx="182881" cy="601396"/>
              </a:xfrm>
            </p:grpSpPr>
            <p:sp>
              <p:nvSpPr>
                <p:cNvPr id="599" name="Oval 598">
                  <a:extLst>
                    <a:ext uri="{FF2B5EF4-FFF2-40B4-BE49-F238E27FC236}">
                      <a16:creationId xmlns:a16="http://schemas.microsoft.com/office/drawing/2014/main" id="{6E207C07-B579-E53E-8C08-5FE2C9423A0D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00" name="Group 599">
                  <a:extLst>
                    <a:ext uri="{FF2B5EF4-FFF2-40B4-BE49-F238E27FC236}">
                      <a16:creationId xmlns:a16="http://schemas.microsoft.com/office/drawing/2014/main" id="{E2507976-EBF1-6924-5A56-2D3ADA0EF077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03" name="Oval 602">
                    <a:extLst>
                      <a:ext uri="{FF2B5EF4-FFF2-40B4-BE49-F238E27FC236}">
                        <a16:creationId xmlns:a16="http://schemas.microsoft.com/office/drawing/2014/main" id="{6CB00150-E64B-22EB-DED1-87ED4F299AF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4" name="Rectangle 603">
                    <a:extLst>
                      <a:ext uri="{FF2B5EF4-FFF2-40B4-BE49-F238E27FC236}">
                        <a16:creationId xmlns:a16="http://schemas.microsoft.com/office/drawing/2014/main" id="{1E14A2C4-5862-1BC4-BE8B-759503A330F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01" name="Rounded Rectangle 600">
                  <a:extLst>
                    <a:ext uri="{FF2B5EF4-FFF2-40B4-BE49-F238E27FC236}">
                      <a16:creationId xmlns:a16="http://schemas.microsoft.com/office/drawing/2014/main" id="{A2C475AF-8D85-7533-532C-AC4CD06324C4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02" name="Rectangle 601">
                  <a:extLst>
                    <a:ext uri="{FF2B5EF4-FFF2-40B4-BE49-F238E27FC236}">
                      <a16:creationId xmlns:a16="http://schemas.microsoft.com/office/drawing/2014/main" id="{A959AEF1-773C-680F-4403-1B8E13541D04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5" name="Group 604">
                <a:extLst>
                  <a:ext uri="{FF2B5EF4-FFF2-40B4-BE49-F238E27FC236}">
                    <a16:creationId xmlns:a16="http://schemas.microsoft.com/office/drawing/2014/main" id="{F35349C0-2C97-19F3-9ECA-205D57AD0D25}"/>
                  </a:ext>
                </a:extLst>
              </p:cNvPr>
              <p:cNvGrpSpPr/>
              <p:nvPr/>
            </p:nvGrpSpPr>
            <p:grpSpPr>
              <a:xfrm>
                <a:off x="4074461" y="5791800"/>
                <a:ext cx="171700" cy="527109"/>
                <a:chOff x="6671104" y="5409159"/>
                <a:chExt cx="182881" cy="601396"/>
              </a:xfrm>
            </p:grpSpPr>
            <p:sp>
              <p:nvSpPr>
                <p:cNvPr id="606" name="Oval 605">
                  <a:extLst>
                    <a:ext uri="{FF2B5EF4-FFF2-40B4-BE49-F238E27FC236}">
                      <a16:creationId xmlns:a16="http://schemas.microsoft.com/office/drawing/2014/main" id="{C76274B1-FB3A-6FA8-068C-6849650F04AC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07" name="Group 606">
                  <a:extLst>
                    <a:ext uri="{FF2B5EF4-FFF2-40B4-BE49-F238E27FC236}">
                      <a16:creationId xmlns:a16="http://schemas.microsoft.com/office/drawing/2014/main" id="{78EA1D30-64CB-21CE-3FE6-44D660A7C1A9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10" name="Oval 609">
                    <a:extLst>
                      <a:ext uri="{FF2B5EF4-FFF2-40B4-BE49-F238E27FC236}">
                        <a16:creationId xmlns:a16="http://schemas.microsoft.com/office/drawing/2014/main" id="{4092E33F-C9CD-46F2-0699-E6383EEC2513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1" name="Rectangle 610">
                    <a:extLst>
                      <a:ext uri="{FF2B5EF4-FFF2-40B4-BE49-F238E27FC236}">
                        <a16:creationId xmlns:a16="http://schemas.microsoft.com/office/drawing/2014/main" id="{8904D417-8BC3-EA4A-125B-515BC06979E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08" name="Rounded Rectangle 607">
                  <a:extLst>
                    <a:ext uri="{FF2B5EF4-FFF2-40B4-BE49-F238E27FC236}">
                      <a16:creationId xmlns:a16="http://schemas.microsoft.com/office/drawing/2014/main" id="{D2E6C4BE-4C64-6AEE-2FF5-0563B829224D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09" name="Rectangle 608">
                  <a:extLst>
                    <a:ext uri="{FF2B5EF4-FFF2-40B4-BE49-F238E27FC236}">
                      <a16:creationId xmlns:a16="http://schemas.microsoft.com/office/drawing/2014/main" id="{E1CA239C-0FCB-FE4F-D2EE-8D25E457497D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2" name="Group 611">
                <a:extLst>
                  <a:ext uri="{FF2B5EF4-FFF2-40B4-BE49-F238E27FC236}">
                    <a16:creationId xmlns:a16="http://schemas.microsoft.com/office/drawing/2014/main" id="{EC5156C5-307D-2C28-E40C-241E935F56E4}"/>
                  </a:ext>
                </a:extLst>
              </p:cNvPr>
              <p:cNvGrpSpPr/>
              <p:nvPr/>
            </p:nvGrpSpPr>
            <p:grpSpPr>
              <a:xfrm>
                <a:off x="4261250" y="5794150"/>
                <a:ext cx="171700" cy="527109"/>
                <a:chOff x="6671104" y="5409159"/>
                <a:chExt cx="182881" cy="601396"/>
              </a:xfrm>
            </p:grpSpPr>
            <p:sp>
              <p:nvSpPr>
                <p:cNvPr id="613" name="Oval 612">
                  <a:extLst>
                    <a:ext uri="{FF2B5EF4-FFF2-40B4-BE49-F238E27FC236}">
                      <a16:creationId xmlns:a16="http://schemas.microsoft.com/office/drawing/2014/main" id="{B1B63C5F-ECEF-B208-2FE5-571E6EC9F752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14" name="Group 613">
                  <a:extLst>
                    <a:ext uri="{FF2B5EF4-FFF2-40B4-BE49-F238E27FC236}">
                      <a16:creationId xmlns:a16="http://schemas.microsoft.com/office/drawing/2014/main" id="{D8358172-B620-CCCE-7562-D7E596783039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17" name="Oval 616">
                    <a:extLst>
                      <a:ext uri="{FF2B5EF4-FFF2-40B4-BE49-F238E27FC236}">
                        <a16:creationId xmlns:a16="http://schemas.microsoft.com/office/drawing/2014/main" id="{6EDB9740-A33D-5BF6-1084-F24168FADE6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8" name="Rectangle 617">
                    <a:extLst>
                      <a:ext uri="{FF2B5EF4-FFF2-40B4-BE49-F238E27FC236}">
                        <a16:creationId xmlns:a16="http://schemas.microsoft.com/office/drawing/2014/main" id="{34A595AB-5FFA-1F90-4EF8-A1BD3CE3111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15" name="Rounded Rectangle 614">
                  <a:extLst>
                    <a:ext uri="{FF2B5EF4-FFF2-40B4-BE49-F238E27FC236}">
                      <a16:creationId xmlns:a16="http://schemas.microsoft.com/office/drawing/2014/main" id="{B9DE6A09-94CE-8A89-162D-5C4749A9134B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16" name="Rectangle 615">
                  <a:extLst>
                    <a:ext uri="{FF2B5EF4-FFF2-40B4-BE49-F238E27FC236}">
                      <a16:creationId xmlns:a16="http://schemas.microsoft.com/office/drawing/2014/main" id="{532339FB-65C1-12EC-A6C7-47E14D07FDE3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9" name="Group 618">
                <a:extLst>
                  <a:ext uri="{FF2B5EF4-FFF2-40B4-BE49-F238E27FC236}">
                    <a16:creationId xmlns:a16="http://schemas.microsoft.com/office/drawing/2014/main" id="{2AE2B3FF-40CC-68E7-B8CD-B8AC097FE8C5}"/>
                  </a:ext>
                </a:extLst>
              </p:cNvPr>
              <p:cNvGrpSpPr/>
              <p:nvPr/>
            </p:nvGrpSpPr>
            <p:grpSpPr>
              <a:xfrm>
                <a:off x="4468649" y="5792931"/>
                <a:ext cx="171700" cy="527109"/>
                <a:chOff x="6671104" y="5409159"/>
                <a:chExt cx="182881" cy="601396"/>
              </a:xfrm>
            </p:grpSpPr>
            <p:sp>
              <p:nvSpPr>
                <p:cNvPr id="620" name="Oval 619">
                  <a:extLst>
                    <a:ext uri="{FF2B5EF4-FFF2-40B4-BE49-F238E27FC236}">
                      <a16:creationId xmlns:a16="http://schemas.microsoft.com/office/drawing/2014/main" id="{A85905D8-F1A0-E008-9A11-915C6F998E44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21" name="Group 620">
                  <a:extLst>
                    <a:ext uri="{FF2B5EF4-FFF2-40B4-BE49-F238E27FC236}">
                      <a16:creationId xmlns:a16="http://schemas.microsoft.com/office/drawing/2014/main" id="{35936B25-5F39-032F-081E-01DF9F860734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24" name="Oval 623">
                    <a:extLst>
                      <a:ext uri="{FF2B5EF4-FFF2-40B4-BE49-F238E27FC236}">
                        <a16:creationId xmlns:a16="http://schemas.microsoft.com/office/drawing/2014/main" id="{8750845F-8955-CDD8-E7D1-394D8FB736D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5" name="Rectangle 624">
                    <a:extLst>
                      <a:ext uri="{FF2B5EF4-FFF2-40B4-BE49-F238E27FC236}">
                        <a16:creationId xmlns:a16="http://schemas.microsoft.com/office/drawing/2014/main" id="{9623EB8A-6C8B-C397-9B05-788CA88D874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22" name="Rounded Rectangle 621">
                  <a:extLst>
                    <a:ext uri="{FF2B5EF4-FFF2-40B4-BE49-F238E27FC236}">
                      <a16:creationId xmlns:a16="http://schemas.microsoft.com/office/drawing/2014/main" id="{AC94B9AB-5C38-FEBB-421D-66EC40A39722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23" name="Rectangle 622">
                  <a:extLst>
                    <a:ext uri="{FF2B5EF4-FFF2-40B4-BE49-F238E27FC236}">
                      <a16:creationId xmlns:a16="http://schemas.microsoft.com/office/drawing/2014/main" id="{D2617B5D-A433-EF9F-3DE0-9917D7333C7D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26" name="Group 625">
                <a:extLst>
                  <a:ext uri="{FF2B5EF4-FFF2-40B4-BE49-F238E27FC236}">
                    <a16:creationId xmlns:a16="http://schemas.microsoft.com/office/drawing/2014/main" id="{63FEC8A1-B116-A69F-FB39-63B8B7F52B5E}"/>
                  </a:ext>
                </a:extLst>
              </p:cNvPr>
              <p:cNvGrpSpPr/>
              <p:nvPr/>
            </p:nvGrpSpPr>
            <p:grpSpPr>
              <a:xfrm>
                <a:off x="4653377" y="5789450"/>
                <a:ext cx="171700" cy="527109"/>
                <a:chOff x="6671104" y="5409159"/>
                <a:chExt cx="182881" cy="601396"/>
              </a:xfrm>
            </p:grpSpPr>
            <p:sp>
              <p:nvSpPr>
                <p:cNvPr id="627" name="Oval 626">
                  <a:extLst>
                    <a:ext uri="{FF2B5EF4-FFF2-40B4-BE49-F238E27FC236}">
                      <a16:creationId xmlns:a16="http://schemas.microsoft.com/office/drawing/2014/main" id="{10BFBA3D-0F99-3174-FD67-200546DC7A27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28" name="Group 627">
                  <a:extLst>
                    <a:ext uri="{FF2B5EF4-FFF2-40B4-BE49-F238E27FC236}">
                      <a16:creationId xmlns:a16="http://schemas.microsoft.com/office/drawing/2014/main" id="{797171CB-7FEC-5D47-8FC9-B10CB1294BA8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31" name="Oval 630">
                    <a:extLst>
                      <a:ext uri="{FF2B5EF4-FFF2-40B4-BE49-F238E27FC236}">
                        <a16:creationId xmlns:a16="http://schemas.microsoft.com/office/drawing/2014/main" id="{67D29718-9EFB-E63D-8A0C-74754135A2B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2" name="Rectangle 631">
                    <a:extLst>
                      <a:ext uri="{FF2B5EF4-FFF2-40B4-BE49-F238E27FC236}">
                        <a16:creationId xmlns:a16="http://schemas.microsoft.com/office/drawing/2014/main" id="{E22AC5BC-450F-EC9D-18A6-719DDA5EC6B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29" name="Rounded Rectangle 628">
                  <a:extLst>
                    <a:ext uri="{FF2B5EF4-FFF2-40B4-BE49-F238E27FC236}">
                      <a16:creationId xmlns:a16="http://schemas.microsoft.com/office/drawing/2014/main" id="{85DF400E-495E-EF5E-06F4-0FED8A1DE113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30" name="Rectangle 629">
                  <a:extLst>
                    <a:ext uri="{FF2B5EF4-FFF2-40B4-BE49-F238E27FC236}">
                      <a16:creationId xmlns:a16="http://schemas.microsoft.com/office/drawing/2014/main" id="{E240A686-403B-7989-6855-A233145B73C3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3" name="Group 632">
                <a:extLst>
                  <a:ext uri="{FF2B5EF4-FFF2-40B4-BE49-F238E27FC236}">
                    <a16:creationId xmlns:a16="http://schemas.microsoft.com/office/drawing/2014/main" id="{4028CCD8-F40C-B392-9A1B-3E3D8DB8E182}"/>
                  </a:ext>
                </a:extLst>
              </p:cNvPr>
              <p:cNvGrpSpPr/>
              <p:nvPr/>
            </p:nvGrpSpPr>
            <p:grpSpPr>
              <a:xfrm>
                <a:off x="4860810" y="5797631"/>
                <a:ext cx="171700" cy="527109"/>
                <a:chOff x="6671104" y="5409159"/>
                <a:chExt cx="182881" cy="601396"/>
              </a:xfrm>
            </p:grpSpPr>
            <p:sp>
              <p:nvSpPr>
                <p:cNvPr id="634" name="Oval 633">
                  <a:extLst>
                    <a:ext uri="{FF2B5EF4-FFF2-40B4-BE49-F238E27FC236}">
                      <a16:creationId xmlns:a16="http://schemas.microsoft.com/office/drawing/2014/main" id="{29092D8A-8B0B-624C-EB8C-F1458FB06399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35" name="Group 634">
                  <a:extLst>
                    <a:ext uri="{FF2B5EF4-FFF2-40B4-BE49-F238E27FC236}">
                      <a16:creationId xmlns:a16="http://schemas.microsoft.com/office/drawing/2014/main" id="{33815CF7-0399-7E49-537F-4401D5B69B31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38" name="Oval 637">
                    <a:extLst>
                      <a:ext uri="{FF2B5EF4-FFF2-40B4-BE49-F238E27FC236}">
                        <a16:creationId xmlns:a16="http://schemas.microsoft.com/office/drawing/2014/main" id="{6F964208-D4C7-7E29-A390-A75A6DFD0CE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9" name="Rectangle 638">
                    <a:extLst>
                      <a:ext uri="{FF2B5EF4-FFF2-40B4-BE49-F238E27FC236}">
                        <a16:creationId xmlns:a16="http://schemas.microsoft.com/office/drawing/2014/main" id="{42D80060-4BD9-4818-4E43-37BAA77EE3D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36" name="Rounded Rectangle 635">
                  <a:extLst>
                    <a:ext uri="{FF2B5EF4-FFF2-40B4-BE49-F238E27FC236}">
                      <a16:creationId xmlns:a16="http://schemas.microsoft.com/office/drawing/2014/main" id="{8DF4A059-FF46-5204-1061-283DEA43738E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37" name="Rectangle 636">
                  <a:extLst>
                    <a:ext uri="{FF2B5EF4-FFF2-40B4-BE49-F238E27FC236}">
                      <a16:creationId xmlns:a16="http://schemas.microsoft.com/office/drawing/2014/main" id="{0363439F-1F48-C4C0-35D5-FEB93638B338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0" name="Group 639">
                <a:extLst>
                  <a:ext uri="{FF2B5EF4-FFF2-40B4-BE49-F238E27FC236}">
                    <a16:creationId xmlns:a16="http://schemas.microsoft.com/office/drawing/2014/main" id="{B63677E1-334C-4E51-04AE-D58AEC425783}"/>
                  </a:ext>
                </a:extLst>
              </p:cNvPr>
              <p:cNvGrpSpPr/>
              <p:nvPr/>
            </p:nvGrpSpPr>
            <p:grpSpPr>
              <a:xfrm>
                <a:off x="5045538" y="5788062"/>
                <a:ext cx="171700" cy="533198"/>
                <a:chOff x="6671104" y="5409159"/>
                <a:chExt cx="182881" cy="601396"/>
              </a:xfrm>
            </p:grpSpPr>
            <p:sp>
              <p:nvSpPr>
                <p:cNvPr id="641" name="Oval 640">
                  <a:extLst>
                    <a:ext uri="{FF2B5EF4-FFF2-40B4-BE49-F238E27FC236}">
                      <a16:creationId xmlns:a16="http://schemas.microsoft.com/office/drawing/2014/main" id="{66594FFF-B172-8085-13D4-E68DEE39FF06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42" name="Group 641">
                  <a:extLst>
                    <a:ext uri="{FF2B5EF4-FFF2-40B4-BE49-F238E27FC236}">
                      <a16:creationId xmlns:a16="http://schemas.microsoft.com/office/drawing/2014/main" id="{1F8C326B-8552-73B6-775F-8B404ABA07F2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45" name="Oval 644">
                    <a:extLst>
                      <a:ext uri="{FF2B5EF4-FFF2-40B4-BE49-F238E27FC236}">
                        <a16:creationId xmlns:a16="http://schemas.microsoft.com/office/drawing/2014/main" id="{ED313908-CFAA-BF7F-B35B-50F65563B04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6" name="Rectangle 645">
                    <a:extLst>
                      <a:ext uri="{FF2B5EF4-FFF2-40B4-BE49-F238E27FC236}">
                        <a16:creationId xmlns:a16="http://schemas.microsoft.com/office/drawing/2014/main" id="{573E1021-8FAD-3AB1-154A-5674BFA720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43" name="Rounded Rectangle 642">
                  <a:extLst>
                    <a:ext uri="{FF2B5EF4-FFF2-40B4-BE49-F238E27FC236}">
                      <a16:creationId xmlns:a16="http://schemas.microsoft.com/office/drawing/2014/main" id="{8FFF0F9A-192B-BACE-E5DB-A306DC6A1ACE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44" name="Rectangle 643">
                  <a:extLst>
                    <a:ext uri="{FF2B5EF4-FFF2-40B4-BE49-F238E27FC236}">
                      <a16:creationId xmlns:a16="http://schemas.microsoft.com/office/drawing/2014/main" id="{ABC73677-072B-2B88-B5C3-A75FEF5A107B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7" name="Group 646">
                <a:extLst>
                  <a:ext uri="{FF2B5EF4-FFF2-40B4-BE49-F238E27FC236}">
                    <a16:creationId xmlns:a16="http://schemas.microsoft.com/office/drawing/2014/main" id="{9D210FC3-833B-F3EC-3CC4-93412099A71D}"/>
                  </a:ext>
                </a:extLst>
              </p:cNvPr>
              <p:cNvGrpSpPr/>
              <p:nvPr/>
            </p:nvGrpSpPr>
            <p:grpSpPr>
              <a:xfrm>
                <a:off x="5232327" y="5796500"/>
                <a:ext cx="171700" cy="527109"/>
                <a:chOff x="6671104" y="5409159"/>
                <a:chExt cx="182881" cy="601396"/>
              </a:xfrm>
            </p:grpSpPr>
            <p:sp>
              <p:nvSpPr>
                <p:cNvPr id="648" name="Oval 647">
                  <a:extLst>
                    <a:ext uri="{FF2B5EF4-FFF2-40B4-BE49-F238E27FC236}">
                      <a16:creationId xmlns:a16="http://schemas.microsoft.com/office/drawing/2014/main" id="{6303F708-D956-AC96-D4CE-B62F32A3FDEC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49" name="Group 648">
                  <a:extLst>
                    <a:ext uri="{FF2B5EF4-FFF2-40B4-BE49-F238E27FC236}">
                      <a16:creationId xmlns:a16="http://schemas.microsoft.com/office/drawing/2014/main" id="{5DFD3E16-DB83-9B44-9EE9-4B50BF724F2D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52" name="Oval 651">
                    <a:extLst>
                      <a:ext uri="{FF2B5EF4-FFF2-40B4-BE49-F238E27FC236}">
                        <a16:creationId xmlns:a16="http://schemas.microsoft.com/office/drawing/2014/main" id="{9DEDBAA7-EDD8-4F29-B6F1-C45D60F7B4C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3" name="Rectangle 652">
                    <a:extLst>
                      <a:ext uri="{FF2B5EF4-FFF2-40B4-BE49-F238E27FC236}">
                        <a16:creationId xmlns:a16="http://schemas.microsoft.com/office/drawing/2014/main" id="{89F7F252-5056-7F95-3C45-2FBB4711B38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50" name="Rounded Rectangle 649">
                  <a:extLst>
                    <a:ext uri="{FF2B5EF4-FFF2-40B4-BE49-F238E27FC236}">
                      <a16:creationId xmlns:a16="http://schemas.microsoft.com/office/drawing/2014/main" id="{1886A0B6-B0A8-AD63-DB51-D02F91D1333B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51" name="Rectangle 650">
                  <a:extLst>
                    <a:ext uri="{FF2B5EF4-FFF2-40B4-BE49-F238E27FC236}">
                      <a16:creationId xmlns:a16="http://schemas.microsoft.com/office/drawing/2014/main" id="{9622DDB7-C02E-C577-885D-2823846D5E06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4" name="Group 653">
                <a:extLst>
                  <a:ext uri="{FF2B5EF4-FFF2-40B4-BE49-F238E27FC236}">
                    <a16:creationId xmlns:a16="http://schemas.microsoft.com/office/drawing/2014/main" id="{A66235E1-71F5-765F-1B8D-A9D4C344E6B5}"/>
                  </a:ext>
                </a:extLst>
              </p:cNvPr>
              <p:cNvGrpSpPr/>
              <p:nvPr/>
            </p:nvGrpSpPr>
            <p:grpSpPr>
              <a:xfrm>
                <a:off x="5439726" y="5795281"/>
                <a:ext cx="171700" cy="527109"/>
                <a:chOff x="6671104" y="5409159"/>
                <a:chExt cx="182881" cy="601396"/>
              </a:xfrm>
            </p:grpSpPr>
            <p:sp>
              <p:nvSpPr>
                <p:cNvPr id="655" name="Oval 654">
                  <a:extLst>
                    <a:ext uri="{FF2B5EF4-FFF2-40B4-BE49-F238E27FC236}">
                      <a16:creationId xmlns:a16="http://schemas.microsoft.com/office/drawing/2014/main" id="{75F00D1F-FA43-9F06-07FF-F2F141452B1F}"/>
                    </a:ext>
                  </a:extLst>
                </p:cNvPr>
                <p:cNvSpPr/>
                <p:nvPr/>
              </p:nvSpPr>
              <p:spPr>
                <a:xfrm flipV="1">
                  <a:off x="6671105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56" name="Group 655">
                  <a:extLst>
                    <a:ext uri="{FF2B5EF4-FFF2-40B4-BE49-F238E27FC236}">
                      <a16:creationId xmlns:a16="http://schemas.microsoft.com/office/drawing/2014/main" id="{5F9AA7D5-46D9-63FA-4C82-E63C1DD53277}"/>
                    </a:ext>
                  </a:extLst>
                </p:cNvPr>
                <p:cNvGrpSpPr/>
                <p:nvPr/>
              </p:nvGrpSpPr>
              <p:grpSpPr>
                <a:xfrm>
                  <a:off x="6719873" y="588637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59" name="Oval 658">
                    <a:extLst>
                      <a:ext uri="{FF2B5EF4-FFF2-40B4-BE49-F238E27FC236}">
                        <a16:creationId xmlns:a16="http://schemas.microsoft.com/office/drawing/2014/main" id="{BF4FA15A-2DA9-3F96-D577-6ABE69FB7775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0" name="Rectangle 659">
                    <a:extLst>
                      <a:ext uri="{FF2B5EF4-FFF2-40B4-BE49-F238E27FC236}">
                        <a16:creationId xmlns:a16="http://schemas.microsoft.com/office/drawing/2014/main" id="{1074A7F8-7ECE-E0DF-E310-063499B5D75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57" name="Rounded Rectangle 656">
                  <a:extLst>
                    <a:ext uri="{FF2B5EF4-FFF2-40B4-BE49-F238E27FC236}">
                      <a16:creationId xmlns:a16="http://schemas.microsoft.com/office/drawing/2014/main" id="{4F67C60A-6D29-A742-A174-67D1FC34B31B}"/>
                    </a:ext>
                  </a:extLst>
                </p:cNvPr>
                <p:cNvSpPr/>
                <p:nvPr/>
              </p:nvSpPr>
              <p:spPr>
                <a:xfrm>
                  <a:off x="6671104" y="5714316"/>
                  <a:ext cx="18288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658" name="Rectangle 657">
                  <a:extLst>
                    <a:ext uri="{FF2B5EF4-FFF2-40B4-BE49-F238E27FC236}">
                      <a16:creationId xmlns:a16="http://schemas.microsoft.com/office/drawing/2014/main" id="{5331802F-22D2-7A72-6178-426DC518CC8D}"/>
                    </a:ext>
                  </a:extLst>
                </p:cNvPr>
                <p:cNvSpPr/>
                <p:nvPr/>
              </p:nvSpPr>
              <p:spPr>
                <a:xfrm>
                  <a:off x="6719873" y="5409159"/>
                  <a:ext cx="91441" cy="475618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70" name="Straight Connector 669">
                <a:extLst>
                  <a:ext uri="{FF2B5EF4-FFF2-40B4-BE49-F238E27FC236}">
                    <a16:creationId xmlns:a16="http://schemas.microsoft.com/office/drawing/2014/main" id="{4E2990C5-6FAD-C7E4-8B36-83983BA7A2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5760" y="5051099"/>
                <a:ext cx="5394960" cy="0"/>
              </a:xfrm>
              <a:prstGeom prst="line">
                <a:avLst/>
              </a:prstGeom>
              <a:ln w="28575"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1" name="TextBox 670">
                <a:extLst>
                  <a:ext uri="{FF2B5EF4-FFF2-40B4-BE49-F238E27FC236}">
                    <a16:creationId xmlns:a16="http://schemas.microsoft.com/office/drawing/2014/main" id="{7A316991-F7E6-7097-E1EB-51ECAA4D369A}"/>
                  </a:ext>
                </a:extLst>
              </p:cNvPr>
              <p:cNvSpPr txBox="1"/>
              <p:nvPr/>
            </p:nvSpPr>
            <p:spPr>
              <a:xfrm>
                <a:off x="130098" y="4926228"/>
                <a:ext cx="288862" cy="2862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</a:t>
                </a:r>
              </a:p>
            </p:txBody>
          </p:sp>
          <p:sp>
            <p:nvSpPr>
              <p:cNvPr id="672" name="TextBox 671">
                <a:extLst>
                  <a:ext uri="{FF2B5EF4-FFF2-40B4-BE49-F238E27FC236}">
                    <a16:creationId xmlns:a16="http://schemas.microsoft.com/office/drawing/2014/main" id="{51CAB0F2-8D8F-4A98-767A-B3C42EFE33DE}"/>
                  </a:ext>
                </a:extLst>
              </p:cNvPr>
              <p:cNvSpPr txBox="1"/>
              <p:nvPr/>
            </p:nvSpPr>
            <p:spPr>
              <a:xfrm>
                <a:off x="5713741" y="4926228"/>
                <a:ext cx="333746" cy="2862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A’</a:t>
                </a:r>
              </a:p>
            </p:txBody>
          </p:sp>
          <p:cxnSp>
            <p:nvCxnSpPr>
              <p:cNvPr id="764" name="Straight Connector 763">
                <a:extLst>
                  <a:ext uri="{FF2B5EF4-FFF2-40B4-BE49-F238E27FC236}">
                    <a16:creationId xmlns:a16="http://schemas.microsoft.com/office/drawing/2014/main" id="{1CB296ED-8D0C-4501-1978-76DAF182CD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9224" y="5968395"/>
                <a:ext cx="731520" cy="0"/>
              </a:xfrm>
              <a:prstGeom prst="line">
                <a:avLst/>
              </a:prstGeom>
              <a:noFill/>
              <a:ln w="76200" cap="flat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5"/>
                    </a:gs>
                    <a:gs pos="83000">
                      <a:schemeClr val="accent5"/>
                    </a:gs>
                    <a:gs pos="100000">
                      <a:schemeClr val="accent5"/>
                    </a:gs>
                  </a:gsLst>
                  <a:lin ang="5400000" scaled="1"/>
                </a:gra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770" name="Straight Connector 769">
                <a:extLst>
                  <a:ext uri="{FF2B5EF4-FFF2-40B4-BE49-F238E27FC236}">
                    <a16:creationId xmlns:a16="http://schemas.microsoft.com/office/drawing/2014/main" id="{1CB5CC35-3B4E-F73F-C820-E63E162D9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26009" y="5692077"/>
                <a:ext cx="1895030" cy="0"/>
              </a:xfrm>
              <a:prstGeom prst="line">
                <a:avLst/>
              </a:prstGeom>
              <a:noFill/>
              <a:ln w="76200" cap="flat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rgbClr val="C00000"/>
                    </a:gs>
                    <a:gs pos="83000">
                      <a:srgbClr val="C00000"/>
                    </a:gs>
                    <a:gs pos="99000">
                      <a:srgbClr val="C00000"/>
                    </a:gs>
                  </a:gsLst>
                  <a:lin ang="16200000" scaled="0"/>
                </a:gra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3ED684A9-396D-1CA2-2834-58FFC0FDA858}"/>
                  </a:ext>
                </a:extLst>
              </p:cNvPr>
              <p:cNvSpPr/>
              <p:nvPr/>
            </p:nvSpPr>
            <p:spPr>
              <a:xfrm>
                <a:off x="1982430" y="5952744"/>
                <a:ext cx="671187" cy="248021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91440" rIns="0" bIns="0" rtlCol="0" anchor="ctr"/>
              <a:lstStyle/>
              <a:p>
                <a:pPr algn="ctr"/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N6/N4P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721F0383-811D-A7B3-30C5-03C9B19D2D78}"/>
                  </a:ext>
                </a:extLst>
              </p:cNvPr>
              <p:cNvSpPr/>
              <p:nvPr/>
            </p:nvSpPr>
            <p:spPr>
              <a:xfrm>
                <a:off x="1408694" y="5952744"/>
                <a:ext cx="545871" cy="246888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B7B07D7-33E6-136A-70AA-89C2C6AB6D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82353" y="5968395"/>
                <a:ext cx="667512" cy="0"/>
              </a:xfrm>
              <a:prstGeom prst="line">
                <a:avLst/>
              </a:prstGeom>
              <a:noFill/>
              <a:ln w="76200" cap="flat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5"/>
                    </a:gs>
                    <a:gs pos="83000">
                      <a:schemeClr val="accent5"/>
                    </a:gs>
                    <a:gs pos="100000">
                      <a:schemeClr val="accent5"/>
                    </a:gs>
                  </a:gsLst>
                  <a:lin ang="5400000" scaled="1"/>
                </a:gra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DB3FF781-6794-936A-F45C-F50CD89BDC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6191" y="5968395"/>
                <a:ext cx="548640" cy="0"/>
              </a:xfrm>
              <a:prstGeom prst="line">
                <a:avLst/>
              </a:prstGeom>
              <a:noFill/>
              <a:ln w="76200" cap="flat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rgbClr val="FFC000"/>
                    </a:gs>
                    <a:gs pos="83000">
                      <a:srgbClr val="FFC000"/>
                    </a:gs>
                    <a:gs pos="100000">
                      <a:srgbClr val="FFC000"/>
                    </a:gs>
                  </a:gsLst>
                  <a:lin ang="5400000" scaled="1"/>
                </a:gra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7643AA91-286D-E266-0231-5EB33B31C3A5}"/>
                  </a:ext>
                </a:extLst>
              </p:cNvPr>
              <p:cNvGrpSpPr/>
              <p:nvPr/>
            </p:nvGrpSpPr>
            <p:grpSpPr>
              <a:xfrm>
                <a:off x="2699024" y="6003045"/>
                <a:ext cx="181191" cy="303276"/>
                <a:chOff x="7274609" y="5706308"/>
                <a:chExt cx="192991" cy="303276"/>
              </a:xfrm>
            </p:grpSpPr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2C250CE4-47B2-BB42-B339-744C6439E25A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A253151F-6FF5-0880-B12D-4DFAEA229D23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FCF9598F-AA04-33BC-FFE8-A8DAA8177218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Rectangle 62">
                    <a:extLst>
                      <a:ext uri="{FF2B5EF4-FFF2-40B4-BE49-F238E27FC236}">
                        <a16:creationId xmlns:a16="http://schemas.microsoft.com/office/drawing/2014/main" id="{37D43DBB-87BF-DC11-44C5-0A7EA337343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1" name="Rounded Rectangle 60">
                  <a:extLst>
                    <a:ext uri="{FF2B5EF4-FFF2-40B4-BE49-F238E27FC236}">
                      <a16:creationId xmlns:a16="http://schemas.microsoft.com/office/drawing/2014/main" id="{3642BBF2-F568-B5F6-9B18-D02DB2D90422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448" name="Group 447">
                <a:extLst>
                  <a:ext uri="{FF2B5EF4-FFF2-40B4-BE49-F238E27FC236}">
                    <a16:creationId xmlns:a16="http://schemas.microsoft.com/office/drawing/2014/main" id="{D5ACBA4E-E919-57AF-FD91-AACDA9F2358F}"/>
                  </a:ext>
                </a:extLst>
              </p:cNvPr>
              <p:cNvGrpSpPr/>
              <p:nvPr/>
            </p:nvGrpSpPr>
            <p:grpSpPr>
              <a:xfrm>
                <a:off x="2883068" y="6000873"/>
                <a:ext cx="181191" cy="303276"/>
                <a:chOff x="7274609" y="5706308"/>
                <a:chExt cx="192991" cy="303276"/>
              </a:xfrm>
            </p:grpSpPr>
            <p:sp>
              <p:nvSpPr>
                <p:cNvPr id="449" name="Oval 448">
                  <a:extLst>
                    <a:ext uri="{FF2B5EF4-FFF2-40B4-BE49-F238E27FC236}">
                      <a16:creationId xmlns:a16="http://schemas.microsoft.com/office/drawing/2014/main" id="{98C73760-7E9E-F01A-F7D5-AB86A6C7C0E9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50" name="Group 449">
                  <a:extLst>
                    <a:ext uri="{FF2B5EF4-FFF2-40B4-BE49-F238E27FC236}">
                      <a16:creationId xmlns:a16="http://schemas.microsoft.com/office/drawing/2014/main" id="{044F38FB-62C5-4E3A-DF1B-8DDC66091CBE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458" name="Oval 457">
                    <a:extLst>
                      <a:ext uri="{FF2B5EF4-FFF2-40B4-BE49-F238E27FC236}">
                        <a16:creationId xmlns:a16="http://schemas.microsoft.com/office/drawing/2014/main" id="{B9CA4BB8-A01C-FF04-71B5-FED1D431F82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9" name="Rectangle 458">
                    <a:extLst>
                      <a:ext uri="{FF2B5EF4-FFF2-40B4-BE49-F238E27FC236}">
                        <a16:creationId xmlns:a16="http://schemas.microsoft.com/office/drawing/2014/main" id="{D4099752-73D5-5C93-7066-43847419672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57" name="Rounded Rectangle 456">
                  <a:extLst>
                    <a:ext uri="{FF2B5EF4-FFF2-40B4-BE49-F238E27FC236}">
                      <a16:creationId xmlns:a16="http://schemas.microsoft.com/office/drawing/2014/main" id="{487C75D8-CE26-7CFE-67CB-8D5D9D13A911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460" name="Group 459">
                <a:extLst>
                  <a:ext uri="{FF2B5EF4-FFF2-40B4-BE49-F238E27FC236}">
                    <a16:creationId xmlns:a16="http://schemas.microsoft.com/office/drawing/2014/main" id="{BD2CBB92-4FC0-E482-505B-BB9E31B8E132}"/>
                  </a:ext>
                </a:extLst>
              </p:cNvPr>
              <p:cNvGrpSpPr/>
              <p:nvPr/>
            </p:nvGrpSpPr>
            <p:grpSpPr>
              <a:xfrm>
                <a:off x="3062588" y="5995887"/>
                <a:ext cx="181191" cy="303276"/>
                <a:chOff x="7274609" y="5706308"/>
                <a:chExt cx="192991" cy="303276"/>
              </a:xfrm>
            </p:grpSpPr>
            <p:sp>
              <p:nvSpPr>
                <p:cNvPr id="461" name="Oval 460">
                  <a:extLst>
                    <a:ext uri="{FF2B5EF4-FFF2-40B4-BE49-F238E27FC236}">
                      <a16:creationId xmlns:a16="http://schemas.microsoft.com/office/drawing/2014/main" id="{9421AA9A-9794-581A-A1D4-79F42933EC81}"/>
                    </a:ext>
                  </a:extLst>
                </p:cNvPr>
                <p:cNvSpPr/>
                <p:nvPr/>
              </p:nvSpPr>
              <p:spPr>
                <a:xfrm flipV="1">
                  <a:off x="7274609" y="579153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62" name="Group 461">
                  <a:extLst>
                    <a:ext uri="{FF2B5EF4-FFF2-40B4-BE49-F238E27FC236}">
                      <a16:creationId xmlns:a16="http://schemas.microsoft.com/office/drawing/2014/main" id="{C8EC0546-82F9-177E-8327-81B280760E9F}"/>
                    </a:ext>
                  </a:extLst>
                </p:cNvPr>
                <p:cNvGrpSpPr/>
                <p:nvPr/>
              </p:nvGrpSpPr>
              <p:grpSpPr>
                <a:xfrm>
                  <a:off x="7320219" y="588540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464" name="Oval 463">
                    <a:extLst>
                      <a:ext uri="{FF2B5EF4-FFF2-40B4-BE49-F238E27FC236}">
                        <a16:creationId xmlns:a16="http://schemas.microsoft.com/office/drawing/2014/main" id="{8A1E4CBF-AB5C-60D0-6DF3-7DB8068BD91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5" name="Rectangle 464">
                    <a:extLst>
                      <a:ext uri="{FF2B5EF4-FFF2-40B4-BE49-F238E27FC236}">
                        <a16:creationId xmlns:a16="http://schemas.microsoft.com/office/drawing/2014/main" id="{5CBF8E3B-C939-97DD-8FFA-B22FE7EBF6C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63" name="Rounded Rectangle 462">
                  <a:extLst>
                    <a:ext uri="{FF2B5EF4-FFF2-40B4-BE49-F238E27FC236}">
                      <a16:creationId xmlns:a16="http://schemas.microsoft.com/office/drawing/2014/main" id="{B1C16FFA-7312-0716-D840-CB3037516E15}"/>
                    </a:ext>
                  </a:extLst>
                </p:cNvPr>
                <p:cNvSpPr/>
                <p:nvPr/>
              </p:nvSpPr>
              <p:spPr>
                <a:xfrm>
                  <a:off x="7274609" y="5706308"/>
                  <a:ext cx="192991" cy="170460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466" name="Rectangle 465">
                <a:extLst>
                  <a:ext uri="{FF2B5EF4-FFF2-40B4-BE49-F238E27FC236}">
                    <a16:creationId xmlns:a16="http://schemas.microsoft.com/office/drawing/2014/main" id="{30468619-27A7-D630-FE74-CE013C944086}"/>
                  </a:ext>
                </a:extLst>
              </p:cNvPr>
              <p:cNvSpPr/>
              <p:nvPr/>
            </p:nvSpPr>
            <p:spPr>
              <a:xfrm>
                <a:off x="2691509" y="5939927"/>
                <a:ext cx="545871" cy="246888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  <p:cxnSp>
            <p:nvCxnSpPr>
              <p:cNvPr id="467" name="Straight Connector 466">
                <a:extLst>
                  <a:ext uri="{FF2B5EF4-FFF2-40B4-BE49-F238E27FC236}">
                    <a16:creationId xmlns:a16="http://schemas.microsoft.com/office/drawing/2014/main" id="{0B32D348-D64D-933A-D2D9-9214605AB5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89006" y="5955578"/>
                <a:ext cx="548640" cy="0"/>
              </a:xfrm>
              <a:prstGeom prst="line">
                <a:avLst/>
              </a:prstGeom>
              <a:noFill/>
              <a:ln w="76200" cap="flat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rgbClr val="FFC000"/>
                    </a:gs>
                    <a:gs pos="83000">
                      <a:srgbClr val="FFC000"/>
                    </a:gs>
                    <a:gs pos="100000">
                      <a:srgbClr val="FFC000"/>
                    </a:gs>
                  </a:gsLst>
                  <a:lin ang="5400000" scaled="1"/>
                </a:gra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grpSp>
            <p:nvGrpSpPr>
              <p:cNvPr id="468" name="Group 467">
                <a:extLst>
                  <a:ext uri="{FF2B5EF4-FFF2-40B4-BE49-F238E27FC236}">
                    <a16:creationId xmlns:a16="http://schemas.microsoft.com/office/drawing/2014/main" id="{B6918C40-D427-7D51-E522-028D9F4537BB}"/>
                  </a:ext>
                </a:extLst>
              </p:cNvPr>
              <p:cNvGrpSpPr/>
              <p:nvPr/>
            </p:nvGrpSpPr>
            <p:grpSpPr>
              <a:xfrm>
                <a:off x="2619963" y="5719872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475" name="Group 474">
                  <a:extLst>
                    <a:ext uri="{FF2B5EF4-FFF2-40B4-BE49-F238E27FC236}">
                      <a16:creationId xmlns:a16="http://schemas.microsoft.com/office/drawing/2014/main" id="{C0A93AA3-52BD-2A58-4A6E-CF85ECCFF169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486" name="Group 485">
                    <a:extLst>
                      <a:ext uri="{FF2B5EF4-FFF2-40B4-BE49-F238E27FC236}">
                        <a16:creationId xmlns:a16="http://schemas.microsoft.com/office/drawing/2014/main" id="{B5267B78-4611-6983-F627-1D3F5B52BF82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508" name="Oval 507">
                      <a:extLst>
                        <a:ext uri="{FF2B5EF4-FFF2-40B4-BE49-F238E27FC236}">
                          <a16:creationId xmlns:a16="http://schemas.microsoft.com/office/drawing/2014/main" id="{ED6BB0DC-03A9-C6AB-C898-D5559B6D3D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9" name="Rectangle 508">
                      <a:extLst>
                        <a:ext uri="{FF2B5EF4-FFF2-40B4-BE49-F238E27FC236}">
                          <a16:creationId xmlns:a16="http://schemas.microsoft.com/office/drawing/2014/main" id="{68468A20-EAF0-CBDE-6588-7EA28F5CB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87" name="Group 486">
                    <a:extLst>
                      <a:ext uri="{FF2B5EF4-FFF2-40B4-BE49-F238E27FC236}">
                        <a16:creationId xmlns:a16="http://schemas.microsoft.com/office/drawing/2014/main" id="{2B2CB467-1BA7-F2FB-A65B-8D050068D6E1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506" name="Oval 505">
                      <a:extLst>
                        <a:ext uri="{FF2B5EF4-FFF2-40B4-BE49-F238E27FC236}">
                          <a16:creationId xmlns:a16="http://schemas.microsoft.com/office/drawing/2014/main" id="{64EB03F1-B8A1-BA11-329A-E313B1AEEC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7" name="Rectangle 506">
                      <a:extLst>
                        <a:ext uri="{FF2B5EF4-FFF2-40B4-BE49-F238E27FC236}">
                          <a16:creationId xmlns:a16="http://schemas.microsoft.com/office/drawing/2014/main" id="{3CF4EE76-2B54-342F-D48D-F511B9CDB8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88" name="Group 487">
                    <a:extLst>
                      <a:ext uri="{FF2B5EF4-FFF2-40B4-BE49-F238E27FC236}">
                        <a16:creationId xmlns:a16="http://schemas.microsoft.com/office/drawing/2014/main" id="{EB9689EE-5E3E-5FA6-CFCF-C170F71E4F00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504" name="Oval 503">
                      <a:extLst>
                        <a:ext uri="{FF2B5EF4-FFF2-40B4-BE49-F238E27FC236}">
                          <a16:creationId xmlns:a16="http://schemas.microsoft.com/office/drawing/2014/main" id="{5F2BA12B-A7A8-CDEC-5445-60F432BD9B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5" name="Rectangle 504">
                      <a:extLst>
                        <a:ext uri="{FF2B5EF4-FFF2-40B4-BE49-F238E27FC236}">
                          <a16:creationId xmlns:a16="http://schemas.microsoft.com/office/drawing/2014/main" id="{16CD71EF-A334-B42B-AA9E-972FD8756C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89" name="Group 488">
                    <a:extLst>
                      <a:ext uri="{FF2B5EF4-FFF2-40B4-BE49-F238E27FC236}">
                        <a16:creationId xmlns:a16="http://schemas.microsoft.com/office/drawing/2014/main" id="{5B4DDE27-4ED4-0BEB-D7C1-6B11203B0A69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502" name="Oval 501">
                      <a:extLst>
                        <a:ext uri="{FF2B5EF4-FFF2-40B4-BE49-F238E27FC236}">
                          <a16:creationId xmlns:a16="http://schemas.microsoft.com/office/drawing/2014/main" id="{504F9B45-5D6F-53D8-6F56-D85A30533A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3" name="Rectangle 502">
                      <a:extLst>
                        <a:ext uri="{FF2B5EF4-FFF2-40B4-BE49-F238E27FC236}">
                          <a16:creationId xmlns:a16="http://schemas.microsoft.com/office/drawing/2014/main" id="{5DF5C8C6-BDC3-49DF-46F8-D8819FECE5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0" name="Group 489">
                    <a:extLst>
                      <a:ext uri="{FF2B5EF4-FFF2-40B4-BE49-F238E27FC236}">
                        <a16:creationId xmlns:a16="http://schemas.microsoft.com/office/drawing/2014/main" id="{D4999E75-4B85-A0C7-4655-3973CBA2D1DA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500" name="Oval 499">
                      <a:extLst>
                        <a:ext uri="{FF2B5EF4-FFF2-40B4-BE49-F238E27FC236}">
                          <a16:creationId xmlns:a16="http://schemas.microsoft.com/office/drawing/2014/main" id="{671DD1FB-D942-AD56-559A-0A22DDBDF2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1" name="Rectangle 500">
                      <a:extLst>
                        <a:ext uri="{FF2B5EF4-FFF2-40B4-BE49-F238E27FC236}">
                          <a16:creationId xmlns:a16="http://schemas.microsoft.com/office/drawing/2014/main" id="{C45D481B-EBA1-B58D-78A8-882116BF14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1" name="Group 490">
                    <a:extLst>
                      <a:ext uri="{FF2B5EF4-FFF2-40B4-BE49-F238E27FC236}">
                        <a16:creationId xmlns:a16="http://schemas.microsoft.com/office/drawing/2014/main" id="{143BC309-92A1-10EE-55A9-F88CA40AB5EC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498" name="Oval 497">
                      <a:extLst>
                        <a:ext uri="{FF2B5EF4-FFF2-40B4-BE49-F238E27FC236}">
                          <a16:creationId xmlns:a16="http://schemas.microsoft.com/office/drawing/2014/main" id="{2A374892-A5A4-58C3-A8AD-86C0BC9E74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9" name="Rectangle 498">
                      <a:extLst>
                        <a:ext uri="{FF2B5EF4-FFF2-40B4-BE49-F238E27FC236}">
                          <a16:creationId xmlns:a16="http://schemas.microsoft.com/office/drawing/2014/main" id="{00FBCA75-F070-55F0-1D19-86754D21D6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2" name="Group 491">
                    <a:extLst>
                      <a:ext uri="{FF2B5EF4-FFF2-40B4-BE49-F238E27FC236}">
                        <a16:creationId xmlns:a16="http://schemas.microsoft.com/office/drawing/2014/main" id="{AFFDD536-6930-9846-D5EC-8891B0E0AA5A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496" name="Oval 495">
                      <a:extLst>
                        <a:ext uri="{FF2B5EF4-FFF2-40B4-BE49-F238E27FC236}">
                          <a16:creationId xmlns:a16="http://schemas.microsoft.com/office/drawing/2014/main" id="{D8F8D638-4223-BC0D-3685-E773060C67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7" name="Rectangle 496">
                      <a:extLst>
                        <a:ext uri="{FF2B5EF4-FFF2-40B4-BE49-F238E27FC236}">
                          <a16:creationId xmlns:a16="http://schemas.microsoft.com/office/drawing/2014/main" id="{F10AF2E1-C862-AE2B-5529-2EDB9DD97C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3" name="Group 492">
                    <a:extLst>
                      <a:ext uri="{FF2B5EF4-FFF2-40B4-BE49-F238E27FC236}">
                        <a16:creationId xmlns:a16="http://schemas.microsoft.com/office/drawing/2014/main" id="{70AC694D-23D9-8C49-73D7-9ED9555C7055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494" name="Oval 493">
                      <a:extLst>
                        <a:ext uri="{FF2B5EF4-FFF2-40B4-BE49-F238E27FC236}">
                          <a16:creationId xmlns:a16="http://schemas.microsoft.com/office/drawing/2014/main" id="{20B35EA9-1E34-3115-27DA-B9D4C9465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5" name="Rectangle 494">
                      <a:extLst>
                        <a:ext uri="{FF2B5EF4-FFF2-40B4-BE49-F238E27FC236}">
                          <a16:creationId xmlns:a16="http://schemas.microsoft.com/office/drawing/2014/main" id="{57EB6057-7DA1-E87C-62DA-DD01A7ABC2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77" name="Group 476">
                  <a:extLst>
                    <a:ext uri="{FF2B5EF4-FFF2-40B4-BE49-F238E27FC236}">
                      <a16:creationId xmlns:a16="http://schemas.microsoft.com/office/drawing/2014/main" id="{A31EC808-0963-B0D1-FCEB-F6E211190988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478" name="Rectangle 477">
                    <a:extLst>
                      <a:ext uri="{FF2B5EF4-FFF2-40B4-BE49-F238E27FC236}">
                        <a16:creationId xmlns:a16="http://schemas.microsoft.com/office/drawing/2014/main" id="{05A146DB-FE25-5ECF-E849-9CE3F0E4AEE9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9" name="Rectangle 478">
                    <a:extLst>
                      <a:ext uri="{FF2B5EF4-FFF2-40B4-BE49-F238E27FC236}">
                        <a16:creationId xmlns:a16="http://schemas.microsoft.com/office/drawing/2014/main" id="{D202065A-9E54-F1A4-EB02-B0346D881321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0" name="Rectangle 479">
                    <a:extLst>
                      <a:ext uri="{FF2B5EF4-FFF2-40B4-BE49-F238E27FC236}">
                        <a16:creationId xmlns:a16="http://schemas.microsoft.com/office/drawing/2014/main" id="{C2D381DB-3391-672C-407F-5EEF37A77C43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1" name="Rectangle 480">
                    <a:extLst>
                      <a:ext uri="{FF2B5EF4-FFF2-40B4-BE49-F238E27FC236}">
                        <a16:creationId xmlns:a16="http://schemas.microsoft.com/office/drawing/2014/main" id="{84C80D3D-56A2-FD92-A61A-4DFDDB33F580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2" name="Rectangle 481">
                    <a:extLst>
                      <a:ext uri="{FF2B5EF4-FFF2-40B4-BE49-F238E27FC236}">
                        <a16:creationId xmlns:a16="http://schemas.microsoft.com/office/drawing/2014/main" id="{1F4C73AA-C96C-3785-383B-ED0D438BEF18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3" name="Rectangle 482">
                    <a:extLst>
                      <a:ext uri="{FF2B5EF4-FFF2-40B4-BE49-F238E27FC236}">
                        <a16:creationId xmlns:a16="http://schemas.microsoft.com/office/drawing/2014/main" id="{15DF7207-97E0-8E76-F715-FD9CDD1CD386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4" name="Rectangle 483">
                    <a:extLst>
                      <a:ext uri="{FF2B5EF4-FFF2-40B4-BE49-F238E27FC236}">
                        <a16:creationId xmlns:a16="http://schemas.microsoft.com/office/drawing/2014/main" id="{C0D67679-7E29-2B55-5AB8-D2184EFFE55B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5" name="Rectangle 484">
                    <a:extLst>
                      <a:ext uri="{FF2B5EF4-FFF2-40B4-BE49-F238E27FC236}">
                        <a16:creationId xmlns:a16="http://schemas.microsoft.com/office/drawing/2014/main" id="{76C7FB43-DEB8-C43A-B0CA-389BA42369C3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10" name="Group 509">
                <a:extLst>
                  <a:ext uri="{FF2B5EF4-FFF2-40B4-BE49-F238E27FC236}">
                    <a16:creationId xmlns:a16="http://schemas.microsoft.com/office/drawing/2014/main" id="{6A6A95CB-1598-303E-A534-B75133912E48}"/>
                  </a:ext>
                </a:extLst>
              </p:cNvPr>
              <p:cNvGrpSpPr/>
              <p:nvPr/>
            </p:nvGrpSpPr>
            <p:grpSpPr>
              <a:xfrm>
                <a:off x="2996033" y="5721776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511" name="Group 510">
                  <a:extLst>
                    <a:ext uri="{FF2B5EF4-FFF2-40B4-BE49-F238E27FC236}">
                      <a16:creationId xmlns:a16="http://schemas.microsoft.com/office/drawing/2014/main" id="{BD147F28-63EC-0472-FC9C-3621F9DD2349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550" name="Group 549">
                    <a:extLst>
                      <a:ext uri="{FF2B5EF4-FFF2-40B4-BE49-F238E27FC236}">
                        <a16:creationId xmlns:a16="http://schemas.microsoft.com/office/drawing/2014/main" id="{9BE68889-EADD-9583-B910-13B911A1D30E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674" name="Oval 673">
                      <a:extLst>
                        <a:ext uri="{FF2B5EF4-FFF2-40B4-BE49-F238E27FC236}">
                          <a16:creationId xmlns:a16="http://schemas.microsoft.com/office/drawing/2014/main" id="{13D41CEE-D36C-C045-9915-597A3DFEF0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75" name="Rectangle 674">
                      <a:extLst>
                        <a:ext uri="{FF2B5EF4-FFF2-40B4-BE49-F238E27FC236}">
                          <a16:creationId xmlns:a16="http://schemas.microsoft.com/office/drawing/2014/main" id="{60280F20-F384-1513-F858-3B6584D80F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51" name="Group 550">
                    <a:extLst>
                      <a:ext uri="{FF2B5EF4-FFF2-40B4-BE49-F238E27FC236}">
                        <a16:creationId xmlns:a16="http://schemas.microsoft.com/office/drawing/2014/main" id="{3B814BCE-FF92-9C56-C5F0-FB2E44AB9FC6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668" name="Oval 667">
                      <a:extLst>
                        <a:ext uri="{FF2B5EF4-FFF2-40B4-BE49-F238E27FC236}">
                          <a16:creationId xmlns:a16="http://schemas.microsoft.com/office/drawing/2014/main" id="{743E7081-0B79-A08F-C5C0-2381B2AAB3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73" name="Rectangle 672">
                      <a:extLst>
                        <a:ext uri="{FF2B5EF4-FFF2-40B4-BE49-F238E27FC236}">
                          <a16:creationId xmlns:a16="http://schemas.microsoft.com/office/drawing/2014/main" id="{31E81FE4-215A-C390-ED64-08B2A9D763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52" name="Group 551">
                    <a:extLst>
                      <a:ext uri="{FF2B5EF4-FFF2-40B4-BE49-F238E27FC236}">
                        <a16:creationId xmlns:a16="http://schemas.microsoft.com/office/drawing/2014/main" id="{39D99F87-F8A0-B320-7EA8-36FE73E2A66D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666" name="Oval 665">
                      <a:extLst>
                        <a:ext uri="{FF2B5EF4-FFF2-40B4-BE49-F238E27FC236}">
                          <a16:creationId xmlns:a16="http://schemas.microsoft.com/office/drawing/2014/main" id="{CAE6B8BE-7EB2-1AE4-43FB-D7B76021FC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7" name="Rectangle 666">
                      <a:extLst>
                        <a:ext uri="{FF2B5EF4-FFF2-40B4-BE49-F238E27FC236}">
                          <a16:creationId xmlns:a16="http://schemas.microsoft.com/office/drawing/2014/main" id="{C8C6FA02-3FFD-6ADE-A3C3-70CA656F20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53" name="Group 552">
                    <a:extLst>
                      <a:ext uri="{FF2B5EF4-FFF2-40B4-BE49-F238E27FC236}">
                        <a16:creationId xmlns:a16="http://schemas.microsoft.com/office/drawing/2014/main" id="{FED6A3F7-85FB-A4D3-5067-3A53DAE816FD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664" name="Oval 663">
                      <a:extLst>
                        <a:ext uri="{FF2B5EF4-FFF2-40B4-BE49-F238E27FC236}">
                          <a16:creationId xmlns:a16="http://schemas.microsoft.com/office/drawing/2014/main" id="{66FD2D0A-01B3-07D7-C1EA-95C9F7BFA6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5" name="Rectangle 664">
                      <a:extLst>
                        <a:ext uri="{FF2B5EF4-FFF2-40B4-BE49-F238E27FC236}">
                          <a16:creationId xmlns:a16="http://schemas.microsoft.com/office/drawing/2014/main" id="{922A446B-82A5-ACEE-D5E5-B57CA74C01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54" name="Group 553">
                    <a:extLst>
                      <a:ext uri="{FF2B5EF4-FFF2-40B4-BE49-F238E27FC236}">
                        <a16:creationId xmlns:a16="http://schemas.microsoft.com/office/drawing/2014/main" id="{FBB35BEF-7F22-2944-773E-C545216D6B7D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662" name="Oval 661">
                      <a:extLst>
                        <a:ext uri="{FF2B5EF4-FFF2-40B4-BE49-F238E27FC236}">
                          <a16:creationId xmlns:a16="http://schemas.microsoft.com/office/drawing/2014/main" id="{33A7150E-FC28-8C6D-EAA3-F9CE3CB216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3" name="Rectangle 662">
                      <a:extLst>
                        <a:ext uri="{FF2B5EF4-FFF2-40B4-BE49-F238E27FC236}">
                          <a16:creationId xmlns:a16="http://schemas.microsoft.com/office/drawing/2014/main" id="{FF86F2D6-F6F2-7530-2FFD-1DC051348E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55" name="Group 554">
                    <a:extLst>
                      <a:ext uri="{FF2B5EF4-FFF2-40B4-BE49-F238E27FC236}">
                        <a16:creationId xmlns:a16="http://schemas.microsoft.com/office/drawing/2014/main" id="{F4B63547-69B9-5F1A-2BA8-ED42E31444E1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597" name="Oval 596">
                      <a:extLst>
                        <a:ext uri="{FF2B5EF4-FFF2-40B4-BE49-F238E27FC236}">
                          <a16:creationId xmlns:a16="http://schemas.microsoft.com/office/drawing/2014/main" id="{425FF5D4-E4A6-0966-0DE7-8A2E169785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1" name="Rectangle 660">
                      <a:extLst>
                        <a:ext uri="{FF2B5EF4-FFF2-40B4-BE49-F238E27FC236}">
                          <a16:creationId xmlns:a16="http://schemas.microsoft.com/office/drawing/2014/main" id="{AB73C4CA-821A-7419-8129-8A80024D84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91" name="Group 590">
                    <a:extLst>
                      <a:ext uri="{FF2B5EF4-FFF2-40B4-BE49-F238E27FC236}">
                        <a16:creationId xmlns:a16="http://schemas.microsoft.com/office/drawing/2014/main" id="{1034108D-8D97-13A3-B4C0-704954334CD9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595" name="Oval 594">
                      <a:extLst>
                        <a:ext uri="{FF2B5EF4-FFF2-40B4-BE49-F238E27FC236}">
                          <a16:creationId xmlns:a16="http://schemas.microsoft.com/office/drawing/2014/main" id="{0CE8F099-EC86-7A7F-310F-65D73A8A65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96" name="Rectangle 595">
                      <a:extLst>
                        <a:ext uri="{FF2B5EF4-FFF2-40B4-BE49-F238E27FC236}">
                          <a16:creationId xmlns:a16="http://schemas.microsoft.com/office/drawing/2014/main" id="{3C486043-394B-DF28-F94F-E2EB618058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92" name="Group 591">
                    <a:extLst>
                      <a:ext uri="{FF2B5EF4-FFF2-40B4-BE49-F238E27FC236}">
                        <a16:creationId xmlns:a16="http://schemas.microsoft.com/office/drawing/2014/main" id="{0D1015A8-81A3-0F67-16B5-31D69BA2DA68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593" name="Oval 592">
                      <a:extLst>
                        <a:ext uri="{FF2B5EF4-FFF2-40B4-BE49-F238E27FC236}">
                          <a16:creationId xmlns:a16="http://schemas.microsoft.com/office/drawing/2014/main" id="{A07C3807-D279-2F97-3118-09883A9D86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94" name="Rectangle 593">
                      <a:extLst>
                        <a:ext uri="{FF2B5EF4-FFF2-40B4-BE49-F238E27FC236}">
                          <a16:creationId xmlns:a16="http://schemas.microsoft.com/office/drawing/2014/main" id="{C2D3526F-C0FD-ECF4-74CD-27883F78E0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18" name="Group 517">
                  <a:extLst>
                    <a:ext uri="{FF2B5EF4-FFF2-40B4-BE49-F238E27FC236}">
                      <a16:creationId xmlns:a16="http://schemas.microsoft.com/office/drawing/2014/main" id="{EB1FB218-51F2-8816-2824-88ACA8C759C7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519" name="Rectangle 518">
                    <a:extLst>
                      <a:ext uri="{FF2B5EF4-FFF2-40B4-BE49-F238E27FC236}">
                        <a16:creationId xmlns:a16="http://schemas.microsoft.com/office/drawing/2014/main" id="{85A8BAFA-6426-404F-3F61-2EE22B903E45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6" name="Rectangle 525">
                    <a:extLst>
                      <a:ext uri="{FF2B5EF4-FFF2-40B4-BE49-F238E27FC236}">
                        <a16:creationId xmlns:a16="http://schemas.microsoft.com/office/drawing/2014/main" id="{DE4D85BC-429F-0B7C-8755-F029294C4E95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7" name="Rectangle 526">
                    <a:extLst>
                      <a:ext uri="{FF2B5EF4-FFF2-40B4-BE49-F238E27FC236}">
                        <a16:creationId xmlns:a16="http://schemas.microsoft.com/office/drawing/2014/main" id="{9560A0AE-9683-AB7B-312F-8E52E06162B5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7" name="Rectangle 536">
                    <a:extLst>
                      <a:ext uri="{FF2B5EF4-FFF2-40B4-BE49-F238E27FC236}">
                        <a16:creationId xmlns:a16="http://schemas.microsoft.com/office/drawing/2014/main" id="{BC4C29A4-81E5-A9A3-E7E0-0683C281102C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8" name="Rectangle 537">
                    <a:extLst>
                      <a:ext uri="{FF2B5EF4-FFF2-40B4-BE49-F238E27FC236}">
                        <a16:creationId xmlns:a16="http://schemas.microsoft.com/office/drawing/2014/main" id="{853309D5-F79D-A93F-1276-261696AFC3AE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9" name="Rectangle 538">
                    <a:extLst>
                      <a:ext uri="{FF2B5EF4-FFF2-40B4-BE49-F238E27FC236}">
                        <a16:creationId xmlns:a16="http://schemas.microsoft.com/office/drawing/2014/main" id="{F68A0587-C8C8-D73A-9D6D-C1AB0CF4C387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0" name="Rectangle 539">
                    <a:extLst>
                      <a:ext uri="{FF2B5EF4-FFF2-40B4-BE49-F238E27FC236}">
                        <a16:creationId xmlns:a16="http://schemas.microsoft.com/office/drawing/2014/main" id="{02795BC8-CE55-D448-38E8-4BD5D04A7444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9" name="Rectangle 548">
                    <a:extLst>
                      <a:ext uri="{FF2B5EF4-FFF2-40B4-BE49-F238E27FC236}">
                        <a16:creationId xmlns:a16="http://schemas.microsoft.com/office/drawing/2014/main" id="{383AF9D5-B732-13CC-E489-01D1374D0AF8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676" name="Rectangle 675">
                <a:extLst>
                  <a:ext uri="{FF2B5EF4-FFF2-40B4-BE49-F238E27FC236}">
                    <a16:creationId xmlns:a16="http://schemas.microsoft.com/office/drawing/2014/main" id="{405BCFD9-BE59-B164-36B8-09D4773FC0C1}"/>
                  </a:ext>
                </a:extLst>
              </p:cNvPr>
              <p:cNvSpPr/>
              <p:nvPr/>
            </p:nvSpPr>
            <p:spPr>
              <a:xfrm>
                <a:off x="476431" y="5127948"/>
                <a:ext cx="3173017" cy="597276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CPU-PX N3P</a:t>
                </a:r>
              </a:p>
            </p:txBody>
          </p:sp>
          <p:cxnSp>
            <p:nvCxnSpPr>
              <p:cNvPr id="677" name="Straight Connector 676">
                <a:extLst>
                  <a:ext uri="{FF2B5EF4-FFF2-40B4-BE49-F238E27FC236}">
                    <a16:creationId xmlns:a16="http://schemas.microsoft.com/office/drawing/2014/main" id="{CD8CBAF9-3B6A-B6F4-9FDD-2A5A34A30F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0845" y="5687568"/>
                <a:ext cx="3172968" cy="0"/>
              </a:xfrm>
              <a:prstGeom prst="line">
                <a:avLst/>
              </a:prstGeom>
              <a:noFill/>
              <a:ln w="76200" cap="flat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rgbClr val="92D050"/>
                    </a:gs>
                    <a:gs pos="83000">
                      <a:srgbClr val="92D050"/>
                    </a:gs>
                    <a:gs pos="99000">
                      <a:srgbClr val="92D050"/>
                    </a:gs>
                  </a:gsLst>
                  <a:lin ang="16200000" scaled="0"/>
                </a:gra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362" name="Rectangle 361">
                <a:extLst>
                  <a:ext uri="{FF2B5EF4-FFF2-40B4-BE49-F238E27FC236}">
                    <a16:creationId xmlns:a16="http://schemas.microsoft.com/office/drawing/2014/main" id="{2D94E944-BE89-FF35-1204-EFE7112524C4}"/>
                  </a:ext>
                </a:extLst>
              </p:cNvPr>
              <p:cNvSpPr/>
              <p:nvPr/>
            </p:nvSpPr>
            <p:spPr>
              <a:xfrm>
                <a:off x="476431" y="5784288"/>
                <a:ext cx="5094932" cy="157536"/>
              </a:xfrm>
              <a:prstGeom prst="rect">
                <a:avLst/>
              </a:prstGeom>
              <a:pattFill prst="lgGrid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88" name="Group 687">
                <a:extLst>
                  <a:ext uri="{FF2B5EF4-FFF2-40B4-BE49-F238E27FC236}">
                    <a16:creationId xmlns:a16="http://schemas.microsoft.com/office/drawing/2014/main" id="{801206E4-BD0A-6652-47D2-0918464983E2}"/>
                  </a:ext>
                </a:extLst>
              </p:cNvPr>
              <p:cNvGrpSpPr/>
              <p:nvPr/>
            </p:nvGrpSpPr>
            <p:grpSpPr>
              <a:xfrm>
                <a:off x="1520970" y="5724171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689" name="Group 688">
                  <a:extLst>
                    <a:ext uri="{FF2B5EF4-FFF2-40B4-BE49-F238E27FC236}">
                      <a16:creationId xmlns:a16="http://schemas.microsoft.com/office/drawing/2014/main" id="{423F25FE-4E9E-04C8-5AF7-A4C819F985EA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699" name="Group 698">
                    <a:extLst>
                      <a:ext uri="{FF2B5EF4-FFF2-40B4-BE49-F238E27FC236}">
                        <a16:creationId xmlns:a16="http://schemas.microsoft.com/office/drawing/2014/main" id="{30485D02-326A-C7DD-FA4C-F6DD64554F11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714" name="Oval 713">
                      <a:extLst>
                        <a:ext uri="{FF2B5EF4-FFF2-40B4-BE49-F238E27FC236}">
                          <a16:creationId xmlns:a16="http://schemas.microsoft.com/office/drawing/2014/main" id="{BA2575B5-D102-64A9-D3A9-3C06A2E3690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57" name="Rectangle 756">
                      <a:extLst>
                        <a:ext uri="{FF2B5EF4-FFF2-40B4-BE49-F238E27FC236}">
                          <a16:creationId xmlns:a16="http://schemas.microsoft.com/office/drawing/2014/main" id="{8B31358F-62EF-D50D-B6CE-9098DA8CB8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00" name="Group 699">
                    <a:extLst>
                      <a:ext uri="{FF2B5EF4-FFF2-40B4-BE49-F238E27FC236}">
                        <a16:creationId xmlns:a16="http://schemas.microsoft.com/office/drawing/2014/main" id="{1F991684-5E95-2A4D-EA6A-298961E3C845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711" name="Oval 710">
                      <a:extLst>
                        <a:ext uri="{FF2B5EF4-FFF2-40B4-BE49-F238E27FC236}">
                          <a16:creationId xmlns:a16="http://schemas.microsoft.com/office/drawing/2014/main" id="{0115EBF2-411F-13C9-B129-38E3DD183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2" name="Rectangle 711">
                      <a:extLst>
                        <a:ext uri="{FF2B5EF4-FFF2-40B4-BE49-F238E27FC236}">
                          <a16:creationId xmlns:a16="http://schemas.microsoft.com/office/drawing/2014/main" id="{4C7AF9EF-8A74-425E-D945-EC9240D704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01" name="Group 700">
                    <a:extLst>
                      <a:ext uri="{FF2B5EF4-FFF2-40B4-BE49-F238E27FC236}">
                        <a16:creationId xmlns:a16="http://schemas.microsoft.com/office/drawing/2014/main" id="{79403F3C-DBCE-1890-5D94-9E58575856CD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709" name="Oval 708">
                      <a:extLst>
                        <a:ext uri="{FF2B5EF4-FFF2-40B4-BE49-F238E27FC236}">
                          <a16:creationId xmlns:a16="http://schemas.microsoft.com/office/drawing/2014/main" id="{F906C07D-8315-F9EA-6E45-5156BA0943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0" name="Rectangle 709">
                      <a:extLst>
                        <a:ext uri="{FF2B5EF4-FFF2-40B4-BE49-F238E27FC236}">
                          <a16:creationId xmlns:a16="http://schemas.microsoft.com/office/drawing/2014/main" id="{233E4A52-7CEC-2387-ABD8-875364F2C6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02" name="Group 701">
                    <a:extLst>
                      <a:ext uri="{FF2B5EF4-FFF2-40B4-BE49-F238E27FC236}">
                        <a16:creationId xmlns:a16="http://schemas.microsoft.com/office/drawing/2014/main" id="{94FF1870-807F-20F2-7329-E20D11B6D463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707" name="Oval 706">
                      <a:extLst>
                        <a:ext uri="{FF2B5EF4-FFF2-40B4-BE49-F238E27FC236}">
                          <a16:creationId xmlns:a16="http://schemas.microsoft.com/office/drawing/2014/main" id="{FDF2104F-3A29-5C0F-5430-A15A43F5FB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8" name="Rectangle 707">
                      <a:extLst>
                        <a:ext uri="{FF2B5EF4-FFF2-40B4-BE49-F238E27FC236}">
                          <a16:creationId xmlns:a16="http://schemas.microsoft.com/office/drawing/2014/main" id="{1D4F1BFC-F6C2-2127-DD47-CA9BD02835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03" name="Group 702">
                    <a:extLst>
                      <a:ext uri="{FF2B5EF4-FFF2-40B4-BE49-F238E27FC236}">
                        <a16:creationId xmlns:a16="http://schemas.microsoft.com/office/drawing/2014/main" id="{6E03EA8C-5776-34F6-FA45-C475B1B9C2F6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705" name="Oval 704">
                      <a:extLst>
                        <a:ext uri="{FF2B5EF4-FFF2-40B4-BE49-F238E27FC236}">
                          <a16:creationId xmlns:a16="http://schemas.microsoft.com/office/drawing/2014/main" id="{D92068D4-79A4-3845-5A8C-3632A0216A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6" name="Rectangle 705">
                      <a:extLst>
                        <a:ext uri="{FF2B5EF4-FFF2-40B4-BE49-F238E27FC236}">
                          <a16:creationId xmlns:a16="http://schemas.microsoft.com/office/drawing/2014/main" id="{70389D22-F948-18D5-25AA-2686230342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92" name="Group 191">
                    <a:extLst>
                      <a:ext uri="{FF2B5EF4-FFF2-40B4-BE49-F238E27FC236}">
                        <a16:creationId xmlns:a16="http://schemas.microsoft.com/office/drawing/2014/main" id="{E37A0592-987B-7F08-27E4-F8F653470723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239" name="Oval 238">
                      <a:extLst>
                        <a:ext uri="{FF2B5EF4-FFF2-40B4-BE49-F238E27FC236}">
                          <a16:creationId xmlns:a16="http://schemas.microsoft.com/office/drawing/2014/main" id="{B5487E43-7CCC-DCA2-E92F-39196AC46E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4" name="Rectangle 703">
                      <a:extLst>
                        <a:ext uri="{FF2B5EF4-FFF2-40B4-BE49-F238E27FC236}">
                          <a16:creationId xmlns:a16="http://schemas.microsoft.com/office/drawing/2014/main" id="{C2AE0D79-F935-6D59-B017-43A5549E0F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93" name="Group 192">
                    <a:extLst>
                      <a:ext uri="{FF2B5EF4-FFF2-40B4-BE49-F238E27FC236}">
                        <a16:creationId xmlns:a16="http://schemas.microsoft.com/office/drawing/2014/main" id="{C9D9C1A6-F770-9072-15EC-20B7532D6416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197" name="Oval 196">
                      <a:extLst>
                        <a:ext uri="{FF2B5EF4-FFF2-40B4-BE49-F238E27FC236}">
                          <a16:creationId xmlns:a16="http://schemas.microsoft.com/office/drawing/2014/main" id="{288D41E0-42F8-2471-26F0-E1CFD0CD6A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98" name="Rectangle 197">
                      <a:extLst>
                        <a:ext uri="{FF2B5EF4-FFF2-40B4-BE49-F238E27FC236}">
                          <a16:creationId xmlns:a16="http://schemas.microsoft.com/office/drawing/2014/main" id="{85A31536-66AB-3E37-8F5A-BB193A60AE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94" name="Group 193">
                    <a:extLst>
                      <a:ext uri="{FF2B5EF4-FFF2-40B4-BE49-F238E27FC236}">
                        <a16:creationId xmlns:a16="http://schemas.microsoft.com/office/drawing/2014/main" id="{67DC06BD-D1C6-087F-0C8E-39A0D6BD0E7E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195" name="Oval 194">
                      <a:extLst>
                        <a:ext uri="{FF2B5EF4-FFF2-40B4-BE49-F238E27FC236}">
                          <a16:creationId xmlns:a16="http://schemas.microsoft.com/office/drawing/2014/main" id="{DFFD3696-8769-DECF-62F1-9DC4814DC7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96" name="Rectangle 195">
                      <a:extLst>
                        <a:ext uri="{FF2B5EF4-FFF2-40B4-BE49-F238E27FC236}">
                          <a16:creationId xmlns:a16="http://schemas.microsoft.com/office/drawing/2014/main" id="{37697DD3-80DE-DB52-FD89-09C5AA3E66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90" name="Group 689">
                  <a:extLst>
                    <a:ext uri="{FF2B5EF4-FFF2-40B4-BE49-F238E27FC236}">
                      <a16:creationId xmlns:a16="http://schemas.microsoft.com/office/drawing/2014/main" id="{067654B9-F0F7-A1D8-E677-3CFB5D407530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691" name="Rectangle 690">
                    <a:extLst>
                      <a:ext uri="{FF2B5EF4-FFF2-40B4-BE49-F238E27FC236}">
                        <a16:creationId xmlns:a16="http://schemas.microsoft.com/office/drawing/2014/main" id="{B664C053-9729-ABF3-FE95-43E3EC2AA802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2" name="Rectangle 691">
                    <a:extLst>
                      <a:ext uri="{FF2B5EF4-FFF2-40B4-BE49-F238E27FC236}">
                        <a16:creationId xmlns:a16="http://schemas.microsoft.com/office/drawing/2014/main" id="{BC6646A3-1714-E9DD-0591-4BBAA01A69B0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3" name="Rectangle 692">
                    <a:extLst>
                      <a:ext uri="{FF2B5EF4-FFF2-40B4-BE49-F238E27FC236}">
                        <a16:creationId xmlns:a16="http://schemas.microsoft.com/office/drawing/2014/main" id="{862F2279-17DF-C09E-8839-647BE0BA8961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4" name="Rectangle 693">
                    <a:extLst>
                      <a:ext uri="{FF2B5EF4-FFF2-40B4-BE49-F238E27FC236}">
                        <a16:creationId xmlns:a16="http://schemas.microsoft.com/office/drawing/2014/main" id="{0DB0915A-495D-AF54-F2F2-E4FC4CCB12DE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5" name="Rectangle 694">
                    <a:extLst>
                      <a:ext uri="{FF2B5EF4-FFF2-40B4-BE49-F238E27FC236}">
                        <a16:creationId xmlns:a16="http://schemas.microsoft.com/office/drawing/2014/main" id="{E54C3E90-4F30-6B6A-A165-E886BB55DC5F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6" name="Rectangle 695">
                    <a:extLst>
                      <a:ext uri="{FF2B5EF4-FFF2-40B4-BE49-F238E27FC236}">
                        <a16:creationId xmlns:a16="http://schemas.microsoft.com/office/drawing/2014/main" id="{086424B7-2FB2-5824-9B65-46783F4DC92B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7" name="Rectangle 696">
                    <a:extLst>
                      <a:ext uri="{FF2B5EF4-FFF2-40B4-BE49-F238E27FC236}">
                        <a16:creationId xmlns:a16="http://schemas.microsoft.com/office/drawing/2014/main" id="{82FCEECB-BFD9-7FC1-263A-D32ABABE2911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8" name="Rectangle 697">
                    <a:extLst>
                      <a:ext uri="{FF2B5EF4-FFF2-40B4-BE49-F238E27FC236}">
                        <a16:creationId xmlns:a16="http://schemas.microsoft.com/office/drawing/2014/main" id="{B59BCE58-7183-8C61-6873-C883550041D3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133F4F93-C318-11A1-3583-2F5CE3144A02}"/>
                  </a:ext>
                </a:extLst>
              </p:cNvPr>
              <p:cNvGrpSpPr/>
              <p:nvPr/>
            </p:nvGrpSpPr>
            <p:grpSpPr>
              <a:xfrm>
                <a:off x="1240475" y="5730172"/>
                <a:ext cx="260545" cy="69901"/>
                <a:chOff x="8206635" y="5806353"/>
                <a:chExt cx="423583" cy="118797"/>
              </a:xfrm>
            </p:grpSpPr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DECD7099-2557-F89C-469A-BF9D27809F5F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206635" y="5806353"/>
                  <a:ext cx="419755" cy="118797"/>
                  <a:chOff x="2260231" y="2130277"/>
                  <a:chExt cx="844756" cy="239079"/>
                </a:xfrm>
              </p:grpSpPr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08A6EC88-2691-5FE4-4F97-8667702D78B4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343" name="Oval 342">
                      <a:extLst>
                        <a:ext uri="{FF2B5EF4-FFF2-40B4-BE49-F238E27FC236}">
                          <a16:creationId xmlns:a16="http://schemas.microsoft.com/office/drawing/2014/main" id="{21D7C653-B12E-5D9F-4DC7-1E4B347F79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4" name="Rectangle 343">
                      <a:extLst>
                        <a:ext uri="{FF2B5EF4-FFF2-40B4-BE49-F238E27FC236}">
                          <a16:creationId xmlns:a16="http://schemas.microsoft.com/office/drawing/2014/main" id="{45EDAAF8-CF13-D682-B887-6502C2474A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8" name="Group 327">
                    <a:extLst>
                      <a:ext uri="{FF2B5EF4-FFF2-40B4-BE49-F238E27FC236}">
                        <a16:creationId xmlns:a16="http://schemas.microsoft.com/office/drawing/2014/main" id="{46E09799-987C-311A-A396-5D1974ECCCC7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341" name="Oval 340">
                      <a:extLst>
                        <a:ext uri="{FF2B5EF4-FFF2-40B4-BE49-F238E27FC236}">
                          <a16:creationId xmlns:a16="http://schemas.microsoft.com/office/drawing/2014/main" id="{E0C90747-DD62-8C61-246A-A5C32A9B8C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2" name="Rectangle 341">
                      <a:extLst>
                        <a:ext uri="{FF2B5EF4-FFF2-40B4-BE49-F238E27FC236}">
                          <a16:creationId xmlns:a16="http://schemas.microsoft.com/office/drawing/2014/main" id="{C4431BE0-4420-02A2-9C37-274E035D58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9" name="Group 328">
                    <a:extLst>
                      <a:ext uri="{FF2B5EF4-FFF2-40B4-BE49-F238E27FC236}">
                        <a16:creationId xmlns:a16="http://schemas.microsoft.com/office/drawing/2014/main" id="{60D0D5B9-51B2-174E-DE0D-CD07C54A5D3A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ECA7D188-1CC0-3798-6E5A-B3F3F814E7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0" name="Rectangle 339">
                      <a:extLst>
                        <a:ext uri="{FF2B5EF4-FFF2-40B4-BE49-F238E27FC236}">
                          <a16:creationId xmlns:a16="http://schemas.microsoft.com/office/drawing/2014/main" id="{AC59605A-CE9E-F585-6637-2AC4E673B9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0" name="Group 329">
                    <a:extLst>
                      <a:ext uri="{FF2B5EF4-FFF2-40B4-BE49-F238E27FC236}">
                        <a16:creationId xmlns:a16="http://schemas.microsoft.com/office/drawing/2014/main" id="{3466BF18-DF57-45E1-3669-5CCC1512E67C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ECBC61C4-6304-1EEE-EA18-EC646EFEA4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8" name="Rectangle 337">
                      <a:extLst>
                        <a:ext uri="{FF2B5EF4-FFF2-40B4-BE49-F238E27FC236}">
                          <a16:creationId xmlns:a16="http://schemas.microsoft.com/office/drawing/2014/main" id="{8024DE58-1FBA-3C42-C3DD-A5CD5E0EBC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1" name="Group 330">
                    <a:extLst>
                      <a:ext uri="{FF2B5EF4-FFF2-40B4-BE49-F238E27FC236}">
                        <a16:creationId xmlns:a16="http://schemas.microsoft.com/office/drawing/2014/main" id="{7258536B-33E9-7E25-006C-E3B7FC23B176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335" name="Oval 334">
                      <a:extLst>
                        <a:ext uri="{FF2B5EF4-FFF2-40B4-BE49-F238E27FC236}">
                          <a16:creationId xmlns:a16="http://schemas.microsoft.com/office/drawing/2014/main" id="{3F999F7D-7C9E-6438-E3C1-94111BD78B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6" name="Rectangle 335">
                      <a:extLst>
                        <a:ext uri="{FF2B5EF4-FFF2-40B4-BE49-F238E27FC236}">
                          <a16:creationId xmlns:a16="http://schemas.microsoft.com/office/drawing/2014/main" id="{41897C4A-55CC-2673-AA0A-74FBEB8A04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2" name="Group 331">
                    <a:extLst>
                      <a:ext uri="{FF2B5EF4-FFF2-40B4-BE49-F238E27FC236}">
                        <a16:creationId xmlns:a16="http://schemas.microsoft.com/office/drawing/2014/main" id="{62F2BBD3-976C-88B9-E574-A37AB7353890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333" name="Oval 332">
                      <a:extLst>
                        <a:ext uri="{FF2B5EF4-FFF2-40B4-BE49-F238E27FC236}">
                          <a16:creationId xmlns:a16="http://schemas.microsoft.com/office/drawing/2014/main" id="{947A2911-46E0-BC99-07A7-5598731F95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 333">
                      <a:extLst>
                        <a:ext uri="{FF2B5EF4-FFF2-40B4-BE49-F238E27FC236}">
                          <a16:creationId xmlns:a16="http://schemas.microsoft.com/office/drawing/2014/main" id="{66DB102F-ACA9-1DD1-7C5D-A530AA6873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0" name="Group 319">
                  <a:extLst>
                    <a:ext uri="{FF2B5EF4-FFF2-40B4-BE49-F238E27FC236}">
                      <a16:creationId xmlns:a16="http://schemas.microsoft.com/office/drawing/2014/main" id="{5340EBBB-62F6-EF88-FF59-EEA3504F02B3}"/>
                    </a:ext>
                  </a:extLst>
                </p:cNvPr>
                <p:cNvGrpSpPr/>
                <p:nvPr/>
              </p:nvGrpSpPr>
              <p:grpSpPr>
                <a:xfrm>
                  <a:off x="8210746" y="5815613"/>
                  <a:ext cx="419472" cy="38171"/>
                  <a:chOff x="9000676" y="5901580"/>
                  <a:chExt cx="419472" cy="38171"/>
                </a:xfrm>
              </p:grpSpPr>
              <p:sp>
                <p:nvSpPr>
                  <p:cNvPr id="321" name="Rectangle 320">
                    <a:extLst>
                      <a:ext uri="{FF2B5EF4-FFF2-40B4-BE49-F238E27FC236}">
                        <a16:creationId xmlns:a16="http://schemas.microsoft.com/office/drawing/2014/main" id="{68F96848-AB5B-E7FF-FCE4-F216CB37F02D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2" name="Rectangle 321">
                    <a:extLst>
                      <a:ext uri="{FF2B5EF4-FFF2-40B4-BE49-F238E27FC236}">
                        <a16:creationId xmlns:a16="http://schemas.microsoft.com/office/drawing/2014/main" id="{0F55E0A0-FC43-DAFA-8169-036C9DEF7B29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 322">
                    <a:extLst>
                      <a:ext uri="{FF2B5EF4-FFF2-40B4-BE49-F238E27FC236}">
                        <a16:creationId xmlns:a16="http://schemas.microsoft.com/office/drawing/2014/main" id="{1DD06DF1-8F88-C319-FA65-0406614A803A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 323">
                    <a:extLst>
                      <a:ext uri="{FF2B5EF4-FFF2-40B4-BE49-F238E27FC236}">
                        <a16:creationId xmlns:a16="http://schemas.microsoft.com/office/drawing/2014/main" id="{F2B65B58-1A5A-C63B-7080-87DBB214DAA5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id="{D7295510-F73E-49B8-E46C-FEF2740CEFB8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6" name="Rectangle 325">
                    <a:extLst>
                      <a:ext uri="{FF2B5EF4-FFF2-40B4-BE49-F238E27FC236}">
                        <a16:creationId xmlns:a16="http://schemas.microsoft.com/office/drawing/2014/main" id="{73F4D3F2-F2FD-8571-3D1C-BAF1F546E875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2" name="Group 201">
                <a:extLst>
                  <a:ext uri="{FF2B5EF4-FFF2-40B4-BE49-F238E27FC236}">
                    <a16:creationId xmlns:a16="http://schemas.microsoft.com/office/drawing/2014/main" id="{20085604-7EBF-CABC-4E6A-733288E687C2}"/>
                  </a:ext>
                </a:extLst>
              </p:cNvPr>
              <p:cNvGrpSpPr/>
              <p:nvPr/>
            </p:nvGrpSpPr>
            <p:grpSpPr>
              <a:xfrm>
                <a:off x="854212" y="5730030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317DB7A6-E5DC-2C08-627E-D5012FCAFA6B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213" name="Group 212">
                    <a:extLst>
                      <a:ext uri="{FF2B5EF4-FFF2-40B4-BE49-F238E27FC236}">
                        <a16:creationId xmlns:a16="http://schemas.microsoft.com/office/drawing/2014/main" id="{B96869D2-7138-2F39-A8C9-749F23EE2FF1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235" name="Oval 234">
                      <a:extLst>
                        <a:ext uri="{FF2B5EF4-FFF2-40B4-BE49-F238E27FC236}">
                          <a16:creationId xmlns:a16="http://schemas.microsoft.com/office/drawing/2014/main" id="{039381C5-C055-39F4-0E4E-75FAE31292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6" name="Rectangle 235">
                      <a:extLst>
                        <a:ext uri="{FF2B5EF4-FFF2-40B4-BE49-F238E27FC236}">
                          <a16:creationId xmlns:a16="http://schemas.microsoft.com/office/drawing/2014/main" id="{DD375644-5B7B-A952-1EAE-ED8DC18A89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14" name="Group 213">
                    <a:extLst>
                      <a:ext uri="{FF2B5EF4-FFF2-40B4-BE49-F238E27FC236}">
                        <a16:creationId xmlns:a16="http://schemas.microsoft.com/office/drawing/2014/main" id="{4B34AF3B-F8C9-908B-4034-5B013A88DA11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233" name="Oval 232">
                      <a:extLst>
                        <a:ext uri="{FF2B5EF4-FFF2-40B4-BE49-F238E27FC236}">
                          <a16:creationId xmlns:a16="http://schemas.microsoft.com/office/drawing/2014/main" id="{2A8FC643-F24F-F920-4ADF-DAB670955E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4" name="Rectangle 233">
                      <a:extLst>
                        <a:ext uri="{FF2B5EF4-FFF2-40B4-BE49-F238E27FC236}">
                          <a16:creationId xmlns:a16="http://schemas.microsoft.com/office/drawing/2014/main" id="{6A0EAF25-AC0E-A24A-4F59-34FCFDB472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15" name="Group 214">
                    <a:extLst>
                      <a:ext uri="{FF2B5EF4-FFF2-40B4-BE49-F238E27FC236}">
                        <a16:creationId xmlns:a16="http://schemas.microsoft.com/office/drawing/2014/main" id="{2AAEEC14-CD2E-92E1-546B-D54C3AE03783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231" name="Oval 230">
                      <a:extLst>
                        <a:ext uri="{FF2B5EF4-FFF2-40B4-BE49-F238E27FC236}">
                          <a16:creationId xmlns:a16="http://schemas.microsoft.com/office/drawing/2014/main" id="{A4C05EB1-EECF-DC3A-6B75-0981E0F600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2" name="Rectangle 231">
                      <a:extLst>
                        <a:ext uri="{FF2B5EF4-FFF2-40B4-BE49-F238E27FC236}">
                          <a16:creationId xmlns:a16="http://schemas.microsoft.com/office/drawing/2014/main" id="{B471D758-4518-4B46-A302-4DDC32F10D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16" name="Group 215">
                    <a:extLst>
                      <a:ext uri="{FF2B5EF4-FFF2-40B4-BE49-F238E27FC236}">
                        <a16:creationId xmlns:a16="http://schemas.microsoft.com/office/drawing/2014/main" id="{718886F7-C872-557A-8EED-06B3C41EE0C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229" name="Oval 228">
                      <a:extLst>
                        <a:ext uri="{FF2B5EF4-FFF2-40B4-BE49-F238E27FC236}">
                          <a16:creationId xmlns:a16="http://schemas.microsoft.com/office/drawing/2014/main" id="{A4AAFCAD-E6CF-F4D6-74A8-153F701A62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0" name="Rectangle 229">
                      <a:extLst>
                        <a:ext uri="{FF2B5EF4-FFF2-40B4-BE49-F238E27FC236}">
                          <a16:creationId xmlns:a16="http://schemas.microsoft.com/office/drawing/2014/main" id="{1740AC8B-C943-DE98-71A3-8CFD618571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17" name="Group 216">
                    <a:extLst>
                      <a:ext uri="{FF2B5EF4-FFF2-40B4-BE49-F238E27FC236}">
                        <a16:creationId xmlns:a16="http://schemas.microsoft.com/office/drawing/2014/main" id="{EB583705-108B-AADA-D1BA-F0195B14720C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227" name="Oval 226">
                      <a:extLst>
                        <a:ext uri="{FF2B5EF4-FFF2-40B4-BE49-F238E27FC236}">
                          <a16:creationId xmlns:a16="http://schemas.microsoft.com/office/drawing/2014/main" id="{545CF048-258F-F75B-C7FD-B83B64F09A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75F132C0-29F9-9A52-1DA0-B7B516813A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18" name="Group 217">
                    <a:extLst>
                      <a:ext uri="{FF2B5EF4-FFF2-40B4-BE49-F238E27FC236}">
                        <a16:creationId xmlns:a16="http://schemas.microsoft.com/office/drawing/2014/main" id="{AB6828C5-A8CD-76A0-B686-1FAEF85D51BB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225" name="Oval 224">
                      <a:extLst>
                        <a:ext uri="{FF2B5EF4-FFF2-40B4-BE49-F238E27FC236}">
                          <a16:creationId xmlns:a16="http://schemas.microsoft.com/office/drawing/2014/main" id="{C9973080-00E9-895E-A77E-3759B05A02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6" name="Rectangle 225">
                      <a:extLst>
                        <a:ext uri="{FF2B5EF4-FFF2-40B4-BE49-F238E27FC236}">
                          <a16:creationId xmlns:a16="http://schemas.microsoft.com/office/drawing/2014/main" id="{1C966BEE-4458-715A-2A5E-80237D22DB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19" name="Group 218">
                    <a:extLst>
                      <a:ext uri="{FF2B5EF4-FFF2-40B4-BE49-F238E27FC236}">
                        <a16:creationId xmlns:a16="http://schemas.microsoft.com/office/drawing/2014/main" id="{C22FF036-F7DC-1E22-EF0E-40C70F77A85D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223" name="Oval 222">
                      <a:extLst>
                        <a:ext uri="{FF2B5EF4-FFF2-40B4-BE49-F238E27FC236}">
                          <a16:creationId xmlns:a16="http://schemas.microsoft.com/office/drawing/2014/main" id="{DB29E7EB-CE4E-6306-BCBD-E5ADA52EE1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4" name="Rectangle 223">
                      <a:extLst>
                        <a:ext uri="{FF2B5EF4-FFF2-40B4-BE49-F238E27FC236}">
                          <a16:creationId xmlns:a16="http://schemas.microsoft.com/office/drawing/2014/main" id="{DEA8EC60-A7EE-3EA6-868F-83B6F0D57A7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20" name="Group 219">
                    <a:extLst>
                      <a:ext uri="{FF2B5EF4-FFF2-40B4-BE49-F238E27FC236}">
                        <a16:creationId xmlns:a16="http://schemas.microsoft.com/office/drawing/2014/main" id="{F6859456-2CD0-D1D1-E99D-F7D7B3EC5C8C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221" name="Oval 220">
                      <a:extLst>
                        <a:ext uri="{FF2B5EF4-FFF2-40B4-BE49-F238E27FC236}">
                          <a16:creationId xmlns:a16="http://schemas.microsoft.com/office/drawing/2014/main" id="{27A795DF-0F15-21A9-216F-8D666F6A10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2" name="Rectangle 221">
                      <a:extLst>
                        <a:ext uri="{FF2B5EF4-FFF2-40B4-BE49-F238E27FC236}">
                          <a16:creationId xmlns:a16="http://schemas.microsoft.com/office/drawing/2014/main" id="{D630F439-439F-16A1-3C9D-9DA800ECAF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id="{71D89E98-B929-10CE-EB18-D6F44ACAED55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id="{7ABB51AB-61F7-61BC-D462-CAD4BC148E98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B0820A1D-80FC-322E-6958-EFF09D9E06D6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7" name="Rectangle 206">
                    <a:extLst>
                      <a:ext uri="{FF2B5EF4-FFF2-40B4-BE49-F238E27FC236}">
                        <a16:creationId xmlns:a16="http://schemas.microsoft.com/office/drawing/2014/main" id="{DA9001E0-549B-456E-D85F-ED1F7BA6807E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8" name="Rectangle 207">
                    <a:extLst>
                      <a:ext uri="{FF2B5EF4-FFF2-40B4-BE49-F238E27FC236}">
                        <a16:creationId xmlns:a16="http://schemas.microsoft.com/office/drawing/2014/main" id="{AD58D24C-C82E-05C5-FF62-E64878328AC1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9" name="Rectangle 208">
                    <a:extLst>
                      <a:ext uri="{FF2B5EF4-FFF2-40B4-BE49-F238E27FC236}">
                        <a16:creationId xmlns:a16="http://schemas.microsoft.com/office/drawing/2014/main" id="{891DD826-DC0F-A886-A05C-C10165CE3FF8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0" name="Rectangle 209">
                    <a:extLst>
                      <a:ext uri="{FF2B5EF4-FFF2-40B4-BE49-F238E27FC236}">
                        <a16:creationId xmlns:a16="http://schemas.microsoft.com/office/drawing/2014/main" id="{B2FB77CA-00C2-19C7-9B58-2DB6C2D65A71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1" name="Rectangle 210">
                    <a:extLst>
                      <a:ext uri="{FF2B5EF4-FFF2-40B4-BE49-F238E27FC236}">
                        <a16:creationId xmlns:a16="http://schemas.microsoft.com/office/drawing/2014/main" id="{B2CD516E-1AB4-73AF-7257-65E1D734848B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2" name="Rectangle 211">
                    <a:extLst>
                      <a:ext uri="{FF2B5EF4-FFF2-40B4-BE49-F238E27FC236}">
                        <a16:creationId xmlns:a16="http://schemas.microsoft.com/office/drawing/2014/main" id="{D09B8ADD-8505-95CF-D65C-874AC537ACC9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83" name="Group 282">
                <a:extLst>
                  <a:ext uri="{FF2B5EF4-FFF2-40B4-BE49-F238E27FC236}">
                    <a16:creationId xmlns:a16="http://schemas.microsoft.com/office/drawing/2014/main" id="{301C3E10-E78B-9C2A-B6E1-F0A1F7F3134C}"/>
                  </a:ext>
                </a:extLst>
              </p:cNvPr>
              <p:cNvGrpSpPr/>
              <p:nvPr/>
            </p:nvGrpSpPr>
            <p:grpSpPr>
              <a:xfrm>
                <a:off x="475503" y="5728748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284" name="Group 283">
                  <a:extLst>
                    <a:ext uri="{FF2B5EF4-FFF2-40B4-BE49-F238E27FC236}">
                      <a16:creationId xmlns:a16="http://schemas.microsoft.com/office/drawing/2014/main" id="{784FEDCE-640F-63D5-9100-B8AD070EF83D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294" name="Group 293">
                    <a:extLst>
                      <a:ext uri="{FF2B5EF4-FFF2-40B4-BE49-F238E27FC236}">
                        <a16:creationId xmlns:a16="http://schemas.microsoft.com/office/drawing/2014/main" id="{59AEDF35-50C2-DB17-078D-D67DE098361E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316" name="Oval 315">
                      <a:extLst>
                        <a:ext uri="{FF2B5EF4-FFF2-40B4-BE49-F238E27FC236}">
                          <a16:creationId xmlns:a16="http://schemas.microsoft.com/office/drawing/2014/main" id="{FA13861E-0C51-E9F3-F223-6BD777E3E6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7" name="Rectangle 316">
                      <a:extLst>
                        <a:ext uri="{FF2B5EF4-FFF2-40B4-BE49-F238E27FC236}">
                          <a16:creationId xmlns:a16="http://schemas.microsoft.com/office/drawing/2014/main" id="{6618593E-4B87-323A-0255-8BD7D28AF6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5" name="Group 294">
                    <a:extLst>
                      <a:ext uri="{FF2B5EF4-FFF2-40B4-BE49-F238E27FC236}">
                        <a16:creationId xmlns:a16="http://schemas.microsoft.com/office/drawing/2014/main" id="{625CF4EA-B343-0070-4AB3-0C74E7E16835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314" name="Oval 313">
                      <a:extLst>
                        <a:ext uri="{FF2B5EF4-FFF2-40B4-BE49-F238E27FC236}">
                          <a16:creationId xmlns:a16="http://schemas.microsoft.com/office/drawing/2014/main" id="{E669570E-29D8-5F1B-514E-1CEA117989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5" name="Rectangle 314">
                      <a:extLst>
                        <a:ext uri="{FF2B5EF4-FFF2-40B4-BE49-F238E27FC236}">
                          <a16:creationId xmlns:a16="http://schemas.microsoft.com/office/drawing/2014/main" id="{468A0DA6-7777-B1A6-09CB-1FAD566A6A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6" name="Group 295">
                    <a:extLst>
                      <a:ext uri="{FF2B5EF4-FFF2-40B4-BE49-F238E27FC236}">
                        <a16:creationId xmlns:a16="http://schemas.microsoft.com/office/drawing/2014/main" id="{2E29F228-ADE7-2519-FB02-D7EB69500E84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312" name="Oval 311">
                      <a:extLst>
                        <a:ext uri="{FF2B5EF4-FFF2-40B4-BE49-F238E27FC236}">
                          <a16:creationId xmlns:a16="http://schemas.microsoft.com/office/drawing/2014/main" id="{2C93DEB0-11A8-802C-6CAC-E859DAA16C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 312">
                      <a:extLst>
                        <a:ext uri="{FF2B5EF4-FFF2-40B4-BE49-F238E27FC236}">
                          <a16:creationId xmlns:a16="http://schemas.microsoft.com/office/drawing/2014/main" id="{4DBB47D1-C930-AF52-35C6-417A30B833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7" name="Group 296">
                    <a:extLst>
                      <a:ext uri="{FF2B5EF4-FFF2-40B4-BE49-F238E27FC236}">
                        <a16:creationId xmlns:a16="http://schemas.microsoft.com/office/drawing/2014/main" id="{AE7E790D-70B1-AECE-43B2-5B92B67C7212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310" name="Oval 309">
                      <a:extLst>
                        <a:ext uri="{FF2B5EF4-FFF2-40B4-BE49-F238E27FC236}">
                          <a16:creationId xmlns:a16="http://schemas.microsoft.com/office/drawing/2014/main" id="{C78AEE7C-907E-F049-A14B-C454507030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 310">
                      <a:extLst>
                        <a:ext uri="{FF2B5EF4-FFF2-40B4-BE49-F238E27FC236}">
                          <a16:creationId xmlns:a16="http://schemas.microsoft.com/office/drawing/2014/main" id="{FFC54D8D-4EF3-1AC6-C90F-8B1020C11A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21BA0486-E4CE-BF56-C255-4ABA10951B30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308" name="Oval 307">
                      <a:extLst>
                        <a:ext uri="{FF2B5EF4-FFF2-40B4-BE49-F238E27FC236}">
                          <a16:creationId xmlns:a16="http://schemas.microsoft.com/office/drawing/2014/main" id="{AB8FF8EB-6C92-B3F1-6206-9CD47061B8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 308">
                      <a:extLst>
                        <a:ext uri="{FF2B5EF4-FFF2-40B4-BE49-F238E27FC236}">
                          <a16:creationId xmlns:a16="http://schemas.microsoft.com/office/drawing/2014/main" id="{1C1F7FFB-CAEF-C033-4BCB-CBC71CD0E3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6190C0DC-5C45-0075-29DE-13E35F164AAB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306" name="Oval 305">
                      <a:extLst>
                        <a:ext uri="{FF2B5EF4-FFF2-40B4-BE49-F238E27FC236}">
                          <a16:creationId xmlns:a16="http://schemas.microsoft.com/office/drawing/2014/main" id="{50C9D292-495D-E119-E6B5-70A1098188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 306">
                      <a:extLst>
                        <a:ext uri="{FF2B5EF4-FFF2-40B4-BE49-F238E27FC236}">
                          <a16:creationId xmlns:a16="http://schemas.microsoft.com/office/drawing/2014/main" id="{81FB03D4-D55B-0F1B-08B3-DA557B4483D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0" name="Group 299">
                    <a:extLst>
                      <a:ext uri="{FF2B5EF4-FFF2-40B4-BE49-F238E27FC236}">
                        <a16:creationId xmlns:a16="http://schemas.microsoft.com/office/drawing/2014/main" id="{90DBC68E-B427-ED80-78A9-3BD836F888D9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304" name="Oval 303">
                      <a:extLst>
                        <a:ext uri="{FF2B5EF4-FFF2-40B4-BE49-F238E27FC236}">
                          <a16:creationId xmlns:a16="http://schemas.microsoft.com/office/drawing/2014/main" id="{A585F146-2B6F-701A-09FF-23DF27E0BD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5" name="Rectangle 304">
                      <a:extLst>
                        <a:ext uri="{FF2B5EF4-FFF2-40B4-BE49-F238E27FC236}">
                          <a16:creationId xmlns:a16="http://schemas.microsoft.com/office/drawing/2014/main" id="{F67F07BC-DB42-70B1-600E-81414846CC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1" name="Group 300">
                    <a:extLst>
                      <a:ext uri="{FF2B5EF4-FFF2-40B4-BE49-F238E27FC236}">
                        <a16:creationId xmlns:a16="http://schemas.microsoft.com/office/drawing/2014/main" id="{664A29B5-7C92-409F-5A0E-ACEAF6462D39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302" name="Oval 301">
                      <a:extLst>
                        <a:ext uri="{FF2B5EF4-FFF2-40B4-BE49-F238E27FC236}">
                          <a16:creationId xmlns:a16="http://schemas.microsoft.com/office/drawing/2014/main" id="{1ACDAAD9-FBB3-2DB7-294E-0D868C818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3" name="Rectangle 302">
                      <a:extLst>
                        <a:ext uri="{FF2B5EF4-FFF2-40B4-BE49-F238E27FC236}">
                          <a16:creationId xmlns:a16="http://schemas.microsoft.com/office/drawing/2014/main" id="{FBED805C-05F6-E521-839B-B6AAF9EE45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5" name="Group 284">
                  <a:extLst>
                    <a:ext uri="{FF2B5EF4-FFF2-40B4-BE49-F238E27FC236}">
                      <a16:creationId xmlns:a16="http://schemas.microsoft.com/office/drawing/2014/main" id="{ED4A55A0-58BF-124A-6650-E28A2DA26C67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286" name="Rectangle 285">
                    <a:extLst>
                      <a:ext uri="{FF2B5EF4-FFF2-40B4-BE49-F238E27FC236}">
                        <a16:creationId xmlns:a16="http://schemas.microsoft.com/office/drawing/2014/main" id="{6959306A-35DF-9307-7BFC-8E962477C715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7" name="Rectangle 286">
                    <a:extLst>
                      <a:ext uri="{FF2B5EF4-FFF2-40B4-BE49-F238E27FC236}">
                        <a16:creationId xmlns:a16="http://schemas.microsoft.com/office/drawing/2014/main" id="{CDC993AE-C53E-4B91-C2FA-7877D989EC91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8" name="Rectangle 287">
                    <a:extLst>
                      <a:ext uri="{FF2B5EF4-FFF2-40B4-BE49-F238E27FC236}">
                        <a16:creationId xmlns:a16="http://schemas.microsoft.com/office/drawing/2014/main" id="{95D10798-7CBA-8B79-5AB4-8202B31F2A6C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9" name="Rectangle 288">
                    <a:extLst>
                      <a:ext uri="{FF2B5EF4-FFF2-40B4-BE49-F238E27FC236}">
                        <a16:creationId xmlns:a16="http://schemas.microsoft.com/office/drawing/2014/main" id="{473B75B5-6131-FBDA-1E04-50D7AE80829F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0" name="Rectangle 289">
                    <a:extLst>
                      <a:ext uri="{FF2B5EF4-FFF2-40B4-BE49-F238E27FC236}">
                        <a16:creationId xmlns:a16="http://schemas.microsoft.com/office/drawing/2014/main" id="{B703D3A2-C721-99CE-3716-AD7401705ECF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Rectangle 290">
                    <a:extLst>
                      <a:ext uri="{FF2B5EF4-FFF2-40B4-BE49-F238E27FC236}">
                        <a16:creationId xmlns:a16="http://schemas.microsoft.com/office/drawing/2014/main" id="{124195DB-FC47-E7B0-4D6F-5FEB7C482F6C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2" name="Rectangle 291">
                    <a:extLst>
                      <a:ext uri="{FF2B5EF4-FFF2-40B4-BE49-F238E27FC236}">
                        <a16:creationId xmlns:a16="http://schemas.microsoft.com/office/drawing/2014/main" id="{389B4F78-D243-F83C-CE23-EF589722F55A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3" name="Rectangle 292">
                    <a:extLst>
                      <a:ext uri="{FF2B5EF4-FFF2-40B4-BE49-F238E27FC236}">
                        <a16:creationId xmlns:a16="http://schemas.microsoft.com/office/drawing/2014/main" id="{3AC74167-FFFB-1BA7-0E26-31833042FE25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63" name="Group 362">
                <a:extLst>
                  <a:ext uri="{FF2B5EF4-FFF2-40B4-BE49-F238E27FC236}">
                    <a16:creationId xmlns:a16="http://schemas.microsoft.com/office/drawing/2014/main" id="{39EB9A2B-1EF8-5954-E5C4-23E80F61F354}"/>
                  </a:ext>
                </a:extLst>
              </p:cNvPr>
              <p:cNvGrpSpPr/>
              <p:nvPr/>
            </p:nvGrpSpPr>
            <p:grpSpPr>
              <a:xfrm>
                <a:off x="1887751" y="5722342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364" name="Group 363">
                  <a:extLst>
                    <a:ext uri="{FF2B5EF4-FFF2-40B4-BE49-F238E27FC236}">
                      <a16:creationId xmlns:a16="http://schemas.microsoft.com/office/drawing/2014/main" id="{E96173DE-544A-DF32-73B5-CE8C8C078F6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374" name="Group 373">
                    <a:extLst>
                      <a:ext uri="{FF2B5EF4-FFF2-40B4-BE49-F238E27FC236}">
                        <a16:creationId xmlns:a16="http://schemas.microsoft.com/office/drawing/2014/main" id="{DAE4321A-58AB-74BB-D30F-4FF43D5F03CA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396" name="Oval 395">
                      <a:extLst>
                        <a:ext uri="{FF2B5EF4-FFF2-40B4-BE49-F238E27FC236}">
                          <a16:creationId xmlns:a16="http://schemas.microsoft.com/office/drawing/2014/main" id="{A58374BC-892B-A5A7-23F7-C1DDBA835A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7" name="Rectangle 396">
                      <a:extLst>
                        <a:ext uri="{FF2B5EF4-FFF2-40B4-BE49-F238E27FC236}">
                          <a16:creationId xmlns:a16="http://schemas.microsoft.com/office/drawing/2014/main" id="{C1D64921-BD98-35EC-287B-54E8CF1AF2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75" name="Group 374">
                    <a:extLst>
                      <a:ext uri="{FF2B5EF4-FFF2-40B4-BE49-F238E27FC236}">
                        <a16:creationId xmlns:a16="http://schemas.microsoft.com/office/drawing/2014/main" id="{7FC2DD9B-C68A-BB6E-F7D0-8E3303A7D39F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394" name="Oval 393">
                      <a:extLst>
                        <a:ext uri="{FF2B5EF4-FFF2-40B4-BE49-F238E27FC236}">
                          <a16:creationId xmlns:a16="http://schemas.microsoft.com/office/drawing/2014/main" id="{73979CBE-522A-59DA-B189-E734887B8C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5" name="Rectangle 394">
                      <a:extLst>
                        <a:ext uri="{FF2B5EF4-FFF2-40B4-BE49-F238E27FC236}">
                          <a16:creationId xmlns:a16="http://schemas.microsoft.com/office/drawing/2014/main" id="{DEC1681A-7581-7D9F-5850-E1E4408F1E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76" name="Group 375">
                    <a:extLst>
                      <a:ext uri="{FF2B5EF4-FFF2-40B4-BE49-F238E27FC236}">
                        <a16:creationId xmlns:a16="http://schemas.microsoft.com/office/drawing/2014/main" id="{31F7D685-62C0-15E1-487E-066F3CAA2C9B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392" name="Oval 391">
                      <a:extLst>
                        <a:ext uri="{FF2B5EF4-FFF2-40B4-BE49-F238E27FC236}">
                          <a16:creationId xmlns:a16="http://schemas.microsoft.com/office/drawing/2014/main" id="{5197FD9A-78B6-BC51-80A4-B6D4DAF222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3" name="Rectangle 392">
                      <a:extLst>
                        <a:ext uri="{FF2B5EF4-FFF2-40B4-BE49-F238E27FC236}">
                          <a16:creationId xmlns:a16="http://schemas.microsoft.com/office/drawing/2014/main" id="{DB3F439E-2392-C586-22B1-32D10729CD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77" name="Group 376">
                    <a:extLst>
                      <a:ext uri="{FF2B5EF4-FFF2-40B4-BE49-F238E27FC236}">
                        <a16:creationId xmlns:a16="http://schemas.microsoft.com/office/drawing/2014/main" id="{E58CA010-DA26-EC14-49EF-BDDA0C8D2937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390" name="Oval 389">
                      <a:extLst>
                        <a:ext uri="{FF2B5EF4-FFF2-40B4-BE49-F238E27FC236}">
                          <a16:creationId xmlns:a16="http://schemas.microsoft.com/office/drawing/2014/main" id="{ABE00858-1CC4-DDEA-6226-E588084C31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1" name="Rectangle 390">
                      <a:extLst>
                        <a:ext uri="{FF2B5EF4-FFF2-40B4-BE49-F238E27FC236}">
                          <a16:creationId xmlns:a16="http://schemas.microsoft.com/office/drawing/2014/main" id="{63DF7B12-C862-D6CE-9EB6-527E4AC35F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78" name="Group 377">
                    <a:extLst>
                      <a:ext uri="{FF2B5EF4-FFF2-40B4-BE49-F238E27FC236}">
                        <a16:creationId xmlns:a16="http://schemas.microsoft.com/office/drawing/2014/main" id="{59A72AA7-10BF-D4FD-561E-EF00505502DA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388" name="Oval 387">
                      <a:extLst>
                        <a:ext uri="{FF2B5EF4-FFF2-40B4-BE49-F238E27FC236}">
                          <a16:creationId xmlns:a16="http://schemas.microsoft.com/office/drawing/2014/main" id="{C13CDF10-BCE1-63C4-0782-F6A42900B1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89" name="Rectangle 388">
                      <a:extLst>
                        <a:ext uri="{FF2B5EF4-FFF2-40B4-BE49-F238E27FC236}">
                          <a16:creationId xmlns:a16="http://schemas.microsoft.com/office/drawing/2014/main" id="{E6B266E1-394B-41F0-4CFF-92967E7EDB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79" name="Group 378">
                    <a:extLst>
                      <a:ext uri="{FF2B5EF4-FFF2-40B4-BE49-F238E27FC236}">
                        <a16:creationId xmlns:a16="http://schemas.microsoft.com/office/drawing/2014/main" id="{E6679D2A-0A6A-ABBE-51A8-AA02F98BBC33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386" name="Oval 385">
                      <a:extLst>
                        <a:ext uri="{FF2B5EF4-FFF2-40B4-BE49-F238E27FC236}">
                          <a16:creationId xmlns:a16="http://schemas.microsoft.com/office/drawing/2014/main" id="{88C3A67D-4BD6-6FA4-5950-598236AACA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87" name="Rectangle 386">
                      <a:extLst>
                        <a:ext uri="{FF2B5EF4-FFF2-40B4-BE49-F238E27FC236}">
                          <a16:creationId xmlns:a16="http://schemas.microsoft.com/office/drawing/2014/main" id="{EB491983-11AF-FB3E-33E2-7E693BF94B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80" name="Group 379">
                    <a:extLst>
                      <a:ext uri="{FF2B5EF4-FFF2-40B4-BE49-F238E27FC236}">
                        <a16:creationId xmlns:a16="http://schemas.microsoft.com/office/drawing/2014/main" id="{017CFED2-6FC7-6FBD-D0CD-7444409AA129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384" name="Oval 383">
                      <a:extLst>
                        <a:ext uri="{FF2B5EF4-FFF2-40B4-BE49-F238E27FC236}">
                          <a16:creationId xmlns:a16="http://schemas.microsoft.com/office/drawing/2014/main" id="{5D6C7A80-BFD8-10A4-6DDF-D21A0D332E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85" name="Rectangle 384">
                      <a:extLst>
                        <a:ext uri="{FF2B5EF4-FFF2-40B4-BE49-F238E27FC236}">
                          <a16:creationId xmlns:a16="http://schemas.microsoft.com/office/drawing/2014/main" id="{18960FA5-A722-81F3-E521-1963F6D659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81" name="Group 380">
                    <a:extLst>
                      <a:ext uri="{FF2B5EF4-FFF2-40B4-BE49-F238E27FC236}">
                        <a16:creationId xmlns:a16="http://schemas.microsoft.com/office/drawing/2014/main" id="{A8039777-749C-047F-1DBE-138E75746D9D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382" name="Oval 381">
                      <a:extLst>
                        <a:ext uri="{FF2B5EF4-FFF2-40B4-BE49-F238E27FC236}">
                          <a16:creationId xmlns:a16="http://schemas.microsoft.com/office/drawing/2014/main" id="{3CDF1A42-29AE-91A1-E9A3-BB5FF019CF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83" name="Rectangle 382">
                      <a:extLst>
                        <a:ext uri="{FF2B5EF4-FFF2-40B4-BE49-F238E27FC236}">
                          <a16:creationId xmlns:a16="http://schemas.microsoft.com/office/drawing/2014/main" id="{738B3960-8501-277B-E17C-C955F34AAB7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65" name="Group 364">
                  <a:extLst>
                    <a:ext uri="{FF2B5EF4-FFF2-40B4-BE49-F238E27FC236}">
                      <a16:creationId xmlns:a16="http://schemas.microsoft.com/office/drawing/2014/main" id="{F8A8DE19-68C5-FA86-770F-88516B17DE1A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366" name="Rectangle 365">
                    <a:extLst>
                      <a:ext uri="{FF2B5EF4-FFF2-40B4-BE49-F238E27FC236}">
                        <a16:creationId xmlns:a16="http://schemas.microsoft.com/office/drawing/2014/main" id="{5896B791-1A3B-760E-2FDF-BDB2C6630368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7" name="Rectangle 366">
                    <a:extLst>
                      <a:ext uri="{FF2B5EF4-FFF2-40B4-BE49-F238E27FC236}">
                        <a16:creationId xmlns:a16="http://schemas.microsoft.com/office/drawing/2014/main" id="{184B396B-0AD6-D1CF-34E7-2732FE10B1C8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Rectangle 367">
                    <a:extLst>
                      <a:ext uri="{FF2B5EF4-FFF2-40B4-BE49-F238E27FC236}">
                        <a16:creationId xmlns:a16="http://schemas.microsoft.com/office/drawing/2014/main" id="{3C7A4D01-D0E7-3B75-F775-1351C410BB32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id="{8351B77C-069D-439B-152A-7E1F8F351878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id="{EB24ACEC-AA16-D1F9-2403-E5E92EED9648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1" name="Rectangle 370">
                    <a:extLst>
                      <a:ext uri="{FF2B5EF4-FFF2-40B4-BE49-F238E27FC236}">
                        <a16:creationId xmlns:a16="http://schemas.microsoft.com/office/drawing/2014/main" id="{E39804E4-3822-1F03-A47B-3B7302A7605C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2" name="Rectangle 371">
                    <a:extLst>
                      <a:ext uri="{FF2B5EF4-FFF2-40B4-BE49-F238E27FC236}">
                        <a16:creationId xmlns:a16="http://schemas.microsoft.com/office/drawing/2014/main" id="{B4D229B6-FFAF-7E18-5FDF-B5F9D52726D5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3" name="Rectangle 372">
                    <a:extLst>
                      <a:ext uri="{FF2B5EF4-FFF2-40B4-BE49-F238E27FC236}">
                        <a16:creationId xmlns:a16="http://schemas.microsoft.com/office/drawing/2014/main" id="{AFDAA763-160B-9E4C-95E7-52F4D9BF851A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98" name="Group 397">
                <a:extLst>
                  <a:ext uri="{FF2B5EF4-FFF2-40B4-BE49-F238E27FC236}">
                    <a16:creationId xmlns:a16="http://schemas.microsoft.com/office/drawing/2014/main" id="{0F91E4BC-F659-88A2-6C26-0D36F20C2423}"/>
                  </a:ext>
                </a:extLst>
              </p:cNvPr>
              <p:cNvGrpSpPr/>
              <p:nvPr/>
            </p:nvGrpSpPr>
            <p:grpSpPr>
              <a:xfrm>
                <a:off x="2254341" y="5718502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399" name="Group 398">
                  <a:extLst>
                    <a:ext uri="{FF2B5EF4-FFF2-40B4-BE49-F238E27FC236}">
                      <a16:creationId xmlns:a16="http://schemas.microsoft.com/office/drawing/2014/main" id="{8F9D0328-E062-EC06-F34B-52538FE0B389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409" name="Group 408">
                    <a:extLst>
                      <a:ext uri="{FF2B5EF4-FFF2-40B4-BE49-F238E27FC236}">
                        <a16:creationId xmlns:a16="http://schemas.microsoft.com/office/drawing/2014/main" id="{8FC91BDD-E459-F3CA-1D81-9F4A5917E669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431" name="Oval 430">
                      <a:extLst>
                        <a:ext uri="{FF2B5EF4-FFF2-40B4-BE49-F238E27FC236}">
                          <a16:creationId xmlns:a16="http://schemas.microsoft.com/office/drawing/2014/main" id="{FA6BB1A1-21EF-A4D1-C7EA-8961C3107B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2" name="Rectangle 431">
                      <a:extLst>
                        <a:ext uri="{FF2B5EF4-FFF2-40B4-BE49-F238E27FC236}">
                          <a16:creationId xmlns:a16="http://schemas.microsoft.com/office/drawing/2014/main" id="{11376816-BA73-0E7F-1C7D-3B54779B0D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0" name="Group 409">
                    <a:extLst>
                      <a:ext uri="{FF2B5EF4-FFF2-40B4-BE49-F238E27FC236}">
                        <a16:creationId xmlns:a16="http://schemas.microsoft.com/office/drawing/2014/main" id="{B3E8652F-E868-F455-4C61-1AF834927AF8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429" name="Oval 428">
                      <a:extLst>
                        <a:ext uri="{FF2B5EF4-FFF2-40B4-BE49-F238E27FC236}">
                          <a16:creationId xmlns:a16="http://schemas.microsoft.com/office/drawing/2014/main" id="{52932B7A-29C9-1B8D-133C-F2590CAF02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0" name="Rectangle 429">
                      <a:extLst>
                        <a:ext uri="{FF2B5EF4-FFF2-40B4-BE49-F238E27FC236}">
                          <a16:creationId xmlns:a16="http://schemas.microsoft.com/office/drawing/2014/main" id="{B7AB27BD-C2B3-3C08-C758-147AD1678C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1" name="Group 410">
                    <a:extLst>
                      <a:ext uri="{FF2B5EF4-FFF2-40B4-BE49-F238E27FC236}">
                        <a16:creationId xmlns:a16="http://schemas.microsoft.com/office/drawing/2014/main" id="{8324C53D-71EB-3FBF-E30E-7C0D89FF0A72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427" name="Oval 426">
                      <a:extLst>
                        <a:ext uri="{FF2B5EF4-FFF2-40B4-BE49-F238E27FC236}">
                          <a16:creationId xmlns:a16="http://schemas.microsoft.com/office/drawing/2014/main" id="{175768AF-F945-ED54-CAD1-8E9E2A0B7B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8" name="Rectangle 427">
                      <a:extLst>
                        <a:ext uri="{FF2B5EF4-FFF2-40B4-BE49-F238E27FC236}">
                          <a16:creationId xmlns:a16="http://schemas.microsoft.com/office/drawing/2014/main" id="{DFF366A0-2615-95D2-5468-38348129C9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2" name="Group 411">
                    <a:extLst>
                      <a:ext uri="{FF2B5EF4-FFF2-40B4-BE49-F238E27FC236}">
                        <a16:creationId xmlns:a16="http://schemas.microsoft.com/office/drawing/2014/main" id="{6E130693-BD7B-0909-8B03-744FEDF92F1E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425" name="Oval 424">
                      <a:extLst>
                        <a:ext uri="{FF2B5EF4-FFF2-40B4-BE49-F238E27FC236}">
                          <a16:creationId xmlns:a16="http://schemas.microsoft.com/office/drawing/2014/main" id="{992E1CAE-50A2-BA5C-3822-A6E1A46AC2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6" name="Rectangle 425">
                      <a:extLst>
                        <a:ext uri="{FF2B5EF4-FFF2-40B4-BE49-F238E27FC236}">
                          <a16:creationId xmlns:a16="http://schemas.microsoft.com/office/drawing/2014/main" id="{C8E28589-ECF6-6B7D-481E-1C1E8F3232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3" name="Group 412">
                    <a:extLst>
                      <a:ext uri="{FF2B5EF4-FFF2-40B4-BE49-F238E27FC236}">
                        <a16:creationId xmlns:a16="http://schemas.microsoft.com/office/drawing/2014/main" id="{98E04C01-0207-8C51-C70C-0D2A3E1D6638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423" name="Oval 422">
                      <a:extLst>
                        <a:ext uri="{FF2B5EF4-FFF2-40B4-BE49-F238E27FC236}">
                          <a16:creationId xmlns:a16="http://schemas.microsoft.com/office/drawing/2014/main" id="{ED125CA1-D38C-493A-D29E-1F0A09D353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4" name="Rectangle 423">
                      <a:extLst>
                        <a:ext uri="{FF2B5EF4-FFF2-40B4-BE49-F238E27FC236}">
                          <a16:creationId xmlns:a16="http://schemas.microsoft.com/office/drawing/2014/main" id="{DEA93C45-DDC2-F203-4D16-D96878B380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4" name="Group 413">
                    <a:extLst>
                      <a:ext uri="{FF2B5EF4-FFF2-40B4-BE49-F238E27FC236}">
                        <a16:creationId xmlns:a16="http://schemas.microsoft.com/office/drawing/2014/main" id="{D9A602F0-0A02-C38A-0B7F-F5CB27B43C87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421" name="Oval 420">
                      <a:extLst>
                        <a:ext uri="{FF2B5EF4-FFF2-40B4-BE49-F238E27FC236}">
                          <a16:creationId xmlns:a16="http://schemas.microsoft.com/office/drawing/2014/main" id="{CAA14F6C-E05E-ED36-9BA6-68B507BB85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2" name="Rectangle 421">
                      <a:extLst>
                        <a:ext uri="{FF2B5EF4-FFF2-40B4-BE49-F238E27FC236}">
                          <a16:creationId xmlns:a16="http://schemas.microsoft.com/office/drawing/2014/main" id="{A6605967-9015-D926-71FA-D00839067D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5" name="Group 414">
                    <a:extLst>
                      <a:ext uri="{FF2B5EF4-FFF2-40B4-BE49-F238E27FC236}">
                        <a16:creationId xmlns:a16="http://schemas.microsoft.com/office/drawing/2014/main" id="{8D9F66DC-CFC9-51BD-A0BB-0A26893EB6D7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419" name="Oval 418">
                      <a:extLst>
                        <a:ext uri="{FF2B5EF4-FFF2-40B4-BE49-F238E27FC236}">
                          <a16:creationId xmlns:a16="http://schemas.microsoft.com/office/drawing/2014/main" id="{D72D39B2-6850-6190-59B5-7BE188D94D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0" name="Rectangle 419">
                      <a:extLst>
                        <a:ext uri="{FF2B5EF4-FFF2-40B4-BE49-F238E27FC236}">
                          <a16:creationId xmlns:a16="http://schemas.microsoft.com/office/drawing/2014/main" id="{F9C02AD4-755E-0F96-0997-68920B7D98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6" name="Group 415">
                    <a:extLst>
                      <a:ext uri="{FF2B5EF4-FFF2-40B4-BE49-F238E27FC236}">
                        <a16:creationId xmlns:a16="http://schemas.microsoft.com/office/drawing/2014/main" id="{06830675-C099-329E-9566-CA77769739F2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417" name="Oval 416">
                      <a:extLst>
                        <a:ext uri="{FF2B5EF4-FFF2-40B4-BE49-F238E27FC236}">
                          <a16:creationId xmlns:a16="http://schemas.microsoft.com/office/drawing/2014/main" id="{931EEF21-85B4-9B6F-E621-75A2254AA2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8" name="Rectangle 417">
                      <a:extLst>
                        <a:ext uri="{FF2B5EF4-FFF2-40B4-BE49-F238E27FC236}">
                          <a16:creationId xmlns:a16="http://schemas.microsoft.com/office/drawing/2014/main" id="{CE6A54FE-16E2-611C-968B-8DB3B3CA3A3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00" name="Group 399">
                  <a:extLst>
                    <a:ext uri="{FF2B5EF4-FFF2-40B4-BE49-F238E27FC236}">
                      <a16:creationId xmlns:a16="http://schemas.microsoft.com/office/drawing/2014/main" id="{FA79878D-EED5-D8C3-6C42-D24E736317D7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401" name="Rectangle 400">
                    <a:extLst>
                      <a:ext uri="{FF2B5EF4-FFF2-40B4-BE49-F238E27FC236}">
                        <a16:creationId xmlns:a16="http://schemas.microsoft.com/office/drawing/2014/main" id="{6409AAD3-5512-224E-8109-216351E87244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2" name="Rectangle 401">
                    <a:extLst>
                      <a:ext uri="{FF2B5EF4-FFF2-40B4-BE49-F238E27FC236}">
                        <a16:creationId xmlns:a16="http://schemas.microsoft.com/office/drawing/2014/main" id="{B5A10496-6EFA-D621-E29B-F93C209FF96D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3" name="Rectangle 402">
                    <a:extLst>
                      <a:ext uri="{FF2B5EF4-FFF2-40B4-BE49-F238E27FC236}">
                        <a16:creationId xmlns:a16="http://schemas.microsoft.com/office/drawing/2014/main" id="{F113F62D-D916-9E18-2E00-20CA46259531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4" name="Rectangle 403">
                    <a:extLst>
                      <a:ext uri="{FF2B5EF4-FFF2-40B4-BE49-F238E27FC236}">
                        <a16:creationId xmlns:a16="http://schemas.microsoft.com/office/drawing/2014/main" id="{4597DDCB-70E1-9E57-D490-8248B85BAFB4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id="{4A040180-1607-E735-399F-2AF17AF3DBEF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id="{7D0607C1-B469-BDBE-FBC9-2DAF014D2340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7" name="Rectangle 406">
                    <a:extLst>
                      <a:ext uri="{FF2B5EF4-FFF2-40B4-BE49-F238E27FC236}">
                        <a16:creationId xmlns:a16="http://schemas.microsoft.com/office/drawing/2014/main" id="{126DA1D4-DA49-E948-3AA0-CC6AEC7D862D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8" name="Rectangle 407">
                    <a:extLst>
                      <a:ext uri="{FF2B5EF4-FFF2-40B4-BE49-F238E27FC236}">
                        <a16:creationId xmlns:a16="http://schemas.microsoft.com/office/drawing/2014/main" id="{D23A9E7E-52ED-5DD5-8FE1-EA4A9E563509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58" name="Group 757">
                <a:extLst>
                  <a:ext uri="{FF2B5EF4-FFF2-40B4-BE49-F238E27FC236}">
                    <a16:creationId xmlns:a16="http://schemas.microsoft.com/office/drawing/2014/main" id="{C3DB7102-9AE0-59B6-20D7-451381F2727F}"/>
                  </a:ext>
                </a:extLst>
              </p:cNvPr>
              <p:cNvGrpSpPr/>
              <p:nvPr/>
            </p:nvGrpSpPr>
            <p:grpSpPr>
              <a:xfrm>
                <a:off x="3137213" y="5718768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759" name="Group 758">
                  <a:extLst>
                    <a:ext uri="{FF2B5EF4-FFF2-40B4-BE49-F238E27FC236}">
                      <a16:creationId xmlns:a16="http://schemas.microsoft.com/office/drawing/2014/main" id="{5E2B2298-DAD1-50A3-FDB7-4AE22EDDDD10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776" name="Group 775">
                    <a:extLst>
                      <a:ext uri="{FF2B5EF4-FFF2-40B4-BE49-F238E27FC236}">
                        <a16:creationId xmlns:a16="http://schemas.microsoft.com/office/drawing/2014/main" id="{16BE38D9-C385-70F8-9E71-277464F17FA1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806" name="Oval 805">
                      <a:extLst>
                        <a:ext uri="{FF2B5EF4-FFF2-40B4-BE49-F238E27FC236}">
                          <a16:creationId xmlns:a16="http://schemas.microsoft.com/office/drawing/2014/main" id="{2B4BFA44-D65A-50CF-8507-6A532884A6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7" name="Rectangle 806">
                      <a:extLst>
                        <a:ext uri="{FF2B5EF4-FFF2-40B4-BE49-F238E27FC236}">
                          <a16:creationId xmlns:a16="http://schemas.microsoft.com/office/drawing/2014/main" id="{2D515890-A553-D2A6-0DF0-D50120FE09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7" name="Group 776">
                    <a:extLst>
                      <a:ext uri="{FF2B5EF4-FFF2-40B4-BE49-F238E27FC236}">
                        <a16:creationId xmlns:a16="http://schemas.microsoft.com/office/drawing/2014/main" id="{EF01D45D-EFF3-264D-2692-F306B9571AC8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804" name="Oval 803">
                      <a:extLst>
                        <a:ext uri="{FF2B5EF4-FFF2-40B4-BE49-F238E27FC236}">
                          <a16:creationId xmlns:a16="http://schemas.microsoft.com/office/drawing/2014/main" id="{1467F23C-0318-D6A1-5F80-8486BC9EBE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5" name="Rectangle 804">
                      <a:extLst>
                        <a:ext uri="{FF2B5EF4-FFF2-40B4-BE49-F238E27FC236}">
                          <a16:creationId xmlns:a16="http://schemas.microsoft.com/office/drawing/2014/main" id="{7CD60489-634F-8C4B-541D-A1EDD8DCE6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8" name="Group 777">
                    <a:extLst>
                      <a:ext uri="{FF2B5EF4-FFF2-40B4-BE49-F238E27FC236}">
                        <a16:creationId xmlns:a16="http://schemas.microsoft.com/office/drawing/2014/main" id="{E136AFA9-6F00-3E4F-5D6B-D4A9C0D10DB9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802" name="Oval 801">
                      <a:extLst>
                        <a:ext uri="{FF2B5EF4-FFF2-40B4-BE49-F238E27FC236}">
                          <a16:creationId xmlns:a16="http://schemas.microsoft.com/office/drawing/2014/main" id="{4904CACF-2C32-58C4-6873-2F49C6D466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3" name="Rectangle 802">
                      <a:extLst>
                        <a:ext uri="{FF2B5EF4-FFF2-40B4-BE49-F238E27FC236}">
                          <a16:creationId xmlns:a16="http://schemas.microsoft.com/office/drawing/2014/main" id="{6DCC5420-6543-ACF7-64E3-2B955D37A8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9" name="Group 778">
                    <a:extLst>
                      <a:ext uri="{FF2B5EF4-FFF2-40B4-BE49-F238E27FC236}">
                        <a16:creationId xmlns:a16="http://schemas.microsoft.com/office/drawing/2014/main" id="{AA1D4553-CA2D-5432-D933-DDB2E202F53E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800" name="Oval 799">
                      <a:extLst>
                        <a:ext uri="{FF2B5EF4-FFF2-40B4-BE49-F238E27FC236}">
                          <a16:creationId xmlns:a16="http://schemas.microsoft.com/office/drawing/2014/main" id="{6B6869F9-A01D-6C20-AAAE-39D8A3CA76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1" name="Rectangle 800">
                      <a:extLst>
                        <a:ext uri="{FF2B5EF4-FFF2-40B4-BE49-F238E27FC236}">
                          <a16:creationId xmlns:a16="http://schemas.microsoft.com/office/drawing/2014/main" id="{6073BA83-AB1E-165C-3821-B2268601D2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80" name="Group 779">
                    <a:extLst>
                      <a:ext uri="{FF2B5EF4-FFF2-40B4-BE49-F238E27FC236}">
                        <a16:creationId xmlns:a16="http://schemas.microsoft.com/office/drawing/2014/main" id="{7752835A-E03B-D3CF-8654-9F763A16D79A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798" name="Oval 797">
                      <a:extLst>
                        <a:ext uri="{FF2B5EF4-FFF2-40B4-BE49-F238E27FC236}">
                          <a16:creationId xmlns:a16="http://schemas.microsoft.com/office/drawing/2014/main" id="{58F4CB64-6B04-C992-6121-135DCAE96E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9" name="Rectangle 798">
                      <a:extLst>
                        <a:ext uri="{FF2B5EF4-FFF2-40B4-BE49-F238E27FC236}">
                          <a16:creationId xmlns:a16="http://schemas.microsoft.com/office/drawing/2014/main" id="{4347AE6E-EF71-2373-0BE2-F759493FD4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81" name="Group 780">
                    <a:extLst>
                      <a:ext uri="{FF2B5EF4-FFF2-40B4-BE49-F238E27FC236}">
                        <a16:creationId xmlns:a16="http://schemas.microsoft.com/office/drawing/2014/main" id="{8065D0EA-646C-7293-C445-2D56ED253AA9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788" name="Oval 787">
                      <a:extLst>
                        <a:ext uri="{FF2B5EF4-FFF2-40B4-BE49-F238E27FC236}">
                          <a16:creationId xmlns:a16="http://schemas.microsoft.com/office/drawing/2014/main" id="{E65A8048-4E8D-840F-799F-C2AB8D263F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7" name="Rectangle 796">
                      <a:extLst>
                        <a:ext uri="{FF2B5EF4-FFF2-40B4-BE49-F238E27FC236}">
                          <a16:creationId xmlns:a16="http://schemas.microsoft.com/office/drawing/2014/main" id="{8AB5809C-9990-A10B-D119-AD52D496DF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82" name="Group 781">
                    <a:extLst>
                      <a:ext uri="{FF2B5EF4-FFF2-40B4-BE49-F238E27FC236}">
                        <a16:creationId xmlns:a16="http://schemas.microsoft.com/office/drawing/2014/main" id="{BB0B5B81-6EDC-8AF6-2C85-C1EC1ACB1979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786" name="Oval 785">
                      <a:extLst>
                        <a:ext uri="{FF2B5EF4-FFF2-40B4-BE49-F238E27FC236}">
                          <a16:creationId xmlns:a16="http://schemas.microsoft.com/office/drawing/2014/main" id="{3080CEA4-F5C4-06D2-9E37-33EFCB6AD7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7" name="Rectangle 786">
                      <a:extLst>
                        <a:ext uri="{FF2B5EF4-FFF2-40B4-BE49-F238E27FC236}">
                          <a16:creationId xmlns:a16="http://schemas.microsoft.com/office/drawing/2014/main" id="{73D524E2-50A1-CE67-DF89-C9E935BE5C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83" name="Group 782">
                    <a:extLst>
                      <a:ext uri="{FF2B5EF4-FFF2-40B4-BE49-F238E27FC236}">
                        <a16:creationId xmlns:a16="http://schemas.microsoft.com/office/drawing/2014/main" id="{1C3D265A-B5A6-0FF2-B036-D27A500E45CA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784" name="Oval 783">
                      <a:extLst>
                        <a:ext uri="{FF2B5EF4-FFF2-40B4-BE49-F238E27FC236}">
                          <a16:creationId xmlns:a16="http://schemas.microsoft.com/office/drawing/2014/main" id="{D2438921-FBFA-BBB0-E96A-D694EB66FE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5" name="Rectangle 784">
                      <a:extLst>
                        <a:ext uri="{FF2B5EF4-FFF2-40B4-BE49-F238E27FC236}">
                          <a16:creationId xmlns:a16="http://schemas.microsoft.com/office/drawing/2014/main" id="{7BC19962-F233-A949-7E8C-1718A379BA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61" name="Group 760">
                  <a:extLst>
                    <a:ext uri="{FF2B5EF4-FFF2-40B4-BE49-F238E27FC236}">
                      <a16:creationId xmlns:a16="http://schemas.microsoft.com/office/drawing/2014/main" id="{9AAF1F76-3936-35AE-7BF2-0FA46CE0DB8E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762" name="Rectangle 761">
                    <a:extLst>
                      <a:ext uri="{FF2B5EF4-FFF2-40B4-BE49-F238E27FC236}">
                        <a16:creationId xmlns:a16="http://schemas.microsoft.com/office/drawing/2014/main" id="{083FAC1A-B3F3-F3F3-1719-E451D777E37B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5" name="Rectangle 764">
                    <a:extLst>
                      <a:ext uri="{FF2B5EF4-FFF2-40B4-BE49-F238E27FC236}">
                        <a16:creationId xmlns:a16="http://schemas.microsoft.com/office/drawing/2014/main" id="{26064825-DE28-1AA1-F1CB-96DB08CA3E6C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6" name="Rectangle 765">
                    <a:extLst>
                      <a:ext uri="{FF2B5EF4-FFF2-40B4-BE49-F238E27FC236}">
                        <a16:creationId xmlns:a16="http://schemas.microsoft.com/office/drawing/2014/main" id="{4D0B80C8-884E-0570-9A11-52410075E7CA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7" name="Rectangle 766">
                    <a:extLst>
                      <a:ext uri="{FF2B5EF4-FFF2-40B4-BE49-F238E27FC236}">
                        <a16:creationId xmlns:a16="http://schemas.microsoft.com/office/drawing/2014/main" id="{5C54F497-F3B5-B422-4060-6B383B5BFC3F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8" name="Rectangle 767">
                    <a:extLst>
                      <a:ext uri="{FF2B5EF4-FFF2-40B4-BE49-F238E27FC236}">
                        <a16:creationId xmlns:a16="http://schemas.microsoft.com/office/drawing/2014/main" id="{272D1C78-4FDA-983A-E2E8-71A8F1E55EB5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9" name="Rectangle 768">
                    <a:extLst>
                      <a:ext uri="{FF2B5EF4-FFF2-40B4-BE49-F238E27FC236}">
                        <a16:creationId xmlns:a16="http://schemas.microsoft.com/office/drawing/2014/main" id="{95A47A29-BB20-66ED-B3A5-CABB032A5213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1" name="Rectangle 770">
                    <a:extLst>
                      <a:ext uri="{FF2B5EF4-FFF2-40B4-BE49-F238E27FC236}">
                        <a16:creationId xmlns:a16="http://schemas.microsoft.com/office/drawing/2014/main" id="{22886E97-5A92-8C31-E5D7-00FA3944018A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2" name="Rectangle 771">
                    <a:extLst>
                      <a:ext uri="{FF2B5EF4-FFF2-40B4-BE49-F238E27FC236}">
                        <a16:creationId xmlns:a16="http://schemas.microsoft.com/office/drawing/2014/main" id="{AE15EB98-2D5C-37B0-98F2-B264645146DF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08" name="Group 807">
                <a:extLst>
                  <a:ext uri="{FF2B5EF4-FFF2-40B4-BE49-F238E27FC236}">
                    <a16:creationId xmlns:a16="http://schemas.microsoft.com/office/drawing/2014/main" id="{E8801272-6E01-886D-A903-27055E4B431D}"/>
                  </a:ext>
                </a:extLst>
              </p:cNvPr>
              <p:cNvGrpSpPr/>
              <p:nvPr/>
            </p:nvGrpSpPr>
            <p:grpSpPr>
              <a:xfrm>
                <a:off x="3869718" y="5718719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809" name="Group 808">
                  <a:extLst>
                    <a:ext uri="{FF2B5EF4-FFF2-40B4-BE49-F238E27FC236}">
                      <a16:creationId xmlns:a16="http://schemas.microsoft.com/office/drawing/2014/main" id="{B51438CB-CDEC-2262-626F-4BFA47BC48C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819" name="Group 818">
                    <a:extLst>
                      <a:ext uri="{FF2B5EF4-FFF2-40B4-BE49-F238E27FC236}">
                        <a16:creationId xmlns:a16="http://schemas.microsoft.com/office/drawing/2014/main" id="{0D6B1885-F937-7AD8-B23B-5352EB658E94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832" name="Oval 831">
                      <a:extLst>
                        <a:ext uri="{FF2B5EF4-FFF2-40B4-BE49-F238E27FC236}">
                          <a16:creationId xmlns:a16="http://schemas.microsoft.com/office/drawing/2014/main" id="{C0EFEC98-B5A3-332A-B044-403A241675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3" name="Rectangle 832">
                      <a:extLst>
                        <a:ext uri="{FF2B5EF4-FFF2-40B4-BE49-F238E27FC236}">
                          <a16:creationId xmlns:a16="http://schemas.microsoft.com/office/drawing/2014/main" id="{3E7FAD98-CA3C-E8B4-87DB-9E5184329B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0" name="Group 819">
                    <a:extLst>
                      <a:ext uri="{FF2B5EF4-FFF2-40B4-BE49-F238E27FC236}">
                        <a16:creationId xmlns:a16="http://schemas.microsoft.com/office/drawing/2014/main" id="{B6CBEAF4-A46A-A0E8-498C-A55EDAD7C923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446" name="Oval 445">
                      <a:extLst>
                        <a:ext uri="{FF2B5EF4-FFF2-40B4-BE49-F238E27FC236}">
                          <a16:creationId xmlns:a16="http://schemas.microsoft.com/office/drawing/2014/main" id="{EB22FA1A-B455-4CF6-3E9B-553EF0FA46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7" name="Rectangle 446">
                      <a:extLst>
                        <a:ext uri="{FF2B5EF4-FFF2-40B4-BE49-F238E27FC236}">
                          <a16:creationId xmlns:a16="http://schemas.microsoft.com/office/drawing/2014/main" id="{35DE29DF-CAD1-25A3-98C4-53A7DE6182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1" name="Group 820">
                    <a:extLst>
                      <a:ext uri="{FF2B5EF4-FFF2-40B4-BE49-F238E27FC236}">
                        <a16:creationId xmlns:a16="http://schemas.microsoft.com/office/drawing/2014/main" id="{D3A9FEDA-AAE3-A4AD-8460-91C8CCF46C15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444" name="Oval 443">
                      <a:extLst>
                        <a:ext uri="{FF2B5EF4-FFF2-40B4-BE49-F238E27FC236}">
                          <a16:creationId xmlns:a16="http://schemas.microsoft.com/office/drawing/2014/main" id="{993D3568-086F-42B5-F917-5982D4EB28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5" name="Rectangle 444">
                      <a:extLst>
                        <a:ext uri="{FF2B5EF4-FFF2-40B4-BE49-F238E27FC236}">
                          <a16:creationId xmlns:a16="http://schemas.microsoft.com/office/drawing/2014/main" id="{DB292D62-12FC-87BE-C0BA-7F4AA85860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2" name="Group 821">
                    <a:extLst>
                      <a:ext uri="{FF2B5EF4-FFF2-40B4-BE49-F238E27FC236}">
                        <a16:creationId xmlns:a16="http://schemas.microsoft.com/office/drawing/2014/main" id="{BFB35F04-97DB-A559-9B95-E4BC5FCE13C6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442" name="Oval 441">
                      <a:extLst>
                        <a:ext uri="{FF2B5EF4-FFF2-40B4-BE49-F238E27FC236}">
                          <a16:creationId xmlns:a16="http://schemas.microsoft.com/office/drawing/2014/main" id="{6C7DBC9A-CA12-1DFD-01F5-4BEE817E92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3" name="Rectangle 442">
                      <a:extLst>
                        <a:ext uri="{FF2B5EF4-FFF2-40B4-BE49-F238E27FC236}">
                          <a16:creationId xmlns:a16="http://schemas.microsoft.com/office/drawing/2014/main" id="{A5140B78-CD9C-FF10-87E7-82E5801A1F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3" name="Group 822">
                    <a:extLst>
                      <a:ext uri="{FF2B5EF4-FFF2-40B4-BE49-F238E27FC236}">
                        <a16:creationId xmlns:a16="http://schemas.microsoft.com/office/drawing/2014/main" id="{D4CC6796-2449-ACDA-1E63-C533C9A56644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440" name="Oval 439">
                      <a:extLst>
                        <a:ext uri="{FF2B5EF4-FFF2-40B4-BE49-F238E27FC236}">
                          <a16:creationId xmlns:a16="http://schemas.microsoft.com/office/drawing/2014/main" id="{B7491394-3644-BFC7-B9D9-B77AC1B637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1" name="Rectangle 440">
                      <a:extLst>
                        <a:ext uri="{FF2B5EF4-FFF2-40B4-BE49-F238E27FC236}">
                          <a16:creationId xmlns:a16="http://schemas.microsoft.com/office/drawing/2014/main" id="{D3FCB860-73D3-AD2E-9EFF-115DE487D6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4" name="Group 823">
                    <a:extLst>
                      <a:ext uri="{FF2B5EF4-FFF2-40B4-BE49-F238E27FC236}">
                        <a16:creationId xmlns:a16="http://schemas.microsoft.com/office/drawing/2014/main" id="{8C63904C-E5CA-4A40-B0AC-DA78C9E6AAEA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831" name="Oval 830">
                      <a:extLst>
                        <a:ext uri="{FF2B5EF4-FFF2-40B4-BE49-F238E27FC236}">
                          <a16:creationId xmlns:a16="http://schemas.microsoft.com/office/drawing/2014/main" id="{8BF82896-48C2-BBC4-1B86-2777A49982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9" name="Rectangle 438">
                      <a:extLst>
                        <a:ext uri="{FF2B5EF4-FFF2-40B4-BE49-F238E27FC236}">
                          <a16:creationId xmlns:a16="http://schemas.microsoft.com/office/drawing/2014/main" id="{BA97FA89-F507-49F2-6245-1D62BA0011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5" name="Group 824">
                    <a:extLst>
                      <a:ext uri="{FF2B5EF4-FFF2-40B4-BE49-F238E27FC236}">
                        <a16:creationId xmlns:a16="http://schemas.microsoft.com/office/drawing/2014/main" id="{85033CA6-CC1A-3147-A524-72DB216EDAC1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829" name="Oval 828">
                      <a:extLst>
                        <a:ext uri="{FF2B5EF4-FFF2-40B4-BE49-F238E27FC236}">
                          <a16:creationId xmlns:a16="http://schemas.microsoft.com/office/drawing/2014/main" id="{8A337672-65B8-8DF8-ACF9-780D6E9D23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0" name="Rectangle 829">
                      <a:extLst>
                        <a:ext uri="{FF2B5EF4-FFF2-40B4-BE49-F238E27FC236}">
                          <a16:creationId xmlns:a16="http://schemas.microsoft.com/office/drawing/2014/main" id="{EAD341B6-D732-0245-0F51-67CB83E96A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6" name="Group 825">
                    <a:extLst>
                      <a:ext uri="{FF2B5EF4-FFF2-40B4-BE49-F238E27FC236}">
                        <a16:creationId xmlns:a16="http://schemas.microsoft.com/office/drawing/2014/main" id="{0321B6D6-D05B-2443-8187-A1732B796304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827" name="Oval 826">
                      <a:extLst>
                        <a:ext uri="{FF2B5EF4-FFF2-40B4-BE49-F238E27FC236}">
                          <a16:creationId xmlns:a16="http://schemas.microsoft.com/office/drawing/2014/main" id="{9DDDB5B1-E9DA-6F60-4F19-6DA3885138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28" name="Rectangle 827">
                      <a:extLst>
                        <a:ext uri="{FF2B5EF4-FFF2-40B4-BE49-F238E27FC236}">
                          <a16:creationId xmlns:a16="http://schemas.microsoft.com/office/drawing/2014/main" id="{52BBCD08-0AD7-364E-A9F7-27498AC07D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10" name="Group 809">
                  <a:extLst>
                    <a:ext uri="{FF2B5EF4-FFF2-40B4-BE49-F238E27FC236}">
                      <a16:creationId xmlns:a16="http://schemas.microsoft.com/office/drawing/2014/main" id="{D8C890CA-BF08-960F-1701-09E1D199B6BE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811" name="Rectangle 810">
                    <a:extLst>
                      <a:ext uri="{FF2B5EF4-FFF2-40B4-BE49-F238E27FC236}">
                        <a16:creationId xmlns:a16="http://schemas.microsoft.com/office/drawing/2014/main" id="{0173210C-DCED-A06A-0E2D-054DC63F021D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2" name="Rectangle 811">
                    <a:extLst>
                      <a:ext uri="{FF2B5EF4-FFF2-40B4-BE49-F238E27FC236}">
                        <a16:creationId xmlns:a16="http://schemas.microsoft.com/office/drawing/2014/main" id="{BC02F828-D12C-6D0A-EF45-E15240FF2BA9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3" name="Rectangle 812">
                    <a:extLst>
                      <a:ext uri="{FF2B5EF4-FFF2-40B4-BE49-F238E27FC236}">
                        <a16:creationId xmlns:a16="http://schemas.microsoft.com/office/drawing/2014/main" id="{9EC8C748-551B-3765-1031-E812AA9048CF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4" name="Rectangle 813">
                    <a:extLst>
                      <a:ext uri="{FF2B5EF4-FFF2-40B4-BE49-F238E27FC236}">
                        <a16:creationId xmlns:a16="http://schemas.microsoft.com/office/drawing/2014/main" id="{F0DA4E38-C744-DEC5-FAFA-16C05BB403FB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5" name="Rectangle 814">
                    <a:extLst>
                      <a:ext uri="{FF2B5EF4-FFF2-40B4-BE49-F238E27FC236}">
                        <a16:creationId xmlns:a16="http://schemas.microsoft.com/office/drawing/2014/main" id="{E1200BEA-EEE8-C525-41CD-DC77D47F7E0A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6" name="Rectangle 815">
                    <a:extLst>
                      <a:ext uri="{FF2B5EF4-FFF2-40B4-BE49-F238E27FC236}">
                        <a16:creationId xmlns:a16="http://schemas.microsoft.com/office/drawing/2014/main" id="{E1EA1E3F-384C-8A26-E7BC-AFDCF3F70ECA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7" name="Rectangle 816">
                    <a:extLst>
                      <a:ext uri="{FF2B5EF4-FFF2-40B4-BE49-F238E27FC236}">
                        <a16:creationId xmlns:a16="http://schemas.microsoft.com/office/drawing/2014/main" id="{1D9B7CFC-044E-E5C8-FE78-6D4787EB3A1B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8" name="Rectangle 817">
                    <a:extLst>
                      <a:ext uri="{FF2B5EF4-FFF2-40B4-BE49-F238E27FC236}">
                        <a16:creationId xmlns:a16="http://schemas.microsoft.com/office/drawing/2014/main" id="{3300B52F-8FEC-EDAB-C954-AC770B1D1D6D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34" name="Group 833">
                <a:extLst>
                  <a:ext uri="{FF2B5EF4-FFF2-40B4-BE49-F238E27FC236}">
                    <a16:creationId xmlns:a16="http://schemas.microsoft.com/office/drawing/2014/main" id="{DEDF091E-BEA1-8E72-A40C-C7BFF2F154C0}"/>
                  </a:ext>
                </a:extLst>
              </p:cNvPr>
              <p:cNvGrpSpPr/>
              <p:nvPr/>
            </p:nvGrpSpPr>
            <p:grpSpPr>
              <a:xfrm>
                <a:off x="4242949" y="5711712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835" name="Group 834">
                  <a:extLst>
                    <a:ext uri="{FF2B5EF4-FFF2-40B4-BE49-F238E27FC236}">
                      <a16:creationId xmlns:a16="http://schemas.microsoft.com/office/drawing/2014/main" id="{90982857-8EC3-1B2F-026B-0A66EE6D054C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845" name="Group 844">
                    <a:extLst>
                      <a:ext uri="{FF2B5EF4-FFF2-40B4-BE49-F238E27FC236}">
                        <a16:creationId xmlns:a16="http://schemas.microsoft.com/office/drawing/2014/main" id="{0B59B15D-78C4-D91F-4698-1CA7E6C212D6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867" name="Oval 866">
                      <a:extLst>
                        <a:ext uri="{FF2B5EF4-FFF2-40B4-BE49-F238E27FC236}">
                          <a16:creationId xmlns:a16="http://schemas.microsoft.com/office/drawing/2014/main" id="{491372EE-CAFB-E284-7985-E2AC2A4E97F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8" name="Rectangle 867">
                      <a:extLst>
                        <a:ext uri="{FF2B5EF4-FFF2-40B4-BE49-F238E27FC236}">
                          <a16:creationId xmlns:a16="http://schemas.microsoft.com/office/drawing/2014/main" id="{33644286-6299-308B-6739-B86B1B3597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6" name="Group 845">
                    <a:extLst>
                      <a:ext uri="{FF2B5EF4-FFF2-40B4-BE49-F238E27FC236}">
                        <a16:creationId xmlns:a16="http://schemas.microsoft.com/office/drawing/2014/main" id="{5E6DFB83-BB2F-089D-C71F-06CDE5FED407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865" name="Oval 864">
                      <a:extLst>
                        <a:ext uri="{FF2B5EF4-FFF2-40B4-BE49-F238E27FC236}">
                          <a16:creationId xmlns:a16="http://schemas.microsoft.com/office/drawing/2014/main" id="{0EBAFE81-A86B-9502-34E8-B2CDC4C48F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6" name="Rectangle 865">
                      <a:extLst>
                        <a:ext uri="{FF2B5EF4-FFF2-40B4-BE49-F238E27FC236}">
                          <a16:creationId xmlns:a16="http://schemas.microsoft.com/office/drawing/2014/main" id="{7F7F96BA-4AB4-32F4-97E7-A36F8F34E9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7" name="Group 846">
                    <a:extLst>
                      <a:ext uri="{FF2B5EF4-FFF2-40B4-BE49-F238E27FC236}">
                        <a16:creationId xmlns:a16="http://schemas.microsoft.com/office/drawing/2014/main" id="{A24CD194-9D46-CAC2-9AA2-0CE0B5ED4447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863" name="Oval 862">
                      <a:extLst>
                        <a:ext uri="{FF2B5EF4-FFF2-40B4-BE49-F238E27FC236}">
                          <a16:creationId xmlns:a16="http://schemas.microsoft.com/office/drawing/2014/main" id="{1367F8B3-C85E-C8AC-F98D-451707A44B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4" name="Rectangle 863">
                      <a:extLst>
                        <a:ext uri="{FF2B5EF4-FFF2-40B4-BE49-F238E27FC236}">
                          <a16:creationId xmlns:a16="http://schemas.microsoft.com/office/drawing/2014/main" id="{444A2C1A-A58D-4C23-4CFE-A6A386EE06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8" name="Group 847">
                    <a:extLst>
                      <a:ext uri="{FF2B5EF4-FFF2-40B4-BE49-F238E27FC236}">
                        <a16:creationId xmlns:a16="http://schemas.microsoft.com/office/drawing/2014/main" id="{3B95B06D-832B-E108-2AD6-87A85B5DBA9E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861" name="Oval 860">
                      <a:extLst>
                        <a:ext uri="{FF2B5EF4-FFF2-40B4-BE49-F238E27FC236}">
                          <a16:creationId xmlns:a16="http://schemas.microsoft.com/office/drawing/2014/main" id="{98E03C7A-986D-C810-D5F3-8303A83096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2" name="Rectangle 861">
                      <a:extLst>
                        <a:ext uri="{FF2B5EF4-FFF2-40B4-BE49-F238E27FC236}">
                          <a16:creationId xmlns:a16="http://schemas.microsoft.com/office/drawing/2014/main" id="{1C82550F-3420-D7FB-F5F7-89C1763832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9" name="Group 848">
                    <a:extLst>
                      <a:ext uri="{FF2B5EF4-FFF2-40B4-BE49-F238E27FC236}">
                        <a16:creationId xmlns:a16="http://schemas.microsoft.com/office/drawing/2014/main" id="{AECA6344-5D6C-22E0-81B9-9483F7050487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859" name="Oval 858">
                      <a:extLst>
                        <a:ext uri="{FF2B5EF4-FFF2-40B4-BE49-F238E27FC236}">
                          <a16:creationId xmlns:a16="http://schemas.microsoft.com/office/drawing/2014/main" id="{C7A8B4EC-8259-1B1D-E604-D62F2614E4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0" name="Rectangle 859">
                      <a:extLst>
                        <a:ext uri="{FF2B5EF4-FFF2-40B4-BE49-F238E27FC236}">
                          <a16:creationId xmlns:a16="http://schemas.microsoft.com/office/drawing/2014/main" id="{7E57E985-6AF2-683D-C17F-ADFFD2FA4E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50" name="Group 849">
                    <a:extLst>
                      <a:ext uri="{FF2B5EF4-FFF2-40B4-BE49-F238E27FC236}">
                        <a16:creationId xmlns:a16="http://schemas.microsoft.com/office/drawing/2014/main" id="{C757E2F7-344C-395C-980A-02785FEF9C06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857" name="Oval 856">
                      <a:extLst>
                        <a:ext uri="{FF2B5EF4-FFF2-40B4-BE49-F238E27FC236}">
                          <a16:creationId xmlns:a16="http://schemas.microsoft.com/office/drawing/2014/main" id="{E19E6427-D858-B9CC-6235-E361F19818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8" name="Rectangle 857">
                      <a:extLst>
                        <a:ext uri="{FF2B5EF4-FFF2-40B4-BE49-F238E27FC236}">
                          <a16:creationId xmlns:a16="http://schemas.microsoft.com/office/drawing/2014/main" id="{525E3206-F705-9ECF-0C30-D9F50F82D40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51" name="Group 850">
                    <a:extLst>
                      <a:ext uri="{FF2B5EF4-FFF2-40B4-BE49-F238E27FC236}">
                        <a16:creationId xmlns:a16="http://schemas.microsoft.com/office/drawing/2014/main" id="{7EE0CE05-372E-E922-DCBA-5B7EAC58A439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855" name="Oval 854">
                      <a:extLst>
                        <a:ext uri="{FF2B5EF4-FFF2-40B4-BE49-F238E27FC236}">
                          <a16:creationId xmlns:a16="http://schemas.microsoft.com/office/drawing/2014/main" id="{59FF62E8-DCF5-57BB-CC8E-96A4230741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6" name="Rectangle 855">
                      <a:extLst>
                        <a:ext uri="{FF2B5EF4-FFF2-40B4-BE49-F238E27FC236}">
                          <a16:creationId xmlns:a16="http://schemas.microsoft.com/office/drawing/2014/main" id="{4AE69085-EF67-B1AE-019B-59AB2C841F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52" name="Group 851">
                    <a:extLst>
                      <a:ext uri="{FF2B5EF4-FFF2-40B4-BE49-F238E27FC236}">
                        <a16:creationId xmlns:a16="http://schemas.microsoft.com/office/drawing/2014/main" id="{45F7C7E8-13B0-4386-FAFC-9A9591A5C595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853" name="Oval 852">
                      <a:extLst>
                        <a:ext uri="{FF2B5EF4-FFF2-40B4-BE49-F238E27FC236}">
                          <a16:creationId xmlns:a16="http://schemas.microsoft.com/office/drawing/2014/main" id="{6A4DCB10-C51A-1356-E60C-883441230E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4" name="Rectangle 853">
                      <a:extLst>
                        <a:ext uri="{FF2B5EF4-FFF2-40B4-BE49-F238E27FC236}">
                          <a16:creationId xmlns:a16="http://schemas.microsoft.com/office/drawing/2014/main" id="{D1917A89-1101-702F-335E-C4C4AB6554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6" name="Group 835">
                  <a:extLst>
                    <a:ext uri="{FF2B5EF4-FFF2-40B4-BE49-F238E27FC236}">
                      <a16:creationId xmlns:a16="http://schemas.microsoft.com/office/drawing/2014/main" id="{F6629544-1560-338A-7027-31580145FC9A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837" name="Rectangle 836">
                    <a:extLst>
                      <a:ext uri="{FF2B5EF4-FFF2-40B4-BE49-F238E27FC236}">
                        <a16:creationId xmlns:a16="http://schemas.microsoft.com/office/drawing/2014/main" id="{60753232-52E0-2461-051C-24984ECC04FA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8" name="Rectangle 837">
                    <a:extLst>
                      <a:ext uri="{FF2B5EF4-FFF2-40B4-BE49-F238E27FC236}">
                        <a16:creationId xmlns:a16="http://schemas.microsoft.com/office/drawing/2014/main" id="{7E80E61A-4A9D-4353-F6A4-517C2993E7E9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9" name="Rectangle 838">
                    <a:extLst>
                      <a:ext uri="{FF2B5EF4-FFF2-40B4-BE49-F238E27FC236}">
                        <a16:creationId xmlns:a16="http://schemas.microsoft.com/office/drawing/2014/main" id="{7F4D0ACE-84FC-6860-C02B-4B8A9089A57D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0" name="Rectangle 839">
                    <a:extLst>
                      <a:ext uri="{FF2B5EF4-FFF2-40B4-BE49-F238E27FC236}">
                        <a16:creationId xmlns:a16="http://schemas.microsoft.com/office/drawing/2014/main" id="{ABFCACFE-A56A-3C90-94D4-0C8B5128A9B4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1" name="Rectangle 840">
                    <a:extLst>
                      <a:ext uri="{FF2B5EF4-FFF2-40B4-BE49-F238E27FC236}">
                        <a16:creationId xmlns:a16="http://schemas.microsoft.com/office/drawing/2014/main" id="{18701E87-C4D4-ED41-3A4E-C2BC95C44C01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2" name="Rectangle 841">
                    <a:extLst>
                      <a:ext uri="{FF2B5EF4-FFF2-40B4-BE49-F238E27FC236}">
                        <a16:creationId xmlns:a16="http://schemas.microsoft.com/office/drawing/2014/main" id="{388921A6-7BB9-EB01-8CC3-43F0257C8EDC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3" name="Rectangle 842">
                    <a:extLst>
                      <a:ext uri="{FF2B5EF4-FFF2-40B4-BE49-F238E27FC236}">
                        <a16:creationId xmlns:a16="http://schemas.microsoft.com/office/drawing/2014/main" id="{0756AE29-DFA5-126E-D300-FDD44CC35F27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4" name="Rectangle 843">
                    <a:extLst>
                      <a:ext uri="{FF2B5EF4-FFF2-40B4-BE49-F238E27FC236}">
                        <a16:creationId xmlns:a16="http://schemas.microsoft.com/office/drawing/2014/main" id="{364593EF-8DDC-8E41-8C3E-D04D62D6E8D3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69" name="Group 868">
                <a:extLst>
                  <a:ext uri="{FF2B5EF4-FFF2-40B4-BE49-F238E27FC236}">
                    <a16:creationId xmlns:a16="http://schemas.microsoft.com/office/drawing/2014/main" id="{26968A7B-82A1-FB80-ACD7-84B9F47AA0F5}"/>
                  </a:ext>
                </a:extLst>
              </p:cNvPr>
              <p:cNvGrpSpPr/>
              <p:nvPr/>
            </p:nvGrpSpPr>
            <p:grpSpPr>
              <a:xfrm>
                <a:off x="4619868" y="5711807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870" name="Group 869">
                  <a:extLst>
                    <a:ext uri="{FF2B5EF4-FFF2-40B4-BE49-F238E27FC236}">
                      <a16:creationId xmlns:a16="http://schemas.microsoft.com/office/drawing/2014/main" id="{13E36F04-A8E3-82C5-4894-33637309D851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880" name="Group 879">
                    <a:extLst>
                      <a:ext uri="{FF2B5EF4-FFF2-40B4-BE49-F238E27FC236}">
                        <a16:creationId xmlns:a16="http://schemas.microsoft.com/office/drawing/2014/main" id="{FB55DE8B-C9A8-FCFB-BB94-0DBC38CB3A70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902" name="Oval 901">
                      <a:extLst>
                        <a:ext uri="{FF2B5EF4-FFF2-40B4-BE49-F238E27FC236}">
                          <a16:creationId xmlns:a16="http://schemas.microsoft.com/office/drawing/2014/main" id="{D8B09663-4059-3CB7-4A1B-DD29C9A000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3" name="Rectangle 902">
                      <a:extLst>
                        <a:ext uri="{FF2B5EF4-FFF2-40B4-BE49-F238E27FC236}">
                          <a16:creationId xmlns:a16="http://schemas.microsoft.com/office/drawing/2014/main" id="{F03F6B93-1D31-745B-1BC9-512A09A7EA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1" name="Group 880">
                    <a:extLst>
                      <a:ext uri="{FF2B5EF4-FFF2-40B4-BE49-F238E27FC236}">
                        <a16:creationId xmlns:a16="http://schemas.microsoft.com/office/drawing/2014/main" id="{CB0FC59F-6E77-2274-D299-D16A2B029258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900" name="Oval 899">
                      <a:extLst>
                        <a:ext uri="{FF2B5EF4-FFF2-40B4-BE49-F238E27FC236}">
                          <a16:creationId xmlns:a16="http://schemas.microsoft.com/office/drawing/2014/main" id="{6A91E7EA-A6F1-F740-C90E-EE3B404B9A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1" name="Rectangle 900">
                      <a:extLst>
                        <a:ext uri="{FF2B5EF4-FFF2-40B4-BE49-F238E27FC236}">
                          <a16:creationId xmlns:a16="http://schemas.microsoft.com/office/drawing/2014/main" id="{F3969744-6039-2320-8762-BFB4D7A150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2" name="Group 881">
                    <a:extLst>
                      <a:ext uri="{FF2B5EF4-FFF2-40B4-BE49-F238E27FC236}">
                        <a16:creationId xmlns:a16="http://schemas.microsoft.com/office/drawing/2014/main" id="{7124D701-CE67-F0BC-BA1C-6C725CD9BE88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898" name="Oval 897">
                      <a:extLst>
                        <a:ext uri="{FF2B5EF4-FFF2-40B4-BE49-F238E27FC236}">
                          <a16:creationId xmlns:a16="http://schemas.microsoft.com/office/drawing/2014/main" id="{53ADF098-BF82-390C-C093-3449479E2B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9" name="Rectangle 898">
                      <a:extLst>
                        <a:ext uri="{FF2B5EF4-FFF2-40B4-BE49-F238E27FC236}">
                          <a16:creationId xmlns:a16="http://schemas.microsoft.com/office/drawing/2014/main" id="{0F340C12-7B64-1766-2D78-E02A2118EB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3" name="Group 882">
                    <a:extLst>
                      <a:ext uri="{FF2B5EF4-FFF2-40B4-BE49-F238E27FC236}">
                        <a16:creationId xmlns:a16="http://schemas.microsoft.com/office/drawing/2014/main" id="{0740AE63-F3D8-055E-52C7-C3A91463C38C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896" name="Oval 895">
                      <a:extLst>
                        <a:ext uri="{FF2B5EF4-FFF2-40B4-BE49-F238E27FC236}">
                          <a16:creationId xmlns:a16="http://schemas.microsoft.com/office/drawing/2014/main" id="{89479EF4-B3F0-67F0-DC31-F8BD91EDAD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7" name="Rectangle 896">
                      <a:extLst>
                        <a:ext uri="{FF2B5EF4-FFF2-40B4-BE49-F238E27FC236}">
                          <a16:creationId xmlns:a16="http://schemas.microsoft.com/office/drawing/2014/main" id="{6FD5C785-D41A-9662-0DEC-0C9684C626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4" name="Group 883">
                    <a:extLst>
                      <a:ext uri="{FF2B5EF4-FFF2-40B4-BE49-F238E27FC236}">
                        <a16:creationId xmlns:a16="http://schemas.microsoft.com/office/drawing/2014/main" id="{9AC75206-58CA-FE05-28ED-E0D974FE621B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894" name="Oval 893">
                      <a:extLst>
                        <a:ext uri="{FF2B5EF4-FFF2-40B4-BE49-F238E27FC236}">
                          <a16:creationId xmlns:a16="http://schemas.microsoft.com/office/drawing/2014/main" id="{F323B5E4-B7CF-E469-B024-BA2D6A99E2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5" name="Rectangle 894">
                      <a:extLst>
                        <a:ext uri="{FF2B5EF4-FFF2-40B4-BE49-F238E27FC236}">
                          <a16:creationId xmlns:a16="http://schemas.microsoft.com/office/drawing/2014/main" id="{A80AF8A1-923C-D422-AC55-51F4A4C9F96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5" name="Group 884">
                    <a:extLst>
                      <a:ext uri="{FF2B5EF4-FFF2-40B4-BE49-F238E27FC236}">
                        <a16:creationId xmlns:a16="http://schemas.microsoft.com/office/drawing/2014/main" id="{C0EB6794-8FA0-95A1-F24D-516570A22E97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892" name="Oval 891">
                      <a:extLst>
                        <a:ext uri="{FF2B5EF4-FFF2-40B4-BE49-F238E27FC236}">
                          <a16:creationId xmlns:a16="http://schemas.microsoft.com/office/drawing/2014/main" id="{3A653DA2-0625-D3EB-F8E4-440AACAF7A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3" name="Rectangle 892">
                      <a:extLst>
                        <a:ext uri="{FF2B5EF4-FFF2-40B4-BE49-F238E27FC236}">
                          <a16:creationId xmlns:a16="http://schemas.microsoft.com/office/drawing/2014/main" id="{CFC40235-DE2F-E71E-A30B-CEF6A983F2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6" name="Group 885">
                    <a:extLst>
                      <a:ext uri="{FF2B5EF4-FFF2-40B4-BE49-F238E27FC236}">
                        <a16:creationId xmlns:a16="http://schemas.microsoft.com/office/drawing/2014/main" id="{D3B611AF-F1AC-A75B-D1B2-315030F740DA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890" name="Oval 889">
                      <a:extLst>
                        <a:ext uri="{FF2B5EF4-FFF2-40B4-BE49-F238E27FC236}">
                          <a16:creationId xmlns:a16="http://schemas.microsoft.com/office/drawing/2014/main" id="{A7DBCDCB-2624-CFD3-A656-FC804E1FDC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1" name="Rectangle 890">
                      <a:extLst>
                        <a:ext uri="{FF2B5EF4-FFF2-40B4-BE49-F238E27FC236}">
                          <a16:creationId xmlns:a16="http://schemas.microsoft.com/office/drawing/2014/main" id="{2D8DCC5A-0EFC-183E-9757-B3F796C000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7" name="Group 886">
                    <a:extLst>
                      <a:ext uri="{FF2B5EF4-FFF2-40B4-BE49-F238E27FC236}">
                        <a16:creationId xmlns:a16="http://schemas.microsoft.com/office/drawing/2014/main" id="{8F7CBEEC-6DB8-F3C9-D93C-0C58D86CC228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888" name="Oval 887">
                      <a:extLst>
                        <a:ext uri="{FF2B5EF4-FFF2-40B4-BE49-F238E27FC236}">
                          <a16:creationId xmlns:a16="http://schemas.microsoft.com/office/drawing/2014/main" id="{C877B5F4-C3FE-4DC1-B797-5602722F28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9" name="Rectangle 888">
                      <a:extLst>
                        <a:ext uri="{FF2B5EF4-FFF2-40B4-BE49-F238E27FC236}">
                          <a16:creationId xmlns:a16="http://schemas.microsoft.com/office/drawing/2014/main" id="{2C809482-ACFF-24FC-2FB3-227B616777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71" name="Group 870">
                  <a:extLst>
                    <a:ext uri="{FF2B5EF4-FFF2-40B4-BE49-F238E27FC236}">
                      <a16:creationId xmlns:a16="http://schemas.microsoft.com/office/drawing/2014/main" id="{F1231406-36A5-833A-5A78-1016785849AA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872" name="Rectangle 871">
                    <a:extLst>
                      <a:ext uri="{FF2B5EF4-FFF2-40B4-BE49-F238E27FC236}">
                        <a16:creationId xmlns:a16="http://schemas.microsoft.com/office/drawing/2014/main" id="{5B9CDAF3-E7C4-7FC5-2EB5-895C86933DBF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3" name="Rectangle 872">
                    <a:extLst>
                      <a:ext uri="{FF2B5EF4-FFF2-40B4-BE49-F238E27FC236}">
                        <a16:creationId xmlns:a16="http://schemas.microsoft.com/office/drawing/2014/main" id="{E00FE4E6-6999-91F7-2C8C-969C1019CB31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4" name="Rectangle 873">
                    <a:extLst>
                      <a:ext uri="{FF2B5EF4-FFF2-40B4-BE49-F238E27FC236}">
                        <a16:creationId xmlns:a16="http://schemas.microsoft.com/office/drawing/2014/main" id="{FAC46F06-BC5F-7C4B-6D28-38D807EE0A5C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5" name="Rectangle 874">
                    <a:extLst>
                      <a:ext uri="{FF2B5EF4-FFF2-40B4-BE49-F238E27FC236}">
                        <a16:creationId xmlns:a16="http://schemas.microsoft.com/office/drawing/2014/main" id="{B807CFFD-278E-F36E-5CB9-167B39E1E2E4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6" name="Rectangle 875">
                    <a:extLst>
                      <a:ext uri="{FF2B5EF4-FFF2-40B4-BE49-F238E27FC236}">
                        <a16:creationId xmlns:a16="http://schemas.microsoft.com/office/drawing/2014/main" id="{E6B22D8C-A660-3597-5FD6-B431C58257A1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7" name="Rectangle 876">
                    <a:extLst>
                      <a:ext uri="{FF2B5EF4-FFF2-40B4-BE49-F238E27FC236}">
                        <a16:creationId xmlns:a16="http://schemas.microsoft.com/office/drawing/2014/main" id="{7D9991FB-4918-D3A3-DC55-6BCE02528F5F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8" name="Rectangle 877">
                    <a:extLst>
                      <a:ext uri="{FF2B5EF4-FFF2-40B4-BE49-F238E27FC236}">
                        <a16:creationId xmlns:a16="http://schemas.microsoft.com/office/drawing/2014/main" id="{85A9CD4C-3331-157C-A84D-F605F8BF2BD7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9" name="Rectangle 878">
                    <a:extLst>
                      <a:ext uri="{FF2B5EF4-FFF2-40B4-BE49-F238E27FC236}">
                        <a16:creationId xmlns:a16="http://schemas.microsoft.com/office/drawing/2014/main" id="{CAC4C0C8-F6C9-D6DC-CC35-39EC2F403F33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04" name="Group 903">
                <a:extLst>
                  <a:ext uri="{FF2B5EF4-FFF2-40B4-BE49-F238E27FC236}">
                    <a16:creationId xmlns:a16="http://schemas.microsoft.com/office/drawing/2014/main" id="{F304C713-7ABA-2B19-E455-21CF65F39F0A}"/>
                  </a:ext>
                </a:extLst>
              </p:cNvPr>
              <p:cNvGrpSpPr/>
              <p:nvPr/>
            </p:nvGrpSpPr>
            <p:grpSpPr>
              <a:xfrm>
                <a:off x="4997259" y="5712662"/>
                <a:ext cx="353084" cy="70185"/>
                <a:chOff x="8056188" y="5806349"/>
                <a:chExt cx="574030" cy="119279"/>
              </a:xfrm>
            </p:grpSpPr>
            <p:grpSp>
              <p:nvGrpSpPr>
                <p:cNvPr id="905" name="Group 904">
                  <a:extLst>
                    <a:ext uri="{FF2B5EF4-FFF2-40B4-BE49-F238E27FC236}">
                      <a16:creationId xmlns:a16="http://schemas.microsoft.com/office/drawing/2014/main" id="{8AA4C3F6-0FD7-9F23-6C43-52B917DB17AD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8056188" y="5806349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915" name="Group 914">
                    <a:extLst>
                      <a:ext uri="{FF2B5EF4-FFF2-40B4-BE49-F238E27FC236}">
                        <a16:creationId xmlns:a16="http://schemas.microsoft.com/office/drawing/2014/main" id="{42D8DA15-427A-898F-CAB6-95F40D335D66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937" name="Oval 936">
                      <a:extLst>
                        <a:ext uri="{FF2B5EF4-FFF2-40B4-BE49-F238E27FC236}">
                          <a16:creationId xmlns:a16="http://schemas.microsoft.com/office/drawing/2014/main" id="{0A53A407-50B6-1F71-F235-9A64273E6E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38" name="Rectangle 937">
                      <a:extLst>
                        <a:ext uri="{FF2B5EF4-FFF2-40B4-BE49-F238E27FC236}">
                          <a16:creationId xmlns:a16="http://schemas.microsoft.com/office/drawing/2014/main" id="{07C18764-3A55-3861-A5F2-7CC37A1B5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6" name="Group 915">
                    <a:extLst>
                      <a:ext uri="{FF2B5EF4-FFF2-40B4-BE49-F238E27FC236}">
                        <a16:creationId xmlns:a16="http://schemas.microsoft.com/office/drawing/2014/main" id="{F4F90ADB-B107-5580-D717-C64144FE8679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935" name="Oval 934">
                      <a:extLst>
                        <a:ext uri="{FF2B5EF4-FFF2-40B4-BE49-F238E27FC236}">
                          <a16:creationId xmlns:a16="http://schemas.microsoft.com/office/drawing/2014/main" id="{3B6E3270-A633-6167-D8FB-0B5BFF72F0F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36" name="Rectangle 935">
                      <a:extLst>
                        <a:ext uri="{FF2B5EF4-FFF2-40B4-BE49-F238E27FC236}">
                          <a16:creationId xmlns:a16="http://schemas.microsoft.com/office/drawing/2014/main" id="{E37064BE-E3EE-9D1A-118B-4EA6D89392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7" name="Group 916">
                    <a:extLst>
                      <a:ext uri="{FF2B5EF4-FFF2-40B4-BE49-F238E27FC236}">
                        <a16:creationId xmlns:a16="http://schemas.microsoft.com/office/drawing/2014/main" id="{B77244BC-CFE0-4CE3-C35B-9FAABCE227DD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933" name="Oval 932">
                      <a:extLst>
                        <a:ext uri="{FF2B5EF4-FFF2-40B4-BE49-F238E27FC236}">
                          <a16:creationId xmlns:a16="http://schemas.microsoft.com/office/drawing/2014/main" id="{67DCB8B6-FC09-E53D-8C6B-E5280836DC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34" name="Rectangle 933">
                      <a:extLst>
                        <a:ext uri="{FF2B5EF4-FFF2-40B4-BE49-F238E27FC236}">
                          <a16:creationId xmlns:a16="http://schemas.microsoft.com/office/drawing/2014/main" id="{6FF327CD-5ADA-DEAD-D769-DE581DE082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8" name="Group 917">
                    <a:extLst>
                      <a:ext uri="{FF2B5EF4-FFF2-40B4-BE49-F238E27FC236}">
                        <a16:creationId xmlns:a16="http://schemas.microsoft.com/office/drawing/2014/main" id="{7E7588FC-6682-C2DA-76D7-A75496B7C6DD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931" name="Oval 930">
                      <a:extLst>
                        <a:ext uri="{FF2B5EF4-FFF2-40B4-BE49-F238E27FC236}">
                          <a16:creationId xmlns:a16="http://schemas.microsoft.com/office/drawing/2014/main" id="{BAADB9C8-2C22-5DBD-57C2-553B19A593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32" name="Rectangle 931">
                      <a:extLst>
                        <a:ext uri="{FF2B5EF4-FFF2-40B4-BE49-F238E27FC236}">
                          <a16:creationId xmlns:a16="http://schemas.microsoft.com/office/drawing/2014/main" id="{398331DE-9C97-771B-A767-612CDEB5D1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9" name="Group 918">
                    <a:extLst>
                      <a:ext uri="{FF2B5EF4-FFF2-40B4-BE49-F238E27FC236}">
                        <a16:creationId xmlns:a16="http://schemas.microsoft.com/office/drawing/2014/main" id="{CE26B782-7D4C-84F6-8312-5651C11A8DD4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929" name="Oval 928">
                      <a:extLst>
                        <a:ext uri="{FF2B5EF4-FFF2-40B4-BE49-F238E27FC236}">
                          <a16:creationId xmlns:a16="http://schemas.microsoft.com/office/drawing/2014/main" id="{C565438A-581E-C16E-17B3-1976C1A4A7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30" name="Rectangle 929">
                      <a:extLst>
                        <a:ext uri="{FF2B5EF4-FFF2-40B4-BE49-F238E27FC236}">
                          <a16:creationId xmlns:a16="http://schemas.microsoft.com/office/drawing/2014/main" id="{CAB0B7B5-E603-04AD-9167-67498F87D9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20" name="Group 919">
                    <a:extLst>
                      <a:ext uri="{FF2B5EF4-FFF2-40B4-BE49-F238E27FC236}">
                        <a16:creationId xmlns:a16="http://schemas.microsoft.com/office/drawing/2014/main" id="{AD7CB3C9-91D1-E806-420F-5D0DA41ADF8C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927" name="Oval 926">
                      <a:extLst>
                        <a:ext uri="{FF2B5EF4-FFF2-40B4-BE49-F238E27FC236}">
                          <a16:creationId xmlns:a16="http://schemas.microsoft.com/office/drawing/2014/main" id="{567904B1-6943-5FDF-682D-8D5145591A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8" name="Rectangle 927">
                      <a:extLst>
                        <a:ext uri="{FF2B5EF4-FFF2-40B4-BE49-F238E27FC236}">
                          <a16:creationId xmlns:a16="http://schemas.microsoft.com/office/drawing/2014/main" id="{1FAC3265-1E31-0184-1583-F1FAB736957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21" name="Group 920">
                    <a:extLst>
                      <a:ext uri="{FF2B5EF4-FFF2-40B4-BE49-F238E27FC236}">
                        <a16:creationId xmlns:a16="http://schemas.microsoft.com/office/drawing/2014/main" id="{7FAE1658-4158-33DD-FD6A-7704BE7CEC48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925" name="Oval 924">
                      <a:extLst>
                        <a:ext uri="{FF2B5EF4-FFF2-40B4-BE49-F238E27FC236}">
                          <a16:creationId xmlns:a16="http://schemas.microsoft.com/office/drawing/2014/main" id="{B33E55E6-D642-2BD4-FA31-F3B418E879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6" name="Rectangle 925">
                      <a:extLst>
                        <a:ext uri="{FF2B5EF4-FFF2-40B4-BE49-F238E27FC236}">
                          <a16:creationId xmlns:a16="http://schemas.microsoft.com/office/drawing/2014/main" id="{DC74FE28-97BF-6EE4-688B-2F5345C9E1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22" name="Group 921">
                    <a:extLst>
                      <a:ext uri="{FF2B5EF4-FFF2-40B4-BE49-F238E27FC236}">
                        <a16:creationId xmlns:a16="http://schemas.microsoft.com/office/drawing/2014/main" id="{DEED3927-7566-2635-94DF-23B0A1D0D051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923" name="Oval 922">
                      <a:extLst>
                        <a:ext uri="{FF2B5EF4-FFF2-40B4-BE49-F238E27FC236}">
                          <a16:creationId xmlns:a16="http://schemas.microsoft.com/office/drawing/2014/main" id="{62BEF720-7643-C95A-549D-068857B558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4" name="Rectangle 923">
                      <a:extLst>
                        <a:ext uri="{FF2B5EF4-FFF2-40B4-BE49-F238E27FC236}">
                          <a16:creationId xmlns:a16="http://schemas.microsoft.com/office/drawing/2014/main" id="{81F232A6-6296-DAFF-00C8-C2958E6D0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06" name="Group 905">
                  <a:extLst>
                    <a:ext uri="{FF2B5EF4-FFF2-40B4-BE49-F238E27FC236}">
                      <a16:creationId xmlns:a16="http://schemas.microsoft.com/office/drawing/2014/main" id="{5DDF7888-29F3-FE96-1E5E-03ED0E09A8EF}"/>
                    </a:ext>
                  </a:extLst>
                </p:cNvPr>
                <p:cNvGrpSpPr/>
                <p:nvPr/>
              </p:nvGrpSpPr>
              <p:grpSpPr>
                <a:xfrm>
                  <a:off x="8060299" y="5815613"/>
                  <a:ext cx="569919" cy="38654"/>
                  <a:chOff x="8850229" y="5901580"/>
                  <a:chExt cx="569919" cy="38654"/>
                </a:xfrm>
              </p:grpSpPr>
              <p:sp>
                <p:nvSpPr>
                  <p:cNvPr id="907" name="Rectangle 906">
                    <a:extLst>
                      <a:ext uri="{FF2B5EF4-FFF2-40B4-BE49-F238E27FC236}">
                        <a16:creationId xmlns:a16="http://schemas.microsoft.com/office/drawing/2014/main" id="{922D9130-37C6-5A1C-E76D-7387EFE45E05}"/>
                      </a:ext>
                    </a:extLst>
                  </p:cNvPr>
                  <p:cNvSpPr/>
                  <p:nvPr/>
                </p:nvSpPr>
                <p:spPr>
                  <a:xfrm>
                    <a:off x="8850229" y="590340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8" name="Rectangle 907">
                    <a:extLst>
                      <a:ext uri="{FF2B5EF4-FFF2-40B4-BE49-F238E27FC236}">
                        <a16:creationId xmlns:a16="http://schemas.microsoft.com/office/drawing/2014/main" id="{59E79A51-4B91-D99D-D9C8-5734A601953A}"/>
                      </a:ext>
                    </a:extLst>
                  </p:cNvPr>
                  <p:cNvSpPr/>
                  <p:nvPr/>
                </p:nvSpPr>
                <p:spPr>
                  <a:xfrm>
                    <a:off x="8925956" y="590388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9" name="Rectangle 908">
                    <a:extLst>
                      <a:ext uri="{FF2B5EF4-FFF2-40B4-BE49-F238E27FC236}">
                        <a16:creationId xmlns:a16="http://schemas.microsoft.com/office/drawing/2014/main" id="{3F673369-B960-ED79-5BDB-3CC17FD09D56}"/>
                      </a:ext>
                    </a:extLst>
                  </p:cNvPr>
                  <p:cNvSpPr/>
                  <p:nvPr/>
                </p:nvSpPr>
                <p:spPr>
                  <a:xfrm>
                    <a:off x="9000676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0" name="Rectangle 909">
                    <a:extLst>
                      <a:ext uri="{FF2B5EF4-FFF2-40B4-BE49-F238E27FC236}">
                        <a16:creationId xmlns:a16="http://schemas.microsoft.com/office/drawing/2014/main" id="{EE0E25FF-BF40-8918-64F8-56C617D98A7C}"/>
                      </a:ext>
                    </a:extLst>
                  </p:cNvPr>
                  <p:cNvSpPr/>
                  <p:nvPr/>
                </p:nvSpPr>
                <p:spPr>
                  <a:xfrm>
                    <a:off x="9076403" y="5902545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1" name="Rectangle 910">
                    <a:extLst>
                      <a:ext uri="{FF2B5EF4-FFF2-40B4-BE49-F238E27FC236}">
                        <a16:creationId xmlns:a16="http://schemas.microsoft.com/office/drawing/2014/main" id="{E93617DD-FF73-8AD7-04D5-869EA4AB9A26}"/>
                      </a:ext>
                    </a:extLst>
                  </p:cNvPr>
                  <p:cNvSpPr/>
                  <p:nvPr/>
                </p:nvSpPr>
                <p:spPr>
                  <a:xfrm>
                    <a:off x="9148538" y="590292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2" name="Rectangle 911">
                    <a:extLst>
                      <a:ext uri="{FF2B5EF4-FFF2-40B4-BE49-F238E27FC236}">
                        <a16:creationId xmlns:a16="http://schemas.microsoft.com/office/drawing/2014/main" id="{9A182A3C-4873-A5FB-F223-3233A84CBE7F}"/>
                      </a:ext>
                    </a:extLst>
                  </p:cNvPr>
                  <p:cNvSpPr/>
                  <p:nvPr/>
                </p:nvSpPr>
                <p:spPr>
                  <a:xfrm>
                    <a:off x="9224265" y="5903402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3" name="Rectangle 912">
                    <a:extLst>
                      <a:ext uri="{FF2B5EF4-FFF2-40B4-BE49-F238E27FC236}">
                        <a16:creationId xmlns:a16="http://schemas.microsoft.com/office/drawing/2014/main" id="{01AA7D9E-8B5D-72E7-2BFA-A4E13DAE895E}"/>
                      </a:ext>
                    </a:extLst>
                  </p:cNvPr>
                  <p:cNvSpPr/>
                  <p:nvPr/>
                </p:nvSpPr>
                <p:spPr>
                  <a:xfrm>
                    <a:off x="9298985" y="5901580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4" name="Rectangle 913">
                    <a:extLst>
                      <a:ext uri="{FF2B5EF4-FFF2-40B4-BE49-F238E27FC236}">
                        <a16:creationId xmlns:a16="http://schemas.microsoft.com/office/drawing/2014/main" id="{9953FE88-C65C-D7F8-D349-98CEF9F9D376}"/>
                      </a:ext>
                    </a:extLst>
                  </p:cNvPr>
                  <p:cNvSpPr/>
                  <p:nvPr/>
                </p:nvSpPr>
                <p:spPr>
                  <a:xfrm>
                    <a:off x="9374712" y="5902063"/>
                    <a:ext cx="45436" cy="36349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45" name="Group 344">
                <a:extLst>
                  <a:ext uri="{FF2B5EF4-FFF2-40B4-BE49-F238E27FC236}">
                    <a16:creationId xmlns:a16="http://schemas.microsoft.com/office/drawing/2014/main" id="{2F12519B-300D-A42B-FA07-EFA93C3016AE}"/>
                  </a:ext>
                </a:extLst>
              </p:cNvPr>
              <p:cNvGrpSpPr/>
              <p:nvPr/>
            </p:nvGrpSpPr>
            <p:grpSpPr>
              <a:xfrm>
                <a:off x="5378661" y="5714679"/>
                <a:ext cx="169596" cy="69901"/>
                <a:chOff x="2556464" y="5692305"/>
                <a:chExt cx="180640" cy="69901"/>
              </a:xfrm>
            </p:grpSpPr>
            <p:grpSp>
              <p:nvGrpSpPr>
                <p:cNvPr id="346" name="Group 345">
                  <a:extLst>
                    <a:ext uri="{FF2B5EF4-FFF2-40B4-BE49-F238E27FC236}">
                      <a16:creationId xmlns:a16="http://schemas.microsoft.com/office/drawing/2014/main" id="{D14DDDE3-50FA-60C6-9C03-1F1B5A68AD4B}"/>
                    </a:ext>
                  </a:extLst>
                </p:cNvPr>
                <p:cNvGrpSpPr/>
                <p:nvPr/>
              </p:nvGrpSpPr>
              <p:grpSpPr>
                <a:xfrm>
                  <a:off x="2556464" y="5692305"/>
                  <a:ext cx="29953" cy="69617"/>
                  <a:chOff x="1752599" y="1456322"/>
                  <a:chExt cx="92009" cy="238108"/>
                </a:xfrm>
              </p:grpSpPr>
              <p:sp>
                <p:nvSpPr>
                  <p:cNvPr id="360" name="Oval 359">
                    <a:extLst>
                      <a:ext uri="{FF2B5EF4-FFF2-40B4-BE49-F238E27FC236}">
                        <a16:creationId xmlns:a16="http://schemas.microsoft.com/office/drawing/2014/main" id="{3537BC62-2976-7E6F-A22D-95594A87279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1" name="Rectangle 360">
                    <a:extLst>
                      <a:ext uri="{FF2B5EF4-FFF2-40B4-BE49-F238E27FC236}">
                        <a16:creationId xmlns:a16="http://schemas.microsoft.com/office/drawing/2014/main" id="{DCE7CB80-08FB-A8C9-53FF-B96555D4062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7" name="Group 346">
                  <a:extLst>
                    <a:ext uri="{FF2B5EF4-FFF2-40B4-BE49-F238E27FC236}">
                      <a16:creationId xmlns:a16="http://schemas.microsoft.com/office/drawing/2014/main" id="{8C4B9DF7-8A3D-6ECC-CB9A-7338964C0913}"/>
                    </a:ext>
                  </a:extLst>
                </p:cNvPr>
                <p:cNvGrpSpPr/>
                <p:nvPr/>
              </p:nvGrpSpPr>
              <p:grpSpPr>
                <a:xfrm>
                  <a:off x="2606077" y="5692308"/>
                  <a:ext cx="29953" cy="69898"/>
                  <a:chOff x="1752599" y="1455362"/>
                  <a:chExt cx="92009" cy="239068"/>
                </a:xfrm>
              </p:grpSpPr>
              <p:sp>
                <p:nvSpPr>
                  <p:cNvPr id="358" name="Oval 357">
                    <a:extLst>
                      <a:ext uri="{FF2B5EF4-FFF2-40B4-BE49-F238E27FC236}">
                        <a16:creationId xmlns:a16="http://schemas.microsoft.com/office/drawing/2014/main" id="{4DA3BF58-B04B-5CF4-0F81-14DCA1607E3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Rectangle 358">
                    <a:extLst>
                      <a:ext uri="{FF2B5EF4-FFF2-40B4-BE49-F238E27FC236}">
                        <a16:creationId xmlns:a16="http://schemas.microsoft.com/office/drawing/2014/main" id="{F7769113-9202-994D-F87E-A53F153FD02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8" name="Group 347">
                  <a:extLst>
                    <a:ext uri="{FF2B5EF4-FFF2-40B4-BE49-F238E27FC236}">
                      <a16:creationId xmlns:a16="http://schemas.microsoft.com/office/drawing/2014/main" id="{E47B1A7E-988D-6FDD-D616-F6E0FF9281EC}"/>
                    </a:ext>
                  </a:extLst>
                </p:cNvPr>
                <p:cNvGrpSpPr/>
                <p:nvPr/>
              </p:nvGrpSpPr>
              <p:grpSpPr>
                <a:xfrm>
                  <a:off x="2655030" y="5699184"/>
                  <a:ext cx="29953" cy="61950"/>
                  <a:chOff x="1752599" y="1482545"/>
                  <a:chExt cx="92009" cy="211885"/>
                </a:xfrm>
              </p:grpSpPr>
              <p:sp>
                <p:nvSpPr>
                  <p:cNvPr id="356" name="Oval 355">
                    <a:extLst>
                      <a:ext uri="{FF2B5EF4-FFF2-40B4-BE49-F238E27FC236}">
                        <a16:creationId xmlns:a16="http://schemas.microsoft.com/office/drawing/2014/main" id="{96BBF196-ED81-2B19-66C1-B04CFF98F57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7" name="Rectangle 356">
                    <a:extLst>
                      <a:ext uri="{FF2B5EF4-FFF2-40B4-BE49-F238E27FC236}">
                        <a16:creationId xmlns:a16="http://schemas.microsoft.com/office/drawing/2014/main" id="{11271123-1A35-892B-67C8-A789DB7C09B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9" name="Group 348">
                  <a:extLst>
                    <a:ext uri="{FF2B5EF4-FFF2-40B4-BE49-F238E27FC236}">
                      <a16:creationId xmlns:a16="http://schemas.microsoft.com/office/drawing/2014/main" id="{3D93EFCC-A02E-9EB7-97E7-B596D66FD64D}"/>
                    </a:ext>
                  </a:extLst>
                </p:cNvPr>
                <p:cNvGrpSpPr/>
                <p:nvPr/>
              </p:nvGrpSpPr>
              <p:grpSpPr>
                <a:xfrm>
                  <a:off x="2704643" y="5702977"/>
                  <a:ext cx="29953" cy="58441"/>
                  <a:chOff x="1752599" y="1494547"/>
                  <a:chExt cx="92009" cy="199883"/>
                </a:xfrm>
              </p:grpSpPr>
              <p:sp>
                <p:nvSpPr>
                  <p:cNvPr id="354" name="Oval 353">
                    <a:extLst>
                      <a:ext uri="{FF2B5EF4-FFF2-40B4-BE49-F238E27FC236}">
                        <a16:creationId xmlns:a16="http://schemas.microsoft.com/office/drawing/2014/main" id="{761FB8F5-EB11-BA24-A9CF-6AAE1D4A33B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5" name="Rectangle 354">
                    <a:extLst>
                      <a:ext uri="{FF2B5EF4-FFF2-40B4-BE49-F238E27FC236}">
                        <a16:creationId xmlns:a16="http://schemas.microsoft.com/office/drawing/2014/main" id="{8466B4B9-6991-345B-DA6A-DC72DDE5485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50" name="Rectangle 349">
                  <a:extLst>
                    <a:ext uri="{FF2B5EF4-FFF2-40B4-BE49-F238E27FC236}">
                      <a16:creationId xmlns:a16="http://schemas.microsoft.com/office/drawing/2014/main" id="{3E6A1F81-46A9-4442-4511-87FEC80A9108}"/>
                    </a:ext>
                  </a:extLst>
                </p:cNvPr>
                <p:cNvSpPr/>
                <p:nvPr/>
              </p:nvSpPr>
              <p:spPr>
                <a:xfrm>
                  <a:off x="2559157" y="5698544"/>
                  <a:ext cx="29768" cy="21388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1" name="Rectangle 350">
                  <a:extLst>
                    <a:ext uri="{FF2B5EF4-FFF2-40B4-BE49-F238E27FC236}">
                      <a16:creationId xmlns:a16="http://schemas.microsoft.com/office/drawing/2014/main" id="{32F7CEC4-9F97-549B-7E97-57D926AE50D9}"/>
                    </a:ext>
                  </a:extLst>
                </p:cNvPr>
                <p:cNvSpPr/>
                <p:nvPr/>
              </p:nvSpPr>
              <p:spPr>
                <a:xfrm>
                  <a:off x="2608770" y="5698828"/>
                  <a:ext cx="29768" cy="21388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2" name="Rectangle 351">
                  <a:extLst>
                    <a:ext uri="{FF2B5EF4-FFF2-40B4-BE49-F238E27FC236}">
                      <a16:creationId xmlns:a16="http://schemas.microsoft.com/office/drawing/2014/main" id="{9059D7DC-FD5E-D2EC-8D9D-953EBBFA27B9}"/>
                    </a:ext>
                  </a:extLst>
                </p:cNvPr>
                <p:cNvSpPr/>
                <p:nvPr/>
              </p:nvSpPr>
              <p:spPr>
                <a:xfrm>
                  <a:off x="2657724" y="5697756"/>
                  <a:ext cx="29768" cy="21388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3" name="Rectangle 352">
                  <a:extLst>
                    <a:ext uri="{FF2B5EF4-FFF2-40B4-BE49-F238E27FC236}">
                      <a16:creationId xmlns:a16="http://schemas.microsoft.com/office/drawing/2014/main" id="{39F7EBC4-868E-0BE5-4279-B4599C61482F}"/>
                    </a:ext>
                  </a:extLst>
                </p:cNvPr>
                <p:cNvSpPr/>
                <p:nvPr/>
              </p:nvSpPr>
              <p:spPr>
                <a:xfrm>
                  <a:off x="2707336" y="5698040"/>
                  <a:ext cx="29768" cy="21388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DF1558C-AB8A-A947-0E75-B423C172AD30}"/>
                </a:ext>
              </a:extLst>
            </p:cNvPr>
            <p:cNvGrpSpPr/>
            <p:nvPr/>
          </p:nvGrpSpPr>
          <p:grpSpPr>
            <a:xfrm>
              <a:off x="760924" y="3538816"/>
              <a:ext cx="614508" cy="358395"/>
              <a:chOff x="7792088" y="3428999"/>
              <a:chExt cx="614508" cy="358395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FBFA054-D3D2-3B0F-3861-4A9EDF85A1AD}"/>
                  </a:ext>
                </a:extLst>
              </p:cNvPr>
              <p:cNvSpPr/>
              <p:nvPr/>
            </p:nvSpPr>
            <p:spPr>
              <a:xfrm>
                <a:off x="7792088" y="3429000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D2CEBEF-AC8F-BD46-0198-70E3D4A34C2A}"/>
                  </a:ext>
                </a:extLst>
              </p:cNvPr>
              <p:cNvSpPr/>
              <p:nvPr/>
            </p:nvSpPr>
            <p:spPr>
              <a:xfrm>
                <a:off x="8022511" y="3429000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6C47AB5-F002-F616-6079-73AADA8B90F2}"/>
                  </a:ext>
                </a:extLst>
              </p:cNvPr>
              <p:cNvSpPr/>
              <p:nvPr/>
            </p:nvSpPr>
            <p:spPr>
              <a:xfrm>
                <a:off x="8257842" y="3428999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87DDBFD-FB79-920E-ADE7-E9389702700C}"/>
                  </a:ext>
                </a:extLst>
              </p:cNvPr>
              <p:cNvSpPr/>
              <p:nvPr/>
            </p:nvSpPr>
            <p:spPr>
              <a:xfrm>
                <a:off x="7792088" y="3581399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469FE2C-BE72-8C1E-D4B4-7C1835E13270}"/>
                  </a:ext>
                </a:extLst>
              </p:cNvPr>
              <p:cNvSpPr/>
              <p:nvPr/>
            </p:nvSpPr>
            <p:spPr>
              <a:xfrm>
                <a:off x="8022511" y="3581399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75023FC-0DE8-1309-E742-D8647C7A10D6}"/>
                  </a:ext>
                </a:extLst>
              </p:cNvPr>
              <p:cNvSpPr/>
              <p:nvPr/>
            </p:nvSpPr>
            <p:spPr>
              <a:xfrm>
                <a:off x="8257842" y="3581398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D9ABEF2-B278-7625-EE8A-E0250EF50C6A}"/>
                  </a:ext>
                </a:extLst>
              </p:cNvPr>
              <p:cNvSpPr/>
              <p:nvPr/>
            </p:nvSpPr>
            <p:spPr>
              <a:xfrm>
                <a:off x="7792088" y="3733799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C28416BE-7A68-CB23-504A-DD0AEEB3C146}"/>
                  </a:ext>
                </a:extLst>
              </p:cNvPr>
              <p:cNvSpPr/>
              <p:nvPr/>
            </p:nvSpPr>
            <p:spPr>
              <a:xfrm>
                <a:off x="8022511" y="3733799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39EE3999-23E2-4111-4569-6B3D4D01C2AB}"/>
                  </a:ext>
                </a:extLst>
              </p:cNvPr>
              <p:cNvSpPr/>
              <p:nvPr/>
            </p:nvSpPr>
            <p:spPr>
              <a:xfrm>
                <a:off x="8257842" y="3733798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6BB69BE-D020-8AAE-34CE-1B1195FAAB02}"/>
                </a:ext>
              </a:extLst>
            </p:cNvPr>
            <p:cNvGrpSpPr/>
            <p:nvPr/>
          </p:nvGrpSpPr>
          <p:grpSpPr>
            <a:xfrm>
              <a:off x="760924" y="3996015"/>
              <a:ext cx="614508" cy="358395"/>
              <a:chOff x="7792088" y="3428999"/>
              <a:chExt cx="614508" cy="358395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4168A10-DC6C-032A-46EE-9F68ECB8B332}"/>
                  </a:ext>
                </a:extLst>
              </p:cNvPr>
              <p:cNvSpPr/>
              <p:nvPr/>
            </p:nvSpPr>
            <p:spPr>
              <a:xfrm>
                <a:off x="7792088" y="3429000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DB3DB9EF-D2B2-AD93-59D9-A69C151732E9}"/>
                  </a:ext>
                </a:extLst>
              </p:cNvPr>
              <p:cNvSpPr/>
              <p:nvPr/>
            </p:nvSpPr>
            <p:spPr>
              <a:xfrm>
                <a:off x="8022511" y="3429000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3FEB1ADB-F9DB-4856-F885-555FF80802EB}"/>
                  </a:ext>
                </a:extLst>
              </p:cNvPr>
              <p:cNvSpPr/>
              <p:nvPr/>
            </p:nvSpPr>
            <p:spPr>
              <a:xfrm>
                <a:off x="8257842" y="3428999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E19A00EF-5CB7-D3EE-8748-50EBB94806EC}"/>
                  </a:ext>
                </a:extLst>
              </p:cNvPr>
              <p:cNvSpPr/>
              <p:nvPr/>
            </p:nvSpPr>
            <p:spPr>
              <a:xfrm>
                <a:off x="7792088" y="3581399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8A97CA47-6AF5-616B-7A2F-7C7959A3738F}"/>
                  </a:ext>
                </a:extLst>
              </p:cNvPr>
              <p:cNvSpPr/>
              <p:nvPr/>
            </p:nvSpPr>
            <p:spPr>
              <a:xfrm>
                <a:off x="8022511" y="3581399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3B165D75-FC0F-FB0B-F3BC-8287E2278327}"/>
                  </a:ext>
                </a:extLst>
              </p:cNvPr>
              <p:cNvSpPr/>
              <p:nvPr/>
            </p:nvSpPr>
            <p:spPr>
              <a:xfrm>
                <a:off x="8257842" y="3581398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E94D6BD9-577B-0A48-96FA-8662814F6EF0}"/>
                  </a:ext>
                </a:extLst>
              </p:cNvPr>
              <p:cNvSpPr/>
              <p:nvPr/>
            </p:nvSpPr>
            <p:spPr>
              <a:xfrm>
                <a:off x="7792088" y="3733799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BFE5D472-2286-66CC-282B-8E4481BE6D46}"/>
                  </a:ext>
                </a:extLst>
              </p:cNvPr>
              <p:cNvSpPr/>
              <p:nvPr/>
            </p:nvSpPr>
            <p:spPr>
              <a:xfrm>
                <a:off x="8022511" y="3733799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B5571B44-C698-52E1-5450-D68C45B03EAF}"/>
                  </a:ext>
                </a:extLst>
              </p:cNvPr>
              <p:cNvSpPr/>
              <p:nvPr/>
            </p:nvSpPr>
            <p:spPr>
              <a:xfrm>
                <a:off x="8257842" y="3733798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9CE8229D-1028-2192-CF6F-1320DE4F1EE7}"/>
                </a:ext>
              </a:extLst>
            </p:cNvPr>
            <p:cNvGrpSpPr/>
            <p:nvPr/>
          </p:nvGrpSpPr>
          <p:grpSpPr>
            <a:xfrm>
              <a:off x="4099786" y="4039834"/>
              <a:ext cx="1254734" cy="358395"/>
              <a:chOff x="9982564" y="3833698"/>
              <a:chExt cx="1254734" cy="358395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9E7843F0-9679-5D8C-ED8E-7EC36B4E8314}"/>
                  </a:ext>
                </a:extLst>
              </p:cNvPr>
              <p:cNvSpPr/>
              <p:nvPr/>
            </p:nvSpPr>
            <p:spPr>
              <a:xfrm>
                <a:off x="9982564" y="3847553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12401A6C-AA3D-C790-6FAC-6F2DC417B0D3}"/>
                  </a:ext>
                </a:extLst>
              </p:cNvPr>
              <p:cNvSpPr/>
              <p:nvPr/>
            </p:nvSpPr>
            <p:spPr>
              <a:xfrm>
                <a:off x="10195487" y="3843542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5A1E7DF9-89A0-00BA-F147-C25FFC0B8194}"/>
                  </a:ext>
                </a:extLst>
              </p:cNvPr>
              <p:cNvGrpSpPr/>
              <p:nvPr/>
            </p:nvGrpSpPr>
            <p:grpSpPr>
              <a:xfrm>
                <a:off x="10622790" y="3833698"/>
                <a:ext cx="614508" cy="358395"/>
                <a:chOff x="7792088" y="3428999"/>
                <a:chExt cx="614508" cy="358395"/>
              </a:xfrm>
            </p:grpSpPr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F4D45497-DA41-453E-FF40-815621477455}"/>
                    </a:ext>
                  </a:extLst>
                </p:cNvPr>
                <p:cNvSpPr/>
                <p:nvPr/>
              </p:nvSpPr>
              <p:spPr>
                <a:xfrm>
                  <a:off x="7792088" y="3429000"/>
                  <a:ext cx="148754" cy="53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702B85CA-F353-E953-CC18-9FA46D6A03E8}"/>
                    </a:ext>
                  </a:extLst>
                </p:cNvPr>
                <p:cNvSpPr/>
                <p:nvPr/>
              </p:nvSpPr>
              <p:spPr>
                <a:xfrm>
                  <a:off x="8022511" y="3429000"/>
                  <a:ext cx="148754" cy="53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FA244D37-0BCB-B199-D99D-D15BDD8F4CE6}"/>
                    </a:ext>
                  </a:extLst>
                </p:cNvPr>
                <p:cNvSpPr/>
                <p:nvPr/>
              </p:nvSpPr>
              <p:spPr>
                <a:xfrm>
                  <a:off x="8257842" y="3428999"/>
                  <a:ext cx="148754" cy="53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D3B2CC18-1F77-8F18-E907-6F2FF2B37593}"/>
                    </a:ext>
                  </a:extLst>
                </p:cNvPr>
                <p:cNvSpPr/>
                <p:nvPr/>
              </p:nvSpPr>
              <p:spPr>
                <a:xfrm>
                  <a:off x="7792088" y="3581399"/>
                  <a:ext cx="148754" cy="53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 199">
                  <a:extLst>
                    <a:ext uri="{FF2B5EF4-FFF2-40B4-BE49-F238E27FC236}">
                      <a16:creationId xmlns:a16="http://schemas.microsoft.com/office/drawing/2014/main" id="{0FA8E414-C284-B574-B421-69BC08DA471C}"/>
                    </a:ext>
                  </a:extLst>
                </p:cNvPr>
                <p:cNvSpPr/>
                <p:nvPr/>
              </p:nvSpPr>
              <p:spPr>
                <a:xfrm>
                  <a:off x="8022511" y="3581399"/>
                  <a:ext cx="148754" cy="53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6A54130D-CDB2-777F-61F5-4959AF4D9787}"/>
                    </a:ext>
                  </a:extLst>
                </p:cNvPr>
                <p:cNvSpPr/>
                <p:nvPr/>
              </p:nvSpPr>
              <p:spPr>
                <a:xfrm>
                  <a:off x="8257842" y="3581398"/>
                  <a:ext cx="148754" cy="53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86504E9E-BC2C-AA83-158D-E2EC9E361E57}"/>
                    </a:ext>
                  </a:extLst>
                </p:cNvPr>
                <p:cNvSpPr/>
                <p:nvPr/>
              </p:nvSpPr>
              <p:spPr>
                <a:xfrm>
                  <a:off x="7792088" y="3733799"/>
                  <a:ext cx="148754" cy="53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F1CB5C87-5F0E-643A-92D5-D56078A4A966}"/>
                    </a:ext>
                  </a:extLst>
                </p:cNvPr>
                <p:cNvSpPr/>
                <p:nvPr/>
              </p:nvSpPr>
              <p:spPr>
                <a:xfrm>
                  <a:off x="8022511" y="3733799"/>
                  <a:ext cx="148754" cy="53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7" name="Rectangle 546">
                  <a:extLst>
                    <a:ext uri="{FF2B5EF4-FFF2-40B4-BE49-F238E27FC236}">
                      <a16:creationId xmlns:a16="http://schemas.microsoft.com/office/drawing/2014/main" id="{9EF5A71D-A211-C1BF-1D6D-4423E354C202}"/>
                    </a:ext>
                  </a:extLst>
                </p:cNvPr>
                <p:cNvSpPr/>
                <p:nvPr/>
              </p:nvSpPr>
              <p:spPr>
                <a:xfrm>
                  <a:off x="8257842" y="3733798"/>
                  <a:ext cx="148754" cy="53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0024CF99-2D77-15B0-4110-01AF7D3F75C2}"/>
                  </a:ext>
                </a:extLst>
              </p:cNvPr>
              <p:cNvSpPr/>
              <p:nvPr/>
            </p:nvSpPr>
            <p:spPr>
              <a:xfrm>
                <a:off x="10408410" y="3834607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0990657-D39F-079F-369A-83E261B5483B}"/>
                  </a:ext>
                </a:extLst>
              </p:cNvPr>
              <p:cNvSpPr/>
              <p:nvPr/>
            </p:nvSpPr>
            <p:spPr>
              <a:xfrm>
                <a:off x="9982564" y="3999043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2069B9F-FCDA-2E24-A126-3EFC998F010D}"/>
                  </a:ext>
                </a:extLst>
              </p:cNvPr>
              <p:cNvSpPr/>
              <p:nvPr/>
            </p:nvSpPr>
            <p:spPr>
              <a:xfrm>
                <a:off x="10195487" y="3995032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7D54EDD0-81A2-9DEC-2460-30D9B7E7DA62}"/>
                  </a:ext>
                </a:extLst>
              </p:cNvPr>
              <p:cNvSpPr/>
              <p:nvPr/>
            </p:nvSpPr>
            <p:spPr>
              <a:xfrm>
                <a:off x="10408410" y="3986097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C2A54742-5D71-97CB-90A4-FDE77F2AD34E}"/>
                  </a:ext>
                </a:extLst>
              </p:cNvPr>
              <p:cNvSpPr/>
              <p:nvPr/>
            </p:nvSpPr>
            <p:spPr>
              <a:xfrm>
                <a:off x="9982564" y="4138497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DD749015-3592-89C9-CE79-BB1619EBFD8C}"/>
                  </a:ext>
                </a:extLst>
              </p:cNvPr>
              <p:cNvSpPr/>
              <p:nvPr/>
            </p:nvSpPr>
            <p:spPr>
              <a:xfrm>
                <a:off x="10195487" y="4134486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CC9D918-D84A-E03D-6A3E-49007C9EB55D}"/>
                  </a:ext>
                </a:extLst>
              </p:cNvPr>
              <p:cNvSpPr/>
              <p:nvPr/>
            </p:nvSpPr>
            <p:spPr>
              <a:xfrm>
                <a:off x="10408410" y="4125551"/>
                <a:ext cx="148754" cy="53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63" name="Rectangle 562">
              <a:extLst>
                <a:ext uri="{FF2B5EF4-FFF2-40B4-BE49-F238E27FC236}">
                  <a16:creationId xmlns:a16="http://schemas.microsoft.com/office/drawing/2014/main" id="{F804459A-4A03-ECFC-75B1-BC77B0D07BE0}"/>
                </a:ext>
              </a:extLst>
            </p:cNvPr>
            <p:cNvSpPr/>
            <p:nvPr/>
          </p:nvSpPr>
          <p:spPr>
            <a:xfrm>
              <a:off x="4047544" y="5942593"/>
              <a:ext cx="1403689" cy="24688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DTC/discreet cap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941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8C6C0-BBA7-4C56-B401-2DE0754BC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25" y="571501"/>
            <a:ext cx="10072086" cy="708222"/>
          </a:xfrm>
        </p:spPr>
        <p:txBody>
          <a:bodyPr/>
          <a:lstStyle/>
          <a:p>
            <a:r>
              <a:rPr lang="en-US" sz="2800"/>
              <a:t>NVL-PX with chiplet stacking variants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CA72F0B-DE9A-CE33-9752-A8644B227750}"/>
              </a:ext>
            </a:extLst>
          </p:cNvPr>
          <p:cNvGrpSpPr/>
          <p:nvPr/>
        </p:nvGrpSpPr>
        <p:grpSpPr>
          <a:xfrm>
            <a:off x="698901" y="1198452"/>
            <a:ext cx="2985302" cy="5306581"/>
            <a:chOff x="698901" y="1198452"/>
            <a:chExt cx="2985302" cy="530658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74F1E50-7346-80F8-F55D-099B351E752D}"/>
                </a:ext>
              </a:extLst>
            </p:cNvPr>
            <p:cNvSpPr>
              <a:spLocks/>
            </p:cNvSpPr>
            <p:nvPr/>
          </p:nvSpPr>
          <p:spPr>
            <a:xfrm>
              <a:off x="1786978" y="1285375"/>
              <a:ext cx="1828800" cy="3200400"/>
            </a:xfrm>
            <a:prstGeom prst="rect">
              <a:avLst/>
            </a:prstGeom>
            <a:solidFill>
              <a:srgbClr val="92D05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</a:t>
              </a:r>
              <a:b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  <a:p>
              <a:pPr algn="ctr"/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A6AB8C2-0E67-88C1-4CB7-9A8C0D123A1E}"/>
                </a:ext>
              </a:extLst>
            </p:cNvPr>
            <p:cNvSpPr>
              <a:spLocks/>
            </p:cNvSpPr>
            <p:nvPr/>
          </p:nvSpPr>
          <p:spPr>
            <a:xfrm>
              <a:off x="1234151" y="4519645"/>
              <a:ext cx="2377440" cy="1920240"/>
            </a:xfrm>
            <a:prstGeom prst="rect">
              <a:avLst/>
            </a:prstGeom>
            <a:solidFill>
              <a:srgbClr val="C0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</a:t>
              </a:r>
              <a:b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GPU-PX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029C24A-7AA0-8540-95CC-06762B899660}"/>
                </a:ext>
              </a:extLst>
            </p:cNvPr>
            <p:cNvSpPr>
              <a:spLocks/>
            </p:cNvSpPr>
            <p:nvPr/>
          </p:nvSpPr>
          <p:spPr>
            <a:xfrm rot="5400000">
              <a:off x="319426" y="3065031"/>
              <a:ext cx="1874519" cy="960120"/>
            </a:xfrm>
            <a:prstGeom prst="rect">
              <a:avLst/>
            </a:prstGeom>
            <a:solidFill>
              <a:srgbClr val="00B0F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</a:t>
              </a:r>
              <a:b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PCD-PX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95A3049-EEE4-BF13-7C4A-AD96E69005B2}"/>
                </a:ext>
              </a:extLst>
            </p:cNvPr>
            <p:cNvSpPr>
              <a:spLocks/>
            </p:cNvSpPr>
            <p:nvPr/>
          </p:nvSpPr>
          <p:spPr>
            <a:xfrm>
              <a:off x="2427367" y="4421112"/>
              <a:ext cx="548022" cy="303439"/>
            </a:xfrm>
            <a:prstGeom prst="rect">
              <a:avLst/>
            </a:prstGeom>
            <a:solidFill>
              <a:schemeClr val="tx1">
                <a:alpha val="67059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Bridge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76F136-7A6A-E641-0BAB-84A8410E545F}"/>
                </a:ext>
              </a:extLst>
            </p:cNvPr>
            <p:cNvSpPr>
              <a:spLocks/>
            </p:cNvSpPr>
            <p:nvPr/>
          </p:nvSpPr>
          <p:spPr>
            <a:xfrm rot="16200000">
              <a:off x="1483482" y="3989264"/>
              <a:ext cx="548022" cy="303439"/>
            </a:xfrm>
            <a:prstGeom prst="rect">
              <a:avLst/>
            </a:prstGeom>
            <a:solidFill>
              <a:schemeClr val="tx1">
                <a:alpha val="67059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Bridge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FFC7202-FD0F-D9A9-5A38-938260513855}"/>
                </a:ext>
              </a:extLst>
            </p:cNvPr>
            <p:cNvSpPr/>
            <p:nvPr/>
          </p:nvSpPr>
          <p:spPr>
            <a:xfrm>
              <a:off x="698901" y="1198452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7330F88-BD43-60E3-B9D5-F092976FC457}"/>
                </a:ext>
              </a:extLst>
            </p:cNvPr>
            <p:cNvSpPr>
              <a:spLocks/>
            </p:cNvSpPr>
            <p:nvPr/>
          </p:nvSpPr>
          <p:spPr>
            <a:xfrm>
              <a:off x="2722247" y="2839476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C79C20D-AA19-35F3-D8EE-06EEE3B535B7}"/>
                </a:ext>
              </a:extLst>
            </p:cNvPr>
            <p:cNvSpPr>
              <a:spLocks/>
            </p:cNvSpPr>
            <p:nvPr/>
          </p:nvSpPr>
          <p:spPr>
            <a:xfrm>
              <a:off x="1805470" y="2841371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DC281E2-1DD7-E477-3E17-9117718FE07B}"/>
                </a:ext>
              </a:extLst>
            </p:cNvPr>
            <p:cNvSpPr>
              <a:spLocks/>
            </p:cNvSpPr>
            <p:nvPr/>
          </p:nvSpPr>
          <p:spPr>
            <a:xfrm>
              <a:off x="2724623" y="1394251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2625D92-909B-4CDE-9FCF-9649A6C408C6}"/>
                </a:ext>
              </a:extLst>
            </p:cNvPr>
            <p:cNvSpPr>
              <a:spLocks/>
            </p:cNvSpPr>
            <p:nvPr/>
          </p:nvSpPr>
          <p:spPr>
            <a:xfrm>
              <a:off x="1805470" y="1394251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7B2A318-A5CA-C532-ACFD-A5831A7A0384}"/>
              </a:ext>
            </a:extLst>
          </p:cNvPr>
          <p:cNvGrpSpPr/>
          <p:nvPr/>
        </p:nvGrpSpPr>
        <p:grpSpPr>
          <a:xfrm>
            <a:off x="7412201" y="2210198"/>
            <a:ext cx="4319473" cy="3353644"/>
            <a:chOff x="7412201" y="2210198"/>
            <a:chExt cx="4319473" cy="3353644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8D46396-DBF4-918B-9AA2-CD5CEDF50D28}"/>
                </a:ext>
              </a:extLst>
            </p:cNvPr>
            <p:cNvSpPr>
              <a:spLocks/>
            </p:cNvSpPr>
            <p:nvPr/>
          </p:nvSpPr>
          <p:spPr>
            <a:xfrm>
              <a:off x="9836217" y="2256429"/>
              <a:ext cx="1828800" cy="3200400"/>
            </a:xfrm>
            <a:prstGeom prst="rect">
              <a:avLst/>
            </a:prstGeom>
            <a:solidFill>
              <a:srgbClr val="92D05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E459900-88FB-486A-63C5-FF1F8910A2EC}"/>
                </a:ext>
              </a:extLst>
            </p:cNvPr>
            <p:cNvSpPr>
              <a:spLocks/>
            </p:cNvSpPr>
            <p:nvPr/>
          </p:nvSpPr>
          <p:spPr>
            <a:xfrm>
              <a:off x="7458777" y="2257295"/>
              <a:ext cx="2377440" cy="1920240"/>
            </a:xfrm>
            <a:prstGeom prst="rect">
              <a:avLst/>
            </a:prstGeom>
            <a:solidFill>
              <a:srgbClr val="C0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</a:t>
              </a:r>
              <a:b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GPU-PX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E112878-3D06-E102-B96C-50E67409ADB5}"/>
                </a:ext>
              </a:extLst>
            </p:cNvPr>
            <p:cNvSpPr>
              <a:spLocks/>
            </p:cNvSpPr>
            <p:nvPr/>
          </p:nvSpPr>
          <p:spPr>
            <a:xfrm>
              <a:off x="8294901" y="4482351"/>
              <a:ext cx="1874519" cy="960120"/>
            </a:xfrm>
            <a:prstGeom prst="rect">
              <a:avLst/>
            </a:prstGeom>
            <a:solidFill>
              <a:srgbClr val="00B0F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Embedded</a:t>
              </a:r>
              <a:b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 PCD-PX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4A3B920-052D-AD23-D3F7-8C82FA5501A0}"/>
                </a:ext>
              </a:extLst>
            </p:cNvPr>
            <p:cNvSpPr/>
            <p:nvPr/>
          </p:nvSpPr>
          <p:spPr>
            <a:xfrm>
              <a:off x="7412201" y="2210198"/>
              <a:ext cx="4319473" cy="3353644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D55A678-1129-7EEF-49B3-C993BD91D0A7}"/>
                </a:ext>
              </a:extLst>
            </p:cNvPr>
            <p:cNvSpPr>
              <a:spLocks/>
            </p:cNvSpPr>
            <p:nvPr/>
          </p:nvSpPr>
          <p:spPr>
            <a:xfrm>
              <a:off x="10785020" y="2704958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EFE3180-B8AD-D916-6CB3-640150B07576}"/>
                </a:ext>
              </a:extLst>
            </p:cNvPr>
            <p:cNvSpPr>
              <a:spLocks/>
            </p:cNvSpPr>
            <p:nvPr/>
          </p:nvSpPr>
          <p:spPr>
            <a:xfrm>
              <a:off x="9868243" y="2706853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58E973-B85D-CFE5-EB07-E9BA516B3A3E}"/>
                </a:ext>
              </a:extLst>
            </p:cNvPr>
            <p:cNvSpPr>
              <a:spLocks/>
            </p:cNvSpPr>
            <p:nvPr/>
          </p:nvSpPr>
          <p:spPr>
            <a:xfrm>
              <a:off x="8882533" y="2708869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4C28BFD-8ADC-284D-C404-0F00ECAC3035}"/>
                </a:ext>
              </a:extLst>
            </p:cNvPr>
            <p:cNvSpPr>
              <a:spLocks/>
            </p:cNvSpPr>
            <p:nvPr/>
          </p:nvSpPr>
          <p:spPr>
            <a:xfrm>
              <a:off x="7963380" y="2708869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03ADFCF-AEB8-4746-6833-BAFA4ADE4707}"/>
              </a:ext>
            </a:extLst>
          </p:cNvPr>
          <p:cNvGrpSpPr/>
          <p:nvPr/>
        </p:nvGrpSpPr>
        <p:grpSpPr>
          <a:xfrm>
            <a:off x="4062894" y="1198452"/>
            <a:ext cx="2985302" cy="5306581"/>
            <a:chOff x="4062894" y="1198452"/>
            <a:chExt cx="2985302" cy="530658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C2E3F98-9E25-B974-91CA-6E3324234F3A}"/>
                </a:ext>
              </a:extLst>
            </p:cNvPr>
            <p:cNvSpPr>
              <a:spLocks/>
            </p:cNvSpPr>
            <p:nvPr/>
          </p:nvSpPr>
          <p:spPr>
            <a:xfrm>
              <a:off x="5159078" y="1288599"/>
              <a:ext cx="1828800" cy="3200400"/>
            </a:xfrm>
            <a:prstGeom prst="rect">
              <a:avLst/>
            </a:prstGeom>
            <a:solidFill>
              <a:srgbClr val="92D05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</a:t>
              </a:r>
              <a:b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E72365B-A9B7-ADBD-B306-3B94F8D2CF87}"/>
                </a:ext>
              </a:extLst>
            </p:cNvPr>
            <p:cNvSpPr>
              <a:spLocks/>
            </p:cNvSpPr>
            <p:nvPr/>
          </p:nvSpPr>
          <p:spPr>
            <a:xfrm>
              <a:off x="4606251" y="4515813"/>
              <a:ext cx="2377440" cy="1920240"/>
            </a:xfrm>
            <a:prstGeom prst="rect">
              <a:avLst/>
            </a:prstGeom>
            <a:solidFill>
              <a:srgbClr val="C0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</a:t>
              </a:r>
              <a:b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GPU-PX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9BB7B95-9D35-21F4-A58A-DAB74DCD5F8F}"/>
                </a:ext>
              </a:extLst>
            </p:cNvPr>
            <p:cNvSpPr>
              <a:spLocks/>
            </p:cNvSpPr>
            <p:nvPr/>
          </p:nvSpPr>
          <p:spPr>
            <a:xfrm rot="5400000">
              <a:off x="3691526" y="3068255"/>
              <a:ext cx="1874519" cy="960120"/>
            </a:xfrm>
            <a:prstGeom prst="rect">
              <a:avLst/>
            </a:prstGeom>
            <a:solidFill>
              <a:srgbClr val="00B0F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</a:t>
              </a:r>
              <a:b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PCD-PX</a:t>
              </a:r>
            </a:p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3A52B93-3CA0-36BF-92AA-64E938EC36DC}"/>
                </a:ext>
              </a:extLst>
            </p:cNvPr>
            <p:cNvSpPr/>
            <p:nvPr/>
          </p:nvSpPr>
          <p:spPr>
            <a:xfrm>
              <a:off x="4062894" y="1198452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858A98B-5E9C-C642-7F55-817ABC1172F9}"/>
                </a:ext>
              </a:extLst>
            </p:cNvPr>
            <p:cNvSpPr>
              <a:spLocks/>
            </p:cNvSpPr>
            <p:nvPr/>
          </p:nvSpPr>
          <p:spPr>
            <a:xfrm>
              <a:off x="6094330" y="4312356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6291C2A-5248-DCFF-DE01-8D82941D5B2F}"/>
                </a:ext>
              </a:extLst>
            </p:cNvPr>
            <p:cNvSpPr>
              <a:spLocks/>
            </p:cNvSpPr>
            <p:nvPr/>
          </p:nvSpPr>
          <p:spPr>
            <a:xfrm>
              <a:off x="5177553" y="4314251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7C77E05-F51A-249B-5AA7-1C2D8C345D17}"/>
                </a:ext>
              </a:extLst>
            </p:cNvPr>
            <p:cNvSpPr>
              <a:spLocks/>
            </p:cNvSpPr>
            <p:nvPr/>
          </p:nvSpPr>
          <p:spPr>
            <a:xfrm>
              <a:off x="5908448" y="3203306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0D19DC7-E848-0E2F-A03E-4AA4F32490B5}"/>
                </a:ext>
              </a:extLst>
            </p:cNvPr>
            <p:cNvSpPr>
              <a:spLocks/>
            </p:cNvSpPr>
            <p:nvPr/>
          </p:nvSpPr>
          <p:spPr>
            <a:xfrm>
              <a:off x="4989295" y="3203306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9227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6E5A5-3D14-51E8-5066-6B365FCFD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NVL-PX vs. NVL-MX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C34E506-ABBB-0001-348F-D1FFDF3D554C}"/>
              </a:ext>
            </a:extLst>
          </p:cNvPr>
          <p:cNvGrpSpPr/>
          <p:nvPr/>
        </p:nvGrpSpPr>
        <p:grpSpPr>
          <a:xfrm>
            <a:off x="2893005" y="1198452"/>
            <a:ext cx="2985302" cy="5306581"/>
            <a:chOff x="4062894" y="1198452"/>
            <a:chExt cx="2985302" cy="530658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6A79011-0B27-B249-23DE-EF46618ED1ED}"/>
                </a:ext>
              </a:extLst>
            </p:cNvPr>
            <p:cNvSpPr>
              <a:spLocks/>
            </p:cNvSpPr>
            <p:nvPr/>
          </p:nvSpPr>
          <p:spPr>
            <a:xfrm>
              <a:off x="5159078" y="1288599"/>
              <a:ext cx="1828800" cy="3200400"/>
            </a:xfrm>
            <a:prstGeom prst="rect">
              <a:avLst/>
            </a:prstGeom>
            <a:solidFill>
              <a:srgbClr val="92D05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</a:t>
              </a:r>
              <a:b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898C362-41F2-0FA5-866A-0B55751D4875}"/>
                </a:ext>
              </a:extLst>
            </p:cNvPr>
            <p:cNvSpPr>
              <a:spLocks/>
            </p:cNvSpPr>
            <p:nvPr/>
          </p:nvSpPr>
          <p:spPr>
            <a:xfrm>
              <a:off x="4606251" y="4515813"/>
              <a:ext cx="2377440" cy="1920240"/>
            </a:xfrm>
            <a:prstGeom prst="rect">
              <a:avLst/>
            </a:prstGeom>
            <a:solidFill>
              <a:srgbClr val="C0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</a:t>
              </a:r>
              <a:b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GPU-PX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BFD4EC7-AB3C-BFC0-8DCE-4591E828D7A7}"/>
                </a:ext>
              </a:extLst>
            </p:cNvPr>
            <p:cNvSpPr>
              <a:spLocks/>
            </p:cNvSpPr>
            <p:nvPr/>
          </p:nvSpPr>
          <p:spPr>
            <a:xfrm rot="5400000">
              <a:off x="3691526" y="3068255"/>
              <a:ext cx="1874519" cy="960120"/>
            </a:xfrm>
            <a:prstGeom prst="rect">
              <a:avLst/>
            </a:prstGeom>
            <a:solidFill>
              <a:srgbClr val="00B0F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</a:t>
              </a:r>
              <a:b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PCD-PX</a:t>
              </a:r>
            </a:p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62767DD-7D69-75A0-6A10-75B88276CDD6}"/>
                </a:ext>
              </a:extLst>
            </p:cNvPr>
            <p:cNvSpPr/>
            <p:nvPr/>
          </p:nvSpPr>
          <p:spPr>
            <a:xfrm>
              <a:off x="4062894" y="1198452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CB30105-1D53-54D2-A36B-FE5C459B4FCC}"/>
                </a:ext>
              </a:extLst>
            </p:cNvPr>
            <p:cNvSpPr>
              <a:spLocks/>
            </p:cNvSpPr>
            <p:nvPr/>
          </p:nvSpPr>
          <p:spPr>
            <a:xfrm>
              <a:off x="6094330" y="4312356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477003-3B87-F7EC-E380-CBECF5EFEC72}"/>
                </a:ext>
              </a:extLst>
            </p:cNvPr>
            <p:cNvSpPr>
              <a:spLocks/>
            </p:cNvSpPr>
            <p:nvPr/>
          </p:nvSpPr>
          <p:spPr>
            <a:xfrm>
              <a:off x="5177553" y="4314251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4E6548-8E36-3B24-0311-550AA554F4AE}"/>
                </a:ext>
              </a:extLst>
            </p:cNvPr>
            <p:cNvSpPr>
              <a:spLocks/>
            </p:cNvSpPr>
            <p:nvPr/>
          </p:nvSpPr>
          <p:spPr>
            <a:xfrm>
              <a:off x="5908448" y="3203306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F0CBE2A-1C46-60B9-EC00-FD71DEF064C9}"/>
                </a:ext>
              </a:extLst>
            </p:cNvPr>
            <p:cNvSpPr>
              <a:spLocks/>
            </p:cNvSpPr>
            <p:nvPr/>
          </p:nvSpPr>
          <p:spPr>
            <a:xfrm>
              <a:off x="4989295" y="3203306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2C2C6BC-4D13-432C-8E9E-8AAE31981EF1}"/>
              </a:ext>
            </a:extLst>
          </p:cNvPr>
          <p:cNvGrpSpPr/>
          <p:nvPr/>
        </p:nvGrpSpPr>
        <p:grpSpPr>
          <a:xfrm>
            <a:off x="6282490" y="2275695"/>
            <a:ext cx="3065838" cy="2757377"/>
            <a:chOff x="7438932" y="2275695"/>
            <a:chExt cx="3065838" cy="2757377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80272A3-1786-4EC8-2218-6C7E7A4A42CA}"/>
                </a:ext>
              </a:extLst>
            </p:cNvPr>
            <p:cNvSpPr>
              <a:spLocks/>
            </p:cNvSpPr>
            <p:nvPr/>
          </p:nvSpPr>
          <p:spPr>
            <a:xfrm>
              <a:off x="8555461" y="2408162"/>
              <a:ext cx="1828800" cy="1828800"/>
            </a:xfrm>
            <a:prstGeom prst="rect">
              <a:avLst/>
            </a:prstGeom>
            <a:solidFill>
              <a:srgbClr val="92D05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 CPU-MX</a:t>
              </a:r>
            </a:p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F2B4B45-F4DE-1744-1895-F36F966F5928}"/>
                </a:ext>
              </a:extLst>
            </p:cNvPr>
            <p:cNvSpPr>
              <a:spLocks/>
            </p:cNvSpPr>
            <p:nvPr/>
          </p:nvSpPr>
          <p:spPr>
            <a:xfrm>
              <a:off x="8553705" y="4273322"/>
              <a:ext cx="1828800" cy="658368"/>
            </a:xfrm>
            <a:prstGeom prst="rect">
              <a:avLst/>
            </a:prstGeom>
            <a:solidFill>
              <a:srgbClr val="C0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 GPU-U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CD7A6B1-7287-FBFD-E2C9-DA794D86DBA1}"/>
                </a:ext>
              </a:extLst>
            </p:cNvPr>
            <p:cNvSpPr>
              <a:spLocks/>
            </p:cNvSpPr>
            <p:nvPr/>
          </p:nvSpPr>
          <p:spPr>
            <a:xfrm rot="5400000">
              <a:off x="7128316" y="2849381"/>
              <a:ext cx="1828800" cy="960120"/>
            </a:xfrm>
            <a:prstGeom prst="rect">
              <a:avLst/>
            </a:prstGeom>
            <a:solidFill>
              <a:srgbClr val="00B0F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</a:t>
              </a:r>
              <a:b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PCD-P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A2C03B66-8142-6D05-7D56-09DC92137E8D}"/>
                </a:ext>
              </a:extLst>
            </p:cNvPr>
            <p:cNvSpPr/>
            <p:nvPr/>
          </p:nvSpPr>
          <p:spPr>
            <a:xfrm>
              <a:off x="7438932" y="2275695"/>
              <a:ext cx="3065838" cy="2757377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13586D-4E68-7704-DBB2-445E26D2D3CC}"/>
                </a:ext>
              </a:extLst>
            </p:cNvPr>
            <p:cNvSpPr>
              <a:spLocks/>
            </p:cNvSpPr>
            <p:nvPr/>
          </p:nvSpPr>
          <p:spPr>
            <a:xfrm>
              <a:off x="9174568" y="2704958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9769DB1-25DD-4F15-44AE-FDF30D10BCEE}"/>
                </a:ext>
              </a:extLst>
            </p:cNvPr>
            <p:cNvSpPr>
              <a:spLocks/>
            </p:cNvSpPr>
            <p:nvPr/>
          </p:nvSpPr>
          <p:spPr>
            <a:xfrm>
              <a:off x="8255415" y="2704958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90D34A5-7258-AD38-0C53-71046E55EAB9}"/>
                </a:ext>
              </a:extLst>
            </p:cNvPr>
            <p:cNvSpPr>
              <a:spLocks/>
            </p:cNvSpPr>
            <p:nvPr/>
          </p:nvSpPr>
          <p:spPr>
            <a:xfrm>
              <a:off x="9495537" y="3738014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83B5B64-DB1C-4A9F-5E46-4C32D961227D}"/>
                </a:ext>
              </a:extLst>
            </p:cNvPr>
            <p:cNvSpPr>
              <a:spLocks/>
            </p:cNvSpPr>
            <p:nvPr/>
          </p:nvSpPr>
          <p:spPr>
            <a:xfrm>
              <a:off x="8576384" y="3738014"/>
              <a:ext cx="886968" cy="996696"/>
            </a:xfrm>
            <a:prstGeom prst="rect">
              <a:avLst/>
            </a:prstGeom>
            <a:solidFill>
              <a:srgbClr val="7030A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Emb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b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64MB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219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92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7030A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ctr">
        <a:no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" b="0" i="0" u="none" strike="noStrike" cap="none" spc="0" normalizeH="0" baseline="0" dirty="0" smtClean="0">
            <a:ln>
              <a:noFill/>
            </a:ln>
            <a:solidFill>
              <a:schemeClr val="bg1"/>
            </a:solidFill>
            <a:effectLst/>
            <a:uFillTx/>
            <a:latin typeface="+mj-lt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Intel_Internal_PPT_Template_White_Intel_Internal _PPT_Template_Final" id="{C3456016-2AA3-D34E-86BF-A1D609CAAC0C}" vid="{9A918FA0-80F6-F84A-9634-3248CA2F271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C5967B1E29274CA6A143F9D247F5D2" ma:contentTypeVersion="6" ma:contentTypeDescription="Create a new document." ma:contentTypeScope="" ma:versionID="8c7ada0d2541b3c76c8f207e1093c101">
  <xsd:schema xmlns:xsd="http://www.w3.org/2001/XMLSchema" xmlns:xs="http://www.w3.org/2001/XMLSchema" xmlns:p="http://schemas.microsoft.com/office/2006/metadata/properties" xmlns:ns2="9d0ad4f0-f6c6-4618-80e3-c8c887f74e95" targetNamespace="http://schemas.microsoft.com/office/2006/metadata/properties" ma:root="true" ma:fieldsID="7462750b7d2688179e63734641db1365" ns2:_="">
    <xsd:import namespace="9d0ad4f0-f6c6-4618-80e3-c8c887f74e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ad4f0-f6c6-4618-80e3-c8c887f74e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C09E8C2-9E03-449C-94DE-604414417664}">
  <ds:schemaRefs>
    <ds:schemaRef ds:uri="9d0ad4f0-f6c6-4618-80e3-c8c887f74e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01C66F3-FBD8-4B0F-98D9-445FE3649D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4B8A99-8161-4D52-8DFD-478F5C1B3170}">
  <ds:schemaRefs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9d0ad4f0-f6c6-4618-80e3-c8c887f74e95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Standard PowerPoint template</Template>
  <TotalTime>555</TotalTime>
  <Words>415</Words>
  <Application>Microsoft Office PowerPoint</Application>
  <PresentationFormat>Widescreen</PresentationFormat>
  <Paragraphs>196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Helvetica</vt:lpstr>
      <vt:lpstr>Helvetica Neue</vt:lpstr>
      <vt:lpstr>Helvetica Neue Medium</vt:lpstr>
      <vt:lpstr>Intel Clear</vt:lpstr>
      <vt:lpstr>Intel Clear Light</vt:lpstr>
      <vt:lpstr>Wingdings</vt:lpstr>
      <vt:lpstr>21_BasicWhite</vt:lpstr>
      <vt:lpstr>NVL-PX and NVL-MX</vt:lpstr>
      <vt:lpstr>NVL Chiplets</vt:lpstr>
      <vt:lpstr>NVL-PX with 256MB embedded SRAM</vt:lpstr>
      <vt:lpstr>2.3D BT2 Chip-Last Mockup Flow  (SPIL/FO-3D, TSMC/InFO-3D)</vt:lpstr>
      <vt:lpstr>NVL-PX with chiplet stacking variants</vt:lpstr>
      <vt:lpstr>NVL-PX vs. NVL-MX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RFQ images</dc:title>
  <dc:creator>Goldsmith, Michael</dc:creator>
  <cp:keywords>CTPClassification=CTP_NT</cp:keywords>
  <cp:lastModifiedBy>Wang, Long</cp:lastModifiedBy>
  <cp:revision>1</cp:revision>
  <dcterms:created xsi:type="dcterms:W3CDTF">2022-05-04T18:13:14Z</dcterms:created>
  <dcterms:modified xsi:type="dcterms:W3CDTF">2023-03-06T17:53:50Z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77294acb-f791-4422-865e-0b7527e37b89</vt:lpwstr>
  </property>
  <property fmtid="{D5CDD505-2E9C-101B-9397-08002B2CF9AE}" pid="3" name="CTP_TimeStamp">
    <vt:lpwstr>2020-08-21 21:49:33Z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0x01010079C5967B1E29274CA6A143F9D247F5D2</vt:lpwstr>
  </property>
</Properties>
</file>