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58" r:id="rId6"/>
    <p:sldId id="2147328787" r:id="rId7"/>
    <p:sldId id="2147328789" r:id="rId8"/>
    <p:sldId id="2147328499" r:id="rId9"/>
    <p:sldId id="2147328788" r:id="rId10"/>
    <p:sldId id="2147328484" r:id="rId11"/>
    <p:sldId id="2147328486" r:id="rId12"/>
    <p:sldId id="2147328493" r:id="rId13"/>
    <p:sldId id="2147328490" r:id="rId14"/>
    <p:sldId id="2147328790" r:id="rId15"/>
    <p:sldId id="2147328791" r:id="rId1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2F5E7-11FC-3F48-883B-E5FBDE170EBE}" v="17" dt="2023-05-31T06:57:58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5246"/>
  </p:normalViewPr>
  <p:slideViewPr>
    <p:cSldViewPr>
      <p:cViewPr varScale="1">
        <p:scale>
          <a:sx n="72" d="100"/>
          <a:sy n="72" d="100"/>
        </p:scale>
        <p:origin x="224" y="69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DCB2F5E7-11FC-3F48-883B-E5FBDE170EBE}"/>
    <pc:docChg chg="undo custSel addSld delSld modSld">
      <pc:chgData name="Kau, Derchang" userId="b9148588-e694-4445-9765-2c9aad6149ce" providerId="ADAL" clId="{DCB2F5E7-11FC-3F48-883B-E5FBDE170EBE}" dt="2023-05-31T06:58:03.938" v="56" actId="2696"/>
      <pc:docMkLst>
        <pc:docMk/>
      </pc:docMkLst>
      <pc:sldChg chg="addSp delSp modSp del mod">
        <pc:chgData name="Kau, Derchang" userId="b9148588-e694-4445-9765-2c9aad6149ce" providerId="ADAL" clId="{DCB2F5E7-11FC-3F48-883B-E5FBDE170EBE}" dt="2023-05-31T06:58:03.938" v="56" actId="2696"/>
        <pc:sldMkLst>
          <pc:docMk/>
          <pc:sldMk cId="3988241098" sldId="2147328480"/>
        </pc:sldMkLst>
        <pc:spChg chg="mod topLvl">
          <ac:chgData name="Kau, Derchang" userId="b9148588-e694-4445-9765-2c9aad6149ce" providerId="ADAL" clId="{DCB2F5E7-11FC-3F48-883B-E5FBDE170EBE}" dt="2023-05-31T06:55:43.031" v="14" actId="57"/>
          <ac:spMkLst>
            <pc:docMk/>
            <pc:sldMk cId="3988241098" sldId="2147328480"/>
            <ac:spMk id="5" creationId="{315456FB-2617-42C7-AA8E-F5F056E7C4B0}"/>
          </ac:spMkLst>
        </pc:spChg>
        <pc:spChg chg="mod topLvl">
          <ac:chgData name="Kau, Derchang" userId="b9148588-e694-4445-9765-2c9aad6149ce" providerId="ADAL" clId="{DCB2F5E7-11FC-3F48-883B-E5FBDE170EBE}" dt="2023-05-31T06:55:48.330" v="15" actId="14100"/>
          <ac:spMkLst>
            <pc:docMk/>
            <pc:sldMk cId="3988241098" sldId="2147328480"/>
            <ac:spMk id="6" creationId="{FC905356-A83E-4FF7-9EE5-8F72C287A71C}"/>
          </ac:spMkLst>
        </pc:spChg>
        <pc:spChg chg="mod">
          <ac:chgData name="Kau, Derchang" userId="b9148588-e694-4445-9765-2c9aad6149ce" providerId="ADAL" clId="{DCB2F5E7-11FC-3F48-883B-E5FBDE170EBE}" dt="2023-05-31T06:56:41.705" v="36" actId="403"/>
          <ac:spMkLst>
            <pc:docMk/>
            <pc:sldMk cId="3988241098" sldId="2147328480"/>
            <ac:spMk id="17" creationId="{77431B03-308A-4D55-BC4F-B92A8CF61F0B}"/>
          </ac:spMkLst>
        </pc:spChg>
        <pc:spChg chg="mod topLvl">
          <ac:chgData name="Kau, Derchang" userId="b9148588-e694-4445-9765-2c9aad6149ce" providerId="ADAL" clId="{DCB2F5E7-11FC-3F48-883B-E5FBDE170EBE}" dt="2023-05-31T06:56:36.284" v="33" actId="403"/>
          <ac:spMkLst>
            <pc:docMk/>
            <pc:sldMk cId="3988241098" sldId="2147328480"/>
            <ac:spMk id="20" creationId="{A632A535-8427-4E57-B864-1BA35F226DCA}"/>
          </ac:spMkLst>
        </pc:spChg>
        <pc:spChg chg="mod topLvl">
          <ac:chgData name="Kau, Derchang" userId="b9148588-e694-4445-9765-2c9aad6149ce" providerId="ADAL" clId="{DCB2F5E7-11FC-3F48-883B-E5FBDE170EBE}" dt="2023-05-31T06:57:07.322" v="54" actId="14100"/>
          <ac:spMkLst>
            <pc:docMk/>
            <pc:sldMk cId="3988241098" sldId="2147328480"/>
            <ac:spMk id="22" creationId="{25D7E443-B6E9-964E-A1C8-89A3BF58A1B9}"/>
          </ac:spMkLst>
        </pc:spChg>
        <pc:grpChg chg="del topLvl">
          <ac:chgData name="Kau, Derchang" userId="b9148588-e694-4445-9765-2c9aad6149ce" providerId="ADAL" clId="{DCB2F5E7-11FC-3F48-883B-E5FBDE170EBE}" dt="2023-05-31T06:51:53.834" v="4" actId="165"/>
          <ac:grpSpMkLst>
            <pc:docMk/>
            <pc:sldMk cId="3988241098" sldId="2147328480"/>
            <ac:grpSpMk id="3" creationId="{69F44087-B8B5-4487-80FF-788F82086A92}"/>
          </ac:grpSpMkLst>
        </pc:grpChg>
        <pc:grpChg chg="add del">
          <ac:chgData name="Kau, Derchang" userId="b9148588-e694-4445-9765-2c9aad6149ce" providerId="ADAL" clId="{DCB2F5E7-11FC-3F48-883B-E5FBDE170EBE}" dt="2023-05-31T06:51:29.739" v="3" actId="164"/>
          <ac:grpSpMkLst>
            <pc:docMk/>
            <pc:sldMk cId="3988241098" sldId="2147328480"/>
            <ac:grpSpMk id="7" creationId="{B04CB18C-771C-1F35-7A13-727BE5D54950}"/>
          </ac:grpSpMkLst>
        </pc:grpChg>
        <pc:grpChg chg="add mod">
          <ac:chgData name="Kau, Derchang" userId="b9148588-e694-4445-9765-2c9aad6149ce" providerId="ADAL" clId="{DCB2F5E7-11FC-3F48-883B-E5FBDE170EBE}" dt="2023-05-31T06:52:15.442" v="6" actId="164"/>
          <ac:grpSpMkLst>
            <pc:docMk/>
            <pc:sldMk cId="3988241098" sldId="2147328480"/>
            <ac:grpSpMk id="13" creationId="{02815DF5-7D83-008B-5EF9-71088102ACDF}"/>
          </ac:grpSpMkLst>
        </pc:grpChg>
        <pc:grpChg chg="del">
          <ac:chgData name="Kau, Derchang" userId="b9148588-e694-4445-9765-2c9aad6149ce" providerId="ADAL" clId="{DCB2F5E7-11FC-3F48-883B-E5FBDE170EBE}" dt="2023-05-31T06:50:02.482" v="1" actId="165"/>
          <ac:grpSpMkLst>
            <pc:docMk/>
            <pc:sldMk cId="3988241098" sldId="2147328480"/>
            <ac:grpSpMk id="14" creationId="{A45CE5EE-32EA-0C4E-9D94-075B4420EB15}"/>
          </ac:grpSpMkLst>
        </pc:grpChg>
        <pc:grpChg chg="mod topLvl">
          <ac:chgData name="Kau, Derchang" userId="b9148588-e694-4445-9765-2c9aad6149ce" providerId="ADAL" clId="{DCB2F5E7-11FC-3F48-883B-E5FBDE170EBE}" dt="2023-05-31T06:52:52.736" v="7" actId="14100"/>
          <ac:grpSpMkLst>
            <pc:docMk/>
            <pc:sldMk cId="3988241098" sldId="2147328480"/>
            <ac:grpSpMk id="15" creationId="{E971169A-1FC3-4952-BC30-094424F9FB1C}"/>
          </ac:grpSpMkLst>
        </pc:grpChg>
        <pc:grpChg chg="del">
          <ac:chgData name="Kau, Derchang" userId="b9148588-e694-4445-9765-2c9aad6149ce" providerId="ADAL" clId="{DCB2F5E7-11FC-3F48-883B-E5FBDE170EBE}" dt="2023-05-31T06:49:53.430" v="0" actId="165"/>
          <ac:grpSpMkLst>
            <pc:docMk/>
            <pc:sldMk cId="3988241098" sldId="2147328480"/>
            <ac:grpSpMk id="18" creationId="{35D61B5C-6251-4B24-8C74-664C7BE739DA}"/>
          </ac:grpSpMkLst>
        </pc:grpChg>
        <pc:grpChg chg="mod topLvl">
          <ac:chgData name="Kau, Derchang" userId="b9148588-e694-4445-9765-2c9aad6149ce" providerId="ADAL" clId="{DCB2F5E7-11FC-3F48-883B-E5FBDE170EBE}" dt="2023-05-31T06:52:52.736" v="7" actId="14100"/>
          <ac:grpSpMkLst>
            <pc:docMk/>
            <pc:sldMk cId="3988241098" sldId="2147328480"/>
            <ac:grpSpMk id="40" creationId="{14688D44-DA1E-884D-9ED2-FE08C597AD26}"/>
          </ac:grpSpMkLst>
        </pc:grpChg>
        <pc:graphicFrameChg chg="mod topLvl">
          <ac:chgData name="Kau, Derchang" userId="b9148588-e694-4445-9765-2c9aad6149ce" providerId="ADAL" clId="{DCB2F5E7-11FC-3F48-883B-E5FBDE170EBE}" dt="2023-05-31T06:56:16.338" v="27"/>
          <ac:graphicFrameMkLst>
            <pc:docMk/>
            <pc:sldMk cId="3988241098" sldId="2147328480"/>
            <ac:graphicFrameMk id="4" creationId="{70C99C07-51D0-49BE-9760-7C56364ACB1E}"/>
          </ac:graphicFrameMkLst>
        </pc:graphicFrameChg>
        <pc:picChg chg="mod topLvl">
          <ac:chgData name="Kau, Derchang" userId="b9148588-e694-4445-9765-2c9aad6149ce" providerId="ADAL" clId="{DCB2F5E7-11FC-3F48-883B-E5FBDE170EBE}" dt="2023-05-31T06:56:20.082" v="28" actId="1076"/>
          <ac:picMkLst>
            <pc:docMk/>
            <pc:sldMk cId="3988241098" sldId="2147328480"/>
            <ac:picMk id="9" creationId="{426D0195-47E1-8445-B67B-3BDB3F0048C6}"/>
          </ac:picMkLst>
        </pc:picChg>
        <pc:picChg chg="mod topLvl">
          <ac:chgData name="Kau, Derchang" userId="b9148588-e694-4445-9765-2c9aad6149ce" providerId="ADAL" clId="{DCB2F5E7-11FC-3F48-883B-E5FBDE170EBE}" dt="2023-05-31T06:56:21.648" v="29" actId="1076"/>
          <ac:picMkLst>
            <pc:docMk/>
            <pc:sldMk cId="3988241098" sldId="2147328480"/>
            <ac:picMk id="10" creationId="{84160F7C-4AF2-2242-9567-080455F29287}"/>
          </ac:picMkLst>
        </pc:picChg>
        <pc:picChg chg="mod topLvl">
          <ac:chgData name="Kau, Derchang" userId="b9148588-e694-4445-9765-2c9aad6149ce" providerId="ADAL" clId="{DCB2F5E7-11FC-3F48-883B-E5FBDE170EBE}" dt="2023-05-31T06:52:52.736" v="7" actId="14100"/>
          <ac:picMkLst>
            <pc:docMk/>
            <pc:sldMk cId="3988241098" sldId="2147328480"/>
            <ac:picMk id="11" creationId="{6FF7352F-ABF6-6543-AACA-991BD4826847}"/>
          </ac:picMkLst>
        </pc:picChg>
        <pc:picChg chg="mod">
          <ac:chgData name="Kau, Derchang" userId="b9148588-e694-4445-9765-2c9aad6149ce" providerId="ADAL" clId="{DCB2F5E7-11FC-3F48-883B-E5FBDE170EBE}" dt="2023-05-31T06:52:15.442" v="6" actId="164"/>
          <ac:picMkLst>
            <pc:docMk/>
            <pc:sldMk cId="3988241098" sldId="2147328480"/>
            <ac:picMk id="41" creationId="{A6C5CF64-E04E-2B4A-8DBD-DD4B759F509C}"/>
          </ac:picMkLst>
        </pc:picChg>
        <pc:picChg chg="mod">
          <ac:chgData name="Kau, Derchang" userId="b9148588-e694-4445-9765-2c9aad6149ce" providerId="ADAL" clId="{DCB2F5E7-11FC-3F48-883B-E5FBDE170EBE}" dt="2023-05-31T06:52:15.442" v="6" actId="164"/>
          <ac:picMkLst>
            <pc:docMk/>
            <pc:sldMk cId="3988241098" sldId="2147328480"/>
            <ac:picMk id="42" creationId="{979C6671-A634-3F4E-AAA5-9B3E71AD8C53}"/>
          </ac:picMkLst>
        </pc:picChg>
        <pc:picChg chg="mod">
          <ac:chgData name="Kau, Derchang" userId="b9148588-e694-4445-9765-2c9aad6149ce" providerId="ADAL" clId="{DCB2F5E7-11FC-3F48-883B-E5FBDE170EBE}" dt="2023-05-31T06:52:15.442" v="6" actId="164"/>
          <ac:picMkLst>
            <pc:docMk/>
            <pc:sldMk cId="3988241098" sldId="2147328480"/>
            <ac:picMk id="43" creationId="{E1A420C0-F9EA-224F-9DFA-D63DC6768B84}"/>
          </ac:picMkLst>
        </pc:picChg>
        <pc:cxnChg chg="mod">
          <ac:chgData name="Kau, Derchang" userId="b9148588-e694-4445-9765-2c9aad6149ce" providerId="ADAL" clId="{DCB2F5E7-11FC-3F48-883B-E5FBDE170EBE}" dt="2023-05-31T06:52:15.442" v="6" actId="164"/>
          <ac:cxnSpMkLst>
            <pc:docMk/>
            <pc:sldMk cId="3988241098" sldId="2147328480"/>
            <ac:cxnSpMk id="16" creationId="{F146CB50-1144-4BB1-A0AD-583B581290EB}"/>
          </ac:cxnSpMkLst>
        </pc:cxnChg>
        <pc:cxnChg chg="mod topLvl">
          <ac:chgData name="Kau, Derchang" userId="b9148588-e694-4445-9765-2c9aad6149ce" providerId="ADAL" clId="{DCB2F5E7-11FC-3F48-883B-E5FBDE170EBE}" dt="2023-05-31T06:52:52.736" v="7" actId="14100"/>
          <ac:cxnSpMkLst>
            <pc:docMk/>
            <pc:sldMk cId="3988241098" sldId="2147328480"/>
            <ac:cxnSpMk id="19" creationId="{07A53BCE-1BBF-409D-95F2-77E291FD0A78}"/>
          </ac:cxnSpMkLst>
        </pc:cxnChg>
        <pc:cxnChg chg="mod topLvl">
          <ac:chgData name="Kau, Derchang" userId="b9148588-e694-4445-9765-2c9aad6149ce" providerId="ADAL" clId="{DCB2F5E7-11FC-3F48-883B-E5FBDE170EBE}" dt="2023-05-31T06:52:52.736" v="7" actId="14100"/>
          <ac:cxnSpMkLst>
            <pc:docMk/>
            <pc:sldMk cId="3988241098" sldId="2147328480"/>
            <ac:cxnSpMk id="21" creationId="{2C784E60-93C3-FC4C-A8E3-1CD245B621F6}"/>
          </ac:cxnSpMkLst>
        </pc:cxnChg>
      </pc:sldChg>
      <pc:sldChg chg="add">
        <pc:chgData name="Kau, Derchang" userId="b9148588-e694-4445-9765-2c9aad6149ce" providerId="ADAL" clId="{DCB2F5E7-11FC-3F48-883B-E5FBDE170EBE}" dt="2023-05-31T06:57:58.693" v="55"/>
        <pc:sldMkLst>
          <pc:docMk/>
          <pc:sldMk cId="2570507368" sldId="2147328791"/>
        </pc:sldMkLst>
      </pc:sldChg>
    </pc:docChg>
  </pc:docChgLst>
  <pc:docChgLst>
    <pc:chgData name="Kau, Derchang" userId="b9148588-e694-4445-9765-2c9aad6149ce" providerId="ADAL" clId="{606BB2E7-19A5-3745-AC73-AB68249EA9CB}"/>
    <pc:docChg chg="undo custSel modSld">
      <pc:chgData name="Kau, Derchang" userId="b9148588-e694-4445-9765-2c9aad6149ce" providerId="ADAL" clId="{606BB2E7-19A5-3745-AC73-AB68249EA9CB}" dt="2022-04-18T20:21:07.539" v="337" actId="14100"/>
      <pc:docMkLst>
        <pc:docMk/>
      </pc:docMkLst>
      <pc:sldChg chg="modSp mod">
        <pc:chgData name="Kau, Derchang" userId="b9148588-e694-4445-9765-2c9aad6149ce" providerId="ADAL" clId="{606BB2E7-19A5-3745-AC73-AB68249EA9CB}" dt="2022-04-13T04:01:23.671" v="130" actId="20577"/>
        <pc:sldMkLst>
          <pc:docMk/>
          <pc:sldMk cId="571199631" sldId="257"/>
        </pc:sldMkLst>
        <pc:spChg chg="mod">
          <ac:chgData name="Kau, Derchang" userId="b9148588-e694-4445-9765-2c9aad6149ce" providerId="ADAL" clId="{606BB2E7-19A5-3745-AC73-AB68249EA9CB}" dt="2022-04-13T04:01:23.671" v="130" actId="20577"/>
          <ac:spMkLst>
            <pc:docMk/>
            <pc:sldMk cId="571199631" sldId="257"/>
            <ac:spMk id="4" creationId="{BD877467-4947-834F-B23F-CD8D4BF05E06}"/>
          </ac:spMkLst>
        </pc:spChg>
      </pc:sldChg>
      <pc:sldChg chg="addSp delSp modSp mod modAnim">
        <pc:chgData name="Kau, Derchang" userId="b9148588-e694-4445-9765-2c9aad6149ce" providerId="ADAL" clId="{606BB2E7-19A5-3745-AC73-AB68249EA9CB}" dt="2022-04-18T20:21:07.539" v="337" actId="14100"/>
        <pc:sldMkLst>
          <pc:docMk/>
          <pc:sldMk cId="3634505535" sldId="258"/>
        </pc:sldMkLst>
        <pc:spChg chg="mod">
          <ac:chgData name="Kau, Derchang" userId="b9148588-e694-4445-9765-2c9aad6149ce" providerId="ADAL" clId="{606BB2E7-19A5-3745-AC73-AB68249EA9CB}" dt="2022-04-13T07:49:33.947" v="326" actId="14100"/>
          <ac:spMkLst>
            <pc:docMk/>
            <pc:sldMk cId="3634505535" sldId="258"/>
            <ac:spMk id="2" creationId="{4DEB5FCF-924B-7344-AB14-C3AE7FB8B688}"/>
          </ac:spMkLst>
        </pc:spChg>
        <pc:spChg chg="mod">
          <ac:chgData name="Kau, Derchang" userId="b9148588-e694-4445-9765-2c9aad6149ce" providerId="ADAL" clId="{606BB2E7-19A5-3745-AC73-AB68249EA9CB}" dt="2022-04-13T07:49:29.019" v="325" actId="1036"/>
          <ac:spMkLst>
            <pc:docMk/>
            <pc:sldMk cId="3634505535" sldId="258"/>
            <ac:spMk id="3" creationId="{E40BF78F-1058-1847-9F55-02ADB27E297A}"/>
          </ac:spMkLst>
        </pc:spChg>
        <pc:spChg chg="mod">
          <ac:chgData name="Kau, Derchang" userId="b9148588-e694-4445-9765-2c9aad6149ce" providerId="ADAL" clId="{606BB2E7-19A5-3745-AC73-AB68249EA9CB}" dt="2022-04-18T20:21:07.539" v="337" actId="14100"/>
          <ac:spMkLst>
            <pc:docMk/>
            <pc:sldMk cId="3634505535" sldId="258"/>
            <ac:spMk id="10" creationId="{21E3DFAB-A4D6-EC4F-9716-22BEE337F4FC}"/>
          </ac:spMkLst>
        </pc:spChg>
        <pc:spChg chg="mod">
          <ac:chgData name="Kau, Derchang" userId="b9148588-e694-4445-9765-2c9aad6149ce" providerId="ADAL" clId="{606BB2E7-19A5-3745-AC73-AB68249EA9CB}" dt="2022-04-13T07:48:29.666" v="311" actId="1035"/>
          <ac:spMkLst>
            <pc:docMk/>
            <pc:sldMk cId="3634505535" sldId="258"/>
            <ac:spMk id="384" creationId="{DD42B4AC-8C68-D741-A524-AB6F22E534A8}"/>
          </ac:spMkLst>
        </pc:spChg>
        <pc:spChg chg="add del mod">
          <ac:chgData name="Kau, Derchang" userId="b9148588-e694-4445-9765-2c9aad6149ce" providerId="ADAL" clId="{606BB2E7-19A5-3745-AC73-AB68249EA9CB}" dt="2022-04-13T07:48:24.354" v="308"/>
          <ac:spMkLst>
            <pc:docMk/>
            <pc:sldMk cId="3634505535" sldId="258"/>
            <ac:spMk id="385" creationId="{150DED18-7C2A-BBFD-BBAB-4D210BCE5C21}"/>
          </ac:spMkLst>
        </pc:spChg>
        <pc:spChg chg="add del mod">
          <ac:chgData name="Kau, Derchang" userId="b9148588-e694-4445-9765-2c9aad6149ce" providerId="ADAL" clId="{606BB2E7-19A5-3745-AC73-AB68249EA9CB}" dt="2022-04-13T20:25:00.501" v="329"/>
          <ac:spMkLst>
            <pc:docMk/>
            <pc:sldMk cId="3634505535" sldId="258"/>
            <ac:spMk id="385" creationId="{7270044E-E217-E9E0-CB4F-DB7C70370345}"/>
          </ac:spMkLst>
        </pc:spChg>
        <pc:spChg chg="mod">
          <ac:chgData name="Kau, Derchang" userId="b9148588-e694-4445-9765-2c9aad6149ce" providerId="ADAL" clId="{606BB2E7-19A5-3745-AC73-AB68249EA9CB}" dt="2022-04-13T07:48:29.666" v="311" actId="1035"/>
          <ac:spMkLst>
            <pc:docMk/>
            <pc:sldMk cId="3634505535" sldId="258"/>
            <ac:spMk id="387" creationId="{06D59195-0C23-D947-A5B0-9684E449B8C6}"/>
          </ac:spMkLst>
        </pc:spChg>
        <pc:spChg chg="mod">
          <ac:chgData name="Kau, Derchang" userId="b9148588-e694-4445-9765-2c9aad6149ce" providerId="ADAL" clId="{606BB2E7-19A5-3745-AC73-AB68249EA9CB}" dt="2022-04-13T07:48:29.666" v="311" actId="1035"/>
          <ac:spMkLst>
            <pc:docMk/>
            <pc:sldMk cId="3634505535" sldId="258"/>
            <ac:spMk id="388" creationId="{D4AB8FC4-01D0-F741-BC7F-C919E48CFF27}"/>
          </ac:spMkLst>
        </pc:spChg>
        <pc:spChg chg="mod">
          <ac:chgData name="Kau, Derchang" userId="b9148588-e694-4445-9765-2c9aad6149ce" providerId="ADAL" clId="{606BB2E7-19A5-3745-AC73-AB68249EA9CB}" dt="2022-04-13T07:48:29.666" v="311" actId="1035"/>
          <ac:spMkLst>
            <pc:docMk/>
            <pc:sldMk cId="3634505535" sldId="258"/>
            <ac:spMk id="389" creationId="{57FA41A5-3D72-974D-A024-45851C055200}"/>
          </ac:spMkLst>
        </pc:spChg>
        <pc:grpChg chg="mod">
          <ac:chgData name="Kau, Derchang" userId="b9148588-e694-4445-9765-2c9aad6149ce" providerId="ADAL" clId="{606BB2E7-19A5-3745-AC73-AB68249EA9CB}" dt="2022-04-13T07:48:29.666" v="311" actId="1035"/>
          <ac:grpSpMkLst>
            <pc:docMk/>
            <pc:sldMk cId="3634505535" sldId="258"/>
            <ac:grpSpMk id="5" creationId="{6905CC75-BA05-974B-AB71-B016B03E5E4C}"/>
          </ac:grpSpMkLst>
        </pc:grpChg>
        <pc:grpChg chg="mod">
          <ac:chgData name="Kau, Derchang" userId="b9148588-e694-4445-9765-2c9aad6149ce" providerId="ADAL" clId="{606BB2E7-19A5-3745-AC73-AB68249EA9CB}" dt="2022-04-13T07:48:29.666" v="311" actId="1035"/>
          <ac:grpSpMkLst>
            <pc:docMk/>
            <pc:sldMk cId="3634505535" sldId="258"/>
            <ac:grpSpMk id="169" creationId="{A870109A-1E32-9A49-99B1-D82367D39FCB}"/>
          </ac:grpSpMkLst>
        </pc:grpChg>
        <pc:graphicFrameChg chg="mod">
          <ac:chgData name="Kau, Derchang" userId="b9148588-e694-4445-9765-2c9aad6149ce" providerId="ADAL" clId="{606BB2E7-19A5-3745-AC73-AB68249EA9CB}" dt="2022-04-13T07:49:29.019" v="325" actId="1036"/>
          <ac:graphicFrameMkLst>
            <pc:docMk/>
            <pc:sldMk cId="3634505535" sldId="258"/>
            <ac:graphicFrameMk id="4" creationId="{30EA15CF-2FB2-AD4F-A688-CA39F388866E}"/>
          </ac:graphicFrameMkLst>
        </pc:graphicFrameChg>
      </pc:sldChg>
      <pc:sldChg chg="modSp mod">
        <pc:chgData name="Kau, Derchang" userId="b9148588-e694-4445-9765-2c9aad6149ce" providerId="ADAL" clId="{606BB2E7-19A5-3745-AC73-AB68249EA9CB}" dt="2022-04-13T03:09:18.201" v="99" actId="20577"/>
        <pc:sldMkLst>
          <pc:docMk/>
          <pc:sldMk cId="1131669287" sldId="2147328484"/>
        </pc:sldMkLst>
        <pc:spChg chg="mod">
          <ac:chgData name="Kau, Derchang" userId="b9148588-e694-4445-9765-2c9aad6149ce" providerId="ADAL" clId="{606BB2E7-19A5-3745-AC73-AB68249EA9CB}" dt="2022-04-13T03:09:18.201" v="99" actId="20577"/>
          <ac:spMkLst>
            <pc:docMk/>
            <pc:sldMk cId="1131669287" sldId="2147328484"/>
            <ac:spMk id="12" creationId="{F6AD55EE-73E7-554F-9183-5283E61E5FA3}"/>
          </ac:spMkLst>
        </pc:spChg>
        <pc:spChg chg="mod">
          <ac:chgData name="Kau, Derchang" userId="b9148588-e694-4445-9765-2c9aad6149ce" providerId="ADAL" clId="{606BB2E7-19A5-3745-AC73-AB68249EA9CB}" dt="2022-04-13T03:09:13.610" v="98" actId="20577"/>
          <ac:spMkLst>
            <pc:docMk/>
            <pc:sldMk cId="1131669287" sldId="2147328484"/>
            <ac:spMk id="13" creationId="{423ED1FB-2EA5-8241-8A00-4622EDE0639D}"/>
          </ac:spMkLst>
        </pc:spChg>
        <pc:spChg chg="mod">
          <ac:chgData name="Kau, Derchang" userId="b9148588-e694-4445-9765-2c9aad6149ce" providerId="ADAL" clId="{606BB2E7-19A5-3745-AC73-AB68249EA9CB}" dt="2022-04-13T03:09:09.832" v="97" actId="20577"/>
          <ac:spMkLst>
            <pc:docMk/>
            <pc:sldMk cId="1131669287" sldId="2147328484"/>
            <ac:spMk id="14" creationId="{C01D18E8-912C-6F48-B95C-FF0D89FE5FD7}"/>
          </ac:spMkLst>
        </pc:spChg>
      </pc:sldChg>
      <pc:sldChg chg="modSp mod">
        <pc:chgData name="Kau, Derchang" userId="b9148588-e694-4445-9765-2c9aad6149ce" providerId="ADAL" clId="{606BB2E7-19A5-3745-AC73-AB68249EA9CB}" dt="2022-04-13T03:09:29.339" v="101" actId="20577"/>
        <pc:sldMkLst>
          <pc:docMk/>
          <pc:sldMk cId="2562643228" sldId="2147328486"/>
        </pc:sldMkLst>
        <pc:spChg chg="mod">
          <ac:chgData name="Kau, Derchang" userId="b9148588-e694-4445-9765-2c9aad6149ce" providerId="ADAL" clId="{606BB2E7-19A5-3745-AC73-AB68249EA9CB}" dt="2022-04-13T03:09:25.538" v="100" actId="20577"/>
          <ac:spMkLst>
            <pc:docMk/>
            <pc:sldMk cId="2562643228" sldId="2147328486"/>
            <ac:spMk id="473" creationId="{D90FF3BC-E0B9-6F4D-9BF5-6D17EDDCDD7D}"/>
          </ac:spMkLst>
        </pc:spChg>
        <pc:spChg chg="mod">
          <ac:chgData name="Kau, Derchang" userId="b9148588-e694-4445-9765-2c9aad6149ce" providerId="ADAL" clId="{606BB2E7-19A5-3745-AC73-AB68249EA9CB}" dt="2022-04-13T03:09:29.339" v="101" actId="20577"/>
          <ac:spMkLst>
            <pc:docMk/>
            <pc:sldMk cId="2562643228" sldId="2147328486"/>
            <ac:spMk id="474" creationId="{3BEC5B06-A31F-C346-91E0-1CF3493CF947}"/>
          </ac:spMkLst>
        </pc:spChg>
      </pc:sldChg>
      <pc:sldChg chg="modSp mod">
        <pc:chgData name="Kau, Derchang" userId="b9148588-e694-4445-9765-2c9aad6149ce" providerId="ADAL" clId="{606BB2E7-19A5-3745-AC73-AB68249EA9CB}" dt="2022-04-13T03:12:28.089" v="106" actId="1076"/>
        <pc:sldMkLst>
          <pc:docMk/>
          <pc:sldMk cId="2511098042" sldId="2147328493"/>
        </pc:sldMkLst>
        <pc:spChg chg="mod">
          <ac:chgData name="Kau, Derchang" userId="b9148588-e694-4445-9765-2c9aad6149ce" providerId="ADAL" clId="{606BB2E7-19A5-3745-AC73-AB68249EA9CB}" dt="2022-04-13T03:12:28.089" v="106" actId="1076"/>
          <ac:spMkLst>
            <pc:docMk/>
            <pc:sldMk cId="2511098042" sldId="2147328493"/>
            <ac:spMk id="34" creationId="{3A2A987C-BA9E-5E48-8197-A1F4AB4AB0D4}"/>
          </ac:spMkLst>
        </pc:spChg>
        <pc:spChg chg="mod">
          <ac:chgData name="Kau, Derchang" userId="b9148588-e694-4445-9765-2c9aad6149ce" providerId="ADAL" clId="{606BB2E7-19A5-3745-AC73-AB68249EA9CB}" dt="2022-04-13T03:12:20.978" v="105" actId="1076"/>
          <ac:spMkLst>
            <pc:docMk/>
            <pc:sldMk cId="2511098042" sldId="2147328493"/>
            <ac:spMk id="38" creationId="{4603C4CA-9179-4444-9BAB-611A55EAE299}"/>
          </ac:spMkLst>
        </pc:spChg>
        <pc:cxnChg chg="mod">
          <ac:chgData name="Kau, Derchang" userId="b9148588-e694-4445-9765-2c9aad6149ce" providerId="ADAL" clId="{606BB2E7-19A5-3745-AC73-AB68249EA9CB}" dt="2022-04-13T03:12:28.089" v="106" actId="1076"/>
          <ac:cxnSpMkLst>
            <pc:docMk/>
            <pc:sldMk cId="2511098042" sldId="2147328493"/>
            <ac:cxnSpMk id="39" creationId="{C8951B63-0D68-C142-A064-248C39AF25B8}"/>
          </ac:cxnSpMkLst>
        </pc:cxnChg>
        <pc:cxnChg chg="mod">
          <ac:chgData name="Kau, Derchang" userId="b9148588-e694-4445-9765-2c9aad6149ce" providerId="ADAL" clId="{606BB2E7-19A5-3745-AC73-AB68249EA9CB}" dt="2022-04-13T03:12:20.978" v="105" actId="1076"/>
          <ac:cxnSpMkLst>
            <pc:docMk/>
            <pc:sldMk cId="2511098042" sldId="2147328493"/>
            <ac:cxnSpMk id="54" creationId="{3FE8E2BC-08CE-AA4B-BF61-0D8FB56CEC26}"/>
          </ac:cxnSpMkLst>
        </pc:cxnChg>
      </pc:sldChg>
      <pc:sldChg chg="modSp mod">
        <pc:chgData name="Kau, Derchang" userId="b9148588-e694-4445-9765-2c9aad6149ce" providerId="ADAL" clId="{606BB2E7-19A5-3745-AC73-AB68249EA9CB}" dt="2022-04-13T01:30:58.122" v="15" actId="14100"/>
        <pc:sldMkLst>
          <pc:docMk/>
          <pc:sldMk cId="250068738" sldId="2147328787"/>
        </pc:sldMkLst>
        <pc:spChg chg="mod">
          <ac:chgData name="Kau, Derchang" userId="b9148588-e694-4445-9765-2c9aad6149ce" providerId="ADAL" clId="{606BB2E7-19A5-3745-AC73-AB68249EA9CB}" dt="2022-04-13T01:30:58.122" v="15" actId="14100"/>
          <ac:spMkLst>
            <pc:docMk/>
            <pc:sldMk cId="250068738" sldId="2147328787"/>
            <ac:spMk id="2" creationId="{7B37A93E-689F-A146-B567-FD446BEC852B}"/>
          </ac:spMkLst>
        </pc:spChg>
        <pc:spChg chg="mod">
          <ac:chgData name="Kau, Derchang" userId="b9148588-e694-4445-9765-2c9aad6149ce" providerId="ADAL" clId="{606BB2E7-19A5-3745-AC73-AB68249EA9CB}" dt="2022-04-13T01:30:55.460" v="14" actId="14100"/>
          <ac:spMkLst>
            <pc:docMk/>
            <pc:sldMk cId="250068738" sldId="2147328787"/>
            <ac:spMk id="3" creationId="{AC9DFEF0-8BB9-FF45-BB1B-CDDAF474AC3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prashant_majhi_intel_com/Documents/Desktop/2021/FTE%202021/MIM%20DTC%20comparison/MIM%20Cap%20Confi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Adder vs Cap</a:t>
            </a:r>
            <a:r>
              <a:rPr lang="en-US" baseline="0" dirty="0"/>
              <a:t> Density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'Cost Analysis'!$H$45</c:f>
              <c:strCache>
                <c:ptCount val="1"/>
                <c:pt idx="0">
                  <c:v>WOW-ISC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2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dPt>
            <c:idx val="6"/>
            <c:marker>
              <c:symbol val="circle"/>
              <c:size val="12"/>
              <c:spPr>
                <a:noFill/>
                <a:ln w="2857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rgbClr val="F2F2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E49-4D84-B5FD-C26B031F8086}"/>
              </c:ext>
            </c:extLst>
          </c:dPt>
          <c:xVal>
            <c:numRef>
              <c:f>'Cost Analysis'!$E$46:$E$52</c:f>
              <c:numCache>
                <c:formatCode>General</c:formatCode>
                <c:ptCount val="7"/>
                <c:pt idx="0">
                  <c:v>22</c:v>
                </c:pt>
                <c:pt idx="1">
                  <c:v>44</c:v>
                </c:pt>
                <c:pt idx="2">
                  <c:v>42</c:v>
                </c:pt>
                <c:pt idx="3">
                  <c:v>140</c:v>
                </c:pt>
                <c:pt idx="4">
                  <c:v>350</c:v>
                </c:pt>
                <c:pt idx="5">
                  <c:v>700</c:v>
                </c:pt>
                <c:pt idx="6">
                  <c:v>1000</c:v>
                </c:pt>
              </c:numCache>
            </c:numRef>
          </c:xVal>
          <c:yVal>
            <c:numRef>
              <c:f>'Cost Analysis'!$H$46:$H$52</c:f>
              <c:numCache>
                <c:formatCode>General</c:formatCode>
                <c:ptCount val="7"/>
                <c:pt idx="6">
                  <c:v>750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EB-4C3F-8593-B82AC3DCE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201520"/>
        <c:axId val="1193192664"/>
      </c:scatterChart>
      <c:valAx>
        <c:axId val="119320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192664"/>
        <c:crosses val="autoZero"/>
        <c:crossBetween val="midCat"/>
      </c:valAx>
      <c:valAx>
        <c:axId val="119319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201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95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SMG/CPG/GEMS/FTE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From Graphic Memory (component) to Client Compute (system)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Mike &amp; DerChang, WW16.2’22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Problem Statement – The flag and the hindsight</a:t>
            </a:r>
          </a:p>
          <a:p>
            <a:pPr marL="0" indent="0">
              <a:buNone/>
            </a:pPr>
            <a:r>
              <a:rPr lang="en-US" sz="2800" dirty="0"/>
              <a:t>The Engagement – some good going but some not so successful</a:t>
            </a:r>
          </a:p>
          <a:p>
            <a:pPr marL="0" indent="0">
              <a:buNone/>
            </a:pPr>
            <a:r>
              <a:rPr lang="en-US" sz="2800" dirty="0"/>
              <a:t>Dual Drive initiative – Client Compute</a:t>
            </a:r>
          </a:p>
          <a:p>
            <a:pPr marL="0" indent="0">
              <a:buNone/>
            </a:pPr>
            <a:r>
              <a:rPr lang="en-US" sz="2800" dirty="0"/>
              <a:t>Call of Duty – Platform, Technology, Design &amp; Packaging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6426-EF80-C244-B8CE-95A5D9A4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DTC vs. ISC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2463C35-297E-0246-AC87-52FE7CF5A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05" y="3886096"/>
            <a:ext cx="3486437" cy="2548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F3281-BECD-4748-BD74-18839BAB2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5" y="1131529"/>
            <a:ext cx="4548990" cy="2548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0A70C-5D7F-0441-A949-9DCE8602B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329155"/>
            <a:ext cx="5086350" cy="2062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31658-664E-284A-9C47-4E95DA3F2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720" y="3466812"/>
            <a:ext cx="5022850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8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74D6AA-994D-E645-BDAC-93A2B466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1494"/>
            <a:ext cx="10363200" cy="838200"/>
          </a:xfrm>
        </p:spPr>
        <p:txBody>
          <a:bodyPr/>
          <a:lstStyle/>
          <a:p>
            <a:r>
              <a:rPr lang="en-US" sz="3200" dirty="0"/>
              <a:t>De-cap flow options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262145-A034-A744-BC1C-EBFA581A91AB}"/>
              </a:ext>
            </a:extLst>
          </p:cNvPr>
          <p:cNvSpPr/>
          <p:nvPr/>
        </p:nvSpPr>
        <p:spPr>
          <a:xfrm>
            <a:off x="1282849" y="5323120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Fab-Out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D1006C-0DDE-5747-9EEA-F562FCF1C7D3}"/>
              </a:ext>
            </a:extLst>
          </p:cNvPr>
          <p:cNvSpPr/>
          <p:nvPr/>
        </p:nvSpPr>
        <p:spPr>
          <a:xfrm>
            <a:off x="3111649" y="5323120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Sort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A0A574-D72E-E74A-AA22-43CF09765FB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578249" y="5627920"/>
            <a:ext cx="533400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3FBE785-5F45-2B4C-8284-D83ADB1320A6}"/>
              </a:ext>
            </a:extLst>
          </p:cNvPr>
          <p:cNvSpPr/>
          <p:nvPr/>
        </p:nvSpPr>
        <p:spPr>
          <a:xfrm>
            <a:off x="4567517" y="5323120"/>
            <a:ext cx="1271842" cy="609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ow-SC or </a:t>
            </a:r>
            <a:r>
              <a:rPr lang="en-US" sz="1600" dirty="0" err="1"/>
              <a:t>sc-MiM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4B396F-1F1A-EF46-A4CB-4A650B1CF78E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4102249" y="5627920"/>
            <a:ext cx="465268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A71BAC7-4211-DC45-BFF0-74DC31495335}"/>
              </a:ext>
            </a:extLst>
          </p:cNvPr>
          <p:cNvSpPr/>
          <p:nvPr/>
        </p:nvSpPr>
        <p:spPr>
          <a:xfrm>
            <a:off x="6304627" y="5323120"/>
            <a:ext cx="990600" cy="609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15B625-36BB-2E4E-827B-DE934F36D169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5839359" y="5627920"/>
            <a:ext cx="465268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3DD79EB-3D7E-B44B-BA7A-FF91CC8B7522}"/>
              </a:ext>
            </a:extLst>
          </p:cNvPr>
          <p:cNvSpPr/>
          <p:nvPr/>
        </p:nvSpPr>
        <p:spPr>
          <a:xfrm>
            <a:off x="1278367" y="3303820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Fab-Out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4B81DE5-0087-7946-AE1B-6425EF722A4C}"/>
              </a:ext>
            </a:extLst>
          </p:cNvPr>
          <p:cNvSpPr/>
          <p:nvPr/>
        </p:nvSpPr>
        <p:spPr>
          <a:xfrm>
            <a:off x="1278367" y="4142020"/>
            <a:ext cx="1432560" cy="609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DTC, </a:t>
            </a:r>
            <a:r>
              <a:rPr lang="en-US" sz="1600" err="1"/>
              <a:t>MiM</a:t>
            </a:r>
            <a:r>
              <a:rPr lang="en-US" sz="1600"/>
              <a:t>, SC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9AD447-A927-B34F-AF0B-79067F575B70}"/>
              </a:ext>
            </a:extLst>
          </p:cNvPr>
          <p:cNvCxnSpPr>
            <a:cxnSpLocks/>
            <a:stCxn id="22" idx="3"/>
            <a:endCxn id="36" idx="1"/>
          </p:cNvCxnSpPr>
          <p:nvPr/>
        </p:nvCxnSpPr>
        <p:spPr>
          <a:xfrm>
            <a:off x="2573767" y="3608620"/>
            <a:ext cx="234426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A32FB34-ED10-8E4D-8DF4-B04874EFFAB7}"/>
              </a:ext>
            </a:extLst>
          </p:cNvPr>
          <p:cNvSpPr/>
          <p:nvPr/>
        </p:nvSpPr>
        <p:spPr>
          <a:xfrm>
            <a:off x="4240753" y="3722920"/>
            <a:ext cx="143256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Stacking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6595E7E-D806-4248-BEAF-8CD9D6862408}"/>
              </a:ext>
            </a:extLst>
          </p:cNvPr>
          <p:cNvSpPr/>
          <p:nvPr/>
        </p:nvSpPr>
        <p:spPr>
          <a:xfrm>
            <a:off x="2808193" y="3303820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Sort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00B13B72-A45D-C941-9DCF-20ABEF8A7B9D}"/>
              </a:ext>
            </a:extLst>
          </p:cNvPr>
          <p:cNvCxnSpPr>
            <a:cxnSpLocks/>
            <a:stCxn id="36" idx="3"/>
            <a:endCxn id="25" idx="1"/>
          </p:cNvCxnSpPr>
          <p:nvPr/>
        </p:nvCxnSpPr>
        <p:spPr>
          <a:xfrm>
            <a:off x="3798793" y="3608620"/>
            <a:ext cx="441960" cy="419100"/>
          </a:xfrm>
          <a:prstGeom prst="bentConnector3">
            <a:avLst/>
          </a:prstGeom>
          <a:ln w="1905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E73B2F7A-11E7-BE4A-9541-414A114C1BDD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2710927" y="4027720"/>
            <a:ext cx="1529826" cy="419100"/>
          </a:xfrm>
          <a:prstGeom prst="bentConnector3">
            <a:avLst>
              <a:gd name="adj1" fmla="val 85528"/>
            </a:avLst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991A1C-4A93-924B-A6E7-9AE9A06E63A9}"/>
              </a:ext>
            </a:extLst>
          </p:cNvPr>
          <p:cNvSpPr/>
          <p:nvPr/>
        </p:nvSpPr>
        <p:spPr>
          <a:xfrm>
            <a:off x="1278367" y="2451053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Wafer Start 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5A30FBA-DD77-6347-881D-5BD393232B77}"/>
              </a:ext>
            </a:extLst>
          </p:cNvPr>
          <p:cNvSpPr/>
          <p:nvPr/>
        </p:nvSpPr>
        <p:spPr>
          <a:xfrm>
            <a:off x="2986591" y="2446795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DTC in  FEOL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D4A872A-40FE-C044-B59A-782DFEB072BE}"/>
              </a:ext>
            </a:extLst>
          </p:cNvPr>
          <p:cNvCxnSpPr>
            <a:cxnSpLocks/>
            <a:stCxn id="65" idx="3"/>
            <a:endCxn id="68" idx="1"/>
          </p:cNvCxnSpPr>
          <p:nvPr/>
        </p:nvCxnSpPr>
        <p:spPr>
          <a:xfrm flipV="1">
            <a:off x="2573767" y="2751595"/>
            <a:ext cx="412824" cy="4258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7E38464-0796-D948-AF57-5808D6310B60}"/>
              </a:ext>
            </a:extLst>
          </p:cNvPr>
          <p:cNvSpPr/>
          <p:nvPr/>
        </p:nvSpPr>
        <p:spPr>
          <a:xfrm>
            <a:off x="4389342" y="2453295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BEOL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778B2172-B97A-6242-894F-A843580B1DAE}"/>
              </a:ext>
            </a:extLst>
          </p:cNvPr>
          <p:cNvSpPr/>
          <p:nvPr/>
        </p:nvSpPr>
        <p:spPr>
          <a:xfrm>
            <a:off x="5969596" y="2453295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Fab-Out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CA9E798-213A-DB4C-B5DF-2367431F3E1F}"/>
              </a:ext>
            </a:extLst>
          </p:cNvPr>
          <p:cNvCxnSpPr>
            <a:cxnSpLocks/>
            <a:stCxn id="68" idx="3"/>
            <a:endCxn id="70" idx="1"/>
          </p:cNvCxnSpPr>
          <p:nvPr/>
        </p:nvCxnSpPr>
        <p:spPr>
          <a:xfrm>
            <a:off x="3977191" y="2751595"/>
            <a:ext cx="412151" cy="650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2BFE6A6-4010-7844-A896-AC86E2E1EBCA}"/>
              </a:ext>
            </a:extLst>
          </p:cNvPr>
          <p:cNvCxnSpPr>
            <a:cxnSpLocks/>
            <a:stCxn id="70" idx="3"/>
            <a:endCxn id="71" idx="1"/>
          </p:cNvCxnSpPr>
          <p:nvPr/>
        </p:nvCxnSpPr>
        <p:spPr>
          <a:xfrm>
            <a:off x="5379942" y="2758095"/>
            <a:ext cx="589654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2AEC5DED-62E7-B144-AB2F-402EF484E67A}"/>
              </a:ext>
            </a:extLst>
          </p:cNvPr>
          <p:cNvSpPr/>
          <p:nvPr/>
        </p:nvSpPr>
        <p:spPr>
          <a:xfrm>
            <a:off x="1278367" y="1408683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Wafer Start 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F0A59D1B-25A8-DA45-9983-3B52E04FC2C7}"/>
              </a:ext>
            </a:extLst>
          </p:cNvPr>
          <p:cNvSpPr/>
          <p:nvPr/>
        </p:nvSpPr>
        <p:spPr>
          <a:xfrm>
            <a:off x="2986591" y="1404425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FEOL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482B969-5BE6-F144-8938-9B64CDE05164}"/>
              </a:ext>
            </a:extLst>
          </p:cNvPr>
          <p:cNvCxnSpPr>
            <a:cxnSpLocks/>
            <a:stCxn id="92" idx="3"/>
            <a:endCxn id="93" idx="1"/>
          </p:cNvCxnSpPr>
          <p:nvPr/>
        </p:nvCxnSpPr>
        <p:spPr>
          <a:xfrm flipV="1">
            <a:off x="2573767" y="1709225"/>
            <a:ext cx="412824" cy="4258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7018A7B0-863F-2740-9A99-CC542240AA5E}"/>
              </a:ext>
            </a:extLst>
          </p:cNvPr>
          <p:cNvSpPr/>
          <p:nvPr/>
        </p:nvSpPr>
        <p:spPr>
          <a:xfrm>
            <a:off x="4389342" y="1410925"/>
            <a:ext cx="990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MiM</a:t>
            </a:r>
            <a:r>
              <a:rPr lang="en-US" sz="1600" dirty="0"/>
              <a:t> in BEOL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88CFCD70-9D98-F84D-BDB8-3A8E8B00C805}"/>
              </a:ext>
            </a:extLst>
          </p:cNvPr>
          <p:cNvSpPr/>
          <p:nvPr/>
        </p:nvSpPr>
        <p:spPr>
          <a:xfrm>
            <a:off x="5969596" y="1410925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Fab-Out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B36DAEC-EBE8-804B-91A2-09D345830736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3977191" y="1709225"/>
            <a:ext cx="412151" cy="650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05D592B-EC7D-184A-B91A-2BD3080F1B5E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>
            <a:off x="5379942" y="1715725"/>
            <a:ext cx="589654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B795943-5DFC-FE41-B99F-D2DB631421F9}"/>
              </a:ext>
            </a:extLst>
          </p:cNvPr>
          <p:cNvGrpSpPr/>
          <p:nvPr/>
        </p:nvGrpSpPr>
        <p:grpSpPr>
          <a:xfrm>
            <a:off x="7943423" y="2526453"/>
            <a:ext cx="2599763" cy="445319"/>
            <a:chOff x="9058837" y="1232866"/>
            <a:chExt cx="2599763" cy="445319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7938985-C9C8-8443-9D8E-F5EDC821D506}"/>
                </a:ext>
              </a:extLst>
            </p:cNvPr>
            <p:cNvSpPr/>
            <p:nvPr/>
          </p:nvSpPr>
          <p:spPr>
            <a:xfrm>
              <a:off x="9058837" y="1397595"/>
              <a:ext cx="2599763" cy="2805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Substrate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791F0BD-DCF3-3A4B-AB25-D32139B4A10A}"/>
                </a:ext>
              </a:extLst>
            </p:cNvPr>
            <p:cNvSpPr/>
            <p:nvPr/>
          </p:nvSpPr>
          <p:spPr>
            <a:xfrm>
              <a:off x="9058837" y="1271190"/>
              <a:ext cx="2599763" cy="1264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err="1"/>
                <a:t>Inteconnect</a:t>
              </a:r>
              <a:r>
                <a:rPr lang="en-US" sz="1200"/>
                <a:t> + </a:t>
              </a:r>
              <a:r>
                <a:rPr lang="en-US" sz="1200" err="1"/>
                <a:t>MiM</a:t>
              </a:r>
              <a:r>
                <a:rPr lang="en-US" sz="1200"/>
                <a:t> or SC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FBFF595-56C7-2841-AEA0-2409B61E76EB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1232866"/>
              <a:ext cx="2514600" cy="0"/>
            </a:xfrm>
            <a:prstGeom prst="line">
              <a:avLst/>
            </a:prstGeom>
            <a:ln w="762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5542D1E-1352-8549-A2A1-4DC6C8495F59}"/>
              </a:ext>
            </a:extLst>
          </p:cNvPr>
          <p:cNvGrpSpPr/>
          <p:nvPr/>
        </p:nvGrpSpPr>
        <p:grpSpPr>
          <a:xfrm>
            <a:off x="7947905" y="1505709"/>
            <a:ext cx="2595282" cy="445319"/>
            <a:chOff x="9058837" y="2159151"/>
            <a:chExt cx="2595282" cy="44531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B7BC69-A0C6-144D-97F6-C26F2BEAE70F}"/>
                </a:ext>
              </a:extLst>
            </p:cNvPr>
            <p:cNvSpPr/>
            <p:nvPr/>
          </p:nvSpPr>
          <p:spPr>
            <a:xfrm>
              <a:off x="9058838" y="2323880"/>
              <a:ext cx="2595281" cy="2805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Substrate +DTC 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CB5FD3E-3102-0C45-B865-3F09BA8EFE9B}"/>
                </a:ext>
              </a:extLst>
            </p:cNvPr>
            <p:cNvSpPr/>
            <p:nvPr/>
          </p:nvSpPr>
          <p:spPr>
            <a:xfrm>
              <a:off x="9058837" y="2197475"/>
              <a:ext cx="2595281" cy="1264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Inteconnect</a:t>
              </a:r>
              <a:endParaRPr lang="en-US" sz="1200" dirty="0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6C13EB0-6469-A142-A8DD-67B2D865C6BD}"/>
                </a:ext>
              </a:extLst>
            </p:cNvPr>
            <p:cNvCxnSpPr>
              <a:cxnSpLocks/>
            </p:cNvCxnSpPr>
            <p:nvPr/>
          </p:nvCxnSpPr>
          <p:spPr>
            <a:xfrm>
              <a:off x="9139519" y="2159151"/>
              <a:ext cx="2514600" cy="0"/>
            </a:xfrm>
            <a:prstGeom prst="line">
              <a:avLst/>
            </a:prstGeom>
            <a:ln w="762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7AD64FD-B9EA-0445-9040-EC446D739CF5}"/>
              </a:ext>
            </a:extLst>
          </p:cNvPr>
          <p:cNvGrpSpPr/>
          <p:nvPr/>
        </p:nvGrpSpPr>
        <p:grpSpPr>
          <a:xfrm>
            <a:off x="6607373" y="3486587"/>
            <a:ext cx="4419600" cy="1028700"/>
            <a:chOff x="6607373" y="3486587"/>
            <a:chExt cx="4419600" cy="10287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AB2011E-0A37-994A-9395-947966987FE1}"/>
                </a:ext>
              </a:extLst>
            </p:cNvPr>
            <p:cNvGrpSpPr/>
            <p:nvPr/>
          </p:nvGrpSpPr>
          <p:grpSpPr>
            <a:xfrm flipV="1">
              <a:off x="8240740" y="3500260"/>
              <a:ext cx="2595282" cy="445319"/>
              <a:chOff x="9058836" y="3941329"/>
              <a:chExt cx="2595282" cy="44531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8A5A3E0-0A92-024F-B47E-E018D4656C66}"/>
                  </a:ext>
                </a:extLst>
              </p:cNvPr>
              <p:cNvSpPr/>
              <p:nvPr/>
            </p:nvSpPr>
            <p:spPr>
              <a:xfrm>
                <a:off x="9058837" y="4106058"/>
                <a:ext cx="2595281" cy="28059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/>
                  <a:t>Substrate 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8772DD1-0011-004E-9A7C-102623428BF2}"/>
                  </a:ext>
                </a:extLst>
              </p:cNvPr>
              <p:cNvSpPr/>
              <p:nvPr/>
            </p:nvSpPr>
            <p:spPr>
              <a:xfrm>
                <a:off x="9058836" y="3979653"/>
                <a:ext cx="2595281" cy="1264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err="1"/>
                  <a:t>Inteconnect</a:t>
                </a:r>
                <a:endParaRPr lang="en-US" sz="1200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8A94F3BD-00DF-FB4F-A43F-484917DDDA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9518" y="3941329"/>
                <a:ext cx="25146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B209865-7F10-AF47-A235-69114B1D8A55}"/>
                </a:ext>
              </a:extLst>
            </p:cNvPr>
            <p:cNvGrpSpPr/>
            <p:nvPr/>
          </p:nvGrpSpPr>
          <p:grpSpPr>
            <a:xfrm>
              <a:off x="8186055" y="4011235"/>
              <a:ext cx="2595283" cy="457200"/>
              <a:chOff x="9046282" y="4038600"/>
              <a:chExt cx="2595283" cy="457200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22E7E0E-B8DF-894D-88B0-DFDD7E3DDDFA}"/>
                  </a:ext>
                </a:extLst>
              </p:cNvPr>
              <p:cNvSpPr/>
              <p:nvPr/>
            </p:nvSpPr>
            <p:spPr>
              <a:xfrm>
                <a:off x="9046282" y="4203330"/>
                <a:ext cx="2595281" cy="2543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/>
                  <a:t>Substrate + DTC 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219D9D5-BA9C-0B47-9831-314FE9312AEB}"/>
                  </a:ext>
                </a:extLst>
              </p:cNvPr>
              <p:cNvSpPr/>
              <p:nvPr/>
            </p:nvSpPr>
            <p:spPr>
              <a:xfrm>
                <a:off x="9046283" y="4076925"/>
                <a:ext cx="2595281" cy="1264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err="1"/>
                  <a:t>Inteconnect</a:t>
                </a:r>
                <a:r>
                  <a:rPr lang="en-US" sz="1200"/>
                  <a:t> + </a:t>
                </a:r>
                <a:r>
                  <a:rPr lang="en-US" sz="1200" err="1"/>
                  <a:t>MiM</a:t>
                </a:r>
                <a:r>
                  <a:rPr lang="en-US" sz="1200"/>
                  <a:t> or SC</a:t>
                </a: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BAD1334-838B-834B-88F3-E6B1CB82F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6965" y="4038600"/>
                <a:ext cx="2514600" cy="0"/>
              </a:xfrm>
              <a:prstGeom prst="line">
                <a:avLst/>
              </a:prstGeom>
              <a:ln w="76200">
                <a:solidFill>
                  <a:srgbClr val="C0000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3421006-3FA2-B64C-9E12-09E944E60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6963" y="4495800"/>
                <a:ext cx="25146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DC7B7817-865B-5448-AA44-C5727801B6EF}"/>
                  </a:ext>
                </a:extLst>
              </p:cNvPr>
              <p:cNvSpPr/>
              <p:nvPr/>
            </p:nvSpPr>
            <p:spPr>
              <a:xfrm flipV="1">
                <a:off x="9152219" y="4203329"/>
                <a:ext cx="228600" cy="25436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rapezoid 120">
                <a:extLst>
                  <a:ext uri="{FF2B5EF4-FFF2-40B4-BE49-F238E27FC236}">
                    <a16:creationId xmlns:a16="http://schemas.microsoft.com/office/drawing/2014/main" id="{7EEF27E3-C1AE-AE45-9FFF-F8A3B35DD13C}"/>
                  </a:ext>
                </a:extLst>
              </p:cNvPr>
              <p:cNvSpPr/>
              <p:nvPr/>
            </p:nvSpPr>
            <p:spPr>
              <a:xfrm flipV="1">
                <a:off x="9677400" y="4204108"/>
                <a:ext cx="228600" cy="25358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rapezoid 121">
                <a:extLst>
                  <a:ext uri="{FF2B5EF4-FFF2-40B4-BE49-F238E27FC236}">
                    <a16:creationId xmlns:a16="http://schemas.microsoft.com/office/drawing/2014/main" id="{55844D7B-E1E9-6941-AA48-6E7BC1E0F345}"/>
                  </a:ext>
                </a:extLst>
              </p:cNvPr>
              <p:cNvSpPr/>
              <p:nvPr/>
            </p:nvSpPr>
            <p:spPr>
              <a:xfrm flipV="1">
                <a:off x="10227981" y="4207255"/>
                <a:ext cx="228600" cy="25358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rapezoid 122">
                <a:extLst>
                  <a:ext uri="{FF2B5EF4-FFF2-40B4-BE49-F238E27FC236}">
                    <a16:creationId xmlns:a16="http://schemas.microsoft.com/office/drawing/2014/main" id="{7C857F42-A882-DF4E-AA2F-970C249773E7}"/>
                  </a:ext>
                </a:extLst>
              </p:cNvPr>
              <p:cNvSpPr/>
              <p:nvPr/>
            </p:nvSpPr>
            <p:spPr>
              <a:xfrm flipV="1">
                <a:off x="10778562" y="4204108"/>
                <a:ext cx="228600" cy="25358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rapezoid 123">
                <a:extLst>
                  <a:ext uri="{FF2B5EF4-FFF2-40B4-BE49-F238E27FC236}">
                    <a16:creationId xmlns:a16="http://schemas.microsoft.com/office/drawing/2014/main" id="{F8E87757-76A8-9C49-90B6-29CED1B05914}"/>
                  </a:ext>
                </a:extLst>
              </p:cNvPr>
              <p:cNvSpPr/>
              <p:nvPr/>
            </p:nvSpPr>
            <p:spPr>
              <a:xfrm flipV="1">
                <a:off x="11316443" y="4207255"/>
                <a:ext cx="228600" cy="25358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FD59170E-C800-3544-B2BF-05025BED4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7373" y="3486587"/>
              <a:ext cx="4419600" cy="1028700"/>
            </a:xfrm>
            <a:prstGeom prst="rect">
              <a:avLst/>
            </a:prstGeom>
          </p:spPr>
        </p:pic>
      </p:grpSp>
      <p:pic>
        <p:nvPicPr>
          <p:cNvPr id="168" name="Picture 167">
            <a:extLst>
              <a:ext uri="{FF2B5EF4-FFF2-40B4-BE49-F238E27FC236}">
                <a16:creationId xmlns:a16="http://schemas.microsoft.com/office/drawing/2014/main" id="{AE2BA5D0-70EE-8A45-A513-F81794CE6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582" y="5034027"/>
            <a:ext cx="1375799" cy="1187786"/>
          </a:xfrm>
          <a:prstGeom prst="rect">
            <a:avLst/>
          </a:prstGeom>
        </p:spPr>
      </p:pic>
      <p:sp>
        <p:nvSpPr>
          <p:cNvPr id="173" name="Right Arrow 172">
            <a:extLst>
              <a:ext uri="{FF2B5EF4-FFF2-40B4-BE49-F238E27FC236}">
                <a16:creationId xmlns:a16="http://schemas.microsoft.com/office/drawing/2014/main" id="{AC182FC2-4503-674F-A28F-4D35CB6D1541}"/>
              </a:ext>
            </a:extLst>
          </p:cNvPr>
          <p:cNvSpPr/>
          <p:nvPr/>
        </p:nvSpPr>
        <p:spPr>
          <a:xfrm>
            <a:off x="9196187" y="5502501"/>
            <a:ext cx="396137" cy="239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A660FA9-57D4-884F-8CF3-2814DEDCC5D3}"/>
              </a:ext>
            </a:extLst>
          </p:cNvPr>
          <p:cNvGrpSpPr/>
          <p:nvPr/>
        </p:nvGrpSpPr>
        <p:grpSpPr>
          <a:xfrm>
            <a:off x="9620656" y="5162945"/>
            <a:ext cx="1384799" cy="823175"/>
            <a:chOff x="10269319" y="4806505"/>
            <a:chExt cx="1572343" cy="1114982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5C56F04C-F381-A04E-BA6F-8020182BE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714" b="40909"/>
            <a:stretch/>
          </p:blipFill>
          <p:spPr>
            <a:xfrm>
              <a:off x="10269319" y="4806505"/>
              <a:ext cx="1572343" cy="767266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6AB72B99-E80D-6C4E-9610-58DD6E5C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5413" y="5543775"/>
              <a:ext cx="403163" cy="347716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331AA502-AC03-AE40-AB28-C6594E6C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31052" y="5573771"/>
              <a:ext cx="403163" cy="347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40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DC96BD-71EB-EC4E-9CB4-72AC2B9F5FDB}"/>
              </a:ext>
            </a:extLst>
          </p:cNvPr>
          <p:cNvGrpSpPr/>
          <p:nvPr/>
        </p:nvGrpSpPr>
        <p:grpSpPr>
          <a:xfrm>
            <a:off x="9349101" y="5244239"/>
            <a:ext cx="1983241" cy="791061"/>
            <a:chOff x="9328059" y="5457339"/>
            <a:chExt cx="1983241" cy="79106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4DED10-8492-F342-B981-C9D0B8246D69}"/>
                </a:ext>
              </a:extLst>
            </p:cNvPr>
            <p:cNvCxnSpPr/>
            <p:nvPr/>
          </p:nvCxnSpPr>
          <p:spPr>
            <a:xfrm>
              <a:off x="9448119" y="6203127"/>
              <a:ext cx="17922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F4A109-16CB-6B45-A3CD-0E38609EE196}"/>
                </a:ext>
              </a:extLst>
            </p:cNvPr>
            <p:cNvCxnSpPr/>
            <p:nvPr/>
          </p:nvCxnSpPr>
          <p:spPr>
            <a:xfrm>
              <a:off x="9566742" y="6146779"/>
              <a:ext cx="168249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E20FC2-38B8-EF47-AE42-60EEE7931C63}"/>
                </a:ext>
              </a:extLst>
            </p:cNvPr>
            <p:cNvCxnSpPr/>
            <p:nvPr/>
          </p:nvCxnSpPr>
          <p:spPr>
            <a:xfrm>
              <a:off x="9688516" y="6093180"/>
              <a:ext cx="155448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CF8962-04E1-9F49-AB5C-42B2423785A5}"/>
                </a:ext>
              </a:extLst>
            </p:cNvPr>
            <p:cNvCxnSpPr/>
            <p:nvPr/>
          </p:nvCxnSpPr>
          <p:spPr>
            <a:xfrm>
              <a:off x="9838782" y="6038207"/>
              <a:ext cx="14173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F2693B-0B64-5E4E-93C2-16B6CB54259C}"/>
                </a:ext>
              </a:extLst>
            </p:cNvPr>
            <p:cNvCxnSpPr/>
            <p:nvPr/>
          </p:nvCxnSpPr>
          <p:spPr>
            <a:xfrm>
              <a:off x="9992201" y="5983234"/>
              <a:ext cx="128016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D7086C9B-CC32-B342-8109-60743CFDF2A4}"/>
                </a:ext>
              </a:extLst>
            </p:cNvPr>
            <p:cNvSpPr/>
            <p:nvPr/>
          </p:nvSpPr>
          <p:spPr>
            <a:xfrm flipV="1">
              <a:off x="9470105" y="5739290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6F9A9805-A85F-0A4A-93CD-D87CED7C8246}"/>
                </a:ext>
              </a:extLst>
            </p:cNvPr>
            <p:cNvSpPr/>
            <p:nvPr/>
          </p:nvSpPr>
          <p:spPr>
            <a:xfrm flipV="1">
              <a:off x="9584917" y="5680206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CEA32768-B362-7C4C-B5BD-94179DF09D85}"/>
                </a:ext>
              </a:extLst>
            </p:cNvPr>
            <p:cNvSpPr/>
            <p:nvPr/>
          </p:nvSpPr>
          <p:spPr>
            <a:xfrm flipV="1">
              <a:off x="9718693" y="5626596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4253DDFA-CA22-0143-92E3-287F1EF62235}"/>
                </a:ext>
              </a:extLst>
            </p:cNvPr>
            <p:cNvSpPr/>
            <p:nvPr/>
          </p:nvSpPr>
          <p:spPr>
            <a:xfrm flipV="1">
              <a:off x="9855222" y="5574371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704C09F5-4BFC-794C-A15D-1C32CB6CB846}"/>
                </a:ext>
              </a:extLst>
            </p:cNvPr>
            <p:cNvSpPr/>
            <p:nvPr/>
          </p:nvSpPr>
          <p:spPr>
            <a:xfrm flipV="1">
              <a:off x="10002561" y="5518023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F1A12A-5AFF-A441-9C97-3442EC4BF5EC}"/>
                </a:ext>
              </a:extLst>
            </p:cNvPr>
            <p:cNvSpPr/>
            <p:nvPr/>
          </p:nvSpPr>
          <p:spPr>
            <a:xfrm>
              <a:off x="9328059" y="5457339"/>
              <a:ext cx="837509" cy="28195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E242E2-EBF1-9B4A-8F74-68933D110760}"/>
                </a:ext>
              </a:extLst>
            </p:cNvPr>
            <p:cNvSpPr/>
            <p:nvPr/>
          </p:nvSpPr>
          <p:spPr>
            <a:xfrm>
              <a:off x="11208058" y="5966449"/>
              <a:ext cx="103242" cy="28195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906043-4B0B-414D-89C6-1D2F58B0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196892"/>
            <a:ext cx="10960746" cy="723912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</a:rPr>
              <a:t>Estimated Cost </a:t>
            </a:r>
            <a:r>
              <a:rPr lang="en-US" sz="2800" dirty="0">
                <a:solidFill>
                  <a:schemeClr val="accent6"/>
                </a:solidFill>
              </a:rPr>
              <a:t>of making</a:t>
            </a:r>
            <a:r>
              <a:rPr lang="en-US" sz="2800" b="1" dirty="0">
                <a:solidFill>
                  <a:schemeClr val="accent6"/>
                </a:solidFill>
              </a:rPr>
              <a:t>: </a:t>
            </a:r>
            <a:r>
              <a:rPr lang="en-US" sz="2800" b="1" dirty="0" err="1">
                <a:solidFill>
                  <a:schemeClr val="accent6"/>
                </a:solidFill>
              </a:rPr>
              <a:t>MiM</a:t>
            </a:r>
            <a:r>
              <a:rPr lang="en-US" sz="2800" b="1" dirty="0">
                <a:solidFill>
                  <a:schemeClr val="accent6"/>
                </a:solidFill>
              </a:rPr>
              <a:t>, Trench Cap, Stacked Cap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A53BCE-1BBF-409D-95F2-77E291FD0A78}"/>
              </a:ext>
            </a:extLst>
          </p:cNvPr>
          <p:cNvCxnSpPr>
            <a:cxnSpLocks/>
          </p:cNvCxnSpPr>
          <p:nvPr/>
        </p:nvCxnSpPr>
        <p:spPr>
          <a:xfrm flipH="1">
            <a:off x="2819791" y="2672257"/>
            <a:ext cx="7726973" cy="869611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784E60-93C3-FC4C-A8E3-1CD245B621F6}"/>
              </a:ext>
            </a:extLst>
          </p:cNvPr>
          <p:cNvCxnSpPr>
            <a:cxnSpLocks/>
          </p:cNvCxnSpPr>
          <p:nvPr/>
        </p:nvCxnSpPr>
        <p:spPr>
          <a:xfrm flipH="1">
            <a:off x="2819791" y="4752867"/>
            <a:ext cx="7726973" cy="869611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8B5C3CA-115F-AE4D-AF7D-03DF499B7321}"/>
              </a:ext>
            </a:extLst>
          </p:cNvPr>
          <p:cNvSpPr/>
          <p:nvPr/>
        </p:nvSpPr>
        <p:spPr>
          <a:xfrm>
            <a:off x="8871627" y="1829550"/>
            <a:ext cx="255963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TSMC DTC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HB: based on 3DNAND -- $30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Grinding: $ ~50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TSV: ~$100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High dope CZ wafer: ~$100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DTC: ~¢10 per </a:t>
            </a:r>
            <a:r>
              <a:rPr lang="en-US" sz="1200" dirty="0" err="1">
                <a:latin typeface="Intel Clear"/>
                <a:sym typeface="Helvetica Neue"/>
              </a:rPr>
              <a:t>nF</a:t>
            </a:r>
            <a:r>
              <a:rPr lang="en-US" sz="1200" dirty="0">
                <a:latin typeface="Intel Clear"/>
                <a:sym typeface="Helvetica Neue"/>
              </a:rPr>
              <a:t>/mm</a:t>
            </a:r>
            <a:r>
              <a:rPr lang="en-US" sz="1200" baseline="30000" dirty="0">
                <a:latin typeface="Intel Clear"/>
                <a:sym typeface="Helvetica Neue"/>
              </a:rPr>
              <a:t>2</a:t>
            </a:r>
            <a:endParaRPr lang="en-US" sz="1200" dirty="0">
              <a:latin typeface="Intel Clear"/>
              <a:sym typeface="Helvetica Neue"/>
            </a:endParaRP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Market Intelligence: </a:t>
            </a:r>
          </a:p>
          <a:p>
            <a:pPr marL="180975" lvl="0" defTabSz="2438338" hangingPunct="0">
              <a:defRPr/>
            </a:pPr>
            <a:r>
              <a:rPr lang="en-US" sz="1200" dirty="0" err="1">
                <a:latin typeface="Intel Clear"/>
                <a:sym typeface="Helvetica Neue"/>
              </a:rPr>
              <a:t>Graphcore</a:t>
            </a:r>
            <a:r>
              <a:rPr lang="en-US" sz="1200" dirty="0">
                <a:latin typeface="Intel Clear"/>
                <a:sym typeface="Helvetica Neue"/>
              </a:rPr>
              <a:t> price low $1000</a:t>
            </a: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Samsung ISC : 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ECTC20</a:t>
            </a: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OSAT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SPIL QTR roadmap ’24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5DF349-FB7D-D547-A74B-B530595DAB6E}"/>
              </a:ext>
            </a:extLst>
          </p:cNvPr>
          <p:cNvSpPr/>
          <p:nvPr/>
        </p:nvSpPr>
        <p:spPr>
          <a:xfrm>
            <a:off x="8871627" y="4388715"/>
            <a:ext cx="319705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Supplier Engagement needed</a:t>
            </a: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On-Wafer ISC from Tier-1 DRAM suppliers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Tier-2 DRAM : </a:t>
            </a:r>
            <a:r>
              <a:rPr lang="en-US" sz="1200" dirty="0" err="1">
                <a:latin typeface="Intel Clear"/>
                <a:sym typeface="Helvetica Neue"/>
              </a:rPr>
              <a:t>Nanya</a:t>
            </a:r>
            <a:r>
              <a:rPr lang="en-US" sz="1200" dirty="0">
                <a:latin typeface="Intel Clear"/>
                <a:sym typeface="Helvetica Neue"/>
              </a:rPr>
              <a:t>, PSMC, Winbond</a:t>
            </a: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Staircase </a:t>
            </a:r>
            <a:r>
              <a:rPr lang="en-US" sz="1200" dirty="0" err="1">
                <a:latin typeface="Intel Clear"/>
                <a:sym typeface="Helvetica Neue"/>
              </a:rPr>
              <a:t>MiM</a:t>
            </a:r>
            <a:r>
              <a:rPr lang="en-US" sz="1200" dirty="0">
                <a:latin typeface="Intel Clear"/>
                <a:sym typeface="Helvetica Neue"/>
              </a:rPr>
              <a:t> 3D AND suppliers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Tier-1 NAND : </a:t>
            </a:r>
            <a:r>
              <a:rPr lang="en-US" sz="1200" dirty="0" err="1">
                <a:latin typeface="Intel Clear"/>
                <a:sym typeface="Helvetica Neue"/>
              </a:rPr>
              <a:t>Solidigm</a:t>
            </a:r>
            <a:r>
              <a:rPr lang="en-US" sz="1200" dirty="0">
                <a:latin typeface="Intel Clear"/>
                <a:sym typeface="Helvetica Neue"/>
              </a:rPr>
              <a:t> (NSG)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Tier-2 NAND:  </a:t>
            </a:r>
            <a:r>
              <a:rPr lang="en-US" sz="1200" dirty="0" err="1">
                <a:latin typeface="Intel Clear"/>
                <a:sym typeface="Helvetica Neue"/>
              </a:rPr>
              <a:t>Macronix</a:t>
            </a:r>
            <a:endParaRPr lang="en-US" sz="1200" dirty="0">
              <a:latin typeface="Intel Clear"/>
              <a:sym typeface="Helvetica Neue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4CB18C-771C-1F35-7A13-727BE5D54950}"/>
              </a:ext>
            </a:extLst>
          </p:cNvPr>
          <p:cNvGrpSpPr/>
          <p:nvPr/>
        </p:nvGrpSpPr>
        <p:grpSpPr>
          <a:xfrm>
            <a:off x="1831663" y="1014550"/>
            <a:ext cx="7327425" cy="5266991"/>
            <a:chOff x="1831663" y="1014550"/>
            <a:chExt cx="7327425" cy="52669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F44087-B8B5-4487-80FF-788F82086A92}"/>
                </a:ext>
              </a:extLst>
            </p:cNvPr>
            <p:cNvGrpSpPr/>
            <p:nvPr/>
          </p:nvGrpSpPr>
          <p:grpSpPr>
            <a:xfrm>
              <a:off x="1831663" y="1014550"/>
              <a:ext cx="7327425" cy="5266991"/>
              <a:chOff x="2185543" y="2237801"/>
              <a:chExt cx="6200467" cy="4072205"/>
            </a:xfrm>
          </p:grpSpPr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70C99C07-51D0-49BE-9760-7C56364ACB1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661485" y="2237801"/>
              <a:ext cx="5724525" cy="38338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5456FB-2617-42C7-AA8E-F5F056E7C4B0}"/>
                  </a:ext>
                </a:extLst>
              </p:cNvPr>
              <p:cNvSpPr txBox="1"/>
              <p:nvPr/>
            </p:nvSpPr>
            <p:spPr>
              <a:xfrm>
                <a:off x="4589698" y="6024455"/>
                <a:ext cx="2108213" cy="285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</a:rPr>
                  <a:t>Cap Density [nF/mm</a:t>
                </a:r>
                <a:r>
                  <a:rPr kumimoji="0" lang="en-US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</a:rPr>
                  <a:t>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</a:rPr>
                  <a:t>]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905356-A83E-4FF7-9EE5-8F72C287A71C}"/>
                  </a:ext>
                </a:extLst>
              </p:cNvPr>
              <p:cNvSpPr txBox="1"/>
              <p:nvPr/>
            </p:nvSpPr>
            <p:spPr>
              <a:xfrm rot="16200000">
                <a:off x="1366697" y="3725598"/>
                <a:ext cx="2007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</a:rPr>
                  <a:t>Cost Adder [$/wfr]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71169A-1FC3-4952-BC30-094424F9FB1C}"/>
                </a:ext>
              </a:extLst>
            </p:cNvPr>
            <p:cNvGrpSpPr/>
            <p:nvPr/>
          </p:nvGrpSpPr>
          <p:grpSpPr>
            <a:xfrm rot="19851471">
              <a:off x="1993525" y="2268210"/>
              <a:ext cx="3290395" cy="2744064"/>
              <a:chOff x="3032912" y="2915216"/>
              <a:chExt cx="3467476" cy="2670772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146CB50-1144-4BB1-A0AD-583B581290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32912" y="2915216"/>
                <a:ext cx="3467476" cy="2670772"/>
              </a:xfrm>
              <a:prstGeom prst="line">
                <a:avLst/>
              </a:prstGeom>
              <a:noFill/>
              <a:ln w="57150" cap="flat">
                <a:solidFill>
                  <a:schemeClr val="accent6"/>
                </a:solidFill>
                <a:prstDash val="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431B03-308A-4D55-BC4F-B92A8CF61F0B}"/>
                  </a:ext>
                </a:extLst>
              </p:cNvPr>
              <p:cNvSpPr txBox="1"/>
              <p:nvPr/>
            </p:nvSpPr>
            <p:spPr>
              <a:xfrm rot="19152375">
                <a:off x="5183446" y="3221171"/>
                <a:ext cx="858150" cy="269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BE-MIM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32A535-8427-4E57-B864-1BA35F226DCA}"/>
                </a:ext>
              </a:extLst>
            </p:cNvPr>
            <p:cNvSpPr txBox="1"/>
            <p:nvPr/>
          </p:nvSpPr>
          <p:spPr>
            <a:xfrm rot="21181047">
              <a:off x="7212056" y="2638673"/>
              <a:ext cx="151323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WoW DTC/ISC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D7E443-B6E9-964E-A1C8-89A3BF58A1B9}"/>
                </a:ext>
              </a:extLst>
            </p:cNvPr>
            <p:cNvSpPr txBox="1"/>
            <p:nvPr/>
          </p:nvSpPr>
          <p:spPr>
            <a:xfrm rot="21181358">
              <a:off x="4533569" y="4872998"/>
              <a:ext cx="4227119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solidFill>
                    <a:srgbClr val="00B050"/>
                  </a:solidFill>
                  <a:latin typeface="Intel Clear"/>
                  <a:sym typeface="Helvetica Neue"/>
                </a:rPr>
                <a:t>On-Wafer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ISC, Staircase</a:t>
              </a:r>
              <a:r>
                <a:rPr lang="en-US" sz="1800" dirty="0">
                  <a:solidFill>
                    <a:srgbClr val="00B050"/>
                  </a:solidFill>
                  <a:latin typeface="Intel Clear"/>
                  <a:sym typeface="Helvetica Neue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Intel Clear"/>
                  <a:sym typeface="Helvetica Neue"/>
                </a:rPr>
                <a:t>MiM</a:t>
              </a:r>
              <a:r>
                <a:rPr lang="en-US" sz="1800" dirty="0">
                  <a:solidFill>
                    <a:srgbClr val="00B050"/>
                  </a:solidFill>
                  <a:latin typeface="Intel Clear"/>
                  <a:sym typeface="Helvetica Neue"/>
                </a:rPr>
                <a:t> (idea stage)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6D0195-47E1-8445-B67B-3BDB3F00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1294" y="1466948"/>
              <a:ext cx="1137288" cy="10910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160F7C-4AF2-2242-9567-080455F29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3809" y="1336721"/>
              <a:ext cx="1207364" cy="10685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F7352F-ABF6-6543-AACA-991BD4826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6676" y="1710650"/>
              <a:ext cx="1186854" cy="1089816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688D44-DA1E-884D-9ED2-FE08C597AD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22630" y="4168032"/>
              <a:ext cx="1342366" cy="893102"/>
              <a:chOff x="6324600" y="3856893"/>
              <a:chExt cx="2438400" cy="1771728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6C5CF64-E04E-2B4A-8DBD-DD4B759F50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2714" b="40909"/>
              <a:stretch/>
            </p:blipFill>
            <p:spPr>
              <a:xfrm>
                <a:off x="6324600" y="3856893"/>
                <a:ext cx="2438400" cy="12192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79C6671-A634-3F4E-AAA5-9B3E71AD8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6084" y="5028429"/>
                <a:ext cx="625229" cy="552528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1A420C0-F9EA-224F-9DFA-D63DC6768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6065" y="5076093"/>
                <a:ext cx="625229" cy="5525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050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98762"/>
          </a:xfrm>
        </p:spPr>
        <p:txBody>
          <a:bodyPr/>
          <a:lstStyle/>
          <a:p>
            <a:r>
              <a:rPr lang="en-US" sz="3200" dirty="0"/>
              <a:t>What is not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86" y="915531"/>
            <a:ext cx="11277600" cy="2894469"/>
          </a:xfrm>
        </p:spPr>
        <p:txBody>
          <a:bodyPr/>
          <a:lstStyle/>
          <a:p>
            <a:r>
              <a:rPr lang="en-US" sz="2000" dirty="0"/>
              <a:t>How it starts – Insufficient ADM capacity addressed by </a:t>
            </a:r>
            <a:r>
              <a:rPr lang="en-US" sz="2000" dirty="0" err="1"/>
              <a:t>CapEx</a:t>
            </a:r>
            <a:r>
              <a:rPr lang="en-US" sz="2000" dirty="0"/>
              <a:t>; cost doubles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hindsight problem is package Integration – (our visibility of problem statement)</a:t>
            </a:r>
          </a:p>
          <a:p>
            <a:pPr lvl="1"/>
            <a:r>
              <a:rPr lang="en-US" sz="2000" dirty="0"/>
              <a:t>Active </a:t>
            </a:r>
            <a:r>
              <a:rPr lang="en-US" sz="2000" dirty="0" err="1"/>
              <a:t>Foveros</a:t>
            </a:r>
            <a:r>
              <a:rPr lang="en-US" sz="2000" dirty="0"/>
              <a:t>:  Large base die size with low utilization of high cost embedded active functionality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EA15CF-2FB2-AD4F-A688-CA39F3888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56826"/>
              </p:ext>
            </p:extLst>
          </p:nvPr>
        </p:nvGraphicFramePr>
        <p:xfrm>
          <a:off x="1559916" y="1297178"/>
          <a:ext cx="8958967" cy="1402080"/>
        </p:xfrm>
        <a:graphic>
          <a:graphicData uri="http://schemas.openxmlformats.org/drawingml/2006/table">
            <a:tbl>
              <a:tblPr/>
              <a:tblGrid>
                <a:gridCol w="1474331">
                  <a:extLst>
                    <a:ext uri="{9D8B030D-6E8A-4147-A177-3AD203B41FA5}">
                      <a16:colId xmlns:a16="http://schemas.microsoft.com/office/drawing/2014/main" val="2360261385"/>
                    </a:ext>
                  </a:extLst>
                </a:gridCol>
                <a:gridCol w="1881315">
                  <a:extLst>
                    <a:ext uri="{9D8B030D-6E8A-4147-A177-3AD203B41FA5}">
                      <a16:colId xmlns:a16="http://schemas.microsoft.com/office/drawing/2014/main" val="393595146"/>
                    </a:ext>
                  </a:extLst>
                </a:gridCol>
                <a:gridCol w="1295718">
                  <a:extLst>
                    <a:ext uri="{9D8B030D-6E8A-4147-A177-3AD203B41FA5}">
                      <a16:colId xmlns:a16="http://schemas.microsoft.com/office/drawing/2014/main" val="930560500"/>
                    </a:ext>
                  </a:extLst>
                </a:gridCol>
                <a:gridCol w="1317942">
                  <a:extLst>
                    <a:ext uri="{9D8B030D-6E8A-4147-A177-3AD203B41FA5}">
                      <a16:colId xmlns:a16="http://schemas.microsoft.com/office/drawing/2014/main" val="2051702126"/>
                    </a:ext>
                  </a:extLst>
                </a:gridCol>
                <a:gridCol w="1034542">
                  <a:extLst>
                    <a:ext uri="{9D8B030D-6E8A-4147-A177-3AD203B41FA5}">
                      <a16:colId xmlns:a16="http://schemas.microsoft.com/office/drawing/2014/main" val="1080146592"/>
                    </a:ext>
                  </a:extLst>
                </a:gridCol>
                <a:gridCol w="812119">
                  <a:extLst>
                    <a:ext uri="{9D8B030D-6E8A-4147-A177-3AD203B41FA5}">
                      <a16:colId xmlns:a16="http://schemas.microsoft.com/office/drawing/2014/main" val="13619301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02022929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 vs. ADM </a:t>
                      </a:r>
                    </a:p>
                  </a:txBody>
                  <a:tcPr marL="36576" marR="36576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3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36576" marR="36576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 [µm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0" algn="l" rtl="0" fontAlgn="ctr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$/Wafer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Cost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51605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448eu/512MB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Q3’23</a:t>
                      </a:r>
                    </a:p>
                  </a:txBody>
                  <a:tcPr marL="36576" marR="36576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6538" indent="0" algn="l" rtl="0" fontAlgn="ctr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 (LRP’21)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0.01458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4950" indent="0" algn="l" rtl="0" fontAlgn="ctr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8.0K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0" algn="l" rtl="0" fontAlgn="ctr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69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5954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6538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P1222.61 (LRP’22)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0.01458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$16.6K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$143 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5617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36538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TSMC N6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0.02736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$10.5K</a:t>
                      </a:r>
                      <a:endParaRPr lang="en-US" sz="1600" b="1" i="0" u="none" strike="noStrike" baseline="300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$  62 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7242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905CC75-BA05-974B-AB71-B016B03E5E4C}"/>
              </a:ext>
            </a:extLst>
          </p:cNvPr>
          <p:cNvGrpSpPr/>
          <p:nvPr/>
        </p:nvGrpSpPr>
        <p:grpSpPr>
          <a:xfrm>
            <a:off x="571500" y="3639453"/>
            <a:ext cx="3552043" cy="1303078"/>
            <a:chOff x="344483" y="946207"/>
            <a:chExt cx="3552043" cy="13030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BB8819-61C3-B047-8D90-D295A54EA8BB}"/>
                </a:ext>
              </a:extLst>
            </p:cNvPr>
            <p:cNvGrpSpPr/>
            <p:nvPr/>
          </p:nvGrpSpPr>
          <p:grpSpPr>
            <a:xfrm>
              <a:off x="474425" y="1874381"/>
              <a:ext cx="3387863" cy="374904"/>
              <a:chOff x="2923032" y="2950464"/>
              <a:chExt cx="3387863" cy="374904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60A6A3D5-2BC6-AC48-A10F-D2091E68C87E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F9916A91-588C-6F46-99AA-D65613BD3742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DF5653C9-DC11-6946-B471-EB93CFE0075D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4A687B07-6994-8442-8EBE-D6293628E090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F45630AD-E272-B749-896E-91861EE2B4F3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340425D8-FF6C-154F-A5B4-30732856484E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CDC14F9A-4BDF-C042-9AB4-F33C7AE56F21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3D249D91-9838-5A41-BC82-12B12E771E5E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AA3BE001-5D88-644F-99D0-DDA8007801E4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BA8429DB-A84B-6C4A-A3A5-17014B25C4EF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95F9047E-C297-8646-B958-4BF15E922539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C4CAA1C2-3013-F94D-8CFF-CBC2F660FC91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FF2DFE-3740-BF4A-87D4-66286FEF49B8}"/>
                </a:ext>
              </a:extLst>
            </p:cNvPr>
            <p:cNvGrpSpPr/>
            <p:nvPr/>
          </p:nvGrpSpPr>
          <p:grpSpPr>
            <a:xfrm>
              <a:off x="344483" y="946207"/>
              <a:ext cx="3552043" cy="1061853"/>
              <a:chOff x="344483" y="946207"/>
              <a:chExt cx="3552043" cy="106185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9AD407-7E22-DE4C-BAD1-104CB217FE69}"/>
                  </a:ext>
                </a:extLst>
              </p:cNvPr>
              <p:cNvGrpSpPr/>
              <p:nvPr/>
            </p:nvGrpSpPr>
            <p:grpSpPr>
              <a:xfrm>
                <a:off x="686667" y="1416671"/>
                <a:ext cx="2845441" cy="226398"/>
                <a:chOff x="2770632" y="2799827"/>
                <a:chExt cx="2845441" cy="226398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9279075C-82CC-2C48-B244-9B4CCCF29A73}"/>
                    </a:ext>
                  </a:extLst>
                </p:cNvPr>
                <p:cNvGrpSpPr/>
                <p:nvPr/>
              </p:nvGrpSpPr>
              <p:grpSpPr>
                <a:xfrm>
                  <a:off x="2770632" y="2806128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5D13178C-4E6C-C24F-AECB-7A9507109C4F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F2C042DD-2BD1-DA4E-AFEF-CB70E6F561F8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92D34D2B-5B7E-5D4A-9BF0-D8F4B49CFEC5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32C9BCB5-5367-CF40-930E-470CFEFAC1FD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6107AB51-307C-3E4E-9AEB-22B3F2840FB2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E1C3F1EA-9E9F-504E-B2E9-FC2CB5EDDBDC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55" name="Oval 154">
                      <a:extLst>
                        <a:ext uri="{FF2B5EF4-FFF2-40B4-BE49-F238E27FC236}">
                          <a16:creationId xmlns:a16="http://schemas.microsoft.com/office/drawing/2014/main" id="{5E6D6EB2-EAFF-C242-A409-EBED56440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FF19C743-1BE9-0A45-979A-F13402CE0A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293EF971-1486-F142-9935-EFE8702F5486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53" name="Oval 152">
                      <a:extLst>
                        <a:ext uri="{FF2B5EF4-FFF2-40B4-BE49-F238E27FC236}">
                          <a16:creationId xmlns:a16="http://schemas.microsoft.com/office/drawing/2014/main" id="{0911609B-E651-FD4B-8D0D-A85AFAE978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818CF4E1-374D-F545-BFC5-04AED6114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0BC0A55E-AEF6-3A4E-9C7B-11FD8C3AAAE8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51" name="Oval 150">
                      <a:extLst>
                        <a:ext uri="{FF2B5EF4-FFF2-40B4-BE49-F238E27FC236}">
                          <a16:creationId xmlns:a16="http://schemas.microsoft.com/office/drawing/2014/main" id="{B058BDE9-879D-B248-B02E-52B2B344EF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7D0BB4F4-65AA-684B-B636-ADAFCB91C7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BD7F814B-A7F3-5141-A9CB-C5950976454B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49" name="Oval 148">
                      <a:extLst>
                        <a:ext uri="{FF2B5EF4-FFF2-40B4-BE49-F238E27FC236}">
                          <a16:creationId xmlns:a16="http://schemas.microsoft.com/office/drawing/2014/main" id="{EC55F427-569B-9944-BCAD-EFDD7A7C1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A8E2688E-7564-D345-9D24-728B4D906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69182009-2591-824A-9B28-4CD9BA991DEC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47" name="Oval 146">
                      <a:extLst>
                        <a:ext uri="{FF2B5EF4-FFF2-40B4-BE49-F238E27FC236}">
                          <a16:creationId xmlns:a16="http://schemas.microsoft.com/office/drawing/2014/main" id="{E2A9701F-6BD0-8144-97F0-7A63392310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1CD16111-AFDB-F149-B240-11E68E16C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100AAC3-7088-C74A-A608-3FAC16F3AFCA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A4CF0CF-838C-B448-8061-962FA76D9F0B}"/>
                    </a:ext>
                  </a:extLst>
                </p:cNvPr>
                <p:cNvGrpSpPr/>
                <p:nvPr/>
              </p:nvGrpSpPr>
              <p:grpSpPr>
                <a:xfrm>
                  <a:off x="4226185" y="2799827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7D9AD931-B5A1-BD4B-A87A-1CDA6AE56544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13AB4174-717A-614A-BE9F-0FB45365B573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B6807C85-6844-024A-86A7-53C4FB570032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D7F58168-CE99-F048-87CB-29BA3C74EDA5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5368754D-CC7C-4B42-8BCD-2D512B53CBE6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DBD1A3D6-C586-7044-8EF7-33B871290826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07FA451D-8489-0A41-BEC9-12AAC508B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886BA5DB-DC7D-8C45-B9F8-6D1508765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F9384918-2F85-3948-995A-DAA5F9BD6CEE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32" name="Oval 131">
                      <a:extLst>
                        <a:ext uri="{FF2B5EF4-FFF2-40B4-BE49-F238E27FC236}">
                          <a16:creationId xmlns:a16="http://schemas.microsoft.com/office/drawing/2014/main" id="{7095F382-5C5A-2143-B0A6-8131862267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0AD612B6-692C-BD44-A717-A7B988D6A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91FA0843-5240-0C46-B18D-20750ED7291C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30" name="Oval 129">
                      <a:extLst>
                        <a:ext uri="{FF2B5EF4-FFF2-40B4-BE49-F238E27FC236}">
                          <a16:creationId xmlns:a16="http://schemas.microsoft.com/office/drawing/2014/main" id="{FC710D8F-190F-FA41-ADB2-59F22BCFA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0C9536C5-356D-F841-8F9C-A4132B1AC5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15EF74C3-5DB8-9446-A044-CB608FB7D5F7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28" name="Oval 127">
                      <a:extLst>
                        <a:ext uri="{FF2B5EF4-FFF2-40B4-BE49-F238E27FC236}">
                          <a16:creationId xmlns:a16="http://schemas.microsoft.com/office/drawing/2014/main" id="{8DA30381-369F-A943-AF56-10918B07E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C2ACA330-723A-E24C-B2A9-ED7420FF0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8C725AB6-7C55-C240-8DC6-AD45F2561180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26" name="Oval 125">
                      <a:extLst>
                        <a:ext uri="{FF2B5EF4-FFF2-40B4-BE49-F238E27FC236}">
                          <a16:creationId xmlns:a16="http://schemas.microsoft.com/office/drawing/2014/main" id="{BA7C63E8-6CCE-0046-82DE-4CBD23DC8A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950ABC0C-A694-2241-99B8-47C6E07A1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96EDB8B8-5F67-0A4A-B882-F04D8EA9F91B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F95082D-C47E-0E4D-856F-9B8A76C56C8F}"/>
                  </a:ext>
                </a:extLst>
              </p:cNvPr>
              <p:cNvSpPr/>
              <p:nvPr/>
            </p:nvSpPr>
            <p:spPr>
              <a:xfrm>
                <a:off x="344483" y="1614595"/>
                <a:ext cx="3552043" cy="3934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1E3DFAB-A4D6-EC4F-9716-22BEE337F4FC}"/>
                  </a:ext>
                </a:extLst>
              </p:cNvPr>
              <p:cNvSpPr/>
              <p:nvPr/>
            </p:nvSpPr>
            <p:spPr>
              <a:xfrm>
                <a:off x="474425" y="1259122"/>
                <a:ext cx="3224699" cy="289421"/>
              </a:xfrm>
              <a:prstGeom prst="roundRect">
                <a:avLst/>
              </a:prstGeom>
              <a:solidFill>
                <a:srgbClr val="8F3CC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36µm µB FOV + 16nm SoC + ADM + </a:t>
                </a:r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7422902-93AA-3E4B-9DAC-15E0D670E35B}"/>
                  </a:ext>
                </a:extLst>
              </p:cNvPr>
              <p:cNvSpPr/>
              <p:nvPr/>
            </p:nvSpPr>
            <p:spPr>
              <a:xfrm>
                <a:off x="868626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DB13502-D6F8-D749-BCC3-A7A00E1BB153}"/>
                  </a:ext>
                </a:extLst>
              </p:cNvPr>
              <p:cNvSpPr/>
              <p:nvPr/>
            </p:nvSpPr>
            <p:spPr>
              <a:xfrm>
                <a:off x="2355289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7246A86-3C63-2045-B000-4F08444D8F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58109" y="1148714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4D75BBF4-06D8-ED4C-8F32-88BC1ACF1BD5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2DC231C1-8DF6-9B45-AB27-D15B2B3E03E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E6E3A59A-7B7A-A24D-B048-361FBC8DEEB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2C59800-A4CD-184D-AD39-259DDB0C2B4C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DE00EAB1-E672-2F45-8623-E914BDCD755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D96592C2-0309-FC45-A8B9-D94A69E1EE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7BFD2F8B-AD82-F04F-9B64-05231033E5F7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764A08F6-9A1E-954C-BF87-FE260596707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3EBFEAE4-F6CB-FE45-BF9B-BEEF1D8F462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08F5511C-8D8E-8342-B258-9D0A271E5BB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A79AFB2A-837F-DA45-8BE7-2FB03EDAEE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874C87E3-0970-C54B-8679-4891D0555F7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8D0C4019-022B-8A49-99D7-5EE0E392C5FC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55B3812F-9CC8-4849-B0C5-2D7B642D26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043896F-E39F-914B-A67B-AB3A542640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31D9E360-C887-054C-B02E-6E5138E7B41F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97DC75B0-8551-674A-8E35-A7428B0B73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DD27F730-F06C-8C4C-8653-BE1DEEB97A9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988409B4-FCBA-8C4E-BCEB-3B4AE3528F9A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894723BF-C6B7-1342-BD95-81DE0C5AF8C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A9ED6C50-715E-D148-953A-A161686C50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465895F5-7918-CB4C-A86F-91BB6AECE3C2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52744E09-D44A-1044-9F4D-4D18667277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4D824485-AE38-7845-B497-F08562C1F2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D16A515-CED0-5B41-A287-A312E7D12EC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105810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236E619-38F5-3E48-B245-54334E39A164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F5BBF93F-79E2-024A-ADEA-5AD12CC1A69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B4611F7-7CED-9F41-9864-5F5323E0232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D84D4A8F-282D-7C45-A4DC-22FBCF9F8010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3E0414B7-73A0-5D47-83FB-7FABC666E6A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11647FB-C9A1-D74E-9AC3-DB477407962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365DCEB7-7D67-F146-A3E6-D2E66ECC5BF7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CDABC228-E426-7E4C-837E-B3F5A1C9A19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CEABA6C2-39C7-794E-8C82-76C7872D42E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18083166-C644-CA42-AA10-47F0AFD90D6A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1214DCE5-8C1E-F947-A37E-E81556C32BF0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66B55286-732B-184F-AE21-6DF8CB7812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A754334A-A93F-E444-93AC-F524FC0B7735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E6186691-B75E-674D-A776-BD0E009FAB9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1B6568CE-769A-094D-8898-4CAEEAD151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E005B0EE-0796-184B-80EF-F57474C0CA6F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A9872AD0-7DB5-0145-9F45-47919F5F054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A62AB9B-4B36-3540-95A0-D97861B4DAD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96F2F2DB-C4CB-3A4D-8E63-668451F386EE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76FF1358-F5F0-E142-AC8E-73E1F2540A8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65019DB-6136-4146-A291-A6F8F9E8F1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03E2AA01-13E5-4F47-A217-FFBFCFC5DD82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B09EE6CF-E0E7-2A4F-8BD2-8A6C80BE871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261B82F3-9795-194B-A08D-288F06AB9BC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B782709-1BCD-B141-AE9A-D898F41C9C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9839" y="1148721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96262F5E-BA36-0C4E-9E41-F60B7E633FCB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F62E1F7D-1AA0-A048-B409-1A1F28D13B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EDAC561D-2FAA-8947-811E-0EB30BC490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863C49C2-898C-3940-886A-BFD9EC9511BD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2997061E-B3BB-B04A-9069-1003494C0AC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F105B01-7153-AC4C-90B1-9A5D7919CD0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A97CE99C-3E00-1C4F-8C88-2F9044B54891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CCA90C85-8353-6B47-8A85-6356165639C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950F835-F6F6-3E44-884C-F4B01523803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C64C2CC9-B4BB-3143-A3B4-178BF4C9725A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E2AB50EB-47D6-114A-ABF8-F4488C8C9C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59593903-B908-654A-94BC-0D8844DCC92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5D999685-4C80-AF41-9265-2D25F21D62F9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7185DC20-31E9-2245-8BEA-6E3CBBDDE4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48475826-F492-384B-A753-3FC5C6A44E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A718C8E-CA3D-214A-B9BD-662625463128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00377F1-E8D3-FF4A-817F-3B09EA2A16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3F007E8-8864-8842-A461-0E437211281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580773E3-5671-A940-9B51-2409526B1F6F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8303932A-A63A-434E-AD54-B0ADECBE4D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3FFB504D-8A66-FD4A-928C-88BE7B32025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35A03D6-B4A7-7546-80DC-984F3FD9FEDD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4F71917C-6C9F-624C-9185-7B6C27A0BE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BA50326-5C0C-D845-AF74-8FCE8A3904B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AEC5B22-C039-EA48-AFA1-7FAC54EF7D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254983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AAC8C73-8FA9-954A-8DFB-15EAFB3D1795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F9C0318F-FB8D-ED4C-A6F0-8AFCE8EAF4D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AF5BF987-9480-7344-96A9-6C0B4AB7B9D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900B808-E161-3046-BA01-49614C8C7BDF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26B10AE-77CA-904D-8CF3-1F91A06062E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29357FE-6494-A442-8232-3F1891B2E4C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02E930E6-6AB5-A547-BBE7-B29CBFD01DF5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4B8582BA-2620-334B-8405-149A5AE37DE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EA3C73D-8814-C248-8899-CA626D9BC7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85F2B44-E459-D845-B24F-4B3E7121B1C0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BC449508-55EB-B94C-B0CE-F257E4C8070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A8AB2F6-4BD6-1B4C-9B0B-03542669ABD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89FBA2DE-7E30-1648-8CF9-99CAF4945C4F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0CDB35B0-451D-7E46-8278-5583D5BE30E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2A5EDE0-AC07-9441-81D4-1A50B3E5B6B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7FD8DEF6-75DD-9047-BF56-83304875FC57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08594496-DDD7-364A-BF44-542BA05B076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A1DEB5AF-BE63-C048-9E22-E2CEF366952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C294F0F0-C208-274D-9308-8EF6FEC383A1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B3BFAA2E-4BAF-924F-B395-AC7D3BC03DF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5909399D-895F-574A-8FB3-E3F37F66A51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09B9A60-5AFD-0F47-9905-3A0CCEFDB383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D24C9A6C-8D57-7A43-9957-88E17AFADD6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414D09A-6E0C-CE48-B529-D5DA6B08324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870109A-1E32-9A49-99B1-D82367D39FCB}"/>
              </a:ext>
            </a:extLst>
          </p:cNvPr>
          <p:cNvGrpSpPr/>
          <p:nvPr/>
        </p:nvGrpSpPr>
        <p:grpSpPr>
          <a:xfrm>
            <a:off x="8068457" y="3597417"/>
            <a:ext cx="3552043" cy="1431854"/>
            <a:chOff x="6831369" y="1024764"/>
            <a:chExt cx="3552043" cy="1431854"/>
          </a:xfrm>
        </p:grpSpPr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9696E05F-6BDF-5744-AF2E-A351AB0B95CD}"/>
                </a:ext>
              </a:extLst>
            </p:cNvPr>
            <p:cNvSpPr/>
            <p:nvPr/>
          </p:nvSpPr>
          <p:spPr>
            <a:xfrm>
              <a:off x="6934201" y="1324609"/>
              <a:ext cx="3251146" cy="5766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3AF89579-4295-AF41-B2DD-9D82866ED729}"/>
                </a:ext>
              </a:extLst>
            </p:cNvPr>
            <p:cNvSpPr/>
            <p:nvPr/>
          </p:nvSpPr>
          <p:spPr>
            <a:xfrm>
              <a:off x="7086600" y="1178240"/>
              <a:ext cx="3014417" cy="2653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0FF7874-95E0-824F-A99D-2F6EC3C080B8}"/>
                </a:ext>
              </a:extLst>
            </p:cNvPr>
            <p:cNvGrpSpPr/>
            <p:nvPr/>
          </p:nvGrpSpPr>
          <p:grpSpPr>
            <a:xfrm>
              <a:off x="6936147" y="2081714"/>
              <a:ext cx="3387863" cy="374904"/>
              <a:chOff x="2923032" y="2950464"/>
              <a:chExt cx="3387863" cy="374904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A967740E-B1B3-3E44-85FA-5B5DA6AD8416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05FEF40E-DFCB-264A-9B53-86873BB7D0A9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E86FED83-9D80-9C4C-9D2B-96A8D547EC83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B6A4339D-CABC-1247-A2E5-E12A13E9ECC0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F57EB77A-FCC3-DB45-89E9-AFC5295678ED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A0C954F4-9B46-C144-9B0E-70A26FAE2974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8FEBD-E6D6-6540-8CCE-FC439A65C054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D95F3341-CFF5-1D4B-9A64-9360689046C1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165893BF-41A8-D14E-ADAE-2B66D4AF4FB2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743CB5B2-EB2E-B547-A8F8-C90F9DC27EE9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4BEDBA56-D1B2-1842-A856-F3B2127D4284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9647AD39-BB92-B546-95C0-232AD738385B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5B75810C-8A08-BB41-817F-2B86727712E1}"/>
                </a:ext>
              </a:extLst>
            </p:cNvPr>
            <p:cNvGrpSpPr/>
            <p:nvPr/>
          </p:nvGrpSpPr>
          <p:grpSpPr>
            <a:xfrm>
              <a:off x="7785674" y="1613653"/>
              <a:ext cx="786384" cy="218046"/>
              <a:chOff x="3374136" y="2807208"/>
              <a:chExt cx="786384" cy="218046"/>
            </a:xfrm>
          </p:grpSpPr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4AA817FD-8300-4E4C-9AF1-56241F35D867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EA452545-2116-904B-B137-2CCF2440F53A}"/>
                  </a:ext>
                </a:extLst>
              </p:cNvPr>
              <p:cNvSpPr/>
              <p:nvPr/>
            </p:nvSpPr>
            <p:spPr>
              <a:xfrm flipV="1">
                <a:off x="3675888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37E53A13-8A79-A54D-8FED-6A5ECA910060}"/>
                  </a:ext>
                </a:extLst>
              </p:cNvPr>
              <p:cNvSpPr/>
              <p:nvPr/>
            </p:nvSpPr>
            <p:spPr>
              <a:xfrm flipV="1">
                <a:off x="3977640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32B3C938-B318-BE46-891C-2FC8AF6B47CD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FE8B391C-A79F-0849-824C-18CB8ACFAABD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631CC2BF-42C8-324F-9691-8DE2EE735F0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E77171C0-219D-B44D-A6C6-2B6DE924A77C}"/>
                  </a:ext>
                </a:extLst>
              </p:cNvPr>
              <p:cNvGrpSpPr/>
              <p:nvPr/>
            </p:nvGrpSpPr>
            <p:grpSpPr>
              <a:xfrm>
                <a:off x="3722520" y="2898380"/>
                <a:ext cx="93468" cy="124178"/>
                <a:chOff x="1752599" y="1570252"/>
                <a:chExt cx="93468" cy="124178"/>
              </a:xfrm>
            </p:grpSpPr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4AE1DEBE-4E12-EB44-B8B6-457DD1F1530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B9DA0339-3E80-AF40-A8BE-5EC62ABD492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D40E7F2-60B5-2A40-AFDD-275CC3DC1E6C}"/>
                  </a:ext>
                </a:extLst>
              </p:cNvPr>
              <p:cNvGrpSpPr/>
              <p:nvPr/>
            </p:nvGrpSpPr>
            <p:grpSpPr>
              <a:xfrm>
                <a:off x="4020846" y="2899728"/>
                <a:ext cx="93468" cy="124178"/>
                <a:chOff x="1752599" y="1570252"/>
                <a:chExt cx="93468" cy="12417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607BB370-B095-214F-B7B8-49F8688125D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1E7E8080-D77F-CA45-97F9-16BD788EEE0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C6DCC70-50A0-0942-AD37-141690FA957F}"/>
                </a:ext>
              </a:extLst>
            </p:cNvPr>
            <p:cNvGrpSpPr/>
            <p:nvPr/>
          </p:nvGrpSpPr>
          <p:grpSpPr>
            <a:xfrm>
              <a:off x="8637723" y="1607352"/>
              <a:ext cx="786384" cy="219017"/>
              <a:chOff x="2770632" y="2807208"/>
              <a:chExt cx="786384" cy="219017"/>
            </a:xfrm>
          </p:grpSpPr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E73A9C1E-62C2-4F42-A898-096F078B345B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9D837462-BEBB-6B44-8ADD-4BA798868481}"/>
                  </a:ext>
                </a:extLst>
              </p:cNvPr>
              <p:cNvSpPr/>
              <p:nvPr/>
            </p:nvSpPr>
            <p:spPr>
              <a:xfrm flipV="1">
                <a:off x="3072384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D406B50E-D24D-FF4F-9C31-50F544B0E640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20D6990A-39AF-6F4C-AF55-32698EF3A310}"/>
                  </a:ext>
                </a:extLst>
              </p:cNvPr>
              <p:cNvGrpSpPr/>
              <p:nvPr/>
            </p:nvGrpSpPr>
            <p:grpSpPr>
              <a:xfrm>
                <a:off x="2819400" y="2902047"/>
                <a:ext cx="93468" cy="124178"/>
                <a:chOff x="1752599" y="1570252"/>
                <a:chExt cx="93468" cy="124178"/>
              </a:xfrm>
            </p:grpSpPr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F3FA69AD-8DC2-0D4A-8B75-29C82287895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A0840458-1C9E-5A4C-BD2C-C891BEBA797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9F6ED5D4-CB82-AB42-B097-775FD5D8A3A5}"/>
                  </a:ext>
                </a:extLst>
              </p:cNvPr>
              <p:cNvGrpSpPr/>
              <p:nvPr/>
            </p:nvGrpSpPr>
            <p:grpSpPr>
              <a:xfrm>
                <a:off x="3122174" y="2899351"/>
                <a:ext cx="93468" cy="124178"/>
                <a:chOff x="1752599" y="1570252"/>
                <a:chExt cx="93468" cy="124178"/>
              </a:xfrm>
            </p:grpSpPr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9E192949-37F0-1D41-A081-0DEB6D47177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BFEB5F53-D5D5-1E45-8599-7A7111EFFAD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E5C66269-E49F-2547-98A1-2A23EBA49F5A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5BF548AF-E9DD-CF42-8FD8-6BE91F49378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78BAB839-6DDB-4B40-9DF1-81A8550161E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302EA9C-7971-4645-8756-99D8AD2C4071}"/>
                </a:ext>
              </a:extLst>
            </p:cNvPr>
            <p:cNvGrpSpPr/>
            <p:nvPr/>
          </p:nvGrpSpPr>
          <p:grpSpPr>
            <a:xfrm>
              <a:off x="7321356" y="1024764"/>
              <a:ext cx="2501403" cy="308716"/>
              <a:chOff x="7700889" y="4965478"/>
              <a:chExt cx="2501403" cy="308716"/>
            </a:xfrm>
          </p:grpSpPr>
          <p:sp>
            <p:nvSpPr>
              <p:cNvPr id="246" name="Rounded Rectangle 245">
                <a:extLst>
                  <a:ext uri="{FF2B5EF4-FFF2-40B4-BE49-F238E27FC236}">
                    <a16:creationId xmlns:a16="http://schemas.microsoft.com/office/drawing/2014/main" id="{44D601D5-8C71-F947-94FC-FA4D0128F74E}"/>
                  </a:ext>
                </a:extLst>
              </p:cNvPr>
              <p:cNvSpPr/>
              <p:nvPr/>
            </p:nvSpPr>
            <p:spPr>
              <a:xfrm>
                <a:off x="7700889" y="4982686"/>
                <a:ext cx="991447" cy="166464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803129F9-B014-9E4A-961F-2929ACA14E4C}"/>
                  </a:ext>
                </a:extLst>
              </p:cNvPr>
              <p:cNvSpPr/>
              <p:nvPr/>
            </p:nvSpPr>
            <p:spPr>
              <a:xfrm>
                <a:off x="9210846" y="4965478"/>
                <a:ext cx="991446" cy="183671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AB41D3AA-D441-BB4C-AA39-E2D6206C58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913666" y="5154915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9A04DBD1-87B5-AF48-9A76-7589703C8A32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83F8A75B-9233-E542-905B-A6A56E799CE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047FB899-C59C-C640-97B4-407E497B565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3696B9AB-CE68-9348-AF94-A4DF0E11759E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44DFBF3D-F934-D649-978C-DAA0D3B62A5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692E41BE-CC97-2142-8F5C-8F629CC0262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6083EBD9-C720-DC49-94DD-4C0DDD1F49CA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42" name="Oval 341">
                    <a:extLst>
                      <a:ext uri="{FF2B5EF4-FFF2-40B4-BE49-F238E27FC236}">
                        <a16:creationId xmlns:a16="http://schemas.microsoft.com/office/drawing/2014/main" id="{82CE8359-367B-8B47-A779-D554C1F31D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57B46E12-C6F8-2F48-B99B-67C7CDE0B9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3B0BF6EE-2496-CE4A-ABD6-0741D33F21C4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40" name="Oval 339">
                    <a:extLst>
                      <a:ext uri="{FF2B5EF4-FFF2-40B4-BE49-F238E27FC236}">
                        <a16:creationId xmlns:a16="http://schemas.microsoft.com/office/drawing/2014/main" id="{2E202AD3-9635-5546-8A55-FB69DE9AEC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9BFBA47D-2BBF-CE41-AB42-B35C92FD548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4636F57A-059E-2749-974A-6CA026D45CD3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38" name="Oval 337">
                    <a:extLst>
                      <a:ext uri="{FF2B5EF4-FFF2-40B4-BE49-F238E27FC236}">
                        <a16:creationId xmlns:a16="http://schemas.microsoft.com/office/drawing/2014/main" id="{5D3908CB-CBEC-6643-AC5F-2F6A9016BB0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D159C6C8-A192-3F4B-80B9-0BA9E772635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AD2171F-8600-F247-8E64-549FAA63E5F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16DC25B2-99AA-CA4F-9679-5FC6E50A29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58B674C4-E63F-9346-9FF3-24FE40A66A5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AE6A9130-7F6C-C041-B780-81AA0B2E3D2E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02749BBC-3BDD-8944-811B-E0C733157E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520E7D48-E2DA-0C41-BCC7-3B07009B5D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293E9F7D-7C23-2341-905E-DC0F60A5D5DB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32" name="Oval 331">
                    <a:extLst>
                      <a:ext uri="{FF2B5EF4-FFF2-40B4-BE49-F238E27FC236}">
                        <a16:creationId xmlns:a16="http://schemas.microsoft.com/office/drawing/2014/main" id="{00A173C6-F80D-C442-881A-BFECBDF7569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32F94C86-C3A4-7E49-8D89-558080CC2E2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61F03557-0383-6645-88DC-73C39BA4A4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791366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95F4F95A-0305-5444-AE88-5A8E816A7410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F5DE8B8B-A971-E946-8F62-517B0E5B811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4DFC6CA7-824B-B942-8662-134F6D7E026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7E419C-00E3-2D4C-9203-BE2C8F2C057C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985EF3B4-6E89-FD43-AFB9-7F61CA2A896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151EF044-25EF-7B45-B98D-AE5CB9BFE86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387DC3AC-E416-B140-B254-290B569EC739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6253D160-EB1F-584B-AE03-B2637430A1A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0AA01C19-9FD0-4D4A-93A3-3658EAE0F5F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9E9439A7-7DA4-F242-A81B-88639F37CE52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E07BD0AC-0850-DB4E-B326-04C3019468B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7F9EA1D6-4AA9-3A43-AF51-C87F515E32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B1CAA73D-5526-5740-880E-37CD483CEB8E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4025A6DE-1ECF-0846-A4A8-F32A6302E7C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23A1AB17-0AB1-584D-AE67-3EF9786C59E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911010CF-F140-2C4D-8EF8-149655FFFAB1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3954B814-382E-644C-9CDD-7218ECE6908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A137E327-772A-FB44-BA67-05C3C2F219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39AF1453-425A-6E47-93F3-DD3184015F35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D14BF0E9-A01F-F344-B7BB-A6AAA130292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6E1E4948-6FEE-384D-AEBC-E8B9F6D0FAF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8228D556-233A-FD42-907A-EDCDC0606860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21D821AB-EA86-1747-B366-ED17498C71D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EB039F2E-3156-AF47-9678-958F8289A81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1023CD17-4990-4C4A-952F-5B6A3C57D2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05396" y="5154922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06235D69-9169-DB4C-871B-2AE0CFEC43CD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298" name="Oval 297">
                    <a:extLst>
                      <a:ext uri="{FF2B5EF4-FFF2-40B4-BE49-F238E27FC236}">
                        <a16:creationId xmlns:a16="http://schemas.microsoft.com/office/drawing/2014/main" id="{CB00B370-40F6-C941-AB9C-DF6D56A949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43520E29-C6B2-6840-8C72-43B2A462C3D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001B0B97-D791-1147-8BEC-52760A837DF4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296" name="Oval 295">
                    <a:extLst>
                      <a:ext uri="{FF2B5EF4-FFF2-40B4-BE49-F238E27FC236}">
                        <a16:creationId xmlns:a16="http://schemas.microsoft.com/office/drawing/2014/main" id="{025736B1-B9D1-9242-9131-4031E78A1F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8B040CA3-7A71-EF43-983C-FA3970B88CF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F3ED462C-DB8E-1F47-99BC-A50D2999BE42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6100E0DE-7270-F043-AE32-73FD73EC416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347E3038-CD3C-444F-B36D-73E1803E63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E3100102-DD87-8249-8988-3A5EE5045052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A6432282-01F5-9444-B351-77321CB225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BEFFCFB1-3B89-3D48-B704-6E4583447F9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F9F7C539-6DA7-8A46-9EEC-05819913EA7A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999D5F80-EA50-5B4C-8589-D7DFBDB3237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9597054-AF8B-6148-B89B-3F38AC9B72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F891D5DC-965F-FE4F-B726-71601F570CF0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74136B91-84BB-C74B-8BC9-0ADE110B09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D660C5F1-0D8E-C944-AE9E-E0E035611F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910CAF07-AC18-AC40-9CEB-59EA6E5D2626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286" name="Oval 285">
                    <a:extLst>
                      <a:ext uri="{FF2B5EF4-FFF2-40B4-BE49-F238E27FC236}">
                        <a16:creationId xmlns:a16="http://schemas.microsoft.com/office/drawing/2014/main" id="{F5726E22-A738-9F49-B46F-D2B11F97961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3FAEB0D7-1EA5-0D40-A9B4-CB479E1648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27CBFD83-0277-8F4B-B1A1-E9F360927552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284" name="Oval 283">
                    <a:extLst>
                      <a:ext uri="{FF2B5EF4-FFF2-40B4-BE49-F238E27FC236}">
                        <a16:creationId xmlns:a16="http://schemas.microsoft.com/office/drawing/2014/main" id="{4A9E9377-A1C5-494C-BE97-82176597C12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B9D44E23-35E1-904C-A8ED-C2AA6E29AD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8E846808-5046-304B-8793-B07D63C671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940539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0AD42DDC-036C-A149-8F08-A07EB7ABA690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16E6580A-92BA-C14C-9D6D-ECBAAEE1838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454C3408-2E23-E74F-98AD-CA2980F6E38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F84F5951-E05A-3748-87C5-534953B328F5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0D4F0701-0436-614A-B472-74CD187CE7C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90F33799-2261-DB4A-B780-07239C711D0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4648E7B4-4FFF-8C48-91A4-F2B3A978D9A1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A064CCDF-99A2-8644-8B7A-1671E270F460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B5FFAD46-74F8-6142-8FF4-012A92E0F07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A2057A7F-7DBC-984F-9846-46EFB8B4C44B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0CD36165-0DAE-384E-B040-4089B326C7C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B830BB21-F6AA-1644-BF91-5854EF6DD50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8FDDA4F8-2B85-D548-912F-804DB2FDA94C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D5E28713-D2F7-7640-B815-63AEDAC0688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4B8A449A-C985-744B-9985-BEB9FAF3354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679E239B-D760-D04A-A210-1C6A90652883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F0468D96-E769-3D44-90A0-3D104FA4514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1CBB0370-0826-7945-AACA-E694D0107C0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6BA349DE-561A-3349-91B2-571CF6664B06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91887D52-A91E-8C4A-BF07-5D1702E4D2F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2C24F03E-2F4C-464B-87CF-C8444AAC01D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20358007-28F3-4248-8A60-E6624E862AB5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4351BBAA-3367-1748-A8DF-168933025E4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4A525BF6-B0F4-BE4E-A109-0301EB7B6C6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ED78BDB-C466-CB49-A0DB-93BEC91FE77C}"/>
                </a:ext>
              </a:extLst>
            </p:cNvPr>
            <p:cNvCxnSpPr>
              <a:cxnSpLocks/>
            </p:cNvCxnSpPr>
            <p:nvPr/>
          </p:nvCxnSpPr>
          <p:spPr>
            <a:xfrm>
              <a:off x="7181148" y="1357877"/>
              <a:ext cx="1058889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9B98BAE-9034-6E42-9964-27D051973A05}"/>
                </a:ext>
              </a:extLst>
            </p:cNvPr>
            <p:cNvCxnSpPr>
              <a:cxnSpLocks/>
            </p:cNvCxnSpPr>
            <p:nvPr/>
          </p:nvCxnSpPr>
          <p:spPr>
            <a:xfrm>
              <a:off x="8900592" y="1357267"/>
              <a:ext cx="1072989" cy="61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973EA35-882E-F441-8DB1-6B96461139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1148" y="1397438"/>
              <a:ext cx="1290159" cy="8872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F79D753-3CCE-5345-8CC7-FBA321D1F566}"/>
                </a:ext>
              </a:extLst>
            </p:cNvPr>
            <p:cNvCxnSpPr>
              <a:cxnSpLocks/>
            </p:cNvCxnSpPr>
            <p:nvPr/>
          </p:nvCxnSpPr>
          <p:spPr>
            <a:xfrm>
              <a:off x="8532641" y="1402402"/>
              <a:ext cx="1486770" cy="3908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B628491-3DF4-EA47-8BA9-D74E2D607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1969" y="132847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82EE90E-1626-7A40-937E-413B4089D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4719" y="132476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489161A-6BFE-CF41-9080-681A981F0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7997" y="133113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2A92EEE-DB35-1747-8C79-06782E8DD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0747" y="132741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82D45CA-53C7-0E44-9EB6-C2B85BD0EE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0925" y="132794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3F5417F-13F5-2240-9B5B-ABD94FFAE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3675" y="132423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B663AB4-1187-3E4F-8B52-C027D56BC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6953" y="133060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DDA6348-F8C3-AE4A-AF78-9F01823B5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703" y="132689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E9D0D7E-81F9-014F-B606-C6B146D92D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4309" y="133166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8FD955B-9B44-5C43-97C6-B336AD9FF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7059" y="132794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9B6F0DC-2211-1641-A4E3-EE500F96E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0337" y="133431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A4E4443-3A7B-3741-A364-AEDC32A0C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3087" y="133060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746BC0D-57FD-C444-92B6-DF4CC60A1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3265" y="133113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B836E00-6892-C042-82B6-EFEA256CB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6015" y="132741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1B179F0-C7AC-324B-98DE-745D3050B5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9293" y="133379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D3B21633-F543-FF4E-9738-968145710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2043" y="133007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47E140E-122F-8240-A014-2E94CFDB4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5086" y="139128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F59A9B6-E899-CC4D-8112-1355A42E4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7836" y="138757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F375E41-CEAD-B346-B23C-49499800F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1114" y="139394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5267E2A-13F8-A948-BD02-8A4E92F7D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3864" y="139023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7A5C895-4BE3-9B49-A693-99E8751CB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4042" y="139075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E7C251B-5596-E54D-972E-3E1EA7C5D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6792" y="138704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A42D0FE-C147-C14D-A820-3D6D94E0E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0070" y="139341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543652C-9763-6A40-849A-CF2E0FDBF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2820" y="138970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B5B4277-DE2D-5948-ADC7-6015C55AC2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3218" y="139818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E6645A-550C-9D44-8174-2E5B6CE23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5968" y="139447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BA1F37A-0A52-5D4B-88D1-8986F1617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9246" y="140084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26A80A9-CE6A-EB45-8364-A7BE5A1F45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1996" y="139713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9C0E5C2-AEDC-2847-9FA2-1A2E45938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2174" y="139765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87D859F-3D1C-444E-B1D5-869B90454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4924" y="139394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B2677368-1B25-4E4C-BE5F-A19532CD3F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8202" y="140031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B769547-CAB5-B940-9EA8-2ADB486D01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0952" y="139660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601BC46-BCCB-CE4A-B83C-CAD266D11D75}"/>
                </a:ext>
              </a:extLst>
            </p:cNvPr>
            <p:cNvGrpSpPr/>
            <p:nvPr/>
          </p:nvGrpSpPr>
          <p:grpSpPr>
            <a:xfrm>
              <a:off x="9233027" y="1616468"/>
              <a:ext cx="786384" cy="219017"/>
              <a:chOff x="2770632" y="2807208"/>
              <a:chExt cx="786384" cy="219017"/>
            </a:xfrm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615EBA43-BC6C-1C49-BC0C-9696584A62E8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F9C65D11-D8E1-6A44-8002-C24358841694}"/>
                  </a:ext>
                </a:extLst>
              </p:cNvPr>
              <p:cNvSpPr/>
              <p:nvPr/>
            </p:nvSpPr>
            <p:spPr>
              <a:xfrm flipV="1">
                <a:off x="3072384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25D19B96-4CDB-6C4B-A5CE-04D8CEE21AA8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BA2DA4DA-C79F-0B47-ADEF-A53041B983CE}"/>
                  </a:ext>
                </a:extLst>
              </p:cNvPr>
              <p:cNvGrpSpPr/>
              <p:nvPr/>
            </p:nvGrpSpPr>
            <p:grpSpPr>
              <a:xfrm>
                <a:off x="2819400" y="2902047"/>
                <a:ext cx="93468" cy="124178"/>
                <a:chOff x="1752599" y="1570252"/>
                <a:chExt cx="93468" cy="124178"/>
              </a:xfrm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7AE3399F-4EE6-1841-8020-339F5CCE0EC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0CCAE086-828E-1344-BF64-55F3C582A32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E1A09F6B-F4C2-5945-BCF9-51A616DCBC44}"/>
                  </a:ext>
                </a:extLst>
              </p:cNvPr>
              <p:cNvGrpSpPr/>
              <p:nvPr/>
            </p:nvGrpSpPr>
            <p:grpSpPr>
              <a:xfrm>
                <a:off x="3122174" y="2899351"/>
                <a:ext cx="93468" cy="124178"/>
                <a:chOff x="1752599" y="1570252"/>
                <a:chExt cx="93468" cy="124178"/>
              </a:xfrm>
            </p:grpSpPr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EAF47F3D-0E5E-2440-8E21-A2106C6B60B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4D7CC3FC-39DF-5141-9A1A-085732940BD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B40E9C2A-08F9-AF48-9148-EE644901B745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4424708D-77B2-9B41-BE21-77FCCA21A6F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186B337A-E42A-9748-9540-BBA03C6632C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1C0E5D1A-122B-274A-BB79-7A28B90E3A9B}"/>
                </a:ext>
              </a:extLst>
            </p:cNvPr>
            <p:cNvGrpSpPr/>
            <p:nvPr/>
          </p:nvGrpSpPr>
          <p:grpSpPr>
            <a:xfrm>
              <a:off x="7181148" y="1612935"/>
              <a:ext cx="786384" cy="219017"/>
              <a:chOff x="2770632" y="2807208"/>
              <a:chExt cx="786384" cy="219017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0BB260BB-CCB7-7445-8F6B-C147E63E67A1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6C6615D0-6965-234C-BD9E-2F5A81CF1A93}"/>
                  </a:ext>
                </a:extLst>
              </p:cNvPr>
              <p:cNvSpPr/>
              <p:nvPr/>
            </p:nvSpPr>
            <p:spPr>
              <a:xfrm flipV="1">
                <a:off x="3072384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544B2949-98C5-1943-A6CA-08A8916D064F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9AF99240-0647-DA46-9D12-94AD5D0F7AC8}"/>
                  </a:ext>
                </a:extLst>
              </p:cNvPr>
              <p:cNvGrpSpPr/>
              <p:nvPr/>
            </p:nvGrpSpPr>
            <p:grpSpPr>
              <a:xfrm>
                <a:off x="2819400" y="2902047"/>
                <a:ext cx="93468" cy="124178"/>
                <a:chOff x="1752599" y="1570252"/>
                <a:chExt cx="93468" cy="124178"/>
              </a:xfrm>
            </p:grpSpPr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E51B8764-9AA1-6A4E-AED0-6D60492B87C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C583373-4F7B-264D-B54E-E4E883CCCD5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624487E2-93C4-9845-92FC-AFCF881A7293}"/>
                  </a:ext>
                </a:extLst>
              </p:cNvPr>
              <p:cNvGrpSpPr/>
              <p:nvPr/>
            </p:nvGrpSpPr>
            <p:grpSpPr>
              <a:xfrm>
                <a:off x="3122174" y="2899351"/>
                <a:ext cx="93468" cy="124178"/>
                <a:chOff x="1752599" y="1570252"/>
                <a:chExt cx="93468" cy="124178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FD71A5C9-4BE1-AA4C-81CD-E948A8FD73A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6854044F-F317-DF49-91D9-784CB7FB734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05E936F2-0421-E144-893F-8E2C2AA2BC2E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504BCFBA-FDE8-A549-8268-D9BFE007FDD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23AB40ED-25F4-DF44-9C9D-706355F88E5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6B6D2402-858F-574F-BC23-0C5A0DC65E17}"/>
                </a:ext>
              </a:extLst>
            </p:cNvPr>
            <p:cNvSpPr/>
            <p:nvPr/>
          </p:nvSpPr>
          <p:spPr>
            <a:xfrm>
              <a:off x="6831369" y="1802029"/>
              <a:ext cx="3552043" cy="39346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95AD422C-6FA1-4C46-AC94-06F495DAC035}"/>
                </a:ext>
              </a:extLst>
            </p:cNvPr>
            <p:cNvSpPr/>
            <p:nvPr/>
          </p:nvSpPr>
          <p:spPr>
            <a:xfrm>
              <a:off x="9526579" y="1541343"/>
              <a:ext cx="574442" cy="1704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Rounded Rectangle 215">
              <a:extLst>
                <a:ext uri="{FF2B5EF4-FFF2-40B4-BE49-F238E27FC236}">
                  <a16:creationId xmlns:a16="http://schemas.microsoft.com/office/drawing/2014/main" id="{8026B2DE-7498-254B-A37A-69CE8EB3A01F}"/>
                </a:ext>
              </a:extLst>
            </p:cNvPr>
            <p:cNvSpPr/>
            <p:nvPr/>
          </p:nvSpPr>
          <p:spPr>
            <a:xfrm>
              <a:off x="7727923" y="1468926"/>
              <a:ext cx="1765902" cy="212561"/>
            </a:xfrm>
            <a:prstGeom prst="roundRect">
              <a:avLst/>
            </a:prstGeom>
            <a:solidFill>
              <a:srgbClr val="7F36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TSMC 6nm SoC</a:t>
              </a:r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925713E3-B59B-6D44-934B-3C5FE8017D6C}"/>
                </a:ext>
              </a:extLst>
            </p:cNvPr>
            <p:cNvSpPr/>
            <p:nvPr/>
          </p:nvSpPr>
          <p:spPr>
            <a:xfrm>
              <a:off x="7140492" y="1535713"/>
              <a:ext cx="559835" cy="1704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3F6033BE-5E69-0844-A5D8-E62E78DB80A6}"/>
                </a:ext>
              </a:extLst>
            </p:cNvPr>
            <p:cNvSpPr/>
            <p:nvPr/>
          </p:nvSpPr>
          <p:spPr>
            <a:xfrm>
              <a:off x="7229916" y="1406310"/>
              <a:ext cx="91440" cy="299863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6BC063D2-8C6D-094C-BD33-551E014FDB2C}"/>
                </a:ext>
              </a:extLst>
            </p:cNvPr>
            <p:cNvSpPr/>
            <p:nvPr/>
          </p:nvSpPr>
          <p:spPr>
            <a:xfrm>
              <a:off x="7522875" y="1406037"/>
              <a:ext cx="91440" cy="299863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A1BEE34-DB4C-BE44-BDA2-6ECAF4EA3B70}"/>
                </a:ext>
              </a:extLst>
            </p:cNvPr>
            <p:cNvSpPr/>
            <p:nvPr/>
          </p:nvSpPr>
          <p:spPr>
            <a:xfrm>
              <a:off x="9582655" y="1413387"/>
              <a:ext cx="91440" cy="299863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7C53F3D8-4BD3-4B45-8884-EF772353AADD}"/>
                </a:ext>
              </a:extLst>
            </p:cNvPr>
            <p:cNvSpPr/>
            <p:nvPr/>
          </p:nvSpPr>
          <p:spPr>
            <a:xfrm>
              <a:off x="9877817" y="1413388"/>
              <a:ext cx="91440" cy="299863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4" name="Right Arrow 383">
            <a:extLst>
              <a:ext uri="{FF2B5EF4-FFF2-40B4-BE49-F238E27FC236}">
                <a16:creationId xmlns:a16="http://schemas.microsoft.com/office/drawing/2014/main" id="{DD42B4AC-8C68-D741-A524-AB6F22E534A8}"/>
              </a:ext>
            </a:extLst>
          </p:cNvPr>
          <p:cNvSpPr/>
          <p:nvPr/>
        </p:nvSpPr>
        <p:spPr>
          <a:xfrm>
            <a:off x="4511522" y="3533252"/>
            <a:ext cx="3156729" cy="1293505"/>
          </a:xfrm>
          <a:prstGeom prst="rightArrow">
            <a:avLst>
              <a:gd name="adj1" fmla="val 47307"/>
              <a:gd name="adj2" fmla="val 4953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>
              <a:spcAft>
                <a:spcPts val="600"/>
              </a:spcAft>
            </a:pPr>
            <a:r>
              <a:rPr lang="en-US" sz="1600" b="1" dirty="0"/>
              <a:t>1. N6  for 16nm SOC + ADM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2. ODI-like for </a:t>
            </a:r>
            <a:r>
              <a:rPr lang="en-US" sz="1600" b="1" dirty="0" err="1"/>
              <a:t>Foveros</a:t>
            </a:r>
            <a:endParaRPr lang="en-US" sz="1600" b="1" dirty="0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06D59195-0C23-D947-A5B0-9684E449B8C6}"/>
              </a:ext>
            </a:extLst>
          </p:cNvPr>
          <p:cNvSpPr txBox="1"/>
          <p:nvPr/>
        </p:nvSpPr>
        <p:spPr>
          <a:xfrm>
            <a:off x="4872974" y="5033078"/>
            <a:ext cx="23724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Foveros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base die</a:t>
            </a:r>
          </a:p>
          <a:p>
            <a:pPr marL="9525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ADM: 100mm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SOC: 100mm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r"/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+               Interposer: 100mm</a:t>
            </a:r>
            <a:r>
              <a:rPr lang="en-US" sz="14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FOV: $123 on 300mm</a:t>
            </a:r>
            <a:r>
              <a:rPr lang="en-US" sz="1400" b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D4AB8FC4-01D0-F741-BC7F-C919E48CFF27}"/>
              </a:ext>
            </a:extLst>
          </p:cNvPr>
          <p:cNvSpPr txBox="1"/>
          <p:nvPr/>
        </p:nvSpPr>
        <p:spPr>
          <a:xfrm>
            <a:off x="1336855" y="5106900"/>
            <a:ext cx="2131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Processing cost:</a:t>
            </a:r>
          </a:p>
          <a:p>
            <a:pPr marL="9525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ADM: ¢15/mm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Logic/SRAM: ¢25/mm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9525" algn="r"/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+        Interposer: ¢  1/mm</a:t>
            </a:r>
            <a:r>
              <a:rPr lang="en-US" sz="14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9525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Foveros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¢41/mm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57FA41A5-3D72-974D-A024-45851C055200}"/>
              </a:ext>
            </a:extLst>
          </p:cNvPr>
          <p:cNvSpPr txBox="1"/>
          <p:nvPr/>
        </p:nvSpPr>
        <p:spPr>
          <a:xfrm>
            <a:off x="8068457" y="5106901"/>
            <a:ext cx="2945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Fan Out mold with Embedded SRAM</a:t>
            </a:r>
          </a:p>
          <a:p>
            <a:pPr marL="9525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SRAM: 100mm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LOGIC: 100mm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r"/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+         ___      Interposer: 100mm</a:t>
            </a:r>
            <a:r>
              <a:rPr lang="en-US" sz="14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r"/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 Out mold : $51 on 300mm</a:t>
            </a:r>
            <a:r>
              <a:rPr lang="en-US" sz="1400" b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635000" indent="-234950"/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Chiplet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/>
      <p:bldP spid="387" grpId="0"/>
      <p:bldP spid="388" grpId="0"/>
      <p:bldP spid="3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A93E-689F-A146-B567-FD446BEC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990600"/>
          </a:xfrm>
        </p:spPr>
        <p:txBody>
          <a:bodyPr/>
          <a:lstStyle/>
          <a:p>
            <a:r>
              <a:rPr lang="en-US" sz="3200" dirty="0"/>
              <a:t>Update to GEMS-SOTU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DFEF0-8BB9-FF45-BB1B-CDDAF474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591800" cy="5029200"/>
          </a:xfrm>
        </p:spPr>
        <p:txBody>
          <a:bodyPr/>
          <a:lstStyle/>
          <a:p>
            <a:pPr marL="465138" indent="-465138">
              <a:buNone/>
            </a:pPr>
            <a:r>
              <a:rPr lang="en-US" sz="2000" dirty="0"/>
              <a:t>P1222.61/P1222.7 dual-drive initiative: Alternative SOC + HD SRAM + 3DIC technology</a:t>
            </a:r>
          </a:p>
          <a:p>
            <a:pPr marL="554035" lvl="1" indent="0">
              <a:buNone/>
            </a:pPr>
            <a:r>
              <a:rPr lang="en-US" sz="2000" dirty="0"/>
              <a:t>TSMC N6 with ODI-like packaging is pursued due to 3Cs’ superiority</a:t>
            </a:r>
          </a:p>
          <a:p>
            <a:pPr marL="554035" lvl="1" indent="0">
              <a:buNone/>
            </a:pPr>
            <a:r>
              <a:rPr lang="en-US" sz="2000" dirty="0"/>
              <a:t>Evaluating Samsung </a:t>
            </a:r>
            <a:r>
              <a:rPr lang="en-US" sz="2000" dirty="0">
                <a:hlinkClick r:id="rId2" action="ppaction://hlinksldjump"/>
              </a:rPr>
              <a:t>5LPP</a:t>
            </a:r>
            <a:r>
              <a:rPr lang="en-US" sz="2000" dirty="0"/>
              <a:t> as a strategic maneuver</a:t>
            </a:r>
          </a:p>
          <a:p>
            <a:pPr marL="465138" indent="-465138">
              <a:buNone/>
            </a:pPr>
            <a:r>
              <a:rPr lang="en-US" sz="2000" dirty="0"/>
              <a:t>Kick-off sessions with product owners and memory architects from </a:t>
            </a:r>
            <a:r>
              <a:rPr lang="en-US" sz="2000" dirty="0" err="1"/>
              <a:t>AxG</a:t>
            </a:r>
            <a:r>
              <a:rPr lang="en-US" sz="2000" dirty="0"/>
              <a:t> and CCG.</a:t>
            </a:r>
          </a:p>
          <a:p>
            <a:pPr marL="1035050" lvl="1" indent="-482600">
              <a:buNone/>
            </a:pPr>
            <a:r>
              <a:rPr lang="en-US" sz="2000" dirty="0"/>
              <a:t>Gen 1 dual-drive is deemed too late to be cost-effective for 2023 PRQ intercept</a:t>
            </a:r>
          </a:p>
          <a:p>
            <a:pPr marL="1035050" lvl="1" indent="-482600">
              <a:buNone/>
            </a:pPr>
            <a:r>
              <a:rPr lang="en-US" sz="2000" dirty="0"/>
              <a:t>Both teams seem understanding foundry capability but </a:t>
            </a:r>
            <a:r>
              <a:rPr lang="en-US" sz="2000" dirty="0" err="1"/>
              <a:t>SoA</a:t>
            </a:r>
            <a:r>
              <a:rPr lang="en-US" sz="2000" dirty="0"/>
              <a:t> packaging ignorant</a:t>
            </a:r>
            <a:br>
              <a:rPr lang="en-US" sz="2000" dirty="0"/>
            </a:br>
            <a:r>
              <a:rPr lang="en-US" sz="2000" dirty="0"/>
              <a:t>Team PTL/NVL actively seek for dual-drive solutions for </a:t>
            </a:r>
            <a:r>
              <a:rPr lang="en-US" sz="2000" dirty="0" err="1"/>
              <a:t>eRAM</a:t>
            </a:r>
            <a:r>
              <a:rPr lang="en-US" sz="2000" dirty="0"/>
              <a:t>/packaging alternatives but do not have resources to commit to supporting dual drive initiative.</a:t>
            </a:r>
          </a:p>
          <a:p>
            <a:pPr marL="465138" indent="-465138">
              <a:buNone/>
            </a:pPr>
            <a:r>
              <a:rPr lang="en-US" sz="2000" dirty="0"/>
              <a:t>Expected to close go-</a:t>
            </a:r>
            <a:r>
              <a:rPr lang="en-US" sz="2000" dirty="0" err="1"/>
              <a:t>nogo</a:t>
            </a:r>
            <a:r>
              <a:rPr lang="en-US" sz="2000" dirty="0"/>
              <a:t> Task Force by mid Q2</a:t>
            </a:r>
          </a:p>
          <a:p>
            <a:pPr marL="554035" lvl="1" indent="0">
              <a:buNone/>
            </a:pPr>
            <a:r>
              <a:rPr lang="en-US" sz="2000" dirty="0"/>
              <a:t>Feasibility deep dive, managing risks and developing dual-drive strategy for 2024+ intercept</a:t>
            </a:r>
          </a:p>
          <a:p>
            <a:pPr marL="522288" indent="-522288">
              <a:buNone/>
            </a:pPr>
            <a:r>
              <a:rPr lang="en-US" sz="2000" dirty="0"/>
              <a:t>This engagement leads a path to compute memory scaling and disaggregation strategy development for 3nm and beyond.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06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09ED82-29F9-844C-AEC1-AD40619F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57648"/>
            <a:ext cx="6477000" cy="6142703"/>
          </a:xfrm>
          <a:prstGeom prst="rect">
            <a:avLst/>
          </a:pr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68E8FF34-88F2-0142-960D-034A2759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0"/>
            <a:ext cx="7239000" cy="40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F5EC-E7C4-9C4A-94E2-4FF71ED4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09" y="43670"/>
            <a:ext cx="10363200" cy="402331"/>
          </a:xfrm>
        </p:spPr>
        <p:txBody>
          <a:bodyPr/>
          <a:lstStyle/>
          <a:p>
            <a:r>
              <a:rPr lang="en-US" sz="2800" dirty="0"/>
              <a:t>Estimate Die layouts (per Brian 04/11 ’22)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4CD8EB-76E1-4E1F-822C-CCD6745EEC63}"/>
              </a:ext>
            </a:extLst>
          </p:cNvPr>
          <p:cNvGrpSpPr/>
          <p:nvPr/>
        </p:nvGrpSpPr>
        <p:grpSpPr>
          <a:xfrm>
            <a:off x="2040418" y="1904691"/>
            <a:ext cx="2360841" cy="3131761"/>
            <a:chOff x="8915400" y="834984"/>
            <a:chExt cx="2438397" cy="34997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E0A35D-280D-4644-8C57-7263F656C471}"/>
                </a:ext>
              </a:extLst>
            </p:cNvPr>
            <p:cNvSpPr/>
            <p:nvPr/>
          </p:nvSpPr>
          <p:spPr>
            <a:xfrm>
              <a:off x="8915400" y="834984"/>
              <a:ext cx="2438397" cy="349976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P1222 Interposer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AD55EE-73E7-554F-9183-5283E61E5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359" y="2879870"/>
              <a:ext cx="1481328" cy="1408176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8.1x7.7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3ED1FB-2EA5-8241-8A00-4622EDE06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2338" y="905517"/>
              <a:ext cx="1481328" cy="1938528"/>
            </a:xfrm>
            <a:prstGeom prst="rect">
              <a:avLst/>
            </a:prstGeom>
            <a:solidFill>
              <a:srgbClr val="CCE0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 8.1x10.6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1D18E8-912C-6F48-B95C-FF0D89FE5FD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259390" y="2218619"/>
              <a:ext cx="2304288" cy="731520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12.9x4.1 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98DB99-2C65-2345-AF19-DDC6C4B99817}"/>
              </a:ext>
            </a:extLst>
          </p:cNvPr>
          <p:cNvCxnSpPr>
            <a:cxnSpLocks/>
          </p:cNvCxnSpPr>
          <p:nvPr/>
        </p:nvCxnSpPr>
        <p:spPr>
          <a:xfrm>
            <a:off x="3044910" y="1622895"/>
            <a:ext cx="0" cy="36576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678F2D-1203-6447-9493-1A6F140F6925}"/>
              </a:ext>
            </a:extLst>
          </p:cNvPr>
          <p:cNvSpPr txBox="1"/>
          <p:nvPr/>
        </p:nvSpPr>
        <p:spPr>
          <a:xfrm>
            <a:off x="3031833" y="160020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DFCE08-E47E-A24E-9A4D-6E49EAE8FB7F}"/>
              </a:ext>
            </a:extLst>
          </p:cNvPr>
          <p:cNvSpPr txBox="1"/>
          <p:nvPr/>
        </p:nvSpPr>
        <p:spPr>
          <a:xfrm>
            <a:off x="3023864" y="5018403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E7AF5A-4A22-2944-A207-54F1E88BA425}"/>
              </a:ext>
            </a:extLst>
          </p:cNvPr>
          <p:cNvCxnSpPr>
            <a:cxnSpLocks/>
          </p:cNvCxnSpPr>
          <p:nvPr/>
        </p:nvCxnSpPr>
        <p:spPr>
          <a:xfrm flipH="1">
            <a:off x="1701311" y="3222180"/>
            <a:ext cx="35052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812D93-32AF-2347-B94E-91CBBA7F60A1}"/>
              </a:ext>
            </a:extLst>
          </p:cNvPr>
          <p:cNvSpPr txBox="1"/>
          <p:nvPr/>
        </p:nvSpPr>
        <p:spPr>
          <a:xfrm>
            <a:off x="1625534" y="293077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911AE-EF8A-874E-B0E0-CE1A393009CB}"/>
              </a:ext>
            </a:extLst>
          </p:cNvPr>
          <p:cNvSpPr txBox="1"/>
          <p:nvPr/>
        </p:nvSpPr>
        <p:spPr>
          <a:xfrm>
            <a:off x="4943417" y="2930773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B’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31BA95-A4E3-E54F-ABCB-9361B0D43F93}"/>
              </a:ext>
            </a:extLst>
          </p:cNvPr>
          <p:cNvGrpSpPr/>
          <p:nvPr/>
        </p:nvGrpSpPr>
        <p:grpSpPr>
          <a:xfrm rot="5400000">
            <a:off x="674075" y="2191006"/>
            <a:ext cx="192991" cy="303276"/>
            <a:chOff x="7274609" y="5706308"/>
            <a:chExt cx="192991" cy="303276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681C3F7-F962-4843-B0C8-41578107D979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02D45A55-53AE-6C43-9405-26DA37736E5A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84A7FB21-E7A9-7447-8AD8-B3B6969C42B6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566E1F4B-C10C-4D4A-A9CB-D478A05443CA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4" name="Rounded Rectangle 243">
              <a:extLst>
                <a:ext uri="{FF2B5EF4-FFF2-40B4-BE49-F238E27FC236}">
                  <a16:creationId xmlns:a16="http://schemas.microsoft.com/office/drawing/2014/main" id="{C1C5E7DE-BBC7-ED4E-B4C1-09D64DBA98A2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C066E-2F56-AC41-AF96-2004811AAE2A}"/>
              </a:ext>
            </a:extLst>
          </p:cNvPr>
          <p:cNvGrpSpPr/>
          <p:nvPr/>
        </p:nvGrpSpPr>
        <p:grpSpPr>
          <a:xfrm rot="5400000">
            <a:off x="669979" y="4463165"/>
            <a:ext cx="192991" cy="303276"/>
            <a:chOff x="7274609" y="5706308"/>
            <a:chExt cx="192991" cy="303276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CD1C05CE-B1F1-8942-BB8E-49000792BF35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D306FDB-9ECC-314B-B203-05EACDFA910C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74FC4965-AA6A-9243-8EC2-C4ACC4786C5B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3B59DB5E-8AB9-C74E-BE65-646EED24B385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9" name="Rounded Rectangle 238">
              <a:extLst>
                <a:ext uri="{FF2B5EF4-FFF2-40B4-BE49-F238E27FC236}">
                  <a16:creationId xmlns:a16="http://schemas.microsoft.com/office/drawing/2014/main" id="{2E1AEFD8-4B9D-BF4D-B5AE-B10113ED41C0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2AB243-8016-A645-A752-39F36F4612B5}"/>
              </a:ext>
            </a:extLst>
          </p:cNvPr>
          <p:cNvGrpSpPr/>
          <p:nvPr/>
        </p:nvGrpSpPr>
        <p:grpSpPr>
          <a:xfrm rot="5400000">
            <a:off x="674965" y="4677115"/>
            <a:ext cx="192991" cy="303276"/>
            <a:chOff x="7274609" y="5706308"/>
            <a:chExt cx="192991" cy="303276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5C30498-047B-AA40-A9D9-FA8B4B0C73C0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BFB53548-1A95-7843-9096-4D56DFDD8DBE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25B48557-6305-E54E-ADB5-034DDA44EC75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F9534097-7347-5A4E-A4F2-E4D462427C74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D0259341-88D8-664F-8827-0665E06709DB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BD4127-BEDB-724C-8E63-FFA61117A101}"/>
              </a:ext>
            </a:extLst>
          </p:cNvPr>
          <p:cNvGrpSpPr/>
          <p:nvPr/>
        </p:nvGrpSpPr>
        <p:grpSpPr>
          <a:xfrm rot="5400000">
            <a:off x="676981" y="1958308"/>
            <a:ext cx="192991" cy="303276"/>
            <a:chOff x="7274609" y="5706308"/>
            <a:chExt cx="192991" cy="303276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2ED7C61D-5BD9-EA40-8F56-EA9EF09EABA1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1C67A3DB-2FF6-7043-9B4D-5B7208EBA602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023EF4A-31D5-E149-B3CC-0C7DFA437B5B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04D5A4B-0F2D-A149-B9E5-9EEF6C745C70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1CC6AA70-737C-3F4A-A44C-5C3293149C40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9B2EB6-A01C-7B49-9AA8-1C77E96EDB7E}"/>
              </a:ext>
            </a:extLst>
          </p:cNvPr>
          <p:cNvCxnSpPr>
            <a:cxnSpLocks/>
          </p:cNvCxnSpPr>
          <p:nvPr/>
        </p:nvCxnSpPr>
        <p:spPr>
          <a:xfrm rot="5400000">
            <a:off x="-1478972" y="3600370"/>
            <a:ext cx="380512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2360E2B-D872-2A41-9DB4-2D35F479C8A2}"/>
              </a:ext>
            </a:extLst>
          </p:cNvPr>
          <p:cNvSpPr txBox="1"/>
          <p:nvPr/>
        </p:nvSpPr>
        <p:spPr>
          <a:xfrm>
            <a:off x="362953" y="160020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EA2E18-97F5-2E44-ADE8-FF2D4EB00D7C}"/>
              </a:ext>
            </a:extLst>
          </p:cNvPr>
          <p:cNvSpPr txBox="1"/>
          <p:nvPr/>
        </p:nvSpPr>
        <p:spPr>
          <a:xfrm>
            <a:off x="346503" y="5147835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9D8FB8-AB67-1D41-A6E4-F1C67A04D9FE}"/>
              </a:ext>
            </a:extLst>
          </p:cNvPr>
          <p:cNvSpPr/>
          <p:nvPr/>
        </p:nvSpPr>
        <p:spPr>
          <a:xfrm rot="5400000">
            <a:off x="767558" y="4209739"/>
            <a:ext cx="1254149" cy="3156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GPU N3E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2B1ABB-E2D4-DC4F-9469-74A6ED701139}"/>
              </a:ext>
            </a:extLst>
          </p:cNvPr>
          <p:cNvSpPr/>
          <p:nvPr/>
        </p:nvSpPr>
        <p:spPr>
          <a:xfrm rot="5400000">
            <a:off x="-652875" y="3312783"/>
            <a:ext cx="3131878" cy="3156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880170-9982-4E4B-8CFE-F5F54A8F287D}"/>
              </a:ext>
            </a:extLst>
          </p:cNvPr>
          <p:cNvGrpSpPr/>
          <p:nvPr/>
        </p:nvGrpSpPr>
        <p:grpSpPr>
          <a:xfrm rot="5400000">
            <a:off x="1014055" y="3366634"/>
            <a:ext cx="376078" cy="70185"/>
            <a:chOff x="8056188" y="5806349"/>
            <a:chExt cx="574030" cy="1192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2CA5749-E2AA-F042-9234-E27654595D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6188" y="5806349"/>
              <a:ext cx="570202" cy="119279"/>
              <a:chOff x="1957457" y="2130277"/>
              <a:chExt cx="1147530" cy="240050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A6A2C28A-5DD3-A845-87CB-2C413B201C74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2EA32B4A-3DD1-4A48-B318-542B63009086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2524E27C-A2A0-2040-80DB-5F87135BC44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D7F66B5F-3930-5E46-A00E-A301300C0C29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7401D838-BD51-2040-AE70-6CEF102AC5D2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FA38FBAC-712E-2345-93E4-A11F39DD5B9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C08D8618-1C0A-9646-B2B5-3DA8327D5F70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C5FADF2A-8F92-D94F-B7D8-3594F2E07E34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8BA76085-394D-D440-BD23-9E7C383ABCC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115348F-B31E-C344-A2F4-503111F85C52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6B2E2B4A-D912-964E-A379-99CCF946EAAE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6EA35C1A-F043-E74D-A8B5-0221A08ECFE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1D8AA971-8347-8F4F-9E05-BBE24F98A0C5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8928304A-C864-3442-B068-F09E686F3196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83D8CE51-B721-A94C-B358-F9978BF1861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E8CCBA8A-7178-B64B-8EC1-1B9D05657D35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0A7208E5-7E4E-7745-97EA-D1747B1FC582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32BA89E3-E22E-604B-9B8D-A42B3391311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0B1B9252-BD36-5A41-A569-CB68DFD05D6D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A5999429-465D-BC45-8B40-EEB4AD2369CF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2EFF770E-4E1A-A64D-B3F4-F52C0D05A6B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EE6864F2-3D6C-6E4F-ADB3-7C929CB09154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15FA5B46-8C05-F743-B860-3B8260956F22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16E8FCBD-61B3-EF42-AB68-ED101E7A765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FD3BE35B-3765-1145-9C7E-12CAA6022D4E}"/>
                </a:ext>
              </a:extLst>
            </p:cNvPr>
            <p:cNvGrpSpPr/>
            <p:nvPr/>
          </p:nvGrpSpPr>
          <p:grpSpPr>
            <a:xfrm>
              <a:off x="8060299" y="5815613"/>
              <a:ext cx="569919" cy="38654"/>
              <a:chOff x="8850229" y="5901580"/>
              <a:chExt cx="569919" cy="38654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0CD82B9-0D73-DD4D-AC0F-71979FB20885}"/>
                  </a:ext>
                </a:extLst>
              </p:cNvPr>
              <p:cNvSpPr/>
              <p:nvPr/>
            </p:nvSpPr>
            <p:spPr>
              <a:xfrm>
                <a:off x="8850229" y="590340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A2067FB-C993-E345-8952-B8A05E5A5C31}"/>
                  </a:ext>
                </a:extLst>
              </p:cNvPr>
              <p:cNvSpPr/>
              <p:nvPr/>
            </p:nvSpPr>
            <p:spPr>
              <a:xfrm>
                <a:off x="8925956" y="590388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C7F49C0-19EA-9045-B215-5F9531307B7D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CE8A48A-1356-9040-9AED-C347F6C48517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29E405B0-7228-1845-8DBA-BF94F276B408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20B4DF6-F541-4748-A05F-06148120DDB5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556B7D4-043B-BC43-BD5E-32717C648952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13F5BAA-5046-8E4E-95E1-52EF5902E3BE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401DB9-F5A6-624F-B609-1C514DBB54FA}"/>
              </a:ext>
            </a:extLst>
          </p:cNvPr>
          <p:cNvGrpSpPr/>
          <p:nvPr/>
        </p:nvGrpSpPr>
        <p:grpSpPr>
          <a:xfrm rot="5400000">
            <a:off x="1014367" y="3958989"/>
            <a:ext cx="376078" cy="70185"/>
            <a:chOff x="8056188" y="5806349"/>
            <a:chExt cx="574030" cy="119279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E658CA3-7244-6D41-88F3-CFB9F296C8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6188" y="5806349"/>
              <a:ext cx="570202" cy="119279"/>
              <a:chOff x="1957457" y="2130277"/>
              <a:chExt cx="1147530" cy="240050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B9CA609-4990-B445-82BF-3ABC0FE1B24D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A9A0E17A-EA35-F246-9234-4E466F7A7282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3855CD8-BCEB-AB4C-AA38-2CFF13A7EE3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6494CDD-C571-EA47-8521-683B12A66B10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47C454E8-163D-264B-A93C-58750EECD18E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107B6F71-9E65-9F40-8D8F-214B938242F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B005C266-3F99-114A-A002-7DA6D9A4EF2E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2457835C-679A-E045-B00D-0DDC39AC782D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345DF133-D7A5-134E-A5BB-2C78BB07DE5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B8FBDBAF-3603-2647-A65C-F113D4D87B06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831A15E4-03BD-4E47-BF3E-2FCC4067CCEC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D7416F84-54AF-954C-A804-34F64D657B3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AF6B50E3-4644-7E44-AE81-636B7CE7F993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D7240FFB-F65A-D943-ABE3-C28CDC9CFAD0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7E86DE8D-1435-E547-B5B9-5D1E0D9B581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F1DEA0B6-B4F8-AC4D-8F97-031568F85A05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4615802F-BE8B-844F-9002-CDE56377F592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D7455CCB-E595-434D-A8D5-0C23616316F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FAFA2504-3552-584E-A0B6-445A788BE9FD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73AA3B77-B096-CC4F-8653-53832D4E8F96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4FBB20A6-0B0E-4D46-A0BF-AC7966A62CB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4CC3BBE7-2001-5E4D-91F2-B592D480CDC5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E414B141-FAFD-FD4D-B482-E473EA7152A7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91175C28-93CF-3943-B826-4602FA17C1B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D1170CA-A888-284F-878D-648137B29599}"/>
                </a:ext>
              </a:extLst>
            </p:cNvPr>
            <p:cNvGrpSpPr/>
            <p:nvPr/>
          </p:nvGrpSpPr>
          <p:grpSpPr>
            <a:xfrm>
              <a:off x="8060299" y="5815613"/>
              <a:ext cx="569919" cy="38654"/>
              <a:chOff x="8850229" y="5901580"/>
              <a:chExt cx="569919" cy="38654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B1E039B-1B51-4E42-906E-7C3636297F78}"/>
                  </a:ext>
                </a:extLst>
              </p:cNvPr>
              <p:cNvSpPr/>
              <p:nvPr/>
            </p:nvSpPr>
            <p:spPr>
              <a:xfrm>
                <a:off x="8850229" y="590340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32FF5DB-6E3B-8D44-977E-A75936C4CC7A}"/>
                  </a:ext>
                </a:extLst>
              </p:cNvPr>
              <p:cNvSpPr/>
              <p:nvPr/>
            </p:nvSpPr>
            <p:spPr>
              <a:xfrm>
                <a:off x="8925956" y="590388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DBFE325-8C28-8E49-BAE6-DF40300850CF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A73503BE-FDFF-6F42-9170-368F73440777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081E824-19C0-1F4B-B9CA-0EBC5EB3374E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7BAFBE8-FE29-4D49-BA98-D4703C591368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7261BE6-F019-0147-90CB-B40541982139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BBFD621-3E0A-9047-AE13-4ACC5BC77FDE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6517B9-5A58-4044-B106-BF0ADA566888}"/>
              </a:ext>
            </a:extLst>
          </p:cNvPr>
          <p:cNvGrpSpPr/>
          <p:nvPr/>
        </p:nvGrpSpPr>
        <p:grpSpPr>
          <a:xfrm rot="5400000">
            <a:off x="1014211" y="4625864"/>
            <a:ext cx="376078" cy="70185"/>
            <a:chOff x="8056188" y="5806349"/>
            <a:chExt cx="574030" cy="119279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E3BACA0-77AF-8543-B00A-6F1237E470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6188" y="5806349"/>
              <a:ext cx="570202" cy="119279"/>
              <a:chOff x="1957457" y="2130277"/>
              <a:chExt cx="1147530" cy="240050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2DF71BA-46A2-184E-8800-5B079A7A28D8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AF9E1CB0-D723-D14C-8242-0ACF494363EA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905DF7E-3449-E64E-9263-6EFFA247297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82369A6-85E1-A445-9E4E-0008134867DE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F5CA415-9ECF-C744-82D7-076D33B316BC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29301D5C-AEB8-9A4E-BC9E-82530402B49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C0B3F4C-81DE-944C-A556-321ECD7759D4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98DA694B-EE78-4C47-9713-078B998CB04C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B7E5E07A-DEC7-B245-9315-4A247FBACF6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3122678-4BB1-FD4E-8C99-EAAEF28FC832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18A655C3-15A3-1848-A50B-0D0A9456C3EB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02F5655D-9798-7F4F-B360-55148E1C77B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B727BCFD-4C69-C949-B68A-81C4AEE787A5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C17DF3A4-C56B-E24E-85FA-3A4D0D68851C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4A63A5A7-09DA-1940-83F7-FB34AD412E4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22E96B59-7CBF-534A-B841-63C72435185C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97A30BB9-6A39-E945-A0AB-2AEFA6B41AAB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D4D97EF-DE35-414C-B799-57F14AC3D24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43381F7A-49BB-C443-9367-0F58B5C32A39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949C31-3374-9A45-BF4D-409D4254D2CF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0D5DC2C3-A29A-EA4C-8C41-94C2BE6F0D4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69A5253-E6AC-BB47-ACCB-8F3C28E50645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59C8F43-439B-B54D-A7B2-B9447A4B1179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AA7C619D-ECA6-1C42-ADDB-336AB07DB27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765B2F0-7B0D-0E47-B2AB-1A7F94E4B3C7}"/>
                </a:ext>
              </a:extLst>
            </p:cNvPr>
            <p:cNvGrpSpPr/>
            <p:nvPr/>
          </p:nvGrpSpPr>
          <p:grpSpPr>
            <a:xfrm>
              <a:off x="8060299" y="5815613"/>
              <a:ext cx="569919" cy="38654"/>
              <a:chOff x="8850229" y="5901580"/>
              <a:chExt cx="569919" cy="38654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E2ADF22-7E58-464F-B32F-94C9A9990E73}"/>
                  </a:ext>
                </a:extLst>
              </p:cNvPr>
              <p:cNvSpPr/>
              <p:nvPr/>
            </p:nvSpPr>
            <p:spPr>
              <a:xfrm>
                <a:off x="8850229" y="590340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FA18DF4-9C4A-2647-8B2A-0318BF90C041}"/>
                  </a:ext>
                </a:extLst>
              </p:cNvPr>
              <p:cNvSpPr/>
              <p:nvPr/>
            </p:nvSpPr>
            <p:spPr>
              <a:xfrm>
                <a:off x="8925956" y="590388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530AB14-D4A0-9B46-98A0-5A6B18E80A07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597A1E9-864D-8243-8C23-99FB4164C506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08AF028-C2B9-CD4A-BE06-E859FC831E3F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195334C-CD99-9D42-8013-0E6E394C96F9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77CCD10-A890-0846-838E-C2A74C922B8A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0CDC437-396D-AE4A-B629-48C42F6ACFF5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CB2D88-5AC9-D74A-A5CF-7BB603E5C5EE}"/>
              </a:ext>
            </a:extLst>
          </p:cNvPr>
          <p:cNvGrpSpPr/>
          <p:nvPr/>
        </p:nvGrpSpPr>
        <p:grpSpPr>
          <a:xfrm rot="5400000">
            <a:off x="1111514" y="2129512"/>
            <a:ext cx="180640" cy="69901"/>
            <a:chOff x="2556464" y="5692305"/>
            <a:chExt cx="180640" cy="699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A168A50-BD48-884A-9010-F209D11704E4}"/>
                </a:ext>
              </a:extLst>
            </p:cNvPr>
            <p:cNvGrpSpPr/>
            <p:nvPr/>
          </p:nvGrpSpPr>
          <p:grpSpPr>
            <a:xfrm>
              <a:off x="2556464" y="5692305"/>
              <a:ext cx="29953" cy="69617"/>
              <a:chOff x="1752599" y="1456322"/>
              <a:chExt cx="92009" cy="238108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0B78EBE-5EA8-FA4E-91E9-6076CB303B8B}"/>
                  </a:ext>
                </a:extLst>
              </p:cNvPr>
              <p:cNvSpPr/>
              <p:nvPr/>
            </p:nvSpPr>
            <p:spPr>
              <a:xfrm>
                <a:off x="1752599" y="1456322"/>
                <a:ext cx="92009" cy="20537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08ECA10-EF65-1F4A-BAC4-8AD5EB114910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AA34BA7-1A6B-1B42-86F5-474AD82E25E7}"/>
                </a:ext>
              </a:extLst>
            </p:cNvPr>
            <p:cNvGrpSpPr/>
            <p:nvPr/>
          </p:nvGrpSpPr>
          <p:grpSpPr>
            <a:xfrm>
              <a:off x="2606077" y="5692308"/>
              <a:ext cx="29953" cy="69898"/>
              <a:chOff x="1752599" y="1455362"/>
              <a:chExt cx="92009" cy="239068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93107EA-827E-CA42-B0CA-6B68ECF14F68}"/>
                  </a:ext>
                </a:extLst>
              </p:cNvPr>
              <p:cNvSpPr/>
              <p:nvPr/>
            </p:nvSpPr>
            <p:spPr>
              <a:xfrm>
                <a:off x="1752599" y="1455362"/>
                <a:ext cx="92009" cy="20633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BA0E937-A10E-244C-A4EF-E6FD6BADAC32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0F6FCC2-00CC-174D-806C-E52745F5ABBE}"/>
                </a:ext>
              </a:extLst>
            </p:cNvPr>
            <p:cNvGrpSpPr/>
            <p:nvPr/>
          </p:nvGrpSpPr>
          <p:grpSpPr>
            <a:xfrm>
              <a:off x="2655030" y="5699184"/>
              <a:ext cx="29953" cy="61950"/>
              <a:chOff x="1752599" y="1482545"/>
              <a:chExt cx="92009" cy="211885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C1A04D1-756E-F949-A435-67B0F0BACD31}"/>
                  </a:ext>
                </a:extLst>
              </p:cNvPr>
              <p:cNvSpPr/>
              <p:nvPr/>
            </p:nvSpPr>
            <p:spPr>
              <a:xfrm>
                <a:off x="1752599" y="1482545"/>
                <a:ext cx="92009" cy="179148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644332F-55F4-2B49-933B-F92B56F455AB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62C6AF5-CC1D-7B43-9C7D-FD6535349A51}"/>
                </a:ext>
              </a:extLst>
            </p:cNvPr>
            <p:cNvGrpSpPr/>
            <p:nvPr/>
          </p:nvGrpSpPr>
          <p:grpSpPr>
            <a:xfrm>
              <a:off x="2704643" y="5702977"/>
              <a:ext cx="29953" cy="58441"/>
              <a:chOff x="1752599" y="1494547"/>
              <a:chExt cx="92009" cy="19988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38A1E38-0EFC-9449-B1CA-AF444B4D071D}"/>
                  </a:ext>
                </a:extLst>
              </p:cNvPr>
              <p:cNvSpPr/>
              <p:nvPr/>
            </p:nvSpPr>
            <p:spPr>
              <a:xfrm>
                <a:off x="1752599" y="1494547"/>
                <a:ext cx="92009" cy="167145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1615DC0-C572-A049-8530-5A0834222A60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820D673-10CE-9540-88C9-39DB5AC7849B}"/>
                </a:ext>
              </a:extLst>
            </p:cNvPr>
            <p:cNvSpPr/>
            <p:nvPr/>
          </p:nvSpPr>
          <p:spPr>
            <a:xfrm>
              <a:off x="2559157" y="5698544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E4A295-D420-1A47-8779-380C50767A83}"/>
                </a:ext>
              </a:extLst>
            </p:cNvPr>
            <p:cNvSpPr/>
            <p:nvPr/>
          </p:nvSpPr>
          <p:spPr>
            <a:xfrm>
              <a:off x="2608770" y="5698828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8C9AF09-23DC-4A4E-9E96-D5F237DCA3F5}"/>
                </a:ext>
              </a:extLst>
            </p:cNvPr>
            <p:cNvSpPr/>
            <p:nvPr/>
          </p:nvSpPr>
          <p:spPr>
            <a:xfrm>
              <a:off x="2657724" y="5697756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DD6055E-C686-E148-9E19-D680CC912A39}"/>
                </a:ext>
              </a:extLst>
            </p:cNvPr>
            <p:cNvSpPr/>
            <p:nvPr/>
          </p:nvSpPr>
          <p:spPr>
            <a:xfrm>
              <a:off x="2707336" y="5698040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BB752CD-1159-8D41-97AD-28E8699BE13A}"/>
              </a:ext>
            </a:extLst>
          </p:cNvPr>
          <p:cNvSpPr/>
          <p:nvPr/>
        </p:nvSpPr>
        <p:spPr>
          <a:xfrm rot="5400000">
            <a:off x="498235" y="4339292"/>
            <a:ext cx="1245618" cy="7804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849B48A-6323-BF44-A99A-C5BAEE61D71C}"/>
              </a:ext>
            </a:extLst>
          </p:cNvPr>
          <p:cNvGrpSpPr/>
          <p:nvPr/>
        </p:nvGrpSpPr>
        <p:grpSpPr>
          <a:xfrm>
            <a:off x="2341790" y="5894062"/>
            <a:ext cx="192991" cy="303276"/>
            <a:chOff x="7274609" y="5706308"/>
            <a:chExt cx="192991" cy="303276"/>
          </a:xfrm>
        </p:grpSpPr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84D64AEF-825F-EE45-9956-622A73ED6FE4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4EC4FCFC-F856-9547-9D49-C6AD282F1189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0946C44D-97DD-9B4C-B8DA-BB44D395CB0F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85DBD82-68D3-AE4C-AA0D-AB046D3F04B8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2" name="Rounded Rectangle 401">
              <a:extLst>
                <a:ext uri="{FF2B5EF4-FFF2-40B4-BE49-F238E27FC236}">
                  <a16:creationId xmlns:a16="http://schemas.microsoft.com/office/drawing/2014/main" id="{5DA99409-1B26-6B4F-B975-0B44FD696470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29B0412-6F35-5A45-821B-40D8881D9D39}"/>
              </a:ext>
            </a:extLst>
          </p:cNvPr>
          <p:cNvGrpSpPr/>
          <p:nvPr/>
        </p:nvGrpSpPr>
        <p:grpSpPr>
          <a:xfrm>
            <a:off x="3876934" y="5900497"/>
            <a:ext cx="192991" cy="303276"/>
            <a:chOff x="7274609" y="5706308"/>
            <a:chExt cx="192991" cy="303276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A3C8E03-76D5-2548-96CF-1554C0B9CC66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CCE71730-56D0-394F-B8C7-2C7892A6125C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B5AF4E44-6E83-9D49-AF8D-686EA71479B1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0509ED92-822F-004A-BF61-17AA0A06F3E6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7" name="Rounded Rectangle 396">
              <a:extLst>
                <a:ext uri="{FF2B5EF4-FFF2-40B4-BE49-F238E27FC236}">
                  <a16:creationId xmlns:a16="http://schemas.microsoft.com/office/drawing/2014/main" id="{5B1A4974-5ADD-0245-8CDD-9EB8A04A336D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4F8EE34-6BAF-C344-A53D-F07FCA0A3C81}"/>
              </a:ext>
            </a:extLst>
          </p:cNvPr>
          <p:cNvGrpSpPr/>
          <p:nvPr/>
        </p:nvGrpSpPr>
        <p:grpSpPr>
          <a:xfrm>
            <a:off x="4115560" y="5892439"/>
            <a:ext cx="192991" cy="303276"/>
            <a:chOff x="7274609" y="5706308"/>
            <a:chExt cx="192991" cy="303276"/>
          </a:xfrm>
        </p:grpSpPr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07C41F48-BEFE-3D47-9348-D75C604DF0F2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D854BE2C-2B2B-554D-ACC7-F331E8D703A4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710C0715-D800-F046-B1F5-4C6404E6F4C6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86A78A2-7CA1-5F41-A191-9C5D663AA7E9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2" name="Rounded Rectangle 391">
              <a:extLst>
                <a:ext uri="{FF2B5EF4-FFF2-40B4-BE49-F238E27FC236}">
                  <a16:creationId xmlns:a16="http://schemas.microsoft.com/office/drawing/2014/main" id="{9DA1E2B6-9BA3-8545-9F69-E9D795AFDBAD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458D683-84C9-B54B-A18B-755FA9C3316B}"/>
              </a:ext>
            </a:extLst>
          </p:cNvPr>
          <p:cNvGrpSpPr/>
          <p:nvPr/>
        </p:nvGrpSpPr>
        <p:grpSpPr>
          <a:xfrm>
            <a:off x="2096521" y="5900724"/>
            <a:ext cx="192991" cy="303276"/>
            <a:chOff x="7274609" y="5706308"/>
            <a:chExt cx="192991" cy="303276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EA9716F-6E15-F74F-96C2-649D0FEE894E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7E067B53-E467-054D-ABAC-2CE00E231DC8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3ABFC3C1-0979-9E4C-930D-FE3778879D2C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FE88090D-9466-5640-8B08-C654204C7BBF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3" name="Rounded Rectangle 362">
              <a:extLst>
                <a:ext uri="{FF2B5EF4-FFF2-40B4-BE49-F238E27FC236}">
                  <a16:creationId xmlns:a16="http://schemas.microsoft.com/office/drawing/2014/main" id="{7CF10936-0BA8-C646-A399-4B4C420DAA77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770D2C24-A07B-3949-AA29-E8D88AEA1601}"/>
              </a:ext>
            </a:extLst>
          </p:cNvPr>
          <p:cNvCxnSpPr>
            <a:cxnSpLocks/>
          </p:cNvCxnSpPr>
          <p:nvPr/>
        </p:nvCxnSpPr>
        <p:spPr>
          <a:xfrm>
            <a:off x="1452679" y="6277600"/>
            <a:ext cx="380512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D815F43D-6C10-BC4C-8822-CC7DA1B66023}"/>
              </a:ext>
            </a:extLst>
          </p:cNvPr>
          <p:cNvSpPr txBox="1"/>
          <p:nvPr/>
        </p:nvSpPr>
        <p:spPr>
          <a:xfrm>
            <a:off x="1364526" y="603991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6D288FBC-1DE7-BA40-B0AE-69197F683AC4}"/>
              </a:ext>
            </a:extLst>
          </p:cNvPr>
          <p:cNvSpPr txBox="1"/>
          <p:nvPr/>
        </p:nvSpPr>
        <p:spPr>
          <a:xfrm>
            <a:off x="4892124" y="603633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B’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519F4224-2DB9-5C40-92BD-677F34072B30}"/>
              </a:ext>
            </a:extLst>
          </p:cNvPr>
          <p:cNvSpPr/>
          <p:nvPr/>
        </p:nvSpPr>
        <p:spPr>
          <a:xfrm>
            <a:off x="2166645" y="5387041"/>
            <a:ext cx="708254" cy="3147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SOC N6  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AC09E3FF-CDA6-0B4F-9ABF-62FB600AF3F0}"/>
              </a:ext>
            </a:extLst>
          </p:cNvPr>
          <p:cNvSpPr/>
          <p:nvPr/>
        </p:nvSpPr>
        <p:spPr>
          <a:xfrm>
            <a:off x="2908636" y="5389079"/>
            <a:ext cx="1431420" cy="315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18A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BB82F718-4C5D-3340-A634-CD411D8E7184}"/>
              </a:ext>
            </a:extLst>
          </p:cNvPr>
          <p:cNvSpPr/>
          <p:nvPr/>
        </p:nvSpPr>
        <p:spPr>
          <a:xfrm>
            <a:off x="2040418" y="5800958"/>
            <a:ext cx="2360840" cy="278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5F524E78-F8B5-9A44-92E5-E5C39CAC05D3}"/>
              </a:ext>
            </a:extLst>
          </p:cNvPr>
          <p:cNvGrpSpPr/>
          <p:nvPr/>
        </p:nvGrpSpPr>
        <p:grpSpPr>
          <a:xfrm>
            <a:off x="2347931" y="5715235"/>
            <a:ext cx="376078" cy="70185"/>
            <a:chOff x="8056188" y="5806349"/>
            <a:chExt cx="574030" cy="119279"/>
          </a:xfrm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8EFB2285-D6C0-F146-8612-41BB9544BF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6188" y="5806349"/>
              <a:ext cx="570202" cy="119279"/>
              <a:chOff x="1957457" y="2130277"/>
              <a:chExt cx="1147530" cy="240050"/>
            </a:xfrm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25B4B01-4B35-8841-AADB-88A9E323F17D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F9402EB9-97DF-FD40-AF35-7F5EEB8A1CDF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547F4677-1B68-3146-B97C-D33BF884783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03AF7DDC-93A8-7E41-85EA-67487665811C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4F975C28-D66B-8248-BB4D-A6FC1844391A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76C179E0-A3D2-FF48-BA47-3CACD40172A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67771FFA-FBF0-734D-AA7F-63DD90F5E4D4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28562F32-5E5E-B84A-A272-5DFE5C5C060F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8AE061B3-9F7F-694B-B528-76BBB75DA42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41F6EF87-D251-F94E-918C-5CF723E1E026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7041C6D6-EE22-764D-97F7-0F6E593D7D68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DC2BC52D-9483-7A44-B764-9F6C0C5AB0A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B1A580EF-7F93-AC43-B7B8-B46F73AFC283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1C56A21B-DCA2-1D49-9C4E-BACA06D4F19C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C2A2C3BD-5C87-5847-8538-5AD8C0CD828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B8A0E866-3B91-7041-B0F6-2B2A7E909A21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912508F7-9926-9D4C-A0BC-6F94504EE23E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21B7BC6-12A4-6745-9999-B2109ECD2BB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2757EF44-A38D-2448-A855-49CBE0F5DF99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21997218-59D3-1744-9C89-6784D9E1F096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41AD5EB5-89E7-DD4C-8172-74ED9DC9CB6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E551976F-A776-7A41-B083-51DD32CFF459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27FE1BA1-92A3-3146-B6D5-2494441DDDBA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B8F7E592-1B53-264B-BD7B-B51199B7564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31DED1A0-9E69-8645-BDCE-369BAE90BAE5}"/>
                </a:ext>
              </a:extLst>
            </p:cNvPr>
            <p:cNvGrpSpPr/>
            <p:nvPr/>
          </p:nvGrpSpPr>
          <p:grpSpPr>
            <a:xfrm>
              <a:off x="8060299" y="5815613"/>
              <a:ext cx="569919" cy="38654"/>
              <a:chOff x="8850229" y="5901580"/>
              <a:chExt cx="569919" cy="38654"/>
            </a:xfrm>
          </p:grpSpPr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0F5DFF0B-BCA0-804E-83AC-43CAC65AA8FD}"/>
                  </a:ext>
                </a:extLst>
              </p:cNvPr>
              <p:cNvSpPr/>
              <p:nvPr/>
            </p:nvSpPr>
            <p:spPr>
              <a:xfrm>
                <a:off x="8850229" y="590340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1E7D45AD-3E13-B64C-AE68-8A5791D3F12C}"/>
                  </a:ext>
                </a:extLst>
              </p:cNvPr>
              <p:cNvSpPr/>
              <p:nvPr/>
            </p:nvSpPr>
            <p:spPr>
              <a:xfrm>
                <a:off x="8925956" y="590388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E8D382B4-63F3-994D-916D-8A4991798DA2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A58CA7D6-0B18-F64E-847B-C765C275A679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3689CA90-991F-5746-A0D9-446ABA4380F9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45903A1C-29D6-3949-B9FC-EAE104794EC9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70D96D32-10BE-994A-B4D0-EED18EACE169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4B0FBAB4-020A-F04B-92EC-488DCAAF2FDC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B803CC6-77B8-6644-9F5B-46D171FF11F0}"/>
              </a:ext>
            </a:extLst>
          </p:cNvPr>
          <p:cNvGrpSpPr/>
          <p:nvPr/>
        </p:nvGrpSpPr>
        <p:grpSpPr>
          <a:xfrm>
            <a:off x="3399924" y="5723491"/>
            <a:ext cx="277512" cy="69901"/>
            <a:chOff x="8206635" y="5806353"/>
            <a:chExt cx="423583" cy="118797"/>
          </a:xfrm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87590EAA-69EA-E24B-8A9E-CB51557528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06635" y="5806353"/>
              <a:ext cx="419755" cy="118797"/>
              <a:chOff x="2260231" y="2130277"/>
              <a:chExt cx="844756" cy="239079"/>
            </a:xfrm>
          </p:grpSpPr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FA23B631-1E08-E941-A44E-D67DA2795878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7BA03F08-C8E2-5B4C-9D5A-FA91A52991DF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2FDD3561-B5BA-E84D-BAB4-A8B065B9299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A70C856E-143F-1C4D-800F-18410B0DAD5B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180A391E-4634-0642-B788-9142E9E3664A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F075608D-DAC9-AB44-ADAD-55299FA4ED1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7DAE2B6A-BDD2-9E44-A0FF-AEE2F226B25B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9AB5EE56-BF92-A64B-BD4D-AB62EE747AFB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AC8E1FDA-F2A5-9940-9442-352F781E084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B5D21A4D-9BCA-9946-95D5-A04DAFE4DD9B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5AC0C6FC-3FEF-6440-B3E3-1F89D9B16038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1E0BE1D9-1634-6041-A5DB-858A6D704F8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EC90A416-8C23-BB4A-BEA8-5C7288915C5D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3CEFA892-09AB-454B-828A-F52596EADAE8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8E834D30-C612-0144-8CEC-8FE7553BDFD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3C7590DA-F02B-1A43-AA00-FF60D6BDD832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61F6F0F9-5E34-154D-8057-4C1F11FE3DD7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6DDD0850-CE96-554A-AD88-E30D1FB6B23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21B0565A-39FC-5144-98DB-8D8DE3480D1C}"/>
                </a:ext>
              </a:extLst>
            </p:cNvPr>
            <p:cNvGrpSpPr/>
            <p:nvPr/>
          </p:nvGrpSpPr>
          <p:grpSpPr>
            <a:xfrm>
              <a:off x="8210746" y="5815613"/>
              <a:ext cx="419472" cy="38171"/>
              <a:chOff x="9000676" y="5901580"/>
              <a:chExt cx="419472" cy="38171"/>
            </a:xfrm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2C025390-09AA-6A41-9120-C35E2513FE09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51C707-2542-9F47-B2A0-71B6076E2759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6748670-E559-294A-A09C-1F8ACA473E21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F18A4288-674B-A446-A4CF-5F7F55A23C18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FB3D60BA-B08B-724F-B121-AD2D0800967E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F2A5F3F1-33BE-6D46-AD73-7177013B3B28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44923C8-B6FD-EB4F-B052-ABB771A00AAA}"/>
              </a:ext>
            </a:extLst>
          </p:cNvPr>
          <p:cNvGrpSpPr/>
          <p:nvPr/>
        </p:nvGrpSpPr>
        <p:grpSpPr>
          <a:xfrm>
            <a:off x="3701472" y="5723792"/>
            <a:ext cx="180640" cy="69901"/>
            <a:chOff x="2556464" y="5692305"/>
            <a:chExt cx="180640" cy="69901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D8E41BFD-4817-4D4D-ACFF-144C457ED38B}"/>
                </a:ext>
              </a:extLst>
            </p:cNvPr>
            <p:cNvGrpSpPr/>
            <p:nvPr/>
          </p:nvGrpSpPr>
          <p:grpSpPr>
            <a:xfrm>
              <a:off x="2556464" y="5692305"/>
              <a:ext cx="29953" cy="69617"/>
              <a:chOff x="1752599" y="1456322"/>
              <a:chExt cx="92009" cy="238108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E7F77FE2-931A-A74A-94BD-5EBB23FF2F44}"/>
                  </a:ext>
                </a:extLst>
              </p:cNvPr>
              <p:cNvSpPr/>
              <p:nvPr/>
            </p:nvSpPr>
            <p:spPr>
              <a:xfrm>
                <a:off x="1752599" y="1456322"/>
                <a:ext cx="92009" cy="20537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E63D1A9A-8374-9F46-9F70-2373477443A1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89469D9A-7338-BE44-9F6A-47ECBBCE00C9}"/>
                </a:ext>
              </a:extLst>
            </p:cNvPr>
            <p:cNvGrpSpPr/>
            <p:nvPr/>
          </p:nvGrpSpPr>
          <p:grpSpPr>
            <a:xfrm>
              <a:off x="2606077" y="5692308"/>
              <a:ext cx="29953" cy="69898"/>
              <a:chOff x="1752599" y="1455362"/>
              <a:chExt cx="92009" cy="239068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911BAC88-5926-FD48-98DA-814D8EE87445}"/>
                  </a:ext>
                </a:extLst>
              </p:cNvPr>
              <p:cNvSpPr/>
              <p:nvPr/>
            </p:nvSpPr>
            <p:spPr>
              <a:xfrm>
                <a:off x="1752599" y="1455362"/>
                <a:ext cx="92009" cy="20633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D97AE29-D6D3-8D4F-89DE-497553D8A63B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871FB14E-B1F6-924F-A4D0-41CD12E41265}"/>
                </a:ext>
              </a:extLst>
            </p:cNvPr>
            <p:cNvGrpSpPr/>
            <p:nvPr/>
          </p:nvGrpSpPr>
          <p:grpSpPr>
            <a:xfrm>
              <a:off x="2655030" y="5699184"/>
              <a:ext cx="29953" cy="61950"/>
              <a:chOff x="1752599" y="1482545"/>
              <a:chExt cx="92009" cy="211885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4F75856F-59FE-E842-95A3-779441B232FE}"/>
                  </a:ext>
                </a:extLst>
              </p:cNvPr>
              <p:cNvSpPr/>
              <p:nvPr/>
            </p:nvSpPr>
            <p:spPr>
              <a:xfrm>
                <a:off x="1752599" y="1482545"/>
                <a:ext cx="92009" cy="179148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1D90614C-9CD9-1E44-9D12-6CBEA8F2E2E7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B7A2C30C-C28A-984A-8320-4D64B8178C1B}"/>
                </a:ext>
              </a:extLst>
            </p:cNvPr>
            <p:cNvGrpSpPr/>
            <p:nvPr/>
          </p:nvGrpSpPr>
          <p:grpSpPr>
            <a:xfrm>
              <a:off x="2704643" y="5702977"/>
              <a:ext cx="29953" cy="58441"/>
              <a:chOff x="1752599" y="1494547"/>
              <a:chExt cx="92009" cy="199883"/>
            </a:xfrm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6EE36B23-6DC8-7F4D-92DE-482C42796E23}"/>
                  </a:ext>
                </a:extLst>
              </p:cNvPr>
              <p:cNvSpPr/>
              <p:nvPr/>
            </p:nvSpPr>
            <p:spPr>
              <a:xfrm>
                <a:off x="1752599" y="1494547"/>
                <a:ext cx="92009" cy="167145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23787903-9548-B84D-97FC-9A3AEA64D6B0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22579DCA-76D9-C34E-8E0F-8F2C5B6C2281}"/>
                </a:ext>
              </a:extLst>
            </p:cNvPr>
            <p:cNvSpPr/>
            <p:nvPr/>
          </p:nvSpPr>
          <p:spPr>
            <a:xfrm>
              <a:off x="2559157" y="5698544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A686155F-7AB1-B24B-986B-35082DAD4BE4}"/>
                </a:ext>
              </a:extLst>
            </p:cNvPr>
            <p:cNvSpPr/>
            <p:nvPr/>
          </p:nvSpPr>
          <p:spPr>
            <a:xfrm>
              <a:off x="2608770" y="5698828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1E688FE-868C-1543-BBA6-9402CEDE31EA}"/>
                </a:ext>
              </a:extLst>
            </p:cNvPr>
            <p:cNvSpPr/>
            <p:nvPr/>
          </p:nvSpPr>
          <p:spPr>
            <a:xfrm>
              <a:off x="2657724" y="5697756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E7104B14-D3C0-9E4B-A4A4-CA5C1F5DD63D}"/>
                </a:ext>
              </a:extLst>
            </p:cNvPr>
            <p:cNvSpPr/>
            <p:nvPr/>
          </p:nvSpPr>
          <p:spPr>
            <a:xfrm>
              <a:off x="2707336" y="5698040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671B0DEF-8672-014A-BE76-1680382BCB2D}"/>
              </a:ext>
            </a:extLst>
          </p:cNvPr>
          <p:cNvSpPr/>
          <p:nvPr/>
        </p:nvSpPr>
        <p:spPr>
          <a:xfrm>
            <a:off x="2902827" y="5808930"/>
            <a:ext cx="1421630" cy="6454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BE55876F-805B-4E31-A13C-B99112283ADC}"/>
              </a:ext>
            </a:extLst>
          </p:cNvPr>
          <p:cNvSpPr/>
          <p:nvPr/>
        </p:nvSpPr>
        <p:spPr>
          <a:xfrm rot="5400000">
            <a:off x="530142" y="2669400"/>
            <a:ext cx="1728982" cy="315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18A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08A3DCF8-E119-421C-BD57-6B13F49CE5AF}"/>
              </a:ext>
            </a:extLst>
          </p:cNvPr>
          <p:cNvSpPr/>
          <p:nvPr/>
        </p:nvSpPr>
        <p:spPr>
          <a:xfrm rot="5400000">
            <a:off x="240734" y="2802248"/>
            <a:ext cx="1723671" cy="55311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46111B0-3922-4AFA-8C4F-49FB8F7B306C}"/>
              </a:ext>
            </a:extLst>
          </p:cNvPr>
          <p:cNvSpPr/>
          <p:nvPr/>
        </p:nvSpPr>
        <p:spPr>
          <a:xfrm>
            <a:off x="4572000" y="1904690"/>
            <a:ext cx="255852" cy="3131758"/>
          </a:xfrm>
          <a:prstGeom prst="rightBrace">
            <a:avLst>
              <a:gd name="adj1" fmla="val 8333"/>
              <a:gd name="adj2" fmla="val 7678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ight Brace 477">
            <a:extLst>
              <a:ext uri="{FF2B5EF4-FFF2-40B4-BE49-F238E27FC236}">
                <a16:creationId xmlns:a16="http://schemas.microsoft.com/office/drawing/2014/main" id="{DBCC5EE2-4E9F-4DE6-803A-C25BD0FB4AFA}"/>
              </a:ext>
            </a:extLst>
          </p:cNvPr>
          <p:cNvSpPr/>
          <p:nvPr/>
        </p:nvSpPr>
        <p:spPr>
          <a:xfrm rot="16200000">
            <a:off x="3092912" y="553729"/>
            <a:ext cx="255852" cy="2360840"/>
          </a:xfrm>
          <a:prstGeom prst="rightBrace">
            <a:avLst>
              <a:gd name="adj1" fmla="val 8333"/>
              <a:gd name="adj2" fmla="val 17445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C19C-0616-4EF3-A1B8-4C5120A775D4}"/>
              </a:ext>
            </a:extLst>
          </p:cNvPr>
          <p:cNvSpPr txBox="1"/>
          <p:nvPr/>
        </p:nvSpPr>
        <p:spPr>
          <a:xfrm>
            <a:off x="2641935" y="979707"/>
            <a:ext cx="102303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PTL-M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697F8-C321-4EF4-8A26-6A46EF984BC4}"/>
              </a:ext>
            </a:extLst>
          </p:cNvPr>
          <p:cNvSpPr txBox="1"/>
          <p:nvPr/>
        </p:nvSpPr>
        <p:spPr>
          <a:xfrm>
            <a:off x="4695339" y="4114930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~18.5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C86138DA-7051-4EFA-A857-5052BA0119FD}"/>
              </a:ext>
            </a:extLst>
          </p:cNvPr>
          <p:cNvSpPr txBox="1"/>
          <p:nvPr/>
        </p:nvSpPr>
        <p:spPr>
          <a:xfrm>
            <a:off x="2147770" y="1356221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~12.4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236972C9-6873-4EE5-8FC7-5659B28BA3D6}"/>
              </a:ext>
            </a:extLst>
          </p:cNvPr>
          <p:cNvSpPr/>
          <p:nvPr/>
        </p:nvSpPr>
        <p:spPr>
          <a:xfrm>
            <a:off x="5645744" y="1914188"/>
            <a:ext cx="1242947" cy="16704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(PLT-M)</a:t>
            </a: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C1E51EC4-5859-4ACB-9366-C72E52158162}"/>
              </a:ext>
            </a:extLst>
          </p:cNvPr>
          <p:cNvSpPr/>
          <p:nvPr/>
        </p:nvSpPr>
        <p:spPr>
          <a:xfrm>
            <a:off x="6903173" y="1908202"/>
            <a:ext cx="1242947" cy="16704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02133A44-B715-45BD-9AF7-01F6BAA99B79}"/>
              </a:ext>
            </a:extLst>
          </p:cNvPr>
          <p:cNvSpPr/>
          <p:nvPr/>
        </p:nvSpPr>
        <p:spPr>
          <a:xfrm>
            <a:off x="5645744" y="3599767"/>
            <a:ext cx="1242947" cy="16704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89E7340F-F36E-4130-8249-2E3A5D01ABEF}"/>
              </a:ext>
            </a:extLst>
          </p:cNvPr>
          <p:cNvSpPr/>
          <p:nvPr/>
        </p:nvSpPr>
        <p:spPr>
          <a:xfrm>
            <a:off x="6903173" y="3593781"/>
            <a:ext cx="1242947" cy="16704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4F2BD-497E-4329-914F-F11C77E86AEB}"/>
              </a:ext>
            </a:extLst>
          </p:cNvPr>
          <p:cNvSpPr/>
          <p:nvPr/>
        </p:nvSpPr>
        <p:spPr>
          <a:xfrm>
            <a:off x="5602646" y="1875029"/>
            <a:ext cx="2646296" cy="299615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Reticle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5EC8D-79B7-4032-822A-36FB123BE5D6}"/>
              </a:ext>
            </a:extLst>
          </p:cNvPr>
          <p:cNvSpPr txBox="1"/>
          <p:nvPr/>
        </p:nvSpPr>
        <p:spPr>
          <a:xfrm>
            <a:off x="6411479" y="1481077"/>
            <a:ext cx="96051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26mm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2B127D02-979A-45C0-B93A-CCE25A22D70E}"/>
              </a:ext>
            </a:extLst>
          </p:cNvPr>
          <p:cNvSpPr txBox="1"/>
          <p:nvPr/>
        </p:nvSpPr>
        <p:spPr>
          <a:xfrm rot="16200000">
            <a:off x="4928336" y="3242512"/>
            <a:ext cx="96051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33mm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5852B607-1AC1-4451-AF27-8B59445DB7D9}"/>
              </a:ext>
            </a:extLst>
          </p:cNvPr>
          <p:cNvSpPr txBox="1"/>
          <p:nvPr/>
        </p:nvSpPr>
        <p:spPr>
          <a:xfrm>
            <a:off x="4969641" y="5352130"/>
            <a:ext cx="3969620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Full-Si Interposer has low LFU on p1222; PX+ exceeds reticle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AC747CF2-4494-4FCC-B3CB-C0EC99EB085F}"/>
              </a:ext>
            </a:extLst>
          </p:cNvPr>
          <p:cNvSpPr/>
          <p:nvPr/>
        </p:nvSpPr>
        <p:spPr>
          <a:xfrm>
            <a:off x="9012107" y="652379"/>
            <a:ext cx="2360841" cy="59008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C91AE330-6128-43FB-AE6A-E6F0F1DB7223}"/>
              </a:ext>
            </a:extLst>
          </p:cNvPr>
          <p:cNvSpPr>
            <a:spLocks/>
          </p:cNvSpPr>
          <p:nvPr/>
        </p:nvSpPr>
        <p:spPr>
          <a:xfrm>
            <a:off x="9142117" y="5134054"/>
            <a:ext cx="2157984" cy="1362456"/>
          </a:xfrm>
          <a:prstGeom prst="rect">
            <a:avLst/>
          </a:prstGeom>
          <a:solidFill>
            <a:srgbClr val="C0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GPU N3E ~12.1x8.3 </a:t>
            </a: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26D11A52-17BF-4FD0-8F10-C6B0DAB1496D}"/>
              </a:ext>
            </a:extLst>
          </p:cNvPr>
          <p:cNvSpPr>
            <a:spLocks/>
          </p:cNvSpPr>
          <p:nvPr/>
        </p:nvSpPr>
        <p:spPr>
          <a:xfrm>
            <a:off x="9864493" y="715824"/>
            <a:ext cx="1435608" cy="4389120"/>
          </a:xfrm>
          <a:prstGeom prst="rect">
            <a:avLst/>
          </a:prstGeom>
          <a:solidFill>
            <a:srgbClr val="CCE0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18A 8.1x24.9 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5B3EA6BF-DEDF-4215-BA36-0330521F4B66}"/>
              </a:ext>
            </a:extLst>
          </p:cNvPr>
          <p:cNvSpPr>
            <a:spLocks/>
          </p:cNvSpPr>
          <p:nvPr/>
        </p:nvSpPr>
        <p:spPr>
          <a:xfrm rot="5400000">
            <a:off x="8106890" y="3373320"/>
            <a:ext cx="2752344" cy="708253"/>
          </a:xfrm>
          <a:prstGeom prst="rect">
            <a:avLst/>
          </a:prstGeom>
          <a:solidFill>
            <a:srgbClr val="C0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SOC N6 17.2x4.1 </a:t>
            </a:r>
          </a:p>
        </p:txBody>
      </p:sp>
      <p:sp>
        <p:nvSpPr>
          <p:cNvPr id="500" name="Right Brace 499">
            <a:extLst>
              <a:ext uri="{FF2B5EF4-FFF2-40B4-BE49-F238E27FC236}">
                <a16:creationId xmlns:a16="http://schemas.microsoft.com/office/drawing/2014/main" id="{ED396322-7DAD-4103-A7BC-9AFCEACD18F4}"/>
              </a:ext>
            </a:extLst>
          </p:cNvPr>
          <p:cNvSpPr/>
          <p:nvPr/>
        </p:nvSpPr>
        <p:spPr>
          <a:xfrm>
            <a:off x="11402748" y="652379"/>
            <a:ext cx="255852" cy="5900821"/>
          </a:xfrm>
          <a:prstGeom prst="rightBrace">
            <a:avLst>
              <a:gd name="adj1" fmla="val 8333"/>
              <a:gd name="adj2" fmla="val 7678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ight Brace 500">
            <a:extLst>
              <a:ext uri="{FF2B5EF4-FFF2-40B4-BE49-F238E27FC236}">
                <a16:creationId xmlns:a16="http://schemas.microsoft.com/office/drawing/2014/main" id="{064D90F2-BB0B-4E69-940E-0894013A058C}"/>
              </a:ext>
            </a:extLst>
          </p:cNvPr>
          <p:cNvSpPr/>
          <p:nvPr/>
        </p:nvSpPr>
        <p:spPr>
          <a:xfrm rot="16200000">
            <a:off x="10064602" y="-676810"/>
            <a:ext cx="255852" cy="2360840"/>
          </a:xfrm>
          <a:prstGeom prst="rightBrace">
            <a:avLst>
              <a:gd name="adj1" fmla="val 8333"/>
              <a:gd name="adj2" fmla="val 8424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A8A03706-E42E-4A77-ADA3-BE790D3DA15A}"/>
              </a:ext>
            </a:extLst>
          </p:cNvPr>
          <p:cNvSpPr txBox="1"/>
          <p:nvPr/>
        </p:nvSpPr>
        <p:spPr>
          <a:xfrm>
            <a:off x="9254936" y="979707"/>
            <a:ext cx="177484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PTL-PX/PX+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8E7D2E86-49F2-4990-B66A-07DCAC30EE2C}"/>
              </a:ext>
            </a:extLst>
          </p:cNvPr>
          <p:cNvSpPr txBox="1"/>
          <p:nvPr/>
        </p:nvSpPr>
        <p:spPr>
          <a:xfrm>
            <a:off x="11623817" y="5050713"/>
            <a:ext cx="423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~33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6BEC8261-44F6-4743-8850-F4D61016BBE0}"/>
              </a:ext>
            </a:extLst>
          </p:cNvPr>
          <p:cNvSpPr txBox="1"/>
          <p:nvPr/>
        </p:nvSpPr>
        <p:spPr>
          <a:xfrm>
            <a:off x="10711556" y="135258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~12.4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B3A280F1-FF99-4C75-BD22-67804D73F8F3}"/>
              </a:ext>
            </a:extLst>
          </p:cNvPr>
          <p:cNvSpPr>
            <a:spLocks/>
          </p:cNvSpPr>
          <p:nvPr/>
        </p:nvSpPr>
        <p:spPr>
          <a:xfrm>
            <a:off x="9152474" y="5145982"/>
            <a:ext cx="2157984" cy="244144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PX+: GPU N3E ~12.1x14.9 </a:t>
            </a:r>
          </a:p>
        </p:txBody>
      </p:sp>
    </p:spTree>
    <p:extLst>
      <p:ext uri="{BB962C8B-B14F-4D97-AF65-F5344CB8AC3E}">
        <p14:creationId xmlns:p14="http://schemas.microsoft.com/office/powerpoint/2010/main" val="193048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3407-5A73-7341-942A-1ABE0562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0" indent="-920750"/>
            <a:r>
              <a:rPr lang="en-US" dirty="0"/>
              <a:t>Call of Duty – </a:t>
            </a:r>
            <a:br>
              <a:rPr lang="en-US" dirty="0"/>
            </a:br>
            <a:r>
              <a:rPr lang="en-US" dirty="0"/>
              <a:t>Dual Drive for CCG 2024~2025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95DD-832E-054C-8971-693C99775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524001"/>
            <a:ext cx="10363200" cy="2882900"/>
          </a:xfrm>
        </p:spPr>
        <p:txBody>
          <a:bodyPr/>
          <a:lstStyle/>
          <a:p>
            <a:r>
              <a:rPr lang="en-US" dirty="0"/>
              <a:t>Dual Drive Initiative 1: N6 SRAM for ADM</a:t>
            </a:r>
          </a:p>
          <a:p>
            <a:r>
              <a:rPr lang="en-US" dirty="0"/>
              <a:t>Dual Drive Initiative 2: ODI-like OSAT 3C for </a:t>
            </a:r>
            <a:r>
              <a:rPr lang="en-US" dirty="0" err="1"/>
              <a:t>Foveros</a:t>
            </a:r>
            <a:endParaRPr lang="en-US" dirty="0"/>
          </a:p>
          <a:p>
            <a:r>
              <a:rPr lang="en-US" dirty="0"/>
              <a:t>Dual Drive Initiative 3: DTC (and beyond) for </a:t>
            </a:r>
            <a:r>
              <a:rPr lang="en-US" dirty="0" err="1"/>
              <a:t>MiM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5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F5EC-E7C4-9C4A-94E2-4FF71ED4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InFO</a:t>
            </a:r>
            <a:r>
              <a:rPr lang="en-US" sz="2800" dirty="0"/>
              <a:t>-LSI Mockup Flow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16A07B-106D-CA4D-991E-F1ADA047A596}"/>
              </a:ext>
            </a:extLst>
          </p:cNvPr>
          <p:cNvGrpSpPr/>
          <p:nvPr/>
        </p:nvGrpSpPr>
        <p:grpSpPr>
          <a:xfrm>
            <a:off x="1600200" y="1202670"/>
            <a:ext cx="3645217" cy="3725980"/>
            <a:chOff x="4115223" y="152400"/>
            <a:chExt cx="3645217" cy="37259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E0A35D-280D-4644-8C57-7263F656C471}"/>
                </a:ext>
              </a:extLst>
            </p:cNvPr>
            <p:cNvSpPr/>
            <p:nvPr/>
          </p:nvSpPr>
          <p:spPr>
            <a:xfrm>
              <a:off x="4930698" y="1922628"/>
              <a:ext cx="2133599" cy="13004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N6 Memory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FE57E-49EC-B843-967F-53C0DE9DD2D9}"/>
                </a:ext>
              </a:extLst>
            </p:cNvPr>
            <p:cNvSpPr/>
            <p:nvPr/>
          </p:nvSpPr>
          <p:spPr>
            <a:xfrm>
              <a:off x="5132563" y="824587"/>
              <a:ext cx="1435608" cy="75016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AD55EE-73E7-554F-9183-5283E61E5FA3}"/>
                </a:ext>
              </a:extLst>
            </p:cNvPr>
            <p:cNvSpPr/>
            <p:nvPr/>
          </p:nvSpPr>
          <p:spPr>
            <a:xfrm>
              <a:off x="4419600" y="1165695"/>
              <a:ext cx="1399032" cy="2450592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3ED1FB-2EA5-8241-8A00-4622EDE0639D}"/>
                </a:ext>
              </a:extLst>
            </p:cNvPr>
            <p:cNvSpPr/>
            <p:nvPr/>
          </p:nvSpPr>
          <p:spPr>
            <a:xfrm>
              <a:off x="5997498" y="1165695"/>
              <a:ext cx="1435608" cy="2450592"/>
            </a:xfrm>
            <a:prstGeom prst="rect">
              <a:avLst/>
            </a:prstGeom>
            <a:solidFill>
              <a:srgbClr val="CCE0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1D18E8-912C-6F48-B95C-FF0D89FE5FD7}"/>
                </a:ext>
              </a:extLst>
            </p:cNvPr>
            <p:cNvSpPr/>
            <p:nvPr/>
          </p:nvSpPr>
          <p:spPr>
            <a:xfrm>
              <a:off x="4835652" y="415528"/>
              <a:ext cx="1965960" cy="621792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98DB99-2C65-2345-AF19-DDC6C4B99817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175095"/>
              <a:ext cx="0" cy="36576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678F2D-1203-6447-9493-1A6F140F6925}"/>
                </a:ext>
              </a:extLst>
            </p:cNvPr>
            <p:cNvSpPr txBox="1"/>
            <p:nvPr/>
          </p:nvSpPr>
          <p:spPr>
            <a:xfrm>
              <a:off x="5320923" y="1524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DFCE08-E47E-A24E-9A4D-6E49EAE8FB7F}"/>
                </a:ext>
              </a:extLst>
            </p:cNvPr>
            <p:cNvSpPr txBox="1"/>
            <p:nvPr/>
          </p:nvSpPr>
          <p:spPr>
            <a:xfrm>
              <a:off x="5312954" y="3570603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E7AF5A-4A22-2944-A207-54F1E88BA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2722621"/>
              <a:ext cx="35052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812D93-32AF-2347-B94E-91CBBA7F60A1}"/>
                </a:ext>
              </a:extLst>
            </p:cNvPr>
            <p:cNvSpPr txBox="1"/>
            <p:nvPr/>
          </p:nvSpPr>
          <p:spPr>
            <a:xfrm>
              <a:off x="4115223" y="2431214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7911AE-EF8A-874E-B0E0-CE1A393009CB}"/>
                </a:ext>
              </a:extLst>
            </p:cNvPr>
            <p:cNvSpPr txBox="1"/>
            <p:nvPr/>
          </p:nvSpPr>
          <p:spPr>
            <a:xfrm>
              <a:off x="7433106" y="2431214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A37DB8-1AEB-F445-8978-8E937F72FC6F}"/>
              </a:ext>
            </a:extLst>
          </p:cNvPr>
          <p:cNvGrpSpPr/>
          <p:nvPr/>
        </p:nvGrpSpPr>
        <p:grpSpPr>
          <a:xfrm rot="5400000">
            <a:off x="-1001433" y="2550604"/>
            <a:ext cx="3902731" cy="1206861"/>
            <a:chOff x="1741472" y="5247497"/>
            <a:chExt cx="3902731" cy="12068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ED3E5AA-BAF7-9044-9BC0-0F85F1D3818E}"/>
                </a:ext>
              </a:extLst>
            </p:cNvPr>
            <p:cNvGrpSpPr/>
            <p:nvPr/>
          </p:nvGrpSpPr>
          <p:grpSpPr>
            <a:xfrm>
              <a:off x="5128956" y="5796302"/>
              <a:ext cx="182881" cy="425642"/>
              <a:chOff x="6671104" y="5584913"/>
              <a:chExt cx="182881" cy="425642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66950053-813A-F749-A0F6-36F1940D9A7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393A51C8-4F2B-CF4C-92B9-3DAADF2519C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C5D479C4-D325-D64C-B057-1EEB787BFED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4003399E-F2E9-B344-9B7F-9BDA86AD93D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5" name="Rounded Rectangle 254">
                <a:extLst>
                  <a:ext uri="{FF2B5EF4-FFF2-40B4-BE49-F238E27FC236}">
                    <a16:creationId xmlns:a16="http://schemas.microsoft.com/office/drawing/2014/main" id="{E9F86646-7217-1649-9B2D-5163555BCBA0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E282D58-6A50-2C44-B665-65F9479555FC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D454F17-7ACB-AD47-A0B5-58A7CB7BAD7F}"/>
                </a:ext>
              </a:extLst>
            </p:cNvPr>
            <p:cNvGrpSpPr/>
            <p:nvPr/>
          </p:nvGrpSpPr>
          <p:grpSpPr>
            <a:xfrm>
              <a:off x="4934442" y="5791937"/>
              <a:ext cx="182881" cy="425642"/>
              <a:chOff x="6671104" y="5584913"/>
              <a:chExt cx="182881" cy="425642"/>
            </a:xfrm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25C0A96-BC21-F44E-A3EC-F545E0C75D4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E678C823-55CC-B948-A53E-2453F551274F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4B7C4134-2BA9-AD4E-9EA1-054999232DC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28D45B4F-362C-DE43-AC07-E5CDCCD0983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E60EFEC9-3D0B-184A-A58F-D56A9EF3708C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F4606F65-A880-B845-A0FA-E6C620DFC3D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31BA95-A4E3-E54F-ABCB-9361B0D43F93}"/>
                </a:ext>
              </a:extLst>
            </p:cNvPr>
            <p:cNvGrpSpPr/>
            <p:nvPr/>
          </p:nvGrpSpPr>
          <p:grpSpPr>
            <a:xfrm>
              <a:off x="3703787" y="5911427"/>
              <a:ext cx="192991" cy="303276"/>
              <a:chOff x="7274609" y="5706308"/>
              <a:chExt cx="192991" cy="303276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E681C3F7-F962-4843-B0C8-41578107D97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02D45A55-53AE-6C43-9405-26DA37736E5A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84A7FB21-E7A9-7447-8AD8-B3B6969C42B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566E1F4B-C10C-4D4A-A9CB-D478A05443C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C1C5E7DE-BBC7-ED4E-B4C1-09D64DBA98A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2C066E-2F56-AC41-AF96-2004811AAE2A}"/>
                </a:ext>
              </a:extLst>
            </p:cNvPr>
            <p:cNvGrpSpPr/>
            <p:nvPr/>
          </p:nvGrpSpPr>
          <p:grpSpPr>
            <a:xfrm>
              <a:off x="4466610" y="5915898"/>
              <a:ext cx="192991" cy="303276"/>
              <a:chOff x="7274609" y="5706308"/>
              <a:chExt cx="192991" cy="303276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CD1C05CE-B1F1-8942-BB8E-49000792BF35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9D306FDB-9ECC-314B-B203-05EACDFA910C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74FC4965-AA6A-9243-8EC2-C4ACC4786C5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B59DB5E-8AB9-C74E-BE65-646EED24B38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2E1AEFD8-4B9D-BF4D-B5AE-B10113ED41C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2AB243-8016-A645-A752-39F36F4612B5}"/>
                </a:ext>
              </a:extLst>
            </p:cNvPr>
            <p:cNvGrpSpPr/>
            <p:nvPr/>
          </p:nvGrpSpPr>
          <p:grpSpPr>
            <a:xfrm>
              <a:off x="4680559" y="5910912"/>
              <a:ext cx="192991" cy="303276"/>
              <a:chOff x="7274609" y="5706308"/>
              <a:chExt cx="192991" cy="303276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45C30498-047B-AA40-A9D9-FA8B4B0C73C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BFB53548-1A95-7843-9096-4D56DFDD8DB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25B48557-6305-E54E-ADB5-034DDA44EC7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F9534097-7347-5A4E-A4F2-E4D462427C7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4" name="Rounded Rectangle 233">
                <a:extLst>
                  <a:ext uri="{FF2B5EF4-FFF2-40B4-BE49-F238E27FC236}">
                    <a16:creationId xmlns:a16="http://schemas.microsoft.com/office/drawing/2014/main" id="{D0259341-88D8-664F-8827-0665E06709DB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A0ED3EE-EDFE-2B41-A7AF-59A50D1FE58F}"/>
                </a:ext>
              </a:extLst>
            </p:cNvPr>
            <p:cNvGrpSpPr/>
            <p:nvPr/>
          </p:nvGrpSpPr>
          <p:grpSpPr>
            <a:xfrm>
              <a:off x="3265848" y="5795760"/>
              <a:ext cx="182881" cy="425642"/>
              <a:chOff x="6671104" y="5584913"/>
              <a:chExt cx="182881" cy="425642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C22C6DFC-3AF5-3D41-855E-0A8B01E81A70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9D8883A-51BA-C84C-8F7F-75F4A566411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B67069F3-DDD1-2A46-A509-C6FE6ED612C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B31CDA71-ABD1-D843-BDFD-C7C4120E7EC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EF5D7982-108E-6846-B3BE-8C6A8ABC0BDC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AB752333-2165-2E45-96A1-2DC0D985362B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17C3921-4DBC-8D49-B47A-0429255C297B}"/>
                </a:ext>
              </a:extLst>
            </p:cNvPr>
            <p:cNvGrpSpPr/>
            <p:nvPr/>
          </p:nvGrpSpPr>
          <p:grpSpPr>
            <a:xfrm>
              <a:off x="3071334" y="5791395"/>
              <a:ext cx="182881" cy="425642"/>
              <a:chOff x="6671104" y="5584913"/>
              <a:chExt cx="182881" cy="425642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4849CAB4-9BF6-B34C-BD69-0BACA032849C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88BAD909-C9C0-9F4A-8E39-B58E14120F94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39433C6B-AF4A-C547-B056-6F1CEA7DF67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B7EFEB0-8CFA-EC4F-9761-8392CE245AE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2" name="Rounded Rectangle 221">
                <a:extLst>
                  <a:ext uri="{FF2B5EF4-FFF2-40B4-BE49-F238E27FC236}">
                    <a16:creationId xmlns:a16="http://schemas.microsoft.com/office/drawing/2014/main" id="{8F9EBF54-60FA-C54D-8168-6B0EF259FE37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F984570F-EDD7-8441-AC9F-834054958E0F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301261B-D84D-9449-AF23-D10DF3D0A98A}"/>
                </a:ext>
              </a:extLst>
            </p:cNvPr>
            <p:cNvGrpSpPr/>
            <p:nvPr/>
          </p:nvGrpSpPr>
          <p:grpSpPr>
            <a:xfrm>
              <a:off x="2230702" y="5792877"/>
              <a:ext cx="182881" cy="425642"/>
              <a:chOff x="6671104" y="5584913"/>
              <a:chExt cx="182881" cy="425642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97AEA06-E81F-2547-82AA-EF39A079B2A5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3FD26EF2-FABE-7543-AE21-45E19F777B0F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A72836F5-8DF8-F348-B0F5-7643A7647B6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F88B979F-05EF-EA48-8378-34E8259B2CA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6" name="Rounded Rectangle 215">
                <a:extLst>
                  <a:ext uri="{FF2B5EF4-FFF2-40B4-BE49-F238E27FC236}">
                    <a16:creationId xmlns:a16="http://schemas.microsoft.com/office/drawing/2014/main" id="{43652488-E9B2-1544-BB81-A8D58214249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C36D69C-E2E3-534B-B3A7-304B2E043409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44958FA-3F69-C643-9B8D-75DB3F16313D}"/>
                </a:ext>
              </a:extLst>
            </p:cNvPr>
            <p:cNvGrpSpPr/>
            <p:nvPr/>
          </p:nvGrpSpPr>
          <p:grpSpPr>
            <a:xfrm>
              <a:off x="2036188" y="5788512"/>
              <a:ext cx="182881" cy="425642"/>
              <a:chOff x="6671104" y="5584913"/>
              <a:chExt cx="182881" cy="425642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D234848-B720-544F-AD80-E73337B8D27E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433B7B89-3233-DD47-8765-F1DD774D9046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42B01A09-B640-2A43-9947-B79B779FAFF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2B5BFEE-456B-2948-879A-654A8F9A432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0" name="Rounded Rectangle 209">
                <a:extLst>
                  <a:ext uri="{FF2B5EF4-FFF2-40B4-BE49-F238E27FC236}">
                    <a16:creationId xmlns:a16="http://schemas.microsoft.com/office/drawing/2014/main" id="{5E2ADE9B-A0CE-7846-9F0B-47B2D4BDDF0E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6DA1BE79-8867-E549-971D-8555690D785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7BD4127-BEDB-724C-8E63-FFA61117A101}"/>
                </a:ext>
              </a:extLst>
            </p:cNvPr>
            <p:cNvGrpSpPr/>
            <p:nvPr/>
          </p:nvGrpSpPr>
          <p:grpSpPr>
            <a:xfrm>
              <a:off x="3489838" y="5916413"/>
              <a:ext cx="192991" cy="303276"/>
              <a:chOff x="7274609" y="5706308"/>
              <a:chExt cx="192991" cy="303276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2ED7C61D-5BD9-EA40-8F56-EA9EF09EABA1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1C67A3DB-2FF6-7043-9B4D-5B7208EBA602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4023EF4A-31D5-E149-B3CC-0C7DFA437B5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B04D5A4B-0F2D-A149-B9E5-9EEF6C745C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Rounded Rectangle 204">
                <a:extLst>
                  <a:ext uri="{FF2B5EF4-FFF2-40B4-BE49-F238E27FC236}">
                    <a16:creationId xmlns:a16="http://schemas.microsoft.com/office/drawing/2014/main" id="{1CC6AA70-737C-3F4A-A44C-5C3293149C4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9B2EB6-A01C-7B49-9AA8-1C77E96EDB7E}"/>
                </a:ext>
              </a:extLst>
            </p:cNvPr>
            <p:cNvCxnSpPr>
              <a:cxnSpLocks/>
            </p:cNvCxnSpPr>
            <p:nvPr/>
          </p:nvCxnSpPr>
          <p:spPr>
            <a:xfrm>
              <a:off x="1839082" y="6377271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360E2B-D872-2A41-9DB4-2D35F479C8A2}"/>
                </a:ext>
              </a:extLst>
            </p:cNvPr>
            <p:cNvSpPr txBox="1"/>
            <p:nvPr/>
          </p:nvSpPr>
          <p:spPr>
            <a:xfrm rot="16200000">
              <a:off x="1750930" y="6139588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EA2E18-97F5-2E44-ADE8-FF2D4EB00D7C}"/>
                </a:ext>
              </a:extLst>
            </p:cNvPr>
            <p:cNvSpPr txBox="1"/>
            <p:nvPr/>
          </p:nvSpPr>
          <p:spPr>
            <a:xfrm rot="16200000">
              <a:off x="5278528" y="6136001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858C00-7A4A-D047-9F38-ACEFA0D07297}"/>
                </a:ext>
              </a:extLst>
            </p:cNvPr>
            <p:cNvSpPr/>
            <p:nvPr/>
          </p:nvSpPr>
          <p:spPr>
            <a:xfrm>
              <a:off x="2036584" y="5247497"/>
              <a:ext cx="62179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9D8FB8-AB67-1D41-A6E4-F1C67A04D9FE}"/>
                </a:ext>
              </a:extLst>
            </p:cNvPr>
            <p:cNvSpPr/>
            <p:nvPr/>
          </p:nvSpPr>
          <p:spPr>
            <a:xfrm>
              <a:off x="2864675" y="5249535"/>
              <a:ext cx="2450592" cy="355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DC63B7-CEC7-0142-A900-77A49F0FF46C}"/>
                </a:ext>
              </a:extLst>
            </p:cNvPr>
            <p:cNvSpPr/>
            <p:nvPr/>
          </p:nvSpPr>
          <p:spPr>
            <a:xfrm>
              <a:off x="2024021" y="5651871"/>
              <a:ext cx="62179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BBA9FB-6821-9F44-AE54-AA9473D3BD1E}"/>
                </a:ext>
              </a:extLst>
            </p:cNvPr>
            <p:cNvSpPr/>
            <p:nvPr/>
          </p:nvSpPr>
          <p:spPr>
            <a:xfrm>
              <a:off x="2864385" y="5651871"/>
              <a:ext cx="245059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B9C3762-C8BD-4A4E-A46C-FB039AC3566C}"/>
                </a:ext>
              </a:extLst>
            </p:cNvPr>
            <p:cNvSpPr/>
            <p:nvPr/>
          </p:nvSpPr>
          <p:spPr>
            <a:xfrm>
              <a:off x="2426293" y="5889758"/>
              <a:ext cx="621792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2B1ABB-E2D4-DC4F-9469-74A6ED701139}"/>
                </a:ext>
              </a:extLst>
            </p:cNvPr>
            <p:cNvSpPr/>
            <p:nvPr/>
          </p:nvSpPr>
          <p:spPr>
            <a:xfrm>
              <a:off x="3488753" y="5919943"/>
              <a:ext cx="142163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SRAM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9CD07E-C774-4E40-A071-40684F0E265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021" y="5615295"/>
              <a:ext cx="630936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9A154C9-071B-1441-B75D-B4AA4172B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4614" y="5615295"/>
              <a:ext cx="2460363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880170-9982-4E4B-8CFE-F5F54A8F287D}"/>
                </a:ext>
              </a:extLst>
            </p:cNvPr>
            <p:cNvGrpSpPr/>
            <p:nvPr/>
          </p:nvGrpSpPr>
          <p:grpSpPr>
            <a:xfrm>
              <a:off x="3489393" y="5790395"/>
              <a:ext cx="376078" cy="70185"/>
              <a:chOff x="8056188" y="5806349"/>
              <a:chExt cx="574030" cy="119279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C2CA5749-E2AA-F042-9234-E27654595D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A6A2C28A-5DD3-A845-87CB-2C413B201C74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2EA32B4A-3DD1-4A48-B318-542B6300908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2524E27C-A2A0-2040-80DB-5F87135BC44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D7F66B5F-3930-5E46-A00E-A301300C0C29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7401D838-BD51-2040-AE70-6CEF102AC5D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FA38FBAC-712E-2345-93E4-A11F39DD5B9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C08D8618-1C0A-9646-B2B5-3DA8327D5F70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C5FADF2A-8F92-D94F-B7D8-3594F2E07E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8BA76085-394D-D440-BD23-9E7C383ABCC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2115348F-B31E-C344-A2F4-503111F85C52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6B2E2B4A-D912-964E-A379-99CCF946EAA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6EA35C1A-F043-E74D-A8B5-0221A08ECFE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1D8AA971-8347-8F4F-9E05-BBE24F98A0C5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8928304A-C864-3442-B068-F09E686F31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83D8CE51-B721-A94C-B358-F9978BF186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E8CCBA8A-7178-B64B-8EC1-1B9D05657D3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0A7208E5-7E4E-7745-97EA-D1747B1FC5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32BA89E3-E22E-604B-9B8D-A42B339131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0B1B9252-BD36-5A41-A569-CB68DFD05D6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A5999429-465D-BC45-8B40-EEB4AD2369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2EFF770E-4E1A-A64D-B3F4-F52C0D05A6B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EE6864F2-3D6C-6E4F-ADB3-7C929CB09154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15FA5B46-8C05-F743-B860-3B8260956F2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16E8FCBD-61B3-EF42-AB68-ED101E7A765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FD3BE35B-3765-1145-9C7E-12CAA6022D4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50CD82B9-0D73-DD4D-AC0F-71979FB20885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A2067FB-C993-E345-8952-B8A05E5A5C3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9C7F49C0-19EA-9045-B215-5F9531307B7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DCE8A48A-1356-9040-9AED-C347F6C48517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29E405B0-7228-1845-8DBA-BF94F276B40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020B4DF6-F541-4748-A05F-06148120DDB5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2556B7D4-043B-BC43-BD5E-32717C648952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913F5BAA-5046-8E4E-95E1-52EF5902E3BE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3401DB9-F5A6-624F-B609-1C514DBB54FA}"/>
                </a:ext>
              </a:extLst>
            </p:cNvPr>
            <p:cNvGrpSpPr/>
            <p:nvPr/>
          </p:nvGrpSpPr>
          <p:grpSpPr>
            <a:xfrm>
              <a:off x="3878636" y="5790396"/>
              <a:ext cx="376078" cy="70185"/>
              <a:chOff x="8056188" y="5806349"/>
              <a:chExt cx="574030" cy="119279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E658CA3-7244-6D41-88F3-CFB9F296C8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5B9CA609-4990-B445-82BF-3ABC0FE1B24D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A9A0E17A-EA35-F246-9234-4E466F7A72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63855CD8-BCEB-AB4C-AA38-2CFF13A7EE3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46494CDD-C571-EA47-8521-683B12A66B10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47C454E8-163D-264B-A93C-58750EECD18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07B6F71-9E65-9F40-8D8F-214B938242F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B005C266-3F99-114A-A002-7DA6D9A4EF2E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2457835C-679A-E045-B00D-0DDC39AC782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345DF133-D7A5-134E-A5BB-2C78BB07DE5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B8FBDBAF-3603-2647-A65C-F113D4D87B0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831A15E4-03BD-4E47-BF3E-2FCC4067CCE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D7416F84-54AF-954C-A804-34F64D657B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AF6B50E3-4644-7E44-AE81-636B7CE7F993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D7240FFB-F65A-D943-ABE3-C28CDC9CFAD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7E86DE8D-1435-E547-B5B9-5D1E0D9B58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F1DEA0B6-B4F8-AC4D-8F97-031568F85A0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4615802F-BE8B-844F-9002-CDE56377F59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D7455CCB-E595-434D-A8D5-0C23616316F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FAFA2504-3552-584E-A0B6-445A788BE9F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73AA3B77-B096-CC4F-8653-53832D4E8F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FBB20A6-0B0E-4D46-A0BF-AC7966A62C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4CC3BBE7-2001-5E4D-91F2-B592D480CDC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E414B141-FAFD-FD4D-B482-E473EA7152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91175C28-93CF-3943-B826-4602FA17C1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D1170CA-A888-284F-878D-648137B29599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3B1E039B-1B51-4E42-906E-7C3636297F7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532FF5DB-6E3B-8D44-977E-A75936C4CC7A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ADBFE325-8C28-8E49-BAE6-DF40300850CF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73503BE-FDFF-6F42-9170-368F73440777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C081E824-19C0-1F4B-B9CA-0EBC5EB3374E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A7BAFBE8-FE29-4D49-BA98-D4703C591368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7261BE6-F019-0147-90CB-B40541982139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BBFD621-3E0A-9047-AE13-4ACC5BC77FDE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F6517B9-5A58-4044-B106-BF0ADA566888}"/>
                </a:ext>
              </a:extLst>
            </p:cNvPr>
            <p:cNvGrpSpPr/>
            <p:nvPr/>
          </p:nvGrpSpPr>
          <p:grpSpPr>
            <a:xfrm>
              <a:off x="4273782" y="5790396"/>
              <a:ext cx="376078" cy="70185"/>
              <a:chOff x="8056188" y="5806349"/>
              <a:chExt cx="574030" cy="119279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E3BACA0-77AF-8543-B00A-6F1237E470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42DF71BA-46A2-184E-8800-5B079A7A28D8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AF9E1CB0-D723-D14C-8242-0ACF494363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F905DF7E-3449-E64E-9263-6EFFA24729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C82369A6-85E1-A445-9E4E-0008134867DE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5F5CA415-9ECF-C744-82D7-076D33B316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29301D5C-AEB8-9A4E-BC9E-82530402B49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AC0B3F4C-81DE-944C-A556-321ECD7759D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98DA694B-EE78-4C47-9713-078B998CB0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B7E5E07A-DEC7-B245-9315-4A247FBACF6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93122678-4BB1-FD4E-8C99-EAAEF28FC832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18A655C3-15A3-1848-A50B-0D0A9456C3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02F5655D-9798-7F4F-B360-55148E1C77B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B727BCFD-4C69-C949-B68A-81C4AEE787A5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C17DF3A4-C56B-E24E-85FA-3A4D0D6885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4A63A5A7-09DA-1940-83F7-FB34AD412E4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22E96B59-7CBF-534A-B841-63C72435185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97A30BB9-6A39-E945-A0AB-2AEFA6B41AA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FD4D97EF-DE35-414C-B799-57F14AC3D2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3381F7A-49BB-C443-9367-0F58B5C32A3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B8949C31-3374-9A45-BF4D-409D4254D2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D5DC2C3-A29A-EA4C-8C41-94C2BE6F0D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769A5253-E6AC-BB47-ACCB-8F3C28E5064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859C8F43-439B-B54D-A7B2-B9447A4B117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AA7C619D-ECA6-1C42-ADDB-336AB07DB2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765B2F0-7B0D-0E47-B2AB-1A7F94E4B3C7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E2ADF22-7E58-464F-B32F-94C9A9990E73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FA18DF4-9C4A-2647-8B2A-0318BF90C04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530AB14-D4A0-9B46-98A0-5A6B18E80A07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2597A1E9-864D-8243-8C23-99FB4164C506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08AF028-C2B9-CD4A-BE06-E859FC831E3F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195334C-CD99-9D42-8013-0E6E394C96F9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77CCD10-A890-0846-838E-C2A74C922B8A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0CDC437-396D-AE4A-B629-48C42F6ACFF5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FB18A5B-D7A4-204B-B445-8F18B0A82C56}"/>
                </a:ext>
              </a:extLst>
            </p:cNvPr>
            <p:cNvGrpSpPr/>
            <p:nvPr/>
          </p:nvGrpSpPr>
          <p:grpSpPr>
            <a:xfrm>
              <a:off x="2418919" y="5790739"/>
              <a:ext cx="180640" cy="64450"/>
              <a:chOff x="2361026" y="5698040"/>
              <a:chExt cx="180640" cy="64450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45EFCCF-5855-C64A-BA75-206C332DFF03}"/>
                  </a:ext>
                </a:extLst>
              </p:cNvPr>
              <p:cNvGrpSpPr/>
              <p:nvPr/>
            </p:nvGrpSpPr>
            <p:grpSpPr>
              <a:xfrm>
                <a:off x="2361026" y="5699180"/>
                <a:ext cx="29953" cy="63026"/>
                <a:chOff x="1752599" y="1478865"/>
                <a:chExt cx="92009" cy="215565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105BF003-BE5F-2C4A-BEE8-04E76AA33265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6CC4163-5D5C-2246-A828-4E56AAA32B1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8F4CF947-1864-0E4E-86E3-1CDF890A2359}"/>
                  </a:ext>
                </a:extLst>
              </p:cNvPr>
              <p:cNvGrpSpPr/>
              <p:nvPr/>
            </p:nvGrpSpPr>
            <p:grpSpPr>
              <a:xfrm>
                <a:off x="2410639" y="5699179"/>
                <a:ext cx="29953" cy="63311"/>
                <a:chOff x="1752599" y="1477891"/>
                <a:chExt cx="92009" cy="216539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E45A8DA-475E-D94B-AB4F-10553A851F60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0469B39-7C14-5B42-8905-AAE8850B747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A7CAD066-5494-1C43-BAAF-401DE4FEDE83}"/>
                  </a:ext>
                </a:extLst>
              </p:cNvPr>
              <p:cNvGrpSpPr/>
              <p:nvPr/>
            </p:nvGrpSpPr>
            <p:grpSpPr>
              <a:xfrm>
                <a:off x="2459592" y="5702974"/>
                <a:ext cx="29953" cy="58444"/>
                <a:chOff x="1752599" y="1494537"/>
                <a:chExt cx="92009" cy="199893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1156F592-D9FF-0F44-B408-F7C71D99A203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A6EABCDF-7835-4B43-8E49-F91C63932D0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570C562-A48F-544C-99B2-3151763F9A64}"/>
                  </a:ext>
                </a:extLst>
              </p:cNvPr>
              <p:cNvGrpSpPr/>
              <p:nvPr/>
            </p:nvGrpSpPr>
            <p:grpSpPr>
              <a:xfrm>
                <a:off x="2509205" y="5702974"/>
                <a:ext cx="29953" cy="58728"/>
                <a:chOff x="1752599" y="1493567"/>
                <a:chExt cx="92009" cy="200863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46B5E51-29DD-F24F-992B-D06000D44D6F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AF8DC69D-49F1-BB4A-B5E0-57A3DA4BA30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412E935-AE18-984B-BDE7-EEF9A380A8F6}"/>
                  </a:ext>
                </a:extLst>
              </p:cNvPr>
              <p:cNvSpPr/>
              <p:nvPr/>
            </p:nvSpPr>
            <p:spPr>
              <a:xfrm>
                <a:off x="2363719" y="5698829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B5D7324-DC5B-DD40-A78B-5377AA6899DC}"/>
                  </a:ext>
                </a:extLst>
              </p:cNvPr>
              <p:cNvSpPr/>
              <p:nvPr/>
            </p:nvSpPr>
            <p:spPr>
              <a:xfrm>
                <a:off x="2413332" y="5699112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B8B7ED2-46BB-9945-8631-6EE26B42E0BA}"/>
                  </a:ext>
                </a:extLst>
              </p:cNvPr>
              <p:cNvSpPr/>
              <p:nvPr/>
            </p:nvSpPr>
            <p:spPr>
              <a:xfrm>
                <a:off x="2462285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4B06321-A327-3544-A4FF-574ECC4010CF}"/>
                  </a:ext>
                </a:extLst>
              </p:cNvPr>
              <p:cNvSpPr/>
              <p:nvPr/>
            </p:nvSpPr>
            <p:spPr>
              <a:xfrm>
                <a:off x="2511898" y="569832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032AABC-B620-0F48-8465-5052E6F001FE}"/>
                </a:ext>
              </a:extLst>
            </p:cNvPr>
            <p:cNvGrpSpPr/>
            <p:nvPr/>
          </p:nvGrpSpPr>
          <p:grpSpPr>
            <a:xfrm>
              <a:off x="2849975" y="5787726"/>
              <a:ext cx="180640" cy="69901"/>
              <a:chOff x="2556464" y="5692305"/>
              <a:chExt cx="180640" cy="6990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BB536B3-AB01-1E4E-B7F4-AAB4FB1EDCEA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CD7729D5-FED1-A34E-8A8A-ED43C17D46E4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993D0B6-C77B-A247-9A90-A45C61D33F5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42E7158-220F-AE49-A025-F334C4270C0E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4FCBB9B-9D4D-BD42-9BA8-2C7B85A9942C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287BCAC-04E8-3945-AFF5-33016CC0A6A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6541370-712A-2F4C-AAFE-CC065F778832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83359B3-CE50-9646-A67A-69D3E94832E8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713904E-AA8E-CE47-A09D-1946203093D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66B7A42-9B09-5F44-B30A-4A6AF6B72064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9133F88C-49A4-0242-A004-1F997A28CEEA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FB01F59D-1CDF-694D-B5B1-46FA7AE38E4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807608F-CEF9-A341-9731-630EAD0A51CE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E3592E5-335B-C845-84FE-96AFD3E3FBEF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7F32AC9-00F1-2042-874A-6C784EFC0227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1C57AF5-CA6E-454F-98FA-6F6FC743B2E6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CB2D88-5AC9-D74A-A5CF-7BB603E5C5EE}"/>
                </a:ext>
              </a:extLst>
            </p:cNvPr>
            <p:cNvGrpSpPr/>
            <p:nvPr/>
          </p:nvGrpSpPr>
          <p:grpSpPr>
            <a:xfrm>
              <a:off x="4673895" y="5790680"/>
              <a:ext cx="180640" cy="69901"/>
              <a:chOff x="2556464" y="5692305"/>
              <a:chExt cx="180640" cy="69901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A168A50-BD48-884A-9010-F209D11704E4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0B78EBE-5EA8-FA4E-91E9-6076CB303B8B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08ECA10-EF65-1F4A-BAC4-8AD5EB11491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AA34BA7-1A6B-1B42-86F5-474AD82E25E7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193107EA-827E-CA42-B0CA-6B68ECF14F68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BA0E937-A10E-244C-A4EF-E6FD6BADAC3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0F6FCC2-00CC-174D-806C-E52745F5ABBE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C1A04D1-756E-F949-A435-67B0F0BACD31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644332F-55F4-2B49-933B-F92B56F455A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62C6AF5-CC1D-7B43-9C7D-FD6535349A51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E38A1E38-0EFC-9449-B1CA-AF444B4D071D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1615DC0-C572-A049-8530-5A0834222A6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820D673-10CE-9540-88C9-39DB5AC7849B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8E4A295-D420-1A47-8779-380C50767A83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8C9AF09-23DC-4A4E-9E96-D5F237DCA3F5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DD6055E-C686-E148-9E19-D680CC912A39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6ABB918-BB51-3B42-87AA-67E577EDC96A}"/>
                </a:ext>
              </a:extLst>
            </p:cNvPr>
            <p:cNvCxnSpPr>
              <a:cxnSpLocks/>
            </p:cNvCxnSpPr>
            <p:nvPr/>
          </p:nvCxnSpPr>
          <p:spPr>
            <a:xfrm>
              <a:off x="2036584" y="5645134"/>
              <a:ext cx="62179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E1A220-3600-3B41-AE85-4126F855C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8466" y="5636084"/>
              <a:ext cx="2460363" cy="8327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38D230-20B9-8D4F-962B-4AA4667BE1CE}"/>
                </a:ext>
              </a:extLst>
            </p:cNvPr>
            <p:cNvSpPr/>
            <p:nvPr/>
          </p:nvSpPr>
          <p:spPr>
            <a:xfrm>
              <a:off x="2428306" y="5856807"/>
              <a:ext cx="621792" cy="45719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BB752CD-1159-8D41-97AD-28E8699BE13A}"/>
                </a:ext>
              </a:extLst>
            </p:cNvPr>
            <p:cNvSpPr/>
            <p:nvPr/>
          </p:nvSpPr>
          <p:spPr>
            <a:xfrm>
              <a:off x="3488753" y="5856807"/>
              <a:ext cx="1421630" cy="63136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68BEC56-A023-5D47-A2A1-9F3AEDFEAAC3}"/>
              </a:ext>
            </a:extLst>
          </p:cNvPr>
          <p:cNvGrpSpPr/>
          <p:nvPr/>
        </p:nvGrpSpPr>
        <p:grpSpPr>
          <a:xfrm>
            <a:off x="1364526" y="4989511"/>
            <a:ext cx="3893274" cy="1187529"/>
            <a:chOff x="6769847" y="5253192"/>
            <a:chExt cx="3893274" cy="1187529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A6A30837-5EC7-9A43-B343-6DF1F061E3EA}"/>
                </a:ext>
              </a:extLst>
            </p:cNvPr>
            <p:cNvGrpSpPr/>
            <p:nvPr/>
          </p:nvGrpSpPr>
          <p:grpSpPr>
            <a:xfrm>
              <a:off x="7670322" y="5801317"/>
              <a:ext cx="182881" cy="425642"/>
              <a:chOff x="6671104" y="5584913"/>
              <a:chExt cx="182881" cy="425642"/>
            </a:xfrm>
          </p:grpSpPr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8E8037E8-1C6E-CB4F-B88F-A9C776403C0E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5EC9F7A3-0546-9146-AE29-131EC3A905CD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BB6F8013-7356-B943-9FC3-8AFB04851AB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256D0937-66B2-C341-BECE-BD965A37E35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5" name="Rounded Rectangle 424">
                <a:extLst>
                  <a:ext uri="{FF2B5EF4-FFF2-40B4-BE49-F238E27FC236}">
                    <a16:creationId xmlns:a16="http://schemas.microsoft.com/office/drawing/2014/main" id="{AC3B749C-7D52-B947-8940-9305295824A5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9368E55-6672-9D49-A076-DE24A00FB8EE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CAFF2E11-0FE4-2D41-950F-913617D69D64}"/>
                </a:ext>
              </a:extLst>
            </p:cNvPr>
            <p:cNvGrpSpPr/>
            <p:nvPr/>
          </p:nvGrpSpPr>
          <p:grpSpPr>
            <a:xfrm>
              <a:off x="7475808" y="5796952"/>
              <a:ext cx="182881" cy="425642"/>
              <a:chOff x="6671104" y="5584913"/>
              <a:chExt cx="182881" cy="425642"/>
            </a:xfrm>
          </p:grpSpPr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FEDBB824-04C7-6E4D-B65E-EE20FD13B65D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FD67D238-19DC-9748-9757-73D6C61AFF4F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3EAF521E-BAD4-E14A-89B4-7C4CCE09B09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992B9BA7-F4CD-864E-8F81-46060FE14F1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9" name="Rounded Rectangle 418">
                <a:extLst>
                  <a:ext uri="{FF2B5EF4-FFF2-40B4-BE49-F238E27FC236}">
                    <a16:creationId xmlns:a16="http://schemas.microsoft.com/office/drawing/2014/main" id="{6BA98AD7-4A4B-B149-A790-2D516483059F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217A5F9-424A-6D4A-8B39-EB26867B268D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5189CF6-A4F3-8B41-82CD-CB44E6BBE030}"/>
                </a:ext>
              </a:extLst>
            </p:cNvPr>
            <p:cNvGrpSpPr/>
            <p:nvPr/>
          </p:nvGrpSpPr>
          <p:grpSpPr>
            <a:xfrm>
              <a:off x="10161296" y="5798175"/>
              <a:ext cx="182881" cy="425642"/>
              <a:chOff x="6671104" y="5584913"/>
              <a:chExt cx="182881" cy="42564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7A8C688D-538F-1848-AEF7-1D125AC4DB2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BCF3F97E-26C1-6A44-8440-515321BD1D1B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5EE90ABF-81FB-5844-A5DF-762F490C71D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87092787-B90D-3645-9041-6E81505D1EC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3" name="Rounded Rectangle 412">
                <a:extLst>
                  <a:ext uri="{FF2B5EF4-FFF2-40B4-BE49-F238E27FC236}">
                    <a16:creationId xmlns:a16="http://schemas.microsoft.com/office/drawing/2014/main" id="{DF810E59-A54E-C641-9185-AC4CB221C68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E7D5F245-20CD-6340-A18C-CD11D27B1AED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E3FC435-BEF5-9541-907D-50E2102C9965}"/>
                </a:ext>
              </a:extLst>
            </p:cNvPr>
            <p:cNvGrpSpPr/>
            <p:nvPr/>
          </p:nvGrpSpPr>
          <p:grpSpPr>
            <a:xfrm>
              <a:off x="9966782" y="5793810"/>
              <a:ext cx="182881" cy="425642"/>
              <a:chOff x="6671104" y="5584913"/>
              <a:chExt cx="182881" cy="425642"/>
            </a:xfrm>
          </p:grpSpPr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B06F4606-4F96-374F-A220-D4CE934995B1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9BF4A67C-C0E6-2D40-B581-7E289BE55ACD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1C955E5C-98D7-B646-BF96-D16EF36869C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5F4B09F6-1CE6-3046-951D-0DD8FCDEF22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7" name="Rounded Rectangle 406">
                <a:extLst>
                  <a:ext uri="{FF2B5EF4-FFF2-40B4-BE49-F238E27FC236}">
                    <a16:creationId xmlns:a16="http://schemas.microsoft.com/office/drawing/2014/main" id="{EE35747D-BCF5-7E44-8471-553548142D8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11F19F71-7789-244D-9640-416263E3A287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7849B48A-6323-BF44-A99A-C5BAEE61D71C}"/>
                </a:ext>
              </a:extLst>
            </p:cNvPr>
            <p:cNvGrpSpPr/>
            <p:nvPr/>
          </p:nvGrpSpPr>
          <p:grpSpPr>
            <a:xfrm>
              <a:off x="8234610" y="5913300"/>
              <a:ext cx="192991" cy="303276"/>
              <a:chOff x="7274609" y="5706308"/>
              <a:chExt cx="192991" cy="303276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84D64AEF-825F-EE45-9956-622A73ED6FE4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4EC4FCFC-F856-9547-9D49-C6AD282F1189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0946C44D-97DD-9B4C-B8DA-BB44D395CB0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B85DBD82-68D3-AE4C-AA0D-AB046D3F04B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2" name="Rounded Rectangle 401">
                <a:extLst>
                  <a:ext uri="{FF2B5EF4-FFF2-40B4-BE49-F238E27FC236}">
                    <a16:creationId xmlns:a16="http://schemas.microsoft.com/office/drawing/2014/main" id="{5DA99409-1B26-6B4F-B975-0B44FD69647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29B0412-6F35-5A45-821B-40D8881D9D39}"/>
                </a:ext>
              </a:extLst>
            </p:cNvPr>
            <p:cNvGrpSpPr/>
            <p:nvPr/>
          </p:nvGrpSpPr>
          <p:grpSpPr>
            <a:xfrm>
              <a:off x="8997433" y="5917771"/>
              <a:ext cx="192991" cy="303276"/>
              <a:chOff x="7274609" y="5706308"/>
              <a:chExt cx="192991" cy="303276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DA3C8E03-76D5-2548-96CF-1554C0B9CC66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CCE71730-56D0-394F-B8C7-2C7892A6125C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B5AF4E44-6E83-9D49-AF8D-686EA71479B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0509ED92-822F-004A-BF61-17AA0A06F3E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7" name="Rounded Rectangle 396">
                <a:extLst>
                  <a:ext uri="{FF2B5EF4-FFF2-40B4-BE49-F238E27FC236}">
                    <a16:creationId xmlns:a16="http://schemas.microsoft.com/office/drawing/2014/main" id="{5B1A4974-5ADD-0245-8CDD-9EB8A04A336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84F8EE34-6BAF-C344-A53D-F07FCA0A3C81}"/>
                </a:ext>
              </a:extLst>
            </p:cNvPr>
            <p:cNvGrpSpPr/>
            <p:nvPr/>
          </p:nvGrpSpPr>
          <p:grpSpPr>
            <a:xfrm>
              <a:off x="9211382" y="5912785"/>
              <a:ext cx="192991" cy="303276"/>
              <a:chOff x="7274609" y="5706308"/>
              <a:chExt cx="192991" cy="303276"/>
            </a:xfrm>
          </p:grpSpPr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07C41F48-BEFE-3D47-9348-D75C604DF0F2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D854BE2C-2B2B-554D-ACC7-F331E8D703A4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710C0715-D800-F046-B1F5-4C6404E6F4C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286A78A2-7CA1-5F41-A191-9C5D663AA7E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2" name="Rounded Rectangle 391">
                <a:extLst>
                  <a:ext uri="{FF2B5EF4-FFF2-40B4-BE49-F238E27FC236}">
                    <a16:creationId xmlns:a16="http://schemas.microsoft.com/office/drawing/2014/main" id="{9DA1E2B6-9BA3-8545-9F69-E9D795AFDBA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089CA137-8637-9747-B42F-02BDEAA3C674}"/>
                </a:ext>
              </a:extLst>
            </p:cNvPr>
            <p:cNvGrpSpPr/>
            <p:nvPr/>
          </p:nvGrpSpPr>
          <p:grpSpPr>
            <a:xfrm>
              <a:off x="9745377" y="5789050"/>
              <a:ext cx="182881" cy="425642"/>
              <a:chOff x="6671104" y="5584913"/>
              <a:chExt cx="182881" cy="425642"/>
            </a:xfrm>
          </p:grpSpPr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8BF582CB-AD37-7B42-8CF6-31A032A63358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A3FC439C-4D84-A64F-A2A3-B74D5E98C46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C440C8B1-2A97-4E4E-B518-1D720450A96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CB996360-33F9-4D47-AB54-DDC84912D52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6" name="Rounded Rectangle 385">
                <a:extLst>
                  <a:ext uri="{FF2B5EF4-FFF2-40B4-BE49-F238E27FC236}">
                    <a16:creationId xmlns:a16="http://schemas.microsoft.com/office/drawing/2014/main" id="{01BB824A-9B2B-3A4F-95B5-5ABAA12AF9DF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D9B29ABD-8FC4-FA4C-A5B4-1AD86241B751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54528CF1-5C22-5841-8610-6238D0603F00}"/>
                </a:ext>
              </a:extLst>
            </p:cNvPr>
            <p:cNvGrpSpPr/>
            <p:nvPr/>
          </p:nvGrpSpPr>
          <p:grpSpPr>
            <a:xfrm>
              <a:off x="9550863" y="5784685"/>
              <a:ext cx="182881" cy="425642"/>
              <a:chOff x="6671104" y="5584913"/>
              <a:chExt cx="182881" cy="425642"/>
            </a:xfrm>
          </p:grpSpPr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0E483CFD-1ADF-2C43-944B-0846ACD9090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1D427DB7-8BFD-224C-BDE2-C605B051BC40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08696359-4ED1-E142-AB0F-7807AC1DB8B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43EE20CF-F38C-574C-8486-D5D3FBFEA4A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0" name="Rounded Rectangle 379">
                <a:extLst>
                  <a:ext uri="{FF2B5EF4-FFF2-40B4-BE49-F238E27FC236}">
                    <a16:creationId xmlns:a16="http://schemas.microsoft.com/office/drawing/2014/main" id="{3EAA51A3-77DA-EC4D-9D56-DB15897E892D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C540257B-569E-2A44-862D-CFCFB2D5CCE6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1299C273-E1D8-A249-A98B-05A9EEC713F4}"/>
                </a:ext>
              </a:extLst>
            </p:cNvPr>
            <p:cNvGrpSpPr/>
            <p:nvPr/>
          </p:nvGrpSpPr>
          <p:grpSpPr>
            <a:xfrm>
              <a:off x="7263042" y="5794750"/>
              <a:ext cx="182881" cy="425642"/>
              <a:chOff x="6671104" y="5584913"/>
              <a:chExt cx="182881" cy="425642"/>
            </a:xfrm>
          </p:grpSpPr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D55BB498-2574-9D4A-AF2D-6D0462F4490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A2B031E5-F5AF-1742-8DF0-6480F1BA511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501E55E0-E86B-FF49-B085-FE06B241F18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E961CA62-4412-E446-A1D3-2B7E3EE3EBA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4" name="Rounded Rectangle 373">
                <a:extLst>
                  <a:ext uri="{FF2B5EF4-FFF2-40B4-BE49-F238E27FC236}">
                    <a16:creationId xmlns:a16="http://schemas.microsoft.com/office/drawing/2014/main" id="{D3A0F887-0684-1D4E-A1CB-DE829DA9D680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2465196B-07E8-C04E-8674-AA39C1E35FBA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4E7AAA95-F3A2-BD4E-8599-9BC06BE011D8}"/>
                </a:ext>
              </a:extLst>
            </p:cNvPr>
            <p:cNvGrpSpPr/>
            <p:nvPr/>
          </p:nvGrpSpPr>
          <p:grpSpPr>
            <a:xfrm>
              <a:off x="7068528" y="5790385"/>
              <a:ext cx="182881" cy="425642"/>
              <a:chOff x="6671104" y="5584913"/>
              <a:chExt cx="182881" cy="425642"/>
            </a:xfrm>
          </p:grpSpPr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3FA8BC48-36F5-E74F-A281-EB9DC446002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CEB8608F-5942-104B-9529-37DB446313A6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CADB2AF8-B26E-D847-AA59-F7E20FE9C2C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EDFE24DD-5352-9B4B-A1AF-557FC8402FF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8" name="Rounded Rectangle 367">
                <a:extLst>
                  <a:ext uri="{FF2B5EF4-FFF2-40B4-BE49-F238E27FC236}">
                    <a16:creationId xmlns:a16="http://schemas.microsoft.com/office/drawing/2014/main" id="{D77B04DA-F320-D14C-98EF-D3BDB0FC1C8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0B4EDB5A-C3BB-D240-999D-2CAE1D03C5A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5458D683-84C9-B54B-A18B-755FA9C3316B}"/>
                </a:ext>
              </a:extLst>
            </p:cNvPr>
            <p:cNvGrpSpPr/>
            <p:nvPr/>
          </p:nvGrpSpPr>
          <p:grpSpPr>
            <a:xfrm>
              <a:off x="8020661" y="5918286"/>
              <a:ext cx="192991" cy="303276"/>
              <a:chOff x="7274609" y="5706308"/>
              <a:chExt cx="192991" cy="303276"/>
            </a:xfrm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AEA9716F-6E15-F74F-96C2-649D0FEE894E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7E067B53-E467-054D-ABAC-2CE00E231DC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3ABFC3C1-0979-9E4C-930D-FE3778879D2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FE88090D-9466-5640-8B08-C654204C7BB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3" name="Rounded Rectangle 362">
                <a:extLst>
                  <a:ext uri="{FF2B5EF4-FFF2-40B4-BE49-F238E27FC236}">
                    <a16:creationId xmlns:a16="http://schemas.microsoft.com/office/drawing/2014/main" id="{7CF10936-0BA8-C646-A399-4B4C420DAA77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70D2C24-A07B-3949-AA29-E8D88AEA1601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6370627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D815F43D-6C10-BC4C-8822-CC7DA1B66023}"/>
                </a:ext>
              </a:extLst>
            </p:cNvPr>
            <p:cNvSpPr txBox="1"/>
            <p:nvPr/>
          </p:nvSpPr>
          <p:spPr>
            <a:xfrm>
              <a:off x="6769847" y="6132944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6D288FBC-1DE7-BA40-B0AE-69197F683AC4}"/>
                </a:ext>
              </a:extLst>
            </p:cNvPr>
            <p:cNvSpPr txBox="1"/>
            <p:nvPr/>
          </p:nvSpPr>
          <p:spPr>
            <a:xfrm>
              <a:off x="10297445" y="6129357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19F4224-2DB9-5C40-92BD-677F34072B30}"/>
                </a:ext>
              </a:extLst>
            </p:cNvPr>
            <p:cNvSpPr/>
            <p:nvPr/>
          </p:nvSpPr>
          <p:spPr>
            <a:xfrm>
              <a:off x="7067455" y="5253192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 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C09E3FF-CDA6-0B4F-9ABF-62FB600AF3F0}"/>
                </a:ext>
              </a:extLst>
            </p:cNvPr>
            <p:cNvSpPr/>
            <p:nvPr/>
          </p:nvSpPr>
          <p:spPr>
            <a:xfrm>
              <a:off x="8908569" y="5255229"/>
              <a:ext cx="1435608" cy="552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C1BA74C7-EE2A-5141-8C48-08F3663B5F5E}"/>
                </a:ext>
              </a:extLst>
            </p:cNvPr>
            <p:cNvSpPr/>
            <p:nvPr/>
          </p:nvSpPr>
          <p:spPr>
            <a:xfrm>
              <a:off x="7054892" y="5657566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BB82F718-4C5D-3340-A634-CD411D8E7184}"/>
                </a:ext>
              </a:extLst>
            </p:cNvPr>
            <p:cNvSpPr/>
            <p:nvPr/>
          </p:nvSpPr>
          <p:spPr>
            <a:xfrm>
              <a:off x="8004567" y="5929093"/>
              <a:ext cx="142163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SRAM</a:t>
              </a:r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5B0CA86-A934-BD40-AC95-954FADCDBA2C}"/>
                </a:ext>
              </a:extLst>
            </p:cNvPr>
            <p:cNvCxnSpPr>
              <a:cxnSpLocks/>
            </p:cNvCxnSpPr>
            <p:nvPr/>
          </p:nvCxnSpPr>
          <p:spPr>
            <a:xfrm>
              <a:off x="7054892" y="5620990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5F524E78-F8B5-9A44-92E5-E5C39CAC05D3}"/>
                </a:ext>
              </a:extLst>
            </p:cNvPr>
            <p:cNvGrpSpPr/>
            <p:nvPr/>
          </p:nvGrpSpPr>
          <p:grpSpPr>
            <a:xfrm>
              <a:off x="8039138" y="5791085"/>
              <a:ext cx="376078" cy="70185"/>
              <a:chOff x="8056188" y="5806349"/>
              <a:chExt cx="574030" cy="119279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8EFB2285-D6C0-F146-8612-41BB9544BF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825B4B01-4B35-8841-AADB-88A9E323F17D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F9402EB9-97DF-FD40-AF35-7F5EEB8A1CD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547F4677-1B68-3146-B97C-D33BF88478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03AF7DDC-93A8-7E41-85EA-67487665811C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4F975C28-D66B-8248-BB4D-A6FC1844391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76C179E0-A3D2-FF48-BA47-3CACD40172A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67771FFA-FBF0-734D-AA7F-63DD90F5E4D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28562F32-5E5E-B84A-A272-5DFE5C5C06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8AE061B3-9F7F-694B-B528-76BBB75DA42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41F6EF87-D251-F94E-918C-5CF723E1E02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7041C6D6-EE22-764D-97F7-0F6E593D7D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DC2BC52D-9483-7A44-B764-9F6C0C5AB0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B1A580EF-7F93-AC43-B7B8-B46F73AFC283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1C56A21B-DCA2-1D49-9C4E-BACA06D4F19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C2A2C3BD-5C87-5847-8538-5AD8C0CD828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B8A0E866-3B91-7041-B0F6-2B2A7E909A21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912508F7-9926-9D4C-A0BC-6F94504EE2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21B7BC6-12A4-6745-9999-B2109ECD2BB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2757EF44-A38D-2448-A855-49CBE0F5DF9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21997218-59D3-1744-9C89-6784D9E1F0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41AD5EB5-89E7-DD4C-8172-74ED9DC9CB6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551976F-A776-7A41-B083-51DD32CFF459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27FE1BA1-92A3-3146-B6D5-2494441DDDB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B8F7E592-1B53-264B-BD7B-B51199B756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1DED1A0-9E69-8645-BDCE-369BAE90BAE5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0F5DFF0B-BCA0-804E-83AC-43CAC65AA8FD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1E7D45AD-3E13-B64C-AE68-8A5791D3F12C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E8D382B4-63F3-994D-916D-8A4991798DA2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A58CA7D6-0B18-F64E-847B-C765C275A679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689CA90-991F-5746-A0D9-446ABA4380F9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45903A1C-29D6-3949-B9FC-EAE104794EC9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70D96D32-10BE-994A-B4D0-EED18EACE169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4B0FBAB4-020A-F04B-92EC-488DCAAF2FDC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B803CC6-77B8-6644-9F5B-46D171FF11F0}"/>
                </a:ext>
              </a:extLst>
            </p:cNvPr>
            <p:cNvGrpSpPr/>
            <p:nvPr/>
          </p:nvGrpSpPr>
          <p:grpSpPr>
            <a:xfrm>
              <a:off x="8922092" y="5791069"/>
              <a:ext cx="277512" cy="69901"/>
              <a:chOff x="8206635" y="5806353"/>
              <a:chExt cx="423583" cy="118797"/>
            </a:xfrm>
          </p:grpSpPr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87590EAA-69EA-E24B-8A9E-CB515575289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06635" y="5806353"/>
                <a:ext cx="419755" cy="118797"/>
                <a:chOff x="2260231" y="2130277"/>
                <a:chExt cx="844756" cy="239079"/>
              </a:xfrm>
            </p:grpSpPr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FA23B631-1E08-E941-A44E-D67DA2795878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7BA03F08-C8E2-5B4C-9D5A-FA91A52991D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2FDD3561-B5BA-E84D-BAB4-A8B065B9299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A70C856E-143F-1C4D-800F-18410B0DAD5B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180A391E-4634-0642-B788-9142E9E366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F075608D-DAC9-AB44-ADAD-55299FA4ED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7DAE2B6A-BDD2-9E44-A0FF-AEE2F226B25B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9AB5EE56-BF92-A64B-BD4D-AB62EE747A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AC8E1FDA-F2A5-9940-9442-352F781E084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B5D21A4D-9BCA-9946-95D5-A04DAFE4DD9B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5AC0C6FC-3FEF-6440-B3E3-1F89D9B1603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1E0BE1D9-1634-6041-A5DB-858A6D704F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EC90A416-8C23-BB4A-BEA8-5C7288915C5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3CEFA892-09AB-454B-828A-F52596EADA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8E834D30-C612-0144-8CEC-8FE7553BDFD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3C7590DA-F02B-1A43-AA00-FF60D6BDD832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61F6F0F9-5E34-154D-8057-4C1F11FE3D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6DDD0850-CE96-554A-AD88-E30D1FB6B2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21B0565A-39FC-5144-98DB-8D8DE3480D1C}"/>
                  </a:ext>
                </a:extLst>
              </p:cNvPr>
              <p:cNvGrpSpPr/>
              <p:nvPr/>
            </p:nvGrpSpPr>
            <p:grpSpPr>
              <a:xfrm>
                <a:off x="8210746" y="5815613"/>
                <a:ext cx="419472" cy="38171"/>
                <a:chOff x="9000676" y="5901580"/>
                <a:chExt cx="419472" cy="38171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2C025390-09AA-6A41-9120-C35E2513FE09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B451C707-2542-9F47-B2A0-71B6076E2759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46748670-E559-294A-A09C-1F8ACA473E2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F18A4288-674B-A446-A4CF-5F7F55A23C18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FB3D60BA-B08B-724F-B121-AD2D0800967E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F2A5F3F1-33BE-6D46-AD73-7177013B3B28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944923C8-B6FD-EB4F-B052-ABB771A00AAA}"/>
                </a:ext>
              </a:extLst>
            </p:cNvPr>
            <p:cNvGrpSpPr/>
            <p:nvPr/>
          </p:nvGrpSpPr>
          <p:grpSpPr>
            <a:xfrm>
              <a:off x="9223640" y="5791370"/>
              <a:ext cx="180640" cy="69901"/>
              <a:chOff x="2556464" y="5692305"/>
              <a:chExt cx="180640" cy="69901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D8E41BFD-4817-4D4D-ACFF-144C457ED38B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E7F77FE2-931A-A74A-94BD-5EBB23FF2F44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E63D1A9A-8374-9F46-9F70-2373477443A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89469D9A-7338-BE44-9F6A-47ECBBCE00C9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911BAC88-5926-FD48-98DA-814D8EE87445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CD97AE29-D6D3-8D4F-89DE-497553D8A63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871FB14E-B1F6-924F-A4D0-41CD12E41265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4F75856F-59FE-E842-95A3-779441B232FE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1D90614C-9CD9-1E44-9D12-6CBEA8F2E2E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B7A2C30C-C28A-984A-8320-4D64B8178C1B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6EE36B23-6DC8-7F4D-92DE-482C42796E23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3787903-9548-B84D-97FC-9A3AEA64D6B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22579DCA-76D9-C34E-8E0F-8F2C5B6C2281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A686155F-7AB1-B24B-986B-35082DAD4BE4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E1E688FE-868C-1543-BBA6-9402CEDE31EA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E7104B14-D3C0-9E4B-A4A4-CA5C1F5DD63D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27D968E-79BD-854D-AEE5-6A6D06B05F2E}"/>
                </a:ext>
              </a:extLst>
            </p:cNvPr>
            <p:cNvCxnSpPr>
              <a:cxnSpLocks/>
            </p:cNvCxnSpPr>
            <p:nvPr/>
          </p:nvCxnSpPr>
          <p:spPr>
            <a:xfrm>
              <a:off x="7067455" y="5650829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1B0DEF-8672-014A-BE76-1680382BCB2D}"/>
                </a:ext>
              </a:extLst>
            </p:cNvPr>
            <p:cNvSpPr/>
            <p:nvPr/>
          </p:nvSpPr>
          <p:spPr>
            <a:xfrm>
              <a:off x="8004567" y="5860651"/>
              <a:ext cx="1421630" cy="64548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1FD5BC97-8D34-DE4E-8FEA-12EA5A0A631C}"/>
              </a:ext>
            </a:extLst>
          </p:cNvPr>
          <p:cNvGrpSpPr/>
          <p:nvPr/>
        </p:nvGrpSpPr>
        <p:grpSpPr>
          <a:xfrm>
            <a:off x="5835426" y="2561035"/>
            <a:ext cx="848575" cy="837542"/>
            <a:chOff x="5770657" y="1466206"/>
            <a:chExt cx="848575" cy="837542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9F239EF8-FD19-C640-B0A6-FC6D04625001}"/>
                </a:ext>
              </a:extLst>
            </p:cNvPr>
            <p:cNvSpPr/>
            <p:nvPr/>
          </p:nvSpPr>
          <p:spPr>
            <a:xfrm>
              <a:off x="5783692" y="1466206"/>
              <a:ext cx="835540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SOC</a:t>
              </a: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8E837236-A759-0448-9904-0B2775A15636}"/>
                </a:ext>
              </a:extLst>
            </p:cNvPr>
            <p:cNvSpPr/>
            <p:nvPr/>
          </p:nvSpPr>
          <p:spPr>
            <a:xfrm>
              <a:off x="5770657" y="1922212"/>
              <a:ext cx="848575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D5641F55-8966-9C44-970C-A8597B782724}"/>
              </a:ext>
            </a:extLst>
          </p:cNvPr>
          <p:cNvGrpSpPr/>
          <p:nvPr/>
        </p:nvGrpSpPr>
        <p:grpSpPr>
          <a:xfrm>
            <a:off x="7024229" y="2708907"/>
            <a:ext cx="851570" cy="550678"/>
            <a:chOff x="8190886" y="1383620"/>
            <a:chExt cx="1411595" cy="550678"/>
          </a:xfrm>
        </p:grpSpPr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8268414C-7D74-F543-B08E-ABD13BD3A4AA}"/>
                </a:ext>
              </a:extLst>
            </p:cNvPr>
            <p:cNvSpPr/>
            <p:nvPr/>
          </p:nvSpPr>
          <p:spPr>
            <a:xfrm>
              <a:off x="8203449" y="1383620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SOC</a:t>
              </a: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3D323AA6-AEB2-544E-984E-E35C531928DB}"/>
                </a:ext>
              </a:extLst>
            </p:cNvPr>
            <p:cNvSpPr/>
            <p:nvPr/>
          </p:nvSpPr>
          <p:spPr>
            <a:xfrm>
              <a:off x="8190886" y="1787994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AA6F6C26-B5CB-D84B-A40F-7E856660F7F7}"/>
                </a:ext>
              </a:extLst>
            </p:cNvPr>
            <p:cNvCxnSpPr>
              <a:cxnSpLocks/>
            </p:cNvCxnSpPr>
            <p:nvPr/>
          </p:nvCxnSpPr>
          <p:spPr>
            <a:xfrm>
              <a:off x="8190886" y="175141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FEA56774-01C0-E244-B2D4-F2F02DA56257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49" y="1781257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3" name="Elbow Connector 642">
            <a:extLst>
              <a:ext uri="{FF2B5EF4-FFF2-40B4-BE49-F238E27FC236}">
                <a16:creationId xmlns:a16="http://schemas.microsoft.com/office/drawing/2014/main" id="{2131F923-91EE-FF4E-8076-51C99C79B68D}"/>
              </a:ext>
            </a:extLst>
          </p:cNvPr>
          <p:cNvCxnSpPr>
            <a:cxnSpLocks/>
            <a:stCxn id="429" idx="3"/>
          </p:cNvCxnSpPr>
          <p:nvPr/>
        </p:nvCxnSpPr>
        <p:spPr>
          <a:xfrm>
            <a:off x="6684001" y="2739343"/>
            <a:ext cx="343222" cy="277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Elbow Connector 645">
            <a:extLst>
              <a:ext uri="{FF2B5EF4-FFF2-40B4-BE49-F238E27FC236}">
                <a16:creationId xmlns:a16="http://schemas.microsoft.com/office/drawing/2014/main" id="{45F521E6-E124-EA4F-9690-1CB2BBB40658}"/>
              </a:ext>
            </a:extLst>
          </p:cNvPr>
          <p:cNvCxnSpPr>
            <a:cxnSpLocks/>
            <a:stCxn id="430" idx="3"/>
          </p:cNvCxnSpPr>
          <p:nvPr/>
        </p:nvCxnSpPr>
        <p:spPr>
          <a:xfrm flipV="1">
            <a:off x="6684001" y="3019864"/>
            <a:ext cx="343222" cy="18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TextBox 651">
            <a:extLst>
              <a:ext uri="{FF2B5EF4-FFF2-40B4-BE49-F238E27FC236}">
                <a16:creationId xmlns:a16="http://schemas.microsoft.com/office/drawing/2014/main" id="{BC1F5EDE-9F8B-9C45-857D-287BDD870794}"/>
              </a:ext>
            </a:extLst>
          </p:cNvPr>
          <p:cNvSpPr txBox="1"/>
          <p:nvPr/>
        </p:nvSpPr>
        <p:spPr>
          <a:xfrm>
            <a:off x="6623176" y="2138664"/>
            <a:ext cx="464871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WoW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 µm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1E66F394-EEE5-7F4D-BE82-1867367084C9}"/>
              </a:ext>
            </a:extLst>
          </p:cNvPr>
          <p:cNvGrpSpPr/>
          <p:nvPr/>
        </p:nvGrpSpPr>
        <p:grpSpPr>
          <a:xfrm>
            <a:off x="5835426" y="3538490"/>
            <a:ext cx="848575" cy="837542"/>
            <a:chOff x="5770657" y="1466206"/>
            <a:chExt cx="848575" cy="837542"/>
          </a:xfrm>
        </p:grpSpPr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9EF976D3-EE6F-0F45-8133-E0C1E73B3C66}"/>
                </a:ext>
              </a:extLst>
            </p:cNvPr>
            <p:cNvSpPr/>
            <p:nvPr/>
          </p:nvSpPr>
          <p:spPr>
            <a:xfrm>
              <a:off x="5783692" y="1466206"/>
              <a:ext cx="835540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66155045-1BFF-8345-91C0-FB49824D467F}"/>
                </a:ext>
              </a:extLst>
            </p:cNvPr>
            <p:cNvSpPr/>
            <p:nvPr/>
          </p:nvSpPr>
          <p:spPr>
            <a:xfrm>
              <a:off x="5770657" y="1922212"/>
              <a:ext cx="848575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5E6E1A04-1AEB-D547-9D84-7F27CD24EAED}"/>
              </a:ext>
            </a:extLst>
          </p:cNvPr>
          <p:cNvGrpSpPr/>
          <p:nvPr/>
        </p:nvGrpSpPr>
        <p:grpSpPr>
          <a:xfrm>
            <a:off x="7024229" y="3686362"/>
            <a:ext cx="851570" cy="550678"/>
            <a:chOff x="8190886" y="1383620"/>
            <a:chExt cx="1411595" cy="550678"/>
          </a:xfrm>
        </p:grpSpPr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648EF429-F1DE-B341-9C1E-56E9CB1BF1AC}"/>
                </a:ext>
              </a:extLst>
            </p:cNvPr>
            <p:cNvSpPr/>
            <p:nvPr/>
          </p:nvSpPr>
          <p:spPr>
            <a:xfrm>
              <a:off x="8203449" y="1383620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2D506A82-0509-8E45-AE22-84A037ADCD2F}"/>
                </a:ext>
              </a:extLst>
            </p:cNvPr>
            <p:cNvSpPr/>
            <p:nvPr/>
          </p:nvSpPr>
          <p:spPr>
            <a:xfrm>
              <a:off x="8190886" y="1787994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44CE3F22-F2DE-174C-A670-35F42CC385E6}"/>
                </a:ext>
              </a:extLst>
            </p:cNvPr>
            <p:cNvCxnSpPr>
              <a:cxnSpLocks/>
            </p:cNvCxnSpPr>
            <p:nvPr/>
          </p:nvCxnSpPr>
          <p:spPr>
            <a:xfrm>
              <a:off x="8190886" y="175141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C82B83A1-408B-1643-84C0-E90FD4E6983F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49" y="1781257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1" name="Elbow Connector 660">
            <a:extLst>
              <a:ext uri="{FF2B5EF4-FFF2-40B4-BE49-F238E27FC236}">
                <a16:creationId xmlns:a16="http://schemas.microsoft.com/office/drawing/2014/main" id="{A06B46CA-BDDC-0746-9166-29081FEE36E8}"/>
              </a:ext>
            </a:extLst>
          </p:cNvPr>
          <p:cNvCxnSpPr>
            <a:cxnSpLocks/>
            <a:stCxn id="654" idx="3"/>
          </p:cNvCxnSpPr>
          <p:nvPr/>
        </p:nvCxnSpPr>
        <p:spPr>
          <a:xfrm>
            <a:off x="6684001" y="3716798"/>
            <a:ext cx="343222" cy="277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Elbow Connector 661">
            <a:extLst>
              <a:ext uri="{FF2B5EF4-FFF2-40B4-BE49-F238E27FC236}">
                <a16:creationId xmlns:a16="http://schemas.microsoft.com/office/drawing/2014/main" id="{0E76E145-3E71-C04E-8E91-C31D86FF61A5}"/>
              </a:ext>
            </a:extLst>
          </p:cNvPr>
          <p:cNvCxnSpPr>
            <a:cxnSpLocks/>
            <a:stCxn id="655" idx="3"/>
          </p:cNvCxnSpPr>
          <p:nvPr/>
        </p:nvCxnSpPr>
        <p:spPr>
          <a:xfrm flipV="1">
            <a:off x="6684001" y="3997319"/>
            <a:ext cx="343222" cy="18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FA0F4EB6-BC65-2B48-9764-C51975AE2D1C}"/>
              </a:ext>
            </a:extLst>
          </p:cNvPr>
          <p:cNvSpPr txBox="1"/>
          <p:nvPr/>
        </p:nvSpPr>
        <p:spPr>
          <a:xfrm>
            <a:off x="6633526" y="4219029"/>
            <a:ext cx="50494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WoW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 µm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463EF3D6-629A-AD4E-A556-412FEEA7E5BC}"/>
              </a:ext>
            </a:extLst>
          </p:cNvPr>
          <p:cNvSpPr/>
          <p:nvPr/>
        </p:nvSpPr>
        <p:spPr>
          <a:xfrm>
            <a:off x="5819271" y="4671422"/>
            <a:ext cx="852795" cy="359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18A CPU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B6025605-E40D-A54B-A799-4930382C3A8B}"/>
              </a:ext>
            </a:extLst>
          </p:cNvPr>
          <p:cNvSpPr/>
          <p:nvPr/>
        </p:nvSpPr>
        <p:spPr>
          <a:xfrm>
            <a:off x="5835426" y="1643104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3A7BF3CF-BE0E-F84E-943E-298ECB6BBBFA}"/>
              </a:ext>
            </a:extLst>
          </p:cNvPr>
          <p:cNvSpPr/>
          <p:nvPr/>
        </p:nvSpPr>
        <p:spPr>
          <a:xfrm>
            <a:off x="7527589" y="1646112"/>
            <a:ext cx="852796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68" name="Elbow Connector 667">
            <a:extLst>
              <a:ext uri="{FF2B5EF4-FFF2-40B4-BE49-F238E27FC236}">
                <a16:creationId xmlns:a16="http://schemas.microsoft.com/office/drawing/2014/main" id="{FF770F6F-6083-BF44-A536-5644891E2431}"/>
              </a:ext>
            </a:extLst>
          </p:cNvPr>
          <p:cNvCxnSpPr>
            <a:cxnSpLocks/>
            <a:stCxn id="601" idx="3"/>
            <a:endCxn id="667" idx="2"/>
          </p:cNvCxnSpPr>
          <p:nvPr/>
        </p:nvCxnSpPr>
        <p:spPr>
          <a:xfrm flipV="1">
            <a:off x="7875799" y="2073992"/>
            <a:ext cx="78188" cy="81322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Elbow Connector 671">
            <a:extLst>
              <a:ext uri="{FF2B5EF4-FFF2-40B4-BE49-F238E27FC236}">
                <a16:creationId xmlns:a16="http://schemas.microsoft.com/office/drawing/2014/main" id="{80B214F6-B74B-9F4E-A07F-D2B886001607}"/>
              </a:ext>
            </a:extLst>
          </p:cNvPr>
          <p:cNvCxnSpPr>
            <a:cxnSpLocks/>
            <a:stCxn id="657" idx="3"/>
            <a:endCxn id="667" idx="2"/>
          </p:cNvCxnSpPr>
          <p:nvPr/>
        </p:nvCxnSpPr>
        <p:spPr>
          <a:xfrm flipV="1">
            <a:off x="7875799" y="2073992"/>
            <a:ext cx="78188" cy="179067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Elbow Connector 675">
            <a:extLst>
              <a:ext uri="{FF2B5EF4-FFF2-40B4-BE49-F238E27FC236}">
                <a16:creationId xmlns:a16="http://schemas.microsoft.com/office/drawing/2014/main" id="{97F989E4-4349-F447-94DE-89E2EC8AF37E}"/>
              </a:ext>
            </a:extLst>
          </p:cNvPr>
          <p:cNvCxnSpPr>
            <a:cxnSpLocks/>
            <a:stCxn id="664" idx="3"/>
            <a:endCxn id="667" idx="2"/>
          </p:cNvCxnSpPr>
          <p:nvPr/>
        </p:nvCxnSpPr>
        <p:spPr>
          <a:xfrm flipV="1">
            <a:off x="6672066" y="2073992"/>
            <a:ext cx="1281921" cy="277716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CE888728-D3B9-1849-8829-9349B0A34F7E}"/>
              </a:ext>
            </a:extLst>
          </p:cNvPr>
          <p:cNvCxnSpPr>
            <a:cxnSpLocks/>
            <a:stCxn id="665" idx="3"/>
            <a:endCxn id="667" idx="1"/>
          </p:cNvCxnSpPr>
          <p:nvPr/>
        </p:nvCxnSpPr>
        <p:spPr>
          <a:xfrm>
            <a:off x="6688221" y="1858548"/>
            <a:ext cx="839368" cy="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Rectangle 696">
            <a:extLst>
              <a:ext uri="{FF2B5EF4-FFF2-40B4-BE49-F238E27FC236}">
                <a16:creationId xmlns:a16="http://schemas.microsoft.com/office/drawing/2014/main" id="{919E1E6A-246F-314F-A5E1-18340EC1A3A4}"/>
              </a:ext>
            </a:extLst>
          </p:cNvPr>
          <p:cNvSpPr/>
          <p:nvPr/>
        </p:nvSpPr>
        <p:spPr>
          <a:xfrm>
            <a:off x="10166973" y="1644607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698" name="Straight Arrow Connector 697">
            <a:extLst>
              <a:ext uri="{FF2B5EF4-FFF2-40B4-BE49-F238E27FC236}">
                <a16:creationId xmlns:a16="http://schemas.microsoft.com/office/drawing/2014/main" id="{0B007094-EEA1-204C-904A-81A47962E2AF}"/>
              </a:ext>
            </a:extLst>
          </p:cNvPr>
          <p:cNvCxnSpPr>
            <a:cxnSpLocks/>
            <a:stCxn id="709" idx="3"/>
            <a:endCxn id="697" idx="1"/>
          </p:cNvCxnSpPr>
          <p:nvPr/>
        </p:nvCxnSpPr>
        <p:spPr>
          <a:xfrm flipV="1">
            <a:off x="9905177" y="1858547"/>
            <a:ext cx="261796" cy="9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1" name="Rectangle 700">
            <a:extLst>
              <a:ext uri="{FF2B5EF4-FFF2-40B4-BE49-F238E27FC236}">
                <a16:creationId xmlns:a16="http://schemas.microsoft.com/office/drawing/2014/main" id="{CF135874-DEF5-CB4A-872D-EAE03441A2C5}"/>
              </a:ext>
            </a:extLst>
          </p:cNvPr>
          <p:cNvSpPr/>
          <p:nvPr/>
        </p:nvSpPr>
        <p:spPr>
          <a:xfrm>
            <a:off x="9195185" y="2702782"/>
            <a:ext cx="710815" cy="362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N6 SRAM</a:t>
            </a: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D867A5B7-1514-4347-B6E4-3D6F13E12ADF}"/>
              </a:ext>
            </a:extLst>
          </p:cNvPr>
          <p:cNvSpPr/>
          <p:nvPr/>
        </p:nvSpPr>
        <p:spPr>
          <a:xfrm>
            <a:off x="9168918" y="3244421"/>
            <a:ext cx="736258" cy="3627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Bridge</a:t>
            </a:r>
          </a:p>
        </p:txBody>
      </p:sp>
      <p:cxnSp>
        <p:nvCxnSpPr>
          <p:cNvPr id="703" name="Elbow Connector 702">
            <a:extLst>
              <a:ext uri="{FF2B5EF4-FFF2-40B4-BE49-F238E27FC236}">
                <a16:creationId xmlns:a16="http://schemas.microsoft.com/office/drawing/2014/main" id="{7EC563E9-2893-5944-B834-83E838F66204}"/>
              </a:ext>
            </a:extLst>
          </p:cNvPr>
          <p:cNvCxnSpPr>
            <a:cxnSpLocks/>
            <a:stCxn id="701" idx="3"/>
            <a:endCxn id="697" idx="2"/>
          </p:cNvCxnSpPr>
          <p:nvPr/>
        </p:nvCxnSpPr>
        <p:spPr>
          <a:xfrm flipV="1">
            <a:off x="9906000" y="2072487"/>
            <a:ext cx="873980" cy="81166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Elbow Connector 705">
            <a:extLst>
              <a:ext uri="{FF2B5EF4-FFF2-40B4-BE49-F238E27FC236}">
                <a16:creationId xmlns:a16="http://schemas.microsoft.com/office/drawing/2014/main" id="{D3D438C6-2BBD-9944-82E8-63880A603E1C}"/>
              </a:ext>
            </a:extLst>
          </p:cNvPr>
          <p:cNvCxnSpPr>
            <a:cxnSpLocks/>
            <a:stCxn id="702" idx="3"/>
            <a:endCxn id="697" idx="2"/>
          </p:cNvCxnSpPr>
          <p:nvPr/>
        </p:nvCxnSpPr>
        <p:spPr>
          <a:xfrm flipV="1">
            <a:off x="9905176" y="2072487"/>
            <a:ext cx="874804" cy="135330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Rectangle 708">
            <a:extLst>
              <a:ext uri="{FF2B5EF4-FFF2-40B4-BE49-F238E27FC236}">
                <a16:creationId xmlns:a16="http://schemas.microsoft.com/office/drawing/2014/main" id="{22201979-437F-9E4E-8436-28927B56A81F}"/>
              </a:ext>
            </a:extLst>
          </p:cNvPr>
          <p:cNvSpPr/>
          <p:nvPr/>
        </p:nvSpPr>
        <p:spPr>
          <a:xfrm>
            <a:off x="8679163" y="1653611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Cu Pillar Platting</a:t>
            </a:r>
          </a:p>
        </p:txBody>
      </p:sp>
      <p:cxnSp>
        <p:nvCxnSpPr>
          <p:cNvPr id="716" name="Straight Arrow Connector 715">
            <a:extLst>
              <a:ext uri="{FF2B5EF4-FFF2-40B4-BE49-F238E27FC236}">
                <a16:creationId xmlns:a16="http://schemas.microsoft.com/office/drawing/2014/main" id="{85443D79-5152-7249-99D7-8B496DB765FB}"/>
              </a:ext>
            </a:extLst>
          </p:cNvPr>
          <p:cNvCxnSpPr>
            <a:cxnSpLocks/>
            <a:stCxn id="667" idx="3"/>
            <a:endCxn id="709" idx="1"/>
          </p:cNvCxnSpPr>
          <p:nvPr/>
        </p:nvCxnSpPr>
        <p:spPr>
          <a:xfrm>
            <a:off x="8380385" y="1860052"/>
            <a:ext cx="298778" cy="7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4" name="Rectangle 723">
            <a:extLst>
              <a:ext uri="{FF2B5EF4-FFF2-40B4-BE49-F238E27FC236}">
                <a16:creationId xmlns:a16="http://schemas.microsoft.com/office/drawing/2014/main" id="{FB4A1765-6BFF-7B49-8CB6-E7C4198F51CA}"/>
              </a:ext>
            </a:extLst>
          </p:cNvPr>
          <p:cNvSpPr/>
          <p:nvPr/>
        </p:nvSpPr>
        <p:spPr>
          <a:xfrm>
            <a:off x="9841448" y="4296520"/>
            <a:ext cx="1551539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RDL, Bumping</a:t>
            </a:r>
          </a:p>
        </p:txBody>
      </p:sp>
      <p:cxnSp>
        <p:nvCxnSpPr>
          <p:cNvPr id="725" name="Elbow Connector 724">
            <a:extLst>
              <a:ext uri="{FF2B5EF4-FFF2-40B4-BE49-F238E27FC236}">
                <a16:creationId xmlns:a16="http://schemas.microsoft.com/office/drawing/2014/main" id="{7BE87C79-0E5B-9C40-8A0A-0D76D668B195}"/>
              </a:ext>
            </a:extLst>
          </p:cNvPr>
          <p:cNvCxnSpPr>
            <a:cxnSpLocks/>
            <a:stCxn id="697" idx="3"/>
            <a:endCxn id="724" idx="3"/>
          </p:cNvCxnSpPr>
          <p:nvPr/>
        </p:nvCxnSpPr>
        <p:spPr>
          <a:xfrm>
            <a:off x="11392987" y="1858547"/>
            <a:ext cx="12700" cy="265191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" name="Oval 730">
            <a:extLst>
              <a:ext uri="{FF2B5EF4-FFF2-40B4-BE49-F238E27FC236}">
                <a16:creationId xmlns:a16="http://schemas.microsoft.com/office/drawing/2014/main" id="{4A6C00E0-3BC3-B944-AF73-7CC9BE83FF39}"/>
              </a:ext>
            </a:extLst>
          </p:cNvPr>
          <p:cNvSpPr>
            <a:spLocks noChangeAspect="1"/>
          </p:cNvSpPr>
          <p:nvPr/>
        </p:nvSpPr>
        <p:spPr>
          <a:xfrm>
            <a:off x="8458200" y="4876800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C4</a:t>
            </a:r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DCD5057E-1C7B-394F-AE43-72649F5A6397}"/>
              </a:ext>
            </a:extLst>
          </p:cNvPr>
          <p:cNvSpPr>
            <a:spLocks noChangeAspect="1"/>
          </p:cNvSpPr>
          <p:nvPr/>
        </p:nvSpPr>
        <p:spPr>
          <a:xfrm>
            <a:off x="5247619" y="1697058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8" name="Oval 737">
            <a:extLst>
              <a:ext uri="{FF2B5EF4-FFF2-40B4-BE49-F238E27FC236}">
                <a16:creationId xmlns:a16="http://schemas.microsoft.com/office/drawing/2014/main" id="{C4CC6B36-1C5B-7849-B040-B03CFFB61A1D}"/>
              </a:ext>
            </a:extLst>
          </p:cNvPr>
          <p:cNvSpPr>
            <a:spLocks noChangeAspect="1"/>
          </p:cNvSpPr>
          <p:nvPr/>
        </p:nvSpPr>
        <p:spPr>
          <a:xfrm>
            <a:off x="5245417" y="2786451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6AC63F34-ECBB-924E-81BA-B8313C6B4BA4}"/>
              </a:ext>
            </a:extLst>
          </p:cNvPr>
          <p:cNvSpPr>
            <a:spLocks noChangeAspect="1"/>
          </p:cNvSpPr>
          <p:nvPr/>
        </p:nvSpPr>
        <p:spPr>
          <a:xfrm>
            <a:off x="5253779" y="3762455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2C2CFAB9-6E8C-A644-B710-59E482C8059F}"/>
              </a:ext>
            </a:extLst>
          </p:cNvPr>
          <p:cNvSpPr>
            <a:spLocks noChangeAspect="1"/>
          </p:cNvSpPr>
          <p:nvPr/>
        </p:nvSpPr>
        <p:spPr>
          <a:xfrm>
            <a:off x="5240204" y="4672718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1595E14E-FFE8-C34B-BCE7-72989DE9F18E}"/>
              </a:ext>
            </a:extLst>
          </p:cNvPr>
          <p:cNvSpPr>
            <a:spLocks noChangeAspect="1"/>
          </p:cNvSpPr>
          <p:nvPr/>
        </p:nvSpPr>
        <p:spPr>
          <a:xfrm>
            <a:off x="8688206" y="2710945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0A84B035-9400-A14B-A3A9-00615AEFE576}"/>
              </a:ext>
            </a:extLst>
          </p:cNvPr>
          <p:cNvSpPr>
            <a:spLocks noChangeAspect="1"/>
          </p:cNvSpPr>
          <p:nvPr/>
        </p:nvSpPr>
        <p:spPr>
          <a:xfrm>
            <a:off x="8686800" y="3245217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750" name="Elbow Connector 749">
            <a:extLst>
              <a:ext uri="{FF2B5EF4-FFF2-40B4-BE49-F238E27FC236}">
                <a16:creationId xmlns:a16="http://schemas.microsoft.com/office/drawing/2014/main" id="{1F490AD9-DFB9-1849-A6B3-11AD48DE359E}"/>
              </a:ext>
            </a:extLst>
          </p:cNvPr>
          <p:cNvCxnSpPr>
            <a:cxnSpLocks/>
            <a:stCxn id="724" idx="1"/>
            <a:endCxn id="731" idx="6"/>
          </p:cNvCxnSpPr>
          <p:nvPr/>
        </p:nvCxnSpPr>
        <p:spPr>
          <a:xfrm rot="10800000" flipV="1">
            <a:off x="9281794" y="4510459"/>
            <a:ext cx="559655" cy="7781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Rectangle 753">
            <a:extLst>
              <a:ext uri="{FF2B5EF4-FFF2-40B4-BE49-F238E27FC236}">
                <a16:creationId xmlns:a16="http://schemas.microsoft.com/office/drawing/2014/main" id="{0AC7DCBF-7C8C-6941-A23E-F9EBEDF39ED4}"/>
              </a:ext>
            </a:extLst>
          </p:cNvPr>
          <p:cNvSpPr/>
          <p:nvPr/>
        </p:nvSpPr>
        <p:spPr>
          <a:xfrm>
            <a:off x="9965241" y="2656195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25µm µB</a:t>
            </a:r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id="{368E4B00-2FC6-B746-87BF-DCF4CDFA73CE}"/>
              </a:ext>
            </a:extLst>
          </p:cNvPr>
          <p:cNvSpPr/>
          <p:nvPr/>
        </p:nvSpPr>
        <p:spPr>
          <a:xfrm>
            <a:off x="9621212" y="4994071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80µm C4</a:t>
            </a:r>
            <a:endParaRPr lang="en-US" sz="1400" dirty="0"/>
          </a:p>
        </p:txBody>
      </p:sp>
      <p:sp>
        <p:nvSpPr>
          <p:cNvPr id="756" name="Rectangle 755">
            <a:extLst>
              <a:ext uri="{FF2B5EF4-FFF2-40B4-BE49-F238E27FC236}">
                <a16:creationId xmlns:a16="http://schemas.microsoft.com/office/drawing/2014/main" id="{F40DA332-2BBE-CA44-94D5-7376A0DF2647}"/>
              </a:ext>
            </a:extLst>
          </p:cNvPr>
          <p:cNvSpPr/>
          <p:nvPr/>
        </p:nvSpPr>
        <p:spPr>
          <a:xfrm>
            <a:off x="9953224" y="3172196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25µm µB</a:t>
            </a:r>
          </a:p>
        </p:txBody>
      </p:sp>
    </p:spTree>
    <p:extLst>
      <p:ext uri="{BB962C8B-B14F-4D97-AF65-F5344CB8AC3E}">
        <p14:creationId xmlns:p14="http://schemas.microsoft.com/office/powerpoint/2010/main" val="113166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F5EC-E7C4-9C4A-94E2-4FF71ED4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FO-EB-T Mockup Flow</a:t>
            </a:r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1E66F394-EEE5-7F4D-BE82-1867367084C9}"/>
              </a:ext>
            </a:extLst>
          </p:cNvPr>
          <p:cNvGrpSpPr/>
          <p:nvPr/>
        </p:nvGrpSpPr>
        <p:grpSpPr>
          <a:xfrm>
            <a:off x="6372847" y="3200400"/>
            <a:ext cx="848575" cy="837542"/>
            <a:chOff x="5770657" y="1466206"/>
            <a:chExt cx="848575" cy="837542"/>
          </a:xfrm>
        </p:grpSpPr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9EF976D3-EE6F-0F45-8133-E0C1E73B3C66}"/>
                </a:ext>
              </a:extLst>
            </p:cNvPr>
            <p:cNvSpPr/>
            <p:nvPr/>
          </p:nvSpPr>
          <p:spPr>
            <a:xfrm>
              <a:off x="5783692" y="1466206"/>
              <a:ext cx="835540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66155045-1BFF-8345-91C0-FB49824D467F}"/>
                </a:ext>
              </a:extLst>
            </p:cNvPr>
            <p:cNvSpPr/>
            <p:nvPr/>
          </p:nvSpPr>
          <p:spPr>
            <a:xfrm>
              <a:off x="5770657" y="1922212"/>
              <a:ext cx="848575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5E6E1A04-1AEB-D547-9D84-7F27CD24EAED}"/>
              </a:ext>
            </a:extLst>
          </p:cNvPr>
          <p:cNvGrpSpPr/>
          <p:nvPr/>
        </p:nvGrpSpPr>
        <p:grpSpPr>
          <a:xfrm>
            <a:off x="7561650" y="3348272"/>
            <a:ext cx="851570" cy="550678"/>
            <a:chOff x="8190886" y="1383620"/>
            <a:chExt cx="1411595" cy="550678"/>
          </a:xfrm>
        </p:grpSpPr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648EF429-F1DE-B341-9C1E-56E9CB1BF1AC}"/>
                </a:ext>
              </a:extLst>
            </p:cNvPr>
            <p:cNvSpPr/>
            <p:nvPr/>
          </p:nvSpPr>
          <p:spPr>
            <a:xfrm>
              <a:off x="8203449" y="1383620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2D506A82-0509-8E45-AE22-84A037ADCD2F}"/>
                </a:ext>
              </a:extLst>
            </p:cNvPr>
            <p:cNvSpPr/>
            <p:nvPr/>
          </p:nvSpPr>
          <p:spPr>
            <a:xfrm>
              <a:off x="8190886" y="1787994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44CE3F22-F2DE-174C-A670-35F42CC385E6}"/>
                </a:ext>
              </a:extLst>
            </p:cNvPr>
            <p:cNvCxnSpPr>
              <a:cxnSpLocks/>
            </p:cNvCxnSpPr>
            <p:nvPr/>
          </p:nvCxnSpPr>
          <p:spPr>
            <a:xfrm>
              <a:off x="8190886" y="175141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C82B83A1-408B-1643-84C0-E90FD4E6983F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49" y="1781257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1" name="Elbow Connector 660">
            <a:extLst>
              <a:ext uri="{FF2B5EF4-FFF2-40B4-BE49-F238E27FC236}">
                <a16:creationId xmlns:a16="http://schemas.microsoft.com/office/drawing/2014/main" id="{A06B46CA-BDDC-0746-9166-29081FEE36E8}"/>
              </a:ext>
            </a:extLst>
          </p:cNvPr>
          <p:cNvCxnSpPr>
            <a:cxnSpLocks/>
            <a:stCxn id="654" idx="3"/>
          </p:cNvCxnSpPr>
          <p:nvPr/>
        </p:nvCxnSpPr>
        <p:spPr>
          <a:xfrm>
            <a:off x="7221422" y="3378708"/>
            <a:ext cx="343222" cy="277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Elbow Connector 661">
            <a:extLst>
              <a:ext uri="{FF2B5EF4-FFF2-40B4-BE49-F238E27FC236}">
                <a16:creationId xmlns:a16="http://schemas.microsoft.com/office/drawing/2014/main" id="{0E76E145-3E71-C04E-8E91-C31D86FF61A5}"/>
              </a:ext>
            </a:extLst>
          </p:cNvPr>
          <p:cNvCxnSpPr>
            <a:cxnSpLocks/>
            <a:stCxn id="655" idx="3"/>
          </p:cNvCxnSpPr>
          <p:nvPr/>
        </p:nvCxnSpPr>
        <p:spPr>
          <a:xfrm flipV="1">
            <a:off x="7221422" y="3659229"/>
            <a:ext cx="343222" cy="18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4" name="Rectangle 663">
            <a:extLst>
              <a:ext uri="{FF2B5EF4-FFF2-40B4-BE49-F238E27FC236}">
                <a16:creationId xmlns:a16="http://schemas.microsoft.com/office/drawing/2014/main" id="{463EF3D6-629A-AD4E-A556-412FEEA7E5BC}"/>
              </a:ext>
            </a:extLst>
          </p:cNvPr>
          <p:cNvSpPr/>
          <p:nvPr/>
        </p:nvSpPr>
        <p:spPr>
          <a:xfrm>
            <a:off x="6377254" y="4322309"/>
            <a:ext cx="852795" cy="359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18A CPU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B6025605-E40D-A54B-A799-4930382C3A8B}"/>
              </a:ext>
            </a:extLst>
          </p:cNvPr>
          <p:cNvSpPr/>
          <p:nvPr/>
        </p:nvSpPr>
        <p:spPr>
          <a:xfrm>
            <a:off x="5857631" y="2262500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3A7BF3CF-BE0E-F84E-943E-298ECB6BBBFA}"/>
              </a:ext>
            </a:extLst>
          </p:cNvPr>
          <p:cNvSpPr/>
          <p:nvPr/>
        </p:nvSpPr>
        <p:spPr>
          <a:xfrm>
            <a:off x="9753600" y="4833980"/>
            <a:ext cx="1458061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Die  Attachment</a:t>
            </a:r>
          </a:p>
        </p:txBody>
      </p:sp>
      <p:cxnSp>
        <p:nvCxnSpPr>
          <p:cNvPr id="672" name="Elbow Connector 671">
            <a:extLst>
              <a:ext uri="{FF2B5EF4-FFF2-40B4-BE49-F238E27FC236}">
                <a16:creationId xmlns:a16="http://schemas.microsoft.com/office/drawing/2014/main" id="{80B214F6-B74B-9F4E-A07F-D2B886001607}"/>
              </a:ext>
            </a:extLst>
          </p:cNvPr>
          <p:cNvCxnSpPr>
            <a:cxnSpLocks/>
            <a:stCxn id="657" idx="3"/>
            <a:endCxn id="667" idx="1"/>
          </p:cNvCxnSpPr>
          <p:nvPr/>
        </p:nvCxnSpPr>
        <p:spPr>
          <a:xfrm>
            <a:off x="8413220" y="3526580"/>
            <a:ext cx="1340380" cy="15213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Elbow Connector 675">
            <a:extLst>
              <a:ext uri="{FF2B5EF4-FFF2-40B4-BE49-F238E27FC236}">
                <a16:creationId xmlns:a16="http://schemas.microsoft.com/office/drawing/2014/main" id="{97F989E4-4349-F447-94DE-89E2EC8AF37E}"/>
              </a:ext>
            </a:extLst>
          </p:cNvPr>
          <p:cNvCxnSpPr>
            <a:cxnSpLocks/>
            <a:stCxn id="664" idx="3"/>
            <a:endCxn id="667" idx="1"/>
          </p:cNvCxnSpPr>
          <p:nvPr/>
        </p:nvCxnSpPr>
        <p:spPr>
          <a:xfrm>
            <a:off x="7230049" y="4502043"/>
            <a:ext cx="2523551" cy="5458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CE888728-D3B9-1849-8829-9349B0A34F7E}"/>
              </a:ext>
            </a:extLst>
          </p:cNvPr>
          <p:cNvCxnSpPr>
            <a:cxnSpLocks/>
            <a:stCxn id="665" idx="3"/>
            <a:endCxn id="724" idx="1"/>
          </p:cNvCxnSpPr>
          <p:nvPr/>
        </p:nvCxnSpPr>
        <p:spPr>
          <a:xfrm flipV="1">
            <a:off x="6710426" y="2471877"/>
            <a:ext cx="437186" cy="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Rectangle 696">
            <a:extLst>
              <a:ext uri="{FF2B5EF4-FFF2-40B4-BE49-F238E27FC236}">
                <a16:creationId xmlns:a16="http://schemas.microsoft.com/office/drawing/2014/main" id="{919E1E6A-246F-314F-A5E1-18340EC1A3A4}"/>
              </a:ext>
            </a:extLst>
          </p:cNvPr>
          <p:cNvSpPr/>
          <p:nvPr/>
        </p:nvSpPr>
        <p:spPr>
          <a:xfrm>
            <a:off x="8873840" y="2261538"/>
            <a:ext cx="1226014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698" name="Straight Arrow Connector 697">
            <a:extLst>
              <a:ext uri="{FF2B5EF4-FFF2-40B4-BE49-F238E27FC236}">
                <a16:creationId xmlns:a16="http://schemas.microsoft.com/office/drawing/2014/main" id="{0B007094-EEA1-204C-904A-81A47962E2AF}"/>
              </a:ext>
            </a:extLst>
          </p:cNvPr>
          <p:cNvCxnSpPr>
            <a:cxnSpLocks/>
            <a:stCxn id="724" idx="3"/>
            <a:endCxn id="697" idx="1"/>
          </p:cNvCxnSpPr>
          <p:nvPr/>
        </p:nvCxnSpPr>
        <p:spPr>
          <a:xfrm flipV="1">
            <a:off x="8535420" y="2471876"/>
            <a:ext cx="3384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1" name="Rectangle 700">
            <a:extLst>
              <a:ext uri="{FF2B5EF4-FFF2-40B4-BE49-F238E27FC236}">
                <a16:creationId xmlns:a16="http://schemas.microsoft.com/office/drawing/2014/main" id="{CF135874-DEF5-CB4A-872D-EAE03441A2C5}"/>
              </a:ext>
            </a:extLst>
          </p:cNvPr>
          <p:cNvSpPr/>
          <p:nvPr/>
        </p:nvSpPr>
        <p:spPr>
          <a:xfrm>
            <a:off x="8345749" y="1188736"/>
            <a:ext cx="710815" cy="362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N6 SRAM</a:t>
            </a: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D867A5B7-1514-4347-B6E4-3D6F13E12ADF}"/>
              </a:ext>
            </a:extLst>
          </p:cNvPr>
          <p:cNvSpPr/>
          <p:nvPr/>
        </p:nvSpPr>
        <p:spPr>
          <a:xfrm>
            <a:off x="8319482" y="1730375"/>
            <a:ext cx="736258" cy="362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N6 SOC</a:t>
            </a:r>
          </a:p>
        </p:txBody>
      </p:sp>
      <p:cxnSp>
        <p:nvCxnSpPr>
          <p:cNvPr id="703" name="Elbow Connector 702">
            <a:extLst>
              <a:ext uri="{FF2B5EF4-FFF2-40B4-BE49-F238E27FC236}">
                <a16:creationId xmlns:a16="http://schemas.microsoft.com/office/drawing/2014/main" id="{7EC563E9-2893-5944-B834-83E838F66204}"/>
              </a:ext>
            </a:extLst>
          </p:cNvPr>
          <p:cNvCxnSpPr>
            <a:cxnSpLocks/>
            <a:stCxn id="701" idx="3"/>
            <a:endCxn id="697" idx="0"/>
          </p:cNvCxnSpPr>
          <p:nvPr/>
        </p:nvCxnSpPr>
        <p:spPr>
          <a:xfrm>
            <a:off x="9056564" y="1370107"/>
            <a:ext cx="430283" cy="89143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Elbow Connector 705">
            <a:extLst>
              <a:ext uri="{FF2B5EF4-FFF2-40B4-BE49-F238E27FC236}">
                <a16:creationId xmlns:a16="http://schemas.microsoft.com/office/drawing/2014/main" id="{D3D438C6-2BBD-9944-82E8-63880A603E1C}"/>
              </a:ext>
            </a:extLst>
          </p:cNvPr>
          <p:cNvCxnSpPr>
            <a:cxnSpLocks/>
            <a:stCxn id="702" idx="3"/>
            <a:endCxn id="697" idx="0"/>
          </p:cNvCxnSpPr>
          <p:nvPr/>
        </p:nvCxnSpPr>
        <p:spPr>
          <a:xfrm>
            <a:off x="9055740" y="1911746"/>
            <a:ext cx="431107" cy="34979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Rectangle 708">
            <a:extLst>
              <a:ext uri="{FF2B5EF4-FFF2-40B4-BE49-F238E27FC236}">
                <a16:creationId xmlns:a16="http://schemas.microsoft.com/office/drawing/2014/main" id="{22201979-437F-9E4E-8436-28927B56A81F}"/>
              </a:ext>
            </a:extLst>
          </p:cNvPr>
          <p:cNvSpPr/>
          <p:nvPr/>
        </p:nvSpPr>
        <p:spPr>
          <a:xfrm>
            <a:off x="10360738" y="2265507"/>
            <a:ext cx="852795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</a:t>
            </a:r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id="{FB4A1765-6BFF-7B49-8CB6-E7C4198F51CA}"/>
              </a:ext>
            </a:extLst>
          </p:cNvPr>
          <p:cNvSpPr/>
          <p:nvPr/>
        </p:nvSpPr>
        <p:spPr>
          <a:xfrm>
            <a:off x="7147612" y="2261539"/>
            <a:ext cx="1387808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Cu Pillar</a:t>
            </a:r>
          </a:p>
        </p:txBody>
      </p:sp>
      <p:cxnSp>
        <p:nvCxnSpPr>
          <p:cNvPr id="725" name="Elbow Connector 724">
            <a:extLst>
              <a:ext uri="{FF2B5EF4-FFF2-40B4-BE49-F238E27FC236}">
                <a16:creationId xmlns:a16="http://schemas.microsoft.com/office/drawing/2014/main" id="{7BE87C79-0E5B-9C40-8A0A-0D76D668B195}"/>
              </a:ext>
            </a:extLst>
          </p:cNvPr>
          <p:cNvCxnSpPr>
            <a:cxnSpLocks/>
            <a:stCxn id="984" idx="1"/>
            <a:endCxn id="667" idx="0"/>
          </p:cNvCxnSpPr>
          <p:nvPr/>
        </p:nvCxnSpPr>
        <p:spPr>
          <a:xfrm rot="10800000" flipH="1" flipV="1">
            <a:off x="9753601" y="3618196"/>
            <a:ext cx="729030" cy="1215784"/>
          </a:xfrm>
          <a:prstGeom prst="bentConnector4">
            <a:avLst>
              <a:gd name="adj1" fmla="val -31357"/>
              <a:gd name="adj2" fmla="val 5879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" name="Oval 730">
            <a:extLst>
              <a:ext uri="{FF2B5EF4-FFF2-40B4-BE49-F238E27FC236}">
                <a16:creationId xmlns:a16="http://schemas.microsoft.com/office/drawing/2014/main" id="{4A6C00E0-3BC3-B944-AF73-7CC9BE83FF39}"/>
              </a:ext>
            </a:extLst>
          </p:cNvPr>
          <p:cNvSpPr>
            <a:spLocks noChangeAspect="1"/>
          </p:cNvSpPr>
          <p:nvPr/>
        </p:nvSpPr>
        <p:spPr>
          <a:xfrm>
            <a:off x="5640915" y="5330716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C4</a:t>
            </a:r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DCD5057E-1C7B-394F-AE43-72649F5A6397}"/>
              </a:ext>
            </a:extLst>
          </p:cNvPr>
          <p:cNvSpPr>
            <a:spLocks noChangeAspect="1"/>
          </p:cNvSpPr>
          <p:nvPr/>
        </p:nvSpPr>
        <p:spPr>
          <a:xfrm>
            <a:off x="5425440" y="2316454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6AC63F34-ECBB-924E-81BA-B8313C6B4BA4}"/>
              </a:ext>
            </a:extLst>
          </p:cNvPr>
          <p:cNvSpPr>
            <a:spLocks noChangeAspect="1"/>
          </p:cNvSpPr>
          <p:nvPr/>
        </p:nvSpPr>
        <p:spPr>
          <a:xfrm>
            <a:off x="5791200" y="3424365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2C2CFAB9-6E8C-A644-B710-59E482C8059F}"/>
              </a:ext>
            </a:extLst>
          </p:cNvPr>
          <p:cNvSpPr>
            <a:spLocks noChangeAspect="1"/>
          </p:cNvSpPr>
          <p:nvPr/>
        </p:nvSpPr>
        <p:spPr>
          <a:xfrm>
            <a:off x="5808261" y="4322309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1595E14E-FFE8-C34B-BCE7-72989DE9F18E}"/>
              </a:ext>
            </a:extLst>
          </p:cNvPr>
          <p:cNvSpPr>
            <a:spLocks noChangeAspect="1"/>
          </p:cNvSpPr>
          <p:nvPr/>
        </p:nvSpPr>
        <p:spPr>
          <a:xfrm>
            <a:off x="7838770" y="1196899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0A84B035-9400-A14B-A3A9-00615AEFE576}"/>
              </a:ext>
            </a:extLst>
          </p:cNvPr>
          <p:cNvSpPr>
            <a:spLocks noChangeAspect="1"/>
          </p:cNvSpPr>
          <p:nvPr/>
        </p:nvSpPr>
        <p:spPr>
          <a:xfrm>
            <a:off x="7837364" y="1731171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750" name="Elbow Connector 749">
            <a:extLst>
              <a:ext uri="{FF2B5EF4-FFF2-40B4-BE49-F238E27FC236}">
                <a16:creationId xmlns:a16="http://schemas.microsoft.com/office/drawing/2014/main" id="{1F490AD9-DFB9-1849-A6B3-11AD48DE359E}"/>
              </a:ext>
            </a:extLst>
          </p:cNvPr>
          <p:cNvCxnSpPr>
            <a:cxnSpLocks/>
            <a:stCxn id="667" idx="2"/>
            <a:endCxn id="601" idx="3"/>
          </p:cNvCxnSpPr>
          <p:nvPr/>
        </p:nvCxnSpPr>
        <p:spPr>
          <a:xfrm rot="5400000">
            <a:off x="9771026" y="5032805"/>
            <a:ext cx="482550" cy="94066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1C60A34F-97D0-CE4B-8B4F-BFFE4AF46F1A}"/>
              </a:ext>
            </a:extLst>
          </p:cNvPr>
          <p:cNvGrpSpPr/>
          <p:nvPr/>
        </p:nvGrpSpPr>
        <p:grpSpPr>
          <a:xfrm>
            <a:off x="1829982" y="1560520"/>
            <a:ext cx="3550622" cy="2987208"/>
            <a:chOff x="4187486" y="891172"/>
            <a:chExt cx="3550622" cy="298720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388DA1CA-1BB9-1244-A280-69D0DEE1AB76}"/>
                </a:ext>
              </a:extLst>
            </p:cNvPr>
            <p:cNvSpPr/>
            <p:nvPr/>
          </p:nvSpPr>
          <p:spPr>
            <a:xfrm>
              <a:off x="4900950" y="1414401"/>
              <a:ext cx="1965960" cy="6217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12.9x4.1 </a:t>
              </a:r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DE63015F-9C60-2848-9558-E331932A9493}"/>
                </a:ext>
              </a:extLst>
            </p:cNvPr>
            <p:cNvSpPr/>
            <p:nvPr/>
          </p:nvSpPr>
          <p:spPr>
            <a:xfrm>
              <a:off x="4832415" y="2143433"/>
              <a:ext cx="2133599" cy="13004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N6 Memory</a:t>
              </a:r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D90FF3BC-E0B9-6F4D-9BF5-6D17EDDCDD7D}"/>
                </a:ext>
              </a:extLst>
            </p:cNvPr>
            <p:cNvSpPr/>
            <p:nvPr/>
          </p:nvSpPr>
          <p:spPr>
            <a:xfrm>
              <a:off x="4419600" y="1165695"/>
              <a:ext cx="1399032" cy="2450592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</a:t>
              </a:r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3BEC5B06-A31F-C346-91E0-1CF3493CF947}"/>
                </a:ext>
              </a:extLst>
            </p:cNvPr>
            <p:cNvSpPr/>
            <p:nvPr/>
          </p:nvSpPr>
          <p:spPr>
            <a:xfrm>
              <a:off x="5997498" y="1165695"/>
              <a:ext cx="1435608" cy="2450592"/>
            </a:xfrm>
            <a:prstGeom prst="rect">
              <a:avLst/>
            </a:prstGeom>
            <a:solidFill>
              <a:srgbClr val="CCE0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3DC04DB0-018F-574C-9A70-50F23D126CA6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907425"/>
              <a:ext cx="0" cy="29252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FE3FAD61-B366-5D42-812B-CE4D9F09AF90}"/>
                </a:ext>
              </a:extLst>
            </p:cNvPr>
            <p:cNvSpPr txBox="1"/>
            <p:nvPr/>
          </p:nvSpPr>
          <p:spPr>
            <a:xfrm>
              <a:off x="5326448" y="891172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10A8916B-983D-C248-A65C-68C1EFECDD1D}"/>
                </a:ext>
              </a:extLst>
            </p:cNvPr>
            <p:cNvSpPr txBox="1"/>
            <p:nvPr/>
          </p:nvSpPr>
          <p:spPr>
            <a:xfrm>
              <a:off x="5312954" y="3570603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C5F16A06-4B86-5548-8884-1FE7B3798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7486" y="1725297"/>
              <a:ext cx="35052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28FE9810-6CE5-5945-A0EA-68934BCDABFC}"/>
                </a:ext>
              </a:extLst>
            </p:cNvPr>
            <p:cNvSpPr txBox="1"/>
            <p:nvPr/>
          </p:nvSpPr>
          <p:spPr>
            <a:xfrm>
              <a:off x="4193529" y="1438741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10926B73-93F7-6943-AA65-490A74B41537}"/>
                </a:ext>
              </a:extLst>
            </p:cNvPr>
            <p:cNvSpPr txBox="1"/>
            <p:nvPr/>
          </p:nvSpPr>
          <p:spPr>
            <a:xfrm>
              <a:off x="7410774" y="1406338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999AA875-893D-7D40-BE2D-69233AAF1193}"/>
              </a:ext>
            </a:extLst>
          </p:cNvPr>
          <p:cNvGrpSpPr/>
          <p:nvPr/>
        </p:nvGrpSpPr>
        <p:grpSpPr>
          <a:xfrm rot="5400000">
            <a:off x="-460211" y="2449315"/>
            <a:ext cx="3030278" cy="1166547"/>
            <a:chOff x="1560523" y="4934154"/>
            <a:chExt cx="3949409" cy="1166547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233F779C-59CD-2C4C-BBCF-65289C069744}"/>
                </a:ext>
              </a:extLst>
            </p:cNvPr>
            <p:cNvGrpSpPr/>
            <p:nvPr/>
          </p:nvGrpSpPr>
          <p:grpSpPr>
            <a:xfrm>
              <a:off x="2293720" y="5604562"/>
              <a:ext cx="192991" cy="303276"/>
              <a:chOff x="7274609" y="5706308"/>
              <a:chExt cx="192991" cy="303276"/>
            </a:xfrm>
          </p:grpSpPr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48E80000-4AF0-6E43-9A29-8D20F791410F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229D32A7-C858-D549-BF1F-7E4C15590C2F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8F087968-FEA7-BE44-AD05-3CC8DADFEA3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7DA0E7BC-0030-9645-9C4C-51C24C9F523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3" name="Rounded Rectangle 792">
                <a:extLst>
                  <a:ext uri="{FF2B5EF4-FFF2-40B4-BE49-F238E27FC236}">
                    <a16:creationId xmlns:a16="http://schemas.microsoft.com/office/drawing/2014/main" id="{6B5DE2FA-0F47-AB45-8DEC-C2283B3C8394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A3489FE2-1496-AE40-9DFE-77148DCF0300}"/>
                </a:ext>
              </a:extLst>
            </p:cNvPr>
            <p:cNvGrpSpPr/>
            <p:nvPr/>
          </p:nvGrpSpPr>
          <p:grpSpPr>
            <a:xfrm>
              <a:off x="2503439" y="5604562"/>
              <a:ext cx="192991" cy="303276"/>
              <a:chOff x="7274609" y="5706308"/>
              <a:chExt cx="192991" cy="303276"/>
            </a:xfrm>
          </p:grpSpPr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1C75E8DB-69BB-4046-9302-47388D112A7F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7" name="Group 786">
                <a:extLst>
                  <a:ext uri="{FF2B5EF4-FFF2-40B4-BE49-F238E27FC236}">
                    <a16:creationId xmlns:a16="http://schemas.microsoft.com/office/drawing/2014/main" id="{5DC8BBDF-CBAB-BF48-ACB2-A93A52EF5DB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3F168721-226A-5142-94B2-0B5439929AC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>
                  <a:extLst>
                    <a:ext uri="{FF2B5EF4-FFF2-40B4-BE49-F238E27FC236}">
                      <a16:creationId xmlns:a16="http://schemas.microsoft.com/office/drawing/2014/main" id="{062F93E1-4431-854B-AC36-31E1C3D5042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8" name="Rounded Rectangle 787">
                <a:extLst>
                  <a:ext uri="{FF2B5EF4-FFF2-40B4-BE49-F238E27FC236}">
                    <a16:creationId xmlns:a16="http://schemas.microsoft.com/office/drawing/2014/main" id="{D4640A2D-B638-284E-8E2D-240962B2D19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D552B793-BC24-8A4C-91D1-6C816DA889A0}"/>
                </a:ext>
              </a:extLst>
            </p:cNvPr>
            <p:cNvGrpSpPr/>
            <p:nvPr/>
          </p:nvGrpSpPr>
          <p:grpSpPr>
            <a:xfrm>
              <a:off x="2721829" y="5609717"/>
              <a:ext cx="192991" cy="303276"/>
              <a:chOff x="7274609" y="5706308"/>
              <a:chExt cx="192991" cy="303276"/>
            </a:xfrm>
          </p:grpSpPr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930B5436-3321-D34C-96E8-C07EB17E7DAC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31C10031-44BF-F749-B1BC-DAEC66002B09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21D66684-CB86-DF44-BB79-5ADCFCECD64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id="{BD07DF1E-2699-F44F-B8EE-768B87CFE73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3" name="Rounded Rectangle 782">
                <a:extLst>
                  <a:ext uri="{FF2B5EF4-FFF2-40B4-BE49-F238E27FC236}">
                    <a16:creationId xmlns:a16="http://schemas.microsoft.com/office/drawing/2014/main" id="{3284DCDB-CB21-8C48-A002-E6020BDD82F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B2DA25A5-5ECC-554F-92EA-BB17D240C803}"/>
                </a:ext>
              </a:extLst>
            </p:cNvPr>
            <p:cNvGrpSpPr/>
            <p:nvPr/>
          </p:nvGrpSpPr>
          <p:grpSpPr>
            <a:xfrm>
              <a:off x="4994685" y="5480921"/>
              <a:ext cx="182881" cy="425642"/>
              <a:chOff x="6671104" y="5584913"/>
              <a:chExt cx="182881" cy="425642"/>
            </a:xfrm>
          </p:grpSpPr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B3A0E20A-DCDB-E742-B264-82BFA64D1404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3B35157F-ADAD-7042-9369-61BCD2FE0311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E930BBBD-068F-7F44-98D5-C9243D6E4B9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Rectangle 779">
                  <a:extLst>
                    <a:ext uri="{FF2B5EF4-FFF2-40B4-BE49-F238E27FC236}">
                      <a16:creationId xmlns:a16="http://schemas.microsoft.com/office/drawing/2014/main" id="{6C24BB8B-008B-8547-AD4B-FE53559A22B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7" name="Rounded Rectangle 776">
                <a:extLst>
                  <a:ext uri="{FF2B5EF4-FFF2-40B4-BE49-F238E27FC236}">
                    <a16:creationId xmlns:a16="http://schemas.microsoft.com/office/drawing/2014/main" id="{2662165F-C7E9-0449-88D4-AA7F5E9D6CC1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id="{A36562D6-EBFA-D749-A89F-9A6CFD74AFFE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ED2606AD-5225-1B48-A727-A45F1BB981E8}"/>
                </a:ext>
              </a:extLst>
            </p:cNvPr>
            <p:cNvGrpSpPr/>
            <p:nvPr/>
          </p:nvGrpSpPr>
          <p:grpSpPr>
            <a:xfrm>
              <a:off x="4800171" y="5476556"/>
              <a:ext cx="182881" cy="425642"/>
              <a:chOff x="6671104" y="5584913"/>
              <a:chExt cx="182881" cy="425642"/>
            </a:xfrm>
          </p:grpSpPr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CAB854AC-6156-284D-A4FA-1323FAA3A47E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B5C0A701-82AD-124B-8193-5B363C1CEE3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EA67DCEF-2BB2-6647-9CE7-E475AEF5E16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id="{B3AFA6DC-AC55-F04B-93B0-E6F29D2B9FA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1" name="Rounded Rectangle 770">
                <a:extLst>
                  <a:ext uri="{FF2B5EF4-FFF2-40B4-BE49-F238E27FC236}">
                    <a16:creationId xmlns:a16="http://schemas.microsoft.com/office/drawing/2014/main" id="{5F11CC3A-C240-844B-A63C-81859022337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A367D8FF-ABCE-3448-9136-72EB1613045A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ABB4B22F-94EE-4643-B19B-D4F5E39FF68C}"/>
                </a:ext>
              </a:extLst>
            </p:cNvPr>
            <p:cNvGrpSpPr/>
            <p:nvPr/>
          </p:nvGrpSpPr>
          <p:grpSpPr>
            <a:xfrm>
              <a:off x="3569516" y="5596046"/>
              <a:ext cx="192991" cy="303276"/>
              <a:chOff x="7274609" y="5706308"/>
              <a:chExt cx="192991" cy="303276"/>
            </a:xfrm>
          </p:grpSpPr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5D624086-A968-1946-81EB-CB07A7A6CEC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AEE7529A-1745-D14C-8AF0-7C99FB46DAFF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E5F8E9DB-7E79-414E-9470-611F833D54E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>
                  <a:extLst>
                    <a:ext uri="{FF2B5EF4-FFF2-40B4-BE49-F238E27FC236}">
                      <a16:creationId xmlns:a16="http://schemas.microsoft.com/office/drawing/2014/main" id="{9BD56BB4-DE28-BE48-90E4-BB19FD2D874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6" name="Rounded Rectangle 765">
                <a:extLst>
                  <a:ext uri="{FF2B5EF4-FFF2-40B4-BE49-F238E27FC236}">
                    <a16:creationId xmlns:a16="http://schemas.microsoft.com/office/drawing/2014/main" id="{32B0958E-BE15-3942-824E-8D6801004C04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8B2B8F5B-A0A2-744D-A61D-E8A08A4193B1}"/>
                </a:ext>
              </a:extLst>
            </p:cNvPr>
            <p:cNvGrpSpPr/>
            <p:nvPr/>
          </p:nvGrpSpPr>
          <p:grpSpPr>
            <a:xfrm>
              <a:off x="4332339" y="5600517"/>
              <a:ext cx="192991" cy="303276"/>
              <a:chOff x="7274609" y="5706308"/>
              <a:chExt cx="192991" cy="303276"/>
            </a:xfrm>
          </p:grpSpPr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5CE4B038-28A2-A542-B449-2FCD7A028394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42785EE0-43CA-434E-93D8-A710FA2A648B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62" name="Oval 761">
                  <a:extLst>
                    <a:ext uri="{FF2B5EF4-FFF2-40B4-BE49-F238E27FC236}">
                      <a16:creationId xmlns:a16="http://schemas.microsoft.com/office/drawing/2014/main" id="{5069B3BD-2514-C44E-AB27-0EDCDCB8317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Rectangle 762">
                  <a:extLst>
                    <a:ext uri="{FF2B5EF4-FFF2-40B4-BE49-F238E27FC236}">
                      <a16:creationId xmlns:a16="http://schemas.microsoft.com/office/drawing/2014/main" id="{A1E4B08F-B880-4242-A3CB-44DB8BEADFA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1" name="Rounded Rectangle 760">
                <a:extLst>
                  <a:ext uri="{FF2B5EF4-FFF2-40B4-BE49-F238E27FC236}">
                    <a16:creationId xmlns:a16="http://schemas.microsoft.com/office/drawing/2014/main" id="{0E75251A-BCA2-E342-BFB5-9BE660DDA15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EA219A31-3BD1-BA4F-B5F3-8AA5F5CB9878}"/>
                </a:ext>
              </a:extLst>
            </p:cNvPr>
            <p:cNvGrpSpPr/>
            <p:nvPr/>
          </p:nvGrpSpPr>
          <p:grpSpPr>
            <a:xfrm>
              <a:off x="4546288" y="5595531"/>
              <a:ext cx="192991" cy="303276"/>
              <a:chOff x="7274609" y="5706308"/>
              <a:chExt cx="192991" cy="303276"/>
            </a:xfrm>
          </p:grpSpPr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99E52D69-05C4-B148-8B40-EA72E903B281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5" name="Group 754">
                <a:extLst>
                  <a:ext uri="{FF2B5EF4-FFF2-40B4-BE49-F238E27FC236}">
                    <a16:creationId xmlns:a16="http://schemas.microsoft.com/office/drawing/2014/main" id="{D2C7A6E4-5C2D-5144-94CE-15CC32F36963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57" name="Oval 756">
                  <a:extLst>
                    <a:ext uri="{FF2B5EF4-FFF2-40B4-BE49-F238E27FC236}">
                      <a16:creationId xmlns:a16="http://schemas.microsoft.com/office/drawing/2014/main" id="{8D3318E9-7C3B-3149-9D87-C43527403CE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Rectangle 757">
                  <a:extLst>
                    <a:ext uri="{FF2B5EF4-FFF2-40B4-BE49-F238E27FC236}">
                      <a16:creationId xmlns:a16="http://schemas.microsoft.com/office/drawing/2014/main" id="{164E2C93-76D4-D445-AE47-C34899BDB1A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6" name="Rounded Rectangle 755">
                <a:extLst>
                  <a:ext uri="{FF2B5EF4-FFF2-40B4-BE49-F238E27FC236}">
                    <a16:creationId xmlns:a16="http://schemas.microsoft.com/office/drawing/2014/main" id="{DE344CC1-5077-9D4F-89A8-CB5507F5033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587C5DA0-22D6-EF44-9B56-A284679937BF}"/>
                </a:ext>
              </a:extLst>
            </p:cNvPr>
            <p:cNvGrpSpPr/>
            <p:nvPr/>
          </p:nvGrpSpPr>
          <p:grpSpPr>
            <a:xfrm>
              <a:off x="3131577" y="5480379"/>
              <a:ext cx="182881" cy="425642"/>
              <a:chOff x="6671104" y="5584913"/>
              <a:chExt cx="182881" cy="425642"/>
            </a:xfrm>
          </p:grpSpPr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1793D5FB-07CB-3B48-8E6F-94A21672557B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B6D7D9BC-2CFD-3D40-B3C3-B13A536F6768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F50D541E-BB0B-1541-BF87-14BE6160DE2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Rectangle 752">
                  <a:extLst>
                    <a:ext uri="{FF2B5EF4-FFF2-40B4-BE49-F238E27FC236}">
                      <a16:creationId xmlns:a16="http://schemas.microsoft.com/office/drawing/2014/main" id="{9F41E834-E357-7D48-B266-56DFAFEAEEB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9" name="Rounded Rectangle 748">
                <a:extLst>
                  <a:ext uri="{FF2B5EF4-FFF2-40B4-BE49-F238E27FC236}">
                    <a16:creationId xmlns:a16="http://schemas.microsoft.com/office/drawing/2014/main" id="{8632C8E0-4163-D84D-A221-F8B51DE3EDF8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25B11933-4254-4E48-88D9-2083202657DA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2B16CA2F-C3F5-5049-8819-0F47C3EF6156}"/>
                </a:ext>
              </a:extLst>
            </p:cNvPr>
            <p:cNvGrpSpPr/>
            <p:nvPr/>
          </p:nvGrpSpPr>
          <p:grpSpPr>
            <a:xfrm>
              <a:off x="2937063" y="5476014"/>
              <a:ext cx="182881" cy="425642"/>
              <a:chOff x="6671104" y="5584913"/>
              <a:chExt cx="182881" cy="425642"/>
            </a:xfrm>
          </p:grpSpPr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59598C-30DE-0C4D-A7BA-DF6CFB3F10D1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6" name="Group 735">
                <a:extLst>
                  <a:ext uri="{FF2B5EF4-FFF2-40B4-BE49-F238E27FC236}">
                    <a16:creationId xmlns:a16="http://schemas.microsoft.com/office/drawing/2014/main" id="{2322736D-7D5C-EC48-AE7B-79FB24370A6B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C14563A5-9A53-6A47-821F-F4FF688DEEE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id="{22923D3C-AABE-D642-836B-9A71B792C57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3" name="Rounded Rectangle 742">
                <a:extLst>
                  <a:ext uri="{FF2B5EF4-FFF2-40B4-BE49-F238E27FC236}">
                    <a16:creationId xmlns:a16="http://schemas.microsoft.com/office/drawing/2014/main" id="{ECAEC566-AB06-904A-8B96-17F668BDCB22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CD51B14F-10BE-6849-B905-12288EDE1D5F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D5B144B-6C6D-C14E-B42B-C8468A8BA82E}"/>
                </a:ext>
              </a:extLst>
            </p:cNvPr>
            <p:cNvGrpSpPr/>
            <p:nvPr/>
          </p:nvGrpSpPr>
          <p:grpSpPr>
            <a:xfrm>
              <a:off x="2096431" y="5477496"/>
              <a:ext cx="182881" cy="425642"/>
              <a:chOff x="6671104" y="5584913"/>
              <a:chExt cx="182881" cy="425642"/>
            </a:xfrm>
          </p:grpSpPr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A645B056-C66D-EF4E-B340-1A1971F0A884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FE2AC4F4-2C2A-7A46-AF35-4DAE610AC0F8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D29B562D-596A-204E-B2A8-5D54BE02F64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Rectangle 733">
                  <a:extLst>
                    <a:ext uri="{FF2B5EF4-FFF2-40B4-BE49-F238E27FC236}">
                      <a16:creationId xmlns:a16="http://schemas.microsoft.com/office/drawing/2014/main" id="{CC9412E0-2585-EC42-A67D-52660270B6E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0" name="Rounded Rectangle 729">
                <a:extLst>
                  <a:ext uri="{FF2B5EF4-FFF2-40B4-BE49-F238E27FC236}">
                    <a16:creationId xmlns:a16="http://schemas.microsoft.com/office/drawing/2014/main" id="{7B774E6B-F90C-CC41-A9A2-F03EBF65BC67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0CC186CD-921B-3F40-A177-FC500227C6D0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74D3EA40-4D60-614C-AF18-FCCA9C01167D}"/>
                </a:ext>
              </a:extLst>
            </p:cNvPr>
            <p:cNvGrpSpPr/>
            <p:nvPr/>
          </p:nvGrpSpPr>
          <p:grpSpPr>
            <a:xfrm>
              <a:off x="1901917" y="5473131"/>
              <a:ext cx="182881" cy="425642"/>
              <a:chOff x="6671104" y="5584913"/>
              <a:chExt cx="182881" cy="425642"/>
            </a:xfrm>
          </p:grpSpPr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24AD862F-93D7-4B43-BBD5-2E69DF98A19B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A8EB44EB-E4F3-DE40-B88A-78DE21C362C5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26" name="Oval 725">
                  <a:extLst>
                    <a:ext uri="{FF2B5EF4-FFF2-40B4-BE49-F238E27FC236}">
                      <a16:creationId xmlns:a16="http://schemas.microsoft.com/office/drawing/2014/main" id="{2A167E49-2E2B-2D40-AA7A-6BDAB3553B5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>
                  <a:extLst>
                    <a:ext uri="{FF2B5EF4-FFF2-40B4-BE49-F238E27FC236}">
                      <a16:creationId xmlns:a16="http://schemas.microsoft.com/office/drawing/2014/main" id="{7022DDB5-B04F-F746-8DE3-468C39138EA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2" name="Rounded Rectangle 721">
                <a:extLst>
                  <a:ext uri="{FF2B5EF4-FFF2-40B4-BE49-F238E27FC236}">
                    <a16:creationId xmlns:a16="http://schemas.microsoft.com/office/drawing/2014/main" id="{DD14FE65-BD11-634D-9A07-B5A0E5261459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951BBDC7-B159-7640-AC1D-960FCE191D5E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D0536543-B499-5341-9E2C-CF5DD5E8F27D}"/>
                </a:ext>
              </a:extLst>
            </p:cNvPr>
            <p:cNvGrpSpPr/>
            <p:nvPr/>
          </p:nvGrpSpPr>
          <p:grpSpPr>
            <a:xfrm>
              <a:off x="3355567" y="5601032"/>
              <a:ext cx="192991" cy="303276"/>
              <a:chOff x="7274609" y="5706308"/>
              <a:chExt cx="192991" cy="303276"/>
            </a:xfrm>
          </p:grpSpPr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661D86E7-AEBC-6E48-AC33-D15A744F7C9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5" name="Group 714">
                <a:extLst>
                  <a:ext uri="{FF2B5EF4-FFF2-40B4-BE49-F238E27FC236}">
                    <a16:creationId xmlns:a16="http://schemas.microsoft.com/office/drawing/2014/main" id="{10D6FBE2-E708-5C49-9673-FCA8CB9DEEC6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18" name="Oval 717">
                  <a:extLst>
                    <a:ext uri="{FF2B5EF4-FFF2-40B4-BE49-F238E27FC236}">
                      <a16:creationId xmlns:a16="http://schemas.microsoft.com/office/drawing/2014/main" id="{861BD02E-1550-A845-906F-5820AF33BB1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>
                  <a:extLst>
                    <a:ext uri="{FF2B5EF4-FFF2-40B4-BE49-F238E27FC236}">
                      <a16:creationId xmlns:a16="http://schemas.microsoft.com/office/drawing/2014/main" id="{4E27C278-E3D5-314A-943B-CBFA22006A4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7" name="Rounded Rectangle 716">
                <a:extLst>
                  <a:ext uri="{FF2B5EF4-FFF2-40B4-BE49-F238E27FC236}">
                    <a16:creationId xmlns:a16="http://schemas.microsoft.com/office/drawing/2014/main" id="{8AC32C66-B9CF-804B-B9F3-D11FA684E9F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3014C1FE-3670-E643-B2F2-B54854162D11}"/>
                </a:ext>
              </a:extLst>
            </p:cNvPr>
            <p:cNvCxnSpPr>
              <a:cxnSpLocks/>
            </p:cNvCxnSpPr>
            <p:nvPr/>
          </p:nvCxnSpPr>
          <p:spPr>
            <a:xfrm>
              <a:off x="1704811" y="6061890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83AF1C0-F2F1-A549-A73F-A0194182AD0F}"/>
                </a:ext>
              </a:extLst>
            </p:cNvPr>
            <p:cNvSpPr txBox="1"/>
            <p:nvPr/>
          </p:nvSpPr>
          <p:spPr>
            <a:xfrm rot="16200000">
              <a:off x="1650271" y="5777530"/>
              <a:ext cx="221636" cy="401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74D94C91-EEBA-C94C-BEA9-76F9C0FA7015}"/>
                </a:ext>
              </a:extLst>
            </p:cNvPr>
            <p:cNvSpPr txBox="1"/>
            <p:nvPr/>
          </p:nvSpPr>
          <p:spPr>
            <a:xfrm rot="16200000">
              <a:off x="5182532" y="5773943"/>
              <a:ext cx="252384" cy="401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88B89737-8807-9F43-84E0-347E21B560A4}"/>
                </a:ext>
              </a:extLst>
            </p:cNvPr>
            <p:cNvSpPr/>
            <p:nvPr/>
          </p:nvSpPr>
          <p:spPr>
            <a:xfrm>
              <a:off x="1905000" y="4934154"/>
              <a:ext cx="3275996" cy="355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</a:t>
              </a:r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52F30C85-8258-D64B-AD45-FCFF54D6972B}"/>
                </a:ext>
              </a:extLst>
            </p:cNvPr>
            <p:cNvSpPr/>
            <p:nvPr/>
          </p:nvSpPr>
          <p:spPr>
            <a:xfrm>
              <a:off x="1905000" y="5336490"/>
              <a:ext cx="3275706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28B3B9AE-59F6-1642-9972-F9720CDD97DF}"/>
                </a:ext>
              </a:extLst>
            </p:cNvPr>
            <p:cNvSpPr/>
            <p:nvPr/>
          </p:nvSpPr>
          <p:spPr>
            <a:xfrm>
              <a:off x="2292022" y="5574377"/>
              <a:ext cx="621792" cy="2293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N6 SOC </a:t>
              </a: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7BC50686-5949-FD4E-84DE-656099609B4A}"/>
                </a:ext>
              </a:extLst>
            </p:cNvPr>
            <p:cNvSpPr/>
            <p:nvPr/>
          </p:nvSpPr>
          <p:spPr>
            <a:xfrm>
              <a:off x="3354482" y="5604562"/>
              <a:ext cx="142163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SRAM</a:t>
              </a: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0254BC01-FAE2-4147-90DB-3D3902EDD7EB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5299914"/>
              <a:ext cx="3275706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6BCC285F-8CDD-114D-B8B6-6E0C53A27091}"/>
                </a:ext>
              </a:extLst>
            </p:cNvPr>
            <p:cNvGrpSpPr/>
            <p:nvPr/>
          </p:nvGrpSpPr>
          <p:grpSpPr>
            <a:xfrm>
              <a:off x="3355122" y="5475014"/>
              <a:ext cx="376078" cy="70185"/>
              <a:chOff x="8056188" y="5806349"/>
              <a:chExt cx="574030" cy="119279"/>
            </a:xfrm>
          </p:grpSpPr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477F1E8E-DFB6-9645-ACB1-60CE31C62D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954830E6-0DB9-D942-B47A-258E73D5541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712" name="Oval 711">
                    <a:extLst>
                      <a:ext uri="{FF2B5EF4-FFF2-40B4-BE49-F238E27FC236}">
                        <a16:creationId xmlns:a16="http://schemas.microsoft.com/office/drawing/2014/main" id="{3E3E7B3C-F4AD-A144-B5C8-26FB1AB1C3A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3" name="Rectangle 712">
                    <a:extLst>
                      <a:ext uri="{FF2B5EF4-FFF2-40B4-BE49-F238E27FC236}">
                        <a16:creationId xmlns:a16="http://schemas.microsoft.com/office/drawing/2014/main" id="{9F0F8CD8-6EE3-DA42-9777-156B892138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7CB06476-B744-A242-8E2D-D066E5EBDB87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710" name="Oval 709">
                    <a:extLst>
                      <a:ext uri="{FF2B5EF4-FFF2-40B4-BE49-F238E27FC236}">
                        <a16:creationId xmlns:a16="http://schemas.microsoft.com/office/drawing/2014/main" id="{724F7AFA-E32C-6241-9F9D-4D0C0EBE146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F68D2D29-5FCD-8744-A546-77DD41A30D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5" name="Group 684">
                  <a:extLst>
                    <a:ext uri="{FF2B5EF4-FFF2-40B4-BE49-F238E27FC236}">
                      <a16:creationId xmlns:a16="http://schemas.microsoft.com/office/drawing/2014/main" id="{6B341D34-35FB-3646-AFA7-B7D7E08ED85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707" name="Oval 706">
                    <a:extLst>
                      <a:ext uri="{FF2B5EF4-FFF2-40B4-BE49-F238E27FC236}">
                        <a16:creationId xmlns:a16="http://schemas.microsoft.com/office/drawing/2014/main" id="{A124F1A9-DF56-E34E-A527-897B5AA50B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5551070F-8586-DA45-A946-2692F174AF0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8A349AEE-1E0B-AD45-B01D-38097C1A117F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704" name="Oval 703">
                    <a:extLst>
                      <a:ext uri="{FF2B5EF4-FFF2-40B4-BE49-F238E27FC236}">
                        <a16:creationId xmlns:a16="http://schemas.microsoft.com/office/drawing/2014/main" id="{AA633019-6632-2549-B3AE-004A901936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5" name="Rectangle 704">
                    <a:extLst>
                      <a:ext uri="{FF2B5EF4-FFF2-40B4-BE49-F238E27FC236}">
                        <a16:creationId xmlns:a16="http://schemas.microsoft.com/office/drawing/2014/main" id="{D80F87C7-4587-D742-9E89-BA67DA7F8B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7DCA7046-CC99-0547-8BDF-34AE3BC3D692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99" name="Oval 698">
                    <a:extLst>
                      <a:ext uri="{FF2B5EF4-FFF2-40B4-BE49-F238E27FC236}">
                        <a16:creationId xmlns:a16="http://schemas.microsoft.com/office/drawing/2014/main" id="{D22134F7-77D7-504A-9211-22B3279DF9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22288288-F19C-3C45-ACCF-2DA3CF6BA1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E66E063-85CA-814B-A0B4-9C6D7F9D5840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695" name="Oval 694">
                    <a:extLst>
                      <a:ext uri="{FF2B5EF4-FFF2-40B4-BE49-F238E27FC236}">
                        <a16:creationId xmlns:a16="http://schemas.microsoft.com/office/drawing/2014/main" id="{B304C6F4-50FC-4C45-823E-A4F94E92CFD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23987C0C-1523-8842-846E-DCB52E1CD8D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9767E840-FB94-4C4D-AD9B-4041978B789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693" name="Oval 692">
                    <a:extLst>
                      <a:ext uri="{FF2B5EF4-FFF2-40B4-BE49-F238E27FC236}">
                        <a16:creationId xmlns:a16="http://schemas.microsoft.com/office/drawing/2014/main" id="{9ED0ACBF-C2F7-8241-8F9C-162F6E2D91A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4599E367-AA1C-5246-A4D1-B7FBD932BE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45116851-39FB-A145-BF07-CDA6910B8F70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691" name="Oval 690">
                    <a:extLst>
                      <a:ext uri="{FF2B5EF4-FFF2-40B4-BE49-F238E27FC236}">
                        <a16:creationId xmlns:a16="http://schemas.microsoft.com/office/drawing/2014/main" id="{B17F915A-9667-024D-BF3D-767DFB5C8DA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F72D9204-A59D-F243-A476-F69896ECBB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9C2ED494-3BA4-D143-AA0A-2C2D34848F12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673" name="Rectangle 672">
                  <a:extLst>
                    <a:ext uri="{FF2B5EF4-FFF2-40B4-BE49-F238E27FC236}">
                      <a16:creationId xmlns:a16="http://schemas.microsoft.com/office/drawing/2014/main" id="{F87EEA79-10C5-1444-8CA1-77B7BEF98E5F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>
                  <a:extLst>
                    <a:ext uri="{FF2B5EF4-FFF2-40B4-BE49-F238E27FC236}">
                      <a16:creationId xmlns:a16="http://schemas.microsoft.com/office/drawing/2014/main" id="{D8E05DFE-6B56-344F-95AA-2C72D80ED1E0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>
                  <a:extLst>
                    <a:ext uri="{FF2B5EF4-FFF2-40B4-BE49-F238E27FC236}">
                      <a16:creationId xmlns:a16="http://schemas.microsoft.com/office/drawing/2014/main" id="{76884338-49F3-1C42-A6A1-2AAF632436F5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>
                  <a:extLst>
                    <a:ext uri="{FF2B5EF4-FFF2-40B4-BE49-F238E27FC236}">
                      <a16:creationId xmlns:a16="http://schemas.microsoft.com/office/drawing/2014/main" id="{7AF2E7DD-2730-5B4E-87FB-546CF96D3705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>
                  <a:extLst>
                    <a:ext uri="{FF2B5EF4-FFF2-40B4-BE49-F238E27FC236}">
                      <a16:creationId xmlns:a16="http://schemas.microsoft.com/office/drawing/2014/main" id="{E6C5E264-5B5F-EA45-84E0-75BA242F28BE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>
                  <a:extLst>
                    <a:ext uri="{FF2B5EF4-FFF2-40B4-BE49-F238E27FC236}">
                      <a16:creationId xmlns:a16="http://schemas.microsoft.com/office/drawing/2014/main" id="{67DD1C4B-CDFE-AB42-B0A1-2179EB2FBD71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>
                  <a:extLst>
                    <a:ext uri="{FF2B5EF4-FFF2-40B4-BE49-F238E27FC236}">
                      <a16:creationId xmlns:a16="http://schemas.microsoft.com/office/drawing/2014/main" id="{22D60854-A2C9-F942-9CBB-828B3C50A6A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>
                  <a:extLst>
                    <a:ext uri="{FF2B5EF4-FFF2-40B4-BE49-F238E27FC236}">
                      <a16:creationId xmlns:a16="http://schemas.microsoft.com/office/drawing/2014/main" id="{1ADE29CB-8DA7-CC43-B7F7-DD3EAF54DE8E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2841AFB5-6D57-544D-86BB-6D6088C0DEF3}"/>
                </a:ext>
              </a:extLst>
            </p:cNvPr>
            <p:cNvGrpSpPr/>
            <p:nvPr/>
          </p:nvGrpSpPr>
          <p:grpSpPr>
            <a:xfrm>
              <a:off x="3744365" y="5475015"/>
              <a:ext cx="376078" cy="70185"/>
              <a:chOff x="8056188" y="5806349"/>
              <a:chExt cx="574030" cy="119279"/>
            </a:xfrm>
          </p:grpSpPr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7F697131-2BDB-254A-8545-57CFC2156E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E61E6B16-887A-DD49-BCED-C1A75705F354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AC84E40B-06CD-4A46-A0F0-B976576BBA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Rectangle 668">
                    <a:extLst>
                      <a:ext uri="{FF2B5EF4-FFF2-40B4-BE49-F238E27FC236}">
                        <a16:creationId xmlns:a16="http://schemas.microsoft.com/office/drawing/2014/main" id="{3EA9F501-8B1D-7547-B6C1-724144C7FC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EA347ECC-7513-F045-8EAD-89DFB4D79B32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650" name="Oval 649">
                    <a:extLst>
                      <a:ext uri="{FF2B5EF4-FFF2-40B4-BE49-F238E27FC236}">
                        <a16:creationId xmlns:a16="http://schemas.microsoft.com/office/drawing/2014/main" id="{4A858921-ED91-9C4A-A6EA-24B6FE44D1A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1" name="Rectangle 650">
                    <a:extLst>
                      <a:ext uri="{FF2B5EF4-FFF2-40B4-BE49-F238E27FC236}">
                        <a16:creationId xmlns:a16="http://schemas.microsoft.com/office/drawing/2014/main" id="{B3280AA4-A2F6-2347-A450-3D8CD8453CE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7" name="Group 626">
                  <a:extLst>
                    <a:ext uri="{FF2B5EF4-FFF2-40B4-BE49-F238E27FC236}">
                      <a16:creationId xmlns:a16="http://schemas.microsoft.com/office/drawing/2014/main" id="{F7A64BC2-997F-FA4E-A6C3-756145651D6F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648" name="Oval 647">
                    <a:extLst>
                      <a:ext uri="{FF2B5EF4-FFF2-40B4-BE49-F238E27FC236}">
                        <a16:creationId xmlns:a16="http://schemas.microsoft.com/office/drawing/2014/main" id="{235BF061-BCE6-1A49-A212-0157E9F7FD8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9" name="Rectangle 648">
                    <a:extLst>
                      <a:ext uri="{FF2B5EF4-FFF2-40B4-BE49-F238E27FC236}">
                        <a16:creationId xmlns:a16="http://schemas.microsoft.com/office/drawing/2014/main" id="{A571998F-67B7-4C4D-825E-EBF8C51713E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8" name="Group 627">
                  <a:extLst>
                    <a:ext uri="{FF2B5EF4-FFF2-40B4-BE49-F238E27FC236}">
                      <a16:creationId xmlns:a16="http://schemas.microsoft.com/office/drawing/2014/main" id="{A0DE0F13-6902-8149-B1B5-2B464FEDDFBD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645" name="Oval 644">
                    <a:extLst>
                      <a:ext uri="{FF2B5EF4-FFF2-40B4-BE49-F238E27FC236}">
                        <a16:creationId xmlns:a16="http://schemas.microsoft.com/office/drawing/2014/main" id="{55B18C87-854E-3843-8B41-85ED078A69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7" name="Rectangle 646">
                    <a:extLst>
                      <a:ext uri="{FF2B5EF4-FFF2-40B4-BE49-F238E27FC236}">
                        <a16:creationId xmlns:a16="http://schemas.microsoft.com/office/drawing/2014/main" id="{ADCF8C7D-A636-DA45-A4D4-A1788FB4DF5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9" name="Group 628">
                  <a:extLst>
                    <a:ext uri="{FF2B5EF4-FFF2-40B4-BE49-F238E27FC236}">
                      <a16:creationId xmlns:a16="http://schemas.microsoft.com/office/drawing/2014/main" id="{FA1704F9-B381-E840-B825-4B5F4008EDEE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42" name="Oval 641">
                    <a:extLst>
                      <a:ext uri="{FF2B5EF4-FFF2-40B4-BE49-F238E27FC236}">
                        <a16:creationId xmlns:a16="http://schemas.microsoft.com/office/drawing/2014/main" id="{C62ADCC5-4928-1D4C-9560-DE2587D356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A6F64CE6-ACDA-C948-A91A-118432B902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E44E1AF0-EAD2-104D-A995-A437DD023BBF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637" name="Oval 636">
                    <a:extLst>
                      <a:ext uri="{FF2B5EF4-FFF2-40B4-BE49-F238E27FC236}">
                        <a16:creationId xmlns:a16="http://schemas.microsoft.com/office/drawing/2014/main" id="{6F015052-2DA8-444A-9C22-758F63B1F7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8" name="Rectangle 637">
                    <a:extLst>
                      <a:ext uri="{FF2B5EF4-FFF2-40B4-BE49-F238E27FC236}">
                        <a16:creationId xmlns:a16="http://schemas.microsoft.com/office/drawing/2014/main" id="{9085A956-1AA3-7B4C-890C-8A2D5CC6963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40E32C71-2312-5D43-A56B-253115EBD362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635" name="Oval 634">
                    <a:extLst>
                      <a:ext uri="{FF2B5EF4-FFF2-40B4-BE49-F238E27FC236}">
                        <a16:creationId xmlns:a16="http://schemas.microsoft.com/office/drawing/2014/main" id="{20FEBDA8-2E13-804E-9977-3217E99307F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985D4649-5E45-B644-8553-185020AB1B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2" name="Group 631">
                  <a:extLst>
                    <a:ext uri="{FF2B5EF4-FFF2-40B4-BE49-F238E27FC236}">
                      <a16:creationId xmlns:a16="http://schemas.microsoft.com/office/drawing/2014/main" id="{3E8CE6EC-FDC6-954E-ABB6-7384FACC54B7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633" name="Oval 632">
                    <a:extLst>
                      <a:ext uri="{FF2B5EF4-FFF2-40B4-BE49-F238E27FC236}">
                        <a16:creationId xmlns:a16="http://schemas.microsoft.com/office/drawing/2014/main" id="{E6B360DE-B9C2-7A49-84A2-C8A4D89AD0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Rectangle 633">
                    <a:extLst>
                      <a:ext uri="{FF2B5EF4-FFF2-40B4-BE49-F238E27FC236}">
                        <a16:creationId xmlns:a16="http://schemas.microsoft.com/office/drawing/2014/main" id="{D3D213E5-2AA6-D645-8886-5E942206C92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6" name="Group 615">
                <a:extLst>
                  <a:ext uri="{FF2B5EF4-FFF2-40B4-BE49-F238E27FC236}">
                    <a16:creationId xmlns:a16="http://schemas.microsoft.com/office/drawing/2014/main" id="{DACE7955-95C1-9447-A6BE-1FC680DA92A2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617" name="Rectangle 616">
                  <a:extLst>
                    <a:ext uri="{FF2B5EF4-FFF2-40B4-BE49-F238E27FC236}">
                      <a16:creationId xmlns:a16="http://schemas.microsoft.com/office/drawing/2014/main" id="{FA2BCE0C-7A0F-744B-A912-7ADDBB26BBD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9FCEE628-26A7-5E42-98FA-5FAF4384ADD7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>
                  <a:extLst>
                    <a:ext uri="{FF2B5EF4-FFF2-40B4-BE49-F238E27FC236}">
                      <a16:creationId xmlns:a16="http://schemas.microsoft.com/office/drawing/2014/main" id="{E8ACB1C8-27F4-E042-9778-86BA71CFB660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>
                  <a:extLst>
                    <a:ext uri="{FF2B5EF4-FFF2-40B4-BE49-F238E27FC236}">
                      <a16:creationId xmlns:a16="http://schemas.microsoft.com/office/drawing/2014/main" id="{275231EE-50C2-8348-B1A8-494B7358DA44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>
                  <a:extLst>
                    <a:ext uri="{FF2B5EF4-FFF2-40B4-BE49-F238E27FC236}">
                      <a16:creationId xmlns:a16="http://schemas.microsoft.com/office/drawing/2014/main" id="{89ECB55D-4A60-EE4F-930E-AAF591984AA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BC921309-00B6-514E-840F-6C5EDFB5A80D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>
                  <a:extLst>
                    <a:ext uri="{FF2B5EF4-FFF2-40B4-BE49-F238E27FC236}">
                      <a16:creationId xmlns:a16="http://schemas.microsoft.com/office/drawing/2014/main" id="{2EBA2694-AD9B-F948-B622-C81C4D467CF1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>
                  <a:extLst>
                    <a:ext uri="{FF2B5EF4-FFF2-40B4-BE49-F238E27FC236}">
                      <a16:creationId xmlns:a16="http://schemas.microsoft.com/office/drawing/2014/main" id="{48A10FCB-C7FF-0F40-9BA0-277CBBC5E1BB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4A645FDF-4745-2148-9C2D-0044DC0838FD}"/>
                </a:ext>
              </a:extLst>
            </p:cNvPr>
            <p:cNvGrpSpPr/>
            <p:nvPr/>
          </p:nvGrpSpPr>
          <p:grpSpPr>
            <a:xfrm>
              <a:off x="4139511" y="5475015"/>
              <a:ext cx="376078" cy="70185"/>
              <a:chOff x="8056188" y="5806349"/>
              <a:chExt cx="574030" cy="119279"/>
            </a:xfrm>
          </p:grpSpPr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00B8E8CB-C8D3-AC41-8E0F-5C7A91B9E2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A073DCA2-8F40-2548-9DC3-C80C6D69C243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613" name="Oval 612">
                    <a:extLst>
                      <a:ext uri="{FF2B5EF4-FFF2-40B4-BE49-F238E27FC236}">
                        <a16:creationId xmlns:a16="http://schemas.microsoft.com/office/drawing/2014/main" id="{6532023E-F37F-5045-8F9B-5891C8923D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4" name="Rectangle 613">
                    <a:extLst>
                      <a:ext uri="{FF2B5EF4-FFF2-40B4-BE49-F238E27FC236}">
                        <a16:creationId xmlns:a16="http://schemas.microsoft.com/office/drawing/2014/main" id="{3E209927-091B-4E45-BF28-89913028F1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id="{E152B48C-3CAB-6B4F-87BA-CE45FE964369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611" name="Oval 610">
                    <a:extLst>
                      <a:ext uri="{FF2B5EF4-FFF2-40B4-BE49-F238E27FC236}">
                        <a16:creationId xmlns:a16="http://schemas.microsoft.com/office/drawing/2014/main" id="{0D44B973-C66F-8441-8455-849D532C6A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2" name="Rectangle 611">
                    <a:extLst>
                      <a:ext uri="{FF2B5EF4-FFF2-40B4-BE49-F238E27FC236}">
                        <a16:creationId xmlns:a16="http://schemas.microsoft.com/office/drawing/2014/main" id="{894DFA34-AFD6-B44E-B16E-0D4554C8090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0" name="Group 589">
                  <a:extLst>
                    <a:ext uri="{FF2B5EF4-FFF2-40B4-BE49-F238E27FC236}">
                      <a16:creationId xmlns:a16="http://schemas.microsoft.com/office/drawing/2014/main" id="{F71F0689-A18C-334F-94C4-48D6B91B640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609" name="Oval 608">
                    <a:extLst>
                      <a:ext uri="{FF2B5EF4-FFF2-40B4-BE49-F238E27FC236}">
                        <a16:creationId xmlns:a16="http://schemas.microsoft.com/office/drawing/2014/main" id="{4A28A773-4B75-6141-BADF-86A81BCB66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0" name="Rectangle 609">
                    <a:extLst>
                      <a:ext uri="{FF2B5EF4-FFF2-40B4-BE49-F238E27FC236}">
                        <a16:creationId xmlns:a16="http://schemas.microsoft.com/office/drawing/2014/main" id="{E9C04B16-1511-4B4C-BC15-BD7DF8CF26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1" name="Group 590">
                  <a:extLst>
                    <a:ext uri="{FF2B5EF4-FFF2-40B4-BE49-F238E27FC236}">
                      <a16:creationId xmlns:a16="http://schemas.microsoft.com/office/drawing/2014/main" id="{CEE9A5D4-2D90-2944-AFBD-255B7CBA0F53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607" name="Oval 606">
                    <a:extLst>
                      <a:ext uri="{FF2B5EF4-FFF2-40B4-BE49-F238E27FC236}">
                        <a16:creationId xmlns:a16="http://schemas.microsoft.com/office/drawing/2014/main" id="{5A261067-180F-344E-A71F-E7D45A7ED9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E39B0E95-80CA-574F-9B58-3C510E40038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2" name="Group 591">
                  <a:extLst>
                    <a:ext uri="{FF2B5EF4-FFF2-40B4-BE49-F238E27FC236}">
                      <a16:creationId xmlns:a16="http://schemas.microsoft.com/office/drawing/2014/main" id="{C8690459-0A95-C841-9427-F4B5CD1940BF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05" name="Oval 604">
                    <a:extLst>
                      <a:ext uri="{FF2B5EF4-FFF2-40B4-BE49-F238E27FC236}">
                        <a16:creationId xmlns:a16="http://schemas.microsoft.com/office/drawing/2014/main" id="{ECA3ED3E-4A86-AB4C-96B3-B03F02CBD86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67595443-EC65-B04D-8EDC-D9549FEEC49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3" name="Group 592">
                  <a:extLst>
                    <a:ext uri="{FF2B5EF4-FFF2-40B4-BE49-F238E27FC236}">
                      <a16:creationId xmlns:a16="http://schemas.microsoft.com/office/drawing/2014/main" id="{98D1BDB7-101A-1145-BFEE-CFA2286BE04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600" name="Oval 599">
                    <a:extLst>
                      <a:ext uri="{FF2B5EF4-FFF2-40B4-BE49-F238E27FC236}">
                        <a16:creationId xmlns:a16="http://schemas.microsoft.com/office/drawing/2014/main" id="{B7C40F65-6CB3-AB46-9761-32F05756D23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4" name="Rectangle 603">
                    <a:extLst>
                      <a:ext uri="{FF2B5EF4-FFF2-40B4-BE49-F238E27FC236}">
                        <a16:creationId xmlns:a16="http://schemas.microsoft.com/office/drawing/2014/main" id="{34931130-E008-AD4F-AC93-E9C8008C8A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4" name="Group 593">
                  <a:extLst>
                    <a:ext uri="{FF2B5EF4-FFF2-40B4-BE49-F238E27FC236}">
                      <a16:creationId xmlns:a16="http://schemas.microsoft.com/office/drawing/2014/main" id="{7E2E6DBC-A177-2F41-AB4C-4F0F25F54A13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98" name="Oval 597">
                    <a:extLst>
                      <a:ext uri="{FF2B5EF4-FFF2-40B4-BE49-F238E27FC236}">
                        <a16:creationId xmlns:a16="http://schemas.microsoft.com/office/drawing/2014/main" id="{0BD6E4FA-D81C-5B44-839E-1D5C67C3628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9" name="Rectangle 598">
                    <a:extLst>
                      <a:ext uri="{FF2B5EF4-FFF2-40B4-BE49-F238E27FC236}">
                        <a16:creationId xmlns:a16="http://schemas.microsoft.com/office/drawing/2014/main" id="{08588B93-8D2D-D640-BCDD-E7436D4ED3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5" name="Group 594">
                  <a:extLst>
                    <a:ext uri="{FF2B5EF4-FFF2-40B4-BE49-F238E27FC236}">
                      <a16:creationId xmlns:a16="http://schemas.microsoft.com/office/drawing/2014/main" id="{F88B8FE3-3492-5445-A1D6-88C438A8A10E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96" name="Oval 595">
                    <a:extLst>
                      <a:ext uri="{FF2B5EF4-FFF2-40B4-BE49-F238E27FC236}">
                        <a16:creationId xmlns:a16="http://schemas.microsoft.com/office/drawing/2014/main" id="{B301EBD4-015D-2144-B56D-EC97C40669F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7" name="Rectangle 596">
                    <a:extLst>
                      <a:ext uri="{FF2B5EF4-FFF2-40B4-BE49-F238E27FC236}">
                        <a16:creationId xmlns:a16="http://schemas.microsoft.com/office/drawing/2014/main" id="{708310ED-B958-1B49-AD12-AA7C084E6D9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1FCA8241-FD9D-2949-8631-B183102F83C2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3D3664BB-3FFF-BA4D-9889-A4CC015E0DAC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id="{92265946-10E7-CF4A-AE7A-B7E1BA9996E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>
                  <a:extLst>
                    <a:ext uri="{FF2B5EF4-FFF2-40B4-BE49-F238E27FC236}">
                      <a16:creationId xmlns:a16="http://schemas.microsoft.com/office/drawing/2014/main" id="{DFDFBB33-6FFE-7E48-856B-3EDDDA0F6A9B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>
                  <a:extLst>
                    <a:ext uri="{FF2B5EF4-FFF2-40B4-BE49-F238E27FC236}">
                      <a16:creationId xmlns:a16="http://schemas.microsoft.com/office/drawing/2014/main" id="{8D5EBBB2-B605-A446-A735-99F7E820B6D2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>
                  <a:extLst>
                    <a:ext uri="{FF2B5EF4-FFF2-40B4-BE49-F238E27FC236}">
                      <a16:creationId xmlns:a16="http://schemas.microsoft.com/office/drawing/2014/main" id="{155A2DE4-BEE2-6241-8BEB-D29E91C035A4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>
                  <a:extLst>
                    <a:ext uri="{FF2B5EF4-FFF2-40B4-BE49-F238E27FC236}">
                      <a16:creationId xmlns:a16="http://schemas.microsoft.com/office/drawing/2014/main" id="{06D14EDD-5E56-714C-8C71-4680CE9A56BA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E16CE18F-810D-2D4F-8F39-7C813A7FBF1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>
                  <a:extLst>
                    <a:ext uri="{FF2B5EF4-FFF2-40B4-BE49-F238E27FC236}">
                      <a16:creationId xmlns:a16="http://schemas.microsoft.com/office/drawing/2014/main" id="{BD931889-2B8C-A546-AC4C-E02EC1227086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F992B274-8BC5-B44C-BA38-4D1691107145}"/>
                </a:ext>
              </a:extLst>
            </p:cNvPr>
            <p:cNvGrpSpPr/>
            <p:nvPr/>
          </p:nvGrpSpPr>
          <p:grpSpPr>
            <a:xfrm>
              <a:off x="2715704" y="5472345"/>
              <a:ext cx="180640" cy="69901"/>
              <a:chOff x="2556464" y="5692305"/>
              <a:chExt cx="180640" cy="69901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200300C3-E8BE-8947-A844-085D93F4A739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38BBE9B0-1B39-F648-81D4-52A8372E50E8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CF175A91-5CC7-3A4B-8D32-F68141131E6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C490FE4D-E31C-194E-9056-7A3393050177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F1BE8258-49A0-4648-9B96-A61B0B571F05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>
                  <a:extLst>
                    <a:ext uri="{FF2B5EF4-FFF2-40B4-BE49-F238E27FC236}">
                      <a16:creationId xmlns:a16="http://schemas.microsoft.com/office/drawing/2014/main" id="{95F8323E-9BDB-FB47-B2E9-12BE373D3DE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425309DD-3C04-5C44-A805-09423A9A9BA1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1677A4F2-EF81-D340-A708-E60C65CBF085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58044EAA-37B7-974E-AB6A-5982D0AB5B7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26D7C945-E6FC-5542-A289-7B240713B607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3BC6F4AC-47D5-0645-8B91-611A1794A08F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582A4A33-7DC7-284C-8B49-0008667798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52CE6294-9690-0246-AD12-F9DAF6BCFA82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56A4796F-44AE-1B43-A754-6DA8F2DB9F5E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55869575-985B-3646-83ED-5F3F60D827DF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0E9241E7-62DF-1C47-B8B8-72417E33CB0D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9F6923E6-32BE-0243-B9DE-D5D1D1C5EC18}"/>
                </a:ext>
              </a:extLst>
            </p:cNvPr>
            <p:cNvGrpSpPr/>
            <p:nvPr/>
          </p:nvGrpSpPr>
          <p:grpSpPr>
            <a:xfrm>
              <a:off x="4539624" y="5475299"/>
              <a:ext cx="180640" cy="69901"/>
              <a:chOff x="2556464" y="5692305"/>
              <a:chExt cx="180640" cy="69901"/>
            </a:xfrm>
          </p:grpSpPr>
          <p:grpSp>
            <p:nvGrpSpPr>
              <p:cNvPr id="546" name="Group 545">
                <a:extLst>
                  <a:ext uri="{FF2B5EF4-FFF2-40B4-BE49-F238E27FC236}">
                    <a16:creationId xmlns:a16="http://schemas.microsoft.com/office/drawing/2014/main" id="{367B4CA1-EE7F-7E4B-AF30-B3B5AC8F0A4C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26ECBDDF-6FD9-654D-BF84-BE9BE10051F6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D9B5F071-3F80-F349-98E4-ECCB1002030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D894CA51-17F6-DB41-9366-F3DF26F06DDA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582E34D6-5CB7-6A4F-979C-A940B97E7DCC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id="{E2849194-0F66-7846-ABF8-F8AD57D54A6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5049C62D-1EF2-8946-8AA2-55ED6458B080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C38C7B59-D2E8-2446-8B7C-55C9D047D666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7DA03820-E00A-0C48-B5C8-F1421B1BA8D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80A98ED0-0FBF-714F-9929-40AF9ED2523B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D89DD981-6FF5-C24A-A645-2A23C40AC513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>
                  <a:extLst>
                    <a:ext uri="{FF2B5EF4-FFF2-40B4-BE49-F238E27FC236}">
                      <a16:creationId xmlns:a16="http://schemas.microsoft.com/office/drawing/2014/main" id="{13161897-50BF-DB4C-BB3C-91D1A3FDF78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BE35835A-5414-D94A-BE50-58D92C1FBBDA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DF323DD7-0520-214F-81B4-7623D06E4EE7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54B34E60-A802-5B48-95F7-F0DDEB737D3B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CB3241DE-EE05-4E43-93F7-9AC257524221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BEDCC574-20CB-204D-BA34-D43E1E6F68E2}"/>
                </a:ext>
              </a:extLst>
            </p:cNvPr>
            <p:cNvCxnSpPr>
              <a:cxnSpLocks/>
            </p:cNvCxnSpPr>
            <p:nvPr/>
          </p:nvCxnSpPr>
          <p:spPr>
            <a:xfrm>
              <a:off x="1920240" y="5320703"/>
              <a:ext cx="3255264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A4475D71-A4E8-644B-9B2B-5FAA11F1E08C}"/>
                </a:ext>
              </a:extLst>
            </p:cNvPr>
            <p:cNvSpPr/>
            <p:nvPr/>
          </p:nvSpPr>
          <p:spPr>
            <a:xfrm>
              <a:off x="2294035" y="5541426"/>
              <a:ext cx="621792" cy="45719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B5EE3441-BBA8-474A-B587-6C968C01EC64}"/>
                </a:ext>
              </a:extLst>
            </p:cNvPr>
            <p:cNvSpPr/>
            <p:nvPr/>
          </p:nvSpPr>
          <p:spPr>
            <a:xfrm>
              <a:off x="3354482" y="5541426"/>
              <a:ext cx="1421630" cy="63136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5BE08479-602E-0749-A117-97A127BBDA25}"/>
                </a:ext>
              </a:extLst>
            </p:cNvPr>
            <p:cNvGrpSpPr/>
            <p:nvPr/>
          </p:nvGrpSpPr>
          <p:grpSpPr>
            <a:xfrm>
              <a:off x="2322576" y="5474024"/>
              <a:ext cx="376078" cy="70185"/>
              <a:chOff x="8056188" y="5806349"/>
              <a:chExt cx="574030" cy="119279"/>
            </a:xfrm>
          </p:grpSpPr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19CE7095-5436-404F-920C-5F18102342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A4FB6DB1-B97B-3043-A246-F5081C316D4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544" name="Oval 543">
                    <a:extLst>
                      <a:ext uri="{FF2B5EF4-FFF2-40B4-BE49-F238E27FC236}">
                        <a16:creationId xmlns:a16="http://schemas.microsoft.com/office/drawing/2014/main" id="{2D812A91-08D3-FF46-85F3-13F5A85BCE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" name="Rectangle 544">
                    <a:extLst>
                      <a:ext uri="{FF2B5EF4-FFF2-40B4-BE49-F238E27FC236}">
                        <a16:creationId xmlns:a16="http://schemas.microsoft.com/office/drawing/2014/main" id="{34EDB93E-10F4-E448-88F2-43366588E6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E9968E75-CD9C-3248-8901-0D766EF0DB84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542" name="Oval 541">
                    <a:extLst>
                      <a:ext uri="{FF2B5EF4-FFF2-40B4-BE49-F238E27FC236}">
                        <a16:creationId xmlns:a16="http://schemas.microsoft.com/office/drawing/2014/main" id="{AB24A43E-D2D8-3249-B8B4-E8088B4E4DA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Rectangle 542">
                    <a:extLst>
                      <a:ext uri="{FF2B5EF4-FFF2-40B4-BE49-F238E27FC236}">
                        <a16:creationId xmlns:a16="http://schemas.microsoft.com/office/drawing/2014/main" id="{C3B0DFF9-EB59-3F45-8804-B378860090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B58DA182-6D42-9747-9CEB-00C6F035FA0E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540" name="Oval 539">
                    <a:extLst>
                      <a:ext uri="{FF2B5EF4-FFF2-40B4-BE49-F238E27FC236}">
                        <a16:creationId xmlns:a16="http://schemas.microsoft.com/office/drawing/2014/main" id="{7B29766E-A9A4-4E4F-8623-FAB743F6F8E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40454264-C445-C649-AB5E-2D5EF54283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8E4E3DB8-B7A3-C54D-ABFF-2D72A63FC1AB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538" name="Oval 537">
                    <a:extLst>
                      <a:ext uri="{FF2B5EF4-FFF2-40B4-BE49-F238E27FC236}">
                        <a16:creationId xmlns:a16="http://schemas.microsoft.com/office/drawing/2014/main" id="{8EC9801A-6E66-F640-A804-CAC5447925A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Rectangle 538">
                    <a:extLst>
                      <a:ext uri="{FF2B5EF4-FFF2-40B4-BE49-F238E27FC236}">
                        <a16:creationId xmlns:a16="http://schemas.microsoft.com/office/drawing/2014/main" id="{5EF957DC-04C1-5E4F-8FF1-79B8E30128A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6" name="Group 525">
                  <a:extLst>
                    <a:ext uri="{FF2B5EF4-FFF2-40B4-BE49-F238E27FC236}">
                      <a16:creationId xmlns:a16="http://schemas.microsoft.com/office/drawing/2014/main" id="{2A562ACD-3E5E-0A44-8C5D-DB21C61A9039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536" name="Oval 535">
                    <a:extLst>
                      <a:ext uri="{FF2B5EF4-FFF2-40B4-BE49-F238E27FC236}">
                        <a16:creationId xmlns:a16="http://schemas.microsoft.com/office/drawing/2014/main" id="{FCEA53AA-37E5-5C4A-A048-C41D41B2535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7" name="Rectangle 536">
                    <a:extLst>
                      <a:ext uri="{FF2B5EF4-FFF2-40B4-BE49-F238E27FC236}">
                        <a16:creationId xmlns:a16="http://schemas.microsoft.com/office/drawing/2014/main" id="{CCB17BFE-7489-BE44-8746-8FED0314ED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3DB92CEB-CA12-974E-83C0-E1DB5DF1B89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534" name="Oval 533">
                    <a:extLst>
                      <a:ext uri="{FF2B5EF4-FFF2-40B4-BE49-F238E27FC236}">
                        <a16:creationId xmlns:a16="http://schemas.microsoft.com/office/drawing/2014/main" id="{BB4409A9-9128-0149-8E0C-137B2A5613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id="{7C530C9B-5A80-2D46-9A84-7D697D3CFFE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203DA505-6901-FA40-89DC-7A5EC5BEBD6B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32" name="Oval 531">
                    <a:extLst>
                      <a:ext uri="{FF2B5EF4-FFF2-40B4-BE49-F238E27FC236}">
                        <a16:creationId xmlns:a16="http://schemas.microsoft.com/office/drawing/2014/main" id="{BFD11D56-C4A5-D142-A872-80F0986F07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A4B94189-3BF8-0047-A25F-8AA2554C2F5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07EA9557-7324-1840-8FF0-B6A08E6FE636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30" name="Oval 529">
                    <a:extLst>
                      <a:ext uri="{FF2B5EF4-FFF2-40B4-BE49-F238E27FC236}">
                        <a16:creationId xmlns:a16="http://schemas.microsoft.com/office/drawing/2014/main" id="{5A2C73B7-6CD3-AD4D-A3F0-C34F1D1518C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30CAE71C-DD47-9547-BF7B-0580460633A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B2D41DF8-454E-9646-AF0A-8F61BFD0D4AD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C0D9590F-0118-7E45-86ED-2B4EDE00358F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4C8E2BF0-32B6-3141-9B02-BC2BA8DB8036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2C50E245-68EA-224A-B2E8-A5BAC7CFC5F4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76A66F9C-7DC0-AC40-B860-A0AB4C3C16D5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>
                  <a:extLst>
                    <a:ext uri="{FF2B5EF4-FFF2-40B4-BE49-F238E27FC236}">
                      <a16:creationId xmlns:a16="http://schemas.microsoft.com/office/drawing/2014/main" id="{FF013A8E-17D4-014D-91A4-72D712D809C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0CC22FCE-9C9A-404A-90A2-91F919E8A90C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6DB4DD99-14CB-3E4F-BC42-7D05B8321B41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2201681E-A925-E340-93CD-375190C78231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96" name="Group 795">
            <a:extLst>
              <a:ext uri="{FF2B5EF4-FFF2-40B4-BE49-F238E27FC236}">
                <a16:creationId xmlns:a16="http://schemas.microsoft.com/office/drawing/2014/main" id="{B3FA2BDF-069F-254F-937E-05CD3E7977AD}"/>
              </a:ext>
            </a:extLst>
          </p:cNvPr>
          <p:cNvGrpSpPr/>
          <p:nvPr/>
        </p:nvGrpSpPr>
        <p:grpSpPr>
          <a:xfrm>
            <a:off x="1754964" y="4883732"/>
            <a:ext cx="3655236" cy="1187529"/>
            <a:chOff x="6635576" y="4937811"/>
            <a:chExt cx="3893274" cy="1187529"/>
          </a:xfrm>
        </p:grpSpPr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47FF3E67-6678-0D4C-A6DD-E9D6CE0E8718}"/>
                </a:ext>
              </a:extLst>
            </p:cNvPr>
            <p:cNvGrpSpPr/>
            <p:nvPr/>
          </p:nvGrpSpPr>
          <p:grpSpPr>
            <a:xfrm>
              <a:off x="8283783" y="5605619"/>
              <a:ext cx="192991" cy="303276"/>
              <a:chOff x="7274609" y="5706308"/>
              <a:chExt cx="192991" cy="303276"/>
            </a:xfrm>
          </p:grpSpPr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1768C87C-0F43-FA46-9742-348C4F7D41EB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0" name="Group 979">
                <a:extLst>
                  <a:ext uri="{FF2B5EF4-FFF2-40B4-BE49-F238E27FC236}">
                    <a16:creationId xmlns:a16="http://schemas.microsoft.com/office/drawing/2014/main" id="{3ECC1A7C-8C0C-EC4E-B6B7-A8F1DCC0327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9D3E0D35-9018-0246-AAA4-CCADDEC97F9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3" name="Rectangle 982">
                  <a:extLst>
                    <a:ext uri="{FF2B5EF4-FFF2-40B4-BE49-F238E27FC236}">
                      <a16:creationId xmlns:a16="http://schemas.microsoft.com/office/drawing/2014/main" id="{DB64591E-3CE7-F04C-B760-8A0F2D1266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1" name="Rounded Rectangle 980">
                <a:extLst>
                  <a:ext uri="{FF2B5EF4-FFF2-40B4-BE49-F238E27FC236}">
                    <a16:creationId xmlns:a16="http://schemas.microsoft.com/office/drawing/2014/main" id="{89ACE6FE-2192-5444-8364-5B24ABBC4591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8" name="Group 797">
              <a:extLst>
                <a:ext uri="{FF2B5EF4-FFF2-40B4-BE49-F238E27FC236}">
                  <a16:creationId xmlns:a16="http://schemas.microsoft.com/office/drawing/2014/main" id="{E0B95897-E78D-A843-9559-940E0C740055}"/>
                </a:ext>
              </a:extLst>
            </p:cNvPr>
            <p:cNvGrpSpPr/>
            <p:nvPr/>
          </p:nvGrpSpPr>
          <p:grpSpPr>
            <a:xfrm>
              <a:off x="8484615" y="5605619"/>
              <a:ext cx="192991" cy="303276"/>
              <a:chOff x="7274609" y="5706308"/>
              <a:chExt cx="192991" cy="303276"/>
            </a:xfrm>
          </p:grpSpPr>
          <p:sp>
            <p:nvSpPr>
              <p:cNvPr id="974" name="Oval 973">
                <a:extLst>
                  <a:ext uri="{FF2B5EF4-FFF2-40B4-BE49-F238E27FC236}">
                    <a16:creationId xmlns:a16="http://schemas.microsoft.com/office/drawing/2014/main" id="{ABDCC546-4627-0D41-977C-B520ED6BD1B6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5" name="Group 974">
                <a:extLst>
                  <a:ext uri="{FF2B5EF4-FFF2-40B4-BE49-F238E27FC236}">
                    <a16:creationId xmlns:a16="http://schemas.microsoft.com/office/drawing/2014/main" id="{0915D8CD-97CE-D942-8E85-61F1F7E5440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AF592ADF-841E-3342-883C-EBC9EACB048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8" name="Rectangle 977">
                  <a:extLst>
                    <a:ext uri="{FF2B5EF4-FFF2-40B4-BE49-F238E27FC236}">
                      <a16:creationId xmlns:a16="http://schemas.microsoft.com/office/drawing/2014/main" id="{2BA729D2-813B-5049-9DAD-061C6781356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6" name="Rounded Rectangle 975">
                <a:extLst>
                  <a:ext uri="{FF2B5EF4-FFF2-40B4-BE49-F238E27FC236}">
                    <a16:creationId xmlns:a16="http://schemas.microsoft.com/office/drawing/2014/main" id="{68ACB08B-DDD1-4F47-9E3F-053CFACB8D2E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9" name="Group 798">
              <a:extLst>
                <a:ext uri="{FF2B5EF4-FFF2-40B4-BE49-F238E27FC236}">
                  <a16:creationId xmlns:a16="http://schemas.microsoft.com/office/drawing/2014/main" id="{FBA25F7B-E97C-B047-A034-FF1E6ECBEDF5}"/>
                </a:ext>
              </a:extLst>
            </p:cNvPr>
            <p:cNvGrpSpPr/>
            <p:nvPr/>
          </p:nvGrpSpPr>
          <p:grpSpPr>
            <a:xfrm>
              <a:off x="8674712" y="5604562"/>
              <a:ext cx="192991" cy="303276"/>
              <a:chOff x="7274609" y="5706308"/>
              <a:chExt cx="192991" cy="303276"/>
            </a:xfrm>
          </p:grpSpPr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7EB99E11-9B0A-0F40-AD09-9562F2C9D6D2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0" name="Group 969">
                <a:extLst>
                  <a:ext uri="{FF2B5EF4-FFF2-40B4-BE49-F238E27FC236}">
                    <a16:creationId xmlns:a16="http://schemas.microsoft.com/office/drawing/2014/main" id="{EB693B88-CEF1-4E44-8D8C-1B8BBF9086F1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ED6A9E87-ED94-1343-8081-C43763D186A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5B0323A8-0FC2-9344-96EA-D0BC5582092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1" name="Rounded Rectangle 970">
                <a:extLst>
                  <a:ext uri="{FF2B5EF4-FFF2-40B4-BE49-F238E27FC236}">
                    <a16:creationId xmlns:a16="http://schemas.microsoft.com/office/drawing/2014/main" id="{26170011-0898-B241-A1D6-D1A4478D240A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886EC31B-884C-3A48-A502-237285F4B6B3}"/>
                </a:ext>
              </a:extLst>
            </p:cNvPr>
            <p:cNvGrpSpPr/>
            <p:nvPr/>
          </p:nvGrpSpPr>
          <p:grpSpPr>
            <a:xfrm>
              <a:off x="7536051" y="5485936"/>
              <a:ext cx="182881" cy="425642"/>
              <a:chOff x="6671104" y="5584913"/>
              <a:chExt cx="182881" cy="425642"/>
            </a:xfrm>
          </p:grpSpPr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164A8BAC-693A-054A-A6BE-75562826574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4" name="Group 963">
                <a:extLst>
                  <a:ext uri="{FF2B5EF4-FFF2-40B4-BE49-F238E27FC236}">
                    <a16:creationId xmlns:a16="http://schemas.microsoft.com/office/drawing/2014/main" id="{1F3256F9-BDD4-DA4E-883A-22A897BC9AE2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4B505092-E152-0C4E-BEE0-D364B4E57E0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8" name="Rectangle 967">
                  <a:extLst>
                    <a:ext uri="{FF2B5EF4-FFF2-40B4-BE49-F238E27FC236}">
                      <a16:creationId xmlns:a16="http://schemas.microsoft.com/office/drawing/2014/main" id="{16280429-BA2E-584C-94B9-6CD6D4980E4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65" name="Rounded Rectangle 964">
                <a:extLst>
                  <a:ext uri="{FF2B5EF4-FFF2-40B4-BE49-F238E27FC236}">
                    <a16:creationId xmlns:a16="http://schemas.microsoft.com/office/drawing/2014/main" id="{C854B51C-CA47-C644-BCB4-1B09E1EC9E1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6" name="Rectangle 965">
                <a:extLst>
                  <a:ext uri="{FF2B5EF4-FFF2-40B4-BE49-F238E27FC236}">
                    <a16:creationId xmlns:a16="http://schemas.microsoft.com/office/drawing/2014/main" id="{EA4A54F8-9486-534F-B73C-02D71A944B54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1" name="Group 800">
              <a:extLst>
                <a:ext uri="{FF2B5EF4-FFF2-40B4-BE49-F238E27FC236}">
                  <a16:creationId xmlns:a16="http://schemas.microsoft.com/office/drawing/2014/main" id="{AE0A1E43-3458-F445-956E-39756711F26F}"/>
                </a:ext>
              </a:extLst>
            </p:cNvPr>
            <p:cNvGrpSpPr/>
            <p:nvPr/>
          </p:nvGrpSpPr>
          <p:grpSpPr>
            <a:xfrm>
              <a:off x="7341537" y="5481571"/>
              <a:ext cx="182881" cy="425642"/>
              <a:chOff x="6671104" y="5584913"/>
              <a:chExt cx="182881" cy="425642"/>
            </a:xfrm>
          </p:grpSpPr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4D581A1C-628A-E246-AFD2-3FEA291FA7D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8" name="Group 957">
                <a:extLst>
                  <a:ext uri="{FF2B5EF4-FFF2-40B4-BE49-F238E27FC236}">
                    <a16:creationId xmlns:a16="http://schemas.microsoft.com/office/drawing/2014/main" id="{210B8A22-388C-CF45-876D-394504DC9F3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62F156D0-139E-6944-8B86-75AEDF568D5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Rectangle 961">
                  <a:extLst>
                    <a:ext uri="{FF2B5EF4-FFF2-40B4-BE49-F238E27FC236}">
                      <a16:creationId xmlns:a16="http://schemas.microsoft.com/office/drawing/2014/main" id="{08235AA7-1E25-7C40-9491-7D3627B33AA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9" name="Rounded Rectangle 958">
                <a:extLst>
                  <a:ext uri="{FF2B5EF4-FFF2-40B4-BE49-F238E27FC236}">
                    <a16:creationId xmlns:a16="http://schemas.microsoft.com/office/drawing/2014/main" id="{839C15A6-0270-FC40-95DF-6271DE6CD6F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F7D8B6B1-4E52-DC49-905E-276D1C263FDD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2" name="Group 801">
              <a:extLst>
                <a:ext uri="{FF2B5EF4-FFF2-40B4-BE49-F238E27FC236}">
                  <a16:creationId xmlns:a16="http://schemas.microsoft.com/office/drawing/2014/main" id="{8F31EB5B-00E2-0A41-B605-8895EDCF891A}"/>
                </a:ext>
              </a:extLst>
            </p:cNvPr>
            <p:cNvGrpSpPr/>
            <p:nvPr/>
          </p:nvGrpSpPr>
          <p:grpSpPr>
            <a:xfrm>
              <a:off x="10027025" y="5482794"/>
              <a:ext cx="182881" cy="425642"/>
              <a:chOff x="6671104" y="5584913"/>
              <a:chExt cx="182881" cy="425642"/>
            </a:xfrm>
          </p:grpSpPr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721795FF-7407-7D4D-A959-CCC453DEF1E1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2" name="Group 951">
                <a:extLst>
                  <a:ext uri="{FF2B5EF4-FFF2-40B4-BE49-F238E27FC236}">
                    <a16:creationId xmlns:a16="http://schemas.microsoft.com/office/drawing/2014/main" id="{AAE3E150-7155-CD48-BE00-D33F4DB2A49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B4A9D278-3E5B-E44C-8473-F59A5AD54FD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Rectangle 955">
                  <a:extLst>
                    <a:ext uri="{FF2B5EF4-FFF2-40B4-BE49-F238E27FC236}">
                      <a16:creationId xmlns:a16="http://schemas.microsoft.com/office/drawing/2014/main" id="{E1820664-F685-174A-A2F3-0E267D86DE6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3" name="Rounded Rectangle 952">
                <a:extLst>
                  <a:ext uri="{FF2B5EF4-FFF2-40B4-BE49-F238E27FC236}">
                    <a16:creationId xmlns:a16="http://schemas.microsoft.com/office/drawing/2014/main" id="{4BDB856C-8204-6B4C-AC30-A923F8F3386F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4" name="Rectangle 953">
                <a:extLst>
                  <a:ext uri="{FF2B5EF4-FFF2-40B4-BE49-F238E27FC236}">
                    <a16:creationId xmlns:a16="http://schemas.microsoft.com/office/drawing/2014/main" id="{C09B71BE-009D-7749-A125-8DE75E94D70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A5CB0C02-212E-7041-8459-1AB062BFDE1F}"/>
                </a:ext>
              </a:extLst>
            </p:cNvPr>
            <p:cNvGrpSpPr/>
            <p:nvPr/>
          </p:nvGrpSpPr>
          <p:grpSpPr>
            <a:xfrm>
              <a:off x="9832511" y="5478429"/>
              <a:ext cx="182881" cy="425642"/>
              <a:chOff x="6671104" y="5584913"/>
              <a:chExt cx="182881" cy="425642"/>
            </a:xfrm>
          </p:grpSpPr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8EEF28E3-AE31-D246-8596-7CB4D057FCD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6" name="Group 945">
                <a:extLst>
                  <a:ext uri="{FF2B5EF4-FFF2-40B4-BE49-F238E27FC236}">
                    <a16:creationId xmlns:a16="http://schemas.microsoft.com/office/drawing/2014/main" id="{4807B5D7-2A2D-894E-961C-EF1E2263419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3114AD3C-676F-BA46-B3FC-6553C4A3676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Rectangle 949">
                  <a:extLst>
                    <a:ext uri="{FF2B5EF4-FFF2-40B4-BE49-F238E27FC236}">
                      <a16:creationId xmlns:a16="http://schemas.microsoft.com/office/drawing/2014/main" id="{F158F09C-CEEC-9F49-A777-3B13187EBF2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7" name="Rounded Rectangle 946">
                <a:extLst>
                  <a:ext uri="{FF2B5EF4-FFF2-40B4-BE49-F238E27FC236}">
                    <a16:creationId xmlns:a16="http://schemas.microsoft.com/office/drawing/2014/main" id="{C1D120B2-4AEA-F842-A30F-8816A471AB3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8" name="Rectangle 947">
                <a:extLst>
                  <a:ext uri="{FF2B5EF4-FFF2-40B4-BE49-F238E27FC236}">
                    <a16:creationId xmlns:a16="http://schemas.microsoft.com/office/drawing/2014/main" id="{69F5EA17-8F1C-7C44-8ED8-5F82749171CB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4" name="Group 803">
              <a:extLst>
                <a:ext uri="{FF2B5EF4-FFF2-40B4-BE49-F238E27FC236}">
                  <a16:creationId xmlns:a16="http://schemas.microsoft.com/office/drawing/2014/main" id="{DC299623-00E3-0F4D-8B31-F7F466B067B4}"/>
                </a:ext>
              </a:extLst>
            </p:cNvPr>
            <p:cNvGrpSpPr/>
            <p:nvPr/>
          </p:nvGrpSpPr>
          <p:grpSpPr>
            <a:xfrm>
              <a:off x="8100339" y="5597919"/>
              <a:ext cx="192991" cy="303276"/>
              <a:chOff x="7274609" y="5706308"/>
              <a:chExt cx="192991" cy="303276"/>
            </a:xfrm>
          </p:grpSpPr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619DABD9-578D-0246-B25F-8DFDDF73C61C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1" name="Group 940">
                <a:extLst>
                  <a:ext uri="{FF2B5EF4-FFF2-40B4-BE49-F238E27FC236}">
                    <a16:creationId xmlns:a16="http://schemas.microsoft.com/office/drawing/2014/main" id="{76D696CE-2660-6A4F-8B45-4DE80FF0B066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D40AAB34-8825-544F-BEBC-4A5F4044643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7405E2D8-4A4C-7843-BBC5-05032E96D6B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2" name="Rounded Rectangle 941">
                <a:extLst>
                  <a:ext uri="{FF2B5EF4-FFF2-40B4-BE49-F238E27FC236}">
                    <a16:creationId xmlns:a16="http://schemas.microsoft.com/office/drawing/2014/main" id="{B463FB0E-7FDC-584A-A178-C6EB388C35D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5" name="Group 804">
              <a:extLst>
                <a:ext uri="{FF2B5EF4-FFF2-40B4-BE49-F238E27FC236}">
                  <a16:creationId xmlns:a16="http://schemas.microsoft.com/office/drawing/2014/main" id="{9C5699A1-F80F-A04A-8053-B2B2C612E552}"/>
                </a:ext>
              </a:extLst>
            </p:cNvPr>
            <p:cNvGrpSpPr/>
            <p:nvPr/>
          </p:nvGrpSpPr>
          <p:grpSpPr>
            <a:xfrm>
              <a:off x="8863162" y="5602390"/>
              <a:ext cx="192991" cy="303276"/>
              <a:chOff x="7274609" y="5706308"/>
              <a:chExt cx="192991" cy="303276"/>
            </a:xfrm>
          </p:grpSpPr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C81D78DC-F7BD-4246-BBB5-1FFE6468175C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6" name="Group 935">
                <a:extLst>
                  <a:ext uri="{FF2B5EF4-FFF2-40B4-BE49-F238E27FC236}">
                    <a16:creationId xmlns:a16="http://schemas.microsoft.com/office/drawing/2014/main" id="{EF8EF5D4-E58A-F84E-AE42-2EA53AF0FE1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A6C37222-2520-8345-BA00-47142B14FC3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Rectangle 938">
                  <a:extLst>
                    <a:ext uri="{FF2B5EF4-FFF2-40B4-BE49-F238E27FC236}">
                      <a16:creationId xmlns:a16="http://schemas.microsoft.com/office/drawing/2014/main" id="{BEBDF2F7-8954-2B48-BD15-BB0212200DA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7" name="Rounded Rectangle 936">
                <a:extLst>
                  <a:ext uri="{FF2B5EF4-FFF2-40B4-BE49-F238E27FC236}">
                    <a16:creationId xmlns:a16="http://schemas.microsoft.com/office/drawing/2014/main" id="{A6DB1960-074F-CF4B-B00C-34502D6FBEF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6" name="Group 805">
              <a:extLst>
                <a:ext uri="{FF2B5EF4-FFF2-40B4-BE49-F238E27FC236}">
                  <a16:creationId xmlns:a16="http://schemas.microsoft.com/office/drawing/2014/main" id="{BFD9C3E8-3813-264B-8860-2ED796DF6BD8}"/>
                </a:ext>
              </a:extLst>
            </p:cNvPr>
            <p:cNvGrpSpPr/>
            <p:nvPr/>
          </p:nvGrpSpPr>
          <p:grpSpPr>
            <a:xfrm>
              <a:off x="9077111" y="5597404"/>
              <a:ext cx="192991" cy="303276"/>
              <a:chOff x="7274609" y="5706308"/>
              <a:chExt cx="192991" cy="303276"/>
            </a:xfrm>
          </p:grpSpPr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0F118B00-AC0E-1F41-9D50-74E6FB03FCFD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464EAB2A-4DFC-A246-BDBA-A81AF9701573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8AFB09E7-E597-4F43-BBAA-7DF8F7F8214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Rectangle 933">
                  <a:extLst>
                    <a:ext uri="{FF2B5EF4-FFF2-40B4-BE49-F238E27FC236}">
                      <a16:creationId xmlns:a16="http://schemas.microsoft.com/office/drawing/2014/main" id="{B3DE437E-58C0-6742-B7D2-00BBC951BF4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2" name="Rounded Rectangle 931">
                <a:extLst>
                  <a:ext uri="{FF2B5EF4-FFF2-40B4-BE49-F238E27FC236}">
                    <a16:creationId xmlns:a16="http://schemas.microsoft.com/office/drawing/2014/main" id="{56E40AE2-95E1-2240-BDE4-1D2522882FCB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7" name="Group 806">
              <a:extLst>
                <a:ext uri="{FF2B5EF4-FFF2-40B4-BE49-F238E27FC236}">
                  <a16:creationId xmlns:a16="http://schemas.microsoft.com/office/drawing/2014/main" id="{A28E0CD5-9555-614A-A488-742B70E0F84F}"/>
                </a:ext>
              </a:extLst>
            </p:cNvPr>
            <p:cNvGrpSpPr/>
            <p:nvPr/>
          </p:nvGrpSpPr>
          <p:grpSpPr>
            <a:xfrm>
              <a:off x="9611106" y="5473669"/>
              <a:ext cx="182881" cy="425642"/>
              <a:chOff x="6671104" y="5584913"/>
              <a:chExt cx="182881" cy="425642"/>
            </a:xfrm>
          </p:grpSpPr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B0CE4816-B6E3-D34B-80B1-BAB5297FEC3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AFC52162-FB92-204C-B4D3-B0AACFD6800A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A45F09D6-1AAF-004C-9580-07A96EA4260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Rectangle 928">
                  <a:extLst>
                    <a:ext uri="{FF2B5EF4-FFF2-40B4-BE49-F238E27FC236}">
                      <a16:creationId xmlns:a16="http://schemas.microsoft.com/office/drawing/2014/main" id="{3494FD76-671B-404B-9913-2FD59A24BE1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6" name="Rounded Rectangle 925">
                <a:extLst>
                  <a:ext uri="{FF2B5EF4-FFF2-40B4-BE49-F238E27FC236}">
                    <a16:creationId xmlns:a16="http://schemas.microsoft.com/office/drawing/2014/main" id="{36D70552-B54E-E540-86F1-D53A8A5B5E5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7" name="Rectangle 926">
                <a:extLst>
                  <a:ext uri="{FF2B5EF4-FFF2-40B4-BE49-F238E27FC236}">
                    <a16:creationId xmlns:a16="http://schemas.microsoft.com/office/drawing/2014/main" id="{2F95B388-83DC-1144-9035-A72626731B5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23C574F8-E3DF-5B4C-B6A5-A1190D076DD3}"/>
                </a:ext>
              </a:extLst>
            </p:cNvPr>
            <p:cNvGrpSpPr/>
            <p:nvPr/>
          </p:nvGrpSpPr>
          <p:grpSpPr>
            <a:xfrm>
              <a:off x="9416592" y="5469304"/>
              <a:ext cx="182881" cy="425642"/>
              <a:chOff x="6671104" y="5584913"/>
              <a:chExt cx="182881" cy="425642"/>
            </a:xfrm>
          </p:grpSpPr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DD598C24-FAC2-534D-AC2E-CAA28881D666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9" name="Group 918">
                <a:extLst>
                  <a:ext uri="{FF2B5EF4-FFF2-40B4-BE49-F238E27FC236}">
                    <a16:creationId xmlns:a16="http://schemas.microsoft.com/office/drawing/2014/main" id="{7E7AD55B-7481-7044-8106-2CF3AD8D6666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4F3D6F50-DD8A-A748-98E1-13611076369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Rectangle 922">
                  <a:extLst>
                    <a:ext uri="{FF2B5EF4-FFF2-40B4-BE49-F238E27FC236}">
                      <a16:creationId xmlns:a16="http://schemas.microsoft.com/office/drawing/2014/main" id="{D780A57D-3817-2146-B6D1-ABB808F5A7F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0" name="Rounded Rectangle 919">
                <a:extLst>
                  <a:ext uri="{FF2B5EF4-FFF2-40B4-BE49-F238E27FC236}">
                    <a16:creationId xmlns:a16="http://schemas.microsoft.com/office/drawing/2014/main" id="{A543E87C-CB78-0D46-824B-15ABD420B0DC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1" name="Rectangle 920">
                <a:extLst>
                  <a:ext uri="{FF2B5EF4-FFF2-40B4-BE49-F238E27FC236}">
                    <a16:creationId xmlns:a16="http://schemas.microsoft.com/office/drawing/2014/main" id="{55C47C51-56E0-8147-9726-D40B24663316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553CD6A2-8831-8E4F-AF52-24AB2E96DE60}"/>
                </a:ext>
              </a:extLst>
            </p:cNvPr>
            <p:cNvGrpSpPr/>
            <p:nvPr/>
          </p:nvGrpSpPr>
          <p:grpSpPr>
            <a:xfrm>
              <a:off x="7128771" y="5479369"/>
              <a:ext cx="182881" cy="425642"/>
              <a:chOff x="6671104" y="5584913"/>
              <a:chExt cx="182881" cy="425642"/>
            </a:xfrm>
          </p:grpSpPr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7AB7DB44-4AF3-7C4F-8AE1-5241C476B6C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3" name="Group 912">
                <a:extLst>
                  <a:ext uri="{FF2B5EF4-FFF2-40B4-BE49-F238E27FC236}">
                    <a16:creationId xmlns:a16="http://schemas.microsoft.com/office/drawing/2014/main" id="{1FC13A85-CC3A-8C4C-841D-B7EAAAE13303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110D4754-E0DF-BE43-A721-179D455C92A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Rectangle 916">
                  <a:extLst>
                    <a:ext uri="{FF2B5EF4-FFF2-40B4-BE49-F238E27FC236}">
                      <a16:creationId xmlns:a16="http://schemas.microsoft.com/office/drawing/2014/main" id="{BF3F58E8-5244-6043-B9DE-C6E11E26B8B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4" name="Rounded Rectangle 913">
                <a:extLst>
                  <a:ext uri="{FF2B5EF4-FFF2-40B4-BE49-F238E27FC236}">
                    <a16:creationId xmlns:a16="http://schemas.microsoft.com/office/drawing/2014/main" id="{C2379392-60F2-7640-A618-69AC6AE9D24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5" name="Rectangle 914">
                <a:extLst>
                  <a:ext uri="{FF2B5EF4-FFF2-40B4-BE49-F238E27FC236}">
                    <a16:creationId xmlns:a16="http://schemas.microsoft.com/office/drawing/2014/main" id="{6D82DB36-4AE9-9A4B-820A-9805A06B4B11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0" name="Group 809">
              <a:extLst>
                <a:ext uri="{FF2B5EF4-FFF2-40B4-BE49-F238E27FC236}">
                  <a16:creationId xmlns:a16="http://schemas.microsoft.com/office/drawing/2014/main" id="{AB1FD696-6689-7848-B7A2-AF7217C6B2F6}"/>
                </a:ext>
              </a:extLst>
            </p:cNvPr>
            <p:cNvGrpSpPr/>
            <p:nvPr/>
          </p:nvGrpSpPr>
          <p:grpSpPr>
            <a:xfrm>
              <a:off x="6934257" y="5475004"/>
              <a:ext cx="182881" cy="425642"/>
              <a:chOff x="6671104" y="5584913"/>
              <a:chExt cx="182881" cy="425642"/>
            </a:xfrm>
          </p:grpSpPr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F9603757-5D51-724F-9853-5AC672A95E2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7" name="Group 906">
                <a:extLst>
                  <a:ext uri="{FF2B5EF4-FFF2-40B4-BE49-F238E27FC236}">
                    <a16:creationId xmlns:a16="http://schemas.microsoft.com/office/drawing/2014/main" id="{14790A4B-8157-FA4F-BBE7-295E38ABEA7A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10" name="Oval 909">
                  <a:extLst>
                    <a:ext uri="{FF2B5EF4-FFF2-40B4-BE49-F238E27FC236}">
                      <a16:creationId xmlns:a16="http://schemas.microsoft.com/office/drawing/2014/main" id="{A0D35580-7741-3848-A7CC-B4E3ADEC836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36081FC5-D2AC-F645-9489-EA3D219FF3E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8" name="Rounded Rectangle 907">
                <a:extLst>
                  <a:ext uri="{FF2B5EF4-FFF2-40B4-BE49-F238E27FC236}">
                    <a16:creationId xmlns:a16="http://schemas.microsoft.com/office/drawing/2014/main" id="{D4E04408-2666-614D-B712-84A0CD7C4DF0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9" name="Rectangle 908">
                <a:extLst>
                  <a:ext uri="{FF2B5EF4-FFF2-40B4-BE49-F238E27FC236}">
                    <a16:creationId xmlns:a16="http://schemas.microsoft.com/office/drawing/2014/main" id="{F77B3A85-921C-A74E-90CC-74BAC717125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1" name="Group 810">
              <a:extLst>
                <a:ext uri="{FF2B5EF4-FFF2-40B4-BE49-F238E27FC236}">
                  <a16:creationId xmlns:a16="http://schemas.microsoft.com/office/drawing/2014/main" id="{48221CEE-4A2D-5449-B78F-D011A252759C}"/>
                </a:ext>
              </a:extLst>
            </p:cNvPr>
            <p:cNvGrpSpPr/>
            <p:nvPr/>
          </p:nvGrpSpPr>
          <p:grpSpPr>
            <a:xfrm>
              <a:off x="7886390" y="5602905"/>
              <a:ext cx="192991" cy="303276"/>
              <a:chOff x="7274609" y="5706308"/>
              <a:chExt cx="192991" cy="303276"/>
            </a:xfrm>
          </p:grpSpPr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27E981A6-21BA-B34C-B909-A7AB257EA5C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2" name="Group 901">
                <a:extLst>
                  <a:ext uri="{FF2B5EF4-FFF2-40B4-BE49-F238E27FC236}">
                    <a16:creationId xmlns:a16="http://schemas.microsoft.com/office/drawing/2014/main" id="{C25B9411-4121-BB42-B336-FBCF04834836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04" name="Oval 903">
                  <a:extLst>
                    <a:ext uri="{FF2B5EF4-FFF2-40B4-BE49-F238E27FC236}">
                      <a16:creationId xmlns:a16="http://schemas.microsoft.com/office/drawing/2014/main" id="{95993F35-2CB4-2346-9BAA-2BC6101815A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Rectangle 904">
                  <a:extLst>
                    <a:ext uri="{FF2B5EF4-FFF2-40B4-BE49-F238E27FC236}">
                      <a16:creationId xmlns:a16="http://schemas.microsoft.com/office/drawing/2014/main" id="{D91BB8C0-91A1-FC4F-A6D9-225E422D6E1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3" name="Rounded Rectangle 902">
                <a:extLst>
                  <a:ext uri="{FF2B5EF4-FFF2-40B4-BE49-F238E27FC236}">
                    <a16:creationId xmlns:a16="http://schemas.microsoft.com/office/drawing/2014/main" id="{F618F2F5-A5C3-024B-9258-9C572373D56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D8336797-1E85-CA42-BAD9-9BA20F888E9E}"/>
                </a:ext>
              </a:extLst>
            </p:cNvPr>
            <p:cNvCxnSpPr>
              <a:cxnSpLocks/>
            </p:cNvCxnSpPr>
            <p:nvPr/>
          </p:nvCxnSpPr>
          <p:spPr>
            <a:xfrm>
              <a:off x="6723729" y="6055246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3" name="TextBox 812">
              <a:extLst>
                <a:ext uri="{FF2B5EF4-FFF2-40B4-BE49-F238E27FC236}">
                  <a16:creationId xmlns:a16="http://schemas.microsoft.com/office/drawing/2014/main" id="{E1741EA2-1A0A-1344-89B4-D810AB83670A}"/>
                </a:ext>
              </a:extLst>
            </p:cNvPr>
            <p:cNvSpPr txBox="1"/>
            <p:nvPr/>
          </p:nvSpPr>
          <p:spPr>
            <a:xfrm>
              <a:off x="6635576" y="581756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814" name="TextBox 813">
              <a:extLst>
                <a:ext uri="{FF2B5EF4-FFF2-40B4-BE49-F238E27FC236}">
                  <a16:creationId xmlns:a16="http://schemas.microsoft.com/office/drawing/2014/main" id="{4D0879C4-4AE6-0A47-9AB9-4CE1D73BA93D}"/>
                </a:ext>
              </a:extLst>
            </p:cNvPr>
            <p:cNvSpPr txBox="1"/>
            <p:nvPr/>
          </p:nvSpPr>
          <p:spPr>
            <a:xfrm>
              <a:off x="10163174" y="5813976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5319AF20-C53A-8344-8E5C-CDE9A85DD811}"/>
                </a:ext>
              </a:extLst>
            </p:cNvPr>
            <p:cNvSpPr/>
            <p:nvPr/>
          </p:nvSpPr>
          <p:spPr>
            <a:xfrm>
              <a:off x="6933184" y="4937811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</a:t>
              </a:r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885169F7-D076-794E-B350-4F3268E71DEF}"/>
                </a:ext>
              </a:extLst>
            </p:cNvPr>
            <p:cNvSpPr/>
            <p:nvPr/>
          </p:nvSpPr>
          <p:spPr>
            <a:xfrm>
              <a:off x="8774298" y="4939848"/>
              <a:ext cx="1435608" cy="552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ADC3355F-D3D8-664C-B1B9-0979C0AADDC6}"/>
                </a:ext>
              </a:extLst>
            </p:cNvPr>
            <p:cNvSpPr/>
            <p:nvPr/>
          </p:nvSpPr>
          <p:spPr>
            <a:xfrm>
              <a:off x="6920621" y="5342185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FABE95F2-E672-B841-8384-9D494149AC3B}"/>
                </a:ext>
              </a:extLst>
            </p:cNvPr>
            <p:cNvSpPr/>
            <p:nvPr/>
          </p:nvSpPr>
          <p:spPr>
            <a:xfrm>
              <a:off x="7870296" y="5613712"/>
              <a:ext cx="1421630" cy="182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</a:t>
              </a:r>
            </a:p>
          </p:txBody>
        </p: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DA306893-CE1A-D545-83AA-F91DA721DDA2}"/>
                </a:ext>
              </a:extLst>
            </p:cNvPr>
            <p:cNvCxnSpPr>
              <a:cxnSpLocks/>
            </p:cNvCxnSpPr>
            <p:nvPr/>
          </p:nvCxnSpPr>
          <p:spPr>
            <a:xfrm>
              <a:off x="6920621" y="5305609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6BED5A12-B1EF-9644-ABF6-831CB1109A39}"/>
                </a:ext>
              </a:extLst>
            </p:cNvPr>
            <p:cNvGrpSpPr/>
            <p:nvPr/>
          </p:nvGrpSpPr>
          <p:grpSpPr>
            <a:xfrm>
              <a:off x="7904867" y="5475704"/>
              <a:ext cx="376078" cy="70185"/>
              <a:chOff x="8056188" y="5806349"/>
              <a:chExt cx="574030" cy="119279"/>
            </a:xfrm>
          </p:grpSpPr>
          <p:grpSp>
            <p:nvGrpSpPr>
              <p:cNvPr id="867" name="Group 866">
                <a:extLst>
                  <a:ext uri="{FF2B5EF4-FFF2-40B4-BE49-F238E27FC236}">
                    <a16:creationId xmlns:a16="http://schemas.microsoft.com/office/drawing/2014/main" id="{59D2F7B9-50DA-0048-9A40-CA62AC3C9F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4224F7DB-F3EF-3E46-9F19-69C175AFCA33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8E59B024-1013-0F4A-9276-ABD4B7962D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" name="Rectangle 899">
                    <a:extLst>
                      <a:ext uri="{FF2B5EF4-FFF2-40B4-BE49-F238E27FC236}">
                        <a16:creationId xmlns:a16="http://schemas.microsoft.com/office/drawing/2014/main" id="{71A6288B-B6B9-3244-9602-C01F9C1E0A5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8" name="Group 877">
                  <a:extLst>
                    <a:ext uri="{FF2B5EF4-FFF2-40B4-BE49-F238E27FC236}">
                      <a16:creationId xmlns:a16="http://schemas.microsoft.com/office/drawing/2014/main" id="{4EDB8BEC-B24D-074B-82FA-37A77FDE48D4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9350C7DB-C27E-7B49-9831-FE32C2F53D9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8" name="Rectangle 897">
                    <a:extLst>
                      <a:ext uri="{FF2B5EF4-FFF2-40B4-BE49-F238E27FC236}">
                        <a16:creationId xmlns:a16="http://schemas.microsoft.com/office/drawing/2014/main" id="{AEAA5086-37EC-664C-8592-ADF56C6403B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9" name="Group 878">
                  <a:extLst>
                    <a:ext uri="{FF2B5EF4-FFF2-40B4-BE49-F238E27FC236}">
                      <a16:creationId xmlns:a16="http://schemas.microsoft.com/office/drawing/2014/main" id="{CC5D1529-3DFA-7940-BAA5-5518EDE212CC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FFFA588C-D76B-DA4A-AF88-1D242E3DD40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6" name="Rectangle 895">
                    <a:extLst>
                      <a:ext uri="{FF2B5EF4-FFF2-40B4-BE49-F238E27FC236}">
                        <a16:creationId xmlns:a16="http://schemas.microsoft.com/office/drawing/2014/main" id="{04E6AFDA-46F7-CD41-A68F-10D72F00CD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0" name="Group 879">
                  <a:extLst>
                    <a:ext uri="{FF2B5EF4-FFF2-40B4-BE49-F238E27FC236}">
                      <a16:creationId xmlns:a16="http://schemas.microsoft.com/office/drawing/2014/main" id="{DB5B3FC0-6576-4C47-987D-FDC6AF467D8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2CE2B3DA-F4C1-5F46-A0AF-277FFCF27F2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" name="Rectangle 893">
                    <a:extLst>
                      <a:ext uri="{FF2B5EF4-FFF2-40B4-BE49-F238E27FC236}">
                        <a16:creationId xmlns:a16="http://schemas.microsoft.com/office/drawing/2014/main" id="{A934046A-B988-0843-B42E-E0FD149391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1" name="Group 880">
                  <a:extLst>
                    <a:ext uri="{FF2B5EF4-FFF2-40B4-BE49-F238E27FC236}">
                      <a16:creationId xmlns:a16="http://schemas.microsoft.com/office/drawing/2014/main" id="{4510FB46-EF6B-B540-B5AC-32A34F183E6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6DBAC44F-48D5-BD42-BED4-9F463A036E6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72A545A6-13E2-0448-AF6C-7A05FD7C11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2" name="Group 881">
                  <a:extLst>
                    <a:ext uri="{FF2B5EF4-FFF2-40B4-BE49-F238E27FC236}">
                      <a16:creationId xmlns:a16="http://schemas.microsoft.com/office/drawing/2014/main" id="{F5548D68-6521-B04E-8EC0-C731F76E753D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A79FB215-C234-F343-9F78-73705AA078E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Rectangle 889">
                    <a:extLst>
                      <a:ext uri="{FF2B5EF4-FFF2-40B4-BE49-F238E27FC236}">
                        <a16:creationId xmlns:a16="http://schemas.microsoft.com/office/drawing/2014/main" id="{B50C3A68-B457-D04F-A746-1DA2F5EB385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3" name="Group 882">
                  <a:extLst>
                    <a:ext uri="{FF2B5EF4-FFF2-40B4-BE49-F238E27FC236}">
                      <a16:creationId xmlns:a16="http://schemas.microsoft.com/office/drawing/2014/main" id="{1B0A6844-78EC-A142-81BC-C9DEB0BCA05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46BB0130-B741-544B-B2E5-9A5CFD8312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Rectangle 887">
                    <a:extLst>
                      <a:ext uri="{FF2B5EF4-FFF2-40B4-BE49-F238E27FC236}">
                        <a16:creationId xmlns:a16="http://schemas.microsoft.com/office/drawing/2014/main" id="{D1E76985-BFA5-244F-917D-3105E62D153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4" name="Group 883">
                  <a:extLst>
                    <a:ext uri="{FF2B5EF4-FFF2-40B4-BE49-F238E27FC236}">
                      <a16:creationId xmlns:a16="http://schemas.microsoft.com/office/drawing/2014/main" id="{E36C2E5E-018A-2643-AA60-DCDD78E5895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B6E98A6B-8BA2-A648-83C0-5B7494411B8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Rectangle 885">
                    <a:extLst>
                      <a:ext uri="{FF2B5EF4-FFF2-40B4-BE49-F238E27FC236}">
                        <a16:creationId xmlns:a16="http://schemas.microsoft.com/office/drawing/2014/main" id="{56E79C0C-A42C-B347-9B00-F7AB9E560DF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68" name="Group 867">
                <a:extLst>
                  <a:ext uri="{FF2B5EF4-FFF2-40B4-BE49-F238E27FC236}">
                    <a16:creationId xmlns:a16="http://schemas.microsoft.com/office/drawing/2014/main" id="{313DCB7E-8CC5-A74D-A33C-6ECC556A556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869" name="Rectangle 868">
                  <a:extLst>
                    <a:ext uri="{FF2B5EF4-FFF2-40B4-BE49-F238E27FC236}">
                      <a16:creationId xmlns:a16="http://schemas.microsoft.com/office/drawing/2014/main" id="{FE7BCCC8-256B-514C-B4DA-9C84DC3A981A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Rectangle 869">
                  <a:extLst>
                    <a:ext uri="{FF2B5EF4-FFF2-40B4-BE49-F238E27FC236}">
                      <a16:creationId xmlns:a16="http://schemas.microsoft.com/office/drawing/2014/main" id="{C5034102-E30A-204A-953F-278EDAD0825F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Rectangle 870">
                  <a:extLst>
                    <a:ext uri="{FF2B5EF4-FFF2-40B4-BE49-F238E27FC236}">
                      <a16:creationId xmlns:a16="http://schemas.microsoft.com/office/drawing/2014/main" id="{02506315-7FAB-824A-A3F8-B3485A206B2C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Rectangle 871">
                  <a:extLst>
                    <a:ext uri="{FF2B5EF4-FFF2-40B4-BE49-F238E27FC236}">
                      <a16:creationId xmlns:a16="http://schemas.microsoft.com/office/drawing/2014/main" id="{56401AEF-84C5-0148-8F0C-E773E34630C8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Rectangle 872">
                  <a:extLst>
                    <a:ext uri="{FF2B5EF4-FFF2-40B4-BE49-F238E27FC236}">
                      <a16:creationId xmlns:a16="http://schemas.microsoft.com/office/drawing/2014/main" id="{9EED3965-FF06-DE44-8A91-205A8BD01A8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Rectangle 873">
                  <a:extLst>
                    <a:ext uri="{FF2B5EF4-FFF2-40B4-BE49-F238E27FC236}">
                      <a16:creationId xmlns:a16="http://schemas.microsoft.com/office/drawing/2014/main" id="{DD4FDF22-D1F8-6445-B61E-F6668EEC2CF8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Rectangle 874">
                  <a:extLst>
                    <a:ext uri="{FF2B5EF4-FFF2-40B4-BE49-F238E27FC236}">
                      <a16:creationId xmlns:a16="http://schemas.microsoft.com/office/drawing/2014/main" id="{A73E9FF4-88BC-2C40-A0E6-1892047A07D2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Rectangle 875">
                  <a:extLst>
                    <a:ext uri="{FF2B5EF4-FFF2-40B4-BE49-F238E27FC236}">
                      <a16:creationId xmlns:a16="http://schemas.microsoft.com/office/drawing/2014/main" id="{3435AC24-E41D-5E4D-8128-8EA717B3EEFB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21" name="Group 820">
              <a:extLst>
                <a:ext uri="{FF2B5EF4-FFF2-40B4-BE49-F238E27FC236}">
                  <a16:creationId xmlns:a16="http://schemas.microsoft.com/office/drawing/2014/main" id="{42946FB1-169C-6E47-A25C-D87B1F7D8A0A}"/>
                </a:ext>
              </a:extLst>
            </p:cNvPr>
            <p:cNvGrpSpPr/>
            <p:nvPr/>
          </p:nvGrpSpPr>
          <p:grpSpPr>
            <a:xfrm>
              <a:off x="8787821" y="5475688"/>
              <a:ext cx="277512" cy="69901"/>
              <a:chOff x="8206635" y="5806353"/>
              <a:chExt cx="423583" cy="118797"/>
            </a:xfrm>
          </p:grpSpPr>
          <p:grpSp>
            <p:nvGrpSpPr>
              <p:cNvPr id="841" name="Group 840">
                <a:extLst>
                  <a:ext uri="{FF2B5EF4-FFF2-40B4-BE49-F238E27FC236}">
                    <a16:creationId xmlns:a16="http://schemas.microsoft.com/office/drawing/2014/main" id="{194611E0-B412-0B48-BEEE-3587445832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06635" y="5806353"/>
                <a:ext cx="419755" cy="118797"/>
                <a:chOff x="2260231" y="2130277"/>
                <a:chExt cx="844756" cy="239079"/>
              </a:xfrm>
            </p:grpSpPr>
            <p:grpSp>
              <p:nvGrpSpPr>
                <p:cNvPr id="849" name="Group 848">
                  <a:extLst>
                    <a:ext uri="{FF2B5EF4-FFF2-40B4-BE49-F238E27FC236}">
                      <a16:creationId xmlns:a16="http://schemas.microsoft.com/office/drawing/2014/main" id="{4815760B-7F86-3A4C-BF41-9A4BDACC59D1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65" name="Oval 864">
                    <a:extLst>
                      <a:ext uri="{FF2B5EF4-FFF2-40B4-BE49-F238E27FC236}">
                        <a16:creationId xmlns:a16="http://schemas.microsoft.com/office/drawing/2014/main" id="{597A2742-F1D4-3148-9EDF-76C51C33A5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>
                    <a:extLst>
                      <a:ext uri="{FF2B5EF4-FFF2-40B4-BE49-F238E27FC236}">
                        <a16:creationId xmlns:a16="http://schemas.microsoft.com/office/drawing/2014/main" id="{4F35BAF5-6DDB-4043-8539-3B28F9ECD8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0" name="Group 849">
                  <a:extLst>
                    <a:ext uri="{FF2B5EF4-FFF2-40B4-BE49-F238E27FC236}">
                      <a16:creationId xmlns:a16="http://schemas.microsoft.com/office/drawing/2014/main" id="{AAC1B6AD-C3F8-3544-847E-D9B8AEB8B128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63" name="Oval 862">
                    <a:extLst>
                      <a:ext uri="{FF2B5EF4-FFF2-40B4-BE49-F238E27FC236}">
                        <a16:creationId xmlns:a16="http://schemas.microsoft.com/office/drawing/2014/main" id="{DD44E108-81B1-F847-B890-29B4708849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>
                    <a:extLst>
                      <a:ext uri="{FF2B5EF4-FFF2-40B4-BE49-F238E27FC236}">
                        <a16:creationId xmlns:a16="http://schemas.microsoft.com/office/drawing/2014/main" id="{06F688FD-8A53-2442-BBBB-A050D9D499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1" name="Group 850">
                  <a:extLst>
                    <a:ext uri="{FF2B5EF4-FFF2-40B4-BE49-F238E27FC236}">
                      <a16:creationId xmlns:a16="http://schemas.microsoft.com/office/drawing/2014/main" id="{8A488A10-F439-8641-9D5B-A9BF7220878B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61" name="Oval 860">
                    <a:extLst>
                      <a:ext uri="{FF2B5EF4-FFF2-40B4-BE49-F238E27FC236}">
                        <a16:creationId xmlns:a16="http://schemas.microsoft.com/office/drawing/2014/main" id="{40FE8C32-598B-2E43-807E-C9DF368C2FF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>
                    <a:extLst>
                      <a:ext uri="{FF2B5EF4-FFF2-40B4-BE49-F238E27FC236}">
                        <a16:creationId xmlns:a16="http://schemas.microsoft.com/office/drawing/2014/main" id="{009ED64B-7A12-6C44-B054-B9ECF4D47F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2" name="Group 851">
                  <a:extLst>
                    <a:ext uri="{FF2B5EF4-FFF2-40B4-BE49-F238E27FC236}">
                      <a16:creationId xmlns:a16="http://schemas.microsoft.com/office/drawing/2014/main" id="{302A14E2-E973-924C-8436-77D8CC18A5E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59" name="Oval 858">
                    <a:extLst>
                      <a:ext uri="{FF2B5EF4-FFF2-40B4-BE49-F238E27FC236}">
                        <a16:creationId xmlns:a16="http://schemas.microsoft.com/office/drawing/2014/main" id="{BB1F860A-7C81-5142-BE19-D44A7BEF69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2DD535B6-434B-774D-833D-8EB38289C5C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3" name="Group 852">
                  <a:extLst>
                    <a:ext uri="{FF2B5EF4-FFF2-40B4-BE49-F238E27FC236}">
                      <a16:creationId xmlns:a16="http://schemas.microsoft.com/office/drawing/2014/main" id="{71C9D4D8-645E-A246-9C5E-1485707DA787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57" name="Oval 856">
                    <a:extLst>
                      <a:ext uri="{FF2B5EF4-FFF2-40B4-BE49-F238E27FC236}">
                        <a16:creationId xmlns:a16="http://schemas.microsoft.com/office/drawing/2014/main" id="{D7B6BFA2-8FB0-A94C-A013-21A6A154CE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03BFF990-26FB-9849-972F-E48E5EC6FBC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1A7FFA0E-3331-9441-9C97-D890FE50746B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55" name="Oval 854">
                    <a:extLst>
                      <a:ext uri="{FF2B5EF4-FFF2-40B4-BE49-F238E27FC236}">
                        <a16:creationId xmlns:a16="http://schemas.microsoft.com/office/drawing/2014/main" id="{2493EC04-F97D-D044-880A-BCC0C114D0D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A0C7D76A-E563-8543-995C-97AD105426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42" name="Group 841">
                <a:extLst>
                  <a:ext uri="{FF2B5EF4-FFF2-40B4-BE49-F238E27FC236}">
                    <a16:creationId xmlns:a16="http://schemas.microsoft.com/office/drawing/2014/main" id="{1F27DA82-9910-B443-9E5C-BD1DF3A8EC0C}"/>
                  </a:ext>
                </a:extLst>
              </p:cNvPr>
              <p:cNvGrpSpPr/>
              <p:nvPr/>
            </p:nvGrpSpPr>
            <p:grpSpPr>
              <a:xfrm>
                <a:off x="8210746" y="5815613"/>
                <a:ext cx="419472" cy="38171"/>
                <a:chOff x="9000676" y="5901580"/>
                <a:chExt cx="419472" cy="38171"/>
              </a:xfrm>
            </p:grpSpPr>
            <p:sp>
              <p:nvSpPr>
                <p:cNvPr id="843" name="Rectangle 842">
                  <a:extLst>
                    <a:ext uri="{FF2B5EF4-FFF2-40B4-BE49-F238E27FC236}">
                      <a16:creationId xmlns:a16="http://schemas.microsoft.com/office/drawing/2014/main" id="{9FAD1B78-5431-4244-A906-043D6356CC7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Rectangle 843">
                  <a:extLst>
                    <a:ext uri="{FF2B5EF4-FFF2-40B4-BE49-F238E27FC236}">
                      <a16:creationId xmlns:a16="http://schemas.microsoft.com/office/drawing/2014/main" id="{57C894A9-6BF8-1B4D-BE51-B24D3ED6A443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5" name="Rectangle 844">
                  <a:extLst>
                    <a:ext uri="{FF2B5EF4-FFF2-40B4-BE49-F238E27FC236}">
                      <a16:creationId xmlns:a16="http://schemas.microsoft.com/office/drawing/2014/main" id="{ED4E8FEC-2AC7-A245-9898-F880EB964AB5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Rectangle 845">
                  <a:extLst>
                    <a:ext uri="{FF2B5EF4-FFF2-40B4-BE49-F238E27FC236}">
                      <a16:creationId xmlns:a16="http://schemas.microsoft.com/office/drawing/2014/main" id="{1A7785B2-7794-CB43-8DA6-073E7B974FFD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Rectangle 846">
                  <a:extLst>
                    <a:ext uri="{FF2B5EF4-FFF2-40B4-BE49-F238E27FC236}">
                      <a16:creationId xmlns:a16="http://schemas.microsoft.com/office/drawing/2014/main" id="{6834390A-1EEB-D944-B303-3E3D0F6773EE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id="{12A8DB10-A23D-224D-B410-939E5DC968D1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22" name="Group 821">
              <a:extLst>
                <a:ext uri="{FF2B5EF4-FFF2-40B4-BE49-F238E27FC236}">
                  <a16:creationId xmlns:a16="http://schemas.microsoft.com/office/drawing/2014/main" id="{65A9D391-3EF5-B947-9FE1-B2EF1BC2EC4A}"/>
                </a:ext>
              </a:extLst>
            </p:cNvPr>
            <p:cNvGrpSpPr/>
            <p:nvPr/>
          </p:nvGrpSpPr>
          <p:grpSpPr>
            <a:xfrm>
              <a:off x="9089369" y="5475989"/>
              <a:ext cx="180640" cy="69901"/>
              <a:chOff x="2556464" y="5692305"/>
              <a:chExt cx="180640" cy="69901"/>
            </a:xfrm>
          </p:grpSpPr>
          <p:grpSp>
            <p:nvGrpSpPr>
              <p:cNvPr id="825" name="Group 824">
                <a:extLst>
                  <a:ext uri="{FF2B5EF4-FFF2-40B4-BE49-F238E27FC236}">
                    <a16:creationId xmlns:a16="http://schemas.microsoft.com/office/drawing/2014/main" id="{F90171B2-7489-6549-B7D8-19E38DF6CA01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DE0BA885-80B0-FA42-8624-CF9468440BD9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id="{042B520E-3D4B-C043-A231-5746452CA22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6" name="Group 825">
                <a:extLst>
                  <a:ext uri="{FF2B5EF4-FFF2-40B4-BE49-F238E27FC236}">
                    <a16:creationId xmlns:a16="http://schemas.microsoft.com/office/drawing/2014/main" id="{F01F283E-A16C-9F4C-B3ED-C3DBE095DAA6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7F48E228-33FE-E445-893D-979B4F2A26C7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Rectangle 837">
                  <a:extLst>
                    <a:ext uri="{FF2B5EF4-FFF2-40B4-BE49-F238E27FC236}">
                      <a16:creationId xmlns:a16="http://schemas.microsoft.com/office/drawing/2014/main" id="{65E37E77-30C5-E64A-8405-4E9A45EEFE7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7" name="Group 826">
                <a:extLst>
                  <a:ext uri="{FF2B5EF4-FFF2-40B4-BE49-F238E27FC236}">
                    <a16:creationId xmlns:a16="http://schemas.microsoft.com/office/drawing/2014/main" id="{2A3E5ACA-FF26-2D42-AFF3-926508B519E7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5567EB91-E749-F84C-8868-3D8E0D9D54B7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6" name="Rectangle 835">
                  <a:extLst>
                    <a:ext uri="{FF2B5EF4-FFF2-40B4-BE49-F238E27FC236}">
                      <a16:creationId xmlns:a16="http://schemas.microsoft.com/office/drawing/2014/main" id="{88735C12-23A5-CD4D-ABAA-295512F4AD9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8" name="Group 827">
                <a:extLst>
                  <a:ext uri="{FF2B5EF4-FFF2-40B4-BE49-F238E27FC236}">
                    <a16:creationId xmlns:a16="http://schemas.microsoft.com/office/drawing/2014/main" id="{DC3770CD-A0CA-1049-AAD1-594B4DD3B04B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FC1B36BF-0656-A24D-BE95-900411E88C4C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Rectangle 833">
                  <a:extLst>
                    <a:ext uri="{FF2B5EF4-FFF2-40B4-BE49-F238E27FC236}">
                      <a16:creationId xmlns:a16="http://schemas.microsoft.com/office/drawing/2014/main" id="{88C7F116-B42C-8C48-B192-EFAC7B54481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9" name="Rectangle 828">
                <a:extLst>
                  <a:ext uri="{FF2B5EF4-FFF2-40B4-BE49-F238E27FC236}">
                    <a16:creationId xmlns:a16="http://schemas.microsoft.com/office/drawing/2014/main" id="{D2717D1C-4BAA-1A4F-B294-7084376405E4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2481B859-86E0-F04F-A8B1-52A7FAD9E95D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Rectangle 830">
                <a:extLst>
                  <a:ext uri="{FF2B5EF4-FFF2-40B4-BE49-F238E27FC236}">
                    <a16:creationId xmlns:a16="http://schemas.microsoft.com/office/drawing/2014/main" id="{13505C17-1E47-6041-8472-7DE506D6E00D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06E598DC-43E6-8A44-9787-D6AF932CC341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D62E76E2-7C8E-5E43-8BDA-58250E463348}"/>
                </a:ext>
              </a:extLst>
            </p:cNvPr>
            <p:cNvCxnSpPr>
              <a:cxnSpLocks/>
            </p:cNvCxnSpPr>
            <p:nvPr/>
          </p:nvCxnSpPr>
          <p:spPr>
            <a:xfrm>
              <a:off x="6933184" y="533544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6F5735F0-A02A-A740-8A85-C8387E423B66}"/>
                </a:ext>
              </a:extLst>
            </p:cNvPr>
            <p:cNvSpPr/>
            <p:nvPr/>
          </p:nvSpPr>
          <p:spPr>
            <a:xfrm>
              <a:off x="7870296" y="5545270"/>
              <a:ext cx="1421630" cy="64548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4" name="Rectangle 983">
            <a:extLst>
              <a:ext uri="{FF2B5EF4-FFF2-40B4-BE49-F238E27FC236}">
                <a16:creationId xmlns:a16="http://schemas.microsoft.com/office/drawing/2014/main" id="{8256D0C1-5188-3547-8E6E-DEDB865BEE34}"/>
              </a:ext>
            </a:extLst>
          </p:cNvPr>
          <p:cNvSpPr/>
          <p:nvPr/>
        </p:nvSpPr>
        <p:spPr>
          <a:xfrm>
            <a:off x="9753601" y="3404256"/>
            <a:ext cx="1458062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 Bumping</a:t>
            </a:r>
          </a:p>
        </p:txBody>
      </p:sp>
      <p:cxnSp>
        <p:nvCxnSpPr>
          <p:cNvPr id="985" name="Straight Arrow Connector 984">
            <a:extLst>
              <a:ext uri="{FF2B5EF4-FFF2-40B4-BE49-F238E27FC236}">
                <a16:creationId xmlns:a16="http://schemas.microsoft.com/office/drawing/2014/main" id="{D8C89BF0-46B8-D746-B93D-C6C741A3BDC6}"/>
              </a:ext>
            </a:extLst>
          </p:cNvPr>
          <p:cNvCxnSpPr>
            <a:cxnSpLocks/>
            <a:stCxn id="697" idx="3"/>
            <a:endCxn id="709" idx="1"/>
          </p:cNvCxnSpPr>
          <p:nvPr/>
        </p:nvCxnSpPr>
        <p:spPr>
          <a:xfrm>
            <a:off x="10099854" y="2471876"/>
            <a:ext cx="260884" cy="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7" name="Elbow Connector 1006">
            <a:extLst>
              <a:ext uri="{FF2B5EF4-FFF2-40B4-BE49-F238E27FC236}">
                <a16:creationId xmlns:a16="http://schemas.microsoft.com/office/drawing/2014/main" id="{099B8528-CC5A-F440-AEF4-E095D7860909}"/>
              </a:ext>
            </a:extLst>
          </p:cNvPr>
          <p:cNvCxnSpPr>
            <a:cxnSpLocks/>
            <a:stCxn id="709" idx="3"/>
            <a:endCxn id="984" idx="3"/>
          </p:cNvCxnSpPr>
          <p:nvPr/>
        </p:nvCxnSpPr>
        <p:spPr>
          <a:xfrm flipH="1">
            <a:off x="11211663" y="2479447"/>
            <a:ext cx="1870" cy="1138749"/>
          </a:xfrm>
          <a:prstGeom prst="bentConnector3">
            <a:avLst>
              <a:gd name="adj1" fmla="val -122245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" name="TextBox 1012">
            <a:extLst>
              <a:ext uri="{FF2B5EF4-FFF2-40B4-BE49-F238E27FC236}">
                <a16:creationId xmlns:a16="http://schemas.microsoft.com/office/drawing/2014/main" id="{D7288870-FFD4-1C40-B8F8-01F9B18E404C}"/>
              </a:ext>
            </a:extLst>
          </p:cNvPr>
          <p:cNvSpPr txBox="1"/>
          <p:nvPr/>
        </p:nvSpPr>
        <p:spPr>
          <a:xfrm>
            <a:off x="7060726" y="2802037"/>
            <a:ext cx="71493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WoW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 µm HB</a:t>
            </a:r>
          </a:p>
        </p:txBody>
      </p:sp>
      <p:sp>
        <p:nvSpPr>
          <p:cNvPr id="1014" name="Rectangle 1013">
            <a:extLst>
              <a:ext uri="{FF2B5EF4-FFF2-40B4-BE49-F238E27FC236}">
                <a16:creationId xmlns:a16="http://schemas.microsoft.com/office/drawing/2014/main" id="{1E5E5D30-3C56-4344-A5CC-321215BBE8C9}"/>
              </a:ext>
            </a:extLst>
          </p:cNvPr>
          <p:cNvSpPr/>
          <p:nvPr/>
        </p:nvSpPr>
        <p:spPr>
          <a:xfrm>
            <a:off x="10129904" y="3175955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25µm µB</a:t>
            </a:r>
          </a:p>
        </p:txBody>
      </p:sp>
      <p:sp>
        <p:nvSpPr>
          <p:cNvPr id="1015" name="Rectangle 1014">
            <a:extLst>
              <a:ext uri="{FF2B5EF4-FFF2-40B4-BE49-F238E27FC236}">
                <a16:creationId xmlns:a16="http://schemas.microsoft.com/office/drawing/2014/main" id="{D42E7766-A0C2-FF4F-BA1C-7876B3AF4D57}"/>
              </a:ext>
            </a:extLst>
          </p:cNvPr>
          <p:cNvSpPr/>
          <p:nvPr/>
        </p:nvSpPr>
        <p:spPr>
          <a:xfrm>
            <a:off x="6555271" y="5804053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80µm C4</a:t>
            </a:r>
            <a:endParaRPr lang="en-US" sz="1400" dirty="0"/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7B666F5A-74BA-194B-BF66-5277E242D6F9}"/>
              </a:ext>
            </a:extLst>
          </p:cNvPr>
          <p:cNvSpPr/>
          <p:nvPr/>
        </p:nvSpPr>
        <p:spPr>
          <a:xfrm>
            <a:off x="7753222" y="5317127"/>
            <a:ext cx="1788749" cy="854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Carrier Bond,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Carrier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Debond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Bumping</a:t>
            </a:r>
          </a:p>
        </p:txBody>
      </p:sp>
      <p:cxnSp>
        <p:nvCxnSpPr>
          <p:cNvPr id="602" name="Straight Arrow Connector 601">
            <a:extLst>
              <a:ext uri="{FF2B5EF4-FFF2-40B4-BE49-F238E27FC236}">
                <a16:creationId xmlns:a16="http://schemas.microsoft.com/office/drawing/2014/main" id="{9C037CAF-CB6C-0D4D-8D87-1DC485CC06E7}"/>
              </a:ext>
            </a:extLst>
          </p:cNvPr>
          <p:cNvCxnSpPr>
            <a:cxnSpLocks/>
            <a:stCxn id="601" idx="1"/>
            <a:endCxn id="731" idx="6"/>
          </p:cNvCxnSpPr>
          <p:nvPr/>
        </p:nvCxnSpPr>
        <p:spPr>
          <a:xfrm flipH="1" flipV="1">
            <a:off x="6464508" y="5742513"/>
            <a:ext cx="1288714" cy="1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64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142E-79E0-8C4B-A231-A8501FC1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46331"/>
          </a:xfrm>
        </p:spPr>
        <p:txBody>
          <a:bodyPr/>
          <a:lstStyle/>
          <a:p>
            <a:r>
              <a:rPr lang="en-US" sz="3200" dirty="0"/>
              <a:t>Packaging Flow Comparison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EEE62D-E3E2-8148-ABFE-3DDD3EBAB514}"/>
              </a:ext>
            </a:extLst>
          </p:cNvPr>
          <p:cNvSpPr/>
          <p:nvPr/>
        </p:nvSpPr>
        <p:spPr>
          <a:xfrm>
            <a:off x="631131" y="3471657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92600-B24E-F943-B218-EEDF4BFA696D}"/>
              </a:ext>
            </a:extLst>
          </p:cNvPr>
          <p:cNvSpPr/>
          <p:nvPr/>
        </p:nvSpPr>
        <p:spPr>
          <a:xfrm>
            <a:off x="2053786" y="3474665"/>
            <a:ext cx="852796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83ED83-E7E4-984E-B7A9-19A654E5C1DC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1483926" y="3687101"/>
            <a:ext cx="569860" cy="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6C3EADB-D9D1-CF44-A6CE-FF73E97D10A8}"/>
              </a:ext>
            </a:extLst>
          </p:cNvPr>
          <p:cNvSpPr/>
          <p:nvPr/>
        </p:nvSpPr>
        <p:spPr>
          <a:xfrm>
            <a:off x="4962678" y="3473160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F2A92C-2054-D349-9464-61F176AB2357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4515454" y="3685597"/>
            <a:ext cx="447224" cy="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9D12F5F-902F-5145-B8F8-57B3F7C8308C}"/>
              </a:ext>
            </a:extLst>
          </p:cNvPr>
          <p:cNvSpPr/>
          <p:nvPr/>
        </p:nvSpPr>
        <p:spPr>
          <a:xfrm>
            <a:off x="3289440" y="3470153"/>
            <a:ext cx="1226014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Cu Pillar Platting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B067C2-E986-D249-9770-47918F1A288C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2906582" y="3685597"/>
            <a:ext cx="382858" cy="3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4C8E8DF-572C-A541-A618-D9CE050F1634}"/>
              </a:ext>
            </a:extLst>
          </p:cNvPr>
          <p:cNvSpPr/>
          <p:nvPr/>
        </p:nvSpPr>
        <p:spPr>
          <a:xfrm>
            <a:off x="6547239" y="3470153"/>
            <a:ext cx="1551539" cy="426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RDL, Bumping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3ED17F-8DFD-F24C-885D-FB54B6687FF5}"/>
              </a:ext>
            </a:extLst>
          </p:cNvPr>
          <p:cNvSpPr>
            <a:spLocks noChangeAspect="1"/>
          </p:cNvSpPr>
          <p:nvPr/>
        </p:nvSpPr>
        <p:spPr>
          <a:xfrm>
            <a:off x="8770463" y="3271743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D42FFF-F89E-C443-8D2C-A71401C4CA6D}"/>
              </a:ext>
            </a:extLst>
          </p:cNvPr>
          <p:cNvCxnSpPr>
            <a:cxnSpLocks/>
            <a:stCxn id="10" idx="3"/>
            <a:endCxn id="12" idx="2"/>
          </p:cNvCxnSpPr>
          <p:nvPr/>
        </p:nvCxnSpPr>
        <p:spPr>
          <a:xfrm>
            <a:off x="8098778" y="3683540"/>
            <a:ext cx="6716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C9B48C-7E7C-0246-A00C-6DC369F8375F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6188692" y="3683540"/>
            <a:ext cx="358547" cy="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BFFAD56-AC47-B043-9332-6AF6DF9E03D7}"/>
              </a:ext>
            </a:extLst>
          </p:cNvPr>
          <p:cNvSpPr/>
          <p:nvPr/>
        </p:nvSpPr>
        <p:spPr>
          <a:xfrm>
            <a:off x="637909" y="5297258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DF8FA8-B141-5848-ACE5-1BD45CA26162}"/>
              </a:ext>
            </a:extLst>
          </p:cNvPr>
          <p:cNvSpPr/>
          <p:nvPr/>
        </p:nvSpPr>
        <p:spPr>
          <a:xfrm>
            <a:off x="7227188" y="5300486"/>
            <a:ext cx="1099518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Die  Attachment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CA127FF-8987-BE43-A8AB-34CFAE76F07A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 flipV="1">
            <a:off x="1490704" y="5506635"/>
            <a:ext cx="244679" cy="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D5FA323-6A6E-9642-9A96-36C10B9C0466}"/>
              </a:ext>
            </a:extLst>
          </p:cNvPr>
          <p:cNvSpPr/>
          <p:nvPr/>
        </p:nvSpPr>
        <p:spPr>
          <a:xfrm>
            <a:off x="3124729" y="5296296"/>
            <a:ext cx="1226014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97702F-F2A6-8648-B870-3A27433B41C3}"/>
              </a:ext>
            </a:extLst>
          </p:cNvPr>
          <p:cNvCxnSpPr>
            <a:cxnSpLocks/>
            <a:stCxn id="33" idx="3"/>
            <a:endCxn id="30" idx="1"/>
          </p:cNvCxnSpPr>
          <p:nvPr/>
        </p:nvCxnSpPr>
        <p:spPr>
          <a:xfrm flipV="1">
            <a:off x="2800949" y="5506634"/>
            <a:ext cx="3237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2095579-D9B1-B444-9802-3229639D138A}"/>
              </a:ext>
            </a:extLst>
          </p:cNvPr>
          <p:cNvSpPr/>
          <p:nvPr/>
        </p:nvSpPr>
        <p:spPr>
          <a:xfrm>
            <a:off x="4611627" y="5300265"/>
            <a:ext cx="852795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42B9F9-E273-EE44-864F-80F53BC7C8D3}"/>
              </a:ext>
            </a:extLst>
          </p:cNvPr>
          <p:cNvSpPr/>
          <p:nvPr/>
        </p:nvSpPr>
        <p:spPr>
          <a:xfrm>
            <a:off x="1735383" y="5296297"/>
            <a:ext cx="1065566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 Pillar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A2A987C-BA9E-5E48-8197-A1F4AB4AB0D4}"/>
              </a:ext>
            </a:extLst>
          </p:cNvPr>
          <p:cNvSpPr>
            <a:spLocks noChangeAspect="1"/>
          </p:cNvSpPr>
          <p:nvPr/>
        </p:nvSpPr>
        <p:spPr>
          <a:xfrm>
            <a:off x="10660820" y="5091234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120BEB-A59C-834E-9F72-4980C6942021}"/>
              </a:ext>
            </a:extLst>
          </p:cNvPr>
          <p:cNvSpPr/>
          <p:nvPr/>
        </p:nvSpPr>
        <p:spPr>
          <a:xfrm>
            <a:off x="5725306" y="5300265"/>
            <a:ext cx="1174162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 Bumping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A15646-BE33-0F41-ABF6-4413E2FB5615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4350743" y="5506634"/>
            <a:ext cx="260884" cy="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603C4CA-9179-4444-9BAB-611A55EAE299}"/>
              </a:ext>
            </a:extLst>
          </p:cNvPr>
          <p:cNvSpPr/>
          <p:nvPr/>
        </p:nvSpPr>
        <p:spPr>
          <a:xfrm>
            <a:off x="8585345" y="5098522"/>
            <a:ext cx="1788749" cy="809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Carrier Bond,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Carrier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Debond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Bumping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951B63-0D68-C142-A064-248C39AF25B8}"/>
              </a:ext>
            </a:extLst>
          </p:cNvPr>
          <p:cNvCxnSpPr>
            <a:cxnSpLocks/>
            <a:stCxn id="38" idx="3"/>
            <a:endCxn id="34" idx="2"/>
          </p:cNvCxnSpPr>
          <p:nvPr/>
        </p:nvCxnSpPr>
        <p:spPr>
          <a:xfrm>
            <a:off x="10374094" y="5503030"/>
            <a:ext cx="2867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7396F4F-0847-0347-A552-510217DF557D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>
            <a:off x="5464422" y="5514205"/>
            <a:ext cx="260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05458B-880A-AA47-9978-E25FE44119EF}"/>
              </a:ext>
            </a:extLst>
          </p:cNvPr>
          <p:cNvCxnSpPr>
            <a:cxnSpLocks/>
            <a:stCxn id="35" idx="3"/>
            <a:endCxn id="28" idx="1"/>
          </p:cNvCxnSpPr>
          <p:nvPr/>
        </p:nvCxnSpPr>
        <p:spPr>
          <a:xfrm>
            <a:off x="6899468" y="5514205"/>
            <a:ext cx="327720" cy="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E8E2BC-08CE-AA4B-BF61-0D8FB56CEC26}"/>
              </a:ext>
            </a:extLst>
          </p:cNvPr>
          <p:cNvCxnSpPr>
            <a:cxnSpLocks/>
            <a:stCxn id="28" idx="3"/>
            <a:endCxn id="38" idx="1"/>
          </p:cNvCxnSpPr>
          <p:nvPr/>
        </p:nvCxnSpPr>
        <p:spPr>
          <a:xfrm flipV="1">
            <a:off x="8326706" y="5503030"/>
            <a:ext cx="258639" cy="11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7107A8EC-616B-694D-9569-4BB55FA4F3E7}"/>
              </a:ext>
            </a:extLst>
          </p:cNvPr>
          <p:cNvSpPr/>
          <p:nvPr/>
        </p:nvSpPr>
        <p:spPr>
          <a:xfrm>
            <a:off x="631131" y="1689117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wafer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266B121-D7C5-B841-8474-EB8231A102B7}"/>
              </a:ext>
            </a:extLst>
          </p:cNvPr>
          <p:cNvSpPr/>
          <p:nvPr/>
        </p:nvSpPr>
        <p:spPr>
          <a:xfrm>
            <a:off x="1842036" y="1692125"/>
            <a:ext cx="852796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TSV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B205BFC-410F-1947-8084-815CF04B0089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1483926" y="1904561"/>
            <a:ext cx="358110" cy="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9598B6C8-26F3-4044-BCA1-B47F02C5BABD}"/>
              </a:ext>
            </a:extLst>
          </p:cNvPr>
          <p:cNvSpPr/>
          <p:nvPr/>
        </p:nvSpPr>
        <p:spPr>
          <a:xfrm>
            <a:off x="6061242" y="1690620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74FE8ED-6CFE-224C-A3C4-5E870BA63124}"/>
              </a:ext>
            </a:extLst>
          </p:cNvPr>
          <p:cNvCxnSpPr>
            <a:cxnSpLocks/>
            <a:stCxn id="87" idx="3"/>
            <a:endCxn id="85" idx="1"/>
          </p:cNvCxnSpPr>
          <p:nvPr/>
        </p:nvCxnSpPr>
        <p:spPr>
          <a:xfrm>
            <a:off x="5786748" y="1903057"/>
            <a:ext cx="274494" cy="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9ECC5F33-3003-DE4C-AC87-C11025DB73EB}"/>
              </a:ext>
            </a:extLst>
          </p:cNvPr>
          <p:cNvSpPr/>
          <p:nvPr/>
        </p:nvSpPr>
        <p:spPr>
          <a:xfrm>
            <a:off x="4617825" y="1687613"/>
            <a:ext cx="1168923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Interconnect,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µBump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CBD5410-0D2F-F04B-BE81-85D9C2E7C20D}"/>
              </a:ext>
            </a:extLst>
          </p:cNvPr>
          <p:cNvCxnSpPr>
            <a:cxnSpLocks/>
            <a:stCxn id="111" idx="3"/>
            <a:endCxn id="87" idx="1"/>
          </p:cNvCxnSpPr>
          <p:nvPr/>
        </p:nvCxnSpPr>
        <p:spPr>
          <a:xfrm>
            <a:off x="4273318" y="1903056"/>
            <a:ext cx="3445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B70A1561-FDCB-9146-B5A2-0B3CAA478DE2}"/>
              </a:ext>
            </a:extLst>
          </p:cNvPr>
          <p:cNvSpPr/>
          <p:nvPr/>
        </p:nvSpPr>
        <p:spPr>
          <a:xfrm>
            <a:off x="9233972" y="1687613"/>
            <a:ext cx="997209" cy="426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Bumping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F053056-85EB-B948-BC7F-C8D8107468D9}"/>
              </a:ext>
            </a:extLst>
          </p:cNvPr>
          <p:cNvSpPr>
            <a:spLocks noChangeAspect="1"/>
          </p:cNvSpPr>
          <p:nvPr/>
        </p:nvSpPr>
        <p:spPr>
          <a:xfrm>
            <a:off x="10530603" y="1489203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C4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E46B820-2E49-F94F-B092-2A8544D15739}"/>
              </a:ext>
            </a:extLst>
          </p:cNvPr>
          <p:cNvCxnSpPr>
            <a:cxnSpLocks/>
            <a:stCxn id="89" idx="3"/>
            <a:endCxn id="90" idx="2"/>
          </p:cNvCxnSpPr>
          <p:nvPr/>
        </p:nvCxnSpPr>
        <p:spPr>
          <a:xfrm>
            <a:off x="10231181" y="1901000"/>
            <a:ext cx="299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813C973-837F-5B4A-9689-584CAE5F5DE6}"/>
              </a:ext>
            </a:extLst>
          </p:cNvPr>
          <p:cNvCxnSpPr>
            <a:cxnSpLocks/>
            <a:stCxn id="85" idx="3"/>
            <a:endCxn id="89" idx="1"/>
          </p:cNvCxnSpPr>
          <p:nvPr/>
        </p:nvCxnSpPr>
        <p:spPr>
          <a:xfrm flipV="1">
            <a:off x="7287256" y="1901000"/>
            <a:ext cx="1946716" cy="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5199157A-6190-EC4E-AE4B-E564F75F8F65}"/>
              </a:ext>
            </a:extLst>
          </p:cNvPr>
          <p:cNvSpPr/>
          <p:nvPr/>
        </p:nvSpPr>
        <p:spPr>
          <a:xfrm>
            <a:off x="7683670" y="1687612"/>
            <a:ext cx="1226014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bond, TSV Reveal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102383-EB6F-8D46-83FE-AFFD4F0C7BD8}"/>
              </a:ext>
            </a:extLst>
          </p:cNvPr>
          <p:cNvSpPr txBox="1"/>
          <p:nvPr/>
        </p:nvSpPr>
        <p:spPr>
          <a:xfrm>
            <a:off x="456060" y="948298"/>
            <a:ext cx="934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Passive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Foveros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High cost process tools for TSV and Interconnect in Fab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Foveros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Large base die size with low utilization of high cost embedded active functionality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EAABEC-A79B-664C-87F9-889AB71FEF5B}"/>
              </a:ext>
            </a:extLst>
          </p:cNvPr>
          <p:cNvSpPr txBox="1"/>
          <p:nvPr/>
        </p:nvSpPr>
        <p:spPr>
          <a:xfrm>
            <a:off x="456060" y="2923582"/>
            <a:ext cx="1152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-L: lowest cost of making but higher price judged due to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SiFO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vs. OSAT margin delta + chip first yield loss vulnerability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46DD4A7-F6CD-6441-88C9-E5E8D2A847EB}"/>
              </a:ext>
            </a:extLst>
          </p:cNvPr>
          <p:cNvSpPr txBox="1"/>
          <p:nvPr/>
        </p:nvSpPr>
        <p:spPr>
          <a:xfrm>
            <a:off x="456060" y="4715185"/>
            <a:ext cx="110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FO-EB-T: Cost of making slightly higher than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-L due to one additional wafer bonding and debonding processes.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49F2DD9-152D-654D-B07E-2B3A8ABFF535}"/>
              </a:ext>
            </a:extLst>
          </p:cNvPr>
          <p:cNvSpPr/>
          <p:nvPr/>
        </p:nvSpPr>
        <p:spPr>
          <a:xfrm>
            <a:off x="3104396" y="1687612"/>
            <a:ext cx="1168922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Logic, SoC and/or ADM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A1D1D5B-1E46-E348-8D8C-AF8F1C7E551C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2694832" y="1906065"/>
            <a:ext cx="429897" cy="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980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012D7F1-EFE0-C649-B8D1-22BC7BDD8F80}" vid="{C52C8763-F40E-704A-87B5-0B6E7B579E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www.w3.org/XML/1998/namespace"/>
    <ds:schemaRef ds:uri="http://schemas.openxmlformats.org/package/2006/metadata/core-properties"/>
    <ds:schemaRef ds:uri="http://purl.org/dc/terms/"/>
    <ds:schemaRef ds:uri="90b7a245-a7c3-4504-88b2-cf85318e6b78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933</TotalTime>
  <Words>1074</Words>
  <Application>Microsoft Macintosh PowerPoint</Application>
  <PresentationFormat>Widescreen</PresentationFormat>
  <Paragraphs>311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Neo Sans Intel</vt:lpstr>
      <vt:lpstr>Neo Sans Intel Medium</vt:lpstr>
      <vt:lpstr>Arial</vt:lpstr>
      <vt:lpstr>Calibri</vt:lpstr>
      <vt:lpstr>Helvetica Neue Medium</vt:lpstr>
      <vt:lpstr>Intel Clear</vt:lpstr>
      <vt:lpstr>blank</vt:lpstr>
      <vt:lpstr>From Graphic Memory (component) to Client Compute (system)</vt:lpstr>
      <vt:lpstr>What is not Working</vt:lpstr>
      <vt:lpstr>Update to GEMS-SOTU</vt:lpstr>
      <vt:lpstr>PowerPoint Presentation</vt:lpstr>
      <vt:lpstr>Estimate Die layouts (per Brian 04/11 ’22)</vt:lpstr>
      <vt:lpstr>Call of Duty –  Dual Drive for CCG 2024~2025</vt:lpstr>
      <vt:lpstr>InFO-LSI Mockup Flow</vt:lpstr>
      <vt:lpstr>FO-EB-T Mockup Flow</vt:lpstr>
      <vt:lpstr>Packaging Flow Comparison</vt:lpstr>
      <vt:lpstr>DTC vs. ISC</vt:lpstr>
      <vt:lpstr>De-cap flow options</vt:lpstr>
      <vt:lpstr>Estimated Cost of making: MiM, Trench Cap, Stacked 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Graphic Memory (component) to Client Compute (system)</dc:title>
  <dc:creator>Kau, Derchang</dc:creator>
  <cp:keywords>CTPClassification=CTP_NT</cp:keywords>
  <cp:lastModifiedBy>Kau, Derchang</cp:lastModifiedBy>
  <cp:revision>1</cp:revision>
  <dcterms:created xsi:type="dcterms:W3CDTF">2022-04-12T16:00:56Z</dcterms:created>
  <dcterms:modified xsi:type="dcterms:W3CDTF">2023-05-31T06:58:08Z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