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8.xml" ContentType="application/vnd.openxmlformats-officedocument.presentationml.slide+xml"/>
  <Override PartName="/ppt/slideLayouts/slideLayout20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Layouts/slideLayout80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10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7" r:id="rId5"/>
    <p:sldId id="2147328796" r:id="rId6"/>
    <p:sldId id="2147328799" r:id="rId7"/>
    <p:sldId id="2147328800" r:id="rId8"/>
    <p:sldId id="2147328797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E7"/>
    <a:srgbClr val="7030A0"/>
    <a:srgbClr val="008000"/>
    <a:srgbClr val="0070C0"/>
    <a:srgbClr val="7F360D"/>
    <a:srgbClr val="000000"/>
    <a:srgbClr val="808080"/>
    <a:srgbClr val="8F3CCF"/>
    <a:srgbClr val="0064D2"/>
    <a:srgbClr val="005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"/>
    <p:restoredTop sz="97248"/>
  </p:normalViewPr>
  <p:slideViewPr>
    <p:cSldViewPr snapToGrid="0">
      <p:cViewPr varScale="1">
        <p:scale>
          <a:sx n="156" d="100"/>
          <a:sy n="156" d="100"/>
        </p:scale>
        <p:origin x="968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ntel-my.sharepoint.com/personal/derchang_kau_intel_com/Documents/Technology/Foundries/Capability/PPA%20spread%20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intel-my.sharepoint.com/personal/derchang_kau_intel_com/Documents/Technology/Foundries/Capability/PPA%20spread%20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baseline="0">
                <a:solidFill>
                  <a:schemeClr val="bg1">
                    <a:lumMod val="50000"/>
                  </a:schemeClr>
                </a:solidFill>
              </a:rPr>
              <a:t>’24 Adv. Fanout Packaging by Suppliers</a:t>
            </a:r>
            <a:endParaRPr lang="en-US" sz="2000" b="1">
              <a:solidFill>
                <a:schemeClr val="bg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0524357841090591"/>
          <c:y val="6.179683794825414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236702781509038"/>
          <c:y val="0.31616057056809621"/>
          <c:w val="0.5511522922597587"/>
          <c:h val="0.55197454683940805"/>
        </c:manualLayout>
      </c:layout>
      <c:radarChart>
        <c:radarStyle val="marker"/>
        <c:varyColors val="0"/>
        <c:ser>
          <c:idx val="0"/>
          <c:order val="0"/>
          <c:tx>
            <c:strRef>
              <c:f>'2.3D with Emb Brdg'!$Q$1</c:f>
              <c:strCache>
                <c:ptCount val="1"/>
                <c:pt idx="0">
                  <c:v>SPIL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'2.3D with Emb Brdg'!$P$2:$P$9</c:f>
              <c:strCache>
                <c:ptCount val="8"/>
                <c:pt idx="0">
                  <c:v>µB Pitch [µm]</c:v>
                </c:pt>
                <c:pt idx="1">
                  <c:v>TMV Pitch [µm]</c:v>
                </c:pt>
                <c:pt idx="2">
                  <c:v>C4 Bump Pitch [µm]</c:v>
                </c:pt>
                <c:pt idx="3">
                  <c:v>RDL Pitch [µm]</c:v>
                </c:pt>
                <c:pt idx="4">
                  <c:v>Number of
RDL layers</c:v>
                </c:pt>
                <c:pt idx="5">
                  <c:v>Number of
Embedded Die</c:v>
                </c:pt>
                <c:pt idx="6">
                  <c:v>Module Sizes 
[x reticle]</c:v>
                </c:pt>
                <c:pt idx="7">
                  <c:v>Package Sizes 
[mm] square</c:v>
                </c:pt>
              </c:strCache>
            </c:strRef>
          </c:cat>
          <c:val>
            <c:numRef>
              <c:f>'2.3D with Emb Brdg'!$Q$2:$Q$9</c:f>
              <c:numCache>
                <c:formatCode>0.00</c:formatCode>
                <c:ptCount val="8"/>
                <c:pt idx="0">
                  <c:v>4</c:v>
                </c:pt>
                <c:pt idx="1">
                  <c:v>1.8300749985576876</c:v>
                </c:pt>
                <c:pt idx="2">
                  <c:v>2</c:v>
                </c:pt>
                <c:pt idx="3">
                  <c:v>1.6780719051126378</c:v>
                </c:pt>
                <c:pt idx="4">
                  <c:v>2.5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3C-6C4E-925F-17367238150C}"/>
            </c:ext>
          </c:extLst>
        </c:ser>
        <c:ser>
          <c:idx val="1"/>
          <c:order val="1"/>
          <c:tx>
            <c:strRef>
              <c:f>'2.3D with Emb Brdg'!$R$1</c:f>
              <c:strCache>
                <c:ptCount val="1"/>
                <c:pt idx="0">
                  <c:v>ASE</c:v>
                </c:pt>
              </c:strCache>
            </c:strRef>
          </c:tx>
          <c:spPr>
            <a:ln w="444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'2.3D with Emb Brdg'!$P$2:$P$9</c:f>
              <c:strCache>
                <c:ptCount val="8"/>
                <c:pt idx="0">
                  <c:v>µB Pitch [µm]</c:v>
                </c:pt>
                <c:pt idx="1">
                  <c:v>TMV Pitch [µm]</c:v>
                </c:pt>
                <c:pt idx="2">
                  <c:v>C4 Bump Pitch [µm]</c:v>
                </c:pt>
                <c:pt idx="3">
                  <c:v>RDL Pitch [µm]</c:v>
                </c:pt>
                <c:pt idx="4">
                  <c:v>Number of
RDL layers</c:v>
                </c:pt>
                <c:pt idx="5">
                  <c:v>Number of
Embedded Die</c:v>
                </c:pt>
                <c:pt idx="6">
                  <c:v>Module Sizes 
[x reticle]</c:v>
                </c:pt>
                <c:pt idx="7">
                  <c:v>Package Sizes 
[mm] square</c:v>
                </c:pt>
              </c:strCache>
            </c:strRef>
          </c:cat>
          <c:val>
            <c:numRef>
              <c:f>'2.3D with Emb Brdg'!$R$2:$R$9</c:f>
              <c:numCache>
                <c:formatCode>0.00</c:formatCode>
                <c:ptCount val="8"/>
                <c:pt idx="0">
                  <c:v>3.1926450779423958</c:v>
                </c:pt>
                <c:pt idx="1">
                  <c:v>1.8300749985576876</c:v>
                </c:pt>
                <c:pt idx="2">
                  <c:v>1.5405683813627027</c:v>
                </c:pt>
                <c:pt idx="3">
                  <c:v>0.67807190511263771</c:v>
                </c:pt>
                <c:pt idx="4">
                  <c:v>2</c:v>
                </c:pt>
                <c:pt idx="5">
                  <c:v>1.3333333333333333</c:v>
                </c:pt>
                <c:pt idx="6">
                  <c:v>3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3C-6C4E-925F-17367238150C}"/>
            </c:ext>
          </c:extLst>
        </c:ser>
        <c:ser>
          <c:idx val="2"/>
          <c:order val="2"/>
          <c:tx>
            <c:strRef>
              <c:f>'2.3D with Emb Brdg'!$S$1</c:f>
              <c:strCache>
                <c:ptCount val="1"/>
                <c:pt idx="0">
                  <c:v>JCET</c:v>
                </c:pt>
              </c:strCache>
            </c:strRef>
          </c:tx>
          <c:spPr>
            <a:ln w="444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'2.3D with Emb Brdg'!$P$2:$P$9</c:f>
              <c:strCache>
                <c:ptCount val="8"/>
                <c:pt idx="0">
                  <c:v>µB Pitch [µm]</c:v>
                </c:pt>
                <c:pt idx="1">
                  <c:v>TMV Pitch [µm]</c:v>
                </c:pt>
                <c:pt idx="2">
                  <c:v>C4 Bump Pitch [µm]</c:v>
                </c:pt>
                <c:pt idx="3">
                  <c:v>RDL Pitch [µm]</c:v>
                </c:pt>
                <c:pt idx="4">
                  <c:v>Number of
RDL layers</c:v>
                </c:pt>
                <c:pt idx="5">
                  <c:v>Number of
Embedded Die</c:v>
                </c:pt>
                <c:pt idx="6">
                  <c:v>Module Sizes 
[x reticle]</c:v>
                </c:pt>
                <c:pt idx="7">
                  <c:v>Package Sizes 
[mm] square</c:v>
                </c:pt>
              </c:strCache>
            </c:strRef>
          </c:cat>
          <c:val>
            <c:numRef>
              <c:f>'2.3D with Emb Brdg'!$S$2:$S$9</c:f>
              <c:numCache>
                <c:formatCode>0.00</c:formatCode>
                <c:ptCount val="8"/>
                <c:pt idx="0">
                  <c:v>3.4150374992788435</c:v>
                </c:pt>
                <c:pt idx="1">
                  <c:v>1.8300749985576876</c:v>
                </c:pt>
                <c:pt idx="2">
                  <c:v>1.5405683813627027</c:v>
                </c:pt>
                <c:pt idx="3">
                  <c:v>4</c:v>
                </c:pt>
                <c:pt idx="4">
                  <c:v>3.5</c:v>
                </c:pt>
                <c:pt idx="5">
                  <c:v>1.3333333333333333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3C-6C4E-925F-17367238150C}"/>
            </c:ext>
          </c:extLst>
        </c:ser>
        <c:ser>
          <c:idx val="3"/>
          <c:order val="3"/>
          <c:tx>
            <c:strRef>
              <c:f>'2.3D with Emb Brdg'!$T$1</c:f>
              <c:strCache>
                <c:ptCount val="1"/>
                <c:pt idx="0">
                  <c:v>Amkor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7"/>
            <c:marker>
              <c:symbol val="none"/>
            </c:marker>
            <c:bubble3D val="0"/>
            <c:spPr>
              <a:ln w="25400" cap="rnd">
                <a:solidFill>
                  <a:srgbClr val="FFC00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873C-6C4E-925F-17367238150C}"/>
              </c:ext>
            </c:extLst>
          </c:dPt>
          <c:cat>
            <c:strRef>
              <c:f>'2.3D with Emb Brdg'!$P$2:$P$9</c:f>
              <c:strCache>
                <c:ptCount val="8"/>
                <c:pt idx="0">
                  <c:v>µB Pitch [µm]</c:v>
                </c:pt>
                <c:pt idx="1">
                  <c:v>TMV Pitch [µm]</c:v>
                </c:pt>
                <c:pt idx="2">
                  <c:v>C4 Bump Pitch [µm]</c:v>
                </c:pt>
                <c:pt idx="3">
                  <c:v>RDL Pitch [µm]</c:v>
                </c:pt>
                <c:pt idx="4">
                  <c:v>Number of
RDL layers</c:v>
                </c:pt>
                <c:pt idx="5">
                  <c:v>Number of
Embedded Die</c:v>
                </c:pt>
                <c:pt idx="6">
                  <c:v>Module Sizes 
[x reticle]</c:v>
                </c:pt>
                <c:pt idx="7">
                  <c:v>Package Sizes 
[mm] square</c:v>
                </c:pt>
              </c:strCache>
            </c:strRef>
          </c:cat>
          <c:val>
            <c:numRef>
              <c:f>'2.3D with Emb Brdg'!$T$2:$T$9</c:f>
              <c:numCache>
                <c:formatCode>0.00</c:formatCode>
                <c:ptCount val="8"/>
                <c:pt idx="0">
                  <c:v>3.1926450779423958</c:v>
                </c:pt>
                <c:pt idx="1">
                  <c:v>1.8300749985576876</c:v>
                </c:pt>
                <c:pt idx="2">
                  <c:v>1.5405683813627027</c:v>
                </c:pt>
                <c:pt idx="3">
                  <c:v>0.67807190511263771</c:v>
                </c:pt>
                <c:pt idx="4">
                  <c:v>2</c:v>
                </c:pt>
                <c:pt idx="5">
                  <c:v>1.3333333333333333</c:v>
                </c:pt>
                <c:pt idx="6">
                  <c:v>3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3C-6C4E-925F-17367238150C}"/>
            </c:ext>
          </c:extLst>
        </c:ser>
        <c:ser>
          <c:idx val="4"/>
          <c:order val="4"/>
          <c:tx>
            <c:strRef>
              <c:f>'2.3D with Emb Brdg'!$U$1</c:f>
              <c:strCache>
                <c:ptCount val="1"/>
                <c:pt idx="0">
                  <c:v>TSMC'22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'2.3D with Emb Brdg'!$P$2:$P$9</c:f>
              <c:strCache>
                <c:ptCount val="8"/>
                <c:pt idx="0">
                  <c:v>µB Pitch [µm]</c:v>
                </c:pt>
                <c:pt idx="1">
                  <c:v>TMV Pitch [µm]</c:v>
                </c:pt>
                <c:pt idx="2">
                  <c:v>C4 Bump Pitch [µm]</c:v>
                </c:pt>
                <c:pt idx="3">
                  <c:v>RDL Pitch [µm]</c:v>
                </c:pt>
                <c:pt idx="4">
                  <c:v>Number of
RDL layers</c:v>
                </c:pt>
                <c:pt idx="5">
                  <c:v>Number of
Embedded Die</c:v>
                </c:pt>
                <c:pt idx="6">
                  <c:v>Module Sizes 
[x reticle]</c:v>
                </c:pt>
                <c:pt idx="7">
                  <c:v>Package Sizes 
[mm] square</c:v>
                </c:pt>
              </c:strCache>
            </c:strRef>
          </c:cat>
          <c:val>
            <c:numRef>
              <c:f>'2.3D with Emb Brdg'!$U$2:$U$9</c:f>
              <c:numCache>
                <c:formatCode>0.00</c:formatCode>
                <c:ptCount val="8"/>
                <c:pt idx="0">
                  <c:v>3.6780719051126378</c:v>
                </c:pt>
                <c:pt idx="1">
                  <c:v>1.8300749985576876</c:v>
                </c:pt>
                <c:pt idx="2">
                  <c:v>1.8300749985576876</c:v>
                </c:pt>
                <c:pt idx="3">
                  <c:v>3.8624964762500649</c:v>
                </c:pt>
                <c:pt idx="4">
                  <c:v>2</c:v>
                </c:pt>
                <c:pt idx="5">
                  <c:v>0.33333333333333331</c:v>
                </c:pt>
                <c:pt idx="6">
                  <c:v>1</c:v>
                </c:pt>
                <c:pt idx="7">
                  <c:v>2.7364210202379313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3C-6C4E-925F-173672381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7367360"/>
        <c:axId val="680134768"/>
      </c:radarChart>
      <c:catAx>
        <c:axId val="6873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134768"/>
        <c:crosses val="autoZero"/>
        <c:auto val="1"/>
        <c:lblAlgn val="ctr"/>
        <c:lblOffset val="100"/>
        <c:noMultiLvlLbl val="0"/>
      </c:catAx>
      <c:valAx>
        <c:axId val="680134768"/>
        <c:scaling>
          <c:orientation val="minMax"/>
          <c:max val="4"/>
          <c:min val="0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68736736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4788524271033297E-2"/>
          <c:y val="0.11441514239872944"/>
          <c:w val="0.83069650800360351"/>
          <c:h val="5.18389295552190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>
                <a:solidFill>
                  <a:schemeClr val="bg1">
                    <a:lumMod val="50000"/>
                  </a:schemeClr>
                </a:solidFill>
                <a:effectLst/>
              </a:rPr>
              <a:t>SRAM Benchmark by Mainstream Logic</a:t>
            </a:r>
            <a:endParaRPr lang="en-US" sz="2400">
              <a:solidFill>
                <a:schemeClr val="bg1">
                  <a:lumMod val="50000"/>
                </a:schemeClr>
              </a:solidFill>
              <a:effectLst/>
            </a:endParaRPr>
          </a:p>
        </c:rich>
      </c:tx>
      <c:layout>
        <c:manualLayout>
          <c:xMode val="edge"/>
          <c:yMode val="edge"/>
          <c:x val="0.1480452549560113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505622461255406"/>
          <c:y val="0.27220295526017702"/>
          <c:w val="0.52857122276136248"/>
          <c:h val="0.60002511885409759"/>
        </c:manualLayout>
      </c:layout>
      <c:radarChart>
        <c:radarStyle val="marker"/>
        <c:varyColors val="0"/>
        <c:ser>
          <c:idx val="0"/>
          <c:order val="0"/>
          <c:tx>
            <c:strRef>
              <c:f>'SRAM Chart 2'!$B$19</c:f>
              <c:strCache>
                <c:ptCount val="1"/>
                <c:pt idx="0">
                  <c:v>Intel 3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2'!$B$20:$B$25</c:f>
              <c:numCache>
                <c:formatCode>0.00</c:formatCode>
                <c:ptCount val="6"/>
                <c:pt idx="0">
                  <c:v>2.7999999999999994</c:v>
                </c:pt>
                <c:pt idx="1">
                  <c:v>2.2631655995500388</c:v>
                </c:pt>
                <c:pt idx="2">
                  <c:v>1.670416700000001</c:v>
                </c:pt>
                <c:pt idx="3">
                  <c:v>3.37</c:v>
                </c:pt>
                <c:pt idx="4">
                  <c:v>1.3552246080000003</c:v>
                </c:pt>
                <c:pt idx="5">
                  <c:v>3.6725507502206511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BB-8A4E-86A9-B4D63160DB1C}"/>
            </c:ext>
          </c:extLst>
        </c:ser>
        <c:ser>
          <c:idx val="1"/>
          <c:order val="1"/>
          <c:tx>
            <c:strRef>
              <c:f>'SRAM Chart 2'!$C$19</c:f>
              <c:strCache>
                <c:ptCount val="1"/>
                <c:pt idx="0">
                  <c:v>N6</c:v>
                </c:pt>
              </c:strCache>
            </c:strRef>
          </c:tx>
          <c:spPr>
            <a:ln w="444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2'!$C$20:$C$25</c:f>
              <c:numCache>
                <c:formatCode>0.00</c:formatCode>
                <c:ptCount val="6"/>
                <c:pt idx="0">
                  <c:v>1.7919999999999998</c:v>
                </c:pt>
                <c:pt idx="1">
                  <c:v>3.6943346508563901</c:v>
                </c:pt>
                <c:pt idx="2">
                  <c:v>3.7047917000000004</c:v>
                </c:pt>
                <c:pt idx="3">
                  <c:v>3.0911901080000002</c:v>
                </c:pt>
                <c:pt idx="4">
                  <c:v>3.4394531239999999</c:v>
                </c:pt>
                <c:pt idx="5">
                  <c:v>1.9999999999999998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BB-8A4E-86A9-B4D63160DB1C}"/>
            </c:ext>
          </c:extLst>
        </c:ser>
        <c:ser>
          <c:idx val="2"/>
          <c:order val="2"/>
          <c:tx>
            <c:strRef>
              <c:f>'SRAM Chart 2'!$D$19</c:f>
              <c:strCache>
                <c:ptCount val="1"/>
                <c:pt idx="0">
                  <c:v>N5</c:v>
                </c:pt>
              </c:strCache>
            </c:strRef>
          </c:tx>
          <c:spPr>
            <a:ln w="4445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2'!$D$20:$D$25</c:f>
              <c:numCache>
                <c:formatCode>0.00</c:formatCode>
                <c:ptCount val="6"/>
                <c:pt idx="0">
                  <c:v>3.573999999999999</c:v>
                </c:pt>
                <c:pt idx="1">
                  <c:v>3.4667317884268423</c:v>
                </c:pt>
                <c:pt idx="2">
                  <c:v>3.9304167000000003</c:v>
                </c:pt>
                <c:pt idx="3">
                  <c:v>2.828854314</c:v>
                </c:pt>
                <c:pt idx="4">
                  <c:v>3.4052734359999999</c:v>
                </c:pt>
                <c:pt idx="5">
                  <c:v>3.1650485436893194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BB-8A4E-86A9-B4D63160DB1C}"/>
            </c:ext>
          </c:extLst>
        </c:ser>
        <c:ser>
          <c:idx val="3"/>
          <c:order val="3"/>
          <c:tx>
            <c:strRef>
              <c:f>'SRAM Chart 2'!$E$19</c:f>
              <c:strCache>
                <c:ptCount val="1"/>
                <c:pt idx="0">
                  <c:v>N4P</c:v>
                </c:pt>
              </c:strCache>
            </c:strRef>
          </c:tx>
          <c:spPr>
            <a:ln w="4445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2'!$E$20:$E$25</c:f>
              <c:numCache>
                <c:formatCode>0.00</c:formatCode>
                <c:ptCount val="6"/>
                <c:pt idx="0">
                  <c:v>3.9827578599999995</c:v>
                </c:pt>
                <c:pt idx="1">
                  <c:v>3.5829120637871856</c:v>
                </c:pt>
                <c:pt idx="2">
                  <c:v>3.9304146967907005</c:v>
                </c:pt>
                <c:pt idx="3">
                  <c:v>3.1730262749191924</c:v>
                </c:pt>
                <c:pt idx="4">
                  <c:v>3.324768789970836</c:v>
                </c:pt>
                <c:pt idx="5">
                  <c:v>3.8349514563106801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BB-8A4E-86A9-B4D63160DB1C}"/>
            </c:ext>
          </c:extLst>
        </c:ser>
        <c:ser>
          <c:idx val="4"/>
          <c:order val="4"/>
          <c:tx>
            <c:strRef>
              <c:f>'SRAM Chart 2'!$F$19</c:f>
              <c:strCache>
                <c:ptCount val="1"/>
                <c:pt idx="0">
                  <c:v>SF5</c:v>
                </c:pt>
              </c:strCache>
            </c:strRef>
          </c:tx>
          <c:spPr>
            <a:ln w="444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2'!$F$20:$F$25</c:f>
              <c:numCache>
                <c:formatCode>0.00</c:formatCode>
                <c:ptCount val="6"/>
                <c:pt idx="0">
                  <c:v>2.1399999999999992</c:v>
                </c:pt>
                <c:pt idx="1">
                  <c:v>4.090823360068164</c:v>
                </c:pt>
                <c:pt idx="2">
                  <c:v>3.409998668746101</c:v>
                </c:pt>
                <c:pt idx="3">
                  <c:v>2.4866862440498441</c:v>
                </c:pt>
                <c:pt idx="4">
                  <c:v>0.86550690619789172</c:v>
                </c:pt>
                <c:pt idx="5">
                  <c:v>1.9157181118178792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BB-8A4E-86A9-B4D63160DB1C}"/>
            </c:ext>
          </c:extLst>
        </c:ser>
        <c:ser>
          <c:idx val="5"/>
          <c:order val="5"/>
          <c:tx>
            <c:strRef>
              <c:f>'SRAM Chart 2'!$G$19</c:f>
              <c:strCache>
                <c:ptCount val="1"/>
                <c:pt idx="0">
                  <c:v>SF4</c:v>
                </c:pt>
              </c:strCache>
            </c:strRef>
          </c:tx>
          <c:spPr>
            <a:ln w="44450" cap="rnd">
              <a:solidFill>
                <a:schemeClr val="accent6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'SRAM Chart 2'!$A$20:$A$25</c:f>
              <c:strCache>
                <c:ptCount val="6"/>
                <c:pt idx="0">
                  <c:v>Cell Size
[µm^2]</c:v>
                </c:pt>
                <c:pt idx="1">
                  <c:v>$/64MB</c:v>
                </c:pt>
                <c:pt idx="2">
                  <c:v>2R1W Energy
[pJ/b]</c:v>
                </c:pt>
                <c:pt idx="3">
                  <c:v>SRAM Fmax
[GHz]</c:v>
                </c:pt>
                <c:pt idx="4">
                  <c:v>Static Leakage
[nW/b]</c:v>
                </c:pt>
                <c:pt idx="5">
                  <c:v>Iso Power Speed
[Normalized]</c:v>
                </c:pt>
              </c:strCache>
            </c:strRef>
          </c:cat>
          <c:val>
            <c:numRef>
              <c:f>'SRAM Chart 2'!$G$20:$G$25</c:f>
              <c:numCache>
                <c:formatCode>0.00</c:formatCode>
                <c:ptCount val="6"/>
                <c:pt idx="0">
                  <c:v>3.0999999999999996</c:v>
                </c:pt>
                <c:pt idx="1">
                  <c:v>3.6167466972931952</c:v>
                </c:pt>
                <c:pt idx="2">
                  <c:v>3.9260417000000003</c:v>
                </c:pt>
                <c:pt idx="3">
                  <c:v>2.617801048</c:v>
                </c:pt>
                <c:pt idx="4">
                  <c:v>1.708007812</c:v>
                </c:pt>
                <c:pt idx="5">
                  <c:v>3.2766990291262132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6BB-8A4E-86A9-B4D63160D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1988496"/>
        <c:axId val="218665472"/>
      </c:radarChart>
      <c:catAx>
        <c:axId val="26198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665472"/>
        <c:crosses val="autoZero"/>
        <c:auto val="1"/>
        <c:lblAlgn val="ctr"/>
        <c:lblOffset val="100"/>
        <c:noMultiLvlLbl val="0"/>
      </c:catAx>
      <c:valAx>
        <c:axId val="218665472"/>
        <c:scaling>
          <c:orientation val="minMax"/>
          <c:max val="4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26198849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780138861050692"/>
          <c:y val="0.11328666709642878"/>
          <c:w val="0.72338050107078178"/>
          <c:h val="4.81015118822792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0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28pt</a:t>
            </a:r>
            <a:r>
              <a:rPr lang="en-US"/>
              <a:t> Intel Clear Light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380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20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50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90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70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470021"/>
          </a:xfrm>
        </p:spPr>
        <p:txBody>
          <a:bodyPr/>
          <a:lstStyle/>
          <a:p>
            <a:r>
              <a:rPr lang="en-US" sz="3200"/>
              <a:t>Disaggregated Cache Memory Solutions </a:t>
            </a:r>
            <a:br>
              <a:rPr lang="en-US" sz="3200"/>
            </a:br>
            <a:r>
              <a:rPr lang="en-US" sz="3200"/>
              <a:t>for </a:t>
            </a:r>
            <a:br>
              <a:rPr lang="en-US" sz="3200"/>
            </a:br>
            <a:r>
              <a:rPr lang="en-US" sz="3200"/>
              <a:t>Performing Client Compute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2133600"/>
            <a:ext cx="8534400" cy="533401"/>
          </a:xfrm>
        </p:spPr>
        <p:txBody>
          <a:bodyPr/>
          <a:lstStyle/>
          <a:p>
            <a:r>
              <a:rPr lang="en-US" sz="2000" dirty="0"/>
              <a:t>Dany Ly-Gagnon, Jason Zhang &amp; DerChang Kau</a:t>
            </a:r>
          </a:p>
          <a:p>
            <a:r>
              <a:rPr lang="en-US" sz="2000" dirty="0"/>
              <a:t>Team FTE Pathfinding, Jan/27/23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14400" y="3429000"/>
            <a:ext cx="10363200" cy="2971800"/>
          </a:xfrm>
        </p:spPr>
        <p:txBody>
          <a:bodyPr/>
          <a:lstStyle/>
          <a:p>
            <a:r>
              <a:rPr lang="en-US" sz="2400" dirty="0"/>
              <a:t>Electric Pond: A 2MB one channel </a:t>
            </a:r>
            <a:r>
              <a:rPr lang="en-US" sz="2400" dirty="0" err="1"/>
              <a:t>cacheline</a:t>
            </a:r>
            <a:r>
              <a:rPr lang="en-US" sz="2400" dirty="0"/>
              <a:t> access test chip and scalability in </a:t>
            </a:r>
            <a:r>
              <a:rPr lang="en-US" sz="2400" dirty="0" err="1"/>
              <a:t>pJ</a:t>
            </a:r>
            <a:r>
              <a:rPr lang="en-US" sz="2400" dirty="0"/>
              <a:t>/b, </a:t>
            </a:r>
            <a:r>
              <a:rPr lang="el-GR" sz="2400" dirty="0"/>
              <a:t>τ</a:t>
            </a:r>
            <a:r>
              <a:rPr lang="en-US" sz="2400" baseline="-25000" dirty="0"/>
              <a:t>acc</a:t>
            </a:r>
            <a:r>
              <a:rPr lang="en-US" sz="2400" dirty="0"/>
              <a:t> vs. capacity</a:t>
            </a:r>
          </a:p>
          <a:p>
            <a:r>
              <a:rPr lang="en-US" sz="2400" dirty="0"/>
              <a:t>Disaggregated SRAM and Packaging aggregation choices</a:t>
            </a:r>
          </a:p>
          <a:p>
            <a:r>
              <a:rPr lang="en-US" sz="2400" dirty="0"/>
              <a:t>Benchmark – SRAM and Advanced Fanout Package</a:t>
            </a:r>
          </a:p>
          <a:p>
            <a:r>
              <a:rPr lang="en-US" sz="2400" dirty="0"/>
              <a:t>Foundry Engineering Group Content Expertise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7EEE-C2E4-70B6-3479-91083770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Electric Pond - Summary</a:t>
            </a:r>
          </a:p>
        </p:txBody>
      </p: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24029966-7C90-B6DD-1723-1CE32E983E8E}"/>
              </a:ext>
            </a:extLst>
          </p:cNvPr>
          <p:cNvGrpSpPr/>
          <p:nvPr/>
        </p:nvGrpSpPr>
        <p:grpSpPr>
          <a:xfrm>
            <a:off x="-5538217" y="1033445"/>
            <a:ext cx="11027760" cy="2032467"/>
            <a:chOff x="-5538217" y="1033445"/>
            <a:chExt cx="11027760" cy="203246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197C662-84CE-09A7-342E-F7967B5A4B23}"/>
                </a:ext>
              </a:extLst>
            </p:cNvPr>
            <p:cNvSpPr txBox="1"/>
            <p:nvPr/>
          </p:nvSpPr>
          <p:spPr>
            <a:xfrm>
              <a:off x="4063721" y="1033445"/>
              <a:ext cx="1425822" cy="425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Top Die</a:t>
              </a:r>
            </a:p>
            <a:p>
              <a:pPr>
                <a:spcBef>
                  <a:spcPts val="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(Controller)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7B15E1E-BC1B-729D-BF25-EF9447EF4DC2}"/>
                </a:ext>
              </a:extLst>
            </p:cNvPr>
            <p:cNvSpPr/>
            <p:nvPr/>
          </p:nvSpPr>
          <p:spPr>
            <a:xfrm>
              <a:off x="1074767" y="1910350"/>
              <a:ext cx="3183952" cy="41378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F1F3D14-63B3-9EFC-1F1F-ED62B64135C4}"/>
                </a:ext>
              </a:extLst>
            </p:cNvPr>
            <p:cNvSpPr/>
            <p:nvPr/>
          </p:nvSpPr>
          <p:spPr>
            <a:xfrm>
              <a:off x="1565062" y="1919919"/>
              <a:ext cx="2145798" cy="360078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F090EAA8-51AE-502B-21E1-69581E1CF589}"/>
                </a:ext>
              </a:extLst>
            </p:cNvPr>
            <p:cNvSpPr/>
            <p:nvPr/>
          </p:nvSpPr>
          <p:spPr>
            <a:xfrm rot="10800000">
              <a:off x="1565062" y="1405619"/>
              <a:ext cx="2145798" cy="360078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449" name="Group 448">
              <a:extLst>
                <a:ext uri="{FF2B5EF4-FFF2-40B4-BE49-F238E27FC236}">
                  <a16:creationId xmlns:a16="http://schemas.microsoft.com/office/drawing/2014/main" id="{65E8DFEB-3E85-56B0-E0DC-AC01E6D6B013}"/>
                </a:ext>
              </a:extLst>
            </p:cNvPr>
            <p:cNvGrpSpPr/>
            <p:nvPr/>
          </p:nvGrpSpPr>
          <p:grpSpPr>
            <a:xfrm flipV="1">
              <a:off x="-2979513" y="2554532"/>
              <a:ext cx="232107" cy="194434"/>
              <a:chOff x="5944970" y="2472174"/>
              <a:chExt cx="232107" cy="373225"/>
            </a:xfrm>
          </p:grpSpPr>
          <p:cxnSp>
            <p:nvCxnSpPr>
              <p:cNvPr id="450" name="Straight Arrow Connector 449">
                <a:extLst>
                  <a:ext uri="{FF2B5EF4-FFF2-40B4-BE49-F238E27FC236}">
                    <a16:creationId xmlns:a16="http://schemas.microsoft.com/office/drawing/2014/main" id="{93DE5361-B4C0-0C34-20F9-6047F072ED70}"/>
                  </a:ext>
                </a:extLst>
              </p:cNvPr>
              <p:cNvCxnSpPr/>
              <p:nvPr/>
            </p:nvCxnSpPr>
            <p:spPr>
              <a:xfrm>
                <a:off x="5944970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51" name="Straight Arrow Connector 450">
                <a:extLst>
                  <a:ext uri="{FF2B5EF4-FFF2-40B4-BE49-F238E27FC236}">
                    <a16:creationId xmlns:a16="http://schemas.microsoft.com/office/drawing/2014/main" id="{C8F785FE-1335-BD8A-B214-2C1E9F926296}"/>
                  </a:ext>
                </a:extLst>
              </p:cNvPr>
              <p:cNvCxnSpPr/>
              <p:nvPr/>
            </p:nvCxnSpPr>
            <p:spPr>
              <a:xfrm>
                <a:off x="6059270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52" name="Straight Arrow Connector 451">
                <a:extLst>
                  <a:ext uri="{FF2B5EF4-FFF2-40B4-BE49-F238E27FC236}">
                    <a16:creationId xmlns:a16="http://schemas.microsoft.com/office/drawing/2014/main" id="{4CF7D05C-CFD5-6DC1-812F-A031AB1C3AA8}"/>
                  </a:ext>
                </a:extLst>
              </p:cNvPr>
              <p:cNvCxnSpPr/>
              <p:nvPr/>
            </p:nvCxnSpPr>
            <p:spPr>
              <a:xfrm>
                <a:off x="6177077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453" name="Group 452">
              <a:extLst>
                <a:ext uri="{FF2B5EF4-FFF2-40B4-BE49-F238E27FC236}">
                  <a16:creationId xmlns:a16="http://schemas.microsoft.com/office/drawing/2014/main" id="{6F964470-643E-86D2-355B-F18F80466F95}"/>
                </a:ext>
              </a:extLst>
            </p:cNvPr>
            <p:cNvGrpSpPr/>
            <p:nvPr/>
          </p:nvGrpSpPr>
          <p:grpSpPr>
            <a:xfrm>
              <a:off x="3842826" y="1901180"/>
              <a:ext cx="252703" cy="385289"/>
              <a:chOff x="8754099" y="2221685"/>
              <a:chExt cx="307844" cy="480252"/>
            </a:xfrm>
          </p:grpSpPr>
          <p:sp>
            <p:nvSpPr>
              <p:cNvPr id="454" name="Freeform: Shape 453">
                <a:extLst>
                  <a:ext uri="{FF2B5EF4-FFF2-40B4-BE49-F238E27FC236}">
                    <a16:creationId xmlns:a16="http://schemas.microsoft.com/office/drawing/2014/main" id="{76938279-224C-2313-056A-37FDDC979FC4}"/>
                  </a:ext>
                </a:extLst>
              </p:cNvPr>
              <p:cNvSpPr/>
              <p:nvPr/>
            </p:nvSpPr>
            <p:spPr>
              <a:xfrm flipH="1">
                <a:off x="8754099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5" name="Freeform: Shape 454">
                <a:extLst>
                  <a:ext uri="{FF2B5EF4-FFF2-40B4-BE49-F238E27FC236}">
                    <a16:creationId xmlns:a16="http://schemas.microsoft.com/office/drawing/2014/main" id="{1BB3E90A-DB02-915B-AFFA-8F8E9E6059A2}"/>
                  </a:ext>
                </a:extLst>
              </p:cNvPr>
              <p:cNvSpPr/>
              <p:nvPr/>
            </p:nvSpPr>
            <p:spPr>
              <a:xfrm flipH="1">
                <a:off x="8869703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6" name="Freeform: Shape 455">
                <a:extLst>
                  <a:ext uri="{FF2B5EF4-FFF2-40B4-BE49-F238E27FC236}">
                    <a16:creationId xmlns:a16="http://schemas.microsoft.com/office/drawing/2014/main" id="{43B2AD5E-3567-155D-599F-98E91C7061BE}"/>
                  </a:ext>
                </a:extLst>
              </p:cNvPr>
              <p:cNvSpPr/>
              <p:nvPr/>
            </p:nvSpPr>
            <p:spPr>
              <a:xfrm flipH="1">
                <a:off x="8985308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643B2D7B-5F50-E54B-9A06-417F5FA7086E}"/>
                </a:ext>
              </a:extLst>
            </p:cNvPr>
            <p:cNvSpPr/>
            <p:nvPr/>
          </p:nvSpPr>
          <p:spPr>
            <a:xfrm>
              <a:off x="960352" y="2324138"/>
              <a:ext cx="3475367" cy="126583"/>
            </a:xfrm>
            <a:prstGeom prst="rect">
              <a:avLst/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8" name="Oval 457">
              <a:extLst>
                <a:ext uri="{FF2B5EF4-FFF2-40B4-BE49-F238E27FC236}">
                  <a16:creationId xmlns:a16="http://schemas.microsoft.com/office/drawing/2014/main" id="{9814F960-8C2D-4B67-3905-28B7BDD3E7C9}"/>
                </a:ext>
              </a:extLst>
            </p:cNvPr>
            <p:cNvSpPr/>
            <p:nvPr/>
          </p:nvSpPr>
          <p:spPr>
            <a:xfrm>
              <a:off x="3835773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295AFDA1-4CF5-3B9A-5000-8E40BAF4A82F}"/>
                </a:ext>
              </a:extLst>
            </p:cNvPr>
            <p:cNvSpPr/>
            <p:nvPr/>
          </p:nvSpPr>
          <p:spPr>
            <a:xfrm>
              <a:off x="3930760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60" name="Oval 459">
              <a:extLst>
                <a:ext uri="{FF2B5EF4-FFF2-40B4-BE49-F238E27FC236}">
                  <a16:creationId xmlns:a16="http://schemas.microsoft.com/office/drawing/2014/main" id="{809FC165-D896-B6EB-AF10-4CE4E71A4F5B}"/>
                </a:ext>
              </a:extLst>
            </p:cNvPr>
            <p:cNvSpPr/>
            <p:nvPr/>
          </p:nvSpPr>
          <p:spPr>
            <a:xfrm>
              <a:off x="4025747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ADCF98CE-A74A-DAB2-5284-09C2D0A6E334}"/>
                </a:ext>
              </a:extLst>
            </p:cNvPr>
            <p:cNvSpPr/>
            <p:nvPr/>
          </p:nvSpPr>
          <p:spPr>
            <a:xfrm>
              <a:off x="3546331" y="2406753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62" name="Oval 461">
              <a:extLst>
                <a:ext uri="{FF2B5EF4-FFF2-40B4-BE49-F238E27FC236}">
                  <a16:creationId xmlns:a16="http://schemas.microsoft.com/office/drawing/2014/main" id="{D4594F11-845A-E947-1CEF-9F6F61F854D7}"/>
                </a:ext>
              </a:extLst>
            </p:cNvPr>
            <p:cNvSpPr/>
            <p:nvPr/>
          </p:nvSpPr>
          <p:spPr>
            <a:xfrm>
              <a:off x="3782185" y="2410528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4F5627E3-6552-B510-6F75-1B32BC6D3EEF}"/>
                </a:ext>
              </a:extLst>
            </p:cNvPr>
            <p:cNvSpPr/>
            <p:nvPr/>
          </p:nvSpPr>
          <p:spPr>
            <a:xfrm>
              <a:off x="4032593" y="2410528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427D067C-83FF-B108-F45C-C91D5FECEF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21713" y="2419097"/>
              <a:ext cx="687897" cy="0"/>
            </a:xfrm>
            <a:prstGeom prst="line">
              <a:avLst/>
            </a:prstGeom>
            <a:noFill/>
            <a:ln w="2540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465" name="Group 464">
              <a:extLst>
                <a:ext uri="{FF2B5EF4-FFF2-40B4-BE49-F238E27FC236}">
                  <a16:creationId xmlns:a16="http://schemas.microsoft.com/office/drawing/2014/main" id="{F87A498E-CA3C-0348-740A-5C5D20CA2E0F}"/>
                </a:ext>
              </a:extLst>
            </p:cNvPr>
            <p:cNvGrpSpPr/>
            <p:nvPr/>
          </p:nvGrpSpPr>
          <p:grpSpPr>
            <a:xfrm>
              <a:off x="1206358" y="1918760"/>
              <a:ext cx="252703" cy="367709"/>
              <a:chOff x="8754099" y="2221685"/>
              <a:chExt cx="307844" cy="480252"/>
            </a:xfrm>
          </p:grpSpPr>
          <p:sp>
            <p:nvSpPr>
              <p:cNvPr id="466" name="Freeform: Shape 465">
                <a:extLst>
                  <a:ext uri="{FF2B5EF4-FFF2-40B4-BE49-F238E27FC236}">
                    <a16:creationId xmlns:a16="http://schemas.microsoft.com/office/drawing/2014/main" id="{A17B6C4F-1129-B88B-A920-6D62AA852FFA}"/>
                  </a:ext>
                </a:extLst>
              </p:cNvPr>
              <p:cNvSpPr/>
              <p:nvPr/>
            </p:nvSpPr>
            <p:spPr>
              <a:xfrm flipH="1">
                <a:off x="8754099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67" name="Freeform: Shape 466">
                <a:extLst>
                  <a:ext uri="{FF2B5EF4-FFF2-40B4-BE49-F238E27FC236}">
                    <a16:creationId xmlns:a16="http://schemas.microsoft.com/office/drawing/2014/main" id="{688A5B42-E4BC-A484-30EE-36B3C409E278}"/>
                  </a:ext>
                </a:extLst>
              </p:cNvPr>
              <p:cNvSpPr/>
              <p:nvPr/>
            </p:nvSpPr>
            <p:spPr>
              <a:xfrm flipH="1">
                <a:off x="8869703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68" name="Freeform: Shape 467">
                <a:extLst>
                  <a:ext uri="{FF2B5EF4-FFF2-40B4-BE49-F238E27FC236}">
                    <a16:creationId xmlns:a16="http://schemas.microsoft.com/office/drawing/2014/main" id="{A789B0DB-A5D9-17A9-505E-EA96ED966240}"/>
                  </a:ext>
                </a:extLst>
              </p:cNvPr>
              <p:cNvSpPr/>
              <p:nvPr/>
            </p:nvSpPr>
            <p:spPr>
              <a:xfrm flipH="1">
                <a:off x="8985308" y="2221685"/>
                <a:ext cx="76635" cy="480252"/>
              </a:xfrm>
              <a:custGeom>
                <a:avLst/>
                <a:gdLst>
                  <a:gd name="connsiteX0" fmla="*/ 0 w 202500"/>
                  <a:gd name="connsiteY0" fmla="*/ 0 h 324000"/>
                  <a:gd name="connsiteX1" fmla="*/ 202500 w 202500"/>
                  <a:gd name="connsiteY1" fmla="*/ 0 h 324000"/>
                  <a:gd name="connsiteX2" fmla="*/ 202500 w 202500"/>
                  <a:gd name="connsiteY2" fmla="*/ 36000 h 324000"/>
                  <a:gd name="connsiteX3" fmla="*/ 202500 w 202500"/>
                  <a:gd name="connsiteY3" fmla="*/ 324000 h 324000"/>
                  <a:gd name="connsiteX4" fmla="*/ 0 w 202500"/>
                  <a:gd name="connsiteY4" fmla="*/ 324000 h 324000"/>
                  <a:gd name="connsiteX5" fmla="*/ 0 w 202500"/>
                  <a:gd name="connsiteY5" fmla="*/ 36000 h 3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2500" h="324000">
                    <a:moveTo>
                      <a:pt x="0" y="0"/>
                    </a:moveTo>
                    <a:lnTo>
                      <a:pt x="202500" y="0"/>
                    </a:lnTo>
                    <a:lnTo>
                      <a:pt x="202500" y="36000"/>
                    </a:lnTo>
                    <a:lnTo>
                      <a:pt x="202500" y="324000"/>
                    </a:lnTo>
                    <a:lnTo>
                      <a:pt x="0" y="324000"/>
                    </a:lnTo>
                    <a:lnTo>
                      <a:pt x="0" y="36000"/>
                    </a:lnTo>
                    <a:close/>
                  </a:path>
                </a:pathLst>
              </a:cu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3B575761-D1A5-6016-A49F-8B3BFB1FA56D}"/>
                </a:ext>
              </a:extLst>
            </p:cNvPr>
            <p:cNvSpPr/>
            <p:nvPr/>
          </p:nvSpPr>
          <p:spPr>
            <a:xfrm>
              <a:off x="1199304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0" name="Oval 469">
              <a:extLst>
                <a:ext uri="{FF2B5EF4-FFF2-40B4-BE49-F238E27FC236}">
                  <a16:creationId xmlns:a16="http://schemas.microsoft.com/office/drawing/2014/main" id="{ED439D94-1C6F-8D66-8959-023819B5DDDC}"/>
                </a:ext>
              </a:extLst>
            </p:cNvPr>
            <p:cNvSpPr/>
            <p:nvPr/>
          </p:nvSpPr>
          <p:spPr>
            <a:xfrm>
              <a:off x="1294292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1" name="Oval 470">
              <a:extLst>
                <a:ext uri="{FF2B5EF4-FFF2-40B4-BE49-F238E27FC236}">
                  <a16:creationId xmlns:a16="http://schemas.microsoft.com/office/drawing/2014/main" id="{5EF3938B-B610-A476-B989-FEB89C216CFB}"/>
                </a:ext>
              </a:extLst>
            </p:cNvPr>
            <p:cNvSpPr/>
            <p:nvPr/>
          </p:nvSpPr>
          <p:spPr>
            <a:xfrm>
              <a:off x="1389279" y="2291171"/>
              <a:ext cx="76997" cy="64690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0167610D-982F-4855-BC1A-9086ADBE540A}"/>
                </a:ext>
              </a:extLst>
            </p:cNvPr>
            <p:cNvSpPr txBox="1"/>
            <p:nvPr/>
          </p:nvSpPr>
          <p:spPr>
            <a:xfrm>
              <a:off x="754381" y="2758135"/>
              <a:ext cx="1173847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spc="0" normalizeH="0" baseline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Power &amp; test signals to bottom die</a:t>
              </a:r>
            </a:p>
          </p:txBody>
        </p:sp>
        <p:grpSp>
          <p:nvGrpSpPr>
            <p:cNvPr id="473" name="Group 472">
              <a:extLst>
                <a:ext uri="{FF2B5EF4-FFF2-40B4-BE49-F238E27FC236}">
                  <a16:creationId xmlns:a16="http://schemas.microsoft.com/office/drawing/2014/main" id="{8D793DE8-8C3F-69FE-5E61-EBF90D860397}"/>
                </a:ext>
              </a:extLst>
            </p:cNvPr>
            <p:cNvGrpSpPr/>
            <p:nvPr/>
          </p:nvGrpSpPr>
          <p:grpSpPr>
            <a:xfrm flipV="1">
              <a:off x="-5538217" y="2554532"/>
              <a:ext cx="232107" cy="194434"/>
              <a:chOff x="5944970" y="2472174"/>
              <a:chExt cx="232107" cy="373225"/>
            </a:xfrm>
          </p:grpSpPr>
          <p:cxnSp>
            <p:nvCxnSpPr>
              <p:cNvPr id="474" name="Straight Arrow Connector 473">
                <a:extLst>
                  <a:ext uri="{FF2B5EF4-FFF2-40B4-BE49-F238E27FC236}">
                    <a16:creationId xmlns:a16="http://schemas.microsoft.com/office/drawing/2014/main" id="{AD70ED6B-736B-5C9F-7A53-5FBAC5577D96}"/>
                  </a:ext>
                </a:extLst>
              </p:cNvPr>
              <p:cNvCxnSpPr/>
              <p:nvPr/>
            </p:nvCxnSpPr>
            <p:spPr>
              <a:xfrm>
                <a:off x="5944970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75" name="Straight Arrow Connector 474">
                <a:extLst>
                  <a:ext uri="{FF2B5EF4-FFF2-40B4-BE49-F238E27FC236}">
                    <a16:creationId xmlns:a16="http://schemas.microsoft.com/office/drawing/2014/main" id="{D84A8959-EB2C-6623-CAA6-7FF5BE565F5E}"/>
                  </a:ext>
                </a:extLst>
              </p:cNvPr>
              <p:cNvCxnSpPr/>
              <p:nvPr/>
            </p:nvCxnSpPr>
            <p:spPr>
              <a:xfrm>
                <a:off x="6059270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76" name="Straight Arrow Connector 475">
                <a:extLst>
                  <a:ext uri="{FF2B5EF4-FFF2-40B4-BE49-F238E27FC236}">
                    <a16:creationId xmlns:a16="http://schemas.microsoft.com/office/drawing/2014/main" id="{78B91E3F-CB91-1F3B-B548-6BC21FB163C3}"/>
                  </a:ext>
                </a:extLst>
              </p:cNvPr>
              <p:cNvCxnSpPr/>
              <p:nvPr/>
            </p:nvCxnSpPr>
            <p:spPr>
              <a:xfrm>
                <a:off x="6177077" y="2472174"/>
                <a:ext cx="0" cy="37322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sp>
          <p:nvSpPr>
            <p:cNvPr id="477" name="Oval 476">
              <a:extLst>
                <a:ext uri="{FF2B5EF4-FFF2-40B4-BE49-F238E27FC236}">
                  <a16:creationId xmlns:a16="http://schemas.microsoft.com/office/drawing/2014/main" id="{078F2171-D7FB-85E6-5B0F-A7AC2799A25A}"/>
                </a:ext>
              </a:extLst>
            </p:cNvPr>
            <p:cNvSpPr/>
            <p:nvPr/>
          </p:nvSpPr>
          <p:spPr>
            <a:xfrm>
              <a:off x="987628" y="2406753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8" name="Oval 477">
              <a:extLst>
                <a:ext uri="{FF2B5EF4-FFF2-40B4-BE49-F238E27FC236}">
                  <a16:creationId xmlns:a16="http://schemas.microsoft.com/office/drawing/2014/main" id="{268D7FAE-BE87-94B7-44ED-8E98EAFC0D2B}"/>
                </a:ext>
              </a:extLst>
            </p:cNvPr>
            <p:cNvSpPr/>
            <p:nvPr/>
          </p:nvSpPr>
          <p:spPr>
            <a:xfrm>
              <a:off x="1223482" y="2410528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9" name="Oval 478">
              <a:extLst>
                <a:ext uri="{FF2B5EF4-FFF2-40B4-BE49-F238E27FC236}">
                  <a16:creationId xmlns:a16="http://schemas.microsoft.com/office/drawing/2014/main" id="{BAB34B4F-1FB5-B435-C39A-01F2575E0A08}"/>
                </a:ext>
              </a:extLst>
            </p:cNvPr>
            <p:cNvSpPr/>
            <p:nvPr/>
          </p:nvSpPr>
          <p:spPr>
            <a:xfrm>
              <a:off x="1473889" y="2410528"/>
              <a:ext cx="186964" cy="172474"/>
            </a:xfrm>
            <a:prstGeom prst="ellipse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36E32EFB-DB26-5BBD-9EB1-B9911DBA33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3010" y="2419097"/>
              <a:ext cx="687897" cy="0"/>
            </a:xfrm>
            <a:prstGeom prst="line">
              <a:avLst/>
            </a:prstGeom>
            <a:noFill/>
            <a:ln w="2540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3CCFF708-2CFD-EAA1-5EC5-0125F6375876}"/>
                </a:ext>
              </a:extLst>
            </p:cNvPr>
            <p:cNvSpPr txBox="1"/>
            <p:nvPr/>
          </p:nvSpPr>
          <p:spPr>
            <a:xfrm>
              <a:off x="2011585" y="2483249"/>
              <a:ext cx="1308804" cy="425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Embedded Die</a:t>
              </a:r>
            </a:p>
            <a:p>
              <a:pPr>
                <a:spcBef>
                  <a:spcPts val="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(SRAM)</a:t>
              </a:r>
            </a:p>
          </p:txBody>
        </p:sp>
        <p:cxnSp>
          <p:nvCxnSpPr>
            <p:cNvPr id="482" name="Straight Arrow Connector 481">
              <a:extLst>
                <a:ext uri="{FF2B5EF4-FFF2-40B4-BE49-F238E27FC236}">
                  <a16:creationId xmlns:a16="http://schemas.microsoft.com/office/drawing/2014/main" id="{58676475-F772-0731-097B-247583CD89C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81223" y="2174444"/>
              <a:ext cx="296817" cy="366340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3" name="Group 482">
              <a:extLst>
                <a:ext uri="{FF2B5EF4-FFF2-40B4-BE49-F238E27FC236}">
                  <a16:creationId xmlns:a16="http://schemas.microsoft.com/office/drawing/2014/main" id="{1E525AD4-7B0E-4868-BB4F-F463C66D0FD0}"/>
                </a:ext>
              </a:extLst>
            </p:cNvPr>
            <p:cNvGrpSpPr/>
            <p:nvPr/>
          </p:nvGrpSpPr>
          <p:grpSpPr>
            <a:xfrm>
              <a:off x="1207118" y="2356913"/>
              <a:ext cx="255106" cy="49840"/>
              <a:chOff x="1316792" y="4702945"/>
              <a:chExt cx="310773" cy="330920"/>
            </a:xfrm>
          </p:grpSpPr>
          <p:sp>
            <p:nvSpPr>
              <p:cNvPr id="484" name="Rectangle 483">
                <a:extLst>
                  <a:ext uri="{FF2B5EF4-FFF2-40B4-BE49-F238E27FC236}">
                    <a16:creationId xmlns:a16="http://schemas.microsoft.com/office/drawing/2014/main" id="{759DE34C-0996-A8D3-CAB8-71F08DBCF52B}"/>
                  </a:ext>
                </a:extLst>
              </p:cNvPr>
              <p:cNvSpPr/>
              <p:nvPr/>
            </p:nvSpPr>
            <p:spPr>
              <a:xfrm>
                <a:off x="1316792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85" name="Rectangle 484">
                <a:extLst>
                  <a:ext uri="{FF2B5EF4-FFF2-40B4-BE49-F238E27FC236}">
                    <a16:creationId xmlns:a16="http://schemas.microsoft.com/office/drawing/2014/main" id="{02730EC2-AE9D-FB55-2BF2-EE2B29CA04A1}"/>
                  </a:ext>
                </a:extLst>
              </p:cNvPr>
              <p:cNvSpPr/>
              <p:nvPr/>
            </p:nvSpPr>
            <p:spPr>
              <a:xfrm>
                <a:off x="1431092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86" name="Rectangle 485">
                <a:extLst>
                  <a:ext uri="{FF2B5EF4-FFF2-40B4-BE49-F238E27FC236}">
                    <a16:creationId xmlns:a16="http://schemas.microsoft.com/office/drawing/2014/main" id="{1E70C03F-04AF-E179-E002-4E0D47C06AAF}"/>
                  </a:ext>
                </a:extLst>
              </p:cNvPr>
              <p:cNvSpPr/>
              <p:nvPr/>
            </p:nvSpPr>
            <p:spPr>
              <a:xfrm>
                <a:off x="1548944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487" name="Group 486">
              <a:extLst>
                <a:ext uri="{FF2B5EF4-FFF2-40B4-BE49-F238E27FC236}">
                  <a16:creationId xmlns:a16="http://schemas.microsoft.com/office/drawing/2014/main" id="{1700AF0F-53B3-4DEE-55DE-3D8A62C55789}"/>
                </a:ext>
              </a:extLst>
            </p:cNvPr>
            <p:cNvGrpSpPr/>
            <p:nvPr/>
          </p:nvGrpSpPr>
          <p:grpSpPr>
            <a:xfrm>
              <a:off x="3842820" y="2352929"/>
              <a:ext cx="255106" cy="49840"/>
              <a:chOff x="1316792" y="4702945"/>
              <a:chExt cx="310773" cy="330920"/>
            </a:xfrm>
          </p:grpSpPr>
          <p:sp>
            <p:nvSpPr>
              <p:cNvPr id="488" name="Rectangle 487">
                <a:extLst>
                  <a:ext uri="{FF2B5EF4-FFF2-40B4-BE49-F238E27FC236}">
                    <a16:creationId xmlns:a16="http://schemas.microsoft.com/office/drawing/2014/main" id="{DFB9C071-BE51-50DA-23E8-C74E484FC268}"/>
                  </a:ext>
                </a:extLst>
              </p:cNvPr>
              <p:cNvSpPr/>
              <p:nvPr/>
            </p:nvSpPr>
            <p:spPr>
              <a:xfrm>
                <a:off x="1316792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89" name="Rectangle 488">
                <a:extLst>
                  <a:ext uri="{FF2B5EF4-FFF2-40B4-BE49-F238E27FC236}">
                    <a16:creationId xmlns:a16="http://schemas.microsoft.com/office/drawing/2014/main" id="{3A63BD6D-49C8-324D-9D68-5083B0C88369}"/>
                  </a:ext>
                </a:extLst>
              </p:cNvPr>
              <p:cNvSpPr/>
              <p:nvPr/>
            </p:nvSpPr>
            <p:spPr>
              <a:xfrm>
                <a:off x="1431092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90" name="Rectangle 489">
                <a:extLst>
                  <a:ext uri="{FF2B5EF4-FFF2-40B4-BE49-F238E27FC236}">
                    <a16:creationId xmlns:a16="http://schemas.microsoft.com/office/drawing/2014/main" id="{76D253ED-B217-1F7F-14F2-9700BD62E204}"/>
                  </a:ext>
                </a:extLst>
              </p:cNvPr>
              <p:cNvSpPr/>
              <p:nvPr/>
            </p:nvSpPr>
            <p:spPr>
              <a:xfrm>
                <a:off x="1548944" y="4702945"/>
                <a:ext cx="78621" cy="33092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cxnSp>
          <p:nvCxnSpPr>
            <p:cNvPr id="491" name="Straight Arrow Connector 490">
              <a:extLst>
                <a:ext uri="{FF2B5EF4-FFF2-40B4-BE49-F238E27FC236}">
                  <a16:creationId xmlns:a16="http://schemas.microsoft.com/office/drawing/2014/main" id="{381CD9F6-5D23-CDCC-1DC8-B2D3509FBB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7250" y="1294442"/>
              <a:ext cx="564956" cy="314871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61543565-1125-9FA9-8527-B4D8EA963AD8}"/>
                </a:ext>
              </a:extLst>
            </p:cNvPr>
            <p:cNvSpPr/>
            <p:nvPr/>
          </p:nvSpPr>
          <p:spPr>
            <a:xfrm>
              <a:off x="2039572" y="1523504"/>
              <a:ext cx="1272795" cy="228600"/>
            </a:xfrm>
            <a:prstGeom prst="rect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Controller</a:t>
              </a: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3407348E-8FC2-0F72-953A-E6291E67C7EB}"/>
                </a:ext>
              </a:extLst>
            </p:cNvPr>
            <p:cNvSpPr/>
            <p:nvPr/>
          </p:nvSpPr>
          <p:spPr>
            <a:xfrm>
              <a:off x="2039572" y="1918773"/>
              <a:ext cx="1269427" cy="228600"/>
            </a:xfrm>
            <a:prstGeom prst="rect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9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SRAM</a:t>
              </a:r>
              <a:endParaRPr kumimoji="0" lang="en-US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94" name="TextBox 493">
              <a:extLst>
                <a:ext uri="{FF2B5EF4-FFF2-40B4-BE49-F238E27FC236}">
                  <a16:creationId xmlns:a16="http://schemas.microsoft.com/office/drawing/2014/main" id="{D6F814F1-14AE-F3D7-1205-54B3824D32FC}"/>
                </a:ext>
              </a:extLst>
            </p:cNvPr>
            <p:cNvSpPr txBox="1"/>
            <p:nvPr/>
          </p:nvSpPr>
          <p:spPr>
            <a:xfrm>
              <a:off x="316000" y="1740365"/>
              <a:ext cx="605935" cy="169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spc="0" normalizeH="0" baseline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RDL layer</a:t>
              </a:r>
            </a:p>
          </p:txBody>
        </p:sp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1779B056-A2D7-4CEB-5840-776E34112B7F}"/>
                </a:ext>
              </a:extLst>
            </p:cNvPr>
            <p:cNvSpPr txBox="1"/>
            <p:nvPr/>
          </p:nvSpPr>
          <p:spPr>
            <a:xfrm>
              <a:off x="275550" y="2293210"/>
              <a:ext cx="617157" cy="169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spc="0" normalizeH="0" baseline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Substrate</a:t>
              </a:r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BFBEF57F-734A-F0C7-8F2A-7C4E9A82B2D0}"/>
                </a:ext>
              </a:extLst>
            </p:cNvPr>
            <p:cNvSpPr/>
            <p:nvPr/>
          </p:nvSpPr>
          <p:spPr>
            <a:xfrm>
              <a:off x="960352" y="1766296"/>
              <a:ext cx="3475367" cy="143895"/>
            </a:xfrm>
            <a:prstGeom prst="rect">
              <a:avLst/>
            </a:prstGeom>
            <a:solidFill>
              <a:srgbClr val="7030A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561" name="Group 560">
              <a:extLst>
                <a:ext uri="{FF2B5EF4-FFF2-40B4-BE49-F238E27FC236}">
                  <a16:creationId xmlns:a16="http://schemas.microsoft.com/office/drawing/2014/main" id="{9D5825A2-5873-FA29-F261-B2E8D6E60579}"/>
                </a:ext>
              </a:extLst>
            </p:cNvPr>
            <p:cNvGrpSpPr/>
            <p:nvPr/>
          </p:nvGrpSpPr>
          <p:grpSpPr>
            <a:xfrm>
              <a:off x="1190072" y="1848262"/>
              <a:ext cx="745727" cy="117340"/>
              <a:chOff x="1186897" y="1860962"/>
              <a:chExt cx="745727" cy="117340"/>
            </a:xfrm>
          </p:grpSpPr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id="{B4C77928-3A68-7DE9-8B66-F09D86CDBC96}"/>
                  </a:ext>
                </a:extLst>
              </p:cNvPr>
              <p:cNvGrpSpPr/>
              <p:nvPr/>
            </p:nvGrpSpPr>
            <p:grpSpPr>
              <a:xfrm>
                <a:off x="1660853" y="1928462"/>
                <a:ext cx="255106" cy="49840"/>
                <a:chOff x="1316792" y="4702945"/>
                <a:chExt cx="310773" cy="330920"/>
              </a:xfrm>
            </p:grpSpPr>
            <p:sp>
              <p:nvSpPr>
                <p:cNvPr id="570" name="Rectangle 569">
                  <a:extLst>
                    <a:ext uri="{FF2B5EF4-FFF2-40B4-BE49-F238E27FC236}">
                      <a16:creationId xmlns:a16="http://schemas.microsoft.com/office/drawing/2014/main" id="{92B30350-152D-2FE5-1D76-68EDAE4F179B}"/>
                    </a:ext>
                  </a:extLst>
                </p:cNvPr>
                <p:cNvSpPr/>
                <p:nvPr/>
              </p:nvSpPr>
              <p:spPr>
                <a:xfrm>
                  <a:off x="1316792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571" name="Rectangle 570">
                  <a:extLst>
                    <a:ext uri="{FF2B5EF4-FFF2-40B4-BE49-F238E27FC236}">
                      <a16:creationId xmlns:a16="http://schemas.microsoft.com/office/drawing/2014/main" id="{C1BDA7BD-8440-0DAB-D067-D922A56D4FB0}"/>
                    </a:ext>
                  </a:extLst>
                </p:cNvPr>
                <p:cNvSpPr/>
                <p:nvPr/>
              </p:nvSpPr>
              <p:spPr>
                <a:xfrm>
                  <a:off x="1431092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572" name="Rectangle 571">
                  <a:extLst>
                    <a:ext uri="{FF2B5EF4-FFF2-40B4-BE49-F238E27FC236}">
                      <a16:creationId xmlns:a16="http://schemas.microsoft.com/office/drawing/2014/main" id="{8F072A8C-B470-D8C7-11DF-30A1463C1734}"/>
                    </a:ext>
                  </a:extLst>
                </p:cNvPr>
                <p:cNvSpPr/>
                <p:nvPr/>
              </p:nvSpPr>
              <p:spPr>
                <a:xfrm>
                  <a:off x="1548944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563" name="Oval 562">
                <a:extLst>
                  <a:ext uri="{FF2B5EF4-FFF2-40B4-BE49-F238E27FC236}">
                    <a16:creationId xmlns:a16="http://schemas.microsoft.com/office/drawing/2014/main" id="{C7BA98F5-61D6-A832-A7C6-820C2CB37268}"/>
                  </a:ext>
                </a:extLst>
              </p:cNvPr>
              <p:cNvSpPr/>
              <p:nvPr/>
            </p:nvSpPr>
            <p:spPr>
              <a:xfrm>
                <a:off x="1199304" y="1860962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4" name="Oval 563">
                <a:extLst>
                  <a:ext uri="{FF2B5EF4-FFF2-40B4-BE49-F238E27FC236}">
                    <a16:creationId xmlns:a16="http://schemas.microsoft.com/office/drawing/2014/main" id="{1A42E467-7C1B-048E-5721-FEF24A9A601E}"/>
                  </a:ext>
                </a:extLst>
              </p:cNvPr>
              <p:cNvSpPr/>
              <p:nvPr/>
            </p:nvSpPr>
            <p:spPr>
              <a:xfrm>
                <a:off x="1294292" y="1860962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5" name="Oval 564">
                <a:extLst>
                  <a:ext uri="{FF2B5EF4-FFF2-40B4-BE49-F238E27FC236}">
                    <a16:creationId xmlns:a16="http://schemas.microsoft.com/office/drawing/2014/main" id="{E873794D-5C88-C076-9CD8-080C802D6CA8}"/>
                  </a:ext>
                </a:extLst>
              </p:cNvPr>
              <p:cNvSpPr/>
              <p:nvPr/>
            </p:nvSpPr>
            <p:spPr>
              <a:xfrm>
                <a:off x="1389279" y="1860962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6" name="Oval 565">
                <a:extLst>
                  <a:ext uri="{FF2B5EF4-FFF2-40B4-BE49-F238E27FC236}">
                    <a16:creationId xmlns:a16="http://schemas.microsoft.com/office/drawing/2014/main" id="{704F1663-E365-0CC0-45F4-D19059B8EFDD}"/>
                  </a:ext>
                </a:extLst>
              </p:cNvPr>
              <p:cNvSpPr/>
              <p:nvPr/>
            </p:nvSpPr>
            <p:spPr>
              <a:xfrm>
                <a:off x="1661257" y="1860962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7" name="Oval 566">
                <a:extLst>
                  <a:ext uri="{FF2B5EF4-FFF2-40B4-BE49-F238E27FC236}">
                    <a16:creationId xmlns:a16="http://schemas.microsoft.com/office/drawing/2014/main" id="{A174474D-0E3F-BA55-E8B0-2465C6AB0464}"/>
                  </a:ext>
                </a:extLst>
              </p:cNvPr>
              <p:cNvSpPr/>
              <p:nvPr/>
            </p:nvSpPr>
            <p:spPr>
              <a:xfrm>
                <a:off x="1756245" y="1860962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8" name="Oval 567">
                <a:extLst>
                  <a:ext uri="{FF2B5EF4-FFF2-40B4-BE49-F238E27FC236}">
                    <a16:creationId xmlns:a16="http://schemas.microsoft.com/office/drawing/2014/main" id="{08D13F08-0993-C166-A6E2-9B57A326FF9F}"/>
                  </a:ext>
                </a:extLst>
              </p:cNvPr>
              <p:cNvSpPr/>
              <p:nvPr/>
            </p:nvSpPr>
            <p:spPr>
              <a:xfrm>
                <a:off x="1858734" y="1860962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569" name="Straight Connector 568">
                <a:extLst>
                  <a:ext uri="{FF2B5EF4-FFF2-40B4-BE49-F238E27FC236}">
                    <a16:creationId xmlns:a16="http://schemas.microsoft.com/office/drawing/2014/main" id="{0F273C3E-8091-3A9C-6CA5-4E0FFCC14A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6897" y="1860962"/>
                <a:ext cx="745727" cy="0"/>
              </a:xfrm>
              <a:prstGeom prst="line">
                <a:avLst/>
              </a:prstGeom>
              <a:noFill/>
              <a:ln w="25400" cap="flat">
                <a:solidFill>
                  <a:srgbClr val="FFC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573" name="Group 572">
              <a:extLst>
                <a:ext uri="{FF2B5EF4-FFF2-40B4-BE49-F238E27FC236}">
                  <a16:creationId xmlns:a16="http://schemas.microsoft.com/office/drawing/2014/main" id="{193B6D07-40A8-CEDE-F4A0-A02588531BE2}"/>
                </a:ext>
              </a:extLst>
            </p:cNvPr>
            <p:cNvGrpSpPr/>
            <p:nvPr/>
          </p:nvGrpSpPr>
          <p:grpSpPr>
            <a:xfrm>
              <a:off x="2132821" y="1719347"/>
              <a:ext cx="529534" cy="230301"/>
              <a:chOff x="720101" y="1366298"/>
              <a:chExt cx="529534" cy="230301"/>
            </a:xfrm>
          </p:grpSpPr>
          <p:grpSp>
            <p:nvGrpSpPr>
              <p:cNvPr id="574" name="Group 573">
                <a:extLst>
                  <a:ext uri="{FF2B5EF4-FFF2-40B4-BE49-F238E27FC236}">
                    <a16:creationId xmlns:a16="http://schemas.microsoft.com/office/drawing/2014/main" id="{8711709B-FC73-5457-E2D8-E09CCFFDA1B7}"/>
                  </a:ext>
                </a:extLst>
              </p:cNvPr>
              <p:cNvGrpSpPr/>
              <p:nvPr/>
            </p:nvGrpSpPr>
            <p:grpSpPr>
              <a:xfrm>
                <a:off x="720101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44" name="Straight Connector 743">
                  <a:extLst>
                    <a:ext uri="{FF2B5EF4-FFF2-40B4-BE49-F238E27FC236}">
                      <a16:creationId xmlns:a16="http://schemas.microsoft.com/office/drawing/2014/main" id="{DF933C2C-922F-13DC-2C53-D75FD12858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45" name="Oval 744">
                  <a:extLst>
                    <a:ext uri="{FF2B5EF4-FFF2-40B4-BE49-F238E27FC236}">
                      <a16:creationId xmlns:a16="http://schemas.microsoft.com/office/drawing/2014/main" id="{9B2C5F5C-BA17-9ECC-6504-BEC0B38D9146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46" name="Oval 745">
                  <a:extLst>
                    <a:ext uri="{FF2B5EF4-FFF2-40B4-BE49-F238E27FC236}">
                      <a16:creationId xmlns:a16="http://schemas.microsoft.com/office/drawing/2014/main" id="{C7C6BF0C-7363-0BC8-68D7-0FF471849AB3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575" name="Group 574">
                <a:extLst>
                  <a:ext uri="{FF2B5EF4-FFF2-40B4-BE49-F238E27FC236}">
                    <a16:creationId xmlns:a16="http://schemas.microsoft.com/office/drawing/2014/main" id="{BD2B0097-6530-6C23-55E4-820F33C9351C}"/>
                  </a:ext>
                </a:extLst>
              </p:cNvPr>
              <p:cNvGrpSpPr/>
              <p:nvPr/>
            </p:nvGrpSpPr>
            <p:grpSpPr>
              <a:xfrm>
                <a:off x="789217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41" name="Straight Connector 740">
                  <a:extLst>
                    <a:ext uri="{FF2B5EF4-FFF2-40B4-BE49-F238E27FC236}">
                      <a16:creationId xmlns:a16="http://schemas.microsoft.com/office/drawing/2014/main" id="{A20630ED-5D01-0065-A27A-9D8CB0DC10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42" name="Oval 741">
                  <a:extLst>
                    <a:ext uri="{FF2B5EF4-FFF2-40B4-BE49-F238E27FC236}">
                      <a16:creationId xmlns:a16="http://schemas.microsoft.com/office/drawing/2014/main" id="{DADD6BF2-C88B-6B2A-1A5E-674B7F7F178E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43" name="Oval 742">
                  <a:extLst>
                    <a:ext uri="{FF2B5EF4-FFF2-40B4-BE49-F238E27FC236}">
                      <a16:creationId xmlns:a16="http://schemas.microsoft.com/office/drawing/2014/main" id="{2D40721F-A7D7-8696-DA75-57DFBF8D198F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377ECBEB-FC2B-1BC8-6B57-5A901C6A9332}"/>
                  </a:ext>
                </a:extLst>
              </p:cNvPr>
              <p:cNvGrpSpPr/>
              <p:nvPr/>
            </p:nvGrpSpPr>
            <p:grpSpPr>
              <a:xfrm>
                <a:off x="858333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EBFF6594-23C5-4AE9-0C07-0660AA78A5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36" name="Oval 735">
                  <a:extLst>
                    <a:ext uri="{FF2B5EF4-FFF2-40B4-BE49-F238E27FC236}">
                      <a16:creationId xmlns:a16="http://schemas.microsoft.com/office/drawing/2014/main" id="{30857595-A9CA-4004-922C-09A145F67A6D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40" name="Oval 739">
                  <a:extLst>
                    <a:ext uri="{FF2B5EF4-FFF2-40B4-BE49-F238E27FC236}">
                      <a16:creationId xmlns:a16="http://schemas.microsoft.com/office/drawing/2014/main" id="{EA94C130-22FF-FE1B-6A49-1574EDC5E438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D4B70674-DADF-1DDC-2CF4-B73DA13D30F1}"/>
                  </a:ext>
                </a:extLst>
              </p:cNvPr>
              <p:cNvGrpSpPr/>
              <p:nvPr/>
            </p:nvGrpSpPr>
            <p:grpSpPr>
              <a:xfrm>
                <a:off x="927449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BB603682-E62A-8EF3-4C1B-CCC95FA4FD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245" name="Oval 244">
                  <a:extLst>
                    <a:ext uri="{FF2B5EF4-FFF2-40B4-BE49-F238E27FC236}">
                      <a16:creationId xmlns:a16="http://schemas.microsoft.com/office/drawing/2014/main" id="{CA25F19B-5CED-1036-1291-F2FEA34495E5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47" name="Oval 246">
                  <a:extLst>
                    <a:ext uri="{FF2B5EF4-FFF2-40B4-BE49-F238E27FC236}">
                      <a16:creationId xmlns:a16="http://schemas.microsoft.com/office/drawing/2014/main" id="{5D96E908-BF51-30A8-E453-CFCAF908D5CD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5500A83-C4C2-5968-29EE-193D6FA649D5}"/>
                  </a:ext>
                </a:extLst>
              </p:cNvPr>
              <p:cNvGrpSpPr/>
              <p:nvPr/>
            </p:nvGrpSpPr>
            <p:grpSpPr>
              <a:xfrm>
                <a:off x="996565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5D4C1D72-3DBA-611F-BC23-09EB40A19A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237" name="Oval 236">
                  <a:extLst>
                    <a:ext uri="{FF2B5EF4-FFF2-40B4-BE49-F238E27FC236}">
                      <a16:creationId xmlns:a16="http://schemas.microsoft.com/office/drawing/2014/main" id="{61870302-E3DD-F3A9-1ED5-B6BB644340B8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40" name="Oval 239">
                  <a:extLst>
                    <a:ext uri="{FF2B5EF4-FFF2-40B4-BE49-F238E27FC236}">
                      <a16:creationId xmlns:a16="http://schemas.microsoft.com/office/drawing/2014/main" id="{97227694-0915-789D-50DA-5A4A92B64636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34F543EC-B76A-159D-5431-304A7DCB9E42}"/>
                  </a:ext>
                </a:extLst>
              </p:cNvPr>
              <p:cNvGrpSpPr/>
              <p:nvPr/>
            </p:nvGrpSpPr>
            <p:grpSpPr>
              <a:xfrm>
                <a:off x="1065681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A257E54A-D5F4-A792-1498-FDA18FA168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7691E72C-46AE-C960-5CC0-9CAEC0D4385F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31" name="Oval 230">
                  <a:extLst>
                    <a:ext uri="{FF2B5EF4-FFF2-40B4-BE49-F238E27FC236}">
                      <a16:creationId xmlns:a16="http://schemas.microsoft.com/office/drawing/2014/main" id="{7F5B6A35-57EC-8964-02CD-97945843705A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12A55940-1678-C970-1263-D60AFB7A2F41}"/>
                  </a:ext>
                </a:extLst>
              </p:cNvPr>
              <p:cNvGrpSpPr/>
              <p:nvPr/>
            </p:nvGrpSpPr>
            <p:grpSpPr>
              <a:xfrm>
                <a:off x="1134797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576" name="Straight Connector 575">
                  <a:extLst>
                    <a:ext uri="{FF2B5EF4-FFF2-40B4-BE49-F238E27FC236}">
                      <a16:creationId xmlns:a16="http://schemas.microsoft.com/office/drawing/2014/main" id="{875A349F-669D-13C5-22E0-6FB06D48AA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577" name="Oval 576">
                  <a:extLst>
                    <a:ext uri="{FF2B5EF4-FFF2-40B4-BE49-F238E27FC236}">
                      <a16:creationId xmlns:a16="http://schemas.microsoft.com/office/drawing/2014/main" id="{02B4AFD4-91F0-B4B6-63F5-E2F00DCB8FD0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578" name="Oval 577">
                  <a:extLst>
                    <a:ext uri="{FF2B5EF4-FFF2-40B4-BE49-F238E27FC236}">
                      <a16:creationId xmlns:a16="http://schemas.microsoft.com/office/drawing/2014/main" id="{8D436F12-A58E-3AF5-FF62-301C86808E39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5B1C036F-F15B-C1B3-228D-DF36442D2705}"/>
                  </a:ext>
                </a:extLst>
              </p:cNvPr>
              <p:cNvGrpSpPr/>
              <p:nvPr/>
            </p:nvGrpSpPr>
            <p:grpSpPr>
              <a:xfrm>
                <a:off x="1203916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4151DBD4-4650-FAF6-CDCC-0729652D3A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B781F39E-A36A-4E43-89DF-CDC11022B8D9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311BB862-BD0F-4A7B-6E20-EB8B5564F531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</p:grpSp>
        <p:grpSp>
          <p:nvGrpSpPr>
            <p:cNvPr id="747" name="Group 746">
              <a:extLst>
                <a:ext uri="{FF2B5EF4-FFF2-40B4-BE49-F238E27FC236}">
                  <a16:creationId xmlns:a16="http://schemas.microsoft.com/office/drawing/2014/main" id="{28565871-3695-7329-2F37-C086C92B1A75}"/>
                </a:ext>
              </a:extLst>
            </p:cNvPr>
            <p:cNvGrpSpPr/>
            <p:nvPr/>
          </p:nvGrpSpPr>
          <p:grpSpPr>
            <a:xfrm>
              <a:off x="2688039" y="1719347"/>
              <a:ext cx="529534" cy="230301"/>
              <a:chOff x="720101" y="1366298"/>
              <a:chExt cx="529534" cy="230301"/>
            </a:xfrm>
          </p:grpSpPr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id="{D5010431-5EEF-9F55-1DCC-3D5CB94266D4}"/>
                  </a:ext>
                </a:extLst>
              </p:cNvPr>
              <p:cNvGrpSpPr/>
              <p:nvPr/>
            </p:nvGrpSpPr>
            <p:grpSpPr>
              <a:xfrm>
                <a:off x="720101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397" name="Straight Connector 396">
                  <a:extLst>
                    <a:ext uri="{FF2B5EF4-FFF2-40B4-BE49-F238E27FC236}">
                      <a16:creationId xmlns:a16="http://schemas.microsoft.com/office/drawing/2014/main" id="{09E91200-E4AA-E026-C91B-C84DE16447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398" name="Oval 397">
                  <a:extLst>
                    <a:ext uri="{FF2B5EF4-FFF2-40B4-BE49-F238E27FC236}">
                      <a16:creationId xmlns:a16="http://schemas.microsoft.com/office/drawing/2014/main" id="{6A52497D-F3EB-84B3-DC37-169827601534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9" name="Oval 398">
                  <a:extLst>
                    <a:ext uri="{FF2B5EF4-FFF2-40B4-BE49-F238E27FC236}">
                      <a16:creationId xmlns:a16="http://schemas.microsoft.com/office/drawing/2014/main" id="{2EE3F301-13D1-874B-7BCB-59754FFA93A0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id="{13EE9EF8-F5BC-FCA4-B7FB-B8E38D760C1F}"/>
                  </a:ext>
                </a:extLst>
              </p:cNvPr>
              <p:cNvGrpSpPr/>
              <p:nvPr/>
            </p:nvGrpSpPr>
            <p:grpSpPr>
              <a:xfrm>
                <a:off x="789217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388" name="Straight Connector 387">
                  <a:extLst>
                    <a:ext uri="{FF2B5EF4-FFF2-40B4-BE49-F238E27FC236}">
                      <a16:creationId xmlns:a16="http://schemas.microsoft.com/office/drawing/2014/main" id="{EE617D5F-43AB-B3EC-6CEC-A0508DCF57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389" name="Oval 388">
                  <a:extLst>
                    <a:ext uri="{FF2B5EF4-FFF2-40B4-BE49-F238E27FC236}">
                      <a16:creationId xmlns:a16="http://schemas.microsoft.com/office/drawing/2014/main" id="{74F51DD9-DD70-A18B-5EE5-C74599CB4D9B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6" name="Oval 395">
                  <a:extLst>
                    <a:ext uri="{FF2B5EF4-FFF2-40B4-BE49-F238E27FC236}">
                      <a16:creationId xmlns:a16="http://schemas.microsoft.com/office/drawing/2014/main" id="{2E955101-1EB7-D0C8-315E-EB6BD63560E7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id="{6595C0D0-82C8-FE84-1D22-C633A1CA5021}"/>
                  </a:ext>
                </a:extLst>
              </p:cNvPr>
              <p:cNvGrpSpPr/>
              <p:nvPr/>
            </p:nvGrpSpPr>
            <p:grpSpPr>
              <a:xfrm>
                <a:off x="858333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359" name="Straight Connector 358">
                  <a:extLst>
                    <a:ext uri="{FF2B5EF4-FFF2-40B4-BE49-F238E27FC236}">
                      <a16:creationId xmlns:a16="http://schemas.microsoft.com/office/drawing/2014/main" id="{F130F0CF-D624-1B8C-52A6-1B08147128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361" name="Oval 360">
                  <a:extLst>
                    <a:ext uri="{FF2B5EF4-FFF2-40B4-BE49-F238E27FC236}">
                      <a16:creationId xmlns:a16="http://schemas.microsoft.com/office/drawing/2014/main" id="{56A3AA7B-BA2F-5217-F7F9-DE23B9C28D3B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2" name="Oval 361">
                  <a:extLst>
                    <a:ext uri="{FF2B5EF4-FFF2-40B4-BE49-F238E27FC236}">
                      <a16:creationId xmlns:a16="http://schemas.microsoft.com/office/drawing/2014/main" id="{FB000784-7D55-51A7-1163-3AE0F4BA024A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id="{15B9B898-51ED-1B59-01EF-BD3A9E779009}"/>
                  </a:ext>
                </a:extLst>
              </p:cNvPr>
              <p:cNvGrpSpPr/>
              <p:nvPr/>
            </p:nvGrpSpPr>
            <p:grpSpPr>
              <a:xfrm>
                <a:off x="927449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351" name="Straight Connector 350">
                  <a:extLst>
                    <a:ext uri="{FF2B5EF4-FFF2-40B4-BE49-F238E27FC236}">
                      <a16:creationId xmlns:a16="http://schemas.microsoft.com/office/drawing/2014/main" id="{413B0873-F864-C4A5-D46D-1FA254CB56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354" name="Oval 353">
                  <a:extLst>
                    <a:ext uri="{FF2B5EF4-FFF2-40B4-BE49-F238E27FC236}">
                      <a16:creationId xmlns:a16="http://schemas.microsoft.com/office/drawing/2014/main" id="{12B92190-036E-D879-3ECA-546B9A5960A3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55" name="Oval 354">
                  <a:extLst>
                    <a:ext uri="{FF2B5EF4-FFF2-40B4-BE49-F238E27FC236}">
                      <a16:creationId xmlns:a16="http://schemas.microsoft.com/office/drawing/2014/main" id="{5EB3526C-A2E3-1DAE-7473-E23ED418732A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2" name="Group 751">
                <a:extLst>
                  <a:ext uri="{FF2B5EF4-FFF2-40B4-BE49-F238E27FC236}">
                    <a16:creationId xmlns:a16="http://schemas.microsoft.com/office/drawing/2014/main" id="{BE6DE06E-F75E-9305-EAB5-4169125764D8}"/>
                  </a:ext>
                </a:extLst>
              </p:cNvPr>
              <p:cNvGrpSpPr/>
              <p:nvPr/>
            </p:nvGrpSpPr>
            <p:grpSpPr>
              <a:xfrm>
                <a:off x="996565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65" name="Straight Connector 764">
                  <a:extLst>
                    <a:ext uri="{FF2B5EF4-FFF2-40B4-BE49-F238E27FC236}">
                      <a16:creationId xmlns:a16="http://schemas.microsoft.com/office/drawing/2014/main" id="{D8714322-AFC5-5CC7-744A-AFF1C2E233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66" name="Oval 765">
                  <a:extLst>
                    <a:ext uri="{FF2B5EF4-FFF2-40B4-BE49-F238E27FC236}">
                      <a16:creationId xmlns:a16="http://schemas.microsoft.com/office/drawing/2014/main" id="{A9657579-D34A-2310-3960-6280BAC2F5C3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67" name="Oval 766">
                  <a:extLst>
                    <a:ext uri="{FF2B5EF4-FFF2-40B4-BE49-F238E27FC236}">
                      <a16:creationId xmlns:a16="http://schemas.microsoft.com/office/drawing/2014/main" id="{DA317028-7915-6A8E-3FE1-C212444BC3EC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3" name="Group 752">
                <a:extLst>
                  <a:ext uri="{FF2B5EF4-FFF2-40B4-BE49-F238E27FC236}">
                    <a16:creationId xmlns:a16="http://schemas.microsoft.com/office/drawing/2014/main" id="{8185B551-8B79-58D6-C022-A704C0BD2CCC}"/>
                  </a:ext>
                </a:extLst>
              </p:cNvPr>
              <p:cNvGrpSpPr/>
              <p:nvPr/>
            </p:nvGrpSpPr>
            <p:grpSpPr>
              <a:xfrm>
                <a:off x="1065681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62" name="Straight Connector 761">
                  <a:extLst>
                    <a:ext uri="{FF2B5EF4-FFF2-40B4-BE49-F238E27FC236}">
                      <a16:creationId xmlns:a16="http://schemas.microsoft.com/office/drawing/2014/main" id="{2A8B486E-0DD4-B29A-EC78-8B048CF502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63" name="Oval 762">
                  <a:extLst>
                    <a:ext uri="{FF2B5EF4-FFF2-40B4-BE49-F238E27FC236}">
                      <a16:creationId xmlns:a16="http://schemas.microsoft.com/office/drawing/2014/main" id="{160AE904-5561-88B3-9E49-E4F485922DE8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64" name="Oval 763">
                  <a:extLst>
                    <a:ext uri="{FF2B5EF4-FFF2-40B4-BE49-F238E27FC236}">
                      <a16:creationId xmlns:a16="http://schemas.microsoft.com/office/drawing/2014/main" id="{A195C6BD-878C-22A2-BFEC-841FB0F8C55A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4" name="Group 753">
                <a:extLst>
                  <a:ext uri="{FF2B5EF4-FFF2-40B4-BE49-F238E27FC236}">
                    <a16:creationId xmlns:a16="http://schemas.microsoft.com/office/drawing/2014/main" id="{B565418F-D4E4-7805-F400-056887204A90}"/>
                  </a:ext>
                </a:extLst>
              </p:cNvPr>
              <p:cNvGrpSpPr/>
              <p:nvPr/>
            </p:nvGrpSpPr>
            <p:grpSpPr>
              <a:xfrm>
                <a:off x="1134797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59" name="Straight Connector 758">
                  <a:extLst>
                    <a:ext uri="{FF2B5EF4-FFF2-40B4-BE49-F238E27FC236}">
                      <a16:creationId xmlns:a16="http://schemas.microsoft.com/office/drawing/2014/main" id="{C27C869F-1F9F-3308-E07A-6B55EB7C30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60" name="Oval 759">
                  <a:extLst>
                    <a:ext uri="{FF2B5EF4-FFF2-40B4-BE49-F238E27FC236}">
                      <a16:creationId xmlns:a16="http://schemas.microsoft.com/office/drawing/2014/main" id="{7203642C-D2DF-CAEA-3B20-FF0D2C5365B8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61" name="Oval 760">
                  <a:extLst>
                    <a:ext uri="{FF2B5EF4-FFF2-40B4-BE49-F238E27FC236}">
                      <a16:creationId xmlns:a16="http://schemas.microsoft.com/office/drawing/2014/main" id="{874DE6AA-97B3-1D49-F360-128A9247FB7A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55" name="Group 754">
                <a:extLst>
                  <a:ext uri="{FF2B5EF4-FFF2-40B4-BE49-F238E27FC236}">
                    <a16:creationId xmlns:a16="http://schemas.microsoft.com/office/drawing/2014/main" id="{4F3B6F0E-F2C3-597F-E034-83D90A8E75A8}"/>
                  </a:ext>
                </a:extLst>
              </p:cNvPr>
              <p:cNvGrpSpPr/>
              <p:nvPr/>
            </p:nvGrpSpPr>
            <p:grpSpPr>
              <a:xfrm>
                <a:off x="1203916" y="1366298"/>
                <a:ext cx="45719" cy="230301"/>
                <a:chOff x="720101" y="1366298"/>
                <a:chExt cx="45719" cy="230301"/>
              </a:xfrm>
            </p:grpSpPr>
            <p:cxnSp>
              <p:nvCxnSpPr>
                <p:cNvPr id="756" name="Straight Connector 755">
                  <a:extLst>
                    <a:ext uri="{FF2B5EF4-FFF2-40B4-BE49-F238E27FC236}">
                      <a16:creationId xmlns:a16="http://schemas.microsoft.com/office/drawing/2014/main" id="{8360A3BA-B845-3F2D-06CA-49E2A1005A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2960" y="1421020"/>
                  <a:ext cx="0" cy="120856"/>
                </a:xfrm>
                <a:prstGeom prst="line">
                  <a:avLst/>
                </a:prstGeom>
                <a:noFill/>
                <a:ln w="25400" cap="flat">
                  <a:solidFill>
                    <a:srgbClr val="FFC000"/>
                  </a:solidFill>
                  <a:prstDash val="solid"/>
                  <a:miter lim="400000"/>
                  <a:headEnd type="triangle" w="sm" len="sm"/>
                  <a:tailEnd type="triangle" w="sm" len="sm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757" name="Oval 756">
                  <a:extLst>
                    <a:ext uri="{FF2B5EF4-FFF2-40B4-BE49-F238E27FC236}">
                      <a16:creationId xmlns:a16="http://schemas.microsoft.com/office/drawing/2014/main" id="{06CBDFF8-ED1C-38F7-7C88-9E8C2ADEA6A5}"/>
                    </a:ext>
                  </a:extLst>
                </p:cNvPr>
                <p:cNvSpPr/>
                <p:nvPr/>
              </p:nvSpPr>
              <p:spPr>
                <a:xfrm>
                  <a:off x="720101" y="1366298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58" name="Oval 757">
                  <a:extLst>
                    <a:ext uri="{FF2B5EF4-FFF2-40B4-BE49-F238E27FC236}">
                      <a16:creationId xmlns:a16="http://schemas.microsoft.com/office/drawing/2014/main" id="{287CE16C-3A6A-ED28-C556-B6F1CE13BF12}"/>
                    </a:ext>
                  </a:extLst>
                </p:cNvPr>
                <p:cNvSpPr/>
                <p:nvPr/>
              </p:nvSpPr>
              <p:spPr>
                <a:xfrm>
                  <a:off x="720101" y="1531909"/>
                  <a:ext cx="45719" cy="64690"/>
                </a:xfrm>
                <a:prstGeom prst="ellipse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</p:grpSp>
        <p:grpSp>
          <p:nvGrpSpPr>
            <p:cNvPr id="400" name="Group 399">
              <a:extLst>
                <a:ext uri="{FF2B5EF4-FFF2-40B4-BE49-F238E27FC236}">
                  <a16:creationId xmlns:a16="http://schemas.microsoft.com/office/drawing/2014/main" id="{71F33627-7578-06B7-478D-5F8334C0147F}"/>
                </a:ext>
              </a:extLst>
            </p:cNvPr>
            <p:cNvGrpSpPr/>
            <p:nvPr/>
          </p:nvGrpSpPr>
          <p:grpSpPr>
            <a:xfrm rot="10800000">
              <a:off x="3367563" y="1712611"/>
              <a:ext cx="745727" cy="186733"/>
              <a:chOff x="2522876" y="953740"/>
              <a:chExt cx="745727" cy="186733"/>
            </a:xfrm>
          </p:grpSpPr>
          <p:grpSp>
            <p:nvGrpSpPr>
              <p:cNvPr id="401" name="Group 400">
                <a:extLst>
                  <a:ext uri="{FF2B5EF4-FFF2-40B4-BE49-F238E27FC236}">
                    <a16:creationId xmlns:a16="http://schemas.microsoft.com/office/drawing/2014/main" id="{0A4605C7-E2DC-6E01-80CD-C70AB9DD7C94}"/>
                  </a:ext>
                </a:extLst>
              </p:cNvPr>
              <p:cNvGrpSpPr/>
              <p:nvPr/>
            </p:nvGrpSpPr>
            <p:grpSpPr>
              <a:xfrm>
                <a:off x="2996832" y="1090633"/>
                <a:ext cx="255106" cy="49840"/>
                <a:chOff x="1316792" y="4702945"/>
                <a:chExt cx="310773" cy="330920"/>
              </a:xfrm>
            </p:grpSpPr>
            <p:sp>
              <p:nvSpPr>
                <p:cNvPr id="409" name="Rectangle 408">
                  <a:extLst>
                    <a:ext uri="{FF2B5EF4-FFF2-40B4-BE49-F238E27FC236}">
                      <a16:creationId xmlns:a16="http://schemas.microsoft.com/office/drawing/2014/main" id="{9BE46F24-D4F0-561B-1099-BAD645DA342A}"/>
                    </a:ext>
                  </a:extLst>
                </p:cNvPr>
                <p:cNvSpPr/>
                <p:nvPr/>
              </p:nvSpPr>
              <p:spPr>
                <a:xfrm>
                  <a:off x="1316792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10" name="Rectangle 409">
                  <a:extLst>
                    <a:ext uri="{FF2B5EF4-FFF2-40B4-BE49-F238E27FC236}">
                      <a16:creationId xmlns:a16="http://schemas.microsoft.com/office/drawing/2014/main" id="{E9AE25DC-F336-6AD4-590B-2D93460D1C91}"/>
                    </a:ext>
                  </a:extLst>
                </p:cNvPr>
                <p:cNvSpPr/>
                <p:nvPr/>
              </p:nvSpPr>
              <p:spPr>
                <a:xfrm>
                  <a:off x="1431092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id="{E40C96AA-6B75-D3C1-B166-5045EB04DA54}"/>
                    </a:ext>
                  </a:extLst>
                </p:cNvPr>
                <p:cNvSpPr/>
                <p:nvPr/>
              </p:nvSpPr>
              <p:spPr>
                <a:xfrm>
                  <a:off x="1548944" y="4702945"/>
                  <a:ext cx="78621" cy="33092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402" name="Oval 401">
                <a:extLst>
                  <a:ext uri="{FF2B5EF4-FFF2-40B4-BE49-F238E27FC236}">
                    <a16:creationId xmlns:a16="http://schemas.microsoft.com/office/drawing/2014/main" id="{8D945927-35A9-F66D-8624-9918AAC33413}"/>
                  </a:ext>
                </a:extLst>
              </p:cNvPr>
              <p:cNvSpPr/>
              <p:nvPr/>
            </p:nvSpPr>
            <p:spPr>
              <a:xfrm>
                <a:off x="2535283" y="953740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3" name="Oval 402">
                <a:extLst>
                  <a:ext uri="{FF2B5EF4-FFF2-40B4-BE49-F238E27FC236}">
                    <a16:creationId xmlns:a16="http://schemas.microsoft.com/office/drawing/2014/main" id="{6B201C7F-576B-5067-A188-6B6DD830ECDD}"/>
                  </a:ext>
                </a:extLst>
              </p:cNvPr>
              <p:cNvSpPr/>
              <p:nvPr/>
            </p:nvSpPr>
            <p:spPr>
              <a:xfrm>
                <a:off x="2630271" y="953740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4" name="Oval 403">
                <a:extLst>
                  <a:ext uri="{FF2B5EF4-FFF2-40B4-BE49-F238E27FC236}">
                    <a16:creationId xmlns:a16="http://schemas.microsoft.com/office/drawing/2014/main" id="{189138E0-1EAC-D20C-94CD-925A68585655}"/>
                  </a:ext>
                </a:extLst>
              </p:cNvPr>
              <p:cNvSpPr/>
              <p:nvPr/>
            </p:nvSpPr>
            <p:spPr>
              <a:xfrm>
                <a:off x="2725258" y="953740"/>
                <a:ext cx="76997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5" name="Oval 404">
                <a:extLst>
                  <a:ext uri="{FF2B5EF4-FFF2-40B4-BE49-F238E27FC236}">
                    <a16:creationId xmlns:a16="http://schemas.microsoft.com/office/drawing/2014/main" id="{C4243B1F-99AE-5648-2FB9-49BBC2DE7CBC}"/>
                  </a:ext>
                </a:extLst>
              </p:cNvPr>
              <p:cNvSpPr/>
              <p:nvPr/>
            </p:nvSpPr>
            <p:spPr>
              <a:xfrm>
                <a:off x="2997236" y="1023133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6" name="Oval 405">
                <a:extLst>
                  <a:ext uri="{FF2B5EF4-FFF2-40B4-BE49-F238E27FC236}">
                    <a16:creationId xmlns:a16="http://schemas.microsoft.com/office/drawing/2014/main" id="{D43CA5D2-B236-3646-5937-B56EF0712F46}"/>
                  </a:ext>
                </a:extLst>
              </p:cNvPr>
              <p:cNvSpPr/>
              <p:nvPr/>
            </p:nvSpPr>
            <p:spPr>
              <a:xfrm>
                <a:off x="3092224" y="1023133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7" name="Oval 406">
                <a:extLst>
                  <a:ext uri="{FF2B5EF4-FFF2-40B4-BE49-F238E27FC236}">
                    <a16:creationId xmlns:a16="http://schemas.microsoft.com/office/drawing/2014/main" id="{6CE6A3E9-F49D-4B36-03BB-9C83C075741B}"/>
                  </a:ext>
                </a:extLst>
              </p:cNvPr>
              <p:cNvSpPr/>
              <p:nvPr/>
            </p:nvSpPr>
            <p:spPr>
              <a:xfrm>
                <a:off x="3194713" y="1023133"/>
                <a:ext cx="45719" cy="64690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408" name="Straight Connector 407">
                <a:extLst>
                  <a:ext uri="{FF2B5EF4-FFF2-40B4-BE49-F238E27FC236}">
                    <a16:creationId xmlns:a16="http://schemas.microsoft.com/office/drawing/2014/main" id="{2A450469-301E-BC42-1982-AD08C9998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2876" y="1023133"/>
                <a:ext cx="745727" cy="0"/>
              </a:xfrm>
              <a:prstGeom prst="line">
                <a:avLst/>
              </a:prstGeom>
              <a:noFill/>
              <a:ln w="25400" cap="flat">
                <a:solidFill>
                  <a:srgbClr val="FFC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16B4769C-F2F7-1F14-29C3-FDB619E2862C}"/>
                </a:ext>
              </a:extLst>
            </p:cNvPr>
            <p:cNvSpPr txBox="1"/>
            <p:nvPr/>
          </p:nvSpPr>
          <p:spPr>
            <a:xfrm>
              <a:off x="3521947" y="2758135"/>
              <a:ext cx="1004331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spc="0" normalizeH="0" baseline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Power &amp; test signals to top die</a:t>
              </a:r>
            </a:p>
          </p:txBody>
        </p:sp>
      </p:grpSp>
      <p:sp>
        <p:nvSpPr>
          <p:cNvPr id="414" name="TextBox 413">
            <a:extLst>
              <a:ext uri="{FF2B5EF4-FFF2-40B4-BE49-F238E27FC236}">
                <a16:creationId xmlns:a16="http://schemas.microsoft.com/office/drawing/2014/main" id="{F53F6B58-2554-4E4B-9362-7A2785C7255E}"/>
              </a:ext>
            </a:extLst>
          </p:cNvPr>
          <p:cNvSpPr txBox="1"/>
          <p:nvPr/>
        </p:nvSpPr>
        <p:spPr>
          <a:xfrm>
            <a:off x="6531697" y="2731522"/>
            <a:ext cx="527388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Drivers</a:t>
            </a:r>
          </a:p>
        </p:txBody>
      </p:sp>
      <p:cxnSp>
        <p:nvCxnSpPr>
          <p:cNvPr id="415" name="Straight Arrow Connector 414">
            <a:extLst>
              <a:ext uri="{FF2B5EF4-FFF2-40B4-BE49-F238E27FC236}">
                <a16:creationId xmlns:a16="http://schemas.microsoft.com/office/drawing/2014/main" id="{EB586F86-09C0-676A-34DC-91D73AF738AD}"/>
              </a:ext>
            </a:extLst>
          </p:cNvPr>
          <p:cNvCxnSpPr>
            <a:cxnSpLocks/>
          </p:cNvCxnSpPr>
          <p:nvPr/>
        </p:nvCxnSpPr>
        <p:spPr>
          <a:xfrm flipV="1">
            <a:off x="6864415" y="2625454"/>
            <a:ext cx="132900" cy="136855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16" name="TextBox 415">
            <a:extLst>
              <a:ext uri="{FF2B5EF4-FFF2-40B4-BE49-F238E27FC236}">
                <a16:creationId xmlns:a16="http://schemas.microsoft.com/office/drawing/2014/main" id="{ECEE47C7-BBD9-9F04-F08F-346C55DE466B}"/>
              </a:ext>
            </a:extLst>
          </p:cNvPr>
          <p:cNvSpPr txBox="1"/>
          <p:nvPr/>
        </p:nvSpPr>
        <p:spPr>
          <a:xfrm>
            <a:off x="9463635" y="2891052"/>
            <a:ext cx="527388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Drivers</a:t>
            </a:r>
          </a:p>
        </p:txBody>
      </p:sp>
      <p:cxnSp>
        <p:nvCxnSpPr>
          <p:cNvPr id="417" name="Straight Arrow Connector 416">
            <a:extLst>
              <a:ext uri="{FF2B5EF4-FFF2-40B4-BE49-F238E27FC236}">
                <a16:creationId xmlns:a16="http://schemas.microsoft.com/office/drawing/2014/main" id="{B978E09C-0529-7521-E4AA-C45F4A0B8B7F}"/>
              </a:ext>
            </a:extLst>
          </p:cNvPr>
          <p:cNvCxnSpPr>
            <a:cxnSpLocks/>
          </p:cNvCxnSpPr>
          <p:nvPr/>
        </p:nvCxnSpPr>
        <p:spPr>
          <a:xfrm flipV="1">
            <a:off x="9806982" y="2807882"/>
            <a:ext cx="132900" cy="136855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19" name="Group 418">
            <a:extLst>
              <a:ext uri="{FF2B5EF4-FFF2-40B4-BE49-F238E27FC236}">
                <a16:creationId xmlns:a16="http://schemas.microsoft.com/office/drawing/2014/main" id="{DCF28607-EC4C-81AB-61F5-175CD5155339}"/>
              </a:ext>
            </a:extLst>
          </p:cNvPr>
          <p:cNvGrpSpPr/>
          <p:nvPr/>
        </p:nvGrpSpPr>
        <p:grpSpPr>
          <a:xfrm>
            <a:off x="5889875" y="1548434"/>
            <a:ext cx="5807955" cy="1797050"/>
            <a:chOff x="1367534" y="3968750"/>
            <a:chExt cx="5807955" cy="1797050"/>
          </a:xfrm>
          <a:scene3d>
            <a:camera prst="isometricOffAxis2Top">
              <a:rot lat="18075713" lon="3207254" rev="18441450"/>
            </a:camera>
            <a:lightRig rig="threePt" dir="t"/>
          </a:scene3d>
        </p:grpSpPr>
        <p:sp>
          <p:nvSpPr>
            <p:cNvPr id="843" name="Rectangle 842">
              <a:extLst>
                <a:ext uri="{FF2B5EF4-FFF2-40B4-BE49-F238E27FC236}">
                  <a16:creationId xmlns:a16="http://schemas.microsoft.com/office/drawing/2014/main" id="{F6EA5095-D223-9B57-77F5-4AA3944575F3}"/>
                </a:ext>
              </a:extLst>
            </p:cNvPr>
            <p:cNvSpPr/>
            <p:nvPr/>
          </p:nvSpPr>
          <p:spPr>
            <a:xfrm>
              <a:off x="1367534" y="3968750"/>
              <a:ext cx="2536791" cy="1797050"/>
            </a:xfrm>
            <a:prstGeom prst="rect">
              <a:avLst/>
            </a:prstGeom>
            <a:noFill/>
            <a:ln w="5715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44" name="Rectangle 843">
              <a:extLst>
                <a:ext uri="{FF2B5EF4-FFF2-40B4-BE49-F238E27FC236}">
                  <a16:creationId xmlns:a16="http://schemas.microsoft.com/office/drawing/2014/main" id="{D7365211-A51B-71FF-9785-48DF09F704C1}"/>
                </a:ext>
              </a:extLst>
            </p:cNvPr>
            <p:cNvSpPr/>
            <p:nvPr/>
          </p:nvSpPr>
          <p:spPr>
            <a:xfrm>
              <a:off x="4638698" y="3968750"/>
              <a:ext cx="2536791" cy="1797050"/>
            </a:xfrm>
            <a:prstGeom prst="rect">
              <a:avLst/>
            </a:prstGeom>
            <a:noFill/>
            <a:ln w="5715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845" name="Group 844">
              <a:extLst>
                <a:ext uri="{FF2B5EF4-FFF2-40B4-BE49-F238E27FC236}">
                  <a16:creationId xmlns:a16="http://schemas.microsoft.com/office/drawing/2014/main" id="{49AA4DC0-2F5F-2DB4-B84F-3B93EB1685BD}"/>
                </a:ext>
              </a:extLst>
            </p:cNvPr>
            <p:cNvGrpSpPr/>
            <p:nvPr/>
          </p:nvGrpSpPr>
          <p:grpSpPr>
            <a:xfrm>
              <a:off x="1476970" y="4028829"/>
              <a:ext cx="5585830" cy="1659676"/>
              <a:chOff x="344435" y="4543824"/>
              <a:chExt cx="4576670" cy="1359832"/>
            </a:xfrm>
          </p:grpSpPr>
          <p:sp>
            <p:nvSpPr>
              <p:cNvPr id="846" name="Rectangle 845">
                <a:extLst>
                  <a:ext uri="{FF2B5EF4-FFF2-40B4-BE49-F238E27FC236}">
                    <a16:creationId xmlns:a16="http://schemas.microsoft.com/office/drawing/2014/main" id="{A4E0FD49-A1EA-55A1-9EB7-042CCF4A1231}"/>
                  </a:ext>
                </a:extLst>
              </p:cNvPr>
              <p:cNvSpPr/>
              <p:nvPr/>
            </p:nvSpPr>
            <p:spPr>
              <a:xfrm>
                <a:off x="2976980" y="4543824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47" name="Rectangle 846">
                <a:extLst>
                  <a:ext uri="{FF2B5EF4-FFF2-40B4-BE49-F238E27FC236}">
                    <a16:creationId xmlns:a16="http://schemas.microsoft.com/office/drawing/2014/main" id="{106E11E8-C713-D8F5-42B4-1D394B34A10B}"/>
                  </a:ext>
                </a:extLst>
              </p:cNvPr>
              <p:cNvSpPr/>
              <p:nvPr/>
            </p:nvSpPr>
            <p:spPr>
              <a:xfrm>
                <a:off x="2410675" y="4543824"/>
                <a:ext cx="451254" cy="1359831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+mj-lt"/>
                    <a:ea typeface="Helvetica Neue Medium"/>
                    <a:cs typeface="Arial" panose="020B0604020202020204" pitchFamily="34" charset="0"/>
                    <a:sym typeface="Helvetica Neue Medium"/>
                  </a:rPr>
                  <a:t>MUX</a:t>
                </a:r>
              </a:p>
            </p:txBody>
          </p:sp>
          <p:sp>
            <p:nvSpPr>
              <p:cNvPr id="848" name="Rectangle 847">
                <a:extLst>
                  <a:ext uri="{FF2B5EF4-FFF2-40B4-BE49-F238E27FC236}">
                    <a16:creationId xmlns:a16="http://schemas.microsoft.com/office/drawing/2014/main" id="{3D00A039-37C2-0A6B-6990-E039766AB449}"/>
                  </a:ext>
                </a:extLst>
              </p:cNvPr>
              <p:cNvSpPr/>
              <p:nvPr/>
            </p:nvSpPr>
            <p:spPr>
              <a:xfrm>
                <a:off x="4006568" y="4543824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49" name="Rectangle 848">
                <a:extLst>
                  <a:ext uri="{FF2B5EF4-FFF2-40B4-BE49-F238E27FC236}">
                    <a16:creationId xmlns:a16="http://schemas.microsoft.com/office/drawing/2014/main" id="{1B900E23-E606-F0E5-6E4D-DA67EF31D9B4}"/>
                  </a:ext>
                </a:extLst>
              </p:cNvPr>
              <p:cNvSpPr/>
              <p:nvPr/>
            </p:nvSpPr>
            <p:spPr>
              <a:xfrm>
                <a:off x="2976980" y="5265999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50" name="Rectangle 849">
                <a:extLst>
                  <a:ext uri="{FF2B5EF4-FFF2-40B4-BE49-F238E27FC236}">
                    <a16:creationId xmlns:a16="http://schemas.microsoft.com/office/drawing/2014/main" id="{D6D88DCC-4424-0068-9705-10989E91D076}"/>
                  </a:ext>
                </a:extLst>
              </p:cNvPr>
              <p:cNvSpPr/>
              <p:nvPr/>
            </p:nvSpPr>
            <p:spPr>
              <a:xfrm>
                <a:off x="4005266" y="5265999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51" name="Rectangle 850">
                <a:extLst>
                  <a:ext uri="{FF2B5EF4-FFF2-40B4-BE49-F238E27FC236}">
                    <a16:creationId xmlns:a16="http://schemas.microsoft.com/office/drawing/2014/main" id="{3F7E29FD-EA25-774A-D8A8-6D651E9548F5}"/>
                  </a:ext>
                </a:extLst>
              </p:cNvPr>
              <p:cNvSpPr/>
              <p:nvPr/>
            </p:nvSpPr>
            <p:spPr>
              <a:xfrm>
                <a:off x="344435" y="4543824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52" name="Rectangle 851">
                <a:extLst>
                  <a:ext uri="{FF2B5EF4-FFF2-40B4-BE49-F238E27FC236}">
                    <a16:creationId xmlns:a16="http://schemas.microsoft.com/office/drawing/2014/main" id="{074F6F3C-0CE8-47B8-6C77-EB104D0CBB70}"/>
                  </a:ext>
                </a:extLst>
              </p:cNvPr>
              <p:cNvSpPr/>
              <p:nvPr/>
            </p:nvSpPr>
            <p:spPr>
              <a:xfrm>
                <a:off x="1374023" y="4543824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53" name="Rectangle 852">
                <a:extLst>
                  <a:ext uri="{FF2B5EF4-FFF2-40B4-BE49-F238E27FC236}">
                    <a16:creationId xmlns:a16="http://schemas.microsoft.com/office/drawing/2014/main" id="{2A45F2E2-0AE1-2B72-9E9C-1C15854088CC}"/>
                  </a:ext>
                </a:extLst>
              </p:cNvPr>
              <p:cNvSpPr/>
              <p:nvPr/>
            </p:nvSpPr>
            <p:spPr>
              <a:xfrm>
                <a:off x="344435" y="5265999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sp>
            <p:nvSpPr>
              <p:cNvPr id="854" name="Rectangle 853">
                <a:extLst>
                  <a:ext uri="{FF2B5EF4-FFF2-40B4-BE49-F238E27FC236}">
                    <a16:creationId xmlns:a16="http://schemas.microsoft.com/office/drawing/2014/main" id="{C3A77F7B-5526-E372-9A09-B33E9D0EB2EA}"/>
                  </a:ext>
                </a:extLst>
              </p:cNvPr>
              <p:cNvSpPr/>
              <p:nvPr/>
            </p:nvSpPr>
            <p:spPr>
              <a:xfrm>
                <a:off x="1372721" y="5265999"/>
                <a:ext cx="914537" cy="637657"/>
              </a:xfrm>
              <a:prstGeom prst="rect">
                <a:avLst/>
              </a:prstGeom>
              <a:solidFill>
                <a:srgbClr val="0070C0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SRAM</a:t>
                </a:r>
              </a:p>
            </p:txBody>
          </p:sp>
          <p:grpSp>
            <p:nvGrpSpPr>
              <p:cNvPr id="855" name="Group 854">
                <a:extLst>
                  <a:ext uri="{FF2B5EF4-FFF2-40B4-BE49-F238E27FC236}">
                    <a16:creationId xmlns:a16="http://schemas.microsoft.com/office/drawing/2014/main" id="{7C745DA9-050F-9F17-C773-671ED55F5422}"/>
                  </a:ext>
                </a:extLst>
              </p:cNvPr>
              <p:cNvGrpSpPr/>
              <p:nvPr/>
            </p:nvGrpSpPr>
            <p:grpSpPr>
              <a:xfrm>
                <a:off x="2768600" y="4721077"/>
                <a:ext cx="332705" cy="964417"/>
                <a:chOff x="2687062" y="4721077"/>
                <a:chExt cx="414243" cy="964417"/>
              </a:xfrm>
            </p:grpSpPr>
            <p:cxnSp>
              <p:nvCxnSpPr>
                <p:cNvPr id="881" name="Straight Arrow Connector 880">
                  <a:extLst>
                    <a:ext uri="{FF2B5EF4-FFF2-40B4-BE49-F238E27FC236}">
                      <a16:creationId xmlns:a16="http://schemas.microsoft.com/office/drawing/2014/main" id="{D40A8065-D4D6-5AF9-D03E-B147D295E6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721077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2" name="Straight Arrow Connector 881">
                  <a:extLst>
                    <a:ext uri="{FF2B5EF4-FFF2-40B4-BE49-F238E27FC236}">
                      <a16:creationId xmlns:a16="http://schemas.microsoft.com/office/drawing/2014/main" id="{F28D766B-C90A-98B8-9022-A1F9E87A47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858851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3" name="Straight Arrow Connector 882">
                  <a:extLst>
                    <a:ext uri="{FF2B5EF4-FFF2-40B4-BE49-F238E27FC236}">
                      <a16:creationId xmlns:a16="http://schemas.microsoft.com/office/drawing/2014/main" id="{8B07D6AB-486C-B098-62C9-D659CE1D85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996625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4" name="Straight Arrow Connector 883">
                  <a:extLst>
                    <a:ext uri="{FF2B5EF4-FFF2-40B4-BE49-F238E27FC236}">
                      <a16:creationId xmlns:a16="http://schemas.microsoft.com/office/drawing/2014/main" id="{6E650FFD-3239-C2FE-A4C7-DEFBB0CBFC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134399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5" name="Straight Arrow Connector 884">
                  <a:extLst>
                    <a:ext uri="{FF2B5EF4-FFF2-40B4-BE49-F238E27FC236}">
                      <a16:creationId xmlns:a16="http://schemas.microsoft.com/office/drawing/2014/main" id="{F26582E8-E74E-A7FB-316E-26F4518D21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272173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6" name="Straight Arrow Connector 885">
                  <a:extLst>
                    <a:ext uri="{FF2B5EF4-FFF2-40B4-BE49-F238E27FC236}">
                      <a16:creationId xmlns:a16="http://schemas.microsoft.com/office/drawing/2014/main" id="{48E90048-59F8-8FFE-856B-1E8679B26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409947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7" name="Straight Arrow Connector 886">
                  <a:extLst>
                    <a:ext uri="{FF2B5EF4-FFF2-40B4-BE49-F238E27FC236}">
                      <a16:creationId xmlns:a16="http://schemas.microsoft.com/office/drawing/2014/main" id="{986A73D1-8FD0-FD09-FA1F-8DE2DB2507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547721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8" name="Straight Arrow Connector 887">
                  <a:extLst>
                    <a:ext uri="{FF2B5EF4-FFF2-40B4-BE49-F238E27FC236}">
                      <a16:creationId xmlns:a16="http://schemas.microsoft.com/office/drawing/2014/main" id="{2F799371-14EC-16BD-FD51-D1BF1FFAAF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685494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856" name="Rectangle 855">
                <a:extLst>
                  <a:ext uri="{FF2B5EF4-FFF2-40B4-BE49-F238E27FC236}">
                    <a16:creationId xmlns:a16="http://schemas.microsoft.com/office/drawing/2014/main" id="{C9CCEE36-411C-5F91-3F17-C15135C708B8}"/>
                  </a:ext>
                </a:extLst>
              </p:cNvPr>
              <p:cNvSpPr/>
              <p:nvPr/>
            </p:nvSpPr>
            <p:spPr>
              <a:xfrm>
                <a:off x="3909538" y="4582404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57" name="Rectangle 856">
                <a:extLst>
                  <a:ext uri="{FF2B5EF4-FFF2-40B4-BE49-F238E27FC236}">
                    <a16:creationId xmlns:a16="http://schemas.microsoft.com/office/drawing/2014/main" id="{2BC6C655-CC89-0067-E348-8DA6F663BB19}"/>
                  </a:ext>
                </a:extLst>
              </p:cNvPr>
              <p:cNvSpPr/>
              <p:nvPr/>
            </p:nvSpPr>
            <p:spPr>
              <a:xfrm>
                <a:off x="3909538" y="4723118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58" name="Rectangle 857">
                <a:extLst>
                  <a:ext uri="{FF2B5EF4-FFF2-40B4-BE49-F238E27FC236}">
                    <a16:creationId xmlns:a16="http://schemas.microsoft.com/office/drawing/2014/main" id="{53ED234E-527D-57C4-9A54-CBEC400BA2AD}"/>
                  </a:ext>
                </a:extLst>
              </p:cNvPr>
              <p:cNvSpPr/>
              <p:nvPr/>
            </p:nvSpPr>
            <p:spPr>
              <a:xfrm>
                <a:off x="3909538" y="4860892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59" name="Rectangle 858">
                <a:extLst>
                  <a:ext uri="{FF2B5EF4-FFF2-40B4-BE49-F238E27FC236}">
                    <a16:creationId xmlns:a16="http://schemas.microsoft.com/office/drawing/2014/main" id="{7D665548-1917-33E8-27BE-9769776006B3}"/>
                  </a:ext>
                </a:extLst>
              </p:cNvPr>
              <p:cNvSpPr/>
              <p:nvPr/>
            </p:nvSpPr>
            <p:spPr>
              <a:xfrm>
                <a:off x="3909538" y="4998666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0" name="Rectangle 859">
                <a:extLst>
                  <a:ext uri="{FF2B5EF4-FFF2-40B4-BE49-F238E27FC236}">
                    <a16:creationId xmlns:a16="http://schemas.microsoft.com/office/drawing/2014/main" id="{A3ADD607-1FA3-9231-DA5B-7E876D8B1B12}"/>
                  </a:ext>
                </a:extLst>
              </p:cNvPr>
              <p:cNvSpPr/>
              <p:nvPr/>
            </p:nvSpPr>
            <p:spPr>
              <a:xfrm>
                <a:off x="3909538" y="5336998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1" name="Rectangle 860">
                <a:extLst>
                  <a:ext uri="{FF2B5EF4-FFF2-40B4-BE49-F238E27FC236}">
                    <a16:creationId xmlns:a16="http://schemas.microsoft.com/office/drawing/2014/main" id="{04F8879D-1EEB-365B-7CA8-E7DF277200FF}"/>
                  </a:ext>
                </a:extLst>
              </p:cNvPr>
              <p:cNvSpPr/>
              <p:nvPr/>
            </p:nvSpPr>
            <p:spPr>
              <a:xfrm>
                <a:off x="3909538" y="5477712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2" name="Rectangle 861">
                <a:extLst>
                  <a:ext uri="{FF2B5EF4-FFF2-40B4-BE49-F238E27FC236}">
                    <a16:creationId xmlns:a16="http://schemas.microsoft.com/office/drawing/2014/main" id="{5791FF39-D140-C588-FF3A-04A2DFCEA3D6}"/>
                  </a:ext>
                </a:extLst>
              </p:cNvPr>
              <p:cNvSpPr/>
              <p:nvPr/>
            </p:nvSpPr>
            <p:spPr>
              <a:xfrm>
                <a:off x="3909538" y="5615486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3" name="Rectangle 862">
                <a:extLst>
                  <a:ext uri="{FF2B5EF4-FFF2-40B4-BE49-F238E27FC236}">
                    <a16:creationId xmlns:a16="http://schemas.microsoft.com/office/drawing/2014/main" id="{C8EBB881-5906-B5FF-8062-5A16D34B066E}"/>
                  </a:ext>
                </a:extLst>
              </p:cNvPr>
              <p:cNvSpPr/>
              <p:nvPr/>
            </p:nvSpPr>
            <p:spPr>
              <a:xfrm>
                <a:off x="3909538" y="5753260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864" name="Group 863">
                <a:extLst>
                  <a:ext uri="{FF2B5EF4-FFF2-40B4-BE49-F238E27FC236}">
                    <a16:creationId xmlns:a16="http://schemas.microsoft.com/office/drawing/2014/main" id="{F1E639D3-474F-FE3A-2DF1-FB6080810A83}"/>
                  </a:ext>
                </a:extLst>
              </p:cNvPr>
              <p:cNvGrpSpPr/>
              <p:nvPr/>
            </p:nvGrpSpPr>
            <p:grpSpPr>
              <a:xfrm>
                <a:off x="2183531" y="4721077"/>
                <a:ext cx="332705" cy="964417"/>
                <a:chOff x="2687062" y="4721077"/>
                <a:chExt cx="414243" cy="964417"/>
              </a:xfrm>
            </p:grpSpPr>
            <p:cxnSp>
              <p:nvCxnSpPr>
                <p:cNvPr id="873" name="Straight Arrow Connector 872">
                  <a:extLst>
                    <a:ext uri="{FF2B5EF4-FFF2-40B4-BE49-F238E27FC236}">
                      <a16:creationId xmlns:a16="http://schemas.microsoft.com/office/drawing/2014/main" id="{2F0B8926-48B3-210C-F9CA-5ED5868817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721077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4" name="Straight Arrow Connector 873">
                  <a:extLst>
                    <a:ext uri="{FF2B5EF4-FFF2-40B4-BE49-F238E27FC236}">
                      <a16:creationId xmlns:a16="http://schemas.microsoft.com/office/drawing/2014/main" id="{49587BAB-F821-8F58-BBAA-44FB24D40F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858851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5" name="Straight Arrow Connector 874">
                  <a:extLst>
                    <a:ext uri="{FF2B5EF4-FFF2-40B4-BE49-F238E27FC236}">
                      <a16:creationId xmlns:a16="http://schemas.microsoft.com/office/drawing/2014/main" id="{533194F9-B60F-F4D8-D7F2-EFE072743E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4996625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6" name="Straight Arrow Connector 875">
                  <a:extLst>
                    <a:ext uri="{FF2B5EF4-FFF2-40B4-BE49-F238E27FC236}">
                      <a16:creationId xmlns:a16="http://schemas.microsoft.com/office/drawing/2014/main" id="{5DE5C096-E6B6-E3BD-5E98-BCA06008FC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134399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7" name="Straight Arrow Connector 876">
                  <a:extLst>
                    <a:ext uri="{FF2B5EF4-FFF2-40B4-BE49-F238E27FC236}">
                      <a16:creationId xmlns:a16="http://schemas.microsoft.com/office/drawing/2014/main" id="{60B56D6D-50F3-07B4-C72B-EC967D5751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272173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8" name="Straight Arrow Connector 877">
                  <a:extLst>
                    <a:ext uri="{FF2B5EF4-FFF2-40B4-BE49-F238E27FC236}">
                      <a16:creationId xmlns:a16="http://schemas.microsoft.com/office/drawing/2014/main" id="{32103E18-14A9-9240-DF75-AAAD891B97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409947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79" name="Straight Arrow Connector 878">
                  <a:extLst>
                    <a:ext uri="{FF2B5EF4-FFF2-40B4-BE49-F238E27FC236}">
                      <a16:creationId xmlns:a16="http://schemas.microsoft.com/office/drawing/2014/main" id="{C0266D27-6D69-4F0C-B4F5-ABEEB1AA4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547721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880" name="Straight Arrow Connector 879">
                  <a:extLst>
                    <a:ext uri="{FF2B5EF4-FFF2-40B4-BE49-F238E27FC236}">
                      <a16:creationId xmlns:a16="http://schemas.microsoft.com/office/drawing/2014/main" id="{D84AA239-179C-2182-222E-740BA5AEA5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7062" y="5685494"/>
                  <a:ext cx="414243" cy="0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865" name="Rectangle 864">
                <a:extLst>
                  <a:ext uri="{FF2B5EF4-FFF2-40B4-BE49-F238E27FC236}">
                    <a16:creationId xmlns:a16="http://schemas.microsoft.com/office/drawing/2014/main" id="{3A7E2C5C-1F3B-DF00-4485-33F4AC6F5852}"/>
                  </a:ext>
                </a:extLst>
              </p:cNvPr>
              <p:cNvSpPr/>
              <p:nvPr/>
            </p:nvSpPr>
            <p:spPr>
              <a:xfrm>
                <a:off x="1273854" y="4582404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6" name="Rectangle 865">
                <a:extLst>
                  <a:ext uri="{FF2B5EF4-FFF2-40B4-BE49-F238E27FC236}">
                    <a16:creationId xmlns:a16="http://schemas.microsoft.com/office/drawing/2014/main" id="{53B77460-B17D-498A-7770-9104812B83F5}"/>
                  </a:ext>
                </a:extLst>
              </p:cNvPr>
              <p:cNvSpPr/>
              <p:nvPr/>
            </p:nvSpPr>
            <p:spPr>
              <a:xfrm>
                <a:off x="1273854" y="4723118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7" name="Rectangle 866">
                <a:extLst>
                  <a:ext uri="{FF2B5EF4-FFF2-40B4-BE49-F238E27FC236}">
                    <a16:creationId xmlns:a16="http://schemas.microsoft.com/office/drawing/2014/main" id="{31F62BD1-356A-042F-3651-8047AE7C3FCF}"/>
                  </a:ext>
                </a:extLst>
              </p:cNvPr>
              <p:cNvSpPr/>
              <p:nvPr/>
            </p:nvSpPr>
            <p:spPr>
              <a:xfrm>
                <a:off x="1273854" y="4860892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8" name="Rectangle 867">
                <a:extLst>
                  <a:ext uri="{FF2B5EF4-FFF2-40B4-BE49-F238E27FC236}">
                    <a16:creationId xmlns:a16="http://schemas.microsoft.com/office/drawing/2014/main" id="{582109D7-CC89-50FB-41E9-8B27753B63D0}"/>
                  </a:ext>
                </a:extLst>
              </p:cNvPr>
              <p:cNvSpPr/>
              <p:nvPr/>
            </p:nvSpPr>
            <p:spPr>
              <a:xfrm>
                <a:off x="1273854" y="4998666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9" name="Rectangle 868">
                <a:extLst>
                  <a:ext uri="{FF2B5EF4-FFF2-40B4-BE49-F238E27FC236}">
                    <a16:creationId xmlns:a16="http://schemas.microsoft.com/office/drawing/2014/main" id="{0806FA3C-1D4B-5F3E-2F63-B76FB0A692F8}"/>
                  </a:ext>
                </a:extLst>
              </p:cNvPr>
              <p:cNvSpPr/>
              <p:nvPr/>
            </p:nvSpPr>
            <p:spPr>
              <a:xfrm>
                <a:off x="1273854" y="5336998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70" name="Rectangle 869">
                <a:extLst>
                  <a:ext uri="{FF2B5EF4-FFF2-40B4-BE49-F238E27FC236}">
                    <a16:creationId xmlns:a16="http://schemas.microsoft.com/office/drawing/2014/main" id="{E5E4BEFD-A4D4-2262-FA98-F283E21FE3F9}"/>
                  </a:ext>
                </a:extLst>
              </p:cNvPr>
              <p:cNvSpPr/>
              <p:nvPr/>
            </p:nvSpPr>
            <p:spPr>
              <a:xfrm>
                <a:off x="1273854" y="5477712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71" name="Rectangle 870">
                <a:extLst>
                  <a:ext uri="{FF2B5EF4-FFF2-40B4-BE49-F238E27FC236}">
                    <a16:creationId xmlns:a16="http://schemas.microsoft.com/office/drawing/2014/main" id="{58683E19-8DDD-8B77-B3B1-F8539B07182C}"/>
                  </a:ext>
                </a:extLst>
              </p:cNvPr>
              <p:cNvSpPr/>
              <p:nvPr/>
            </p:nvSpPr>
            <p:spPr>
              <a:xfrm>
                <a:off x="1273854" y="5615486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72" name="Rectangle 871">
                <a:extLst>
                  <a:ext uri="{FF2B5EF4-FFF2-40B4-BE49-F238E27FC236}">
                    <a16:creationId xmlns:a16="http://schemas.microsoft.com/office/drawing/2014/main" id="{C0129CEF-AD0E-E2F5-6E98-BB01F25CA60D}"/>
                  </a:ext>
                </a:extLst>
              </p:cNvPr>
              <p:cNvSpPr/>
              <p:nvPr/>
            </p:nvSpPr>
            <p:spPr>
              <a:xfrm>
                <a:off x="1273854" y="5753260"/>
                <a:ext cx="79008" cy="104936"/>
              </a:xfrm>
              <a:prstGeom prst="rect">
                <a:avLst/>
              </a:prstGeom>
              <a:solidFill>
                <a:srgbClr val="7030A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</p:grpSp>
      <p:sp>
        <p:nvSpPr>
          <p:cNvPr id="420" name="Freeform: Shape 419">
            <a:extLst>
              <a:ext uri="{FF2B5EF4-FFF2-40B4-BE49-F238E27FC236}">
                <a16:creationId xmlns:a16="http://schemas.microsoft.com/office/drawing/2014/main" id="{C2CA607F-9734-0598-00A6-6EA9478B266D}"/>
              </a:ext>
            </a:extLst>
          </p:cNvPr>
          <p:cNvSpPr/>
          <p:nvPr/>
        </p:nvSpPr>
        <p:spPr>
          <a:xfrm>
            <a:off x="9226250" y="2001693"/>
            <a:ext cx="1196399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1" name="Freeform: Shape 420">
            <a:extLst>
              <a:ext uri="{FF2B5EF4-FFF2-40B4-BE49-F238E27FC236}">
                <a16:creationId xmlns:a16="http://schemas.microsoft.com/office/drawing/2014/main" id="{347136C3-6C3B-A64F-C153-4636DF153A6C}"/>
              </a:ext>
            </a:extLst>
          </p:cNvPr>
          <p:cNvSpPr/>
          <p:nvPr/>
        </p:nvSpPr>
        <p:spPr>
          <a:xfrm>
            <a:off x="9086191" y="2117913"/>
            <a:ext cx="1203321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2" name="Freeform: Shape 421">
            <a:extLst>
              <a:ext uri="{FF2B5EF4-FFF2-40B4-BE49-F238E27FC236}">
                <a16:creationId xmlns:a16="http://schemas.microsoft.com/office/drawing/2014/main" id="{234E8E3C-B3D0-5ABF-5ABA-F9F533EF17BF}"/>
              </a:ext>
            </a:extLst>
          </p:cNvPr>
          <p:cNvSpPr/>
          <p:nvPr/>
        </p:nvSpPr>
        <p:spPr>
          <a:xfrm>
            <a:off x="8879636" y="2267199"/>
            <a:ext cx="1288158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3" name="Freeform: Shape 422">
            <a:extLst>
              <a:ext uri="{FF2B5EF4-FFF2-40B4-BE49-F238E27FC236}">
                <a16:creationId xmlns:a16="http://schemas.microsoft.com/office/drawing/2014/main" id="{D5A1001C-A7AD-2CF5-65B5-7F3299142F18}"/>
              </a:ext>
            </a:extLst>
          </p:cNvPr>
          <p:cNvSpPr/>
          <p:nvPr/>
        </p:nvSpPr>
        <p:spPr>
          <a:xfrm>
            <a:off x="8666953" y="2409145"/>
            <a:ext cx="1351788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4" name="Freeform: Shape 423">
            <a:extLst>
              <a:ext uri="{FF2B5EF4-FFF2-40B4-BE49-F238E27FC236}">
                <a16:creationId xmlns:a16="http://schemas.microsoft.com/office/drawing/2014/main" id="{BAEF0049-FE44-DD3C-B2FB-25672E1A1E59}"/>
              </a:ext>
            </a:extLst>
          </p:cNvPr>
          <p:cNvSpPr/>
          <p:nvPr/>
        </p:nvSpPr>
        <p:spPr>
          <a:xfrm>
            <a:off x="7666292" y="1889190"/>
            <a:ext cx="1362944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5" name="Freeform: Shape 424">
            <a:extLst>
              <a:ext uri="{FF2B5EF4-FFF2-40B4-BE49-F238E27FC236}">
                <a16:creationId xmlns:a16="http://schemas.microsoft.com/office/drawing/2014/main" id="{01810132-5411-3DEB-BA1E-3DFCB0AAEE87}"/>
              </a:ext>
            </a:extLst>
          </p:cNvPr>
          <p:cNvSpPr/>
          <p:nvPr/>
        </p:nvSpPr>
        <p:spPr>
          <a:xfrm>
            <a:off x="7470883" y="2039914"/>
            <a:ext cx="1362944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6" name="Freeform: Shape 425">
            <a:extLst>
              <a:ext uri="{FF2B5EF4-FFF2-40B4-BE49-F238E27FC236}">
                <a16:creationId xmlns:a16="http://schemas.microsoft.com/office/drawing/2014/main" id="{D8BEF93E-87AF-B5EA-C66B-D679E07F54B3}"/>
              </a:ext>
            </a:extLst>
          </p:cNvPr>
          <p:cNvSpPr/>
          <p:nvPr/>
        </p:nvSpPr>
        <p:spPr>
          <a:xfrm>
            <a:off x="7278823" y="2199680"/>
            <a:ext cx="1362944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27" name="Freeform: Shape 426">
            <a:extLst>
              <a:ext uri="{FF2B5EF4-FFF2-40B4-BE49-F238E27FC236}">
                <a16:creationId xmlns:a16="http://schemas.microsoft.com/office/drawing/2014/main" id="{5B566507-A5D3-E07F-8FD4-F0E9FCB9E11C}"/>
              </a:ext>
            </a:extLst>
          </p:cNvPr>
          <p:cNvSpPr/>
          <p:nvPr/>
        </p:nvSpPr>
        <p:spPr>
          <a:xfrm>
            <a:off x="7118781" y="2338890"/>
            <a:ext cx="1362944" cy="318878"/>
          </a:xfrm>
          <a:custGeom>
            <a:avLst/>
            <a:gdLst>
              <a:gd name="connsiteX0" fmla="*/ 0 w 1200150"/>
              <a:gd name="connsiteY0" fmla="*/ 191418 h 261268"/>
              <a:gd name="connsiteX1" fmla="*/ 552450 w 1200150"/>
              <a:gd name="connsiteY1" fmla="*/ 918 h 261268"/>
              <a:gd name="connsiteX2" fmla="*/ 1200150 w 1200150"/>
              <a:gd name="connsiteY2" fmla="*/ 261268 h 26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61268">
                <a:moveTo>
                  <a:pt x="0" y="191418"/>
                </a:moveTo>
                <a:cubicBezTo>
                  <a:pt x="176212" y="90347"/>
                  <a:pt x="352425" y="-10724"/>
                  <a:pt x="552450" y="918"/>
                </a:cubicBezTo>
                <a:cubicBezTo>
                  <a:pt x="752475" y="12560"/>
                  <a:pt x="976312" y="136914"/>
                  <a:pt x="1200150" y="261268"/>
                </a:cubicBezTo>
              </a:path>
            </a:pathLst>
          </a:custGeom>
          <a:noFill/>
          <a:ln w="12700" cap="flat">
            <a:solidFill>
              <a:srgbClr val="7030A0"/>
            </a:solidFill>
            <a:miter lim="400000"/>
            <a:headEnd type="triangle" w="sm" len="med"/>
            <a:tailEnd type="triangle" w="sm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cxnSp>
        <p:nvCxnSpPr>
          <p:cNvPr id="432" name="Straight Arrow Connector 431">
            <a:extLst>
              <a:ext uri="{FF2B5EF4-FFF2-40B4-BE49-F238E27FC236}">
                <a16:creationId xmlns:a16="http://schemas.microsoft.com/office/drawing/2014/main" id="{E54411AC-3C59-1F07-13EB-806EE6FF7249}"/>
              </a:ext>
            </a:extLst>
          </p:cNvPr>
          <p:cNvCxnSpPr/>
          <p:nvPr/>
        </p:nvCxnSpPr>
        <p:spPr>
          <a:xfrm flipV="1">
            <a:off x="10045707" y="1825239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3" name="Straight Arrow Connector 432">
            <a:extLst>
              <a:ext uri="{FF2B5EF4-FFF2-40B4-BE49-F238E27FC236}">
                <a16:creationId xmlns:a16="http://schemas.microsoft.com/office/drawing/2014/main" id="{2C9649CB-9506-C9B1-6C6C-1C5A20BDB14D}"/>
              </a:ext>
            </a:extLst>
          </p:cNvPr>
          <p:cNvCxnSpPr/>
          <p:nvPr/>
        </p:nvCxnSpPr>
        <p:spPr>
          <a:xfrm flipV="1">
            <a:off x="10205713" y="1685754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4" name="Straight Arrow Connector 433">
            <a:extLst>
              <a:ext uri="{FF2B5EF4-FFF2-40B4-BE49-F238E27FC236}">
                <a16:creationId xmlns:a16="http://schemas.microsoft.com/office/drawing/2014/main" id="{EC2CB371-C2A0-D6F5-0FAC-FD93F3D09B85}"/>
              </a:ext>
            </a:extLst>
          </p:cNvPr>
          <p:cNvCxnSpPr/>
          <p:nvPr/>
        </p:nvCxnSpPr>
        <p:spPr>
          <a:xfrm flipV="1">
            <a:off x="10329037" y="1593240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B3BA4E4A-787B-A58F-9E05-432261E2A997}"/>
              </a:ext>
            </a:extLst>
          </p:cNvPr>
          <p:cNvCxnSpPr/>
          <p:nvPr/>
        </p:nvCxnSpPr>
        <p:spPr>
          <a:xfrm flipV="1">
            <a:off x="10461497" y="1483711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95" name="TextBox 894">
            <a:extLst>
              <a:ext uri="{FF2B5EF4-FFF2-40B4-BE49-F238E27FC236}">
                <a16:creationId xmlns:a16="http://schemas.microsoft.com/office/drawing/2014/main" id="{C31BD8A2-F648-952C-EED8-175096BCF173}"/>
              </a:ext>
            </a:extLst>
          </p:cNvPr>
          <p:cNvSpPr txBox="1"/>
          <p:nvPr/>
        </p:nvSpPr>
        <p:spPr>
          <a:xfrm>
            <a:off x="11032873" y="6192437"/>
            <a:ext cx="724557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defTabSz="2438338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sym typeface="Helvetica Neue"/>
              </a:rPr>
              <a:t>(*) preliminary</a:t>
            </a:r>
          </a:p>
        </p:txBody>
      </p:sp>
      <p:sp>
        <p:nvSpPr>
          <p:cNvPr id="896" name="Content Placeholder 27">
            <a:extLst>
              <a:ext uri="{FF2B5EF4-FFF2-40B4-BE49-F238E27FC236}">
                <a16:creationId xmlns:a16="http://schemas.microsoft.com/office/drawing/2014/main" id="{539D28F6-634F-8B76-0411-2B57F7846AA5}"/>
              </a:ext>
            </a:extLst>
          </p:cNvPr>
          <p:cNvSpPr txBox="1">
            <a:spLocks/>
          </p:cNvSpPr>
          <p:nvPr/>
        </p:nvSpPr>
        <p:spPr>
          <a:xfrm>
            <a:off x="163158" y="3500354"/>
            <a:ext cx="5505819" cy="2951246"/>
          </a:xfrm>
          <a:prstGeom prst="rect">
            <a:avLst/>
          </a:prstGeom>
        </p:spPr>
        <p:txBody>
          <a:bodyPr/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231775" indent="-231775" defTabSz="914400">
              <a:spcBef>
                <a:spcPts val="400"/>
              </a:spcBef>
            </a:pPr>
            <a:r>
              <a:rPr lang="en-US" sz="1400" u="sng" kern="0" dirty="0"/>
              <a:t>Electric Pond </a:t>
            </a:r>
            <a:r>
              <a:rPr lang="en-US" sz="1400" u="sng" kern="0" dirty="0" err="1"/>
              <a:t>Testchip</a:t>
            </a:r>
            <a:endParaRPr lang="en-US" sz="1400" u="sng" kern="0" dirty="0"/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Technology: TSMC N6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Memory density: 2.25 MB/mm</a:t>
            </a:r>
            <a:r>
              <a:rPr lang="en-US" sz="1400" kern="0" baseline="30000" dirty="0"/>
              <a:t>2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err="1"/>
              <a:t>Databus</a:t>
            </a:r>
            <a:r>
              <a:rPr lang="en-US" sz="1400" kern="0"/>
              <a:t> width: 64B cache line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Die-to-die link (data, </a:t>
            </a:r>
            <a:r>
              <a:rPr lang="en-US" sz="1400" kern="0" dirty="0" err="1"/>
              <a:t>cmd</a:t>
            </a:r>
            <a:r>
              <a:rPr lang="en-US" sz="1400" kern="0" dirty="0"/>
              <a:t>, red</a:t>
            </a:r>
            <a:r>
              <a:rPr lang="en-US" sz="1400" kern="0"/>
              <a:t>):</a:t>
            </a:r>
            <a:r>
              <a:rPr lang="en-US" sz="1400" kern="0" dirty="0"/>
              <a:t> 1272 pads @ 1.6GT/s</a:t>
            </a:r>
          </a:p>
          <a:p>
            <a:pPr defTabSz="914400">
              <a:spcBef>
                <a:spcPts val="400"/>
              </a:spcBef>
            </a:pPr>
            <a:endParaRPr lang="en-US" sz="1400" kern="0" dirty="0"/>
          </a:p>
          <a:p>
            <a:pPr marL="231775" indent="-231775" defTabSz="914400">
              <a:spcBef>
                <a:spcPts val="400"/>
              </a:spcBef>
            </a:pPr>
            <a:r>
              <a:rPr lang="en-US" sz="1400" u="sng" kern="0" dirty="0"/>
              <a:t>Package Assembly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Technology: SPIL FO-EB (Fan-Out, </a:t>
            </a:r>
            <a:r>
              <a:rPr lang="en-US" sz="1400" kern="0"/>
              <a:t>Embedded Bridge</a:t>
            </a:r>
            <a:r>
              <a:rPr lang="en-US" sz="1400" kern="0" dirty="0"/>
              <a:t>)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Face-to-Face integration between top die and embedded die</a:t>
            </a:r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dirty="0"/>
              <a:t>Micro-bump pitch @ 25µm, 1.78K bumps per mm</a:t>
            </a:r>
            <a:r>
              <a:rPr lang="en-US" sz="1400" baseline="30000" dirty="0"/>
              <a:t>2</a:t>
            </a:r>
            <a:r>
              <a:rPr lang="en-US" sz="1400" dirty="0"/>
              <a:t> in HCP</a:t>
            </a:r>
            <a:endParaRPr lang="en-US" sz="1400" baseline="30000" dirty="0"/>
          </a:p>
          <a:p>
            <a:pPr marL="457200" lvl="1" indent="-225425" defTabSz="914400">
              <a:spcBef>
                <a:spcPts val="400"/>
              </a:spcBef>
            </a:pPr>
            <a:r>
              <a:rPr lang="en-US" sz="1400" kern="0" dirty="0"/>
              <a:t>RDL layer: 1 layer for routing test signals &amp; power</a:t>
            </a:r>
          </a:p>
        </p:txBody>
      </p:sp>
      <p:cxnSp>
        <p:nvCxnSpPr>
          <p:cNvPr id="1080" name="Straight Arrow Connector 1079">
            <a:extLst>
              <a:ext uri="{FF2B5EF4-FFF2-40B4-BE49-F238E27FC236}">
                <a16:creationId xmlns:a16="http://schemas.microsoft.com/office/drawing/2014/main" id="{3D5D80A4-F884-2DAA-E113-52B4FBAA6FB7}"/>
              </a:ext>
            </a:extLst>
          </p:cNvPr>
          <p:cNvCxnSpPr/>
          <p:nvPr/>
        </p:nvCxnSpPr>
        <p:spPr>
          <a:xfrm flipV="1">
            <a:off x="7103794" y="1646145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1" name="Straight Arrow Connector 1080">
            <a:extLst>
              <a:ext uri="{FF2B5EF4-FFF2-40B4-BE49-F238E27FC236}">
                <a16:creationId xmlns:a16="http://schemas.microsoft.com/office/drawing/2014/main" id="{14281EAE-04F8-DEFE-4B48-A84AAAEF9047}"/>
              </a:ext>
            </a:extLst>
          </p:cNvPr>
          <p:cNvCxnSpPr/>
          <p:nvPr/>
        </p:nvCxnSpPr>
        <p:spPr>
          <a:xfrm flipV="1">
            <a:off x="7263800" y="1506660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2" name="Straight Arrow Connector 1081">
            <a:extLst>
              <a:ext uri="{FF2B5EF4-FFF2-40B4-BE49-F238E27FC236}">
                <a16:creationId xmlns:a16="http://schemas.microsoft.com/office/drawing/2014/main" id="{8D0E104D-ECF4-C810-8FD0-168D37D69817}"/>
              </a:ext>
            </a:extLst>
          </p:cNvPr>
          <p:cNvCxnSpPr/>
          <p:nvPr/>
        </p:nvCxnSpPr>
        <p:spPr>
          <a:xfrm flipV="1">
            <a:off x="7387124" y="1414146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3" name="Straight Arrow Connector 1082">
            <a:extLst>
              <a:ext uri="{FF2B5EF4-FFF2-40B4-BE49-F238E27FC236}">
                <a16:creationId xmlns:a16="http://schemas.microsoft.com/office/drawing/2014/main" id="{29D8D99D-A16C-A627-547F-4B25BBDF6F5A}"/>
              </a:ext>
            </a:extLst>
          </p:cNvPr>
          <p:cNvCxnSpPr/>
          <p:nvPr/>
        </p:nvCxnSpPr>
        <p:spPr>
          <a:xfrm flipV="1">
            <a:off x="7519584" y="1304617"/>
            <a:ext cx="0" cy="896109"/>
          </a:xfrm>
          <a:prstGeom prst="straightConnector1">
            <a:avLst/>
          </a:prstGeom>
          <a:noFill/>
          <a:ln w="25400" cap="flat">
            <a:solidFill>
              <a:srgbClr val="7030A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93" name="Rectangle 992">
            <a:extLst>
              <a:ext uri="{FF2B5EF4-FFF2-40B4-BE49-F238E27FC236}">
                <a16:creationId xmlns:a16="http://schemas.microsoft.com/office/drawing/2014/main" id="{B965D657-E965-6BEB-11A0-253BE197EF9B}"/>
              </a:ext>
            </a:extLst>
          </p:cNvPr>
          <p:cNvSpPr/>
          <p:nvPr/>
        </p:nvSpPr>
        <p:spPr>
          <a:xfrm>
            <a:off x="6690567" y="931603"/>
            <a:ext cx="4383410" cy="1230222"/>
          </a:xfrm>
          <a:prstGeom prst="rect">
            <a:avLst/>
          </a:prstGeom>
          <a:solidFill>
            <a:srgbClr val="FFFFFF">
              <a:alpha val="75000"/>
            </a:srgbClr>
          </a:solidFill>
          <a:ln w="12700" cap="flat">
            <a:solidFill>
              <a:schemeClr val="tx1"/>
            </a:solidFill>
            <a:miter lim="400000"/>
          </a:ln>
          <a:effectLst/>
          <a:scene3d>
            <a:camera prst="isometricOffAxis2Top">
              <a:rot lat="18075713" lon="3207254" rev="18441450"/>
            </a:camera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994" name="Group 993">
            <a:extLst>
              <a:ext uri="{FF2B5EF4-FFF2-40B4-BE49-F238E27FC236}">
                <a16:creationId xmlns:a16="http://schemas.microsoft.com/office/drawing/2014/main" id="{417FDD93-1C88-12E2-C643-1006C7266913}"/>
              </a:ext>
            </a:extLst>
          </p:cNvPr>
          <p:cNvGrpSpPr/>
          <p:nvPr/>
        </p:nvGrpSpPr>
        <p:grpSpPr>
          <a:xfrm>
            <a:off x="6744045" y="991168"/>
            <a:ext cx="4235100" cy="1104518"/>
            <a:chOff x="2154343" y="3004403"/>
            <a:chExt cx="3469969" cy="904968"/>
          </a:xfrm>
          <a:scene3d>
            <a:camera prst="isometricOffAxis2Top">
              <a:rot lat="18075713" lon="3207254" rev="18441450"/>
            </a:camera>
            <a:lightRig rig="threePt" dir="t"/>
          </a:scene3d>
        </p:grpSpPr>
        <p:grpSp>
          <p:nvGrpSpPr>
            <p:cNvPr id="995" name="Group 994">
              <a:extLst>
                <a:ext uri="{FF2B5EF4-FFF2-40B4-BE49-F238E27FC236}">
                  <a16:creationId xmlns:a16="http://schemas.microsoft.com/office/drawing/2014/main" id="{5D084396-73E6-AC63-C225-244CFEE858CA}"/>
                </a:ext>
              </a:extLst>
            </p:cNvPr>
            <p:cNvGrpSpPr/>
            <p:nvPr/>
          </p:nvGrpSpPr>
          <p:grpSpPr>
            <a:xfrm>
              <a:off x="2154343" y="3790471"/>
              <a:ext cx="3338865" cy="118900"/>
              <a:chOff x="6183927" y="2335896"/>
              <a:chExt cx="4211541" cy="152967"/>
            </a:xfrm>
          </p:grpSpPr>
          <p:sp>
            <p:nvSpPr>
              <p:cNvPr id="1064" name="Oval 1063">
                <a:extLst>
                  <a:ext uri="{FF2B5EF4-FFF2-40B4-BE49-F238E27FC236}">
                    <a16:creationId xmlns:a16="http://schemas.microsoft.com/office/drawing/2014/main" id="{9E4BB425-BCB3-CDB6-93B7-6DCCA87BCBEF}"/>
                  </a:ext>
                </a:extLst>
              </p:cNvPr>
              <p:cNvSpPr/>
              <p:nvPr/>
            </p:nvSpPr>
            <p:spPr>
              <a:xfrm>
                <a:off x="8332543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5" name="Oval 1064">
                <a:extLst>
                  <a:ext uri="{FF2B5EF4-FFF2-40B4-BE49-F238E27FC236}">
                    <a16:creationId xmlns:a16="http://schemas.microsoft.com/office/drawing/2014/main" id="{5CD9627E-B331-CD05-F7B0-27DFA80ED2A4}"/>
                  </a:ext>
                </a:extLst>
              </p:cNvPr>
              <p:cNvSpPr/>
              <p:nvPr/>
            </p:nvSpPr>
            <p:spPr>
              <a:xfrm>
                <a:off x="8601120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6" name="Oval 1065">
                <a:extLst>
                  <a:ext uri="{FF2B5EF4-FFF2-40B4-BE49-F238E27FC236}">
                    <a16:creationId xmlns:a16="http://schemas.microsoft.com/office/drawing/2014/main" id="{E7BE1138-0720-5516-7E21-476CEC430AC2}"/>
                  </a:ext>
                </a:extLst>
              </p:cNvPr>
              <p:cNvSpPr/>
              <p:nvPr/>
            </p:nvSpPr>
            <p:spPr>
              <a:xfrm>
                <a:off x="886969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7" name="Oval 1066">
                <a:extLst>
                  <a:ext uri="{FF2B5EF4-FFF2-40B4-BE49-F238E27FC236}">
                    <a16:creationId xmlns:a16="http://schemas.microsoft.com/office/drawing/2014/main" id="{B0F3A0AB-4629-5DB4-67F0-CBA6C9C0A1F9}"/>
                  </a:ext>
                </a:extLst>
              </p:cNvPr>
              <p:cNvSpPr/>
              <p:nvPr/>
            </p:nvSpPr>
            <p:spPr>
              <a:xfrm>
                <a:off x="913827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8" name="Oval 1067">
                <a:extLst>
                  <a:ext uri="{FF2B5EF4-FFF2-40B4-BE49-F238E27FC236}">
                    <a16:creationId xmlns:a16="http://schemas.microsoft.com/office/drawing/2014/main" id="{1ADEAD8F-424C-09D9-DDA7-584A1987F532}"/>
                  </a:ext>
                </a:extLst>
              </p:cNvPr>
              <p:cNvSpPr/>
              <p:nvPr/>
            </p:nvSpPr>
            <p:spPr>
              <a:xfrm>
                <a:off x="940685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9" name="Oval 1068">
                <a:extLst>
                  <a:ext uri="{FF2B5EF4-FFF2-40B4-BE49-F238E27FC236}">
                    <a16:creationId xmlns:a16="http://schemas.microsoft.com/office/drawing/2014/main" id="{21E6B337-DAE9-D28F-4CEC-F1B88A4CBD33}"/>
                  </a:ext>
                </a:extLst>
              </p:cNvPr>
              <p:cNvSpPr/>
              <p:nvPr/>
            </p:nvSpPr>
            <p:spPr>
              <a:xfrm>
                <a:off x="967542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0" name="Oval 1069">
                <a:extLst>
                  <a:ext uri="{FF2B5EF4-FFF2-40B4-BE49-F238E27FC236}">
                    <a16:creationId xmlns:a16="http://schemas.microsoft.com/office/drawing/2014/main" id="{864A9CCB-4EBC-3DEC-40A4-66760758B72A}"/>
                  </a:ext>
                </a:extLst>
              </p:cNvPr>
              <p:cNvSpPr/>
              <p:nvPr/>
            </p:nvSpPr>
            <p:spPr>
              <a:xfrm>
                <a:off x="994400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1" name="Oval 1070">
                <a:extLst>
                  <a:ext uri="{FF2B5EF4-FFF2-40B4-BE49-F238E27FC236}">
                    <a16:creationId xmlns:a16="http://schemas.microsoft.com/office/drawing/2014/main" id="{3CAE0BB6-828A-A05A-23D4-33C4DCE993FD}"/>
                  </a:ext>
                </a:extLst>
              </p:cNvPr>
              <p:cNvSpPr/>
              <p:nvPr/>
            </p:nvSpPr>
            <p:spPr>
              <a:xfrm>
                <a:off x="1021258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2" name="Oval 1071">
                <a:extLst>
                  <a:ext uri="{FF2B5EF4-FFF2-40B4-BE49-F238E27FC236}">
                    <a16:creationId xmlns:a16="http://schemas.microsoft.com/office/drawing/2014/main" id="{7CA534A0-4C0B-932D-620D-FBAF9D931D7B}"/>
                  </a:ext>
                </a:extLst>
              </p:cNvPr>
              <p:cNvSpPr/>
              <p:nvPr/>
            </p:nvSpPr>
            <p:spPr>
              <a:xfrm>
                <a:off x="618392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3" name="Oval 1072">
                <a:extLst>
                  <a:ext uri="{FF2B5EF4-FFF2-40B4-BE49-F238E27FC236}">
                    <a16:creationId xmlns:a16="http://schemas.microsoft.com/office/drawing/2014/main" id="{888AC44A-E43A-D433-E86E-6412A9DF7953}"/>
                  </a:ext>
                </a:extLst>
              </p:cNvPr>
              <p:cNvSpPr/>
              <p:nvPr/>
            </p:nvSpPr>
            <p:spPr>
              <a:xfrm>
                <a:off x="645250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4" name="Oval 1073">
                <a:extLst>
                  <a:ext uri="{FF2B5EF4-FFF2-40B4-BE49-F238E27FC236}">
                    <a16:creationId xmlns:a16="http://schemas.microsoft.com/office/drawing/2014/main" id="{69A9D050-4B84-F20A-A5AA-3CE8FD99878D}"/>
                  </a:ext>
                </a:extLst>
              </p:cNvPr>
              <p:cNvSpPr/>
              <p:nvPr/>
            </p:nvSpPr>
            <p:spPr>
              <a:xfrm>
                <a:off x="672108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5" name="Oval 1074">
                <a:extLst>
                  <a:ext uri="{FF2B5EF4-FFF2-40B4-BE49-F238E27FC236}">
                    <a16:creationId xmlns:a16="http://schemas.microsoft.com/office/drawing/2014/main" id="{2C166A52-7DAF-DE49-6E8B-141FC782E506}"/>
                  </a:ext>
                </a:extLst>
              </p:cNvPr>
              <p:cNvSpPr/>
              <p:nvPr/>
            </p:nvSpPr>
            <p:spPr>
              <a:xfrm>
                <a:off x="698965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6" name="Oval 1075">
                <a:extLst>
                  <a:ext uri="{FF2B5EF4-FFF2-40B4-BE49-F238E27FC236}">
                    <a16:creationId xmlns:a16="http://schemas.microsoft.com/office/drawing/2014/main" id="{F2E87576-0842-D42A-1FD3-02685F0E285F}"/>
                  </a:ext>
                </a:extLst>
              </p:cNvPr>
              <p:cNvSpPr/>
              <p:nvPr/>
            </p:nvSpPr>
            <p:spPr>
              <a:xfrm>
                <a:off x="725823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7" name="Oval 1076">
                <a:extLst>
                  <a:ext uri="{FF2B5EF4-FFF2-40B4-BE49-F238E27FC236}">
                    <a16:creationId xmlns:a16="http://schemas.microsoft.com/office/drawing/2014/main" id="{5A09688A-E8D2-CBC8-8B3A-2A187868BB68}"/>
                  </a:ext>
                </a:extLst>
              </p:cNvPr>
              <p:cNvSpPr/>
              <p:nvPr/>
            </p:nvSpPr>
            <p:spPr>
              <a:xfrm>
                <a:off x="7526812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8" name="Oval 1077">
                <a:extLst>
                  <a:ext uri="{FF2B5EF4-FFF2-40B4-BE49-F238E27FC236}">
                    <a16:creationId xmlns:a16="http://schemas.microsoft.com/office/drawing/2014/main" id="{6B679660-B010-4867-AE8C-AF0238BF8094}"/>
                  </a:ext>
                </a:extLst>
              </p:cNvPr>
              <p:cNvSpPr/>
              <p:nvPr/>
            </p:nvSpPr>
            <p:spPr>
              <a:xfrm>
                <a:off x="7795389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9" name="Oval 1078">
                <a:extLst>
                  <a:ext uri="{FF2B5EF4-FFF2-40B4-BE49-F238E27FC236}">
                    <a16:creationId xmlns:a16="http://schemas.microsoft.com/office/drawing/2014/main" id="{785FA6D5-4AA6-7081-E06C-D711657430F5}"/>
                  </a:ext>
                </a:extLst>
              </p:cNvPr>
              <p:cNvSpPr/>
              <p:nvPr/>
            </p:nvSpPr>
            <p:spPr>
              <a:xfrm>
                <a:off x="8063966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996" name="Group 995">
              <a:extLst>
                <a:ext uri="{FF2B5EF4-FFF2-40B4-BE49-F238E27FC236}">
                  <a16:creationId xmlns:a16="http://schemas.microsoft.com/office/drawing/2014/main" id="{0ED79E77-5C81-A738-C7C8-2CA41B573C31}"/>
                </a:ext>
              </a:extLst>
            </p:cNvPr>
            <p:cNvGrpSpPr/>
            <p:nvPr/>
          </p:nvGrpSpPr>
          <p:grpSpPr>
            <a:xfrm>
              <a:off x="2285447" y="3593954"/>
              <a:ext cx="3338865" cy="118900"/>
              <a:chOff x="6183927" y="2335896"/>
              <a:chExt cx="4211541" cy="152967"/>
            </a:xfrm>
          </p:grpSpPr>
          <p:sp>
            <p:nvSpPr>
              <p:cNvPr id="1048" name="Oval 1047">
                <a:extLst>
                  <a:ext uri="{FF2B5EF4-FFF2-40B4-BE49-F238E27FC236}">
                    <a16:creationId xmlns:a16="http://schemas.microsoft.com/office/drawing/2014/main" id="{1B886D29-15D1-11F8-3510-2EA9644B4A92}"/>
                  </a:ext>
                </a:extLst>
              </p:cNvPr>
              <p:cNvSpPr/>
              <p:nvPr/>
            </p:nvSpPr>
            <p:spPr>
              <a:xfrm>
                <a:off x="8332543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9" name="Oval 1048">
                <a:extLst>
                  <a:ext uri="{FF2B5EF4-FFF2-40B4-BE49-F238E27FC236}">
                    <a16:creationId xmlns:a16="http://schemas.microsoft.com/office/drawing/2014/main" id="{A7740EC5-08D8-732A-403F-B3EBF9FB0D30}"/>
                  </a:ext>
                </a:extLst>
              </p:cNvPr>
              <p:cNvSpPr/>
              <p:nvPr/>
            </p:nvSpPr>
            <p:spPr>
              <a:xfrm>
                <a:off x="8601120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0" name="Oval 1049">
                <a:extLst>
                  <a:ext uri="{FF2B5EF4-FFF2-40B4-BE49-F238E27FC236}">
                    <a16:creationId xmlns:a16="http://schemas.microsoft.com/office/drawing/2014/main" id="{4C9C44DB-B030-8C32-9E3D-2B9CAD0777CB}"/>
                  </a:ext>
                </a:extLst>
              </p:cNvPr>
              <p:cNvSpPr/>
              <p:nvPr/>
            </p:nvSpPr>
            <p:spPr>
              <a:xfrm>
                <a:off x="886969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1" name="Oval 1050">
                <a:extLst>
                  <a:ext uri="{FF2B5EF4-FFF2-40B4-BE49-F238E27FC236}">
                    <a16:creationId xmlns:a16="http://schemas.microsoft.com/office/drawing/2014/main" id="{E994E450-5A77-A937-CFE2-6D8BA60489A5}"/>
                  </a:ext>
                </a:extLst>
              </p:cNvPr>
              <p:cNvSpPr/>
              <p:nvPr/>
            </p:nvSpPr>
            <p:spPr>
              <a:xfrm>
                <a:off x="913827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2" name="Oval 1051">
                <a:extLst>
                  <a:ext uri="{FF2B5EF4-FFF2-40B4-BE49-F238E27FC236}">
                    <a16:creationId xmlns:a16="http://schemas.microsoft.com/office/drawing/2014/main" id="{2CFBB761-6782-1FF3-8AC8-5136411C812E}"/>
                  </a:ext>
                </a:extLst>
              </p:cNvPr>
              <p:cNvSpPr/>
              <p:nvPr/>
            </p:nvSpPr>
            <p:spPr>
              <a:xfrm>
                <a:off x="940685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3" name="Oval 1052">
                <a:extLst>
                  <a:ext uri="{FF2B5EF4-FFF2-40B4-BE49-F238E27FC236}">
                    <a16:creationId xmlns:a16="http://schemas.microsoft.com/office/drawing/2014/main" id="{0855E72A-3138-13D8-3798-E18795377B0D}"/>
                  </a:ext>
                </a:extLst>
              </p:cNvPr>
              <p:cNvSpPr/>
              <p:nvPr/>
            </p:nvSpPr>
            <p:spPr>
              <a:xfrm>
                <a:off x="967542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4" name="Oval 1053">
                <a:extLst>
                  <a:ext uri="{FF2B5EF4-FFF2-40B4-BE49-F238E27FC236}">
                    <a16:creationId xmlns:a16="http://schemas.microsoft.com/office/drawing/2014/main" id="{CB8D4A4D-9A2F-C17A-DD89-431C310536AD}"/>
                  </a:ext>
                </a:extLst>
              </p:cNvPr>
              <p:cNvSpPr/>
              <p:nvPr/>
            </p:nvSpPr>
            <p:spPr>
              <a:xfrm>
                <a:off x="994400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5" name="Oval 1054">
                <a:extLst>
                  <a:ext uri="{FF2B5EF4-FFF2-40B4-BE49-F238E27FC236}">
                    <a16:creationId xmlns:a16="http://schemas.microsoft.com/office/drawing/2014/main" id="{AE51C89B-BA72-CDA2-A62F-D43CB7AC99FF}"/>
                  </a:ext>
                </a:extLst>
              </p:cNvPr>
              <p:cNvSpPr/>
              <p:nvPr/>
            </p:nvSpPr>
            <p:spPr>
              <a:xfrm>
                <a:off x="1021258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6" name="Oval 1055">
                <a:extLst>
                  <a:ext uri="{FF2B5EF4-FFF2-40B4-BE49-F238E27FC236}">
                    <a16:creationId xmlns:a16="http://schemas.microsoft.com/office/drawing/2014/main" id="{DE48DF7B-82EE-40E2-DE6A-91A2E82F26E1}"/>
                  </a:ext>
                </a:extLst>
              </p:cNvPr>
              <p:cNvSpPr/>
              <p:nvPr/>
            </p:nvSpPr>
            <p:spPr>
              <a:xfrm>
                <a:off x="618392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7" name="Oval 1056">
                <a:extLst>
                  <a:ext uri="{FF2B5EF4-FFF2-40B4-BE49-F238E27FC236}">
                    <a16:creationId xmlns:a16="http://schemas.microsoft.com/office/drawing/2014/main" id="{BB0D57E6-6F13-8329-2056-DDE365A4BE82}"/>
                  </a:ext>
                </a:extLst>
              </p:cNvPr>
              <p:cNvSpPr/>
              <p:nvPr/>
            </p:nvSpPr>
            <p:spPr>
              <a:xfrm>
                <a:off x="645250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8" name="Oval 1057">
                <a:extLst>
                  <a:ext uri="{FF2B5EF4-FFF2-40B4-BE49-F238E27FC236}">
                    <a16:creationId xmlns:a16="http://schemas.microsoft.com/office/drawing/2014/main" id="{408944FE-22E7-DFF4-1B4C-9E41A540BEE6}"/>
                  </a:ext>
                </a:extLst>
              </p:cNvPr>
              <p:cNvSpPr/>
              <p:nvPr/>
            </p:nvSpPr>
            <p:spPr>
              <a:xfrm>
                <a:off x="672108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59" name="Oval 1058">
                <a:extLst>
                  <a:ext uri="{FF2B5EF4-FFF2-40B4-BE49-F238E27FC236}">
                    <a16:creationId xmlns:a16="http://schemas.microsoft.com/office/drawing/2014/main" id="{B278F9C0-6399-8CD4-2ABA-944534347807}"/>
                  </a:ext>
                </a:extLst>
              </p:cNvPr>
              <p:cNvSpPr/>
              <p:nvPr/>
            </p:nvSpPr>
            <p:spPr>
              <a:xfrm>
                <a:off x="698965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0" name="Oval 1059">
                <a:extLst>
                  <a:ext uri="{FF2B5EF4-FFF2-40B4-BE49-F238E27FC236}">
                    <a16:creationId xmlns:a16="http://schemas.microsoft.com/office/drawing/2014/main" id="{0DC7B235-CC60-C0B6-F39F-905295EA9018}"/>
                  </a:ext>
                </a:extLst>
              </p:cNvPr>
              <p:cNvSpPr/>
              <p:nvPr/>
            </p:nvSpPr>
            <p:spPr>
              <a:xfrm>
                <a:off x="725823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1" name="Oval 1060">
                <a:extLst>
                  <a:ext uri="{FF2B5EF4-FFF2-40B4-BE49-F238E27FC236}">
                    <a16:creationId xmlns:a16="http://schemas.microsoft.com/office/drawing/2014/main" id="{B87E534F-7475-C2B2-CD01-629244FAF463}"/>
                  </a:ext>
                </a:extLst>
              </p:cNvPr>
              <p:cNvSpPr/>
              <p:nvPr/>
            </p:nvSpPr>
            <p:spPr>
              <a:xfrm>
                <a:off x="7526812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2" name="Oval 1061">
                <a:extLst>
                  <a:ext uri="{FF2B5EF4-FFF2-40B4-BE49-F238E27FC236}">
                    <a16:creationId xmlns:a16="http://schemas.microsoft.com/office/drawing/2014/main" id="{C717CEC7-4AEC-95D7-4B28-F65AB5EBE3E6}"/>
                  </a:ext>
                </a:extLst>
              </p:cNvPr>
              <p:cNvSpPr/>
              <p:nvPr/>
            </p:nvSpPr>
            <p:spPr>
              <a:xfrm>
                <a:off x="7795389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3" name="Oval 1062">
                <a:extLst>
                  <a:ext uri="{FF2B5EF4-FFF2-40B4-BE49-F238E27FC236}">
                    <a16:creationId xmlns:a16="http://schemas.microsoft.com/office/drawing/2014/main" id="{7443FD49-DE16-1890-D0EF-421CC45604A1}"/>
                  </a:ext>
                </a:extLst>
              </p:cNvPr>
              <p:cNvSpPr/>
              <p:nvPr/>
            </p:nvSpPr>
            <p:spPr>
              <a:xfrm>
                <a:off x="8063966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997" name="Group 996">
              <a:extLst>
                <a:ext uri="{FF2B5EF4-FFF2-40B4-BE49-F238E27FC236}">
                  <a16:creationId xmlns:a16="http://schemas.microsoft.com/office/drawing/2014/main" id="{025CFD59-6E09-8D63-45C0-B75B7510DDD5}"/>
                </a:ext>
              </a:extLst>
            </p:cNvPr>
            <p:cNvGrpSpPr/>
            <p:nvPr/>
          </p:nvGrpSpPr>
          <p:grpSpPr>
            <a:xfrm>
              <a:off x="2154343" y="3397437"/>
              <a:ext cx="3338865" cy="118900"/>
              <a:chOff x="6183927" y="2335896"/>
              <a:chExt cx="4211541" cy="152967"/>
            </a:xfrm>
          </p:grpSpPr>
          <p:sp>
            <p:nvSpPr>
              <p:cNvPr id="1032" name="Oval 1031">
                <a:extLst>
                  <a:ext uri="{FF2B5EF4-FFF2-40B4-BE49-F238E27FC236}">
                    <a16:creationId xmlns:a16="http://schemas.microsoft.com/office/drawing/2014/main" id="{1CFCDCFB-AB92-888F-32DB-88C8F7EB85FD}"/>
                  </a:ext>
                </a:extLst>
              </p:cNvPr>
              <p:cNvSpPr/>
              <p:nvPr/>
            </p:nvSpPr>
            <p:spPr>
              <a:xfrm>
                <a:off x="8332543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3" name="Oval 1032">
                <a:extLst>
                  <a:ext uri="{FF2B5EF4-FFF2-40B4-BE49-F238E27FC236}">
                    <a16:creationId xmlns:a16="http://schemas.microsoft.com/office/drawing/2014/main" id="{B7AF09C5-D9C2-72EE-F764-6B7D62498E78}"/>
                  </a:ext>
                </a:extLst>
              </p:cNvPr>
              <p:cNvSpPr/>
              <p:nvPr/>
            </p:nvSpPr>
            <p:spPr>
              <a:xfrm>
                <a:off x="8601120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4" name="Oval 1033">
                <a:extLst>
                  <a:ext uri="{FF2B5EF4-FFF2-40B4-BE49-F238E27FC236}">
                    <a16:creationId xmlns:a16="http://schemas.microsoft.com/office/drawing/2014/main" id="{D4E7D367-D479-FCB8-5E60-85B00CBDCA1B}"/>
                  </a:ext>
                </a:extLst>
              </p:cNvPr>
              <p:cNvSpPr/>
              <p:nvPr/>
            </p:nvSpPr>
            <p:spPr>
              <a:xfrm>
                <a:off x="886969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5" name="Oval 1034">
                <a:extLst>
                  <a:ext uri="{FF2B5EF4-FFF2-40B4-BE49-F238E27FC236}">
                    <a16:creationId xmlns:a16="http://schemas.microsoft.com/office/drawing/2014/main" id="{F73624B4-D859-85D7-036A-0A67D7FE054A}"/>
                  </a:ext>
                </a:extLst>
              </p:cNvPr>
              <p:cNvSpPr/>
              <p:nvPr/>
            </p:nvSpPr>
            <p:spPr>
              <a:xfrm>
                <a:off x="913827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6" name="Oval 1035">
                <a:extLst>
                  <a:ext uri="{FF2B5EF4-FFF2-40B4-BE49-F238E27FC236}">
                    <a16:creationId xmlns:a16="http://schemas.microsoft.com/office/drawing/2014/main" id="{9D2C1330-A633-EC54-C461-3379C6DF70DB}"/>
                  </a:ext>
                </a:extLst>
              </p:cNvPr>
              <p:cNvSpPr/>
              <p:nvPr/>
            </p:nvSpPr>
            <p:spPr>
              <a:xfrm>
                <a:off x="940685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7" name="Oval 1036">
                <a:extLst>
                  <a:ext uri="{FF2B5EF4-FFF2-40B4-BE49-F238E27FC236}">
                    <a16:creationId xmlns:a16="http://schemas.microsoft.com/office/drawing/2014/main" id="{370E88AE-23A1-1DC0-EAFD-C1C2FF893CE1}"/>
                  </a:ext>
                </a:extLst>
              </p:cNvPr>
              <p:cNvSpPr/>
              <p:nvPr/>
            </p:nvSpPr>
            <p:spPr>
              <a:xfrm>
                <a:off x="967542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8" name="Oval 1037">
                <a:extLst>
                  <a:ext uri="{FF2B5EF4-FFF2-40B4-BE49-F238E27FC236}">
                    <a16:creationId xmlns:a16="http://schemas.microsoft.com/office/drawing/2014/main" id="{EE019974-419C-C4E7-0E2E-2FA578B3C2EA}"/>
                  </a:ext>
                </a:extLst>
              </p:cNvPr>
              <p:cNvSpPr/>
              <p:nvPr/>
            </p:nvSpPr>
            <p:spPr>
              <a:xfrm>
                <a:off x="994400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9" name="Oval 1038">
                <a:extLst>
                  <a:ext uri="{FF2B5EF4-FFF2-40B4-BE49-F238E27FC236}">
                    <a16:creationId xmlns:a16="http://schemas.microsoft.com/office/drawing/2014/main" id="{5BE650DF-79A5-B4F6-0B16-FFD114F017EC}"/>
                  </a:ext>
                </a:extLst>
              </p:cNvPr>
              <p:cNvSpPr/>
              <p:nvPr/>
            </p:nvSpPr>
            <p:spPr>
              <a:xfrm>
                <a:off x="1021258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0" name="Oval 1039">
                <a:extLst>
                  <a:ext uri="{FF2B5EF4-FFF2-40B4-BE49-F238E27FC236}">
                    <a16:creationId xmlns:a16="http://schemas.microsoft.com/office/drawing/2014/main" id="{2CE97691-5631-218F-B366-F800621F5C01}"/>
                  </a:ext>
                </a:extLst>
              </p:cNvPr>
              <p:cNvSpPr/>
              <p:nvPr/>
            </p:nvSpPr>
            <p:spPr>
              <a:xfrm>
                <a:off x="618392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1" name="Oval 1040">
                <a:extLst>
                  <a:ext uri="{FF2B5EF4-FFF2-40B4-BE49-F238E27FC236}">
                    <a16:creationId xmlns:a16="http://schemas.microsoft.com/office/drawing/2014/main" id="{9C8E5CB3-6AF6-9586-60FA-F792E34CEEAF}"/>
                  </a:ext>
                </a:extLst>
              </p:cNvPr>
              <p:cNvSpPr/>
              <p:nvPr/>
            </p:nvSpPr>
            <p:spPr>
              <a:xfrm>
                <a:off x="645250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2" name="Oval 1041">
                <a:extLst>
                  <a:ext uri="{FF2B5EF4-FFF2-40B4-BE49-F238E27FC236}">
                    <a16:creationId xmlns:a16="http://schemas.microsoft.com/office/drawing/2014/main" id="{BD6AA496-DE8F-1C76-F521-E801F3EFBF0D}"/>
                  </a:ext>
                </a:extLst>
              </p:cNvPr>
              <p:cNvSpPr/>
              <p:nvPr/>
            </p:nvSpPr>
            <p:spPr>
              <a:xfrm>
                <a:off x="672108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3" name="Oval 1042">
                <a:extLst>
                  <a:ext uri="{FF2B5EF4-FFF2-40B4-BE49-F238E27FC236}">
                    <a16:creationId xmlns:a16="http://schemas.microsoft.com/office/drawing/2014/main" id="{BB9907F5-2297-979C-776A-A9788E1B46D6}"/>
                  </a:ext>
                </a:extLst>
              </p:cNvPr>
              <p:cNvSpPr/>
              <p:nvPr/>
            </p:nvSpPr>
            <p:spPr>
              <a:xfrm>
                <a:off x="698965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4" name="Oval 1043">
                <a:extLst>
                  <a:ext uri="{FF2B5EF4-FFF2-40B4-BE49-F238E27FC236}">
                    <a16:creationId xmlns:a16="http://schemas.microsoft.com/office/drawing/2014/main" id="{7758CD99-A368-BC4C-26D0-7E8E13D177E5}"/>
                  </a:ext>
                </a:extLst>
              </p:cNvPr>
              <p:cNvSpPr/>
              <p:nvPr/>
            </p:nvSpPr>
            <p:spPr>
              <a:xfrm>
                <a:off x="725823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5" name="Oval 1044">
                <a:extLst>
                  <a:ext uri="{FF2B5EF4-FFF2-40B4-BE49-F238E27FC236}">
                    <a16:creationId xmlns:a16="http://schemas.microsoft.com/office/drawing/2014/main" id="{3EA0B181-8B53-DD34-9920-93A1EA435916}"/>
                  </a:ext>
                </a:extLst>
              </p:cNvPr>
              <p:cNvSpPr/>
              <p:nvPr/>
            </p:nvSpPr>
            <p:spPr>
              <a:xfrm>
                <a:off x="7526812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6" name="Oval 1045">
                <a:extLst>
                  <a:ext uri="{FF2B5EF4-FFF2-40B4-BE49-F238E27FC236}">
                    <a16:creationId xmlns:a16="http://schemas.microsoft.com/office/drawing/2014/main" id="{31B93602-1EC9-6157-F068-80BBEB1E7446}"/>
                  </a:ext>
                </a:extLst>
              </p:cNvPr>
              <p:cNvSpPr/>
              <p:nvPr/>
            </p:nvSpPr>
            <p:spPr>
              <a:xfrm>
                <a:off x="7795389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47" name="Oval 1046">
                <a:extLst>
                  <a:ext uri="{FF2B5EF4-FFF2-40B4-BE49-F238E27FC236}">
                    <a16:creationId xmlns:a16="http://schemas.microsoft.com/office/drawing/2014/main" id="{2A03304A-6E6B-A321-3049-05C74F120F8B}"/>
                  </a:ext>
                </a:extLst>
              </p:cNvPr>
              <p:cNvSpPr/>
              <p:nvPr/>
            </p:nvSpPr>
            <p:spPr>
              <a:xfrm>
                <a:off x="8063966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998" name="Group 997">
              <a:extLst>
                <a:ext uri="{FF2B5EF4-FFF2-40B4-BE49-F238E27FC236}">
                  <a16:creationId xmlns:a16="http://schemas.microsoft.com/office/drawing/2014/main" id="{9990E634-2C15-ABC6-6388-F9586E5B9A3F}"/>
                </a:ext>
              </a:extLst>
            </p:cNvPr>
            <p:cNvGrpSpPr/>
            <p:nvPr/>
          </p:nvGrpSpPr>
          <p:grpSpPr>
            <a:xfrm>
              <a:off x="2285447" y="3200920"/>
              <a:ext cx="3338865" cy="118900"/>
              <a:chOff x="6183927" y="2335896"/>
              <a:chExt cx="4211541" cy="152967"/>
            </a:xfrm>
          </p:grpSpPr>
          <p:sp>
            <p:nvSpPr>
              <p:cNvPr id="1016" name="Oval 1015">
                <a:extLst>
                  <a:ext uri="{FF2B5EF4-FFF2-40B4-BE49-F238E27FC236}">
                    <a16:creationId xmlns:a16="http://schemas.microsoft.com/office/drawing/2014/main" id="{FA954F61-CF41-6E00-C6BD-E7695AB7E4A1}"/>
                  </a:ext>
                </a:extLst>
              </p:cNvPr>
              <p:cNvSpPr/>
              <p:nvPr/>
            </p:nvSpPr>
            <p:spPr>
              <a:xfrm>
                <a:off x="8332543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7" name="Oval 1016">
                <a:extLst>
                  <a:ext uri="{FF2B5EF4-FFF2-40B4-BE49-F238E27FC236}">
                    <a16:creationId xmlns:a16="http://schemas.microsoft.com/office/drawing/2014/main" id="{7F7EEDC7-B151-6596-1AC6-CB878C539068}"/>
                  </a:ext>
                </a:extLst>
              </p:cNvPr>
              <p:cNvSpPr/>
              <p:nvPr/>
            </p:nvSpPr>
            <p:spPr>
              <a:xfrm>
                <a:off x="8601120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8" name="Oval 1017">
                <a:extLst>
                  <a:ext uri="{FF2B5EF4-FFF2-40B4-BE49-F238E27FC236}">
                    <a16:creationId xmlns:a16="http://schemas.microsoft.com/office/drawing/2014/main" id="{5A21A169-E67D-6BDC-C27E-3BFD03808D08}"/>
                  </a:ext>
                </a:extLst>
              </p:cNvPr>
              <p:cNvSpPr/>
              <p:nvPr/>
            </p:nvSpPr>
            <p:spPr>
              <a:xfrm>
                <a:off x="886969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9" name="Oval 1018">
                <a:extLst>
                  <a:ext uri="{FF2B5EF4-FFF2-40B4-BE49-F238E27FC236}">
                    <a16:creationId xmlns:a16="http://schemas.microsoft.com/office/drawing/2014/main" id="{F0F5CB35-EF6F-A19C-BDF9-1EF54577D2E7}"/>
                  </a:ext>
                </a:extLst>
              </p:cNvPr>
              <p:cNvSpPr/>
              <p:nvPr/>
            </p:nvSpPr>
            <p:spPr>
              <a:xfrm>
                <a:off x="913827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0" name="Oval 1019">
                <a:extLst>
                  <a:ext uri="{FF2B5EF4-FFF2-40B4-BE49-F238E27FC236}">
                    <a16:creationId xmlns:a16="http://schemas.microsoft.com/office/drawing/2014/main" id="{C98C0ED9-6F07-991D-957A-EF73C2C75468}"/>
                  </a:ext>
                </a:extLst>
              </p:cNvPr>
              <p:cNvSpPr/>
              <p:nvPr/>
            </p:nvSpPr>
            <p:spPr>
              <a:xfrm>
                <a:off x="940685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1" name="Oval 1020">
                <a:extLst>
                  <a:ext uri="{FF2B5EF4-FFF2-40B4-BE49-F238E27FC236}">
                    <a16:creationId xmlns:a16="http://schemas.microsoft.com/office/drawing/2014/main" id="{C0590343-3A3C-2945-3892-18200B05A327}"/>
                  </a:ext>
                </a:extLst>
              </p:cNvPr>
              <p:cNvSpPr/>
              <p:nvPr/>
            </p:nvSpPr>
            <p:spPr>
              <a:xfrm>
                <a:off x="967542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2" name="Oval 1021">
                <a:extLst>
                  <a:ext uri="{FF2B5EF4-FFF2-40B4-BE49-F238E27FC236}">
                    <a16:creationId xmlns:a16="http://schemas.microsoft.com/office/drawing/2014/main" id="{85A04596-BF41-127E-430A-337D6A13A7FD}"/>
                  </a:ext>
                </a:extLst>
              </p:cNvPr>
              <p:cNvSpPr/>
              <p:nvPr/>
            </p:nvSpPr>
            <p:spPr>
              <a:xfrm>
                <a:off x="994400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3" name="Oval 1022">
                <a:extLst>
                  <a:ext uri="{FF2B5EF4-FFF2-40B4-BE49-F238E27FC236}">
                    <a16:creationId xmlns:a16="http://schemas.microsoft.com/office/drawing/2014/main" id="{F689CB10-20E2-78F4-AC3A-CD78EE00D635}"/>
                  </a:ext>
                </a:extLst>
              </p:cNvPr>
              <p:cNvSpPr/>
              <p:nvPr/>
            </p:nvSpPr>
            <p:spPr>
              <a:xfrm>
                <a:off x="1021258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4" name="Oval 1023">
                <a:extLst>
                  <a:ext uri="{FF2B5EF4-FFF2-40B4-BE49-F238E27FC236}">
                    <a16:creationId xmlns:a16="http://schemas.microsoft.com/office/drawing/2014/main" id="{021B4EEF-F39E-8D81-95D6-495683FA474F}"/>
                  </a:ext>
                </a:extLst>
              </p:cNvPr>
              <p:cNvSpPr/>
              <p:nvPr/>
            </p:nvSpPr>
            <p:spPr>
              <a:xfrm>
                <a:off x="618392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5" name="Oval 1024">
                <a:extLst>
                  <a:ext uri="{FF2B5EF4-FFF2-40B4-BE49-F238E27FC236}">
                    <a16:creationId xmlns:a16="http://schemas.microsoft.com/office/drawing/2014/main" id="{D7DD8AC3-FE76-37DD-952E-B7FA64CE8EA4}"/>
                  </a:ext>
                </a:extLst>
              </p:cNvPr>
              <p:cNvSpPr/>
              <p:nvPr/>
            </p:nvSpPr>
            <p:spPr>
              <a:xfrm>
                <a:off x="645250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6" name="Oval 1025">
                <a:extLst>
                  <a:ext uri="{FF2B5EF4-FFF2-40B4-BE49-F238E27FC236}">
                    <a16:creationId xmlns:a16="http://schemas.microsoft.com/office/drawing/2014/main" id="{C16F0AB4-C2F6-B9B9-6E6E-19C24FEA3478}"/>
                  </a:ext>
                </a:extLst>
              </p:cNvPr>
              <p:cNvSpPr/>
              <p:nvPr/>
            </p:nvSpPr>
            <p:spPr>
              <a:xfrm>
                <a:off x="672108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7" name="Oval 1026">
                <a:extLst>
                  <a:ext uri="{FF2B5EF4-FFF2-40B4-BE49-F238E27FC236}">
                    <a16:creationId xmlns:a16="http://schemas.microsoft.com/office/drawing/2014/main" id="{2C3DEF04-0A9A-C671-3F89-2B0000CA499C}"/>
                  </a:ext>
                </a:extLst>
              </p:cNvPr>
              <p:cNvSpPr/>
              <p:nvPr/>
            </p:nvSpPr>
            <p:spPr>
              <a:xfrm>
                <a:off x="698965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8" name="Oval 1027">
                <a:extLst>
                  <a:ext uri="{FF2B5EF4-FFF2-40B4-BE49-F238E27FC236}">
                    <a16:creationId xmlns:a16="http://schemas.microsoft.com/office/drawing/2014/main" id="{CE851703-400E-D463-74E9-1BD51516E35B}"/>
                  </a:ext>
                </a:extLst>
              </p:cNvPr>
              <p:cNvSpPr/>
              <p:nvPr/>
            </p:nvSpPr>
            <p:spPr>
              <a:xfrm>
                <a:off x="725823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9" name="Oval 1028">
                <a:extLst>
                  <a:ext uri="{FF2B5EF4-FFF2-40B4-BE49-F238E27FC236}">
                    <a16:creationId xmlns:a16="http://schemas.microsoft.com/office/drawing/2014/main" id="{84FF1386-65AE-46E4-446C-4B6D8CFB78D3}"/>
                  </a:ext>
                </a:extLst>
              </p:cNvPr>
              <p:cNvSpPr/>
              <p:nvPr/>
            </p:nvSpPr>
            <p:spPr>
              <a:xfrm>
                <a:off x="7526812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0" name="Oval 1029">
                <a:extLst>
                  <a:ext uri="{FF2B5EF4-FFF2-40B4-BE49-F238E27FC236}">
                    <a16:creationId xmlns:a16="http://schemas.microsoft.com/office/drawing/2014/main" id="{F0AFEDC6-48D8-FF3E-455D-3A2E90E79807}"/>
                  </a:ext>
                </a:extLst>
              </p:cNvPr>
              <p:cNvSpPr/>
              <p:nvPr/>
            </p:nvSpPr>
            <p:spPr>
              <a:xfrm>
                <a:off x="7795389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31" name="Oval 1030">
                <a:extLst>
                  <a:ext uri="{FF2B5EF4-FFF2-40B4-BE49-F238E27FC236}">
                    <a16:creationId xmlns:a16="http://schemas.microsoft.com/office/drawing/2014/main" id="{91AB3680-BD6A-85F7-744C-995798909917}"/>
                  </a:ext>
                </a:extLst>
              </p:cNvPr>
              <p:cNvSpPr/>
              <p:nvPr/>
            </p:nvSpPr>
            <p:spPr>
              <a:xfrm>
                <a:off x="8063966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999" name="Group 998">
              <a:extLst>
                <a:ext uri="{FF2B5EF4-FFF2-40B4-BE49-F238E27FC236}">
                  <a16:creationId xmlns:a16="http://schemas.microsoft.com/office/drawing/2014/main" id="{6BD4E0D7-7176-764C-292C-743A8F92C06E}"/>
                </a:ext>
              </a:extLst>
            </p:cNvPr>
            <p:cNvGrpSpPr/>
            <p:nvPr/>
          </p:nvGrpSpPr>
          <p:grpSpPr>
            <a:xfrm>
              <a:off x="2154343" y="3004403"/>
              <a:ext cx="3338865" cy="118900"/>
              <a:chOff x="6183927" y="2335896"/>
              <a:chExt cx="4211541" cy="152967"/>
            </a:xfrm>
          </p:grpSpPr>
          <p:sp>
            <p:nvSpPr>
              <p:cNvPr id="1000" name="Oval 999">
                <a:extLst>
                  <a:ext uri="{FF2B5EF4-FFF2-40B4-BE49-F238E27FC236}">
                    <a16:creationId xmlns:a16="http://schemas.microsoft.com/office/drawing/2014/main" id="{31D48E9E-FE2E-CAA0-C103-D0E91FC190BB}"/>
                  </a:ext>
                </a:extLst>
              </p:cNvPr>
              <p:cNvSpPr/>
              <p:nvPr/>
            </p:nvSpPr>
            <p:spPr>
              <a:xfrm>
                <a:off x="8332543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1" name="Oval 1000">
                <a:extLst>
                  <a:ext uri="{FF2B5EF4-FFF2-40B4-BE49-F238E27FC236}">
                    <a16:creationId xmlns:a16="http://schemas.microsoft.com/office/drawing/2014/main" id="{B1AFA543-6720-CBF6-E846-1FEF32B9143D}"/>
                  </a:ext>
                </a:extLst>
              </p:cNvPr>
              <p:cNvSpPr/>
              <p:nvPr/>
            </p:nvSpPr>
            <p:spPr>
              <a:xfrm>
                <a:off x="8601120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2" name="Oval 1001">
                <a:extLst>
                  <a:ext uri="{FF2B5EF4-FFF2-40B4-BE49-F238E27FC236}">
                    <a16:creationId xmlns:a16="http://schemas.microsoft.com/office/drawing/2014/main" id="{F7DCBE07-FC5E-1E00-62A4-8734D460E1B5}"/>
                  </a:ext>
                </a:extLst>
              </p:cNvPr>
              <p:cNvSpPr/>
              <p:nvPr/>
            </p:nvSpPr>
            <p:spPr>
              <a:xfrm>
                <a:off x="886969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3" name="Oval 1002">
                <a:extLst>
                  <a:ext uri="{FF2B5EF4-FFF2-40B4-BE49-F238E27FC236}">
                    <a16:creationId xmlns:a16="http://schemas.microsoft.com/office/drawing/2014/main" id="{5BC0D04F-B521-EFC3-2C63-2643F176C3BB}"/>
                  </a:ext>
                </a:extLst>
              </p:cNvPr>
              <p:cNvSpPr/>
              <p:nvPr/>
            </p:nvSpPr>
            <p:spPr>
              <a:xfrm>
                <a:off x="913827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4" name="Oval 1003">
                <a:extLst>
                  <a:ext uri="{FF2B5EF4-FFF2-40B4-BE49-F238E27FC236}">
                    <a16:creationId xmlns:a16="http://schemas.microsoft.com/office/drawing/2014/main" id="{A2CD68FB-A715-697E-8029-6193A8D562D9}"/>
                  </a:ext>
                </a:extLst>
              </p:cNvPr>
              <p:cNvSpPr/>
              <p:nvPr/>
            </p:nvSpPr>
            <p:spPr>
              <a:xfrm>
                <a:off x="940685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5" name="Oval 1004">
                <a:extLst>
                  <a:ext uri="{FF2B5EF4-FFF2-40B4-BE49-F238E27FC236}">
                    <a16:creationId xmlns:a16="http://schemas.microsoft.com/office/drawing/2014/main" id="{7663B751-A810-D551-3A1B-8660849AF8E5}"/>
                  </a:ext>
                </a:extLst>
              </p:cNvPr>
              <p:cNvSpPr/>
              <p:nvPr/>
            </p:nvSpPr>
            <p:spPr>
              <a:xfrm>
                <a:off x="967542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6" name="Oval 1005">
                <a:extLst>
                  <a:ext uri="{FF2B5EF4-FFF2-40B4-BE49-F238E27FC236}">
                    <a16:creationId xmlns:a16="http://schemas.microsoft.com/office/drawing/2014/main" id="{C792BEFF-38E4-CDB9-BCD1-52E8D8376B4E}"/>
                  </a:ext>
                </a:extLst>
              </p:cNvPr>
              <p:cNvSpPr/>
              <p:nvPr/>
            </p:nvSpPr>
            <p:spPr>
              <a:xfrm>
                <a:off x="994400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7" name="Oval 1006">
                <a:extLst>
                  <a:ext uri="{FF2B5EF4-FFF2-40B4-BE49-F238E27FC236}">
                    <a16:creationId xmlns:a16="http://schemas.microsoft.com/office/drawing/2014/main" id="{1A4C42BC-F75A-49B4-3BD9-4F49633F0129}"/>
                  </a:ext>
                </a:extLst>
              </p:cNvPr>
              <p:cNvSpPr/>
              <p:nvPr/>
            </p:nvSpPr>
            <p:spPr>
              <a:xfrm>
                <a:off x="1021258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8" name="Oval 1007">
                <a:extLst>
                  <a:ext uri="{FF2B5EF4-FFF2-40B4-BE49-F238E27FC236}">
                    <a16:creationId xmlns:a16="http://schemas.microsoft.com/office/drawing/2014/main" id="{9C220BD6-E00D-8341-9F6A-2B321889087C}"/>
                  </a:ext>
                </a:extLst>
              </p:cNvPr>
              <p:cNvSpPr/>
              <p:nvPr/>
            </p:nvSpPr>
            <p:spPr>
              <a:xfrm>
                <a:off x="6183927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9" name="Oval 1008">
                <a:extLst>
                  <a:ext uri="{FF2B5EF4-FFF2-40B4-BE49-F238E27FC236}">
                    <a16:creationId xmlns:a16="http://schemas.microsoft.com/office/drawing/2014/main" id="{D1D7D97B-97E8-8905-C802-DBE359C61B82}"/>
                  </a:ext>
                </a:extLst>
              </p:cNvPr>
              <p:cNvSpPr/>
              <p:nvPr/>
            </p:nvSpPr>
            <p:spPr>
              <a:xfrm>
                <a:off x="6452504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0" name="Oval 1009">
                <a:extLst>
                  <a:ext uri="{FF2B5EF4-FFF2-40B4-BE49-F238E27FC236}">
                    <a16:creationId xmlns:a16="http://schemas.microsoft.com/office/drawing/2014/main" id="{5E258B28-C1FA-A8F1-E577-76ECC4F6354E}"/>
                  </a:ext>
                </a:extLst>
              </p:cNvPr>
              <p:cNvSpPr/>
              <p:nvPr/>
            </p:nvSpPr>
            <p:spPr>
              <a:xfrm>
                <a:off x="6721081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1" name="Oval 1010">
                <a:extLst>
                  <a:ext uri="{FF2B5EF4-FFF2-40B4-BE49-F238E27FC236}">
                    <a16:creationId xmlns:a16="http://schemas.microsoft.com/office/drawing/2014/main" id="{EF6CD074-915B-4C19-8A19-A0174615655C}"/>
                  </a:ext>
                </a:extLst>
              </p:cNvPr>
              <p:cNvSpPr/>
              <p:nvPr/>
            </p:nvSpPr>
            <p:spPr>
              <a:xfrm>
                <a:off x="6989658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2" name="Oval 1011">
                <a:extLst>
                  <a:ext uri="{FF2B5EF4-FFF2-40B4-BE49-F238E27FC236}">
                    <a16:creationId xmlns:a16="http://schemas.microsoft.com/office/drawing/2014/main" id="{2CB65DA4-0AA3-AFEA-CE9A-5B413F63DF57}"/>
                  </a:ext>
                </a:extLst>
              </p:cNvPr>
              <p:cNvSpPr/>
              <p:nvPr/>
            </p:nvSpPr>
            <p:spPr>
              <a:xfrm>
                <a:off x="7258235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3" name="Oval 1012">
                <a:extLst>
                  <a:ext uri="{FF2B5EF4-FFF2-40B4-BE49-F238E27FC236}">
                    <a16:creationId xmlns:a16="http://schemas.microsoft.com/office/drawing/2014/main" id="{38A4F482-765F-A59B-AD71-317A2EFDAA0B}"/>
                  </a:ext>
                </a:extLst>
              </p:cNvPr>
              <p:cNvSpPr/>
              <p:nvPr/>
            </p:nvSpPr>
            <p:spPr>
              <a:xfrm>
                <a:off x="7526812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4" name="Oval 1013">
                <a:extLst>
                  <a:ext uri="{FF2B5EF4-FFF2-40B4-BE49-F238E27FC236}">
                    <a16:creationId xmlns:a16="http://schemas.microsoft.com/office/drawing/2014/main" id="{0FACC7C0-04FD-9DF0-836C-31CA7D72F746}"/>
                  </a:ext>
                </a:extLst>
              </p:cNvPr>
              <p:cNvSpPr/>
              <p:nvPr/>
            </p:nvSpPr>
            <p:spPr>
              <a:xfrm>
                <a:off x="7795389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5" name="Oval 1014">
                <a:extLst>
                  <a:ext uri="{FF2B5EF4-FFF2-40B4-BE49-F238E27FC236}">
                    <a16:creationId xmlns:a16="http://schemas.microsoft.com/office/drawing/2014/main" id="{072FD7FB-77C3-E15D-57AE-26855770AF64}"/>
                  </a:ext>
                </a:extLst>
              </p:cNvPr>
              <p:cNvSpPr/>
              <p:nvPr/>
            </p:nvSpPr>
            <p:spPr>
              <a:xfrm>
                <a:off x="8063966" y="2335896"/>
                <a:ext cx="182880" cy="152967"/>
              </a:xfrm>
              <a:prstGeom prst="ellipse">
                <a:avLst/>
              </a:prstGeom>
              <a:solidFill>
                <a:srgbClr val="FFC000"/>
              </a:solidFill>
              <a:ln w="12700" cap="flat">
                <a:solidFill>
                  <a:schemeClr val="tx1"/>
                </a:solidFill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116">
                <a:extLst>
                  <a:ext uri="{FF2B5EF4-FFF2-40B4-BE49-F238E27FC236}">
                    <a16:creationId xmlns:a16="http://schemas.microsoft.com/office/drawing/2014/main" id="{56D3CE8D-14D0-AC90-15F6-C9BBFA1378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1941716"/>
                  </p:ext>
                </p:extLst>
              </p:nvPr>
            </p:nvGraphicFramePr>
            <p:xfrm>
              <a:off x="5668977" y="3121395"/>
              <a:ext cx="6365901" cy="3330612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605568">
                      <a:extLst>
                        <a:ext uri="{9D8B030D-6E8A-4147-A177-3AD203B41FA5}">
                          <a16:colId xmlns:a16="http://schemas.microsoft.com/office/drawing/2014/main" val="274522270"/>
                        </a:ext>
                      </a:extLst>
                    </a:gridCol>
                    <a:gridCol w="1270004">
                      <a:extLst>
                        <a:ext uri="{9D8B030D-6E8A-4147-A177-3AD203B41FA5}">
                          <a16:colId xmlns:a16="http://schemas.microsoft.com/office/drawing/2014/main" val="3958979838"/>
                        </a:ext>
                      </a:extLst>
                    </a:gridCol>
                    <a:gridCol w="1401009">
                      <a:extLst>
                        <a:ext uri="{9D8B030D-6E8A-4147-A177-3AD203B41FA5}">
                          <a16:colId xmlns:a16="http://schemas.microsoft.com/office/drawing/2014/main" val="1144232277"/>
                        </a:ext>
                      </a:extLst>
                    </a:gridCol>
                    <a:gridCol w="2089320">
                      <a:extLst>
                        <a:ext uri="{9D8B030D-6E8A-4147-A177-3AD203B41FA5}">
                          <a16:colId xmlns:a16="http://schemas.microsoft.com/office/drawing/2014/main" val="2488260977"/>
                        </a:ext>
                      </a:extLst>
                    </a:gridCol>
                  </a:tblGrid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/>
                            <a:t>Test Chip KPI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/>
                            <a:t>Test Chip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/>
                            <a:t>32x Scaling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/>
                            <a:t>Notes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908201"/>
                      </a:ext>
                    </a:extLst>
                  </a:tr>
                  <a:tr h="441122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Memory capacity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2MB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(1 channel x 2MB)</a:t>
                          </a:r>
                          <a:endParaRPr lang="en-US" sz="1000" b="0" baseline="3000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64MB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(8 channels x 8MB)</a:t>
                          </a:r>
                          <a:endParaRPr lang="en-US" sz="1000" b="0" baseline="3000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32x increase:</a:t>
                          </a:r>
                        </a:p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8x independent channels</a:t>
                          </a:r>
                        </a:p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4x more memory per channel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20252812"/>
                      </a:ext>
                    </a:extLst>
                  </a:tr>
                  <a:tr h="27145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Channel capacity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2MB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8MB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10136016"/>
                      </a:ext>
                    </a:extLst>
                  </a:tr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Memory density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2.25 MB/mm</a:t>
                          </a:r>
                          <a:r>
                            <a:rPr lang="en-US" sz="1000" b="0" baseline="3000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2.25 MB/mm</a:t>
                          </a:r>
                          <a:r>
                            <a:rPr lang="en-US" sz="1000" b="0" baseline="3000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47694360"/>
                      </a:ext>
                    </a:extLst>
                  </a:tr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IO drivers (die-to-die)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1,272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10,176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IO drivers scaling w/ # channels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44928694"/>
                      </a:ext>
                    </a:extLst>
                  </a:tr>
                  <a:tr h="441122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Bandwidth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Bandwidth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102 GB/s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102 GB/s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816 GB/s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816 GB/s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l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Scaling with # of </a:t>
                          </a:r>
                          <a:r>
                            <a:rPr lang="en-US" sz="1000" b="0" i="1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channels</a:t>
                          </a:r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24090126"/>
                      </a:ext>
                    </a:extLst>
                  </a:tr>
                  <a:tr h="441122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Latency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Latency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4.375 ns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2.5 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4.375 ns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2.5 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Datapath propagation delay remains 1 clk up to ~8MB channel capacity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83869684"/>
                      </a:ext>
                    </a:extLst>
                  </a:tr>
                  <a:tr h="441122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energy per bit*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energy per bit*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0.22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0.20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0.30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0.28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l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Datapath energy scaling with </a:t>
                          </a:r>
                          <a:r>
                            <a:rPr lang="en-US" sz="1000" b="0" i="1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channel capacity</a:t>
                          </a:r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:</a:t>
                          </a:r>
                        </a:p>
                        <a:p>
                          <a:pPr marL="0" marR="0" lvl="0" indent="0" algn="l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Intel Clear" panose="020B0604020203020204" pitchFamily="34" charset="0"/>
                                </a:rPr>
                                <m:t>≈</m:t>
                              </m:r>
                              <m:r>
                                <a:rPr lang="en-US" sz="1000" b="0" i="0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Intel Clear" panose="020B0604020203020204" pitchFamily="34" charset="0"/>
                                  <a:cs typeface="Intel Clear" panose="020B0604020203020204" pitchFamily="34" charset="0"/>
                                </a:rPr>
                                <m:t>0.14+0.08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10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Intel Clear" panose="020B0604020203020204" pitchFamily="34" charset="0"/>
                                      <a:cs typeface="Intel Clear" panose="020B0604020203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sz="10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Intel Clear" panose="020B0604020203020204" pitchFamily="34" charset="0"/>
                                          <a:cs typeface="Intel Clear" panose="020B0604020203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0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Intel Clear" panose="020B0604020203020204" pitchFamily="34" charset="0"/>
                                          <a:cs typeface="Intel Clear" panose="020B0604020203020204" pitchFamily="34" charset="0"/>
                                        </a:rPr>
                                        <m:t>𝐶h𝑎𝑛𝑛𝑒𝑙</m:t>
                                      </m:r>
                                    </m:num>
                                    <m:den>
                                      <m:r>
                                        <a:rPr lang="en-US" sz="10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Intel Clear" panose="020B0604020203020204" pitchFamily="34" charset="0"/>
                                          <a:cs typeface="Intel Clear" panose="020B0604020203020204" pitchFamily="34" charset="0"/>
                                        </a:rPr>
                                        <m:t>2 </m:t>
                                      </m:r>
                                      <m:r>
                                        <a:rPr lang="en-US" sz="10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Intel Clear" panose="020B0604020203020204" pitchFamily="34" charset="0"/>
                                          <a:cs typeface="Intel Clear" panose="020B0604020203020204" pitchFamily="34" charset="0"/>
                                        </a:rPr>
                                        <m:t>𝑀𝐵</m:t>
                                      </m:r>
                                    </m:den>
                                  </m:f>
                                </m:e>
                              </m:rad>
                            </m:oMath>
                          </a14:m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 [</a:t>
                          </a:r>
                          <a:r>
                            <a:rPr lang="en-US" sz="1000" b="0" baseline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/bit]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3388394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116">
                <a:extLst>
                  <a:ext uri="{FF2B5EF4-FFF2-40B4-BE49-F238E27FC236}">
                    <a16:creationId xmlns:a16="http://schemas.microsoft.com/office/drawing/2014/main" id="{56D3CE8D-14D0-AC90-15F6-C9BBFA1378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1941716"/>
                  </p:ext>
                </p:extLst>
              </p:nvPr>
            </p:nvGraphicFramePr>
            <p:xfrm>
              <a:off x="5668977" y="3121395"/>
              <a:ext cx="6365901" cy="3330612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605568">
                      <a:extLst>
                        <a:ext uri="{9D8B030D-6E8A-4147-A177-3AD203B41FA5}">
                          <a16:colId xmlns:a16="http://schemas.microsoft.com/office/drawing/2014/main" val="274522270"/>
                        </a:ext>
                      </a:extLst>
                    </a:gridCol>
                    <a:gridCol w="1270004">
                      <a:extLst>
                        <a:ext uri="{9D8B030D-6E8A-4147-A177-3AD203B41FA5}">
                          <a16:colId xmlns:a16="http://schemas.microsoft.com/office/drawing/2014/main" val="3958979838"/>
                        </a:ext>
                      </a:extLst>
                    </a:gridCol>
                    <a:gridCol w="1401009">
                      <a:extLst>
                        <a:ext uri="{9D8B030D-6E8A-4147-A177-3AD203B41FA5}">
                          <a16:colId xmlns:a16="http://schemas.microsoft.com/office/drawing/2014/main" val="1144232277"/>
                        </a:ext>
                      </a:extLst>
                    </a:gridCol>
                    <a:gridCol w="2089320">
                      <a:extLst>
                        <a:ext uri="{9D8B030D-6E8A-4147-A177-3AD203B41FA5}">
                          <a16:colId xmlns:a16="http://schemas.microsoft.com/office/drawing/2014/main" val="2488260977"/>
                        </a:ext>
                      </a:extLst>
                    </a:gridCol>
                  </a:tblGrid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/>
                            <a:t>Test Chip KPI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/>
                            <a:t>Test Chip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/>
                            <a:t>32x Scaling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b="1" kern="1200">
                              <a:solidFill>
                                <a:schemeClr val="lt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/>
                            <a:t>Notes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908201"/>
                      </a:ext>
                    </a:extLst>
                  </a:tr>
                  <a:tr h="548640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Memory capacity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2MB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(1 channel x 2MB)</a:t>
                          </a:r>
                          <a:endParaRPr lang="en-US" sz="1000" b="0" baseline="3000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64MB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(8 channels x 8MB)</a:t>
                          </a:r>
                          <a:endParaRPr lang="en-US" sz="1000" b="0" baseline="3000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32x increase:</a:t>
                          </a:r>
                        </a:p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8x independent channels</a:t>
                          </a:r>
                        </a:p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4x more memory per channel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20252812"/>
                      </a:ext>
                    </a:extLst>
                  </a:tr>
                  <a:tr h="27145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Channel capacity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2MB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8MB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10136016"/>
                      </a:ext>
                    </a:extLst>
                  </a:tr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Memory density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2.25 MB/mm</a:t>
                          </a:r>
                          <a:r>
                            <a:rPr lang="en-US" sz="1000" b="0" baseline="3000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2.25 MB/mm</a:t>
                          </a:r>
                          <a:r>
                            <a:rPr lang="en-US" sz="1000" b="0" baseline="3000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47694360"/>
                      </a:ext>
                    </a:extLst>
                  </a:tr>
                  <a:tr h="271459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IO drivers (die-to-die)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1,272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10,176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IO drivers scaling w/ # channels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44928694"/>
                      </a:ext>
                    </a:extLst>
                  </a:tr>
                  <a:tr h="441122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Bandwidth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Bandwidth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102 GB/s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102 GB/s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816 GB/s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816 GB/s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marL="0" marR="0" lvl="0" indent="0" algn="l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Scaling with # of </a:t>
                          </a:r>
                          <a:r>
                            <a:rPr lang="en-US" sz="1000" b="0" i="1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channels</a:t>
                          </a:r>
                          <a:endParaRPr lang="en-US" sz="1000" b="0" baseline="0">
                            <a:solidFill>
                              <a:schemeClr val="tx1"/>
                            </a:solidFill>
                            <a:latin typeface="Intel Clear" panose="020B0604020203020204" pitchFamily="34" charset="0"/>
                            <a:ea typeface="Intel Clear" panose="020B0604020203020204" pitchFamily="34" charset="0"/>
                            <a:cs typeface="Intel Clear" panose="020B0604020203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24090126"/>
                      </a:ext>
                    </a:extLst>
                  </a:tr>
                  <a:tr h="548640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Latency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Latency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4.375 ns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2.5 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4.375 ns</a:t>
                          </a:r>
                        </a:p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2.5 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 b="0" baseline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Datapath propagation delay remains 1 clk up to ~8MB channel capacity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83869684"/>
                      </a:ext>
                    </a:extLst>
                  </a:tr>
                  <a:tr h="706374"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RD energy per bit*</a:t>
                          </a:r>
                        </a:p>
                        <a:p>
                          <a:pPr algn="l"/>
                          <a:r>
                            <a:rPr lang="en-US" sz="1000"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WR energy per bit*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0.22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0.20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>
                          <a:lvl1pPr marL="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1pPr>
                          <a:lvl2pPr marL="55403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2pPr>
                          <a:lvl3pPr marL="110807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3pPr>
                          <a:lvl4pPr marL="166210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4pPr>
                          <a:lvl5pPr marL="221614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5pPr>
                          <a:lvl6pPr marL="277017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6pPr>
                          <a:lvl7pPr marL="332421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7pPr>
                          <a:lvl8pPr marL="3878245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8pPr>
                          <a:lvl9pPr marL="4432280" algn="l" defTabSz="1108070" rtl="0" eaLnBrk="1" latinLnBrk="0" hangingPunct="1">
                            <a:defRPr sz="2181" kern="1200">
                              <a:solidFill>
                                <a:schemeClr val="dk1"/>
                              </a:solidFill>
                              <a:latin typeface="Intel Clear"/>
                              <a:ea typeface="Helvetica Neue"/>
                              <a:cs typeface="Helvetica Neue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0.30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  <a:p>
                          <a:pPr marL="0" marR="0" lvl="0" indent="0" algn="ctr" defTabSz="6096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0.28 </a:t>
                          </a:r>
                          <a:r>
                            <a:rPr lang="en-US" sz="1000" b="0" err="1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pJ</a:t>
                          </a:r>
                          <a:r>
                            <a:rPr lang="en-US" sz="1000" b="0">
                              <a:solidFill>
                                <a:schemeClr val="tx1"/>
                              </a:solidFill>
                              <a:latin typeface="Intel Clear" panose="020B0604020203020204" pitchFamily="34" charset="0"/>
                              <a:ea typeface="Intel Clear" panose="020B0604020203020204" pitchFamily="34" charset="0"/>
                              <a:cs typeface="Intel Clear" panose="020B0604020203020204" pitchFamily="34" charset="0"/>
                            </a:rPr>
                            <a:t>/bit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4848" t="-373214" r="-1212" b="-17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3883943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9918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7EEE-C2E4-70B6-3479-91083770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Disaggregated SRAM &amp; Back End 3D Packaging Aggregation</a:t>
            </a:r>
          </a:p>
        </p:txBody>
      </p:sp>
      <p:sp>
        <p:nvSpPr>
          <p:cNvPr id="552" name="Striped Right Arrow 551">
            <a:extLst>
              <a:ext uri="{FF2B5EF4-FFF2-40B4-BE49-F238E27FC236}">
                <a16:creationId xmlns:a16="http://schemas.microsoft.com/office/drawing/2014/main" id="{AED787A9-BF85-28AB-C8EF-F1B25B107111}"/>
              </a:ext>
            </a:extLst>
          </p:cNvPr>
          <p:cNvSpPr/>
          <p:nvPr/>
        </p:nvSpPr>
        <p:spPr>
          <a:xfrm>
            <a:off x="4712672" y="1094934"/>
            <a:ext cx="4167201" cy="924164"/>
          </a:xfrm>
          <a:prstGeom prst="stripedRightArrow">
            <a:avLst>
              <a:gd name="adj1" fmla="val 61877"/>
              <a:gd name="adj2" fmla="val 88004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800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endParaRPr lang="en-US" sz="3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60" name="Table 560">
            <a:extLst>
              <a:ext uri="{FF2B5EF4-FFF2-40B4-BE49-F238E27FC236}">
                <a16:creationId xmlns:a16="http://schemas.microsoft.com/office/drawing/2014/main" id="{8B5705B6-E84D-33F7-1573-CD30166D35ED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4602480"/>
          <a:ext cx="11103306" cy="9144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36141">
                  <a:extLst>
                    <a:ext uri="{9D8B030D-6E8A-4147-A177-3AD203B41FA5}">
                      <a16:colId xmlns:a16="http://schemas.microsoft.com/office/drawing/2014/main" val="2288368917"/>
                    </a:ext>
                  </a:extLst>
                </a:gridCol>
                <a:gridCol w="3312324">
                  <a:extLst>
                    <a:ext uri="{9D8B030D-6E8A-4147-A177-3AD203B41FA5}">
                      <a16:colId xmlns:a16="http://schemas.microsoft.com/office/drawing/2014/main" val="486047014"/>
                    </a:ext>
                  </a:extLst>
                </a:gridCol>
                <a:gridCol w="3448783">
                  <a:extLst>
                    <a:ext uri="{9D8B030D-6E8A-4147-A177-3AD203B41FA5}">
                      <a16:colId xmlns:a16="http://schemas.microsoft.com/office/drawing/2014/main" val="2461402924"/>
                    </a:ext>
                  </a:extLst>
                </a:gridCol>
                <a:gridCol w="3306058">
                  <a:extLst>
                    <a:ext uri="{9D8B030D-6E8A-4147-A177-3AD203B41FA5}">
                      <a16:colId xmlns:a16="http://schemas.microsoft.com/office/drawing/2014/main" val="31633866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Top</a:t>
                      </a:r>
                    </a:p>
                  </a:txBody>
                  <a:tcPr marL="18288" marR="18288"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I18A, N3E/N2,  SF2P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I18A, N3E/N2,  SF2P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I3, N4P/N6, SF4/SF5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202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</a:t>
                      </a:r>
                    </a:p>
                  </a:txBody>
                  <a:tcPr marL="18288" marR="18288"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N4P/N6(DTC/</a:t>
                      </a:r>
                      <a:r>
                        <a:rPr lang="en-US" sz="1400" b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MiM</a:t>
                      </a:r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), SF4/SF5(ISC)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36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ADM(</a:t>
                      </a:r>
                      <a:r>
                        <a:rPr lang="en-US" sz="1400" b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MiM</a:t>
                      </a:r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), N4P/N6 (DTC/</a:t>
                      </a:r>
                      <a:r>
                        <a:rPr lang="en-US" sz="1400" b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MiM</a:t>
                      </a:r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), SF4/SF5 (ISC)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I18A?, N3E/N2, SF2P?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61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Package</a:t>
                      </a:r>
                    </a:p>
                  </a:txBody>
                  <a:tcPr marL="18288" marR="18288"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SPIL/ASE/Amkor/JCET,  TSMC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Intel/TSMC/SF, SPIL/ ASE/Amkor/PTI/JCET 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TSMC/SF/Intel</a:t>
                      </a:r>
                    </a:p>
                  </a:txBody>
                  <a:tcPr marL="18288" marR="18288">
                    <a:lnL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431922"/>
                  </a:ext>
                </a:extLst>
              </a:tr>
            </a:tbl>
          </a:graphicData>
        </a:graphic>
      </p:graphicFrame>
      <p:grpSp>
        <p:nvGrpSpPr>
          <p:cNvPr id="739" name="Group 738">
            <a:extLst>
              <a:ext uri="{FF2B5EF4-FFF2-40B4-BE49-F238E27FC236}">
                <a16:creationId xmlns:a16="http://schemas.microsoft.com/office/drawing/2014/main" id="{DF7948C7-71B7-1B3A-DF60-42CF9464135A}"/>
              </a:ext>
            </a:extLst>
          </p:cNvPr>
          <p:cNvGrpSpPr>
            <a:grpSpLocks noChangeAspect="1"/>
          </p:cNvGrpSpPr>
          <p:nvPr/>
        </p:nvGrpSpPr>
        <p:grpSpPr>
          <a:xfrm>
            <a:off x="379598" y="1955538"/>
            <a:ext cx="11257109" cy="2334993"/>
            <a:chOff x="-418647" y="1371600"/>
            <a:chExt cx="12534447" cy="2599944"/>
          </a:xfrm>
        </p:grpSpPr>
        <p:grpSp>
          <p:nvGrpSpPr>
            <p:cNvPr id="387" name="Group 386">
              <a:extLst>
                <a:ext uri="{FF2B5EF4-FFF2-40B4-BE49-F238E27FC236}">
                  <a16:creationId xmlns:a16="http://schemas.microsoft.com/office/drawing/2014/main" id="{274CD74D-6C54-DC6E-F361-3E2DC7E2E20E}"/>
                </a:ext>
              </a:extLst>
            </p:cNvPr>
            <p:cNvGrpSpPr/>
            <p:nvPr/>
          </p:nvGrpSpPr>
          <p:grpSpPr>
            <a:xfrm>
              <a:off x="4718274" y="1408450"/>
              <a:ext cx="3552043" cy="2553950"/>
              <a:chOff x="4319978" y="1524000"/>
              <a:chExt cx="3552043" cy="2553950"/>
            </a:xfrm>
          </p:grpSpPr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3F5539DE-659A-E07E-83E1-9C1024DC17FB}"/>
                  </a:ext>
                </a:extLst>
              </p:cNvPr>
              <p:cNvGrpSpPr/>
              <p:nvPr/>
            </p:nvGrpSpPr>
            <p:grpSpPr>
              <a:xfrm>
                <a:off x="6265015" y="3712190"/>
                <a:ext cx="1572768" cy="365760"/>
                <a:chOff x="2770632" y="2160758"/>
                <a:chExt cx="1572768" cy="365760"/>
              </a:xfrm>
            </p:grpSpPr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DA46C164-96F6-6360-E94E-40B05D7F328A}"/>
                    </a:ext>
                  </a:extLst>
                </p:cNvPr>
                <p:cNvSpPr/>
                <p:nvPr/>
              </p:nvSpPr>
              <p:spPr>
                <a:xfrm flipV="1">
                  <a:off x="2770632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64" name="Oval 163">
                  <a:extLst>
                    <a:ext uri="{FF2B5EF4-FFF2-40B4-BE49-F238E27FC236}">
                      <a16:creationId xmlns:a16="http://schemas.microsoft.com/office/drawing/2014/main" id="{AAA9E068-76CB-5F4B-8CEF-116E87B9EF47}"/>
                    </a:ext>
                  </a:extLst>
                </p:cNvPr>
                <p:cNvSpPr/>
                <p:nvPr/>
              </p:nvSpPr>
              <p:spPr>
                <a:xfrm flipV="1">
                  <a:off x="3374136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BB699AD0-9C43-B14C-8621-92338D7DF644}"/>
                    </a:ext>
                  </a:extLst>
                </p:cNvPr>
                <p:cNvSpPr/>
                <p:nvPr/>
              </p:nvSpPr>
              <p:spPr>
                <a:xfrm flipV="1">
                  <a:off x="3977640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70EEC064-BF23-5254-F4A1-77BFE3EAD96B}"/>
                  </a:ext>
                </a:extLst>
              </p:cNvPr>
              <p:cNvGrpSpPr/>
              <p:nvPr/>
            </p:nvGrpSpPr>
            <p:grpSpPr>
              <a:xfrm>
                <a:off x="4449920" y="3712190"/>
                <a:ext cx="1572768" cy="365760"/>
                <a:chOff x="2770632" y="2160758"/>
                <a:chExt cx="1572768" cy="365760"/>
              </a:xfrm>
            </p:grpSpPr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id="{64A37E3E-0FFD-162D-E4A1-E9113BC6022B}"/>
                    </a:ext>
                  </a:extLst>
                </p:cNvPr>
                <p:cNvSpPr/>
                <p:nvPr/>
              </p:nvSpPr>
              <p:spPr>
                <a:xfrm flipV="1">
                  <a:off x="2770632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7F546EF9-4DFE-55D8-F853-6197243E6C09}"/>
                    </a:ext>
                  </a:extLst>
                </p:cNvPr>
                <p:cNvSpPr/>
                <p:nvPr/>
              </p:nvSpPr>
              <p:spPr>
                <a:xfrm flipV="1">
                  <a:off x="3374136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60" name="Oval 159">
                  <a:extLst>
                    <a:ext uri="{FF2B5EF4-FFF2-40B4-BE49-F238E27FC236}">
                      <a16:creationId xmlns:a16="http://schemas.microsoft.com/office/drawing/2014/main" id="{8F0F99F2-1A30-960C-7BFD-1A55230B2468}"/>
                    </a:ext>
                  </a:extLst>
                </p:cNvPr>
                <p:cNvSpPr/>
                <p:nvPr/>
              </p:nvSpPr>
              <p:spPr>
                <a:xfrm flipV="1">
                  <a:off x="3977640" y="216075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2A50C32D-FE53-6272-D3F0-3FC19BB7E443}"/>
                  </a:ext>
                </a:extLst>
              </p:cNvPr>
              <p:cNvGrpSpPr/>
              <p:nvPr/>
            </p:nvGrpSpPr>
            <p:grpSpPr>
              <a:xfrm>
                <a:off x="4662162" y="3048000"/>
                <a:ext cx="2845441" cy="226398"/>
                <a:chOff x="2770632" y="2799827"/>
                <a:chExt cx="2845441" cy="22639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29BDC72D-58AE-68B6-24A0-FCA0093D0AB6}"/>
                    </a:ext>
                  </a:extLst>
                </p:cNvPr>
                <p:cNvGrpSpPr/>
                <p:nvPr/>
              </p:nvGrpSpPr>
              <p:grpSpPr>
                <a:xfrm>
                  <a:off x="2770632" y="2806128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2BBC8034-BE5D-5638-F871-C83FC7553724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02693C47-8C2B-686A-4A58-08B1D519E572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5DC85984-5C5C-5789-AA3D-92B9D9CD2672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38" name="Oval 137">
                    <a:extLst>
                      <a:ext uri="{FF2B5EF4-FFF2-40B4-BE49-F238E27FC236}">
                        <a16:creationId xmlns:a16="http://schemas.microsoft.com/office/drawing/2014/main" id="{8453C163-CF7C-1F45-7F7D-B0566BE6A31D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39" name="Oval 138">
                    <a:extLst>
                      <a:ext uri="{FF2B5EF4-FFF2-40B4-BE49-F238E27FC236}">
                        <a16:creationId xmlns:a16="http://schemas.microsoft.com/office/drawing/2014/main" id="{4055A0AE-CA78-8165-E3D5-11424056BEB8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 sz="2000"/>
                  </a:p>
                </p:txBody>
              </p:sp>
              <p:grpSp>
                <p:nvGrpSpPr>
                  <p:cNvPr id="140" name="Group 139">
                    <a:extLst>
                      <a:ext uri="{FF2B5EF4-FFF2-40B4-BE49-F238E27FC236}">
                        <a16:creationId xmlns:a16="http://schemas.microsoft.com/office/drawing/2014/main" id="{E918D7C2-C197-80FA-A05C-963371DFF79F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4" name="Oval 153">
                      <a:extLst>
                        <a:ext uri="{FF2B5EF4-FFF2-40B4-BE49-F238E27FC236}">
                          <a16:creationId xmlns:a16="http://schemas.microsoft.com/office/drawing/2014/main" id="{CF121BE6-103E-1E0D-C170-2A94B3D6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F35AD614-AB4D-06A4-DBF4-1FB511B278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EACCC301-9D62-7AEE-B1D8-D58985E633F5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2" name="Oval 151">
                      <a:extLst>
                        <a:ext uri="{FF2B5EF4-FFF2-40B4-BE49-F238E27FC236}">
                          <a16:creationId xmlns:a16="http://schemas.microsoft.com/office/drawing/2014/main" id="{4CE412E1-28D4-783D-EF27-DB9EBC7CAC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53" name="Rectangle 152">
                      <a:extLst>
                        <a:ext uri="{FF2B5EF4-FFF2-40B4-BE49-F238E27FC236}">
                          <a16:creationId xmlns:a16="http://schemas.microsoft.com/office/drawing/2014/main" id="{9A29A89A-972D-BD30-7D6D-A96748D78D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F6616D2C-5B22-2BE5-B415-60BA8747EF89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0" name="Oval 149">
                      <a:extLst>
                        <a:ext uri="{FF2B5EF4-FFF2-40B4-BE49-F238E27FC236}">
                          <a16:creationId xmlns:a16="http://schemas.microsoft.com/office/drawing/2014/main" id="{66B1465D-552C-194C-BCFB-6133518EB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73D08097-10F9-DFE3-A8F5-CD0A930436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82D48993-374C-723B-BF7D-FD8ACFC489D4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8" name="Oval 147">
                      <a:extLst>
                        <a:ext uri="{FF2B5EF4-FFF2-40B4-BE49-F238E27FC236}">
                          <a16:creationId xmlns:a16="http://schemas.microsoft.com/office/drawing/2014/main" id="{36899DF2-1804-159F-4D3D-83FAB99951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B20B5FB8-C5D8-BC13-F6D2-AE698E0DAA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id="{4FB2ABAD-D2D6-4515-424E-64D38DFE85D4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6" name="Oval 145">
                      <a:extLst>
                        <a:ext uri="{FF2B5EF4-FFF2-40B4-BE49-F238E27FC236}">
                          <a16:creationId xmlns:a16="http://schemas.microsoft.com/office/drawing/2014/main" id="{BDE33081-4B46-21D4-9DE1-A2F0AF0EB2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id="{B76143D2-4491-D68A-B85B-36192D5E73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4F210D99-9805-3768-CB5A-3A8D0EEB1429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398ED89E-D1D7-C7F7-A47E-3869526018D4}"/>
                    </a:ext>
                  </a:extLst>
                </p:cNvPr>
                <p:cNvGrpSpPr/>
                <p:nvPr/>
              </p:nvGrpSpPr>
              <p:grpSpPr>
                <a:xfrm>
                  <a:off x="4226185" y="2799827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CEA48C5C-EE53-B822-072A-3A22F4F035F2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15" name="Oval 114">
                    <a:extLst>
                      <a:ext uri="{FF2B5EF4-FFF2-40B4-BE49-F238E27FC236}">
                        <a16:creationId xmlns:a16="http://schemas.microsoft.com/office/drawing/2014/main" id="{6370C110-F9E9-EF9B-C1B5-BE2BE9B64C04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16" name="Oval 115">
                    <a:extLst>
                      <a:ext uri="{FF2B5EF4-FFF2-40B4-BE49-F238E27FC236}">
                        <a16:creationId xmlns:a16="http://schemas.microsoft.com/office/drawing/2014/main" id="{9E5BE9EF-906F-76BA-EE6A-853BE9A919A6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B4812BF1-5BF1-8B11-C27E-DDF3856288A7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18" name="Oval 117">
                    <a:extLst>
                      <a:ext uri="{FF2B5EF4-FFF2-40B4-BE49-F238E27FC236}">
                        <a16:creationId xmlns:a16="http://schemas.microsoft.com/office/drawing/2014/main" id="{2D01551E-2BDE-EF91-72A1-4AD1289F8796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 sz="2000"/>
                  </a:p>
                </p:txBody>
              </p:sp>
              <p:grpSp>
                <p:nvGrpSpPr>
                  <p:cNvPr id="119" name="Group 118">
                    <a:extLst>
                      <a:ext uri="{FF2B5EF4-FFF2-40B4-BE49-F238E27FC236}">
                        <a16:creationId xmlns:a16="http://schemas.microsoft.com/office/drawing/2014/main" id="{9B0C55E6-5B0D-F536-08BA-9B1E9A855FCE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3" name="Oval 132">
                      <a:extLst>
                        <a:ext uri="{FF2B5EF4-FFF2-40B4-BE49-F238E27FC236}">
                          <a16:creationId xmlns:a16="http://schemas.microsoft.com/office/drawing/2014/main" id="{E8F5F4E0-00C6-F8E1-735B-0554DFBB24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34" name="Rectangle 133">
                      <a:extLst>
                        <a:ext uri="{FF2B5EF4-FFF2-40B4-BE49-F238E27FC236}">
                          <a16:creationId xmlns:a16="http://schemas.microsoft.com/office/drawing/2014/main" id="{4247375E-6B9D-61A3-3FC3-8D148FFCF7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20" name="Group 119">
                    <a:extLst>
                      <a:ext uri="{FF2B5EF4-FFF2-40B4-BE49-F238E27FC236}">
                        <a16:creationId xmlns:a16="http://schemas.microsoft.com/office/drawing/2014/main" id="{FA7F7538-9E5C-9F39-2CA2-EDA3E4DEFF82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1" name="Oval 130">
                      <a:extLst>
                        <a:ext uri="{FF2B5EF4-FFF2-40B4-BE49-F238E27FC236}">
                          <a16:creationId xmlns:a16="http://schemas.microsoft.com/office/drawing/2014/main" id="{89326FE4-DD25-4230-6AE4-7B20213D6B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7219CCF6-A90A-8CFD-E64C-1ABEB880C1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092E992E-4C4F-0601-D8E1-F8A9A9B53C9E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9" name="Oval 128">
                      <a:extLst>
                        <a:ext uri="{FF2B5EF4-FFF2-40B4-BE49-F238E27FC236}">
                          <a16:creationId xmlns:a16="http://schemas.microsoft.com/office/drawing/2014/main" id="{CCEAAA72-11E6-BF74-342A-7ACD82A97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8D7789EE-05BF-8F34-10D6-D9E540AEB4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02A7B60E-1197-ED7E-05C0-889061787FFB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7" name="Oval 126">
                      <a:extLst>
                        <a:ext uri="{FF2B5EF4-FFF2-40B4-BE49-F238E27FC236}">
                          <a16:creationId xmlns:a16="http://schemas.microsoft.com/office/drawing/2014/main" id="{F3CFA6FB-45B7-B686-E528-329B1CAFCD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7A14C28E-AC41-67AA-88BF-3DCB3C2435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FDE445BE-59F5-C255-576F-D7E77226674A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5" name="Oval 124">
                      <a:extLst>
                        <a:ext uri="{FF2B5EF4-FFF2-40B4-BE49-F238E27FC236}">
                          <a16:creationId xmlns:a16="http://schemas.microsoft.com/office/drawing/2014/main" id="{3C2400A1-C221-14BB-27C5-1D64087171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EE96F448-8585-CAE3-FFDD-9AA33E4927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1B52F168-6367-4B96-0F25-CD1C82143F50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D9EF7720-5C3D-F29B-93DE-0F54C5C5D6F1}"/>
                  </a:ext>
                </a:extLst>
              </p:cNvPr>
              <p:cNvSpPr/>
              <p:nvPr/>
            </p:nvSpPr>
            <p:spPr>
              <a:xfrm>
                <a:off x="4319978" y="3245924"/>
                <a:ext cx="3552043" cy="585090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D3B1E314-BC80-9EB9-432E-940C222D29CB}"/>
                  </a:ext>
                </a:extLst>
              </p:cNvPr>
              <p:cNvSpPr/>
              <p:nvPr/>
            </p:nvSpPr>
            <p:spPr>
              <a:xfrm>
                <a:off x="4449920" y="2675115"/>
                <a:ext cx="3224699" cy="464478"/>
              </a:xfrm>
              <a:prstGeom prst="roundRect">
                <a:avLst/>
              </a:prstGeom>
              <a:solidFill>
                <a:srgbClr val="8F3CC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RAM + TSV  w/ Opt. IPD (</a:t>
                </a:r>
                <a:r>
                  <a:rPr lang="en-US" sz="1200" err="1">
                    <a:latin typeface="Calibri" panose="020F0502020204030204" pitchFamily="34" charset="0"/>
                    <a:cs typeface="Calibri" panose="020F0502020204030204" pitchFamily="34" charset="0"/>
                  </a:rPr>
                  <a:t>MiM</a:t>
                </a: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/DTC etc.)</a:t>
                </a:r>
              </a:p>
            </p:txBody>
          </p:sp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id="{C8249733-02C5-BE16-3831-C2E5CEA947F5}"/>
                  </a:ext>
                </a:extLst>
              </p:cNvPr>
              <p:cNvSpPr/>
              <p:nvPr/>
            </p:nvSpPr>
            <p:spPr>
              <a:xfrm>
                <a:off x="4844121" y="1524000"/>
                <a:ext cx="968152" cy="103494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CPU</a:t>
                </a:r>
              </a:p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(FE-3D </a:t>
                </a:r>
                <a:r>
                  <a:rPr lang="en-US" sz="120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Chiplets</a:t>
                </a: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664308A0-3AC0-566C-9C8A-76715C9C7B64}"/>
                  </a:ext>
                </a:extLst>
              </p:cNvPr>
              <p:cNvSpPr/>
              <p:nvPr/>
            </p:nvSpPr>
            <p:spPr>
              <a:xfrm>
                <a:off x="6330784" y="1560349"/>
                <a:ext cx="968152" cy="998593"/>
              </a:xfrm>
              <a:prstGeom prst="roundRect">
                <a:avLst/>
              </a:prstGeom>
              <a:solidFill>
                <a:srgbClr val="005CE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(FE-3D </a:t>
                </a:r>
                <a:r>
                  <a:rPr lang="en-US" sz="120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Chiplets</a:t>
                </a: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4F68E0E-81CD-9326-487E-F3D886AC8ED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33604" y="2564707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A9A5E63B-B23A-4AF9-E215-4171F5861B05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EFB166D-1E4D-A2C0-59F1-54EF732D4A7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id="{0EBDD133-F274-637A-EE0F-C063611B0C9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8E822250-E211-E703-FD73-5E8AB2288AC9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108" name="Oval 107">
                    <a:extLst>
                      <a:ext uri="{FF2B5EF4-FFF2-40B4-BE49-F238E27FC236}">
                        <a16:creationId xmlns:a16="http://schemas.microsoft.com/office/drawing/2014/main" id="{7633369A-2BFB-85D0-A91F-9B83FAB9A25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09" name="Rectangle 108">
                    <a:extLst>
                      <a:ext uri="{FF2B5EF4-FFF2-40B4-BE49-F238E27FC236}">
                        <a16:creationId xmlns:a16="http://schemas.microsoft.com/office/drawing/2014/main" id="{DF0BEA73-D8D0-FC46-82AF-C94A4DDF509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57F8CF74-57DC-42D0-5238-D5B4DB2D2006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106" name="Oval 105">
                    <a:extLst>
                      <a:ext uri="{FF2B5EF4-FFF2-40B4-BE49-F238E27FC236}">
                        <a16:creationId xmlns:a16="http://schemas.microsoft.com/office/drawing/2014/main" id="{AB5C07BF-10EF-0521-A022-7EB79920BA4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DD69F67B-6E0C-E073-BCAC-5C9478DA06F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905D14BA-A819-C95C-D679-7096E1876D2B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104" name="Oval 103">
                    <a:extLst>
                      <a:ext uri="{FF2B5EF4-FFF2-40B4-BE49-F238E27FC236}">
                        <a16:creationId xmlns:a16="http://schemas.microsoft.com/office/drawing/2014/main" id="{3418D440-A4FE-64AD-79D4-2FE5F0491D4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EB2E9C2C-0CB0-FC88-F895-2D142CD656C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690DA7A2-0B91-188E-7E94-727BF02E4643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102" name="Oval 101">
                    <a:extLst>
                      <a:ext uri="{FF2B5EF4-FFF2-40B4-BE49-F238E27FC236}">
                        <a16:creationId xmlns:a16="http://schemas.microsoft.com/office/drawing/2014/main" id="{D6D06528-0E92-C9C1-06BA-97F45E78324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24BC4D6F-F77D-550F-460D-DC213744867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D726FFFD-EC74-DC9D-9EB1-6CB7E8C1C196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100" name="Oval 99">
                    <a:extLst>
                      <a:ext uri="{FF2B5EF4-FFF2-40B4-BE49-F238E27FC236}">
                        <a16:creationId xmlns:a16="http://schemas.microsoft.com/office/drawing/2014/main" id="{07BC1E5A-FA13-6501-7F70-F66F602C51F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101" name="Rectangle 100">
                    <a:extLst>
                      <a:ext uri="{FF2B5EF4-FFF2-40B4-BE49-F238E27FC236}">
                        <a16:creationId xmlns:a16="http://schemas.microsoft.com/office/drawing/2014/main" id="{44A8C55A-41E2-16BA-77BA-7E7248970BE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53C27179-5612-B9DE-4774-23157A1ED80F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98" name="Oval 97">
                    <a:extLst>
                      <a:ext uri="{FF2B5EF4-FFF2-40B4-BE49-F238E27FC236}">
                        <a16:creationId xmlns:a16="http://schemas.microsoft.com/office/drawing/2014/main" id="{E3847851-E82A-51C1-52D0-DA87FEA7A50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99" name="Rectangle 98">
                    <a:extLst>
                      <a:ext uri="{FF2B5EF4-FFF2-40B4-BE49-F238E27FC236}">
                        <a16:creationId xmlns:a16="http://schemas.microsoft.com/office/drawing/2014/main" id="{E27A92C3-E2AF-4F74-A45F-10FB39A3665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39A7945B-19DF-76ED-41E7-CED6526985AC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96" name="Oval 95">
                    <a:extLst>
                      <a:ext uri="{FF2B5EF4-FFF2-40B4-BE49-F238E27FC236}">
                        <a16:creationId xmlns:a16="http://schemas.microsoft.com/office/drawing/2014/main" id="{7B71E68D-96FA-2A28-21E3-A2A5D48FBA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2B88A765-4AEA-FB36-7E60-CB16A8FD12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33453EFC-FC76-2034-38AE-BF8DFB5E193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5033604" y="2559408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2E7DF649-2A39-DA7B-7951-E5C5D2DA94DF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6" name="Oval 85">
                    <a:extLst>
                      <a:ext uri="{FF2B5EF4-FFF2-40B4-BE49-F238E27FC236}">
                        <a16:creationId xmlns:a16="http://schemas.microsoft.com/office/drawing/2014/main" id="{39B29981-D27D-959D-E35D-E7E54C921AD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D7060F11-18F8-C311-CCBC-F474463D2E4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DFE047E9-99FC-8581-BB5D-452AC59359E7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4764CD7A-7C46-E721-75BD-1CF8675ED5E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5E1A6E09-CBBB-5B00-C3D6-2BE25DA5842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A9048C5A-91F2-663E-0F69-A1DF8C348637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2" name="Oval 81">
                    <a:extLst>
                      <a:ext uri="{FF2B5EF4-FFF2-40B4-BE49-F238E27FC236}">
                        <a16:creationId xmlns:a16="http://schemas.microsoft.com/office/drawing/2014/main" id="{31A64B32-FBF7-B825-8C3E-EF2DA4DC2D0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83668D2D-C581-964C-D3E5-3D02C667E7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9EEACB55-CECD-752E-A19F-A9C961ADCF22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0" name="Oval 79">
                    <a:extLst>
                      <a:ext uri="{FF2B5EF4-FFF2-40B4-BE49-F238E27FC236}">
                        <a16:creationId xmlns:a16="http://schemas.microsoft.com/office/drawing/2014/main" id="{3C8624D7-4FEA-C793-DA89-4E112A88A63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81" name="Rectangle 80">
                    <a:extLst>
                      <a:ext uri="{FF2B5EF4-FFF2-40B4-BE49-F238E27FC236}">
                        <a16:creationId xmlns:a16="http://schemas.microsoft.com/office/drawing/2014/main" id="{33242638-FE8D-A1CC-7AEF-E68AB1C8089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B8D3EB0F-6DD6-F766-8EA3-666B96BA579A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8" name="Oval 77">
                    <a:extLst>
                      <a:ext uri="{FF2B5EF4-FFF2-40B4-BE49-F238E27FC236}">
                        <a16:creationId xmlns:a16="http://schemas.microsoft.com/office/drawing/2014/main" id="{2F257521-F736-1881-045A-508E94DBF0E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1E0828AA-2830-1F51-9C81-D4A5D9209F9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B6F422ED-0A1F-AB57-8572-7A655018B413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072BD3C4-8166-2630-F4E7-CEF7FECF634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3B7659E8-E71F-7F99-F2E6-B84AC04CC45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B3E98417-A0C2-E755-CBD2-9DB39DD9FD74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4" name="Oval 73">
                    <a:extLst>
                      <a:ext uri="{FF2B5EF4-FFF2-40B4-BE49-F238E27FC236}">
                        <a16:creationId xmlns:a16="http://schemas.microsoft.com/office/drawing/2014/main" id="{028FB15C-55E0-1D59-82FC-BE5EB6C1995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F288DBB6-64FD-5FA6-F434-97FB1FFD3FA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FA46DA-C4E1-B347-EECA-62FD49AD9599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71A00BAD-1E69-EBBB-3F26-70132A0575A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4DD4BCF9-60A2-5D33-F76B-9A1229E2FF2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3F4728D4-BB2E-7368-86B3-67131F63801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525334" y="2564714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F46FAD79-EF03-0C40-FD80-4242B494EE69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00DF0B24-8681-627D-7611-B87CFD4C63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78CA3CCD-17EE-EA4C-762B-175D89B9FD5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ED742AF7-6736-7EB5-D0E3-85E4EA147766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60" name="Oval 59">
                    <a:extLst>
                      <a:ext uri="{FF2B5EF4-FFF2-40B4-BE49-F238E27FC236}">
                        <a16:creationId xmlns:a16="http://schemas.microsoft.com/office/drawing/2014/main" id="{2DF81EFD-2593-0F96-7B39-175C390D8C8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220FCB2A-A69E-AA7B-5AF3-4E867ACE197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1E7B1305-2793-7D76-B9AA-9D55FF618F17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B0C50231-DC92-A093-BB16-4E4F0FBD55C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CFC0E9A2-12AA-F4A7-3603-AAD6D5655B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685EE5C8-20F8-4F8B-4F60-B4B2A3A94F22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56" name="Oval 55">
                    <a:extLst>
                      <a:ext uri="{FF2B5EF4-FFF2-40B4-BE49-F238E27FC236}">
                        <a16:creationId xmlns:a16="http://schemas.microsoft.com/office/drawing/2014/main" id="{72D7EB83-7482-D465-1C7C-324A2BF7677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F9036E4F-F6DC-849A-D8A9-388B4454F3C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4F340C47-0522-CC3E-D7C1-8BD220C176EA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54" name="Oval 53">
                    <a:extLst>
                      <a:ext uri="{FF2B5EF4-FFF2-40B4-BE49-F238E27FC236}">
                        <a16:creationId xmlns:a16="http://schemas.microsoft.com/office/drawing/2014/main" id="{892F4B98-4E10-198C-F600-722D29AC260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C5E4CEE1-FD52-2B6F-CF11-522A08C585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E78CD9AF-23E3-B6E5-6C24-C202D5321BB2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78A2B4F5-429D-8718-201A-FD11486A70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4C3DBDD7-ED15-7E86-D413-113788189B3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28A2459E-1F58-1E9E-989F-93D0FC7CCA9A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F4EF325D-3F90-EFDC-CE18-0AF9C536A2E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ECB82FEB-9AC6-BA91-B5C7-2534AB80F4F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500D9254-9114-1B70-D38A-9C45D38D8D90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id="{15BFB7D1-0410-30B6-FA49-28918E47363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D89A0902-AA8D-74FD-74A4-E204CB10D66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09D13270-5D79-7A0C-326C-B02D83D71CD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6525334" y="2559408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D803092C-6812-BD6C-C021-91E498C075C1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52BC4FE1-C291-3826-EC01-A45DA6C600C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1EC4DBE6-3201-1B9F-344F-DB34E84EF5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97491032-2226-6CC8-A1D4-D5E7CD337EF4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046EF545-4A68-9884-AEF9-2D98BE0DF32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0A23109C-1C40-A6F4-358D-A5BB68CC457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B8BACAE1-9922-D5A6-CBBB-F7C61F64DA18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D165ACDD-E5F1-FA79-D95F-78A7D45A3E3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A7DF5602-88C2-65D9-0542-CBDA82DAA2C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1B8F49D3-9278-13CD-33C2-4248AFC6D9BF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701270B8-BE21-D1C3-86CE-E743E136B1E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438251B4-5C51-A068-09B7-E791ABCAEA7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CEADE9CB-B8EB-AE0F-B4C2-41A17860DBBA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2764ADCE-4D61-5EB2-9141-5A13F4464E3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705DAB8F-E1A8-C033-10C9-D601FEC0798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DF8A53EB-EC18-84D9-10DC-B8C1AAB90941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EA31B4F7-3A4F-27B4-53F5-61E66E990B1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CA9371F-6A5A-60E6-18C1-6209738FF5C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1B3132BA-0CF0-A677-2DAD-A30B71BCCAAF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33A810B6-EBBC-8AC5-9063-7A735915CD7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B6A861EC-6C0F-30B0-09FE-6486080581B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D3F9E611-F358-9F29-7D91-FF74C2261F45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D7A695FB-8E87-5D22-21E5-4D7B30A8B4E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3E026124-6294-E5B6-5103-0699E5F001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</p:grpSp>
        <p:sp>
          <p:nvSpPr>
            <p:cNvPr id="173" name="Rounded Rectangle 172">
              <a:extLst>
                <a:ext uri="{FF2B5EF4-FFF2-40B4-BE49-F238E27FC236}">
                  <a16:creationId xmlns:a16="http://schemas.microsoft.com/office/drawing/2014/main" id="{17D870CD-C0E1-D929-FD1F-A5EEB232FEE2}"/>
                </a:ext>
              </a:extLst>
            </p:cNvPr>
            <p:cNvSpPr/>
            <p:nvPr/>
          </p:nvSpPr>
          <p:spPr>
            <a:xfrm>
              <a:off x="1014122" y="2548625"/>
              <a:ext cx="3251146" cy="64295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4" name="Rounded Rectangle 173">
              <a:extLst>
                <a:ext uri="{FF2B5EF4-FFF2-40B4-BE49-F238E27FC236}">
                  <a16:creationId xmlns:a16="http://schemas.microsoft.com/office/drawing/2014/main" id="{6B2323F1-A394-84BF-EEBE-8319F2155046}"/>
                </a:ext>
              </a:extLst>
            </p:cNvPr>
            <p:cNvSpPr/>
            <p:nvPr/>
          </p:nvSpPr>
          <p:spPr>
            <a:xfrm>
              <a:off x="1166521" y="2329341"/>
              <a:ext cx="3014417" cy="2653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F41C1E01-73FD-E5EF-E58E-67871718891A}"/>
                </a:ext>
              </a:extLst>
            </p:cNvPr>
            <p:cNvGrpSpPr/>
            <p:nvPr/>
          </p:nvGrpSpPr>
          <p:grpSpPr>
            <a:xfrm>
              <a:off x="969997" y="3596640"/>
              <a:ext cx="3387863" cy="374904"/>
              <a:chOff x="2923032" y="2950464"/>
              <a:chExt cx="3387863" cy="374904"/>
            </a:xfrm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10E93908-2F3B-CC8E-DF42-247997663F40}"/>
                  </a:ext>
                </a:extLst>
              </p:cNvPr>
              <p:cNvGrpSpPr/>
              <p:nvPr/>
            </p:nvGrpSpPr>
            <p:grpSpPr>
              <a:xfrm>
                <a:off x="4738127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382" name="Oval 381">
                  <a:extLst>
                    <a:ext uri="{FF2B5EF4-FFF2-40B4-BE49-F238E27FC236}">
                      <a16:creationId xmlns:a16="http://schemas.microsoft.com/office/drawing/2014/main" id="{85066049-E909-ED51-1AAC-E7ADE894CEC7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3" name="Oval 382">
                  <a:extLst>
                    <a:ext uri="{FF2B5EF4-FFF2-40B4-BE49-F238E27FC236}">
                      <a16:creationId xmlns:a16="http://schemas.microsoft.com/office/drawing/2014/main" id="{AA6B5079-FD7C-92BA-D027-F8A4109C64FF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4" name="Oval 383">
                  <a:extLst>
                    <a:ext uri="{FF2B5EF4-FFF2-40B4-BE49-F238E27FC236}">
                      <a16:creationId xmlns:a16="http://schemas.microsoft.com/office/drawing/2014/main" id="{A0AEA6CC-78EB-0871-225B-525E198EDAEA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5" name="Oval 384">
                  <a:extLst>
                    <a:ext uri="{FF2B5EF4-FFF2-40B4-BE49-F238E27FC236}">
                      <a16:creationId xmlns:a16="http://schemas.microsoft.com/office/drawing/2014/main" id="{24FDCB9D-6FA0-8632-1E32-E71138111E62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6" name="Rectangle 385">
                  <a:extLst>
                    <a:ext uri="{FF2B5EF4-FFF2-40B4-BE49-F238E27FC236}">
                      <a16:creationId xmlns:a16="http://schemas.microsoft.com/office/drawing/2014/main" id="{5DC08375-9155-7ADD-7E04-542460EF1EB3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FD6DA6FF-7971-BCC9-9E43-4CA093A52AB9}"/>
                  </a:ext>
                </a:extLst>
              </p:cNvPr>
              <p:cNvGrpSpPr/>
              <p:nvPr/>
            </p:nvGrpSpPr>
            <p:grpSpPr>
              <a:xfrm>
                <a:off x="2923032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377" name="Oval 376">
                  <a:extLst>
                    <a:ext uri="{FF2B5EF4-FFF2-40B4-BE49-F238E27FC236}">
                      <a16:creationId xmlns:a16="http://schemas.microsoft.com/office/drawing/2014/main" id="{57FE0D6C-9560-679C-6B37-D10EF02A59D0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78" name="Oval 377">
                  <a:extLst>
                    <a:ext uri="{FF2B5EF4-FFF2-40B4-BE49-F238E27FC236}">
                      <a16:creationId xmlns:a16="http://schemas.microsoft.com/office/drawing/2014/main" id="{39DFA07C-453B-BB72-4C38-219436220959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79" name="Oval 378">
                  <a:extLst>
                    <a:ext uri="{FF2B5EF4-FFF2-40B4-BE49-F238E27FC236}">
                      <a16:creationId xmlns:a16="http://schemas.microsoft.com/office/drawing/2014/main" id="{FF3EE56D-19CA-9727-D0EE-523431C11EDE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0" name="Oval 379">
                  <a:extLst>
                    <a:ext uri="{FF2B5EF4-FFF2-40B4-BE49-F238E27FC236}">
                      <a16:creationId xmlns:a16="http://schemas.microsoft.com/office/drawing/2014/main" id="{AC12F823-68D2-A8D1-C030-082FDB09D5E0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81" name="Rectangle 380">
                  <a:extLst>
                    <a:ext uri="{FF2B5EF4-FFF2-40B4-BE49-F238E27FC236}">
                      <a16:creationId xmlns:a16="http://schemas.microsoft.com/office/drawing/2014/main" id="{E55D67A5-292C-AD0F-5A77-A7F41D8EFA36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9805F7D2-4C78-D1C3-1590-6AF8D4CD5802}"/>
                </a:ext>
              </a:extLst>
            </p:cNvPr>
            <p:cNvGrpSpPr/>
            <p:nvPr/>
          </p:nvGrpSpPr>
          <p:grpSpPr>
            <a:xfrm>
              <a:off x="1821712" y="2903965"/>
              <a:ext cx="786384" cy="218046"/>
              <a:chOff x="3374136" y="2807208"/>
              <a:chExt cx="786384" cy="218046"/>
            </a:xfrm>
          </p:grpSpPr>
          <p:sp>
            <p:nvSpPr>
              <p:cNvPr id="363" name="Oval 362">
                <a:extLst>
                  <a:ext uri="{FF2B5EF4-FFF2-40B4-BE49-F238E27FC236}">
                    <a16:creationId xmlns:a16="http://schemas.microsoft.com/office/drawing/2014/main" id="{93BD27BE-DC68-E85F-C560-ED74E3B58385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364" name="Oval 363">
                <a:extLst>
                  <a:ext uri="{FF2B5EF4-FFF2-40B4-BE49-F238E27FC236}">
                    <a16:creationId xmlns:a16="http://schemas.microsoft.com/office/drawing/2014/main" id="{5DBF85F2-F94B-4FC5-6A48-3EEC88C98CD5}"/>
                  </a:ext>
                </a:extLst>
              </p:cNvPr>
              <p:cNvSpPr/>
              <p:nvPr/>
            </p:nvSpPr>
            <p:spPr>
              <a:xfrm flipV="1">
                <a:off x="3675888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365" name="Oval 364">
                <a:extLst>
                  <a:ext uri="{FF2B5EF4-FFF2-40B4-BE49-F238E27FC236}">
                    <a16:creationId xmlns:a16="http://schemas.microsoft.com/office/drawing/2014/main" id="{087AA2C7-83DD-E1D7-4510-E4A6F86883D5}"/>
                  </a:ext>
                </a:extLst>
              </p:cNvPr>
              <p:cNvSpPr/>
              <p:nvPr/>
            </p:nvSpPr>
            <p:spPr>
              <a:xfrm flipV="1">
                <a:off x="3977640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366" name="Group 365">
                <a:extLst>
                  <a:ext uri="{FF2B5EF4-FFF2-40B4-BE49-F238E27FC236}">
                    <a16:creationId xmlns:a16="http://schemas.microsoft.com/office/drawing/2014/main" id="{21F58FEE-F643-FD42-AC8F-4F415A70E31B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373" name="Oval 372">
                  <a:extLst>
                    <a:ext uri="{FF2B5EF4-FFF2-40B4-BE49-F238E27FC236}">
                      <a16:creationId xmlns:a16="http://schemas.microsoft.com/office/drawing/2014/main" id="{7F4A8101-ABA2-C1A6-CE27-3741501F15A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C2AB3206-4B86-732C-90F7-B605C2D93BD2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367" name="Group 366">
                <a:extLst>
                  <a:ext uri="{FF2B5EF4-FFF2-40B4-BE49-F238E27FC236}">
                    <a16:creationId xmlns:a16="http://schemas.microsoft.com/office/drawing/2014/main" id="{57825D4F-1055-B5A7-0221-49F6ADC2CF1A}"/>
                  </a:ext>
                </a:extLst>
              </p:cNvPr>
              <p:cNvGrpSpPr/>
              <p:nvPr/>
            </p:nvGrpSpPr>
            <p:grpSpPr>
              <a:xfrm>
                <a:off x="3722520" y="2898380"/>
                <a:ext cx="93468" cy="124178"/>
                <a:chOff x="1752599" y="1570252"/>
                <a:chExt cx="93468" cy="124178"/>
              </a:xfrm>
            </p:grpSpPr>
            <p:sp>
              <p:nvSpPr>
                <p:cNvPr id="371" name="Oval 370">
                  <a:extLst>
                    <a:ext uri="{FF2B5EF4-FFF2-40B4-BE49-F238E27FC236}">
                      <a16:creationId xmlns:a16="http://schemas.microsoft.com/office/drawing/2014/main" id="{B3396AA2-489F-E326-A4FD-FD73DD26724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54792EBB-631C-895A-569E-B7166A96958C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368" name="Group 367">
                <a:extLst>
                  <a:ext uri="{FF2B5EF4-FFF2-40B4-BE49-F238E27FC236}">
                    <a16:creationId xmlns:a16="http://schemas.microsoft.com/office/drawing/2014/main" id="{EF505D91-E4F3-F038-662B-F8726EA02E84}"/>
                  </a:ext>
                </a:extLst>
              </p:cNvPr>
              <p:cNvGrpSpPr/>
              <p:nvPr/>
            </p:nvGrpSpPr>
            <p:grpSpPr>
              <a:xfrm>
                <a:off x="4020846" y="2899728"/>
                <a:ext cx="93468" cy="124178"/>
                <a:chOff x="1752599" y="1570252"/>
                <a:chExt cx="93468" cy="124178"/>
              </a:xfrm>
            </p:grpSpPr>
            <p:sp>
              <p:nvSpPr>
                <p:cNvPr id="369" name="Oval 368">
                  <a:extLst>
                    <a:ext uri="{FF2B5EF4-FFF2-40B4-BE49-F238E27FC236}">
                      <a16:creationId xmlns:a16="http://schemas.microsoft.com/office/drawing/2014/main" id="{F3F29EC4-8EB2-F983-6583-11A9A83AD72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3FCAB88B-1C51-F90D-E6B8-079C0078814C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323D4CBB-F13D-451D-BBDE-8DC5AD95AAC5}"/>
                </a:ext>
              </a:extLst>
            </p:cNvPr>
            <p:cNvGrpSpPr/>
            <p:nvPr/>
          </p:nvGrpSpPr>
          <p:grpSpPr>
            <a:xfrm>
              <a:off x="3183253" y="2893614"/>
              <a:ext cx="415443" cy="227462"/>
              <a:chOff x="3141573" y="2803158"/>
              <a:chExt cx="415443" cy="227462"/>
            </a:xfrm>
          </p:grpSpPr>
          <p:sp>
            <p:nvSpPr>
              <p:cNvPr id="352" name="Oval 351">
                <a:extLst>
                  <a:ext uri="{FF2B5EF4-FFF2-40B4-BE49-F238E27FC236}">
                    <a16:creationId xmlns:a16="http://schemas.microsoft.com/office/drawing/2014/main" id="{4C97349E-A25C-7E60-F047-5446F8FDF8A5}"/>
                  </a:ext>
                </a:extLst>
              </p:cNvPr>
              <p:cNvSpPr/>
              <p:nvPr/>
            </p:nvSpPr>
            <p:spPr>
              <a:xfrm flipV="1">
                <a:off x="3141573" y="280315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353" name="Oval 352">
                <a:extLst>
                  <a:ext uri="{FF2B5EF4-FFF2-40B4-BE49-F238E27FC236}">
                    <a16:creationId xmlns:a16="http://schemas.microsoft.com/office/drawing/2014/main" id="{63490CC4-3D0D-EDE3-A046-3C3449316F44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F5609FE0-E9AB-A406-7400-44CEDDAD7E15}"/>
                  </a:ext>
                </a:extLst>
              </p:cNvPr>
              <p:cNvSpPr/>
              <p:nvPr/>
            </p:nvSpPr>
            <p:spPr>
              <a:xfrm>
                <a:off x="3195349" y="2957468"/>
                <a:ext cx="91440" cy="7315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1CAD7979-80B1-2604-B795-01CEDFEEA307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357" name="Oval 356">
                  <a:extLst>
                    <a:ext uri="{FF2B5EF4-FFF2-40B4-BE49-F238E27FC236}">
                      <a16:creationId xmlns:a16="http://schemas.microsoft.com/office/drawing/2014/main" id="{45217D95-AD9C-9806-E8D9-AFCEB4526FD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BEAB93AD-044A-5C65-4639-477131FB1A7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9A17F0E9-D6D2-ABD1-7B5C-AF4B08DC384A}"/>
                </a:ext>
              </a:extLst>
            </p:cNvPr>
            <p:cNvGrpSpPr/>
            <p:nvPr/>
          </p:nvGrpSpPr>
          <p:grpSpPr>
            <a:xfrm>
              <a:off x="1401277" y="1402317"/>
              <a:ext cx="2501403" cy="1082264"/>
              <a:chOff x="7700889" y="4191930"/>
              <a:chExt cx="2501403" cy="1082264"/>
            </a:xfrm>
          </p:grpSpPr>
          <p:sp>
            <p:nvSpPr>
              <p:cNvPr id="249" name="Rounded Rectangle 248">
                <a:extLst>
                  <a:ext uri="{FF2B5EF4-FFF2-40B4-BE49-F238E27FC236}">
                    <a16:creationId xmlns:a16="http://schemas.microsoft.com/office/drawing/2014/main" id="{523F29D9-3C7C-F3C3-4264-C4A25ED89784}"/>
                  </a:ext>
                </a:extLst>
              </p:cNvPr>
              <p:cNvSpPr/>
              <p:nvPr/>
            </p:nvSpPr>
            <p:spPr>
              <a:xfrm>
                <a:off x="7700889" y="4191930"/>
                <a:ext cx="991447" cy="957220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CPU</a:t>
                </a:r>
              </a:p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(FE-3D </a:t>
                </a:r>
                <a:r>
                  <a:rPr lang="en-US" sz="120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Chiplets</a:t>
                </a: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sp>
            <p:nvSpPr>
              <p:cNvPr id="250" name="Rounded Rectangle 249">
                <a:extLst>
                  <a:ext uri="{FF2B5EF4-FFF2-40B4-BE49-F238E27FC236}">
                    <a16:creationId xmlns:a16="http://schemas.microsoft.com/office/drawing/2014/main" id="{1A973B2C-024A-4FC6-F1F4-A8C84FBD4896}"/>
                  </a:ext>
                </a:extLst>
              </p:cNvPr>
              <p:cNvSpPr/>
              <p:nvPr/>
            </p:nvSpPr>
            <p:spPr>
              <a:xfrm>
                <a:off x="9210846" y="4191930"/>
                <a:ext cx="991446" cy="957219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  <a:p>
                <a:pPr algn="ctr"/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(FE-3D </a:t>
                </a:r>
                <a:r>
                  <a:rPr lang="en-US" sz="120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Chiplets</a:t>
                </a: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47CC08D6-23F5-2A26-4EE6-FD827A2D89C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13666" y="5154915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E7C48C30-746F-A639-915C-AE140807775C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49" name="Oval 348">
                    <a:extLst>
                      <a:ext uri="{FF2B5EF4-FFF2-40B4-BE49-F238E27FC236}">
                        <a16:creationId xmlns:a16="http://schemas.microsoft.com/office/drawing/2014/main" id="{0DF474EB-0E95-D8EA-245C-FEF01762E7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C8758FE1-728E-1FD8-1B82-CEACDACA96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28" name="Group 327">
                  <a:extLst>
                    <a:ext uri="{FF2B5EF4-FFF2-40B4-BE49-F238E27FC236}">
                      <a16:creationId xmlns:a16="http://schemas.microsoft.com/office/drawing/2014/main" id="{F1EAF268-1065-0DD3-665B-18F8B560C25D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47" name="Oval 346">
                    <a:extLst>
                      <a:ext uri="{FF2B5EF4-FFF2-40B4-BE49-F238E27FC236}">
                        <a16:creationId xmlns:a16="http://schemas.microsoft.com/office/drawing/2014/main" id="{B1A122A2-3485-337D-3958-C0CC02FA07A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48" name="Rectangle 347">
                    <a:extLst>
                      <a:ext uri="{FF2B5EF4-FFF2-40B4-BE49-F238E27FC236}">
                        <a16:creationId xmlns:a16="http://schemas.microsoft.com/office/drawing/2014/main" id="{632D533E-651A-ECC8-796C-A00BEF6C58D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18F8B2E7-8B29-4507-E596-3142556CECD8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45" name="Oval 344">
                    <a:extLst>
                      <a:ext uri="{FF2B5EF4-FFF2-40B4-BE49-F238E27FC236}">
                        <a16:creationId xmlns:a16="http://schemas.microsoft.com/office/drawing/2014/main" id="{0840CCF4-65AB-0395-474B-27A9FC9A1BF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id="{B819C5FA-78E7-F250-09DE-9244C0491A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CB4C201E-8914-E639-C7D0-72F08F9879B3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43" name="Oval 342">
                    <a:extLst>
                      <a:ext uri="{FF2B5EF4-FFF2-40B4-BE49-F238E27FC236}">
                        <a16:creationId xmlns:a16="http://schemas.microsoft.com/office/drawing/2014/main" id="{86A7A25C-A25F-AC76-2746-ECE23C69682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76F02E6C-FF24-58A5-3471-988D4ED32BA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31" name="Group 330">
                  <a:extLst>
                    <a:ext uri="{FF2B5EF4-FFF2-40B4-BE49-F238E27FC236}">
                      <a16:creationId xmlns:a16="http://schemas.microsoft.com/office/drawing/2014/main" id="{D76A35E1-32B9-707E-AB86-A5817802F55F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41" name="Oval 340">
                    <a:extLst>
                      <a:ext uri="{FF2B5EF4-FFF2-40B4-BE49-F238E27FC236}">
                        <a16:creationId xmlns:a16="http://schemas.microsoft.com/office/drawing/2014/main" id="{D682785C-CD15-14D1-671E-9DA3BC7BC2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5A539099-BE83-0645-D87B-9A0CDD8625D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32" name="Group 331">
                  <a:extLst>
                    <a:ext uri="{FF2B5EF4-FFF2-40B4-BE49-F238E27FC236}">
                      <a16:creationId xmlns:a16="http://schemas.microsoft.com/office/drawing/2014/main" id="{C65EF652-7D76-04CF-923F-8B36E36353B8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39" name="Oval 338">
                    <a:extLst>
                      <a:ext uri="{FF2B5EF4-FFF2-40B4-BE49-F238E27FC236}">
                        <a16:creationId xmlns:a16="http://schemas.microsoft.com/office/drawing/2014/main" id="{2345359B-2C7E-5E48-1830-3E06169AD78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40" name="Rectangle 339">
                    <a:extLst>
                      <a:ext uri="{FF2B5EF4-FFF2-40B4-BE49-F238E27FC236}">
                        <a16:creationId xmlns:a16="http://schemas.microsoft.com/office/drawing/2014/main" id="{E37B98D8-68F1-712A-818B-1054F9CA09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33" name="Group 332">
                  <a:extLst>
                    <a:ext uri="{FF2B5EF4-FFF2-40B4-BE49-F238E27FC236}">
                      <a16:creationId xmlns:a16="http://schemas.microsoft.com/office/drawing/2014/main" id="{164BA7D9-04F4-74E9-2230-662B5C5A18C4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37" name="Oval 336">
                    <a:extLst>
                      <a:ext uri="{FF2B5EF4-FFF2-40B4-BE49-F238E27FC236}">
                        <a16:creationId xmlns:a16="http://schemas.microsoft.com/office/drawing/2014/main" id="{96F90341-6D64-1598-CD37-3088E47E31B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38" name="Rectangle 337">
                    <a:extLst>
                      <a:ext uri="{FF2B5EF4-FFF2-40B4-BE49-F238E27FC236}">
                        <a16:creationId xmlns:a16="http://schemas.microsoft.com/office/drawing/2014/main" id="{9B50B419-9C81-0595-6FE1-478F535CD10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34" name="Group 333">
                  <a:extLst>
                    <a:ext uri="{FF2B5EF4-FFF2-40B4-BE49-F238E27FC236}">
                      <a16:creationId xmlns:a16="http://schemas.microsoft.com/office/drawing/2014/main" id="{F8040E68-15B0-9C14-134A-3513D8AC2044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35" name="Oval 334">
                    <a:extLst>
                      <a:ext uri="{FF2B5EF4-FFF2-40B4-BE49-F238E27FC236}">
                        <a16:creationId xmlns:a16="http://schemas.microsoft.com/office/drawing/2014/main" id="{EE548FEC-1A97-FB9C-20F9-DE8A1491F86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36" name="Rectangle 335">
                    <a:extLst>
                      <a:ext uri="{FF2B5EF4-FFF2-40B4-BE49-F238E27FC236}">
                        <a16:creationId xmlns:a16="http://schemas.microsoft.com/office/drawing/2014/main" id="{84F3FCB8-7516-DE54-E264-847462776B9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B4E29410-5A44-CC6A-20EC-7B26BFBBC7F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791366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303" name="Group 302">
                  <a:extLst>
                    <a:ext uri="{FF2B5EF4-FFF2-40B4-BE49-F238E27FC236}">
                      <a16:creationId xmlns:a16="http://schemas.microsoft.com/office/drawing/2014/main" id="{F0F7D4D4-2EE0-F17E-4B58-0A1DC70DF875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5" name="Oval 324">
                    <a:extLst>
                      <a:ext uri="{FF2B5EF4-FFF2-40B4-BE49-F238E27FC236}">
                        <a16:creationId xmlns:a16="http://schemas.microsoft.com/office/drawing/2014/main" id="{1C1AB469-4842-C2EF-EE6A-2C1B5C63984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id="{F52B6409-34AA-BA0C-274A-5FDCBEC26F0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288D6D6E-E72C-0C3C-EFC9-BE76CC9382F3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3" name="Oval 322">
                    <a:extLst>
                      <a:ext uri="{FF2B5EF4-FFF2-40B4-BE49-F238E27FC236}">
                        <a16:creationId xmlns:a16="http://schemas.microsoft.com/office/drawing/2014/main" id="{D978FE14-F018-6E8D-EC75-E3586295275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id="{AF7D4B5A-C8E9-98FE-FD37-D923FDF786D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0B9E496D-B6C4-C9F6-0095-270F7247A022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1" name="Oval 320">
                    <a:extLst>
                      <a:ext uri="{FF2B5EF4-FFF2-40B4-BE49-F238E27FC236}">
                        <a16:creationId xmlns:a16="http://schemas.microsoft.com/office/drawing/2014/main" id="{0AB26A98-0526-381C-1D9B-64EB7390710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22" name="Rectangle 321">
                    <a:extLst>
                      <a:ext uri="{FF2B5EF4-FFF2-40B4-BE49-F238E27FC236}">
                        <a16:creationId xmlns:a16="http://schemas.microsoft.com/office/drawing/2014/main" id="{2DF3352A-E0FC-58C1-32A9-4376EAD57D3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52A0C96A-6D0C-3933-8225-C521C91B7272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9" name="Oval 318">
                    <a:extLst>
                      <a:ext uri="{FF2B5EF4-FFF2-40B4-BE49-F238E27FC236}">
                        <a16:creationId xmlns:a16="http://schemas.microsoft.com/office/drawing/2014/main" id="{6A6ACD28-FF7E-6F29-748B-A4569F8D486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20" name="Rectangle 319">
                    <a:extLst>
                      <a:ext uri="{FF2B5EF4-FFF2-40B4-BE49-F238E27FC236}">
                        <a16:creationId xmlns:a16="http://schemas.microsoft.com/office/drawing/2014/main" id="{7CD1460A-74FA-437E-D218-BB5182ABCDE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7" name="Group 306">
                  <a:extLst>
                    <a:ext uri="{FF2B5EF4-FFF2-40B4-BE49-F238E27FC236}">
                      <a16:creationId xmlns:a16="http://schemas.microsoft.com/office/drawing/2014/main" id="{9111C6E0-E4E1-FE4A-F9BD-F66A409BED06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7" name="Oval 316">
                    <a:extLst>
                      <a:ext uri="{FF2B5EF4-FFF2-40B4-BE49-F238E27FC236}">
                        <a16:creationId xmlns:a16="http://schemas.microsoft.com/office/drawing/2014/main" id="{7CE54AFC-DFB3-C661-C114-4B2E169D8B4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18" name="Rectangle 317">
                    <a:extLst>
                      <a:ext uri="{FF2B5EF4-FFF2-40B4-BE49-F238E27FC236}">
                        <a16:creationId xmlns:a16="http://schemas.microsoft.com/office/drawing/2014/main" id="{0EC05549-9B97-A45B-B062-32B248BC06D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8" name="Group 307">
                  <a:extLst>
                    <a:ext uri="{FF2B5EF4-FFF2-40B4-BE49-F238E27FC236}">
                      <a16:creationId xmlns:a16="http://schemas.microsoft.com/office/drawing/2014/main" id="{F03D668D-1C65-8184-ADF5-32E3D62C9A88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5" name="Oval 314">
                    <a:extLst>
                      <a:ext uri="{FF2B5EF4-FFF2-40B4-BE49-F238E27FC236}">
                        <a16:creationId xmlns:a16="http://schemas.microsoft.com/office/drawing/2014/main" id="{98ED2577-D380-0E7D-713D-20CF61C2FBA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id="{ACBFD2A0-2D1B-2ECC-0249-E6915BAED82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09" name="Group 308">
                  <a:extLst>
                    <a:ext uri="{FF2B5EF4-FFF2-40B4-BE49-F238E27FC236}">
                      <a16:creationId xmlns:a16="http://schemas.microsoft.com/office/drawing/2014/main" id="{3707649D-E17D-7B36-ED7D-CDEEB90DB16E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3" name="Oval 312">
                    <a:extLst>
                      <a:ext uri="{FF2B5EF4-FFF2-40B4-BE49-F238E27FC236}">
                        <a16:creationId xmlns:a16="http://schemas.microsoft.com/office/drawing/2014/main" id="{154540B1-79E4-FDCC-3342-5AB7FEA94D8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id="{28069F4F-973D-495F-E8B8-36014AE60BD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310" name="Group 309">
                  <a:extLst>
                    <a:ext uri="{FF2B5EF4-FFF2-40B4-BE49-F238E27FC236}">
                      <a16:creationId xmlns:a16="http://schemas.microsoft.com/office/drawing/2014/main" id="{4E7E667C-8201-A54A-5DF4-20648EE01F9A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1" name="Oval 310">
                    <a:extLst>
                      <a:ext uri="{FF2B5EF4-FFF2-40B4-BE49-F238E27FC236}">
                        <a16:creationId xmlns:a16="http://schemas.microsoft.com/office/drawing/2014/main" id="{EF1BEDAE-14EA-41A8-CFBC-ED4DC890C4C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12" name="Rectangle 311">
                    <a:extLst>
                      <a:ext uri="{FF2B5EF4-FFF2-40B4-BE49-F238E27FC236}">
                        <a16:creationId xmlns:a16="http://schemas.microsoft.com/office/drawing/2014/main" id="{E20DF9F9-C717-1070-2441-77892447738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5543E31E-FB92-687F-6CAB-EF462EB58F0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405396" y="5154922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C9CF84AB-5EF8-0F88-242E-BF42CD6C2917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301" name="Oval 300">
                    <a:extLst>
                      <a:ext uri="{FF2B5EF4-FFF2-40B4-BE49-F238E27FC236}">
                        <a16:creationId xmlns:a16="http://schemas.microsoft.com/office/drawing/2014/main" id="{D377577D-35D9-4019-D908-D7580F5D34F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02" name="Rectangle 301">
                    <a:extLst>
                      <a:ext uri="{FF2B5EF4-FFF2-40B4-BE49-F238E27FC236}">
                        <a16:creationId xmlns:a16="http://schemas.microsoft.com/office/drawing/2014/main" id="{D6951EE2-D897-00D8-8B8E-126CEC2A079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44F6EC28-554A-FDD1-B080-3A7E6FD9CEBE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299" name="Oval 298">
                    <a:extLst>
                      <a:ext uri="{FF2B5EF4-FFF2-40B4-BE49-F238E27FC236}">
                        <a16:creationId xmlns:a16="http://schemas.microsoft.com/office/drawing/2014/main" id="{FF76AD47-8BAF-755D-80B3-EBD494A37AF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300" name="Rectangle 299">
                    <a:extLst>
                      <a:ext uri="{FF2B5EF4-FFF2-40B4-BE49-F238E27FC236}">
                        <a16:creationId xmlns:a16="http://schemas.microsoft.com/office/drawing/2014/main" id="{C8A2678E-609D-6AE4-1E64-14EFE5A62D1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1" name="Group 280">
                  <a:extLst>
                    <a:ext uri="{FF2B5EF4-FFF2-40B4-BE49-F238E27FC236}">
                      <a16:creationId xmlns:a16="http://schemas.microsoft.com/office/drawing/2014/main" id="{568E6106-C03A-EF09-4CDF-3743D4444BB0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297" name="Oval 296">
                    <a:extLst>
                      <a:ext uri="{FF2B5EF4-FFF2-40B4-BE49-F238E27FC236}">
                        <a16:creationId xmlns:a16="http://schemas.microsoft.com/office/drawing/2014/main" id="{3F724F18-D33D-F813-EF8D-6B3B227371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8" name="Rectangle 297">
                    <a:extLst>
                      <a:ext uri="{FF2B5EF4-FFF2-40B4-BE49-F238E27FC236}">
                        <a16:creationId xmlns:a16="http://schemas.microsoft.com/office/drawing/2014/main" id="{FF490B8E-3D8A-D11A-D9E6-57AC6787AA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2" name="Group 281">
                  <a:extLst>
                    <a:ext uri="{FF2B5EF4-FFF2-40B4-BE49-F238E27FC236}">
                      <a16:creationId xmlns:a16="http://schemas.microsoft.com/office/drawing/2014/main" id="{B6ADD5FD-F358-689F-85AF-4B08EA291B41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295" name="Oval 294">
                    <a:extLst>
                      <a:ext uri="{FF2B5EF4-FFF2-40B4-BE49-F238E27FC236}">
                        <a16:creationId xmlns:a16="http://schemas.microsoft.com/office/drawing/2014/main" id="{CFFE2289-CD00-8742-7319-EE254491DA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6" name="Rectangle 295">
                    <a:extLst>
                      <a:ext uri="{FF2B5EF4-FFF2-40B4-BE49-F238E27FC236}">
                        <a16:creationId xmlns:a16="http://schemas.microsoft.com/office/drawing/2014/main" id="{CFE539E3-CAF5-EA46-4F3B-1834AF3A679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3" name="Group 282">
                  <a:extLst>
                    <a:ext uri="{FF2B5EF4-FFF2-40B4-BE49-F238E27FC236}">
                      <a16:creationId xmlns:a16="http://schemas.microsoft.com/office/drawing/2014/main" id="{D7E38AA3-3604-34CC-D3EB-F35FAF54BEC8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293" name="Oval 292">
                    <a:extLst>
                      <a:ext uri="{FF2B5EF4-FFF2-40B4-BE49-F238E27FC236}">
                        <a16:creationId xmlns:a16="http://schemas.microsoft.com/office/drawing/2014/main" id="{319D228A-5CCE-34D1-D471-EFD49E5DA0C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D65274E2-CBAE-D87E-E6CE-56064AC3B4D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4" name="Group 283">
                  <a:extLst>
                    <a:ext uri="{FF2B5EF4-FFF2-40B4-BE49-F238E27FC236}">
                      <a16:creationId xmlns:a16="http://schemas.microsoft.com/office/drawing/2014/main" id="{2D154F70-8866-97BA-5DF1-502B8A937D93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291" name="Oval 290">
                    <a:extLst>
                      <a:ext uri="{FF2B5EF4-FFF2-40B4-BE49-F238E27FC236}">
                        <a16:creationId xmlns:a16="http://schemas.microsoft.com/office/drawing/2014/main" id="{75D87D7C-2A36-1A03-47DD-A675081E7BC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C9433BA1-6014-0DA4-50E5-61594387C72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5" name="Group 284">
                  <a:extLst>
                    <a:ext uri="{FF2B5EF4-FFF2-40B4-BE49-F238E27FC236}">
                      <a16:creationId xmlns:a16="http://schemas.microsoft.com/office/drawing/2014/main" id="{8023C6FA-86C5-DE8E-CA19-19AB234B783D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289" name="Oval 288">
                    <a:extLst>
                      <a:ext uri="{FF2B5EF4-FFF2-40B4-BE49-F238E27FC236}">
                        <a16:creationId xmlns:a16="http://schemas.microsoft.com/office/drawing/2014/main" id="{B6F6045E-2A65-2E4D-0A94-F2E9FEF06B2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DACADFAA-7E18-87AF-9918-24D9D8B1DA7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86" name="Group 285">
                  <a:extLst>
                    <a:ext uri="{FF2B5EF4-FFF2-40B4-BE49-F238E27FC236}">
                      <a16:creationId xmlns:a16="http://schemas.microsoft.com/office/drawing/2014/main" id="{6A592C67-1243-8784-CF9F-16A266777C35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287" name="Oval 286">
                    <a:extLst>
                      <a:ext uri="{FF2B5EF4-FFF2-40B4-BE49-F238E27FC236}">
                        <a16:creationId xmlns:a16="http://schemas.microsoft.com/office/drawing/2014/main" id="{7CEDC0AD-B092-9BCF-A976-59D0AD9A213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6FC508F1-3EAF-964F-C765-1A19CBF831F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31496AF6-69A8-5939-A16A-C982C7EF1C6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940539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DDCD421A-ED56-B03C-83F9-6B97E3C3E02F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7" name="Oval 276">
                    <a:extLst>
                      <a:ext uri="{FF2B5EF4-FFF2-40B4-BE49-F238E27FC236}">
                        <a16:creationId xmlns:a16="http://schemas.microsoft.com/office/drawing/2014/main" id="{6F9364E2-1417-F945-F757-11765142763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8" name="Rectangle 277">
                    <a:extLst>
                      <a:ext uri="{FF2B5EF4-FFF2-40B4-BE49-F238E27FC236}">
                        <a16:creationId xmlns:a16="http://schemas.microsoft.com/office/drawing/2014/main" id="{34DF6725-FC78-62D7-6868-05AC66B901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E302F02F-5A13-E139-C93C-3FBE81E33A8E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5" name="Oval 274">
                    <a:extLst>
                      <a:ext uri="{FF2B5EF4-FFF2-40B4-BE49-F238E27FC236}">
                        <a16:creationId xmlns:a16="http://schemas.microsoft.com/office/drawing/2014/main" id="{EBE6D10E-EA47-A123-E2F3-DC3ECAF517D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6" name="Rectangle 275">
                    <a:extLst>
                      <a:ext uri="{FF2B5EF4-FFF2-40B4-BE49-F238E27FC236}">
                        <a16:creationId xmlns:a16="http://schemas.microsoft.com/office/drawing/2014/main" id="{6EEDE0BB-2C5D-B3A6-A543-489519C426B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57" name="Group 256">
                  <a:extLst>
                    <a:ext uri="{FF2B5EF4-FFF2-40B4-BE49-F238E27FC236}">
                      <a16:creationId xmlns:a16="http://schemas.microsoft.com/office/drawing/2014/main" id="{C88D8790-6368-E74B-9CE6-906380752168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3" name="Oval 272">
                    <a:extLst>
                      <a:ext uri="{FF2B5EF4-FFF2-40B4-BE49-F238E27FC236}">
                        <a16:creationId xmlns:a16="http://schemas.microsoft.com/office/drawing/2014/main" id="{ABFDD1E7-A084-E58E-746C-8AA57756D08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id="{3DEA8E85-A6DE-52D9-54C1-9AC0C5EA139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58" name="Group 257">
                  <a:extLst>
                    <a:ext uri="{FF2B5EF4-FFF2-40B4-BE49-F238E27FC236}">
                      <a16:creationId xmlns:a16="http://schemas.microsoft.com/office/drawing/2014/main" id="{BC383C1A-BAD4-D808-F97A-842450BF1D98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1" name="Oval 270">
                    <a:extLst>
                      <a:ext uri="{FF2B5EF4-FFF2-40B4-BE49-F238E27FC236}">
                        <a16:creationId xmlns:a16="http://schemas.microsoft.com/office/drawing/2014/main" id="{4088BFCB-5E6F-AEE6-1F59-8099F707EBD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2" name="Rectangle 271">
                    <a:extLst>
                      <a:ext uri="{FF2B5EF4-FFF2-40B4-BE49-F238E27FC236}">
                        <a16:creationId xmlns:a16="http://schemas.microsoft.com/office/drawing/2014/main" id="{67C883B9-6EBD-D586-C206-E85EF25A4DF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59" name="Group 258">
                  <a:extLst>
                    <a:ext uri="{FF2B5EF4-FFF2-40B4-BE49-F238E27FC236}">
                      <a16:creationId xmlns:a16="http://schemas.microsoft.com/office/drawing/2014/main" id="{0B172494-7B1D-B0D2-9E84-8DA9F07DC8B6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9" name="Oval 268">
                    <a:extLst>
                      <a:ext uri="{FF2B5EF4-FFF2-40B4-BE49-F238E27FC236}">
                        <a16:creationId xmlns:a16="http://schemas.microsoft.com/office/drawing/2014/main" id="{78A3A1F6-2639-0DFC-078F-B21167339A0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70" name="Rectangle 269">
                    <a:extLst>
                      <a:ext uri="{FF2B5EF4-FFF2-40B4-BE49-F238E27FC236}">
                        <a16:creationId xmlns:a16="http://schemas.microsoft.com/office/drawing/2014/main" id="{7B330B4B-203C-2AB8-C9F9-30570A63CA0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60" name="Group 259">
                  <a:extLst>
                    <a:ext uri="{FF2B5EF4-FFF2-40B4-BE49-F238E27FC236}">
                      <a16:creationId xmlns:a16="http://schemas.microsoft.com/office/drawing/2014/main" id="{59E2D03C-AC06-3740-668F-992301F01EFE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7" name="Oval 266">
                    <a:extLst>
                      <a:ext uri="{FF2B5EF4-FFF2-40B4-BE49-F238E27FC236}">
                        <a16:creationId xmlns:a16="http://schemas.microsoft.com/office/drawing/2014/main" id="{73FADF7E-8A79-CA8E-DFF5-5015C4F7405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68" name="Rectangle 267">
                    <a:extLst>
                      <a:ext uri="{FF2B5EF4-FFF2-40B4-BE49-F238E27FC236}">
                        <a16:creationId xmlns:a16="http://schemas.microsoft.com/office/drawing/2014/main" id="{0BBB7153-CAF3-6AEC-7B25-076142C945A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3728BDDD-E82C-8510-8C61-26C9D98EDE51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5" name="Oval 264">
                    <a:extLst>
                      <a:ext uri="{FF2B5EF4-FFF2-40B4-BE49-F238E27FC236}">
                        <a16:creationId xmlns:a16="http://schemas.microsoft.com/office/drawing/2014/main" id="{3EF5A75C-182E-011E-60EF-D12AA9A96BD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66" name="Rectangle 265">
                    <a:extLst>
                      <a:ext uri="{FF2B5EF4-FFF2-40B4-BE49-F238E27FC236}">
                        <a16:creationId xmlns:a16="http://schemas.microsoft.com/office/drawing/2014/main" id="{34B3B349-F1E2-2579-189C-55142930B1A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262" name="Group 261">
                  <a:extLst>
                    <a:ext uri="{FF2B5EF4-FFF2-40B4-BE49-F238E27FC236}">
                      <a16:creationId xmlns:a16="http://schemas.microsoft.com/office/drawing/2014/main" id="{A2655974-E45A-AD5E-7920-7256B35B7DBA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3" name="Oval 262">
                    <a:extLst>
                      <a:ext uri="{FF2B5EF4-FFF2-40B4-BE49-F238E27FC236}">
                        <a16:creationId xmlns:a16="http://schemas.microsoft.com/office/drawing/2014/main" id="{8F82E03E-5A1D-2971-B53C-10F3A5CEA2A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264" name="Rectangle 263">
                    <a:extLst>
                      <a:ext uri="{FF2B5EF4-FFF2-40B4-BE49-F238E27FC236}">
                        <a16:creationId xmlns:a16="http://schemas.microsoft.com/office/drawing/2014/main" id="{5FD414CA-557E-EBFF-C883-72B5870771F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</p:grp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519A5698-0335-14F0-37FF-881A8AA47FCC}"/>
                </a:ext>
              </a:extLst>
            </p:cNvPr>
            <p:cNvCxnSpPr>
              <a:cxnSpLocks/>
            </p:cNvCxnSpPr>
            <p:nvPr/>
          </p:nvCxnSpPr>
          <p:spPr>
            <a:xfrm>
              <a:off x="1261069" y="2508978"/>
              <a:ext cx="1058889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E2740501-5D87-81CF-A44E-84FAB5D4571A}"/>
                </a:ext>
              </a:extLst>
            </p:cNvPr>
            <p:cNvCxnSpPr>
              <a:cxnSpLocks/>
            </p:cNvCxnSpPr>
            <p:nvPr/>
          </p:nvCxnSpPr>
          <p:spPr>
            <a:xfrm>
              <a:off x="2980513" y="2508368"/>
              <a:ext cx="1072989" cy="61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084D63E-EA0A-5C30-21DB-BFAD62FB98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61069" y="2548539"/>
              <a:ext cx="1290159" cy="8872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276CD0D6-C96B-4075-B335-069EE136C107}"/>
                </a:ext>
              </a:extLst>
            </p:cNvPr>
            <p:cNvCxnSpPr>
              <a:cxnSpLocks/>
            </p:cNvCxnSpPr>
            <p:nvPr/>
          </p:nvCxnSpPr>
          <p:spPr>
            <a:xfrm>
              <a:off x="2612562" y="2553503"/>
              <a:ext cx="1486770" cy="3908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37CF5D6-B31E-02BA-3DE6-602D338859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41890" y="247957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A008F0DA-85B3-AC67-194F-703AFE2CF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14640" y="247586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E527CA9E-36EB-F0F0-E06B-341939828D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87918" y="248223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EE1C0D9B-5F70-EC74-2FB4-78E5BDFD48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0668" y="247852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E56F1D4E-0A7F-2BF0-B320-5B32FC0239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846" y="247904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477F6920-51BD-50AF-646D-8D2DE64C5F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13596" y="247533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1A2A2471-0C3D-4C8A-974C-9A1E21C31C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874" y="248170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B1F2DAB8-4A8B-CA0A-AF4F-98D0D71940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59624" y="247799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DC8EE9B4-8FAF-9395-7E9D-581309E39F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4230" y="248276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B1DE8FC8-D34E-4889-30F1-823D66B37D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06980" y="247904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B84656D0-D4EC-0882-1113-F17A9D55CF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80258" y="248542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2B71B4CC-8F45-ABD1-D20C-196AB9B4E3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3008" y="248170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FD8FA60E-0CAD-2D69-1EF2-4425E31760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33186" y="248223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464925FD-D84F-5CDD-D1A2-34A32B3CCB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936" y="247852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4A763658-FED4-3D79-5CED-8E677A1F15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79214" y="248489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2598FD0B-368E-FEFA-E024-CB5B23FD12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51964" y="248117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8932B8A3-B4CA-DF98-7C96-C331BC4ED2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5007" y="254238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5917EC8E-FF1D-4429-47A2-C6AED1015E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7757" y="253867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D7A31099-131A-002C-38A9-2792611ED8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01035" y="254504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F1081B9B-B71E-96F2-C134-DC95B0B95E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3785" y="254133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E3BC32D2-22A9-A9CB-C451-42924C6F7C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53963" y="254186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5A1810B2-8C92-AB4A-F5DB-E74C7C5127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6713" y="253814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116C13D3-EFC9-5268-4C3B-D6773DBAB5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99991" y="254451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C007465C-C17C-1CDD-F90C-D1E66FDE84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72741" y="254080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6A09DB8F-13BD-49E1-F7EF-52A699F6D5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13139" y="254928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85685C4A-B42D-95FD-3BA5-1069B11040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5889" y="254557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E08EEF38-813A-A43D-F09E-719F467672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167" y="255194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0224FA7-E441-F11C-CDE6-3FBADBA61E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31917" y="254823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425F1045-F181-405B-090C-20D5C2EAC7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2095" y="254875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C313B3C-65E8-56F8-42F3-3E9E826CE2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84845" y="254504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ABEC2B20-857D-2C45-AE2B-99E2484CE4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58123" y="255141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52DDB256-70D3-6146-C5C5-673EA047C8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0873" y="254770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92E925BC-213B-6FD9-E8EF-370DA208BBC4}"/>
                </a:ext>
              </a:extLst>
            </p:cNvPr>
            <p:cNvGrpSpPr/>
            <p:nvPr/>
          </p:nvGrpSpPr>
          <p:grpSpPr>
            <a:xfrm>
              <a:off x="3689770" y="2906780"/>
              <a:ext cx="409562" cy="218046"/>
              <a:chOff x="3147454" y="2807208"/>
              <a:chExt cx="409562" cy="218046"/>
            </a:xfrm>
          </p:grpSpPr>
          <p:sp>
            <p:nvSpPr>
              <p:cNvPr id="238" name="Oval 237">
                <a:extLst>
                  <a:ext uri="{FF2B5EF4-FFF2-40B4-BE49-F238E27FC236}">
                    <a16:creationId xmlns:a16="http://schemas.microsoft.com/office/drawing/2014/main" id="{D7687D7F-8E3A-1EF8-A1BC-643EE947D35B}"/>
                  </a:ext>
                </a:extLst>
              </p:cNvPr>
              <p:cNvSpPr/>
              <p:nvPr/>
            </p:nvSpPr>
            <p:spPr>
              <a:xfrm flipV="1">
                <a:off x="3147454" y="2811009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39" name="Oval 238">
                <a:extLst>
                  <a:ext uri="{FF2B5EF4-FFF2-40B4-BE49-F238E27FC236}">
                    <a16:creationId xmlns:a16="http://schemas.microsoft.com/office/drawing/2014/main" id="{26325421-5C62-BC17-698B-45BA5E3A8C34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6C3299E4-B3D1-F6DD-60D4-26F64E14CFBB}"/>
                  </a:ext>
                </a:extLst>
              </p:cNvPr>
              <p:cNvSpPr/>
              <p:nvPr/>
            </p:nvSpPr>
            <p:spPr>
              <a:xfrm>
                <a:off x="3193540" y="2950377"/>
                <a:ext cx="91440" cy="7315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B542F8C0-7BE6-C700-1656-ABFB8FB8149C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243" name="Oval 242">
                  <a:extLst>
                    <a:ext uri="{FF2B5EF4-FFF2-40B4-BE49-F238E27FC236}">
                      <a16:creationId xmlns:a16="http://schemas.microsoft.com/office/drawing/2014/main" id="{96F2F6FD-4DD2-9952-EB3F-9C3DDA64263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AD3E253D-709F-42AD-A5B9-28A788D5C7E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96B15374-9259-C5F9-426D-5D9CA40DBF37}"/>
                </a:ext>
              </a:extLst>
            </p:cNvPr>
            <p:cNvGrpSpPr/>
            <p:nvPr/>
          </p:nvGrpSpPr>
          <p:grpSpPr>
            <a:xfrm>
              <a:off x="1261069" y="2903247"/>
              <a:ext cx="484632" cy="219017"/>
              <a:chOff x="2770632" y="2807208"/>
              <a:chExt cx="484632" cy="219017"/>
            </a:xfrm>
          </p:grpSpPr>
          <p:sp>
            <p:nvSpPr>
              <p:cNvPr id="225" name="Oval 224">
                <a:extLst>
                  <a:ext uri="{FF2B5EF4-FFF2-40B4-BE49-F238E27FC236}">
                    <a16:creationId xmlns:a16="http://schemas.microsoft.com/office/drawing/2014/main" id="{1D1F95E0-0E1E-7437-567F-4E03ABDA9327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26" name="Oval 225">
                <a:extLst>
                  <a:ext uri="{FF2B5EF4-FFF2-40B4-BE49-F238E27FC236}">
                    <a16:creationId xmlns:a16="http://schemas.microsoft.com/office/drawing/2014/main" id="{99B04331-485D-0436-44EE-B2502811129D}"/>
                  </a:ext>
                </a:extLst>
              </p:cNvPr>
              <p:cNvSpPr/>
              <p:nvPr/>
            </p:nvSpPr>
            <p:spPr>
              <a:xfrm flipV="1">
                <a:off x="3072384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F5386C5E-7828-4611-3A70-FFD5EFBDC3C4}"/>
                  </a:ext>
                </a:extLst>
              </p:cNvPr>
              <p:cNvGrpSpPr/>
              <p:nvPr/>
            </p:nvGrpSpPr>
            <p:grpSpPr>
              <a:xfrm>
                <a:off x="2819400" y="2902047"/>
                <a:ext cx="93468" cy="124178"/>
                <a:chOff x="1752599" y="1570252"/>
                <a:chExt cx="93468" cy="124178"/>
              </a:xfrm>
            </p:grpSpPr>
            <p:sp>
              <p:nvSpPr>
                <p:cNvPr id="235" name="Oval 234">
                  <a:extLst>
                    <a:ext uri="{FF2B5EF4-FFF2-40B4-BE49-F238E27FC236}">
                      <a16:creationId xmlns:a16="http://schemas.microsoft.com/office/drawing/2014/main" id="{09DDD1CF-0D70-8BA1-7D16-040DB43FBF1E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43D25EA7-A198-239D-CD30-B80F992A3D7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FB7551ED-5922-FA92-4136-C7D912508357}"/>
                  </a:ext>
                </a:extLst>
              </p:cNvPr>
              <p:cNvGrpSpPr/>
              <p:nvPr/>
            </p:nvGrpSpPr>
            <p:grpSpPr>
              <a:xfrm>
                <a:off x="3122174" y="2899351"/>
                <a:ext cx="93468" cy="124178"/>
                <a:chOff x="1752599" y="1570252"/>
                <a:chExt cx="93468" cy="124178"/>
              </a:xfrm>
            </p:grpSpPr>
            <p:sp>
              <p:nvSpPr>
                <p:cNvPr id="233" name="Oval 232">
                  <a:extLst>
                    <a:ext uri="{FF2B5EF4-FFF2-40B4-BE49-F238E27FC236}">
                      <a16:creationId xmlns:a16="http://schemas.microsoft.com/office/drawing/2014/main" id="{F8BA3A0B-CB93-D03A-B2DA-CDCBFEE18F36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58A1A932-D0F8-0DAF-A0B1-87C153B92B2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sp>
          <p:nvSpPr>
            <p:cNvPr id="218" name="Rounded Rectangle 217">
              <a:extLst>
                <a:ext uri="{FF2B5EF4-FFF2-40B4-BE49-F238E27FC236}">
                  <a16:creationId xmlns:a16="http://schemas.microsoft.com/office/drawing/2014/main" id="{23213B9D-2B9E-4F5E-AB1D-FBE67B0FE6AB}"/>
                </a:ext>
              </a:extLst>
            </p:cNvPr>
            <p:cNvSpPr/>
            <p:nvPr/>
          </p:nvSpPr>
          <p:spPr>
            <a:xfrm>
              <a:off x="3606500" y="2831655"/>
              <a:ext cx="574442" cy="17046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0" name="Rounded Rectangle 219">
              <a:extLst>
                <a:ext uri="{FF2B5EF4-FFF2-40B4-BE49-F238E27FC236}">
                  <a16:creationId xmlns:a16="http://schemas.microsoft.com/office/drawing/2014/main" id="{BC9A3D7C-F5AA-83DC-4F61-AEAAEA6C5398}"/>
                </a:ext>
              </a:extLst>
            </p:cNvPr>
            <p:cNvSpPr/>
            <p:nvPr/>
          </p:nvSpPr>
          <p:spPr>
            <a:xfrm>
              <a:off x="1220413" y="2826025"/>
              <a:ext cx="559835" cy="17046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EB5C8F38-9404-A082-197F-0B2790AD7642}"/>
                </a:ext>
              </a:extLst>
            </p:cNvPr>
            <p:cNvSpPr/>
            <p:nvPr/>
          </p:nvSpPr>
          <p:spPr>
            <a:xfrm>
              <a:off x="1309837" y="2586258"/>
              <a:ext cx="88291" cy="410228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CB8FB73A-6F18-45FE-2330-0EF51D4B90B4}"/>
                </a:ext>
              </a:extLst>
            </p:cNvPr>
            <p:cNvSpPr/>
            <p:nvPr/>
          </p:nvSpPr>
          <p:spPr>
            <a:xfrm>
              <a:off x="1602796" y="2585985"/>
              <a:ext cx="88291" cy="410228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2DB99697-36AD-42E4-2AAF-68E899F0113A}"/>
                </a:ext>
              </a:extLst>
            </p:cNvPr>
            <p:cNvSpPr/>
            <p:nvPr/>
          </p:nvSpPr>
          <p:spPr>
            <a:xfrm>
              <a:off x="3739005" y="2605922"/>
              <a:ext cx="88291" cy="410228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DCD9A05F-F729-BBA5-7410-0F4BB86020F1}"/>
                </a:ext>
              </a:extLst>
            </p:cNvPr>
            <p:cNvSpPr/>
            <p:nvPr/>
          </p:nvSpPr>
          <p:spPr>
            <a:xfrm>
              <a:off x="3957738" y="2593336"/>
              <a:ext cx="88291" cy="410228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390" name="Group 389">
              <a:extLst>
                <a:ext uri="{FF2B5EF4-FFF2-40B4-BE49-F238E27FC236}">
                  <a16:creationId xmlns:a16="http://schemas.microsoft.com/office/drawing/2014/main" id="{F3266B42-D04D-1AED-4044-D2FDC4B46FBA}"/>
                </a:ext>
              </a:extLst>
            </p:cNvPr>
            <p:cNvGrpSpPr/>
            <p:nvPr/>
          </p:nvGrpSpPr>
          <p:grpSpPr>
            <a:xfrm>
              <a:off x="10508794" y="3581400"/>
              <a:ext cx="1572768" cy="374904"/>
              <a:chOff x="2770632" y="2798064"/>
              <a:chExt cx="1572768" cy="374904"/>
            </a:xfrm>
          </p:grpSpPr>
          <p:sp>
            <p:nvSpPr>
              <p:cNvPr id="546" name="Oval 545">
                <a:extLst>
                  <a:ext uri="{FF2B5EF4-FFF2-40B4-BE49-F238E27FC236}">
                    <a16:creationId xmlns:a16="http://schemas.microsoft.com/office/drawing/2014/main" id="{F9233FAA-7217-89F6-261D-CF99470E0BBD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7" name="Oval 546">
                <a:extLst>
                  <a:ext uri="{FF2B5EF4-FFF2-40B4-BE49-F238E27FC236}">
                    <a16:creationId xmlns:a16="http://schemas.microsoft.com/office/drawing/2014/main" id="{7C8B775C-E620-CF8A-95EC-6C89284E550E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8" name="Oval 547">
                <a:extLst>
                  <a:ext uri="{FF2B5EF4-FFF2-40B4-BE49-F238E27FC236}">
                    <a16:creationId xmlns:a16="http://schemas.microsoft.com/office/drawing/2014/main" id="{D9827317-6CE9-E985-6D0E-915CAEC98667}"/>
                  </a:ext>
                </a:extLst>
              </p:cNvPr>
              <p:cNvSpPr/>
              <p:nvPr/>
            </p:nvSpPr>
            <p:spPr>
              <a:xfrm flipV="1">
                <a:off x="3977640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9" name="Oval 548">
                <a:extLst>
                  <a:ext uri="{FF2B5EF4-FFF2-40B4-BE49-F238E27FC236}">
                    <a16:creationId xmlns:a16="http://schemas.microsoft.com/office/drawing/2014/main" id="{CABDC2EB-DF36-A8B4-C306-2DD90781EC94}"/>
                  </a:ext>
                </a:extLst>
              </p:cNvPr>
              <p:cNvSpPr/>
              <p:nvPr/>
            </p:nvSpPr>
            <p:spPr>
              <a:xfrm>
                <a:off x="3419747" y="2901076"/>
                <a:ext cx="93467" cy="9144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50" name="Rectangle 549">
                <a:extLst>
                  <a:ext uri="{FF2B5EF4-FFF2-40B4-BE49-F238E27FC236}">
                    <a16:creationId xmlns:a16="http://schemas.microsoft.com/office/drawing/2014/main" id="{EF398807-1A5C-FD33-F48E-3B704E5A3519}"/>
                  </a:ext>
                </a:extLst>
              </p:cNvPr>
              <p:cNvSpPr/>
              <p:nvPr/>
            </p:nvSpPr>
            <p:spPr>
              <a:xfrm>
                <a:off x="2770632" y="2798064"/>
                <a:ext cx="1572768" cy="731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grpSp>
          <p:nvGrpSpPr>
            <p:cNvPr id="391" name="Group 390">
              <a:extLst>
                <a:ext uri="{FF2B5EF4-FFF2-40B4-BE49-F238E27FC236}">
                  <a16:creationId xmlns:a16="http://schemas.microsoft.com/office/drawing/2014/main" id="{7EC6B598-8FC5-5026-854F-A98FDE3682D0}"/>
                </a:ext>
              </a:extLst>
            </p:cNvPr>
            <p:cNvGrpSpPr/>
            <p:nvPr/>
          </p:nvGrpSpPr>
          <p:grpSpPr>
            <a:xfrm>
              <a:off x="8693699" y="3581400"/>
              <a:ext cx="1572768" cy="374904"/>
              <a:chOff x="2770632" y="2798064"/>
              <a:chExt cx="1572768" cy="374904"/>
            </a:xfrm>
          </p:grpSpPr>
          <p:sp>
            <p:nvSpPr>
              <p:cNvPr id="541" name="Oval 540">
                <a:extLst>
                  <a:ext uri="{FF2B5EF4-FFF2-40B4-BE49-F238E27FC236}">
                    <a16:creationId xmlns:a16="http://schemas.microsoft.com/office/drawing/2014/main" id="{AB1CDE13-7530-A316-6505-3C4DF9553EA3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2" name="Oval 541">
                <a:extLst>
                  <a:ext uri="{FF2B5EF4-FFF2-40B4-BE49-F238E27FC236}">
                    <a16:creationId xmlns:a16="http://schemas.microsoft.com/office/drawing/2014/main" id="{5EC0E94B-7BA2-99EB-E98A-99A9C179AB0E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3" name="Oval 542">
                <a:extLst>
                  <a:ext uri="{FF2B5EF4-FFF2-40B4-BE49-F238E27FC236}">
                    <a16:creationId xmlns:a16="http://schemas.microsoft.com/office/drawing/2014/main" id="{B9453C01-CE04-D14D-E5AB-1A5728478E7A}"/>
                  </a:ext>
                </a:extLst>
              </p:cNvPr>
              <p:cNvSpPr/>
              <p:nvPr/>
            </p:nvSpPr>
            <p:spPr>
              <a:xfrm flipV="1">
                <a:off x="3977640" y="2807208"/>
                <a:ext cx="365760" cy="36576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4" name="Oval 543">
                <a:extLst>
                  <a:ext uri="{FF2B5EF4-FFF2-40B4-BE49-F238E27FC236}">
                    <a16:creationId xmlns:a16="http://schemas.microsoft.com/office/drawing/2014/main" id="{B086EBBE-D97F-4205-93EB-775C86E43A2F}"/>
                  </a:ext>
                </a:extLst>
              </p:cNvPr>
              <p:cNvSpPr/>
              <p:nvPr/>
            </p:nvSpPr>
            <p:spPr>
              <a:xfrm>
                <a:off x="3419747" y="2901076"/>
                <a:ext cx="93467" cy="9144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45" name="Rectangle 544">
                <a:extLst>
                  <a:ext uri="{FF2B5EF4-FFF2-40B4-BE49-F238E27FC236}">
                    <a16:creationId xmlns:a16="http://schemas.microsoft.com/office/drawing/2014/main" id="{A9C64C79-9A38-6427-4E7D-ACBB901BAE00}"/>
                  </a:ext>
                </a:extLst>
              </p:cNvPr>
              <p:cNvSpPr/>
              <p:nvPr/>
            </p:nvSpPr>
            <p:spPr>
              <a:xfrm>
                <a:off x="2770632" y="2798064"/>
                <a:ext cx="1572768" cy="731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grpSp>
          <p:nvGrpSpPr>
            <p:cNvPr id="392" name="Group 391">
              <a:extLst>
                <a:ext uri="{FF2B5EF4-FFF2-40B4-BE49-F238E27FC236}">
                  <a16:creationId xmlns:a16="http://schemas.microsoft.com/office/drawing/2014/main" id="{78C76DD0-1763-DFA0-D3D0-101F281BD44F}"/>
                </a:ext>
              </a:extLst>
            </p:cNvPr>
            <p:cNvGrpSpPr/>
            <p:nvPr/>
          </p:nvGrpSpPr>
          <p:grpSpPr>
            <a:xfrm>
              <a:off x="8905941" y="2895600"/>
              <a:ext cx="2845441" cy="226398"/>
              <a:chOff x="2770632" y="2799827"/>
              <a:chExt cx="2845441" cy="226398"/>
            </a:xfrm>
          </p:grpSpPr>
          <p:grpSp>
            <p:nvGrpSpPr>
              <p:cNvPr id="497" name="Group 496">
                <a:extLst>
                  <a:ext uri="{FF2B5EF4-FFF2-40B4-BE49-F238E27FC236}">
                    <a16:creationId xmlns:a16="http://schemas.microsoft.com/office/drawing/2014/main" id="{70DE2124-044E-368F-2308-7E8636062480}"/>
                  </a:ext>
                </a:extLst>
              </p:cNvPr>
              <p:cNvGrpSpPr/>
              <p:nvPr/>
            </p:nvGrpSpPr>
            <p:grpSpPr>
              <a:xfrm>
                <a:off x="2770632" y="2806128"/>
                <a:ext cx="1389888" cy="220097"/>
                <a:chOff x="2770632" y="2806128"/>
                <a:chExt cx="1389888" cy="220097"/>
              </a:xfrm>
            </p:grpSpPr>
            <p:sp>
              <p:nvSpPr>
                <p:cNvPr id="520" name="Oval 519">
                  <a:extLst>
                    <a:ext uri="{FF2B5EF4-FFF2-40B4-BE49-F238E27FC236}">
                      <a16:creationId xmlns:a16="http://schemas.microsoft.com/office/drawing/2014/main" id="{8A0C871B-316F-C809-6B0B-99AE529DBDB3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21" name="Oval 520">
                  <a:extLst>
                    <a:ext uri="{FF2B5EF4-FFF2-40B4-BE49-F238E27FC236}">
                      <a16:creationId xmlns:a16="http://schemas.microsoft.com/office/drawing/2014/main" id="{B5D84521-4A8B-6FAF-3880-CE2C7F43643F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22" name="Oval 521">
                  <a:extLst>
                    <a:ext uri="{FF2B5EF4-FFF2-40B4-BE49-F238E27FC236}">
                      <a16:creationId xmlns:a16="http://schemas.microsoft.com/office/drawing/2014/main" id="{5F920447-0742-6EDA-BEF7-00144465E2A2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23" name="Oval 522">
                  <a:extLst>
                    <a:ext uri="{FF2B5EF4-FFF2-40B4-BE49-F238E27FC236}">
                      <a16:creationId xmlns:a16="http://schemas.microsoft.com/office/drawing/2014/main" id="{851BDB02-14BA-227F-9871-315ED6C851A9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24" name="Oval 523">
                  <a:extLst>
                    <a:ext uri="{FF2B5EF4-FFF2-40B4-BE49-F238E27FC236}">
                      <a16:creationId xmlns:a16="http://schemas.microsoft.com/office/drawing/2014/main" id="{8B9CA42A-4599-02EE-CBF4-F2EFFC8E6320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grpSp>
              <p:nvGrpSpPr>
                <p:cNvPr id="525" name="Group 524">
                  <a:extLst>
                    <a:ext uri="{FF2B5EF4-FFF2-40B4-BE49-F238E27FC236}">
                      <a16:creationId xmlns:a16="http://schemas.microsoft.com/office/drawing/2014/main" id="{98254CF8-F072-3166-63E6-5E1A9B57C801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39" name="Oval 538">
                    <a:extLst>
                      <a:ext uri="{FF2B5EF4-FFF2-40B4-BE49-F238E27FC236}">
                        <a16:creationId xmlns:a16="http://schemas.microsoft.com/office/drawing/2014/main" id="{2D141D16-009C-D41E-3823-628D9ECA3C3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40" name="Rectangle 539">
                    <a:extLst>
                      <a:ext uri="{FF2B5EF4-FFF2-40B4-BE49-F238E27FC236}">
                        <a16:creationId xmlns:a16="http://schemas.microsoft.com/office/drawing/2014/main" id="{618797F9-C2BA-6073-EF40-6C2E448059E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26" name="Group 525">
                  <a:extLst>
                    <a:ext uri="{FF2B5EF4-FFF2-40B4-BE49-F238E27FC236}">
                      <a16:creationId xmlns:a16="http://schemas.microsoft.com/office/drawing/2014/main" id="{0FD0A89C-E4D5-760D-28B2-BC33517F14E3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37" name="Oval 536">
                    <a:extLst>
                      <a:ext uri="{FF2B5EF4-FFF2-40B4-BE49-F238E27FC236}">
                        <a16:creationId xmlns:a16="http://schemas.microsoft.com/office/drawing/2014/main" id="{547D5327-8323-34DD-B30C-89C06197B59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38" name="Rectangle 537">
                    <a:extLst>
                      <a:ext uri="{FF2B5EF4-FFF2-40B4-BE49-F238E27FC236}">
                        <a16:creationId xmlns:a16="http://schemas.microsoft.com/office/drawing/2014/main" id="{BA701A29-D904-ED28-6556-AF365B46305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27" name="Group 526">
                  <a:extLst>
                    <a:ext uri="{FF2B5EF4-FFF2-40B4-BE49-F238E27FC236}">
                      <a16:creationId xmlns:a16="http://schemas.microsoft.com/office/drawing/2014/main" id="{B023A640-21B9-684E-EDAC-7D0F58F0FC42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35" name="Oval 534">
                    <a:extLst>
                      <a:ext uri="{FF2B5EF4-FFF2-40B4-BE49-F238E27FC236}">
                        <a16:creationId xmlns:a16="http://schemas.microsoft.com/office/drawing/2014/main" id="{114C9CB9-6FA4-8334-3158-DC2112A902E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36" name="Rectangle 535">
                    <a:extLst>
                      <a:ext uri="{FF2B5EF4-FFF2-40B4-BE49-F238E27FC236}">
                        <a16:creationId xmlns:a16="http://schemas.microsoft.com/office/drawing/2014/main" id="{DC9BF2BE-AA9A-45A5-2320-2322F2E1217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28" name="Group 527">
                  <a:extLst>
                    <a:ext uri="{FF2B5EF4-FFF2-40B4-BE49-F238E27FC236}">
                      <a16:creationId xmlns:a16="http://schemas.microsoft.com/office/drawing/2014/main" id="{F345E3C3-7CCA-119E-38D1-609056455E6B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33" name="Oval 532">
                    <a:extLst>
                      <a:ext uri="{FF2B5EF4-FFF2-40B4-BE49-F238E27FC236}">
                        <a16:creationId xmlns:a16="http://schemas.microsoft.com/office/drawing/2014/main" id="{7C2614F8-36FA-4941-6154-199AD84E2618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34" name="Rectangle 533">
                    <a:extLst>
                      <a:ext uri="{FF2B5EF4-FFF2-40B4-BE49-F238E27FC236}">
                        <a16:creationId xmlns:a16="http://schemas.microsoft.com/office/drawing/2014/main" id="{D5C670AE-49EF-518D-25D2-C4C6C01956E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29" name="Group 528">
                  <a:extLst>
                    <a:ext uri="{FF2B5EF4-FFF2-40B4-BE49-F238E27FC236}">
                      <a16:creationId xmlns:a16="http://schemas.microsoft.com/office/drawing/2014/main" id="{79572FEB-1517-A492-ECC3-B7B80590155C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31" name="Oval 530">
                    <a:extLst>
                      <a:ext uri="{FF2B5EF4-FFF2-40B4-BE49-F238E27FC236}">
                        <a16:creationId xmlns:a16="http://schemas.microsoft.com/office/drawing/2014/main" id="{6838872A-9D37-7FEB-F751-965527BF793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32" name="Rectangle 531">
                    <a:extLst>
                      <a:ext uri="{FF2B5EF4-FFF2-40B4-BE49-F238E27FC236}">
                        <a16:creationId xmlns:a16="http://schemas.microsoft.com/office/drawing/2014/main" id="{1AB1356C-5C0F-0433-363D-7371F13A598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sp>
              <p:nvSpPr>
                <p:cNvPr id="530" name="Rectangle 529">
                  <a:extLst>
                    <a:ext uri="{FF2B5EF4-FFF2-40B4-BE49-F238E27FC236}">
                      <a16:creationId xmlns:a16="http://schemas.microsoft.com/office/drawing/2014/main" id="{F87F7AD0-80E8-608E-0C9A-1E7D80BA7A1F}"/>
                    </a:ext>
                  </a:extLst>
                </p:cNvPr>
                <p:cNvSpPr/>
                <p:nvPr/>
              </p:nvSpPr>
              <p:spPr>
                <a:xfrm>
                  <a:off x="2770632" y="2806128"/>
                  <a:ext cx="1389888" cy="6247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498" name="Group 497">
                <a:extLst>
                  <a:ext uri="{FF2B5EF4-FFF2-40B4-BE49-F238E27FC236}">
                    <a16:creationId xmlns:a16="http://schemas.microsoft.com/office/drawing/2014/main" id="{18E3E7F6-2CE1-251F-71F4-86EFA69D38DC}"/>
                  </a:ext>
                </a:extLst>
              </p:cNvPr>
              <p:cNvGrpSpPr/>
              <p:nvPr/>
            </p:nvGrpSpPr>
            <p:grpSpPr>
              <a:xfrm>
                <a:off x="4226185" y="2799827"/>
                <a:ext cx="1389888" cy="220097"/>
                <a:chOff x="2770632" y="2806128"/>
                <a:chExt cx="1389888" cy="220097"/>
              </a:xfrm>
            </p:grpSpPr>
            <p:sp>
              <p:nvSpPr>
                <p:cNvPr id="499" name="Oval 498">
                  <a:extLst>
                    <a:ext uri="{FF2B5EF4-FFF2-40B4-BE49-F238E27FC236}">
                      <a16:creationId xmlns:a16="http://schemas.microsoft.com/office/drawing/2014/main" id="{944FA2C7-7320-9FDE-EF9C-02299C14B485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00" name="Oval 499">
                  <a:extLst>
                    <a:ext uri="{FF2B5EF4-FFF2-40B4-BE49-F238E27FC236}">
                      <a16:creationId xmlns:a16="http://schemas.microsoft.com/office/drawing/2014/main" id="{15B035A3-098F-992D-812A-36F7AC80E7A2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01" name="Oval 500">
                  <a:extLst>
                    <a:ext uri="{FF2B5EF4-FFF2-40B4-BE49-F238E27FC236}">
                      <a16:creationId xmlns:a16="http://schemas.microsoft.com/office/drawing/2014/main" id="{B6A668EA-B1F4-20E6-DF0E-77770F43EEC9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02" name="Oval 501">
                  <a:extLst>
                    <a:ext uri="{FF2B5EF4-FFF2-40B4-BE49-F238E27FC236}">
                      <a16:creationId xmlns:a16="http://schemas.microsoft.com/office/drawing/2014/main" id="{28DC4EC2-8C7E-D944-7DBF-9F912F436484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03" name="Oval 502">
                  <a:extLst>
                    <a:ext uri="{FF2B5EF4-FFF2-40B4-BE49-F238E27FC236}">
                      <a16:creationId xmlns:a16="http://schemas.microsoft.com/office/drawing/2014/main" id="{2F372FF5-2211-F3B0-2B65-8D18FCC834D3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 sz="2000"/>
                </a:p>
              </p:txBody>
            </p:sp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id="{2C5B5FC8-7C71-1AC3-3DE1-A2C7F3A1EC0D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18" name="Oval 517">
                    <a:extLst>
                      <a:ext uri="{FF2B5EF4-FFF2-40B4-BE49-F238E27FC236}">
                        <a16:creationId xmlns:a16="http://schemas.microsoft.com/office/drawing/2014/main" id="{6F99BC19-274D-41DE-6C0B-47DA3283943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9" name="Rectangle 518">
                    <a:extLst>
                      <a:ext uri="{FF2B5EF4-FFF2-40B4-BE49-F238E27FC236}">
                        <a16:creationId xmlns:a16="http://schemas.microsoft.com/office/drawing/2014/main" id="{8E2FE29D-DB28-71A9-A98A-923431C210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id="{D16B8389-2C26-CA31-585A-B556ACD90EB5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16" name="Oval 515">
                    <a:extLst>
                      <a:ext uri="{FF2B5EF4-FFF2-40B4-BE49-F238E27FC236}">
                        <a16:creationId xmlns:a16="http://schemas.microsoft.com/office/drawing/2014/main" id="{9B09EDB7-2A2A-C22A-5B93-623912C9753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7" name="Rectangle 516">
                    <a:extLst>
                      <a:ext uri="{FF2B5EF4-FFF2-40B4-BE49-F238E27FC236}">
                        <a16:creationId xmlns:a16="http://schemas.microsoft.com/office/drawing/2014/main" id="{3BCA247B-48B7-183F-958C-E031E65A5F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id="{5CE6193E-6721-7227-A4D8-073DADC7F6FB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14" name="Oval 513">
                    <a:extLst>
                      <a:ext uri="{FF2B5EF4-FFF2-40B4-BE49-F238E27FC236}">
                        <a16:creationId xmlns:a16="http://schemas.microsoft.com/office/drawing/2014/main" id="{80EFBE72-63F8-407C-AD96-785109591B3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5" name="Rectangle 514">
                    <a:extLst>
                      <a:ext uri="{FF2B5EF4-FFF2-40B4-BE49-F238E27FC236}">
                        <a16:creationId xmlns:a16="http://schemas.microsoft.com/office/drawing/2014/main" id="{2C923212-1DF7-B322-A790-2C177DEA229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372A7A99-1040-9299-B90C-0CC3FA784C9B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12" name="Oval 511">
                    <a:extLst>
                      <a:ext uri="{FF2B5EF4-FFF2-40B4-BE49-F238E27FC236}">
                        <a16:creationId xmlns:a16="http://schemas.microsoft.com/office/drawing/2014/main" id="{9EA31639-41EA-1819-DDFF-D90611E12FA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3" name="Rectangle 512">
                    <a:extLst>
                      <a:ext uri="{FF2B5EF4-FFF2-40B4-BE49-F238E27FC236}">
                        <a16:creationId xmlns:a16="http://schemas.microsoft.com/office/drawing/2014/main" id="{50086A0A-AD69-055B-5AA2-E03C3E3924C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DB287DB0-31D1-6353-8240-21CC364B366E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10" name="Oval 509">
                    <a:extLst>
                      <a:ext uri="{FF2B5EF4-FFF2-40B4-BE49-F238E27FC236}">
                        <a16:creationId xmlns:a16="http://schemas.microsoft.com/office/drawing/2014/main" id="{5B1AE78E-DD5E-9A27-B8C0-C7C5B96CF72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sp>
                <p:nvSpPr>
                  <p:cNvPr id="511" name="Rectangle 510">
                    <a:extLst>
                      <a:ext uri="{FF2B5EF4-FFF2-40B4-BE49-F238E27FC236}">
                        <a16:creationId xmlns:a16="http://schemas.microsoft.com/office/drawing/2014/main" id="{BB7670E0-5B21-0BAF-AB7D-C8227CAFAFA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</p:grpSp>
            <p:sp>
              <p:nvSpPr>
                <p:cNvPr id="509" name="Rectangle 508">
                  <a:extLst>
                    <a:ext uri="{FF2B5EF4-FFF2-40B4-BE49-F238E27FC236}">
                      <a16:creationId xmlns:a16="http://schemas.microsoft.com/office/drawing/2014/main" id="{FBE5CA8C-5747-A7D7-0277-A66697732DCF}"/>
                    </a:ext>
                  </a:extLst>
                </p:cNvPr>
                <p:cNvSpPr/>
                <p:nvPr/>
              </p:nvSpPr>
              <p:spPr>
                <a:xfrm>
                  <a:off x="2770632" y="2806128"/>
                  <a:ext cx="1389888" cy="6247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sp>
          <p:nvSpPr>
            <p:cNvPr id="393" name="Rounded Rectangle 392">
              <a:extLst>
                <a:ext uri="{FF2B5EF4-FFF2-40B4-BE49-F238E27FC236}">
                  <a16:creationId xmlns:a16="http://schemas.microsoft.com/office/drawing/2014/main" id="{E1AE0EF3-DB4E-B162-9DA8-046247549960}"/>
                </a:ext>
              </a:extLst>
            </p:cNvPr>
            <p:cNvSpPr/>
            <p:nvPr/>
          </p:nvSpPr>
          <p:spPr>
            <a:xfrm>
              <a:off x="8563757" y="3116801"/>
              <a:ext cx="3552043" cy="598664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sp>
          <p:nvSpPr>
            <p:cNvPr id="394" name="Rounded Rectangle 393">
              <a:extLst>
                <a:ext uri="{FF2B5EF4-FFF2-40B4-BE49-F238E27FC236}">
                  <a16:creationId xmlns:a16="http://schemas.microsoft.com/office/drawing/2014/main" id="{F0E7E28A-FD0E-FF85-3F62-84FD91873656}"/>
                </a:ext>
              </a:extLst>
            </p:cNvPr>
            <p:cNvSpPr/>
            <p:nvPr/>
          </p:nvSpPr>
          <p:spPr>
            <a:xfrm>
              <a:off x="8693699" y="2522715"/>
              <a:ext cx="3224699" cy="464478"/>
            </a:xfrm>
            <a:prstGeom prst="roundRect">
              <a:avLst/>
            </a:prstGeom>
            <a:solidFill>
              <a:srgbClr val="005C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Adv. monolithic Logic tech (CPU, GPU) with TSV or Tyche</a:t>
              </a:r>
            </a:p>
          </p:txBody>
        </p:sp>
        <p:sp>
          <p:nvSpPr>
            <p:cNvPr id="395" name="Rounded Rectangle 394">
              <a:extLst>
                <a:ext uri="{FF2B5EF4-FFF2-40B4-BE49-F238E27FC236}">
                  <a16:creationId xmlns:a16="http://schemas.microsoft.com/office/drawing/2014/main" id="{F8CE63B5-E9B5-03C5-73A8-561A663ADED1}"/>
                </a:ext>
              </a:extLst>
            </p:cNvPr>
            <p:cNvSpPr/>
            <p:nvPr/>
          </p:nvSpPr>
          <p:spPr>
            <a:xfrm>
              <a:off x="9770896" y="1371600"/>
              <a:ext cx="968152" cy="1034942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(single layer or Cube)</a:t>
              </a:r>
            </a:p>
          </p:txBody>
        </p:sp>
        <p:sp>
          <p:nvSpPr>
            <p:cNvPr id="551" name="Rounded Rectangle 550">
              <a:extLst>
                <a:ext uri="{FF2B5EF4-FFF2-40B4-BE49-F238E27FC236}">
                  <a16:creationId xmlns:a16="http://schemas.microsoft.com/office/drawing/2014/main" id="{9DF09BBC-F99D-2602-FB0C-F83BD81DD996}"/>
                </a:ext>
              </a:extLst>
            </p:cNvPr>
            <p:cNvSpPr/>
            <p:nvPr/>
          </p:nvSpPr>
          <p:spPr>
            <a:xfrm>
              <a:off x="3153577" y="2590879"/>
              <a:ext cx="494085" cy="371631"/>
            </a:xfrm>
            <a:prstGeom prst="roundRect">
              <a:avLst/>
            </a:prstGeom>
            <a:solidFill>
              <a:srgbClr val="7F360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grpSp>
          <p:nvGrpSpPr>
            <p:cNvPr id="553" name="Group 552">
              <a:extLst>
                <a:ext uri="{FF2B5EF4-FFF2-40B4-BE49-F238E27FC236}">
                  <a16:creationId xmlns:a16="http://schemas.microsoft.com/office/drawing/2014/main" id="{91869DDD-8BAD-FDA4-6BA2-FCD76CA32FDC}"/>
                </a:ext>
              </a:extLst>
            </p:cNvPr>
            <p:cNvGrpSpPr/>
            <p:nvPr/>
          </p:nvGrpSpPr>
          <p:grpSpPr>
            <a:xfrm>
              <a:off x="2679523" y="2926551"/>
              <a:ext cx="415443" cy="198206"/>
              <a:chOff x="3141573" y="2803158"/>
              <a:chExt cx="415443" cy="198206"/>
            </a:xfrm>
          </p:grpSpPr>
          <p:sp>
            <p:nvSpPr>
              <p:cNvPr id="554" name="Oval 553">
                <a:extLst>
                  <a:ext uri="{FF2B5EF4-FFF2-40B4-BE49-F238E27FC236}">
                    <a16:creationId xmlns:a16="http://schemas.microsoft.com/office/drawing/2014/main" id="{8922AA57-50AE-ED3F-AA85-37639E054DDD}"/>
                  </a:ext>
                </a:extLst>
              </p:cNvPr>
              <p:cNvSpPr/>
              <p:nvPr/>
            </p:nvSpPr>
            <p:spPr>
              <a:xfrm flipV="1">
                <a:off x="3141573" y="280315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55" name="Oval 554">
                <a:extLst>
                  <a:ext uri="{FF2B5EF4-FFF2-40B4-BE49-F238E27FC236}">
                    <a16:creationId xmlns:a16="http://schemas.microsoft.com/office/drawing/2014/main" id="{C690F227-AB8A-5643-9C28-A6100B087672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556" name="Rectangle 555">
                <a:extLst>
                  <a:ext uri="{FF2B5EF4-FFF2-40B4-BE49-F238E27FC236}">
                    <a16:creationId xmlns:a16="http://schemas.microsoft.com/office/drawing/2014/main" id="{E9628DD0-A945-BDCC-2FA2-2A2217BB4BCE}"/>
                  </a:ext>
                </a:extLst>
              </p:cNvPr>
              <p:cNvSpPr/>
              <p:nvPr/>
            </p:nvSpPr>
            <p:spPr>
              <a:xfrm>
                <a:off x="3194409" y="2928212"/>
                <a:ext cx="91440" cy="7315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557" name="Group 556">
                <a:extLst>
                  <a:ext uri="{FF2B5EF4-FFF2-40B4-BE49-F238E27FC236}">
                    <a16:creationId xmlns:a16="http://schemas.microsoft.com/office/drawing/2014/main" id="{51C5E342-E805-8218-B14C-51D64B65BBC0}"/>
                  </a:ext>
                </a:extLst>
              </p:cNvPr>
              <p:cNvGrpSpPr/>
              <p:nvPr/>
            </p:nvGrpSpPr>
            <p:grpSpPr>
              <a:xfrm>
                <a:off x="3419494" y="2901076"/>
                <a:ext cx="93720" cy="94973"/>
                <a:chOff x="1752347" y="1570252"/>
                <a:chExt cx="93720" cy="94973"/>
              </a:xfrm>
            </p:grpSpPr>
            <p:sp>
              <p:nvSpPr>
                <p:cNvPr id="558" name="Oval 557">
                  <a:extLst>
                    <a:ext uri="{FF2B5EF4-FFF2-40B4-BE49-F238E27FC236}">
                      <a16:creationId xmlns:a16="http://schemas.microsoft.com/office/drawing/2014/main" id="{6058F852-939C-7375-A878-4727AD7C1100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559" name="Rectangle 558">
                  <a:extLst>
                    <a:ext uri="{FF2B5EF4-FFF2-40B4-BE49-F238E27FC236}">
                      <a16:creationId xmlns:a16="http://schemas.microsoft.com/office/drawing/2014/main" id="{D52E00ED-1783-442D-D059-8DFD721D1DFA}"/>
                    </a:ext>
                  </a:extLst>
                </p:cNvPr>
                <p:cNvSpPr/>
                <p:nvPr/>
              </p:nvSpPr>
              <p:spPr>
                <a:xfrm>
                  <a:off x="1752347" y="1592073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sp>
          <p:nvSpPr>
            <p:cNvPr id="219" name="Rounded Rectangle 218">
              <a:extLst>
                <a:ext uri="{FF2B5EF4-FFF2-40B4-BE49-F238E27FC236}">
                  <a16:creationId xmlns:a16="http://schemas.microsoft.com/office/drawing/2014/main" id="{C7EA4CE8-CEA9-56E9-8FE8-6C9D26882337}"/>
                </a:ext>
              </a:extLst>
            </p:cNvPr>
            <p:cNvSpPr/>
            <p:nvPr/>
          </p:nvSpPr>
          <p:spPr>
            <a:xfrm>
              <a:off x="1714641" y="2600169"/>
              <a:ext cx="1367804" cy="371631"/>
            </a:xfrm>
            <a:prstGeom prst="roundRect">
              <a:avLst/>
            </a:prstGeom>
            <a:solidFill>
              <a:srgbClr val="7F360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SRAM+TSV </a:t>
              </a:r>
            </a:p>
          </p:txBody>
        </p:sp>
        <p:sp>
          <p:nvSpPr>
            <p:cNvPr id="217" name="Rounded Rectangle 216">
              <a:extLst>
                <a:ext uri="{FF2B5EF4-FFF2-40B4-BE49-F238E27FC236}">
                  <a16:creationId xmlns:a16="http://schemas.microsoft.com/office/drawing/2014/main" id="{4646E41D-DABC-6D6C-F7F9-A0B9C5E0A44A}"/>
                </a:ext>
              </a:extLst>
            </p:cNvPr>
            <p:cNvSpPr/>
            <p:nvPr/>
          </p:nvSpPr>
          <p:spPr>
            <a:xfrm>
              <a:off x="911290" y="3092342"/>
              <a:ext cx="3552043" cy="642950"/>
            </a:xfrm>
            <a:prstGeom prst="roundRect">
              <a:avLst/>
            </a:prstGeom>
            <a:solidFill>
              <a:srgbClr val="80808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grpSp>
          <p:nvGrpSpPr>
            <p:cNvPr id="732" name="Group 731">
              <a:extLst>
                <a:ext uri="{FF2B5EF4-FFF2-40B4-BE49-F238E27FC236}">
                  <a16:creationId xmlns:a16="http://schemas.microsoft.com/office/drawing/2014/main" id="{0AA58FF0-2151-D0B8-313F-D741EBB1C90E}"/>
                </a:ext>
              </a:extLst>
            </p:cNvPr>
            <p:cNvGrpSpPr/>
            <p:nvPr/>
          </p:nvGrpSpPr>
          <p:grpSpPr>
            <a:xfrm>
              <a:off x="9976982" y="2404296"/>
              <a:ext cx="614818" cy="127070"/>
              <a:chOff x="10904513" y="1410596"/>
              <a:chExt cx="614818" cy="127070"/>
            </a:xfrm>
          </p:grpSpPr>
          <p:grpSp>
            <p:nvGrpSpPr>
              <p:cNvPr id="629" name="Group 628">
                <a:extLst>
                  <a:ext uri="{FF2B5EF4-FFF2-40B4-BE49-F238E27FC236}">
                    <a16:creationId xmlns:a16="http://schemas.microsoft.com/office/drawing/2014/main" id="{D46C5D87-FE13-A5F2-37C7-4FA562F17380}"/>
                  </a:ext>
                </a:extLst>
              </p:cNvPr>
              <p:cNvGrpSpPr/>
              <p:nvPr/>
            </p:nvGrpSpPr>
            <p:grpSpPr>
              <a:xfrm>
                <a:off x="10904513" y="1413088"/>
                <a:ext cx="197081" cy="124578"/>
                <a:chOff x="11059531" y="1400869"/>
                <a:chExt cx="570927" cy="124578"/>
              </a:xfrm>
            </p:grpSpPr>
            <p:grpSp>
              <p:nvGrpSpPr>
                <p:cNvPr id="579" name="Group 578">
                  <a:extLst>
                    <a:ext uri="{FF2B5EF4-FFF2-40B4-BE49-F238E27FC236}">
                      <a16:creationId xmlns:a16="http://schemas.microsoft.com/office/drawing/2014/main" id="{EDADAAA1-23F9-82A1-A892-3EBB759B29F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11059531" y="1406168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79E0D063-1FE5-1C4E-0DCE-13B070A1A6CA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602" name="Oval 601">
                      <a:extLst>
                        <a:ext uri="{FF2B5EF4-FFF2-40B4-BE49-F238E27FC236}">
                          <a16:creationId xmlns:a16="http://schemas.microsoft.com/office/drawing/2014/main" id="{137BA5F9-84C8-E92C-0B34-83457E30DA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03" name="Rectangle 602">
                      <a:extLst>
                        <a:ext uri="{FF2B5EF4-FFF2-40B4-BE49-F238E27FC236}">
                          <a16:creationId xmlns:a16="http://schemas.microsoft.com/office/drawing/2014/main" id="{74CEDB44-7C4F-B3CB-7892-CF379B5579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id="{915A6AFB-6755-68BE-FCA2-A605F90237D1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600" name="Oval 599">
                      <a:extLst>
                        <a:ext uri="{FF2B5EF4-FFF2-40B4-BE49-F238E27FC236}">
                          <a16:creationId xmlns:a16="http://schemas.microsoft.com/office/drawing/2014/main" id="{56242A77-BA09-5F75-C8F7-259D5E7471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id="{2EF3514C-CD77-AFAB-B0C2-88E6578638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2" name="Group 581">
                    <a:extLst>
                      <a:ext uri="{FF2B5EF4-FFF2-40B4-BE49-F238E27FC236}">
                        <a16:creationId xmlns:a16="http://schemas.microsoft.com/office/drawing/2014/main" id="{48A6A47F-4999-020F-4FB3-F3FA6F437961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598" name="Oval 597">
                      <a:extLst>
                        <a:ext uri="{FF2B5EF4-FFF2-40B4-BE49-F238E27FC236}">
                          <a16:creationId xmlns:a16="http://schemas.microsoft.com/office/drawing/2014/main" id="{D816FA50-B48B-049B-C284-ECDB01CE2A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id="{D129879B-B9EC-5102-571C-E97F52A77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3" name="Group 582">
                    <a:extLst>
                      <a:ext uri="{FF2B5EF4-FFF2-40B4-BE49-F238E27FC236}">
                        <a16:creationId xmlns:a16="http://schemas.microsoft.com/office/drawing/2014/main" id="{E83C28BD-75C0-AC84-AC27-187F9F3D0BFA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596" name="Oval 595">
                      <a:extLst>
                        <a:ext uri="{FF2B5EF4-FFF2-40B4-BE49-F238E27FC236}">
                          <a16:creationId xmlns:a16="http://schemas.microsoft.com/office/drawing/2014/main" id="{74488F4C-17BC-C1D5-0B93-FD763E2F2C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97" name="Rectangle 596">
                      <a:extLst>
                        <a:ext uri="{FF2B5EF4-FFF2-40B4-BE49-F238E27FC236}">
                          <a16:creationId xmlns:a16="http://schemas.microsoft.com/office/drawing/2014/main" id="{C5451E72-F7CF-E0EF-D97A-2884413A6E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4" name="Group 583">
                    <a:extLst>
                      <a:ext uri="{FF2B5EF4-FFF2-40B4-BE49-F238E27FC236}">
                        <a16:creationId xmlns:a16="http://schemas.microsoft.com/office/drawing/2014/main" id="{0F1FB849-8B8B-88CC-972D-388780F9636E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594" name="Oval 593">
                      <a:extLst>
                        <a:ext uri="{FF2B5EF4-FFF2-40B4-BE49-F238E27FC236}">
                          <a16:creationId xmlns:a16="http://schemas.microsoft.com/office/drawing/2014/main" id="{CD55F18C-160A-39AA-81A6-0BD935A8FE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id="{BB3AB181-84F1-68F4-FD93-E48FD0D51E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5" name="Group 584">
                    <a:extLst>
                      <a:ext uri="{FF2B5EF4-FFF2-40B4-BE49-F238E27FC236}">
                        <a16:creationId xmlns:a16="http://schemas.microsoft.com/office/drawing/2014/main" id="{2654241F-CE98-51D7-684A-358CB2843EF6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592" name="Oval 591">
                      <a:extLst>
                        <a:ext uri="{FF2B5EF4-FFF2-40B4-BE49-F238E27FC236}">
                          <a16:creationId xmlns:a16="http://schemas.microsoft.com/office/drawing/2014/main" id="{75A67A64-794B-E107-31DD-45A1E2DAC5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id="{2511B64B-A43E-AF28-2A93-CFF4F0E05B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6" name="Group 585">
                    <a:extLst>
                      <a:ext uri="{FF2B5EF4-FFF2-40B4-BE49-F238E27FC236}">
                        <a16:creationId xmlns:a16="http://schemas.microsoft.com/office/drawing/2014/main" id="{2D28CC7A-0786-1555-3E42-71C1C0A4DA0D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590" name="Oval 589">
                      <a:extLst>
                        <a:ext uri="{FF2B5EF4-FFF2-40B4-BE49-F238E27FC236}">
                          <a16:creationId xmlns:a16="http://schemas.microsoft.com/office/drawing/2014/main" id="{B105E413-F561-8F18-1944-03A503872C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91" name="Rectangle 590">
                      <a:extLst>
                        <a:ext uri="{FF2B5EF4-FFF2-40B4-BE49-F238E27FC236}">
                          <a16:creationId xmlns:a16="http://schemas.microsoft.com/office/drawing/2014/main" id="{EBCA610C-11A3-4249-BE33-686CE552C0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587" name="Group 586">
                    <a:extLst>
                      <a:ext uri="{FF2B5EF4-FFF2-40B4-BE49-F238E27FC236}">
                        <a16:creationId xmlns:a16="http://schemas.microsoft.com/office/drawing/2014/main" id="{63AB1B79-DEE3-544D-6AFC-8DA141AA5C37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588" name="Oval 587">
                      <a:extLst>
                        <a:ext uri="{FF2B5EF4-FFF2-40B4-BE49-F238E27FC236}">
                          <a16:creationId xmlns:a16="http://schemas.microsoft.com/office/drawing/2014/main" id="{2144FB94-1899-A549-FE8E-6AD00288EE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589" name="Rectangle 588">
                      <a:extLst>
                        <a:ext uri="{FF2B5EF4-FFF2-40B4-BE49-F238E27FC236}">
                          <a16:creationId xmlns:a16="http://schemas.microsoft.com/office/drawing/2014/main" id="{B25DD73B-9669-CD44-85D7-6B17728771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id="{7C0ED235-87B9-40D7-A6AF-BDDC00D09207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11059531" y="1400869"/>
                  <a:ext cx="570927" cy="64008"/>
                  <a:chOff x="1957457" y="2241511"/>
                  <a:chExt cx="1148989" cy="128816"/>
                </a:xfrm>
              </p:grpSpPr>
              <p:grpSp>
                <p:nvGrpSpPr>
                  <p:cNvPr id="605" name="Group 604">
                    <a:extLst>
                      <a:ext uri="{FF2B5EF4-FFF2-40B4-BE49-F238E27FC236}">
                        <a16:creationId xmlns:a16="http://schemas.microsoft.com/office/drawing/2014/main" id="{070C27FB-617C-606D-98DD-DAA35DD59164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27" name="Oval 626">
                      <a:extLst>
                        <a:ext uri="{FF2B5EF4-FFF2-40B4-BE49-F238E27FC236}">
                          <a16:creationId xmlns:a16="http://schemas.microsoft.com/office/drawing/2014/main" id="{1D5A6670-31E3-2C1D-29ED-0FDE2869ED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id="{609C9BF2-60A8-C19B-1DD9-2B8484315F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06" name="Group 605">
                    <a:extLst>
                      <a:ext uri="{FF2B5EF4-FFF2-40B4-BE49-F238E27FC236}">
                        <a16:creationId xmlns:a16="http://schemas.microsoft.com/office/drawing/2014/main" id="{E0689E38-B9D7-C678-51A1-3D13602112D3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25" name="Oval 624">
                      <a:extLst>
                        <a:ext uri="{FF2B5EF4-FFF2-40B4-BE49-F238E27FC236}">
                          <a16:creationId xmlns:a16="http://schemas.microsoft.com/office/drawing/2014/main" id="{03945CF8-0C89-9765-2092-00D20D3B82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26" name="Rectangle 625">
                      <a:extLst>
                        <a:ext uri="{FF2B5EF4-FFF2-40B4-BE49-F238E27FC236}">
                          <a16:creationId xmlns:a16="http://schemas.microsoft.com/office/drawing/2014/main" id="{1D444BCC-389E-BE20-14A7-D9E37071EF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07" name="Group 606">
                    <a:extLst>
                      <a:ext uri="{FF2B5EF4-FFF2-40B4-BE49-F238E27FC236}">
                        <a16:creationId xmlns:a16="http://schemas.microsoft.com/office/drawing/2014/main" id="{F15D20DA-1452-E39B-78D3-0712816EFEA2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23" name="Oval 622">
                      <a:extLst>
                        <a:ext uri="{FF2B5EF4-FFF2-40B4-BE49-F238E27FC236}">
                          <a16:creationId xmlns:a16="http://schemas.microsoft.com/office/drawing/2014/main" id="{33EAEB0D-76CA-3869-A651-CE47ACCF0E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24" name="Rectangle 623">
                      <a:extLst>
                        <a:ext uri="{FF2B5EF4-FFF2-40B4-BE49-F238E27FC236}">
                          <a16:creationId xmlns:a16="http://schemas.microsoft.com/office/drawing/2014/main" id="{8CFB4413-5653-0481-662E-F1CAA75B7A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id="{D0F256A6-5F3F-4916-3108-5147751852B0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21" name="Oval 620">
                      <a:extLst>
                        <a:ext uri="{FF2B5EF4-FFF2-40B4-BE49-F238E27FC236}">
                          <a16:creationId xmlns:a16="http://schemas.microsoft.com/office/drawing/2014/main" id="{E86C994E-8C3C-A9CF-663B-8474F538C7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22" name="Rectangle 621">
                      <a:extLst>
                        <a:ext uri="{FF2B5EF4-FFF2-40B4-BE49-F238E27FC236}">
                          <a16:creationId xmlns:a16="http://schemas.microsoft.com/office/drawing/2014/main" id="{FE5DB5AE-C4FB-7117-0CB9-801E0DFAA6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id="{69F6ACE7-EA86-52AC-E4EE-28079E79A560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19" name="Oval 618">
                      <a:extLst>
                        <a:ext uri="{FF2B5EF4-FFF2-40B4-BE49-F238E27FC236}">
                          <a16:creationId xmlns:a16="http://schemas.microsoft.com/office/drawing/2014/main" id="{8EFD1365-60A9-B130-A2D9-7C2BCF4117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20" name="Rectangle 619">
                      <a:extLst>
                        <a:ext uri="{FF2B5EF4-FFF2-40B4-BE49-F238E27FC236}">
                          <a16:creationId xmlns:a16="http://schemas.microsoft.com/office/drawing/2014/main" id="{90EB350D-9092-322C-5C46-8CDB74B7C8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10" name="Group 609">
                    <a:extLst>
                      <a:ext uri="{FF2B5EF4-FFF2-40B4-BE49-F238E27FC236}">
                        <a16:creationId xmlns:a16="http://schemas.microsoft.com/office/drawing/2014/main" id="{0206CFE2-6A36-03D0-8CB3-49BF512B0E4F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17" name="Oval 616">
                      <a:extLst>
                        <a:ext uri="{FF2B5EF4-FFF2-40B4-BE49-F238E27FC236}">
                          <a16:creationId xmlns:a16="http://schemas.microsoft.com/office/drawing/2014/main" id="{8825B541-900B-B75C-B35B-932723BB39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id="{880F2869-790B-5FC6-B288-3C43B3E78B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11" name="Group 610">
                    <a:extLst>
                      <a:ext uri="{FF2B5EF4-FFF2-40B4-BE49-F238E27FC236}">
                        <a16:creationId xmlns:a16="http://schemas.microsoft.com/office/drawing/2014/main" id="{9AC2947F-7EC2-AC93-910A-B7104E801BF2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15" name="Oval 614">
                      <a:extLst>
                        <a:ext uri="{FF2B5EF4-FFF2-40B4-BE49-F238E27FC236}">
                          <a16:creationId xmlns:a16="http://schemas.microsoft.com/office/drawing/2014/main" id="{85DE9ACB-28E2-0C7E-123B-A348D915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id="{5B7C27DF-64BC-AD82-9DFE-7F8DC35039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12" name="Group 611">
                    <a:extLst>
                      <a:ext uri="{FF2B5EF4-FFF2-40B4-BE49-F238E27FC236}">
                        <a16:creationId xmlns:a16="http://schemas.microsoft.com/office/drawing/2014/main" id="{CF9FE95B-A84E-1B3F-3E6A-FE8C63482A15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13" name="Oval 612">
                      <a:extLst>
                        <a:ext uri="{FF2B5EF4-FFF2-40B4-BE49-F238E27FC236}">
                          <a16:creationId xmlns:a16="http://schemas.microsoft.com/office/drawing/2014/main" id="{8BAC43CC-848D-F840-C7BE-72949E2F2E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14" name="Rectangle 613">
                      <a:extLst>
                        <a:ext uri="{FF2B5EF4-FFF2-40B4-BE49-F238E27FC236}">
                          <a16:creationId xmlns:a16="http://schemas.microsoft.com/office/drawing/2014/main" id="{DCCAF4C8-2437-88C3-21DB-AFA8536939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</p:grpSp>
          <p:grpSp>
            <p:nvGrpSpPr>
              <p:cNvPr id="630" name="Group 629">
                <a:extLst>
                  <a:ext uri="{FF2B5EF4-FFF2-40B4-BE49-F238E27FC236}">
                    <a16:creationId xmlns:a16="http://schemas.microsoft.com/office/drawing/2014/main" id="{32F8F904-1D78-2B06-1FB8-5658742EFD44}"/>
                  </a:ext>
                </a:extLst>
              </p:cNvPr>
              <p:cNvGrpSpPr/>
              <p:nvPr/>
            </p:nvGrpSpPr>
            <p:grpSpPr>
              <a:xfrm>
                <a:off x="11116301" y="1412955"/>
                <a:ext cx="197081" cy="124578"/>
                <a:chOff x="11059531" y="1400869"/>
                <a:chExt cx="570927" cy="124578"/>
              </a:xfrm>
            </p:grpSpPr>
            <p:grpSp>
              <p:nvGrpSpPr>
                <p:cNvPr id="631" name="Group 630">
                  <a:extLst>
                    <a:ext uri="{FF2B5EF4-FFF2-40B4-BE49-F238E27FC236}">
                      <a16:creationId xmlns:a16="http://schemas.microsoft.com/office/drawing/2014/main" id="{670429E2-9A6C-0DBB-1774-F37893B34A5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11059531" y="1406168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657" name="Group 656">
                    <a:extLst>
                      <a:ext uri="{FF2B5EF4-FFF2-40B4-BE49-F238E27FC236}">
                        <a16:creationId xmlns:a16="http://schemas.microsoft.com/office/drawing/2014/main" id="{AF8916CB-8B95-F9AA-FC67-02ED45CD6C16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679" name="Oval 678">
                      <a:extLst>
                        <a:ext uri="{FF2B5EF4-FFF2-40B4-BE49-F238E27FC236}">
                          <a16:creationId xmlns:a16="http://schemas.microsoft.com/office/drawing/2014/main" id="{2E389C59-5D9F-0F45-796A-844C2DBC59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id="{2C2810B3-3F11-131E-F110-F806D98806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58" name="Group 657">
                    <a:extLst>
                      <a:ext uri="{FF2B5EF4-FFF2-40B4-BE49-F238E27FC236}">
                        <a16:creationId xmlns:a16="http://schemas.microsoft.com/office/drawing/2014/main" id="{80EA1C73-ECF2-0AF8-955C-465AE2195D1E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677" name="Oval 676">
                      <a:extLst>
                        <a:ext uri="{FF2B5EF4-FFF2-40B4-BE49-F238E27FC236}">
                          <a16:creationId xmlns:a16="http://schemas.microsoft.com/office/drawing/2014/main" id="{1193A975-6B4B-F6C3-70B3-9174DF7254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id="{E4B4D11E-0259-7FF2-0A99-9806B907BA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id="{D37C6B1A-80B2-F326-1877-E195C54A07BA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675" name="Oval 674">
                      <a:extLst>
                        <a:ext uri="{FF2B5EF4-FFF2-40B4-BE49-F238E27FC236}">
                          <a16:creationId xmlns:a16="http://schemas.microsoft.com/office/drawing/2014/main" id="{18D0AE7F-2489-8460-A018-8DFD29C116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76" name="Rectangle 675">
                      <a:extLst>
                        <a:ext uri="{FF2B5EF4-FFF2-40B4-BE49-F238E27FC236}">
                          <a16:creationId xmlns:a16="http://schemas.microsoft.com/office/drawing/2014/main" id="{E504560D-85CB-BAFE-1890-C5D129E1D2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id="{BF282039-A4DE-D978-24B4-85A626399560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673" name="Oval 672">
                      <a:extLst>
                        <a:ext uri="{FF2B5EF4-FFF2-40B4-BE49-F238E27FC236}">
                          <a16:creationId xmlns:a16="http://schemas.microsoft.com/office/drawing/2014/main" id="{B6318AF7-8F71-3D97-20E4-E34FC9B20A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74" name="Rectangle 673">
                      <a:extLst>
                        <a:ext uri="{FF2B5EF4-FFF2-40B4-BE49-F238E27FC236}">
                          <a16:creationId xmlns:a16="http://schemas.microsoft.com/office/drawing/2014/main" id="{3317A13F-89EA-6359-7125-1631CCF015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61" name="Group 660">
                    <a:extLst>
                      <a:ext uri="{FF2B5EF4-FFF2-40B4-BE49-F238E27FC236}">
                        <a16:creationId xmlns:a16="http://schemas.microsoft.com/office/drawing/2014/main" id="{5A162925-834F-A572-1A7F-61BCD3942747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671" name="Oval 670">
                      <a:extLst>
                        <a:ext uri="{FF2B5EF4-FFF2-40B4-BE49-F238E27FC236}">
                          <a16:creationId xmlns:a16="http://schemas.microsoft.com/office/drawing/2014/main" id="{8E21F2C7-6B0D-7D9F-D8F9-9D32DB64A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72" name="Rectangle 671">
                      <a:extLst>
                        <a:ext uri="{FF2B5EF4-FFF2-40B4-BE49-F238E27FC236}">
                          <a16:creationId xmlns:a16="http://schemas.microsoft.com/office/drawing/2014/main" id="{EF1D35C9-4395-7688-CE5D-A231303FB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62" name="Group 661">
                    <a:extLst>
                      <a:ext uri="{FF2B5EF4-FFF2-40B4-BE49-F238E27FC236}">
                        <a16:creationId xmlns:a16="http://schemas.microsoft.com/office/drawing/2014/main" id="{201064A5-9B5B-BE27-361A-F9A21ED5E1B5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669" name="Oval 668">
                      <a:extLst>
                        <a:ext uri="{FF2B5EF4-FFF2-40B4-BE49-F238E27FC236}">
                          <a16:creationId xmlns:a16="http://schemas.microsoft.com/office/drawing/2014/main" id="{CB56DAAB-8683-33C0-4EB0-F622307458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id="{4E5E1B3A-EB16-31D5-EC83-C84A7A68B1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63" name="Group 662">
                    <a:extLst>
                      <a:ext uri="{FF2B5EF4-FFF2-40B4-BE49-F238E27FC236}">
                        <a16:creationId xmlns:a16="http://schemas.microsoft.com/office/drawing/2014/main" id="{3CCD2A7E-95D8-7480-BF4B-72C33EDFF61C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667" name="Oval 666">
                      <a:extLst>
                        <a:ext uri="{FF2B5EF4-FFF2-40B4-BE49-F238E27FC236}">
                          <a16:creationId xmlns:a16="http://schemas.microsoft.com/office/drawing/2014/main" id="{A330765C-C4B7-278D-29F3-23C99A24F8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id="{6D29FDB0-0D7E-334B-3849-2BB8FBE4C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64" name="Group 663">
                    <a:extLst>
                      <a:ext uri="{FF2B5EF4-FFF2-40B4-BE49-F238E27FC236}">
                        <a16:creationId xmlns:a16="http://schemas.microsoft.com/office/drawing/2014/main" id="{C9841EB2-B292-3023-5351-DB38090D413D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665" name="Oval 664">
                      <a:extLst>
                        <a:ext uri="{FF2B5EF4-FFF2-40B4-BE49-F238E27FC236}">
                          <a16:creationId xmlns:a16="http://schemas.microsoft.com/office/drawing/2014/main" id="{38D93249-CB3E-6E4E-9D22-1A395F283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66" name="Rectangle 665">
                      <a:extLst>
                        <a:ext uri="{FF2B5EF4-FFF2-40B4-BE49-F238E27FC236}">
                          <a16:creationId xmlns:a16="http://schemas.microsoft.com/office/drawing/2014/main" id="{C32C3F44-D10C-8FA5-A95C-D60B501C37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  <p:grpSp>
              <p:nvGrpSpPr>
                <p:cNvPr id="632" name="Group 631">
                  <a:extLst>
                    <a:ext uri="{FF2B5EF4-FFF2-40B4-BE49-F238E27FC236}">
                      <a16:creationId xmlns:a16="http://schemas.microsoft.com/office/drawing/2014/main" id="{E8CC5D4E-38ED-5FFA-CAF3-6E6046D46CEC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11059531" y="1400869"/>
                  <a:ext cx="570927" cy="64008"/>
                  <a:chOff x="1957457" y="2241511"/>
                  <a:chExt cx="1148989" cy="128816"/>
                </a:xfrm>
              </p:grpSpPr>
              <p:grpSp>
                <p:nvGrpSpPr>
                  <p:cNvPr id="633" name="Group 632">
                    <a:extLst>
                      <a:ext uri="{FF2B5EF4-FFF2-40B4-BE49-F238E27FC236}">
                        <a16:creationId xmlns:a16="http://schemas.microsoft.com/office/drawing/2014/main" id="{87C41F1D-819A-CC67-BCEA-885B962B6016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55" name="Oval 654">
                      <a:extLst>
                        <a:ext uri="{FF2B5EF4-FFF2-40B4-BE49-F238E27FC236}">
                          <a16:creationId xmlns:a16="http://schemas.microsoft.com/office/drawing/2014/main" id="{DC497ACD-85DD-9CB8-2C6B-EDF44B586F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56" name="Rectangle 655">
                      <a:extLst>
                        <a:ext uri="{FF2B5EF4-FFF2-40B4-BE49-F238E27FC236}">
                          <a16:creationId xmlns:a16="http://schemas.microsoft.com/office/drawing/2014/main" id="{1F15A98D-0503-12A1-58C6-CCFB908349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4" name="Group 633">
                    <a:extLst>
                      <a:ext uri="{FF2B5EF4-FFF2-40B4-BE49-F238E27FC236}">
                        <a16:creationId xmlns:a16="http://schemas.microsoft.com/office/drawing/2014/main" id="{01659213-BEC1-094F-A724-2E76D15431C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53" name="Oval 652">
                      <a:extLst>
                        <a:ext uri="{FF2B5EF4-FFF2-40B4-BE49-F238E27FC236}">
                          <a16:creationId xmlns:a16="http://schemas.microsoft.com/office/drawing/2014/main" id="{7DFEB395-7CE9-D938-5AC6-76D1071671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54" name="Rectangle 653">
                      <a:extLst>
                        <a:ext uri="{FF2B5EF4-FFF2-40B4-BE49-F238E27FC236}">
                          <a16:creationId xmlns:a16="http://schemas.microsoft.com/office/drawing/2014/main" id="{7F47D76D-12C0-29C6-1FFC-D03197F6E2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5" name="Group 634">
                    <a:extLst>
                      <a:ext uri="{FF2B5EF4-FFF2-40B4-BE49-F238E27FC236}">
                        <a16:creationId xmlns:a16="http://schemas.microsoft.com/office/drawing/2014/main" id="{98ABEA95-AC6A-E67F-B1F1-644F1408056E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51" name="Oval 650">
                      <a:extLst>
                        <a:ext uri="{FF2B5EF4-FFF2-40B4-BE49-F238E27FC236}">
                          <a16:creationId xmlns:a16="http://schemas.microsoft.com/office/drawing/2014/main" id="{DA1E3E5C-6F20-C0C8-9784-C4AB69FDD3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id="{07D383B6-A777-FCD8-F078-A988721DCE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6" name="Group 635">
                    <a:extLst>
                      <a:ext uri="{FF2B5EF4-FFF2-40B4-BE49-F238E27FC236}">
                        <a16:creationId xmlns:a16="http://schemas.microsoft.com/office/drawing/2014/main" id="{84564D2D-8A90-B4FB-CBEB-D5EB7FCA1E34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49" name="Oval 648">
                      <a:extLst>
                        <a:ext uri="{FF2B5EF4-FFF2-40B4-BE49-F238E27FC236}">
                          <a16:creationId xmlns:a16="http://schemas.microsoft.com/office/drawing/2014/main" id="{89FB0D6D-1703-62D3-ADE7-06F8A57761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id="{97795A05-A487-2CF9-5218-64ABE38DCE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7" name="Group 636">
                    <a:extLst>
                      <a:ext uri="{FF2B5EF4-FFF2-40B4-BE49-F238E27FC236}">
                        <a16:creationId xmlns:a16="http://schemas.microsoft.com/office/drawing/2014/main" id="{33CB062C-F028-72D1-297E-4EF9333FB045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47" name="Oval 646">
                      <a:extLst>
                        <a:ext uri="{FF2B5EF4-FFF2-40B4-BE49-F238E27FC236}">
                          <a16:creationId xmlns:a16="http://schemas.microsoft.com/office/drawing/2014/main" id="{77A520F8-C34B-23AD-E8E8-DE3990BC1F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48" name="Rectangle 647">
                      <a:extLst>
                        <a:ext uri="{FF2B5EF4-FFF2-40B4-BE49-F238E27FC236}">
                          <a16:creationId xmlns:a16="http://schemas.microsoft.com/office/drawing/2014/main" id="{95148D8D-8AF1-6501-1AA6-20C9418E6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8" name="Group 637">
                    <a:extLst>
                      <a:ext uri="{FF2B5EF4-FFF2-40B4-BE49-F238E27FC236}">
                        <a16:creationId xmlns:a16="http://schemas.microsoft.com/office/drawing/2014/main" id="{2F80401D-1A47-8938-EF2C-87718177DFF9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45" name="Oval 644">
                      <a:extLst>
                        <a:ext uri="{FF2B5EF4-FFF2-40B4-BE49-F238E27FC236}">
                          <a16:creationId xmlns:a16="http://schemas.microsoft.com/office/drawing/2014/main" id="{27B06755-142E-93FF-0A2C-E6F00AB809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id="{C456DFC6-16F5-233A-41B1-49332F5049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39" name="Group 638">
                    <a:extLst>
                      <a:ext uri="{FF2B5EF4-FFF2-40B4-BE49-F238E27FC236}">
                        <a16:creationId xmlns:a16="http://schemas.microsoft.com/office/drawing/2014/main" id="{EDAE173A-6DB0-42E6-A2EA-DBC8F3CF7DC1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43" name="Oval 642">
                      <a:extLst>
                        <a:ext uri="{FF2B5EF4-FFF2-40B4-BE49-F238E27FC236}">
                          <a16:creationId xmlns:a16="http://schemas.microsoft.com/office/drawing/2014/main" id="{FD1B503C-FBA3-C17C-15E6-07A9EC16CA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id="{E39B0138-C481-59F7-68DE-49C6AB17DE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40" name="Group 639">
                    <a:extLst>
                      <a:ext uri="{FF2B5EF4-FFF2-40B4-BE49-F238E27FC236}">
                        <a16:creationId xmlns:a16="http://schemas.microsoft.com/office/drawing/2014/main" id="{4BEDA7C6-2080-CB8A-3EF0-B7122F631BA4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41" name="Oval 640">
                      <a:extLst>
                        <a:ext uri="{FF2B5EF4-FFF2-40B4-BE49-F238E27FC236}">
                          <a16:creationId xmlns:a16="http://schemas.microsoft.com/office/drawing/2014/main" id="{92296D58-8D8D-3D1C-22AD-AE6BD62E4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42" name="Rectangle 641">
                      <a:extLst>
                        <a:ext uri="{FF2B5EF4-FFF2-40B4-BE49-F238E27FC236}">
                          <a16:creationId xmlns:a16="http://schemas.microsoft.com/office/drawing/2014/main" id="{1C1D226B-43DE-1FB9-C83D-FB39A0FB21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</p:grpSp>
          <p:grpSp>
            <p:nvGrpSpPr>
              <p:cNvPr id="681" name="Group 680">
                <a:extLst>
                  <a:ext uri="{FF2B5EF4-FFF2-40B4-BE49-F238E27FC236}">
                    <a16:creationId xmlns:a16="http://schemas.microsoft.com/office/drawing/2014/main" id="{CCB16E1D-7A2A-EEF0-6F2D-4330CD50747F}"/>
                  </a:ext>
                </a:extLst>
              </p:cNvPr>
              <p:cNvGrpSpPr/>
              <p:nvPr/>
            </p:nvGrpSpPr>
            <p:grpSpPr>
              <a:xfrm>
                <a:off x="11322250" y="1410596"/>
                <a:ext cx="197081" cy="124578"/>
                <a:chOff x="11059531" y="1400869"/>
                <a:chExt cx="570927" cy="124578"/>
              </a:xfrm>
            </p:grpSpPr>
            <p:grpSp>
              <p:nvGrpSpPr>
                <p:cNvPr id="682" name="Group 681">
                  <a:extLst>
                    <a:ext uri="{FF2B5EF4-FFF2-40B4-BE49-F238E27FC236}">
                      <a16:creationId xmlns:a16="http://schemas.microsoft.com/office/drawing/2014/main" id="{6D219E53-6F43-5F55-F3DF-F945EABC3D8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11059531" y="1406168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708" name="Group 707">
                    <a:extLst>
                      <a:ext uri="{FF2B5EF4-FFF2-40B4-BE49-F238E27FC236}">
                        <a16:creationId xmlns:a16="http://schemas.microsoft.com/office/drawing/2014/main" id="{E98080CF-7037-EE85-E7EB-D6CDC9447C74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730" name="Oval 729">
                      <a:extLst>
                        <a:ext uri="{FF2B5EF4-FFF2-40B4-BE49-F238E27FC236}">
                          <a16:creationId xmlns:a16="http://schemas.microsoft.com/office/drawing/2014/main" id="{018E7473-3595-941E-E229-637B0195D4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id="{A29CE111-5EA9-C4F6-F1E0-523D87440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09" name="Group 708">
                    <a:extLst>
                      <a:ext uri="{FF2B5EF4-FFF2-40B4-BE49-F238E27FC236}">
                        <a16:creationId xmlns:a16="http://schemas.microsoft.com/office/drawing/2014/main" id="{ACC7BB37-F7A9-BC3F-9C3C-66271F533AAB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728" name="Oval 727">
                      <a:extLst>
                        <a:ext uri="{FF2B5EF4-FFF2-40B4-BE49-F238E27FC236}">
                          <a16:creationId xmlns:a16="http://schemas.microsoft.com/office/drawing/2014/main" id="{838B9CBC-2B1A-23CB-D57D-9C024CA488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id="{7D1240BA-5047-5658-E74F-02764ED339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id="{97829642-93E9-3A45-83B4-25425BA247C4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726" name="Oval 725">
                      <a:extLst>
                        <a:ext uri="{FF2B5EF4-FFF2-40B4-BE49-F238E27FC236}">
                          <a16:creationId xmlns:a16="http://schemas.microsoft.com/office/drawing/2014/main" id="{FFE714A8-789C-B298-38B3-C998705A05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27" name="Rectangle 726">
                      <a:extLst>
                        <a:ext uri="{FF2B5EF4-FFF2-40B4-BE49-F238E27FC236}">
                          <a16:creationId xmlns:a16="http://schemas.microsoft.com/office/drawing/2014/main" id="{2A6EACAD-ADAF-1108-07EC-75C86E9EAB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id="{3B7B3355-BC78-79D2-9509-1E5BE0689244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724" name="Oval 723">
                      <a:extLst>
                        <a:ext uri="{FF2B5EF4-FFF2-40B4-BE49-F238E27FC236}">
                          <a16:creationId xmlns:a16="http://schemas.microsoft.com/office/drawing/2014/main" id="{E1B66326-F23C-4400-0986-63ADE80BC4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25" name="Rectangle 724">
                      <a:extLst>
                        <a:ext uri="{FF2B5EF4-FFF2-40B4-BE49-F238E27FC236}">
                          <a16:creationId xmlns:a16="http://schemas.microsoft.com/office/drawing/2014/main" id="{F5233F50-CFCE-10A5-B712-B18FD2AFBE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2" name="Group 711">
                    <a:extLst>
                      <a:ext uri="{FF2B5EF4-FFF2-40B4-BE49-F238E27FC236}">
                        <a16:creationId xmlns:a16="http://schemas.microsoft.com/office/drawing/2014/main" id="{F4678099-C761-8821-EDDA-1DDFDC3E9E3B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722" name="Oval 721">
                      <a:extLst>
                        <a:ext uri="{FF2B5EF4-FFF2-40B4-BE49-F238E27FC236}">
                          <a16:creationId xmlns:a16="http://schemas.microsoft.com/office/drawing/2014/main" id="{4B27E88A-CE39-DABE-26BF-06A423A2F2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23" name="Rectangle 722">
                      <a:extLst>
                        <a:ext uri="{FF2B5EF4-FFF2-40B4-BE49-F238E27FC236}">
                          <a16:creationId xmlns:a16="http://schemas.microsoft.com/office/drawing/2014/main" id="{049A041D-E56E-31B5-AE25-F4F29FD624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3" name="Group 712">
                    <a:extLst>
                      <a:ext uri="{FF2B5EF4-FFF2-40B4-BE49-F238E27FC236}">
                        <a16:creationId xmlns:a16="http://schemas.microsoft.com/office/drawing/2014/main" id="{3353BFCF-9E73-073D-9FE3-933987C262F7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720" name="Oval 719">
                      <a:extLst>
                        <a:ext uri="{FF2B5EF4-FFF2-40B4-BE49-F238E27FC236}">
                          <a16:creationId xmlns:a16="http://schemas.microsoft.com/office/drawing/2014/main" id="{3203550C-8DE4-2BBF-62D0-E1DD7D8CE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id="{ABECCD8A-F164-E630-B907-7C98974787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4" name="Group 713">
                    <a:extLst>
                      <a:ext uri="{FF2B5EF4-FFF2-40B4-BE49-F238E27FC236}">
                        <a16:creationId xmlns:a16="http://schemas.microsoft.com/office/drawing/2014/main" id="{DFA28590-50D4-35AD-B65A-7A2EE768017E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718" name="Oval 717">
                      <a:extLst>
                        <a:ext uri="{FF2B5EF4-FFF2-40B4-BE49-F238E27FC236}">
                          <a16:creationId xmlns:a16="http://schemas.microsoft.com/office/drawing/2014/main" id="{F362A4CE-47AF-366A-D234-A18F5938B7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id="{EB8BFE6D-40D7-8A65-1FAD-4A80BA1E63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715" name="Group 714">
                    <a:extLst>
                      <a:ext uri="{FF2B5EF4-FFF2-40B4-BE49-F238E27FC236}">
                        <a16:creationId xmlns:a16="http://schemas.microsoft.com/office/drawing/2014/main" id="{5A9A991F-28F5-82B6-2B0B-424AD532CF6D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716" name="Oval 715">
                      <a:extLst>
                        <a:ext uri="{FF2B5EF4-FFF2-40B4-BE49-F238E27FC236}">
                          <a16:creationId xmlns:a16="http://schemas.microsoft.com/office/drawing/2014/main" id="{2A1622C7-F85E-CAC6-9A09-4E1DB62212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17" name="Rectangle 716">
                      <a:extLst>
                        <a:ext uri="{FF2B5EF4-FFF2-40B4-BE49-F238E27FC236}">
                          <a16:creationId xmlns:a16="http://schemas.microsoft.com/office/drawing/2014/main" id="{2C6251AD-1174-4FED-3D6A-A3A5852245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  <p:grpSp>
              <p:nvGrpSpPr>
                <p:cNvPr id="683" name="Group 682">
                  <a:extLst>
                    <a:ext uri="{FF2B5EF4-FFF2-40B4-BE49-F238E27FC236}">
                      <a16:creationId xmlns:a16="http://schemas.microsoft.com/office/drawing/2014/main" id="{F6BC3C93-BF33-C1CB-BD67-B567A48F55A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11059531" y="1400869"/>
                  <a:ext cx="570927" cy="64008"/>
                  <a:chOff x="1957457" y="2241511"/>
                  <a:chExt cx="1148989" cy="128816"/>
                </a:xfrm>
              </p:grpSpPr>
              <p:grpSp>
                <p:nvGrpSpPr>
                  <p:cNvPr id="684" name="Group 683">
                    <a:extLst>
                      <a:ext uri="{FF2B5EF4-FFF2-40B4-BE49-F238E27FC236}">
                        <a16:creationId xmlns:a16="http://schemas.microsoft.com/office/drawing/2014/main" id="{6D3134D8-C26C-E8B4-FEDB-E3C3EF9E9807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706" name="Oval 705">
                      <a:extLst>
                        <a:ext uri="{FF2B5EF4-FFF2-40B4-BE49-F238E27FC236}">
                          <a16:creationId xmlns:a16="http://schemas.microsoft.com/office/drawing/2014/main" id="{46A4F69F-3CE9-6477-7C83-85EA6B9089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07" name="Rectangle 706">
                      <a:extLst>
                        <a:ext uri="{FF2B5EF4-FFF2-40B4-BE49-F238E27FC236}">
                          <a16:creationId xmlns:a16="http://schemas.microsoft.com/office/drawing/2014/main" id="{5B6947E0-4E01-7BEA-2379-B6384BD56A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85" name="Group 684">
                    <a:extLst>
                      <a:ext uri="{FF2B5EF4-FFF2-40B4-BE49-F238E27FC236}">
                        <a16:creationId xmlns:a16="http://schemas.microsoft.com/office/drawing/2014/main" id="{43C40D0A-6D3E-E445-BB79-92F2DB0E5FB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704" name="Oval 703">
                      <a:extLst>
                        <a:ext uri="{FF2B5EF4-FFF2-40B4-BE49-F238E27FC236}">
                          <a16:creationId xmlns:a16="http://schemas.microsoft.com/office/drawing/2014/main" id="{6119493B-CC54-6FEF-2F74-16AA67BBF2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05" name="Rectangle 704">
                      <a:extLst>
                        <a:ext uri="{FF2B5EF4-FFF2-40B4-BE49-F238E27FC236}">
                          <a16:creationId xmlns:a16="http://schemas.microsoft.com/office/drawing/2014/main" id="{EFC5445C-869A-1480-0605-CBDBAD409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86" name="Group 685">
                    <a:extLst>
                      <a:ext uri="{FF2B5EF4-FFF2-40B4-BE49-F238E27FC236}">
                        <a16:creationId xmlns:a16="http://schemas.microsoft.com/office/drawing/2014/main" id="{34747B69-0F15-1213-0ED7-0EFCA426DF0B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702" name="Oval 701">
                      <a:extLst>
                        <a:ext uri="{FF2B5EF4-FFF2-40B4-BE49-F238E27FC236}">
                          <a16:creationId xmlns:a16="http://schemas.microsoft.com/office/drawing/2014/main" id="{A1E2F017-DACA-CE7F-B8BE-F623E57BD7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id="{4A55E450-7F92-3371-136B-9B004B7AD0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87" name="Group 686">
                    <a:extLst>
                      <a:ext uri="{FF2B5EF4-FFF2-40B4-BE49-F238E27FC236}">
                        <a16:creationId xmlns:a16="http://schemas.microsoft.com/office/drawing/2014/main" id="{343E9355-80ED-24B8-F981-CB8460BFFD8E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700" name="Oval 699">
                      <a:extLst>
                        <a:ext uri="{FF2B5EF4-FFF2-40B4-BE49-F238E27FC236}">
                          <a16:creationId xmlns:a16="http://schemas.microsoft.com/office/drawing/2014/main" id="{D05AB657-E3E4-A81B-159D-DE72002E10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id="{682972A0-28EF-96D9-9783-CBA1DB4FE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88" name="Group 687">
                    <a:extLst>
                      <a:ext uri="{FF2B5EF4-FFF2-40B4-BE49-F238E27FC236}">
                        <a16:creationId xmlns:a16="http://schemas.microsoft.com/office/drawing/2014/main" id="{F87F534D-DACC-F46D-82E0-BB7A36AC3569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98" name="Oval 697">
                      <a:extLst>
                        <a:ext uri="{FF2B5EF4-FFF2-40B4-BE49-F238E27FC236}">
                          <a16:creationId xmlns:a16="http://schemas.microsoft.com/office/drawing/2014/main" id="{829C6C92-6C0E-5BF8-C920-D29A278877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99" name="Rectangle 698">
                      <a:extLst>
                        <a:ext uri="{FF2B5EF4-FFF2-40B4-BE49-F238E27FC236}">
                          <a16:creationId xmlns:a16="http://schemas.microsoft.com/office/drawing/2014/main" id="{40C79FE4-0B57-FBAF-1EDB-7611694AA3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89" name="Group 688">
                    <a:extLst>
                      <a:ext uri="{FF2B5EF4-FFF2-40B4-BE49-F238E27FC236}">
                        <a16:creationId xmlns:a16="http://schemas.microsoft.com/office/drawing/2014/main" id="{DB494332-650B-6EEC-23F9-6E1DBB76E89A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96" name="Oval 695">
                      <a:extLst>
                        <a:ext uri="{FF2B5EF4-FFF2-40B4-BE49-F238E27FC236}">
                          <a16:creationId xmlns:a16="http://schemas.microsoft.com/office/drawing/2014/main" id="{2C7F77AE-BC76-2658-9B9C-1A29BE699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id="{D9109681-3617-6136-CE9D-EEC9D35916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90" name="Group 689">
                    <a:extLst>
                      <a:ext uri="{FF2B5EF4-FFF2-40B4-BE49-F238E27FC236}">
                        <a16:creationId xmlns:a16="http://schemas.microsoft.com/office/drawing/2014/main" id="{14FC713B-021C-9E1E-C4A6-B094A5FB6C1C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94" name="Oval 693">
                      <a:extLst>
                        <a:ext uri="{FF2B5EF4-FFF2-40B4-BE49-F238E27FC236}">
                          <a16:creationId xmlns:a16="http://schemas.microsoft.com/office/drawing/2014/main" id="{A0022089-B2C3-831A-B5EA-DC9874525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id="{9B94CFA3-C39D-57D9-973B-5BAEBCFFFA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  <p:grpSp>
                <p:nvGrpSpPr>
                  <p:cNvPr id="691" name="Group 690">
                    <a:extLst>
                      <a:ext uri="{FF2B5EF4-FFF2-40B4-BE49-F238E27FC236}">
                        <a16:creationId xmlns:a16="http://schemas.microsoft.com/office/drawing/2014/main" id="{31C16503-37C9-F0CC-6853-F239A1F0764F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692" name="Oval 691">
                      <a:extLst>
                        <a:ext uri="{FF2B5EF4-FFF2-40B4-BE49-F238E27FC236}">
                          <a16:creationId xmlns:a16="http://schemas.microsoft.com/office/drawing/2014/main" id="{CE5DF159-2CCD-29BE-ED8F-B90D79CCD4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  <p:sp>
                  <p:nvSpPr>
                    <p:cNvPr id="693" name="Rectangle 692">
                      <a:extLst>
                        <a:ext uri="{FF2B5EF4-FFF2-40B4-BE49-F238E27FC236}">
                          <a16:creationId xmlns:a16="http://schemas.microsoft.com/office/drawing/2014/main" id="{3B6A7910-7EF5-F8BB-3227-C0A56DAD6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/>
                    </a:p>
                  </p:txBody>
                </p:sp>
              </p:grpSp>
            </p:grpSp>
          </p:grpSp>
        </p:grpSp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7BC8B10B-068E-98C1-81B0-E5421DFBD8D3}"/>
                </a:ext>
              </a:extLst>
            </p:cNvPr>
            <p:cNvSpPr txBox="1"/>
            <p:nvPr/>
          </p:nvSpPr>
          <p:spPr>
            <a:xfrm>
              <a:off x="-417086" y="1759429"/>
              <a:ext cx="840900" cy="376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>
                  <a:latin typeface="Calibri" panose="020F0502020204030204" pitchFamily="34" charset="0"/>
                  <a:cs typeface="Calibri" panose="020F0502020204030204" pitchFamily="34" charset="0"/>
                </a:rPr>
                <a:t>Top </a:t>
              </a:r>
              <a:r>
                <a:rPr lang="en-US" sz="1600" b="1">
                  <a:latin typeface="Calibri" panose="020F0502020204030204" pitchFamily="34" charset="0"/>
                  <a:cs typeface="Calibri" panose="020F0502020204030204" pitchFamily="34" charset="0"/>
                  <a:sym typeface="Wingdings" pitchFamily="2" charset="2"/>
                </a:rPr>
                <a:t></a:t>
              </a:r>
              <a:endParaRPr lang="en-US" sz="1600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34" name="TextBox 733">
              <a:extLst>
                <a:ext uri="{FF2B5EF4-FFF2-40B4-BE49-F238E27FC236}">
                  <a16:creationId xmlns:a16="http://schemas.microsoft.com/office/drawing/2014/main" id="{D9B72C07-02EA-10D4-3CFB-89C569499DAE}"/>
                </a:ext>
              </a:extLst>
            </p:cNvPr>
            <p:cNvSpPr txBox="1"/>
            <p:nvPr/>
          </p:nvSpPr>
          <p:spPr>
            <a:xfrm>
              <a:off x="-418647" y="2615617"/>
              <a:ext cx="948136" cy="376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>
                  <a:latin typeface="Calibri" panose="020F0502020204030204" pitchFamily="34" charset="0"/>
                  <a:cs typeface="Calibri" panose="020F0502020204030204" pitchFamily="34" charset="0"/>
                </a:rPr>
                <a:t>Base </a:t>
              </a:r>
              <a:r>
                <a:rPr lang="en-US" sz="1600" b="1">
                  <a:latin typeface="Calibri" panose="020F0502020204030204" pitchFamily="34" charset="0"/>
                  <a:cs typeface="Calibri" panose="020F0502020204030204" pitchFamily="34" charset="0"/>
                  <a:sym typeface="Wingdings" pitchFamily="2" charset="2"/>
                </a:rPr>
                <a:t></a:t>
              </a:r>
              <a:endParaRPr lang="en-US" sz="1600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35" name="Rounded Rectangle 734">
            <a:extLst>
              <a:ext uri="{FF2B5EF4-FFF2-40B4-BE49-F238E27FC236}">
                <a16:creationId xmlns:a16="http://schemas.microsoft.com/office/drawing/2014/main" id="{FB7EF10A-B26D-46AF-2701-F1F9E55641FC}"/>
              </a:ext>
            </a:extLst>
          </p:cNvPr>
          <p:cNvSpPr/>
          <p:nvPr/>
        </p:nvSpPr>
        <p:spPr>
          <a:xfrm>
            <a:off x="6237355" y="5802070"/>
            <a:ext cx="5451592" cy="220397"/>
          </a:xfrm>
          <a:prstGeom prst="roundRect">
            <a:avLst/>
          </a:prstGeom>
          <a:solidFill>
            <a:srgbClr val="005CE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rtlCol="0" anchor="ctr"/>
          <a:lstStyle/>
          <a:p>
            <a:r>
              <a:rPr lang="en-US" sz="11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Advanced logic technologies; </a:t>
            </a:r>
            <a:r>
              <a:rPr lang="en-US" sz="1100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chiplets</a:t>
            </a:r>
            <a:r>
              <a:rPr lang="en-US" sz="110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including single layer and heterogeneously stacked (HBI)</a:t>
            </a:r>
          </a:p>
        </p:txBody>
      </p:sp>
      <p:sp>
        <p:nvSpPr>
          <p:cNvPr id="737" name="Rounded Rectangle 736">
            <a:extLst>
              <a:ext uri="{FF2B5EF4-FFF2-40B4-BE49-F238E27FC236}">
                <a16:creationId xmlns:a16="http://schemas.microsoft.com/office/drawing/2014/main" id="{3DB5107A-6DAB-03A9-B4F2-ECE1171BA79B}"/>
              </a:ext>
            </a:extLst>
          </p:cNvPr>
          <p:cNvSpPr/>
          <p:nvPr/>
        </p:nvSpPr>
        <p:spPr>
          <a:xfrm>
            <a:off x="6237355" y="6074321"/>
            <a:ext cx="5451592" cy="220397"/>
          </a:xfrm>
          <a:prstGeom prst="roundRect">
            <a:avLst/>
          </a:prstGeom>
          <a:gradFill>
            <a:gsLst>
              <a:gs pos="0">
                <a:srgbClr val="7F360D"/>
              </a:gs>
              <a:gs pos="61000">
                <a:srgbClr val="7030A0">
                  <a:alpha val="70000"/>
                </a:srgbClr>
              </a:gs>
              <a:gs pos="100000">
                <a:srgbClr val="7030A0"/>
              </a:gs>
              <a:gs pos="44000">
                <a:srgbClr val="7F360D">
                  <a:alpha val="60827"/>
                </a:srgbClr>
              </a:gs>
            </a:gsLst>
            <a:lin ang="0" scaled="0"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rtlCol="0" anchor="ctr"/>
          <a:lstStyle/>
          <a:p>
            <a:r>
              <a:rPr lang="en-US" sz="11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Mainstream matured technologies; </a:t>
            </a:r>
            <a:r>
              <a:rPr lang="en-US" sz="110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active </a:t>
            </a:r>
            <a:r>
              <a:rPr lang="en-US" sz="1100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chiplets</a:t>
            </a:r>
            <a:r>
              <a:rPr lang="en-US" sz="110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bridge, and/or passives with TSV</a:t>
            </a:r>
          </a:p>
        </p:txBody>
      </p:sp>
      <p:sp>
        <p:nvSpPr>
          <p:cNvPr id="738" name="Rounded Rectangle 737">
            <a:extLst>
              <a:ext uri="{FF2B5EF4-FFF2-40B4-BE49-F238E27FC236}">
                <a16:creationId xmlns:a16="http://schemas.microsoft.com/office/drawing/2014/main" id="{B6989DB1-C182-A30A-53DE-E264979F1868}"/>
              </a:ext>
            </a:extLst>
          </p:cNvPr>
          <p:cNvSpPr/>
          <p:nvPr/>
        </p:nvSpPr>
        <p:spPr>
          <a:xfrm>
            <a:off x="6237355" y="6359671"/>
            <a:ext cx="5451592" cy="220397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rtlCol="0" anchor="ctr"/>
          <a:lstStyle/>
          <a:p>
            <a:r>
              <a:rPr lang="en-US" sz="11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Mainstream matured technologies;</a:t>
            </a:r>
            <a:r>
              <a:rPr lang="en-US" sz="110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chiplets</a:t>
            </a:r>
            <a:r>
              <a:rPr lang="en-US" sz="110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TSV, cubing using hybrid bond integration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0A966250-B0DD-17A3-668A-C6C46610562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464200" y="1295400"/>
              <a:ext cx="868500" cy="488531"/>
            </p:xfrm>
            <a:graphic>
              <a:graphicData uri="http://schemas.microsoft.com/office/powerpoint/2016/slidezoom">
                <pslz:sldZm>
                  <pslz:sldZmObj sldId="708" cId="283133616">
                    <pslz:zmPr id="{BAB2EDFB-9381-4A98-9F7B-C82A68F31AE7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868500" cy="48853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0A966250-B0DD-17A3-668A-C6C46610562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64200" y="1295400"/>
                <a:ext cx="868500" cy="48853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710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0C5A811C-15DF-6635-334F-78E3B47703C1}"/>
              </a:ext>
            </a:extLst>
          </p:cNvPr>
          <p:cNvGrpSpPr/>
          <p:nvPr/>
        </p:nvGrpSpPr>
        <p:grpSpPr>
          <a:xfrm>
            <a:off x="5893061" y="346318"/>
            <a:ext cx="6174562" cy="6165364"/>
            <a:chOff x="5743323" y="346318"/>
            <a:chExt cx="6174562" cy="6165364"/>
          </a:xfrm>
        </p:grpSpPr>
        <p:graphicFrame>
          <p:nvGraphicFramePr>
            <p:cNvPr id="42" name="Chart 41">
              <a:extLst>
                <a:ext uri="{FF2B5EF4-FFF2-40B4-BE49-F238E27FC236}">
                  <a16:creationId xmlns:a16="http://schemas.microsoft.com/office/drawing/2014/main" id="{22C473C1-8D98-ACFB-E2E0-79BD14313A20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5743323" y="346318"/>
            <a:ext cx="6174562" cy="61653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A45A542-68B4-992D-D30B-39000E46ED9D}"/>
                </a:ext>
              </a:extLst>
            </p:cNvPr>
            <p:cNvSpPr txBox="1"/>
            <p:nvPr/>
          </p:nvSpPr>
          <p:spPr>
            <a:xfrm>
              <a:off x="8439735" y="4177742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1B428CA-1B68-B8F0-BFAF-F85C7FCDE6FB}"/>
                </a:ext>
              </a:extLst>
            </p:cNvPr>
            <p:cNvSpPr txBox="1"/>
            <p:nvPr/>
          </p:nvSpPr>
          <p:spPr>
            <a:xfrm>
              <a:off x="7945438" y="3917230"/>
              <a:ext cx="1586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089CED-6645-3DDB-4040-4EC1B630500B}"/>
                </a:ext>
              </a:extLst>
            </p:cNvPr>
            <p:cNvSpPr txBox="1"/>
            <p:nvPr/>
          </p:nvSpPr>
          <p:spPr>
            <a:xfrm>
              <a:off x="7503970" y="2736772"/>
              <a:ext cx="2356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100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818112B-7CB2-AB73-4D01-935A309B053F}"/>
                </a:ext>
              </a:extLst>
            </p:cNvPr>
            <p:cNvSpPr txBox="1"/>
            <p:nvPr/>
          </p:nvSpPr>
          <p:spPr>
            <a:xfrm>
              <a:off x="7892871" y="4860667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3F09BF8-01D2-6B41-D958-70C74B45003D}"/>
                </a:ext>
              </a:extLst>
            </p:cNvPr>
            <p:cNvSpPr txBox="1"/>
            <p:nvPr/>
          </p:nvSpPr>
          <p:spPr>
            <a:xfrm>
              <a:off x="8760652" y="4768334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760C4A4-41B8-4C84-8DC9-D4D945BE5D50}"/>
                </a:ext>
              </a:extLst>
            </p:cNvPr>
            <p:cNvSpPr txBox="1"/>
            <p:nvPr/>
          </p:nvSpPr>
          <p:spPr>
            <a:xfrm>
              <a:off x="7041878" y="3905355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58E41AD-1B69-534F-D861-1FE88CAF0CEA}"/>
                </a:ext>
              </a:extLst>
            </p:cNvPr>
            <p:cNvSpPr txBox="1"/>
            <p:nvPr/>
          </p:nvSpPr>
          <p:spPr>
            <a:xfrm>
              <a:off x="8151041" y="3317650"/>
              <a:ext cx="23095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50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675E643-CE3B-0A78-F5BD-B967725BADB4}"/>
                </a:ext>
              </a:extLst>
            </p:cNvPr>
            <p:cNvSpPr txBox="1"/>
            <p:nvPr/>
          </p:nvSpPr>
          <p:spPr>
            <a:xfrm>
              <a:off x="8781486" y="5206023"/>
              <a:ext cx="1586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5A515CD-D9CE-006D-05B0-F1AAA4585A0C}"/>
                </a:ext>
              </a:extLst>
            </p:cNvPr>
            <p:cNvSpPr txBox="1"/>
            <p:nvPr/>
          </p:nvSpPr>
          <p:spPr>
            <a:xfrm>
              <a:off x="9015174" y="4245562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0B9E98-4926-C44B-A0E2-89671C533C8E}"/>
                </a:ext>
              </a:extLst>
            </p:cNvPr>
            <p:cNvSpPr txBox="1"/>
            <p:nvPr/>
          </p:nvSpPr>
          <p:spPr>
            <a:xfrm>
              <a:off x="9357034" y="4526476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6774120-4A2B-FD0E-3A11-6DBDA128EF22}"/>
                </a:ext>
              </a:extLst>
            </p:cNvPr>
            <p:cNvSpPr txBox="1"/>
            <p:nvPr/>
          </p:nvSpPr>
          <p:spPr>
            <a:xfrm>
              <a:off x="9698837" y="4839790"/>
              <a:ext cx="14889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BF3C904-ECE8-FE2B-E9D4-3F52D015133E}"/>
                </a:ext>
              </a:extLst>
            </p:cNvPr>
            <p:cNvSpPr txBox="1"/>
            <p:nvPr/>
          </p:nvSpPr>
          <p:spPr>
            <a:xfrm>
              <a:off x="10001268" y="5202170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4A852B-7F81-6E01-9E08-AF26B43A5DBB}"/>
                </a:ext>
              </a:extLst>
            </p:cNvPr>
            <p:cNvSpPr txBox="1"/>
            <p:nvPr/>
          </p:nvSpPr>
          <p:spPr>
            <a:xfrm>
              <a:off x="9132995" y="3920034"/>
              <a:ext cx="2356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160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EEA6515-EEDA-C6F9-9262-F0498B887E43}"/>
                </a:ext>
              </a:extLst>
            </p:cNvPr>
            <p:cNvSpPr txBox="1"/>
            <p:nvPr/>
          </p:nvSpPr>
          <p:spPr>
            <a:xfrm>
              <a:off x="9396308" y="3304294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80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9453B65-7FC7-A54F-8758-68AC6708F02B}"/>
                </a:ext>
              </a:extLst>
            </p:cNvPr>
            <p:cNvSpPr txBox="1"/>
            <p:nvPr/>
          </p:nvSpPr>
          <p:spPr>
            <a:xfrm>
              <a:off x="8721379" y="2668875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50A2FE7-715B-74F9-90D4-9F6689AA2762}"/>
                </a:ext>
              </a:extLst>
            </p:cNvPr>
            <p:cNvSpPr txBox="1"/>
            <p:nvPr/>
          </p:nvSpPr>
          <p:spPr>
            <a:xfrm>
              <a:off x="8700896" y="2206919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20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D8D2D87-8743-1198-373B-B2A3F13C8A7F}"/>
                </a:ext>
              </a:extLst>
            </p:cNvPr>
            <p:cNvSpPr txBox="1"/>
            <p:nvPr/>
          </p:nvSpPr>
          <p:spPr>
            <a:xfrm>
              <a:off x="9015174" y="3666364"/>
              <a:ext cx="2356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160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9496701-B945-A287-3D40-6A1A6817DF3B}"/>
                </a:ext>
              </a:extLst>
            </p:cNvPr>
            <p:cNvSpPr txBox="1"/>
            <p:nvPr/>
          </p:nvSpPr>
          <p:spPr>
            <a:xfrm>
              <a:off x="9682401" y="3919520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80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51880CF-4306-680A-52CC-967399C4C330}"/>
                </a:ext>
              </a:extLst>
            </p:cNvPr>
            <p:cNvSpPr txBox="1"/>
            <p:nvPr/>
          </p:nvSpPr>
          <p:spPr>
            <a:xfrm>
              <a:off x="8736288" y="3073727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80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AB57EFC-283A-0F35-9898-CF93E2B65963}"/>
                </a:ext>
              </a:extLst>
            </p:cNvPr>
            <p:cNvSpPr txBox="1"/>
            <p:nvPr/>
          </p:nvSpPr>
          <p:spPr>
            <a:xfrm>
              <a:off x="8752056" y="4353378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B209A7-0172-0A2B-A123-6011CB89BB7F}"/>
                </a:ext>
              </a:extLst>
            </p:cNvPr>
            <p:cNvSpPr txBox="1"/>
            <p:nvPr/>
          </p:nvSpPr>
          <p:spPr>
            <a:xfrm>
              <a:off x="8340367" y="3961829"/>
              <a:ext cx="1586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32BA946-A5DD-6498-2E6F-B923539CF64E}"/>
                </a:ext>
              </a:extLst>
            </p:cNvPr>
            <p:cNvSpPr txBox="1"/>
            <p:nvPr/>
          </p:nvSpPr>
          <p:spPr>
            <a:xfrm>
              <a:off x="7463093" y="3905355"/>
              <a:ext cx="1586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1A8E02E-A4CA-2517-D4A8-446C0EFBD6F6}"/>
                </a:ext>
              </a:extLst>
            </p:cNvPr>
            <p:cNvSpPr txBox="1"/>
            <p:nvPr/>
          </p:nvSpPr>
          <p:spPr>
            <a:xfrm>
              <a:off x="7814325" y="2980768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75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D54484A-AFF3-4537-2ECE-70E8875B4FDC}"/>
                </a:ext>
              </a:extLst>
            </p:cNvPr>
            <p:cNvSpPr txBox="1"/>
            <p:nvPr/>
          </p:nvSpPr>
          <p:spPr>
            <a:xfrm>
              <a:off x="8163848" y="4538044"/>
              <a:ext cx="7854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5421C31-C888-BE3E-DE36-08C8B3518DCF}"/>
                </a:ext>
              </a:extLst>
            </p:cNvPr>
            <p:cNvSpPr txBox="1"/>
            <p:nvPr/>
          </p:nvSpPr>
          <p:spPr>
            <a:xfrm>
              <a:off x="9654067" y="3027295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435A993-B008-3A54-4E25-73F6F33471A8}"/>
                </a:ext>
              </a:extLst>
            </p:cNvPr>
            <p:cNvSpPr txBox="1"/>
            <p:nvPr/>
          </p:nvSpPr>
          <p:spPr>
            <a:xfrm>
              <a:off x="10040542" y="3920034"/>
              <a:ext cx="1570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5F95CDF-F6CD-BD25-7EAA-7DC310DC869E}"/>
                </a:ext>
              </a:extLst>
            </p:cNvPr>
            <p:cNvSpPr txBox="1"/>
            <p:nvPr/>
          </p:nvSpPr>
          <p:spPr>
            <a:xfrm>
              <a:off x="8790009" y="5625410"/>
              <a:ext cx="1586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0E9FE5A-D855-66B3-4EF4-A37DA55D0C0A}"/>
              </a:ext>
            </a:extLst>
          </p:cNvPr>
          <p:cNvGrpSpPr/>
          <p:nvPr/>
        </p:nvGrpSpPr>
        <p:grpSpPr>
          <a:xfrm>
            <a:off x="4311" y="346318"/>
            <a:ext cx="7149449" cy="6298058"/>
            <a:chOff x="4311" y="346318"/>
            <a:chExt cx="7149449" cy="6298058"/>
          </a:xfrm>
        </p:grpSpPr>
        <p:graphicFrame>
          <p:nvGraphicFramePr>
            <p:cNvPr id="82" name="Chart 81">
              <a:extLst>
                <a:ext uri="{FF2B5EF4-FFF2-40B4-BE49-F238E27FC236}">
                  <a16:creationId xmlns:a16="http://schemas.microsoft.com/office/drawing/2014/main" id="{1F8A934E-0E61-4EE7-E77D-27A8A0A7ED1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311" y="346318"/>
            <a:ext cx="7149449" cy="62980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B496A9A-49E7-DA91-8659-BD213B08C1BA}"/>
                </a:ext>
              </a:extLst>
            </p:cNvPr>
            <p:cNvGrpSpPr/>
            <p:nvPr/>
          </p:nvGrpSpPr>
          <p:grpSpPr>
            <a:xfrm>
              <a:off x="1735375" y="1942624"/>
              <a:ext cx="3587703" cy="3910043"/>
              <a:chOff x="1735375" y="1942624"/>
              <a:chExt cx="3587703" cy="3910043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B57BB7B1-6774-9F41-06E3-92F4F00252F4}"/>
                  </a:ext>
                </a:extLst>
              </p:cNvPr>
              <p:cNvSpPr txBox="1"/>
              <p:nvPr/>
            </p:nvSpPr>
            <p:spPr>
              <a:xfrm>
                <a:off x="3263318" y="1942624"/>
                <a:ext cx="43120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0.0200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7722955E-A782-F806-7EA8-B77DC440DEFE}"/>
                  </a:ext>
                </a:extLst>
              </p:cNvPr>
              <p:cNvSpPr txBox="1"/>
              <p:nvPr/>
            </p:nvSpPr>
            <p:spPr>
              <a:xfrm>
                <a:off x="3281758" y="2438400"/>
                <a:ext cx="43120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0.0233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36A6A2F-38DC-F256-58CF-6FED68A9B6E1}"/>
                  </a:ext>
                </a:extLst>
              </p:cNvPr>
              <p:cNvSpPr txBox="1"/>
              <p:nvPr/>
            </p:nvSpPr>
            <p:spPr>
              <a:xfrm>
                <a:off x="3302592" y="2983292"/>
                <a:ext cx="43120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0.0267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6690705C-8218-A93C-0109-7F789EE984BC}"/>
                  </a:ext>
                </a:extLst>
              </p:cNvPr>
              <p:cNvSpPr txBox="1"/>
              <p:nvPr/>
            </p:nvSpPr>
            <p:spPr>
              <a:xfrm>
                <a:off x="3288299" y="3389859"/>
                <a:ext cx="43120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0.0300</a:t>
                </a:r>
              </a:p>
            </p:txBody>
          </p:sp>
          <p:sp>
            <p:nvSpPr>
              <p:cNvPr id="89" name="TextBox 48">
                <a:extLst>
                  <a:ext uri="{FF2B5EF4-FFF2-40B4-BE49-F238E27FC236}">
                    <a16:creationId xmlns:a16="http://schemas.microsoft.com/office/drawing/2014/main" id="{2082EB53-25F8-8A7B-1A64-CDB0E3BD6A15}"/>
                  </a:ext>
                </a:extLst>
              </p:cNvPr>
              <p:cNvSpPr txBox="1"/>
              <p:nvPr/>
            </p:nvSpPr>
            <p:spPr>
              <a:xfrm>
                <a:off x="4228922" y="3346885"/>
                <a:ext cx="15709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12</a:t>
                </a:r>
              </a:p>
            </p:txBody>
          </p:sp>
          <p:sp>
            <p:nvSpPr>
              <p:cNvPr id="90" name="TextBox 48">
                <a:extLst>
                  <a:ext uri="{FF2B5EF4-FFF2-40B4-BE49-F238E27FC236}">
                    <a16:creationId xmlns:a16="http://schemas.microsoft.com/office/drawing/2014/main" id="{1B53224F-0529-3C27-BDC1-230AA6884D15}"/>
                  </a:ext>
                </a:extLst>
              </p:cNvPr>
              <p:cNvSpPr txBox="1"/>
              <p:nvPr/>
            </p:nvSpPr>
            <p:spPr>
              <a:xfrm>
                <a:off x="4663293" y="3115692"/>
                <a:ext cx="7854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9</a:t>
                </a:r>
              </a:p>
            </p:txBody>
          </p:sp>
          <p:sp>
            <p:nvSpPr>
              <p:cNvPr id="91" name="TextBox 48">
                <a:extLst>
                  <a:ext uri="{FF2B5EF4-FFF2-40B4-BE49-F238E27FC236}">
                    <a16:creationId xmlns:a16="http://schemas.microsoft.com/office/drawing/2014/main" id="{316A9529-5D6D-B4CD-E558-FCC15E795398}"/>
                  </a:ext>
                </a:extLst>
              </p:cNvPr>
              <p:cNvSpPr txBox="1"/>
              <p:nvPr/>
            </p:nvSpPr>
            <p:spPr>
              <a:xfrm>
                <a:off x="5091157" y="2736772"/>
                <a:ext cx="7854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6</a:t>
                </a:r>
              </a:p>
            </p:txBody>
          </p:sp>
          <p:sp>
            <p:nvSpPr>
              <p:cNvPr id="92" name="TextBox 48">
                <a:extLst>
                  <a:ext uri="{FF2B5EF4-FFF2-40B4-BE49-F238E27FC236}">
                    <a16:creationId xmlns:a16="http://schemas.microsoft.com/office/drawing/2014/main" id="{E0CFFD32-AADD-94F9-FF5D-3CA3CF9249E5}"/>
                  </a:ext>
                </a:extLst>
              </p:cNvPr>
              <p:cNvSpPr txBox="1"/>
              <p:nvPr/>
            </p:nvSpPr>
            <p:spPr>
              <a:xfrm>
                <a:off x="3804065" y="4040279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0.07</a:t>
                </a:r>
              </a:p>
            </p:txBody>
          </p:sp>
          <p:sp>
            <p:nvSpPr>
              <p:cNvPr id="93" name="TextBox 48">
                <a:extLst>
                  <a:ext uri="{FF2B5EF4-FFF2-40B4-BE49-F238E27FC236}">
                    <a16:creationId xmlns:a16="http://schemas.microsoft.com/office/drawing/2014/main" id="{EECA2E8C-53C0-FFB8-9620-8A4E44418D79}"/>
                  </a:ext>
                </a:extLst>
              </p:cNvPr>
              <p:cNvSpPr txBox="1"/>
              <p:nvPr/>
            </p:nvSpPr>
            <p:spPr>
              <a:xfrm>
                <a:off x="4190949" y="4288153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0.06</a:t>
                </a:r>
              </a:p>
            </p:txBody>
          </p:sp>
          <p:sp>
            <p:nvSpPr>
              <p:cNvPr id="94" name="TextBox 48">
                <a:extLst>
                  <a:ext uri="{FF2B5EF4-FFF2-40B4-BE49-F238E27FC236}">
                    <a16:creationId xmlns:a16="http://schemas.microsoft.com/office/drawing/2014/main" id="{EE735CC7-CD48-FDB4-1A91-14C5101B3892}"/>
                  </a:ext>
                </a:extLst>
              </p:cNvPr>
              <p:cNvSpPr txBox="1"/>
              <p:nvPr/>
            </p:nvSpPr>
            <p:spPr>
              <a:xfrm>
                <a:off x="4586176" y="4488302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0.05</a:t>
                </a:r>
              </a:p>
            </p:txBody>
          </p:sp>
          <p:sp>
            <p:nvSpPr>
              <p:cNvPr id="95" name="TextBox 48">
                <a:extLst>
                  <a:ext uri="{FF2B5EF4-FFF2-40B4-BE49-F238E27FC236}">
                    <a16:creationId xmlns:a16="http://schemas.microsoft.com/office/drawing/2014/main" id="{5385C9B2-B53D-7EFD-4C33-7ACBA76E2BBA}"/>
                  </a:ext>
                </a:extLst>
              </p:cNvPr>
              <p:cNvSpPr txBox="1"/>
              <p:nvPr/>
            </p:nvSpPr>
            <p:spPr>
              <a:xfrm>
                <a:off x="5048964" y="4790048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0.04</a:t>
                </a:r>
              </a:p>
            </p:txBody>
          </p:sp>
          <p:sp>
            <p:nvSpPr>
              <p:cNvPr id="96" name="TextBox 48">
                <a:extLst>
                  <a:ext uri="{FF2B5EF4-FFF2-40B4-BE49-F238E27FC236}">
                    <a16:creationId xmlns:a16="http://schemas.microsoft.com/office/drawing/2014/main" id="{CABC5733-6B55-ED52-0421-29EB69874180}"/>
                  </a:ext>
                </a:extLst>
              </p:cNvPr>
              <p:cNvSpPr txBox="1"/>
              <p:nvPr/>
            </p:nvSpPr>
            <p:spPr>
              <a:xfrm>
                <a:off x="3375504" y="4705207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0.75</a:t>
                </a:r>
              </a:p>
            </p:txBody>
          </p:sp>
          <p:sp>
            <p:nvSpPr>
              <p:cNvPr id="97" name="TextBox 48">
                <a:extLst>
                  <a:ext uri="{FF2B5EF4-FFF2-40B4-BE49-F238E27FC236}">
                    <a16:creationId xmlns:a16="http://schemas.microsoft.com/office/drawing/2014/main" id="{154DD4EB-A48B-D1C9-A8C9-B94937DDC3EA}"/>
                  </a:ext>
                </a:extLst>
              </p:cNvPr>
              <p:cNvSpPr txBox="1"/>
              <p:nvPr/>
            </p:nvSpPr>
            <p:spPr>
              <a:xfrm>
                <a:off x="3390714" y="5668001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1.25</a:t>
                </a:r>
              </a:p>
            </p:txBody>
          </p:sp>
          <p:sp>
            <p:nvSpPr>
              <p:cNvPr id="98" name="TextBox 48">
                <a:extLst>
                  <a:ext uri="{FF2B5EF4-FFF2-40B4-BE49-F238E27FC236}">
                    <a16:creationId xmlns:a16="http://schemas.microsoft.com/office/drawing/2014/main" id="{77434569-23F3-647E-992F-089CC3B58C30}"/>
                  </a:ext>
                </a:extLst>
              </p:cNvPr>
              <p:cNvSpPr txBox="1"/>
              <p:nvPr/>
            </p:nvSpPr>
            <p:spPr>
              <a:xfrm>
                <a:off x="3423447" y="5214836"/>
                <a:ext cx="1955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1.0</a:t>
                </a:r>
              </a:p>
            </p:txBody>
          </p:sp>
          <p:sp>
            <p:nvSpPr>
              <p:cNvPr id="99" name="TextBox 48">
                <a:extLst>
                  <a:ext uri="{FF2B5EF4-FFF2-40B4-BE49-F238E27FC236}">
                    <a16:creationId xmlns:a16="http://schemas.microsoft.com/office/drawing/2014/main" id="{EDAA9057-815D-F13A-5342-970D02DEC1DE}"/>
                  </a:ext>
                </a:extLst>
              </p:cNvPr>
              <p:cNvSpPr txBox="1"/>
              <p:nvPr/>
            </p:nvSpPr>
            <p:spPr>
              <a:xfrm>
                <a:off x="1735375" y="4810925"/>
                <a:ext cx="1955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0.5</a:t>
                </a:r>
              </a:p>
            </p:txBody>
          </p:sp>
          <p:sp>
            <p:nvSpPr>
              <p:cNvPr id="100" name="TextBox 48">
                <a:extLst>
                  <a:ext uri="{FF2B5EF4-FFF2-40B4-BE49-F238E27FC236}">
                    <a16:creationId xmlns:a16="http://schemas.microsoft.com/office/drawing/2014/main" id="{8545801B-1A9E-B665-E8BD-ECC34CF5C13B}"/>
                  </a:ext>
                </a:extLst>
              </p:cNvPr>
              <p:cNvSpPr txBox="1"/>
              <p:nvPr/>
            </p:nvSpPr>
            <p:spPr>
              <a:xfrm>
                <a:off x="2282213" y="4476734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0.75</a:t>
                </a:r>
              </a:p>
            </p:txBody>
          </p:sp>
          <p:sp>
            <p:nvSpPr>
              <p:cNvPr id="101" name="TextBox 48">
                <a:extLst>
                  <a:ext uri="{FF2B5EF4-FFF2-40B4-BE49-F238E27FC236}">
                    <a16:creationId xmlns:a16="http://schemas.microsoft.com/office/drawing/2014/main" id="{283C7FDE-8CD9-80AE-D370-1F935BBC860C}"/>
                  </a:ext>
                </a:extLst>
              </p:cNvPr>
              <p:cNvSpPr txBox="1"/>
              <p:nvPr/>
            </p:nvSpPr>
            <p:spPr>
              <a:xfrm>
                <a:off x="2649775" y="4288153"/>
                <a:ext cx="78548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Box 48">
                <a:extLst>
                  <a:ext uri="{FF2B5EF4-FFF2-40B4-BE49-F238E27FC236}">
                    <a16:creationId xmlns:a16="http://schemas.microsoft.com/office/drawing/2014/main" id="{97E08FD4-26DD-4EBF-8246-06207B19EF15}"/>
                  </a:ext>
                </a:extLst>
              </p:cNvPr>
              <p:cNvSpPr txBox="1"/>
              <p:nvPr/>
            </p:nvSpPr>
            <p:spPr>
              <a:xfrm>
                <a:off x="3033229" y="4035667"/>
                <a:ext cx="27411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1.25</a:t>
                </a:r>
              </a:p>
            </p:txBody>
          </p:sp>
          <p:sp>
            <p:nvSpPr>
              <p:cNvPr id="103" name="TextBox 48">
                <a:extLst>
                  <a:ext uri="{FF2B5EF4-FFF2-40B4-BE49-F238E27FC236}">
                    <a16:creationId xmlns:a16="http://schemas.microsoft.com/office/drawing/2014/main" id="{25656CEC-27FE-F992-04CB-ECF2E4B7970D}"/>
                  </a:ext>
                </a:extLst>
              </p:cNvPr>
              <p:cNvSpPr txBox="1"/>
              <p:nvPr/>
            </p:nvSpPr>
            <p:spPr>
              <a:xfrm>
                <a:off x="1792245" y="2871696"/>
                <a:ext cx="1955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1.2</a:t>
                </a:r>
              </a:p>
            </p:txBody>
          </p:sp>
          <p:sp>
            <p:nvSpPr>
              <p:cNvPr id="104" name="TextBox 48">
                <a:extLst>
                  <a:ext uri="{FF2B5EF4-FFF2-40B4-BE49-F238E27FC236}">
                    <a16:creationId xmlns:a16="http://schemas.microsoft.com/office/drawing/2014/main" id="{2AAED20C-0647-F4C2-9FA2-4A0D5990C657}"/>
                  </a:ext>
                </a:extLst>
              </p:cNvPr>
              <p:cNvSpPr txBox="1"/>
              <p:nvPr/>
            </p:nvSpPr>
            <p:spPr>
              <a:xfrm>
                <a:off x="2274590" y="3116318"/>
                <a:ext cx="1955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1.1</a:t>
                </a:r>
              </a:p>
            </p:txBody>
          </p:sp>
          <p:sp>
            <p:nvSpPr>
              <p:cNvPr id="105" name="TextBox 48">
                <a:extLst>
                  <a:ext uri="{FF2B5EF4-FFF2-40B4-BE49-F238E27FC236}">
                    <a16:creationId xmlns:a16="http://schemas.microsoft.com/office/drawing/2014/main" id="{BD3D60FE-3C9E-8D31-59E1-1A11F8D070D8}"/>
                  </a:ext>
                </a:extLst>
              </p:cNvPr>
              <p:cNvSpPr txBox="1"/>
              <p:nvPr/>
            </p:nvSpPr>
            <p:spPr>
              <a:xfrm>
                <a:off x="2728259" y="3431956"/>
                <a:ext cx="1955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1.0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3238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44084-2762-E50C-64A2-BB64A5E4F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Who are We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4AEB3-028E-F536-6B4F-A597DC47F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Foundry Technology &amp; Engineering (FTE by Changhong Dai) is the engineering branch of Global External Manufacturing and Sourcing (GEMS by Hai Wang) under Stu </a:t>
            </a:r>
            <a:r>
              <a:rPr lang="en-US" sz="2000" dirty="0" err="1"/>
              <a:t>Pann’s</a:t>
            </a:r>
            <a:r>
              <a:rPr lang="en-US" sz="2000" dirty="0"/>
              <a:t> Corporate Planning Group (CPG)</a:t>
            </a:r>
          </a:p>
          <a:p>
            <a:r>
              <a:rPr lang="en-US" sz="2000" dirty="0"/>
              <a:t>FTE provides end to end engineering coverage and handshake to external suppliers from pathfinding to PRQ.   Once </a:t>
            </a:r>
            <a:r>
              <a:rPr lang="en-US" sz="2000" dirty="0" err="1"/>
              <a:t>PRQ’d</a:t>
            </a:r>
            <a:r>
              <a:rPr lang="en-US" sz="2000" dirty="0"/>
              <a:t>, External Manufacturing &amp; Production (EMP by Angelo Pinto, manufacturing branch of GEMS) will pickup the ownership for product delivery.</a:t>
            </a:r>
          </a:p>
          <a:p>
            <a:r>
              <a:rPr lang="en-US" sz="2000" dirty="0"/>
              <a:t>External technology </a:t>
            </a:r>
            <a:r>
              <a:rPr lang="en-US" sz="2000"/>
              <a:t>team on disaggregated cache memories  </a:t>
            </a:r>
            <a:endParaRPr lang="en-US" sz="2000" dirty="0"/>
          </a:p>
          <a:p>
            <a:pPr lvl="1"/>
            <a:r>
              <a:rPr lang="en-US" sz="2000" dirty="0"/>
              <a:t>Pathfinding – DerChang Kau</a:t>
            </a:r>
          </a:p>
          <a:p>
            <a:pPr lvl="1"/>
            <a:r>
              <a:rPr lang="en-US" sz="2000" dirty="0"/>
              <a:t>Platform – Mike Goldsmith</a:t>
            </a:r>
          </a:p>
          <a:p>
            <a:pPr lvl="1"/>
            <a:r>
              <a:rPr lang="en-US" sz="2000" dirty="0"/>
              <a:t>Logic – Andy Wei</a:t>
            </a:r>
          </a:p>
          <a:p>
            <a:pPr lvl="1"/>
            <a:r>
              <a:rPr lang="en-US" sz="2000" dirty="0"/>
              <a:t>Memory – Dany Ly-Gagnon</a:t>
            </a:r>
          </a:p>
          <a:p>
            <a:pPr lvl="1"/>
            <a:r>
              <a:rPr lang="en-US" sz="2000" dirty="0"/>
              <a:t>Packaging – Jason Zhang</a:t>
            </a:r>
          </a:p>
          <a:p>
            <a:pPr lvl="1"/>
            <a:r>
              <a:rPr lang="en-US" sz="2000" dirty="0"/>
              <a:t>Design – Ping Liu, </a:t>
            </a:r>
            <a:r>
              <a:rPr lang="en-US" sz="2000" dirty="0" err="1"/>
              <a:t>Jiajing</a:t>
            </a:r>
            <a:r>
              <a:rPr lang="en-US" sz="2000" dirty="0"/>
              <a:t> Wang</a:t>
            </a:r>
          </a:p>
        </p:txBody>
      </p:sp>
    </p:spTree>
    <p:extLst>
      <p:ext uri="{BB962C8B-B14F-4D97-AF65-F5344CB8AC3E}">
        <p14:creationId xmlns:p14="http://schemas.microsoft.com/office/powerpoint/2010/main" val="409645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98762"/>
          </a:xfrm>
        </p:spPr>
        <p:txBody>
          <a:bodyPr/>
          <a:lstStyle/>
          <a:p>
            <a:r>
              <a:rPr lang="en-US" sz="3200"/>
              <a:t>Cost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662" y="1321161"/>
            <a:ext cx="11277600" cy="2894469"/>
          </a:xfrm>
        </p:spPr>
        <p:txBody>
          <a:bodyPr/>
          <a:lstStyle/>
          <a:p>
            <a:r>
              <a:rPr lang="en-US" sz="2000"/>
              <a:t>Active </a:t>
            </a:r>
            <a:r>
              <a:rPr lang="en-US" sz="2000" err="1"/>
              <a:t>Foveros</a:t>
            </a:r>
            <a:r>
              <a:rPr lang="en-US" sz="2000"/>
              <a:t>:  Large base die size with low utilization of high cost embedded active functionality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EA15CF-2FB2-AD4F-A688-CA39F3888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233965"/>
              </p:ext>
            </p:extLst>
          </p:nvPr>
        </p:nvGraphicFramePr>
        <p:xfrm>
          <a:off x="962453" y="3931919"/>
          <a:ext cx="10097392" cy="1850972"/>
        </p:xfrm>
        <a:graphic>
          <a:graphicData uri="http://schemas.openxmlformats.org/drawingml/2006/table">
            <a:tbl>
              <a:tblPr/>
              <a:tblGrid>
                <a:gridCol w="1490440">
                  <a:extLst>
                    <a:ext uri="{9D8B030D-6E8A-4147-A177-3AD203B41FA5}">
                      <a16:colId xmlns:a16="http://schemas.microsoft.com/office/drawing/2014/main" val="2360261385"/>
                    </a:ext>
                  </a:extLst>
                </a:gridCol>
                <a:gridCol w="1678794">
                  <a:extLst>
                    <a:ext uri="{9D8B030D-6E8A-4147-A177-3AD203B41FA5}">
                      <a16:colId xmlns:a16="http://schemas.microsoft.com/office/drawing/2014/main" val="393595146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930560500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2051702126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1080146592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2216020594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136193014"/>
                    </a:ext>
                  </a:extLst>
                </a:gridCol>
                <a:gridCol w="1154693">
                  <a:extLst>
                    <a:ext uri="{9D8B030D-6E8A-4147-A177-3AD203B41FA5}">
                      <a16:colId xmlns:a16="http://schemas.microsoft.com/office/drawing/2014/main" val="2202022929"/>
                    </a:ext>
                  </a:extLst>
                </a:gridCol>
              </a:tblGrid>
              <a:tr h="33865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N6 SRAM vs. ADM </a:t>
                      </a:r>
                    </a:p>
                  </a:txBody>
                  <a:tcPr marL="36576" marR="36576" marT="18288" marB="182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438147"/>
                  </a:ext>
                </a:extLst>
              </a:tr>
              <a:tr h="3386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Component</a:t>
                      </a:r>
                    </a:p>
                  </a:txBody>
                  <a:tcPr marL="36576" marR="36576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Size </a:t>
                      </a:r>
                    </a:p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[µm</a:t>
                      </a:r>
                      <a:r>
                        <a:rPr lang="en-US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</a:t>
                      </a:r>
                    </a:p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[mm</a:t>
                      </a:r>
                      <a:r>
                        <a:rPr lang="en-US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0" indent="0" algn="l" rtl="0" fontAlgn="ctr">
                        <a:tabLst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$/Wafer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938" indent="0" algn="ctr" rtl="0" fontAlgn="ctr">
                        <a:tabLst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Cost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4516059"/>
                  </a:ext>
                </a:extLst>
              </a:tr>
              <a:tr h="46380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BMG G10</a:t>
                      </a:r>
                    </a:p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448eu/512MB</a:t>
                      </a:r>
                    </a:p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Q3’23</a:t>
                      </a:r>
                    </a:p>
                  </a:txBody>
                  <a:tcPr marL="36576" marR="36576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538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P1222.61 (LRP’22)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0.01458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34950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$16.6K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938" indent="0" algn="ctr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1.40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77.3%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$143 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561764"/>
                  </a:ext>
                </a:extLst>
              </a:tr>
              <a:tr h="463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36538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TSMC N6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0.02736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34950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$10.5K</a:t>
                      </a:r>
                      <a:endParaRPr lang="en-US" sz="1600" b="1" i="0" u="none" strike="noStrike" baseline="3000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938" indent="0" algn="ctr" rtl="0" fontAlgn="ctr">
                        <a:tabLst/>
                      </a:pPr>
                      <a:r>
                        <a:rPr lang="en-US" sz="1600" b="1" i="0" u="none" strike="noStrike" baseline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1.87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82.5%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rtl="0" fontAlgn="ctr">
                        <a:tabLst/>
                      </a:pPr>
                      <a:r>
                        <a:rPr lang="en-US" sz="16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$  62 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87242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6905CC75-BA05-974B-AB71-B016B03E5E4C}"/>
              </a:ext>
            </a:extLst>
          </p:cNvPr>
          <p:cNvGrpSpPr/>
          <p:nvPr/>
        </p:nvGrpSpPr>
        <p:grpSpPr>
          <a:xfrm>
            <a:off x="571500" y="2115382"/>
            <a:ext cx="3552043" cy="1303078"/>
            <a:chOff x="344483" y="946207"/>
            <a:chExt cx="3552043" cy="13030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3BB8819-61C3-B047-8D90-D295A54EA8BB}"/>
                </a:ext>
              </a:extLst>
            </p:cNvPr>
            <p:cNvGrpSpPr/>
            <p:nvPr/>
          </p:nvGrpSpPr>
          <p:grpSpPr>
            <a:xfrm>
              <a:off x="474425" y="1874381"/>
              <a:ext cx="3387863" cy="374904"/>
              <a:chOff x="2923032" y="2950464"/>
              <a:chExt cx="3387863" cy="374904"/>
            </a:xfrm>
          </p:grpSpPr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0A6A3D5-2BC6-AC48-A10F-D2091E68C87E}"/>
                  </a:ext>
                </a:extLst>
              </p:cNvPr>
              <p:cNvGrpSpPr/>
              <p:nvPr/>
            </p:nvGrpSpPr>
            <p:grpSpPr>
              <a:xfrm>
                <a:off x="4738127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64" name="Oval 163">
                  <a:extLst>
                    <a:ext uri="{FF2B5EF4-FFF2-40B4-BE49-F238E27FC236}">
                      <a16:creationId xmlns:a16="http://schemas.microsoft.com/office/drawing/2014/main" id="{F9916A91-588C-6F46-99AA-D65613BD3742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DF5653C9-DC11-6946-B471-EB93CFE0075D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4A687B07-6994-8442-8EBE-D6293628E090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F45630AD-E272-B749-896E-91861EE2B4F3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340425D8-FF6C-154F-A5B4-30732856484E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CDC14F9A-4BDF-C042-9AB4-F33C7AE56F21}"/>
                  </a:ext>
                </a:extLst>
              </p:cNvPr>
              <p:cNvGrpSpPr/>
              <p:nvPr/>
            </p:nvGrpSpPr>
            <p:grpSpPr>
              <a:xfrm>
                <a:off x="2923032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3D249D91-9838-5A41-BC82-12B12E771E5E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Oval 159">
                  <a:extLst>
                    <a:ext uri="{FF2B5EF4-FFF2-40B4-BE49-F238E27FC236}">
                      <a16:creationId xmlns:a16="http://schemas.microsoft.com/office/drawing/2014/main" id="{AA3BE001-5D88-644F-99D0-DDA8007801E4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Oval 160">
                  <a:extLst>
                    <a:ext uri="{FF2B5EF4-FFF2-40B4-BE49-F238E27FC236}">
                      <a16:creationId xmlns:a16="http://schemas.microsoft.com/office/drawing/2014/main" id="{BA8429DB-A84B-6C4A-A3A5-17014B25C4EF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>
                  <a:extLst>
                    <a:ext uri="{FF2B5EF4-FFF2-40B4-BE49-F238E27FC236}">
                      <a16:creationId xmlns:a16="http://schemas.microsoft.com/office/drawing/2014/main" id="{95F9047E-C297-8646-B958-4BF15E922539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C4CAA1C2-3013-F94D-8CFF-CBC2F660FC91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8FF2DFE-3740-BF4A-87D4-66286FEF49B8}"/>
                </a:ext>
              </a:extLst>
            </p:cNvPr>
            <p:cNvGrpSpPr/>
            <p:nvPr/>
          </p:nvGrpSpPr>
          <p:grpSpPr>
            <a:xfrm>
              <a:off x="344483" y="946207"/>
              <a:ext cx="3552043" cy="1061853"/>
              <a:chOff x="344483" y="946207"/>
              <a:chExt cx="3552043" cy="106185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D89AD407-7E22-DE4C-BAD1-104CB217FE69}"/>
                  </a:ext>
                </a:extLst>
              </p:cNvPr>
              <p:cNvGrpSpPr/>
              <p:nvPr/>
            </p:nvGrpSpPr>
            <p:grpSpPr>
              <a:xfrm>
                <a:off x="686667" y="1416671"/>
                <a:ext cx="2845441" cy="226398"/>
                <a:chOff x="2770632" y="2799827"/>
                <a:chExt cx="2845441" cy="226398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9279075C-82CC-2C48-B244-9B4CCCF29A73}"/>
                    </a:ext>
                  </a:extLst>
                </p:cNvPr>
                <p:cNvGrpSpPr/>
                <p:nvPr/>
              </p:nvGrpSpPr>
              <p:grpSpPr>
                <a:xfrm>
                  <a:off x="2770632" y="2806128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5D13178C-4E6C-C24F-AECB-7A9507109C4F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F2C042DD-2BD1-DA4E-AFEF-CB70E6F561F8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Oval 137">
                    <a:extLst>
                      <a:ext uri="{FF2B5EF4-FFF2-40B4-BE49-F238E27FC236}">
                        <a16:creationId xmlns:a16="http://schemas.microsoft.com/office/drawing/2014/main" id="{92D34D2B-5B7E-5D4A-9BF0-D8F4B49CFEC5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Oval 138">
                    <a:extLst>
                      <a:ext uri="{FF2B5EF4-FFF2-40B4-BE49-F238E27FC236}">
                        <a16:creationId xmlns:a16="http://schemas.microsoft.com/office/drawing/2014/main" id="{32C9BCB5-5367-CF40-930E-470CFEFAC1FD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Oval 139">
                    <a:extLst>
                      <a:ext uri="{FF2B5EF4-FFF2-40B4-BE49-F238E27FC236}">
                        <a16:creationId xmlns:a16="http://schemas.microsoft.com/office/drawing/2014/main" id="{6107AB51-307C-3E4E-9AEB-22B3F2840FB2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E1C3F1EA-9E9F-504E-B2E9-FC2CB5EDDBDC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5E6D6EB2-EAFF-C242-A409-EBED56440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FF19C743-1BE9-0A45-979A-F13402CE0A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293EF971-1486-F142-9935-EFE8702F5486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0911609B-E651-FD4B-8D0D-A85AFAE978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4" name="Rectangle 153">
                      <a:extLst>
                        <a:ext uri="{FF2B5EF4-FFF2-40B4-BE49-F238E27FC236}">
                          <a16:creationId xmlns:a16="http://schemas.microsoft.com/office/drawing/2014/main" id="{818CF4E1-374D-F545-BFC5-04AED61143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0BC0A55E-AEF6-3A4E-9C7B-11FD8C3AAAE8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1" name="Oval 150">
                      <a:extLst>
                        <a:ext uri="{FF2B5EF4-FFF2-40B4-BE49-F238E27FC236}">
                          <a16:creationId xmlns:a16="http://schemas.microsoft.com/office/drawing/2014/main" id="{B058BDE9-879D-B248-B02E-52B2B344EF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 151">
                      <a:extLst>
                        <a:ext uri="{FF2B5EF4-FFF2-40B4-BE49-F238E27FC236}">
                          <a16:creationId xmlns:a16="http://schemas.microsoft.com/office/drawing/2014/main" id="{7D0BB4F4-65AA-684B-B636-ADAFCB91C7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id="{BD7F814B-A7F3-5141-A9CB-C5950976454B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9" name="Oval 148">
                      <a:extLst>
                        <a:ext uri="{FF2B5EF4-FFF2-40B4-BE49-F238E27FC236}">
                          <a16:creationId xmlns:a16="http://schemas.microsoft.com/office/drawing/2014/main" id="{EC55F427-569B-9944-BCAD-EFDD7A7C13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0" name="Rectangle 149">
                      <a:extLst>
                        <a:ext uri="{FF2B5EF4-FFF2-40B4-BE49-F238E27FC236}">
                          <a16:creationId xmlns:a16="http://schemas.microsoft.com/office/drawing/2014/main" id="{A8E2688E-7564-D345-9D24-728B4D9069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69182009-2591-824A-9B28-4CD9BA991DEC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" name="Oval 146">
                      <a:extLst>
                        <a:ext uri="{FF2B5EF4-FFF2-40B4-BE49-F238E27FC236}">
                          <a16:creationId xmlns:a16="http://schemas.microsoft.com/office/drawing/2014/main" id="{E2A9701F-6BD0-8144-97F0-7A63392310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1CD16111-AFDB-F149-B240-11E68E16C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B100AAC3-7088-C74A-A608-3FAC16F3AFCA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" name="Group 113">
                  <a:extLst>
                    <a:ext uri="{FF2B5EF4-FFF2-40B4-BE49-F238E27FC236}">
                      <a16:creationId xmlns:a16="http://schemas.microsoft.com/office/drawing/2014/main" id="{AA4CF0CF-838C-B448-8061-962FA76D9F0B}"/>
                    </a:ext>
                  </a:extLst>
                </p:cNvPr>
                <p:cNvGrpSpPr/>
                <p:nvPr/>
              </p:nvGrpSpPr>
              <p:grpSpPr>
                <a:xfrm>
                  <a:off x="4226185" y="2799827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15" name="Oval 114">
                    <a:extLst>
                      <a:ext uri="{FF2B5EF4-FFF2-40B4-BE49-F238E27FC236}">
                        <a16:creationId xmlns:a16="http://schemas.microsoft.com/office/drawing/2014/main" id="{7D9AD931-B5A1-BD4B-A87A-1CDA6AE56544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Oval 115">
                    <a:extLst>
                      <a:ext uri="{FF2B5EF4-FFF2-40B4-BE49-F238E27FC236}">
                        <a16:creationId xmlns:a16="http://schemas.microsoft.com/office/drawing/2014/main" id="{13AB4174-717A-614A-BE9F-0FB45365B573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B6807C85-6844-024A-86A7-53C4FB570032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Oval 117">
                    <a:extLst>
                      <a:ext uri="{FF2B5EF4-FFF2-40B4-BE49-F238E27FC236}">
                        <a16:creationId xmlns:a16="http://schemas.microsoft.com/office/drawing/2014/main" id="{D7F58168-CE99-F048-87CB-29BA3C74EDA5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Oval 118">
                    <a:extLst>
                      <a:ext uri="{FF2B5EF4-FFF2-40B4-BE49-F238E27FC236}">
                        <a16:creationId xmlns:a16="http://schemas.microsoft.com/office/drawing/2014/main" id="{5368754D-CC7C-4B42-8BCD-2D512B53CBE6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20" name="Group 119">
                    <a:extLst>
                      <a:ext uri="{FF2B5EF4-FFF2-40B4-BE49-F238E27FC236}">
                        <a16:creationId xmlns:a16="http://schemas.microsoft.com/office/drawing/2014/main" id="{DBD1A3D6-C586-7044-8EF7-33B871290826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4" name="Oval 133">
                      <a:extLst>
                        <a:ext uri="{FF2B5EF4-FFF2-40B4-BE49-F238E27FC236}">
                          <a16:creationId xmlns:a16="http://schemas.microsoft.com/office/drawing/2014/main" id="{07FA451D-8489-0A41-BEC9-12AAC508B3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5" name="Rectangle 134">
                      <a:extLst>
                        <a:ext uri="{FF2B5EF4-FFF2-40B4-BE49-F238E27FC236}">
                          <a16:creationId xmlns:a16="http://schemas.microsoft.com/office/drawing/2014/main" id="{886BA5DB-DC7D-8C45-B9F8-6D1508765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9384918-2F85-3948-995A-DAA5F9BD6CEE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" name="Oval 131">
                      <a:extLst>
                        <a:ext uri="{FF2B5EF4-FFF2-40B4-BE49-F238E27FC236}">
                          <a16:creationId xmlns:a16="http://schemas.microsoft.com/office/drawing/2014/main" id="{7095F382-5C5A-2143-B0A6-8131862267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3" name="Rectangle 132">
                      <a:extLst>
                        <a:ext uri="{FF2B5EF4-FFF2-40B4-BE49-F238E27FC236}">
                          <a16:creationId xmlns:a16="http://schemas.microsoft.com/office/drawing/2014/main" id="{0AD612B6-692C-BD44-A717-A7B988D6A7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91FA0843-5240-0C46-B18D-20750ED7291C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0" name="Oval 129">
                      <a:extLst>
                        <a:ext uri="{FF2B5EF4-FFF2-40B4-BE49-F238E27FC236}">
                          <a16:creationId xmlns:a16="http://schemas.microsoft.com/office/drawing/2014/main" id="{FC710D8F-190F-FA41-ADB2-59F22BCFA1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0C9536C5-356D-F841-8F9C-A4132B1AC5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15EF74C3-5DB8-9446-A044-CB608FB7D5F7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8" name="Oval 127">
                      <a:extLst>
                        <a:ext uri="{FF2B5EF4-FFF2-40B4-BE49-F238E27FC236}">
                          <a16:creationId xmlns:a16="http://schemas.microsoft.com/office/drawing/2014/main" id="{8DA30381-369F-A943-AF56-10918B07E1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C2ACA330-723A-E24C-B2A9-ED7420FF03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4" name="Group 123">
                    <a:extLst>
                      <a:ext uri="{FF2B5EF4-FFF2-40B4-BE49-F238E27FC236}">
                        <a16:creationId xmlns:a16="http://schemas.microsoft.com/office/drawing/2014/main" id="{8C725AB6-7C55-C240-8DC6-AD45F2561180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6" name="Oval 125">
                      <a:extLst>
                        <a:ext uri="{FF2B5EF4-FFF2-40B4-BE49-F238E27FC236}">
                          <a16:creationId xmlns:a16="http://schemas.microsoft.com/office/drawing/2014/main" id="{BA7C63E8-6CCE-0046-82DE-4CBD23DC8A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7" name="Rectangle 126">
                      <a:extLst>
                        <a:ext uri="{FF2B5EF4-FFF2-40B4-BE49-F238E27FC236}">
                          <a16:creationId xmlns:a16="http://schemas.microsoft.com/office/drawing/2014/main" id="{950ABC0C-A694-2241-99B8-47C6E07A1D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96EDB8B8-5F67-0A4A-B882-F04D8EA9F91B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3F95082D-C47E-0E4D-856F-9B8A76C56C8F}"/>
                  </a:ext>
                </a:extLst>
              </p:cNvPr>
              <p:cNvSpPr/>
              <p:nvPr/>
            </p:nvSpPr>
            <p:spPr>
              <a:xfrm>
                <a:off x="344483" y="1614595"/>
                <a:ext cx="3552043" cy="393465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id="{21E3DFAB-A4D6-EC4F-9716-22BEE337F4FC}"/>
                  </a:ext>
                </a:extLst>
              </p:cNvPr>
              <p:cNvSpPr/>
              <p:nvPr/>
            </p:nvSpPr>
            <p:spPr>
              <a:xfrm>
                <a:off x="474425" y="1259122"/>
                <a:ext cx="3224699" cy="289421"/>
              </a:xfrm>
              <a:prstGeom prst="roundRect">
                <a:avLst/>
              </a:prstGeom>
              <a:solidFill>
                <a:srgbClr val="8F3CC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36µm µB FOV + 16nm SoC + ADM + </a:t>
                </a:r>
                <a:r>
                  <a:rPr lang="en-US" sz="1400" err="1">
                    <a:latin typeface="Calibri" panose="020F0502020204030204" pitchFamily="34" charset="0"/>
                    <a:cs typeface="Calibri" panose="020F0502020204030204" pitchFamily="34" charset="0"/>
                  </a:rPr>
                  <a:t>MiM</a:t>
                </a:r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27422902-93AA-3E4B-9DAC-15E0D670E35B}"/>
                  </a:ext>
                </a:extLst>
              </p:cNvPr>
              <p:cNvSpPr/>
              <p:nvPr/>
            </p:nvSpPr>
            <p:spPr>
              <a:xfrm>
                <a:off x="868626" y="946207"/>
                <a:ext cx="968152" cy="19674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sp>
            <p:nvSpPr>
              <p:cNvPr id="12" name="Rounded Rectangle 11">
                <a:extLst>
                  <a:ext uri="{FF2B5EF4-FFF2-40B4-BE49-F238E27FC236}">
                    <a16:creationId xmlns:a16="http://schemas.microsoft.com/office/drawing/2014/main" id="{7DB13502-D6F8-D749-BCC3-A7A00E1BB153}"/>
                  </a:ext>
                </a:extLst>
              </p:cNvPr>
              <p:cNvSpPr/>
              <p:nvPr/>
            </p:nvSpPr>
            <p:spPr>
              <a:xfrm>
                <a:off x="2355289" y="946207"/>
                <a:ext cx="968152" cy="19674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47246A86-3C63-2045-B000-4F08444D8FE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58109" y="1148714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4D75BBF4-06D8-ED4C-8F32-88BC1ACF1BD5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111" name="Oval 110">
                    <a:extLst>
                      <a:ext uri="{FF2B5EF4-FFF2-40B4-BE49-F238E27FC236}">
                        <a16:creationId xmlns:a16="http://schemas.microsoft.com/office/drawing/2014/main" id="{2DC231C1-8DF6-9B45-AB27-D15B2B3E03E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id="{E6E3A59A-7B7A-A24D-B048-361FBC8DEEB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72C59800-A4CD-184D-AD39-259DDB0C2B4C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109" name="Oval 108">
                    <a:extLst>
                      <a:ext uri="{FF2B5EF4-FFF2-40B4-BE49-F238E27FC236}">
                        <a16:creationId xmlns:a16="http://schemas.microsoft.com/office/drawing/2014/main" id="{DE00EAB1-E672-2F45-8623-E914BDCD755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id="{D96592C2-0309-FC45-A8B9-D94A69E1EE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7BFD2F8B-AD82-F04F-9B64-05231033E5F7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764A08F6-9A1E-954C-BF87-FE260596707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3EBFEAE4-F6CB-FE45-BF9B-BEEF1D8F462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08F5511C-8D8E-8342-B258-9D0A271E5BB6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105" name="Oval 104">
                    <a:extLst>
                      <a:ext uri="{FF2B5EF4-FFF2-40B4-BE49-F238E27FC236}">
                        <a16:creationId xmlns:a16="http://schemas.microsoft.com/office/drawing/2014/main" id="{A79AFB2A-837F-DA45-8BE7-2FB03EDAEE7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874C87E3-0970-C54B-8679-4891D0555F7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8D0C4019-022B-8A49-99D7-5EE0E392C5FC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103" name="Oval 102">
                    <a:extLst>
                      <a:ext uri="{FF2B5EF4-FFF2-40B4-BE49-F238E27FC236}">
                        <a16:creationId xmlns:a16="http://schemas.microsoft.com/office/drawing/2014/main" id="{55B3812F-9CC8-4849-B0C5-2D7B642D266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9043896F-E39F-914B-A67B-AB3A5426401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31D9E360-C887-054C-B02E-6E5138E7B41F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101" name="Oval 100">
                    <a:extLst>
                      <a:ext uri="{FF2B5EF4-FFF2-40B4-BE49-F238E27FC236}">
                        <a16:creationId xmlns:a16="http://schemas.microsoft.com/office/drawing/2014/main" id="{97DC75B0-8551-674A-8E35-A7428B0B73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id="{DD27F730-F06C-8C4C-8653-BE1DEEB97A9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988409B4-FCBA-8C4E-BCEB-3B4AE3528F9A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99" name="Oval 98">
                    <a:extLst>
                      <a:ext uri="{FF2B5EF4-FFF2-40B4-BE49-F238E27FC236}">
                        <a16:creationId xmlns:a16="http://schemas.microsoft.com/office/drawing/2014/main" id="{894723BF-C6B7-1342-BD95-81DE0C5AF8C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Rectangle 99">
                    <a:extLst>
                      <a:ext uri="{FF2B5EF4-FFF2-40B4-BE49-F238E27FC236}">
                        <a16:creationId xmlns:a16="http://schemas.microsoft.com/office/drawing/2014/main" id="{A9ED6C50-715E-D148-953A-A161686C508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465895F5-7918-CB4C-A86F-91BB6AECE3C2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97" name="Oval 96">
                    <a:extLst>
                      <a:ext uri="{FF2B5EF4-FFF2-40B4-BE49-F238E27FC236}">
                        <a16:creationId xmlns:a16="http://schemas.microsoft.com/office/drawing/2014/main" id="{52744E09-D44A-1044-9F4D-4D186672772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4D824485-AE38-7845-B497-F08562C1F2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D16A515-CED0-5B41-A287-A312E7D12EC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1058109" y="1143415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5236E619-38F5-3E48-B245-54334E39A164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7" name="Oval 86">
                    <a:extLst>
                      <a:ext uri="{FF2B5EF4-FFF2-40B4-BE49-F238E27FC236}">
                        <a16:creationId xmlns:a16="http://schemas.microsoft.com/office/drawing/2014/main" id="{F5BBF93F-79E2-024A-ADEA-5AD12CC1A69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8B4611F7-7CED-9F41-9864-5F5323E0232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D84D4A8F-282D-7C45-A4DC-22FBCF9F8010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5" name="Oval 84">
                    <a:extLst>
                      <a:ext uri="{FF2B5EF4-FFF2-40B4-BE49-F238E27FC236}">
                        <a16:creationId xmlns:a16="http://schemas.microsoft.com/office/drawing/2014/main" id="{3E0414B7-73A0-5D47-83FB-7FABC666E6A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A11647FB-C9A1-D74E-9AC3-DB477407962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365DCEB7-7D67-F146-A3E6-D2E66ECC5BF7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3" name="Oval 82">
                    <a:extLst>
                      <a:ext uri="{FF2B5EF4-FFF2-40B4-BE49-F238E27FC236}">
                        <a16:creationId xmlns:a16="http://schemas.microsoft.com/office/drawing/2014/main" id="{CDABC228-E426-7E4C-837E-B3F5A1C9A19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CEABA6C2-39C7-794E-8C82-76C7872D42E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18083166-C644-CA42-AA10-47F0AFD90D6A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1214DCE5-8C1E-F947-A37E-E81556C32BF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66B55286-732B-184F-AE21-6DF8CB7812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A754334A-A93F-E444-93AC-F524FC0B7735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9" name="Oval 78">
                    <a:extLst>
                      <a:ext uri="{FF2B5EF4-FFF2-40B4-BE49-F238E27FC236}">
                        <a16:creationId xmlns:a16="http://schemas.microsoft.com/office/drawing/2014/main" id="{E6186691-B75E-674D-A776-BD0E009FAB9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1B6568CE-769A-094D-8898-4CAEEAD1511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E005B0EE-0796-184B-80EF-F57474C0CA6F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7" name="Oval 76">
                    <a:extLst>
                      <a:ext uri="{FF2B5EF4-FFF2-40B4-BE49-F238E27FC236}">
                        <a16:creationId xmlns:a16="http://schemas.microsoft.com/office/drawing/2014/main" id="{A9872AD0-7DB5-0145-9F45-47919F5F054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7A62AB9B-4B36-3540-95A0-D97861B4DAD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96F2F2DB-C4CB-3A4D-8E63-668451F386EE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5" name="Oval 74">
                    <a:extLst>
                      <a:ext uri="{FF2B5EF4-FFF2-40B4-BE49-F238E27FC236}">
                        <a16:creationId xmlns:a16="http://schemas.microsoft.com/office/drawing/2014/main" id="{76FF1358-F5F0-E142-AC8E-73E1F2540A8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665019DB-6136-4146-A291-A6F8F9E8F13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3E2AA01-13E5-4F47-A217-FFBFCFC5DD82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3" name="Oval 72">
                    <a:extLst>
                      <a:ext uri="{FF2B5EF4-FFF2-40B4-BE49-F238E27FC236}">
                        <a16:creationId xmlns:a16="http://schemas.microsoft.com/office/drawing/2014/main" id="{B09EE6CF-E0E7-2A4F-8BD2-8A6C80BE871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id="{261B82F3-9795-194B-A08D-288F06AB9BC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0B782709-1BCD-B141-AE9A-D898F41C9C0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549839" y="1148721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96262F5E-BA36-0C4E-9E41-F60B7E633FCB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F62E1F7D-1AA0-A048-B409-1A1F28D13B4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id="{EDAC561D-2FAA-8947-811E-0EB30BC490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863C49C2-898C-3940-886A-BFD9EC9511BD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61" name="Oval 60">
                    <a:extLst>
                      <a:ext uri="{FF2B5EF4-FFF2-40B4-BE49-F238E27FC236}">
                        <a16:creationId xmlns:a16="http://schemas.microsoft.com/office/drawing/2014/main" id="{2997061E-B3BB-B04A-9069-1003494C0A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F105B01-7153-AC4C-90B1-9A5D7919CD0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A97CE99C-3E00-1C4F-8C88-2F9044B54891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CCA90C85-8353-6B47-8A85-6356165639C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2950F835-F6F6-3E44-884C-F4B01523803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C64C2CC9-B4BB-3143-A3B4-178BF4C9725A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57" name="Oval 56">
                    <a:extLst>
                      <a:ext uri="{FF2B5EF4-FFF2-40B4-BE49-F238E27FC236}">
                        <a16:creationId xmlns:a16="http://schemas.microsoft.com/office/drawing/2014/main" id="{E2AB50EB-47D6-114A-ABF8-F4488C8C9C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59593903-B908-654A-94BC-0D8844DCC92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5D999685-4C80-AF41-9265-2D25F21D62F9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55" name="Oval 54">
                    <a:extLst>
                      <a:ext uri="{FF2B5EF4-FFF2-40B4-BE49-F238E27FC236}">
                        <a16:creationId xmlns:a16="http://schemas.microsoft.com/office/drawing/2014/main" id="{7185DC20-31E9-2245-8BEA-6E3CBBDDE4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48475826-F492-384B-A753-3FC5C6A44EF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4A718C8E-CA3D-214A-B9BD-662625463128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53" name="Oval 52">
                    <a:extLst>
                      <a:ext uri="{FF2B5EF4-FFF2-40B4-BE49-F238E27FC236}">
                        <a16:creationId xmlns:a16="http://schemas.microsoft.com/office/drawing/2014/main" id="{A00377F1-E8D3-FF4A-817F-3B09EA2A16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93F007E8-8864-8842-A461-0E437211281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580773E3-5671-A940-9B51-2409526B1F6F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51" name="Oval 50">
                    <a:extLst>
                      <a:ext uri="{FF2B5EF4-FFF2-40B4-BE49-F238E27FC236}">
                        <a16:creationId xmlns:a16="http://schemas.microsoft.com/office/drawing/2014/main" id="{8303932A-A63A-434E-AD54-B0ADECBE4D2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3FFB504D-8A66-FD4A-928C-88BE7B32025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735A03D6-B4A7-7546-80DC-984F3FD9FEDD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49" name="Oval 48">
                    <a:extLst>
                      <a:ext uri="{FF2B5EF4-FFF2-40B4-BE49-F238E27FC236}">
                        <a16:creationId xmlns:a16="http://schemas.microsoft.com/office/drawing/2014/main" id="{4F71917C-6C9F-624C-9185-7B6C27A0BE6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9BA50326-5C0C-D845-AF74-8FCE8A3904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3AEC5B22-C039-EA48-AFA1-7FAC54EF7DD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2549839" y="1143415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3AAC8C73-8FA9-954A-8DFB-15EAFB3D1795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F9C0318F-FB8D-ED4C-A6F0-8AFCE8EAF4D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AF5BF987-9480-7344-96A9-6C0B4AB7B9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5900B808-E161-3046-BA01-49614C8C7BDF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126B10AE-77CA-904D-8CF3-1F91A06062E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029357FE-6494-A442-8232-3F1891B2E4C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02E930E6-6AB5-A547-BBE7-B29CBFD01DF5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5" name="Oval 34">
                    <a:extLst>
                      <a:ext uri="{FF2B5EF4-FFF2-40B4-BE49-F238E27FC236}">
                        <a16:creationId xmlns:a16="http://schemas.microsoft.com/office/drawing/2014/main" id="{4B8582BA-2620-334B-8405-149A5AE37DE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EEA3C73D-8814-C248-8899-CA626D9BC7D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785F2B44-E459-D845-B24F-4B3E7121B1C0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BC449508-55EB-B94C-B0CE-F257E4C8070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BA8AB2F6-4BD6-1B4C-9B0B-03542669AB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89FBA2DE-7E30-1648-8CF9-99CAF4945C4F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0CDB35B0-451D-7E46-8278-5583D5BE30E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Rectangle 31">
                    <a:extLst>
                      <a:ext uri="{FF2B5EF4-FFF2-40B4-BE49-F238E27FC236}">
                        <a16:creationId xmlns:a16="http://schemas.microsoft.com/office/drawing/2014/main" id="{C2A5EDE0-AC07-9441-81D4-1A50B3E5B6B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7FD8DEF6-75DD-9047-BF56-83304875FC57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08594496-DDD7-364A-BF44-542BA05B076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A1DEB5AF-BE63-C048-9E22-E2CEF366952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C294F0F0-C208-274D-9308-8EF6FEC383A1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B3BFAA2E-4BAF-924F-B395-AC7D3BC03DF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5909399D-895F-574A-8FB3-E3F37F66A51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109B9A60-5AFD-0F47-9905-3A0CCEFDB383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5" name="Oval 24">
                    <a:extLst>
                      <a:ext uri="{FF2B5EF4-FFF2-40B4-BE49-F238E27FC236}">
                        <a16:creationId xmlns:a16="http://schemas.microsoft.com/office/drawing/2014/main" id="{D24C9A6C-8D57-7A43-9957-88E17AFADD6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3414D09A-6E0C-CE48-B529-D5DA6B08324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A870109A-1E32-9A49-99B1-D82367D39FCB}"/>
              </a:ext>
            </a:extLst>
          </p:cNvPr>
          <p:cNvGrpSpPr/>
          <p:nvPr/>
        </p:nvGrpSpPr>
        <p:grpSpPr>
          <a:xfrm>
            <a:off x="8068457" y="2073346"/>
            <a:ext cx="3552043" cy="1431854"/>
            <a:chOff x="6831369" y="1024764"/>
            <a:chExt cx="3552043" cy="1431854"/>
          </a:xfrm>
        </p:grpSpPr>
        <p:sp>
          <p:nvSpPr>
            <p:cNvPr id="170" name="Rounded Rectangle 169">
              <a:extLst>
                <a:ext uri="{FF2B5EF4-FFF2-40B4-BE49-F238E27FC236}">
                  <a16:creationId xmlns:a16="http://schemas.microsoft.com/office/drawing/2014/main" id="{9696E05F-6BDF-5744-AF2E-A351AB0B95CD}"/>
                </a:ext>
              </a:extLst>
            </p:cNvPr>
            <p:cNvSpPr/>
            <p:nvPr/>
          </p:nvSpPr>
          <p:spPr>
            <a:xfrm>
              <a:off x="6934201" y="1324609"/>
              <a:ext cx="3251146" cy="57665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1" name="Rounded Rectangle 170">
              <a:extLst>
                <a:ext uri="{FF2B5EF4-FFF2-40B4-BE49-F238E27FC236}">
                  <a16:creationId xmlns:a16="http://schemas.microsoft.com/office/drawing/2014/main" id="{3AF89579-4295-AF41-B2DD-9D82866ED729}"/>
                </a:ext>
              </a:extLst>
            </p:cNvPr>
            <p:cNvSpPr/>
            <p:nvPr/>
          </p:nvSpPr>
          <p:spPr>
            <a:xfrm>
              <a:off x="7086600" y="1178240"/>
              <a:ext cx="3014417" cy="2653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60FF7874-95E0-824F-A99D-2F6EC3C080B8}"/>
                </a:ext>
              </a:extLst>
            </p:cNvPr>
            <p:cNvGrpSpPr/>
            <p:nvPr/>
          </p:nvGrpSpPr>
          <p:grpSpPr>
            <a:xfrm>
              <a:off x="6936147" y="2081714"/>
              <a:ext cx="3387863" cy="374904"/>
              <a:chOff x="2923032" y="2950464"/>
              <a:chExt cx="3387863" cy="374904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A967740E-B1B3-3E44-85FA-5B5DA6AD8416}"/>
                  </a:ext>
                </a:extLst>
              </p:cNvPr>
              <p:cNvGrpSpPr/>
              <p:nvPr/>
            </p:nvGrpSpPr>
            <p:grpSpPr>
              <a:xfrm>
                <a:off x="4738127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379" name="Oval 378">
                  <a:extLst>
                    <a:ext uri="{FF2B5EF4-FFF2-40B4-BE49-F238E27FC236}">
                      <a16:creationId xmlns:a16="http://schemas.microsoft.com/office/drawing/2014/main" id="{05FEF40E-DFCB-264A-9B53-86873BB7D0A9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Oval 379">
                  <a:extLst>
                    <a:ext uri="{FF2B5EF4-FFF2-40B4-BE49-F238E27FC236}">
                      <a16:creationId xmlns:a16="http://schemas.microsoft.com/office/drawing/2014/main" id="{E86FED83-9D80-9C4C-9D2B-96A8D547EC83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1" name="Oval 380">
                  <a:extLst>
                    <a:ext uri="{FF2B5EF4-FFF2-40B4-BE49-F238E27FC236}">
                      <a16:creationId xmlns:a16="http://schemas.microsoft.com/office/drawing/2014/main" id="{B6A4339D-CABC-1247-A2E5-E12A13E9ECC0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Oval 381">
                  <a:extLst>
                    <a:ext uri="{FF2B5EF4-FFF2-40B4-BE49-F238E27FC236}">
                      <a16:creationId xmlns:a16="http://schemas.microsoft.com/office/drawing/2014/main" id="{F57EB77A-FCC3-DB45-89E9-AFC5295678ED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Rectangle 382">
                  <a:extLst>
                    <a:ext uri="{FF2B5EF4-FFF2-40B4-BE49-F238E27FC236}">
                      <a16:creationId xmlns:a16="http://schemas.microsoft.com/office/drawing/2014/main" id="{A0C954F4-9B46-C144-9B0E-70A26FAE2974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3798FEBD-E6D6-6540-8CCE-FC439A65C054}"/>
                  </a:ext>
                </a:extLst>
              </p:cNvPr>
              <p:cNvGrpSpPr/>
              <p:nvPr/>
            </p:nvGrpSpPr>
            <p:grpSpPr>
              <a:xfrm>
                <a:off x="2923032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374" name="Oval 373">
                  <a:extLst>
                    <a:ext uri="{FF2B5EF4-FFF2-40B4-BE49-F238E27FC236}">
                      <a16:creationId xmlns:a16="http://schemas.microsoft.com/office/drawing/2014/main" id="{D95F3341-CFF5-1D4B-9A64-9360689046C1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Oval 374">
                  <a:extLst>
                    <a:ext uri="{FF2B5EF4-FFF2-40B4-BE49-F238E27FC236}">
                      <a16:creationId xmlns:a16="http://schemas.microsoft.com/office/drawing/2014/main" id="{165893BF-41A8-D14E-ADAE-2B66D4AF4FB2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Oval 375">
                  <a:extLst>
                    <a:ext uri="{FF2B5EF4-FFF2-40B4-BE49-F238E27FC236}">
                      <a16:creationId xmlns:a16="http://schemas.microsoft.com/office/drawing/2014/main" id="{743CB5B2-EB2E-B547-A8F8-C90F9DC27EE9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Oval 376">
                  <a:extLst>
                    <a:ext uri="{FF2B5EF4-FFF2-40B4-BE49-F238E27FC236}">
                      <a16:creationId xmlns:a16="http://schemas.microsoft.com/office/drawing/2014/main" id="{4BEDBA56-D1B2-1842-A856-F3B2127D4284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9647AD39-BB92-B546-95C0-232AD738385B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5B75810C-8A08-BB41-817F-2B86727712E1}"/>
                </a:ext>
              </a:extLst>
            </p:cNvPr>
            <p:cNvGrpSpPr/>
            <p:nvPr/>
          </p:nvGrpSpPr>
          <p:grpSpPr>
            <a:xfrm>
              <a:off x="7785674" y="1613653"/>
              <a:ext cx="786384" cy="218046"/>
              <a:chOff x="3374136" y="2807208"/>
              <a:chExt cx="786384" cy="218046"/>
            </a:xfrm>
          </p:grpSpPr>
          <p:sp>
            <p:nvSpPr>
              <p:cNvPr id="360" name="Oval 359">
                <a:extLst>
                  <a:ext uri="{FF2B5EF4-FFF2-40B4-BE49-F238E27FC236}">
                    <a16:creationId xmlns:a16="http://schemas.microsoft.com/office/drawing/2014/main" id="{4AA817FD-8300-4E4C-9AF1-56241F35D867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1" name="Oval 360">
                <a:extLst>
                  <a:ext uri="{FF2B5EF4-FFF2-40B4-BE49-F238E27FC236}">
                    <a16:creationId xmlns:a16="http://schemas.microsoft.com/office/drawing/2014/main" id="{EA452545-2116-904B-B137-2CCF2440F53A}"/>
                  </a:ext>
                </a:extLst>
              </p:cNvPr>
              <p:cNvSpPr/>
              <p:nvPr/>
            </p:nvSpPr>
            <p:spPr>
              <a:xfrm flipV="1">
                <a:off x="3675888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Oval 361">
                <a:extLst>
                  <a:ext uri="{FF2B5EF4-FFF2-40B4-BE49-F238E27FC236}">
                    <a16:creationId xmlns:a16="http://schemas.microsoft.com/office/drawing/2014/main" id="{37E53A13-8A79-A54D-8FED-6A5ECA910060}"/>
                  </a:ext>
                </a:extLst>
              </p:cNvPr>
              <p:cNvSpPr/>
              <p:nvPr/>
            </p:nvSpPr>
            <p:spPr>
              <a:xfrm flipV="1">
                <a:off x="3977640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"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3" name="Group 362">
                <a:extLst>
                  <a:ext uri="{FF2B5EF4-FFF2-40B4-BE49-F238E27FC236}">
                    <a16:creationId xmlns:a16="http://schemas.microsoft.com/office/drawing/2014/main" id="{32B3C938-B318-BE46-891C-2FC8AF6B47CD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370" name="Oval 369">
                  <a:extLst>
                    <a:ext uri="{FF2B5EF4-FFF2-40B4-BE49-F238E27FC236}">
                      <a16:creationId xmlns:a16="http://schemas.microsoft.com/office/drawing/2014/main" id="{FE8B391C-A79F-0849-824C-18CB8ACFAABD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631CC2BF-42C8-324F-9691-8DE2EE735F0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4" name="Group 363">
                <a:extLst>
                  <a:ext uri="{FF2B5EF4-FFF2-40B4-BE49-F238E27FC236}">
                    <a16:creationId xmlns:a16="http://schemas.microsoft.com/office/drawing/2014/main" id="{E77171C0-219D-B44D-A6C6-2B6DE924A77C}"/>
                  </a:ext>
                </a:extLst>
              </p:cNvPr>
              <p:cNvGrpSpPr/>
              <p:nvPr/>
            </p:nvGrpSpPr>
            <p:grpSpPr>
              <a:xfrm>
                <a:off x="3722520" y="2898380"/>
                <a:ext cx="93468" cy="124178"/>
                <a:chOff x="1752599" y="1570252"/>
                <a:chExt cx="93468" cy="124178"/>
              </a:xfrm>
            </p:grpSpPr>
            <p:sp>
              <p:nvSpPr>
                <p:cNvPr id="368" name="Oval 367">
                  <a:extLst>
                    <a:ext uri="{FF2B5EF4-FFF2-40B4-BE49-F238E27FC236}">
                      <a16:creationId xmlns:a16="http://schemas.microsoft.com/office/drawing/2014/main" id="{4AE1DEBE-4E12-EB44-B8B6-457DD1F1530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B9DA0339-3E80-AF40-A8BE-5EC62ABD4921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5" name="Group 364">
                <a:extLst>
                  <a:ext uri="{FF2B5EF4-FFF2-40B4-BE49-F238E27FC236}">
                    <a16:creationId xmlns:a16="http://schemas.microsoft.com/office/drawing/2014/main" id="{FD40E7F2-60B5-2A40-AFDD-275CC3DC1E6C}"/>
                  </a:ext>
                </a:extLst>
              </p:cNvPr>
              <p:cNvGrpSpPr/>
              <p:nvPr/>
            </p:nvGrpSpPr>
            <p:grpSpPr>
              <a:xfrm>
                <a:off x="4020846" y="2899728"/>
                <a:ext cx="93468" cy="124178"/>
                <a:chOff x="1752599" y="1570252"/>
                <a:chExt cx="93468" cy="124178"/>
              </a:xfrm>
            </p:grpSpPr>
            <p:sp>
              <p:nvSpPr>
                <p:cNvPr id="366" name="Oval 365">
                  <a:extLst>
                    <a:ext uri="{FF2B5EF4-FFF2-40B4-BE49-F238E27FC236}">
                      <a16:creationId xmlns:a16="http://schemas.microsoft.com/office/drawing/2014/main" id="{607BB370-B095-214F-B7B8-49F8688125D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1E7E8080-D77F-CA45-97F9-16BD788EEE08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2C6DCC70-50A0-0942-AD37-141690FA957F}"/>
                </a:ext>
              </a:extLst>
            </p:cNvPr>
            <p:cNvGrpSpPr/>
            <p:nvPr/>
          </p:nvGrpSpPr>
          <p:grpSpPr>
            <a:xfrm>
              <a:off x="8637723" y="1607352"/>
              <a:ext cx="786384" cy="219017"/>
              <a:chOff x="2770632" y="2807208"/>
              <a:chExt cx="786384" cy="219017"/>
            </a:xfrm>
          </p:grpSpPr>
          <p:sp>
            <p:nvSpPr>
              <p:cNvPr id="348" name="Oval 347">
                <a:extLst>
                  <a:ext uri="{FF2B5EF4-FFF2-40B4-BE49-F238E27FC236}">
                    <a16:creationId xmlns:a16="http://schemas.microsoft.com/office/drawing/2014/main" id="{E73A9C1E-62C2-4F42-A898-096F078B345B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Oval 348">
                <a:extLst>
                  <a:ext uri="{FF2B5EF4-FFF2-40B4-BE49-F238E27FC236}">
                    <a16:creationId xmlns:a16="http://schemas.microsoft.com/office/drawing/2014/main" id="{9D837462-BEBB-6B44-8ADD-4BA798868481}"/>
                  </a:ext>
                </a:extLst>
              </p:cNvPr>
              <p:cNvSpPr/>
              <p:nvPr/>
            </p:nvSpPr>
            <p:spPr>
              <a:xfrm flipV="1">
                <a:off x="3072384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Oval 349">
                <a:extLst>
                  <a:ext uri="{FF2B5EF4-FFF2-40B4-BE49-F238E27FC236}">
                    <a16:creationId xmlns:a16="http://schemas.microsoft.com/office/drawing/2014/main" id="{D406B50E-D24D-FF4F-9C31-50F544B0E640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1" name="Group 350">
                <a:extLst>
                  <a:ext uri="{FF2B5EF4-FFF2-40B4-BE49-F238E27FC236}">
                    <a16:creationId xmlns:a16="http://schemas.microsoft.com/office/drawing/2014/main" id="{20D6990A-39AF-6F4C-AF55-32698EF3A310}"/>
                  </a:ext>
                </a:extLst>
              </p:cNvPr>
              <p:cNvGrpSpPr/>
              <p:nvPr/>
            </p:nvGrpSpPr>
            <p:grpSpPr>
              <a:xfrm>
                <a:off x="2819400" y="2902047"/>
                <a:ext cx="93468" cy="124178"/>
                <a:chOff x="1752599" y="1570252"/>
                <a:chExt cx="93468" cy="124178"/>
              </a:xfrm>
            </p:grpSpPr>
            <p:sp>
              <p:nvSpPr>
                <p:cNvPr id="358" name="Oval 357">
                  <a:extLst>
                    <a:ext uri="{FF2B5EF4-FFF2-40B4-BE49-F238E27FC236}">
                      <a16:creationId xmlns:a16="http://schemas.microsoft.com/office/drawing/2014/main" id="{F3FA69AD-8DC2-0D4A-8B75-29C82287895C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A0840458-1C9E-5A4C-BD2C-C891BEBA7974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2" name="Group 351">
                <a:extLst>
                  <a:ext uri="{FF2B5EF4-FFF2-40B4-BE49-F238E27FC236}">
                    <a16:creationId xmlns:a16="http://schemas.microsoft.com/office/drawing/2014/main" id="{9F6ED5D4-CB82-AB42-B097-775FD5D8A3A5}"/>
                  </a:ext>
                </a:extLst>
              </p:cNvPr>
              <p:cNvGrpSpPr/>
              <p:nvPr/>
            </p:nvGrpSpPr>
            <p:grpSpPr>
              <a:xfrm>
                <a:off x="3122174" y="2899351"/>
                <a:ext cx="93468" cy="124178"/>
                <a:chOff x="1752599" y="1570252"/>
                <a:chExt cx="93468" cy="124178"/>
              </a:xfrm>
            </p:grpSpPr>
            <p:sp>
              <p:nvSpPr>
                <p:cNvPr id="356" name="Oval 355">
                  <a:extLst>
                    <a:ext uri="{FF2B5EF4-FFF2-40B4-BE49-F238E27FC236}">
                      <a16:creationId xmlns:a16="http://schemas.microsoft.com/office/drawing/2014/main" id="{9E192949-37F0-1D41-A081-0DEB6D471770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BFEB5F53-D5D5-1E45-8599-7A7111EFFAD2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oup 352">
                <a:extLst>
                  <a:ext uri="{FF2B5EF4-FFF2-40B4-BE49-F238E27FC236}">
                    <a16:creationId xmlns:a16="http://schemas.microsoft.com/office/drawing/2014/main" id="{E5C66269-E49F-2547-98A1-2A23EBA49F5A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354" name="Oval 353">
                  <a:extLst>
                    <a:ext uri="{FF2B5EF4-FFF2-40B4-BE49-F238E27FC236}">
                      <a16:creationId xmlns:a16="http://schemas.microsoft.com/office/drawing/2014/main" id="{5BF548AF-E9DD-CF42-8FD8-6BE91F493781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78BAB839-6DDB-4B40-9DF1-81A8550161E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2302EA9C-7971-4645-8756-99D8AD2C4071}"/>
                </a:ext>
              </a:extLst>
            </p:cNvPr>
            <p:cNvGrpSpPr/>
            <p:nvPr/>
          </p:nvGrpSpPr>
          <p:grpSpPr>
            <a:xfrm>
              <a:off x="7321356" y="1024764"/>
              <a:ext cx="2501403" cy="308716"/>
              <a:chOff x="7700889" y="4965478"/>
              <a:chExt cx="2501403" cy="308716"/>
            </a:xfrm>
          </p:grpSpPr>
          <p:sp>
            <p:nvSpPr>
              <p:cNvPr id="246" name="Rounded Rectangle 245">
                <a:extLst>
                  <a:ext uri="{FF2B5EF4-FFF2-40B4-BE49-F238E27FC236}">
                    <a16:creationId xmlns:a16="http://schemas.microsoft.com/office/drawing/2014/main" id="{44D601D5-8C71-F947-94FC-FA4D0128F74E}"/>
                  </a:ext>
                </a:extLst>
              </p:cNvPr>
              <p:cNvSpPr/>
              <p:nvPr/>
            </p:nvSpPr>
            <p:spPr>
              <a:xfrm>
                <a:off x="7700889" y="4982686"/>
                <a:ext cx="991447" cy="166464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sp>
            <p:nvSpPr>
              <p:cNvPr id="247" name="Rounded Rectangle 246">
                <a:extLst>
                  <a:ext uri="{FF2B5EF4-FFF2-40B4-BE49-F238E27FC236}">
                    <a16:creationId xmlns:a16="http://schemas.microsoft.com/office/drawing/2014/main" id="{803129F9-B014-9E4A-961F-2929ACA14E4C}"/>
                  </a:ext>
                </a:extLst>
              </p:cNvPr>
              <p:cNvSpPr/>
              <p:nvPr/>
            </p:nvSpPr>
            <p:spPr>
              <a:xfrm>
                <a:off x="9210846" y="4965478"/>
                <a:ext cx="991446" cy="183671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AB41D3AA-D441-BB4C-AA39-E2D6206C587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13666" y="5154915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id="{9A04DBD1-87B5-AF48-9A76-7589703C8A32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46" name="Oval 345">
                    <a:extLst>
                      <a:ext uri="{FF2B5EF4-FFF2-40B4-BE49-F238E27FC236}">
                        <a16:creationId xmlns:a16="http://schemas.microsoft.com/office/drawing/2014/main" id="{83F8A75B-9233-E542-905B-A6A56E799C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7" name="Rectangle 346">
                    <a:extLst>
                      <a:ext uri="{FF2B5EF4-FFF2-40B4-BE49-F238E27FC236}">
                        <a16:creationId xmlns:a16="http://schemas.microsoft.com/office/drawing/2014/main" id="{047FB899-C59C-C640-97B4-407E497B565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5" name="Group 324">
                  <a:extLst>
                    <a:ext uri="{FF2B5EF4-FFF2-40B4-BE49-F238E27FC236}">
                      <a16:creationId xmlns:a16="http://schemas.microsoft.com/office/drawing/2014/main" id="{3696B9AB-CE68-9348-AF94-A4DF0E11759E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44" name="Oval 343">
                    <a:extLst>
                      <a:ext uri="{FF2B5EF4-FFF2-40B4-BE49-F238E27FC236}">
                        <a16:creationId xmlns:a16="http://schemas.microsoft.com/office/drawing/2014/main" id="{44DFBF3D-F934-D649-978C-DAA0D3B62A5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id="{692E41BE-CC97-2142-8F5C-8F629CC0262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6" name="Group 325">
                  <a:extLst>
                    <a:ext uri="{FF2B5EF4-FFF2-40B4-BE49-F238E27FC236}">
                      <a16:creationId xmlns:a16="http://schemas.microsoft.com/office/drawing/2014/main" id="{6083EBD9-C720-DC49-94DD-4C0DDD1F49CA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42" name="Oval 341">
                    <a:extLst>
                      <a:ext uri="{FF2B5EF4-FFF2-40B4-BE49-F238E27FC236}">
                        <a16:creationId xmlns:a16="http://schemas.microsoft.com/office/drawing/2014/main" id="{82CE8359-367B-8B47-A779-D554C1F31DC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id="{57B46E12-C6F8-2F48-B99B-67C7CDE0B9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3B0BF6EE-2496-CE4A-ABD6-0741D33F21C4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40" name="Oval 339">
                    <a:extLst>
                      <a:ext uri="{FF2B5EF4-FFF2-40B4-BE49-F238E27FC236}">
                        <a16:creationId xmlns:a16="http://schemas.microsoft.com/office/drawing/2014/main" id="{2E202AD3-9635-5546-8A55-FB69DE9AEC3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id="{9BFBA47D-2BBF-CE41-AB42-B35C92FD548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8" name="Group 327">
                  <a:extLst>
                    <a:ext uri="{FF2B5EF4-FFF2-40B4-BE49-F238E27FC236}">
                      <a16:creationId xmlns:a16="http://schemas.microsoft.com/office/drawing/2014/main" id="{4636F57A-059E-2749-974A-6CA026D45CD3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38" name="Oval 337">
                    <a:extLst>
                      <a:ext uri="{FF2B5EF4-FFF2-40B4-BE49-F238E27FC236}">
                        <a16:creationId xmlns:a16="http://schemas.microsoft.com/office/drawing/2014/main" id="{5D3908CB-CBEC-6643-AC5F-2F6A9016BB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9" name="Rectangle 338">
                    <a:extLst>
                      <a:ext uri="{FF2B5EF4-FFF2-40B4-BE49-F238E27FC236}">
                        <a16:creationId xmlns:a16="http://schemas.microsoft.com/office/drawing/2014/main" id="{D159C6C8-A192-3F4B-80B9-0BA9E772635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6AD2171F-8600-F247-8E64-549FAA63E5F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36" name="Oval 335">
                    <a:extLst>
                      <a:ext uri="{FF2B5EF4-FFF2-40B4-BE49-F238E27FC236}">
                        <a16:creationId xmlns:a16="http://schemas.microsoft.com/office/drawing/2014/main" id="{16DC25B2-99AA-CA4F-9679-5FC6E50A29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7" name="Rectangle 336">
                    <a:extLst>
                      <a:ext uri="{FF2B5EF4-FFF2-40B4-BE49-F238E27FC236}">
                        <a16:creationId xmlns:a16="http://schemas.microsoft.com/office/drawing/2014/main" id="{58B674C4-E63F-9346-9FF3-24FE40A66A5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AE6A9130-7F6C-C041-B780-81AA0B2E3D2E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34" name="Oval 333">
                    <a:extLst>
                      <a:ext uri="{FF2B5EF4-FFF2-40B4-BE49-F238E27FC236}">
                        <a16:creationId xmlns:a16="http://schemas.microsoft.com/office/drawing/2014/main" id="{02749BBC-3BDD-8944-811B-E0C733157E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5" name="Rectangle 334">
                    <a:extLst>
                      <a:ext uri="{FF2B5EF4-FFF2-40B4-BE49-F238E27FC236}">
                        <a16:creationId xmlns:a16="http://schemas.microsoft.com/office/drawing/2014/main" id="{520E7D48-E2DA-0C41-BCC7-3B07009B5D3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1" name="Group 330">
                  <a:extLst>
                    <a:ext uri="{FF2B5EF4-FFF2-40B4-BE49-F238E27FC236}">
                      <a16:creationId xmlns:a16="http://schemas.microsoft.com/office/drawing/2014/main" id="{293E9F7D-7C23-2341-905E-DC0F60A5D5DB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32" name="Oval 331">
                    <a:extLst>
                      <a:ext uri="{FF2B5EF4-FFF2-40B4-BE49-F238E27FC236}">
                        <a16:creationId xmlns:a16="http://schemas.microsoft.com/office/drawing/2014/main" id="{00A173C6-F80D-C442-881A-BFECBDF7569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id="{32F94C86-C3A4-7E49-8D89-558080CC2E2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61F03557-0383-6645-88DC-73C39BA4A47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791366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95F4F95A-0305-5444-AE88-5A8E816A7410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2" name="Oval 321">
                    <a:extLst>
                      <a:ext uri="{FF2B5EF4-FFF2-40B4-BE49-F238E27FC236}">
                        <a16:creationId xmlns:a16="http://schemas.microsoft.com/office/drawing/2014/main" id="{F5DE8B8B-A971-E946-8F62-517B0E5B811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 322">
                    <a:extLst>
                      <a:ext uri="{FF2B5EF4-FFF2-40B4-BE49-F238E27FC236}">
                        <a16:creationId xmlns:a16="http://schemas.microsoft.com/office/drawing/2014/main" id="{4DFC6CA7-824B-B942-8662-134F6D7E026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197E419C-00E3-2D4C-9203-BE2C8F2C057C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0" name="Oval 319">
                    <a:extLst>
                      <a:ext uri="{FF2B5EF4-FFF2-40B4-BE49-F238E27FC236}">
                        <a16:creationId xmlns:a16="http://schemas.microsoft.com/office/drawing/2014/main" id="{985EF3B4-6E89-FD43-AFB9-7F61CA2A896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1" name="Rectangle 320">
                    <a:extLst>
                      <a:ext uri="{FF2B5EF4-FFF2-40B4-BE49-F238E27FC236}">
                        <a16:creationId xmlns:a16="http://schemas.microsoft.com/office/drawing/2014/main" id="{151EF044-25EF-7B45-B98D-AE5CB9BFE86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2" name="Group 301">
                  <a:extLst>
                    <a:ext uri="{FF2B5EF4-FFF2-40B4-BE49-F238E27FC236}">
                      <a16:creationId xmlns:a16="http://schemas.microsoft.com/office/drawing/2014/main" id="{387DC3AC-E416-B140-B254-290B569EC739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8" name="Oval 317">
                    <a:extLst>
                      <a:ext uri="{FF2B5EF4-FFF2-40B4-BE49-F238E27FC236}">
                        <a16:creationId xmlns:a16="http://schemas.microsoft.com/office/drawing/2014/main" id="{6253D160-EB1F-584B-AE03-B2637430A1A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9" name="Rectangle 318">
                    <a:extLst>
                      <a:ext uri="{FF2B5EF4-FFF2-40B4-BE49-F238E27FC236}">
                        <a16:creationId xmlns:a16="http://schemas.microsoft.com/office/drawing/2014/main" id="{0AA01C19-9FD0-4D4A-93A3-3658EAE0F5F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3" name="Group 302">
                  <a:extLst>
                    <a:ext uri="{FF2B5EF4-FFF2-40B4-BE49-F238E27FC236}">
                      <a16:creationId xmlns:a16="http://schemas.microsoft.com/office/drawing/2014/main" id="{9E9439A7-7DA4-F242-A81B-88639F37CE52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6" name="Oval 315">
                    <a:extLst>
                      <a:ext uri="{FF2B5EF4-FFF2-40B4-BE49-F238E27FC236}">
                        <a16:creationId xmlns:a16="http://schemas.microsoft.com/office/drawing/2014/main" id="{E07BD0AC-0850-DB4E-B326-04C3019468B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Rectangle 316">
                    <a:extLst>
                      <a:ext uri="{FF2B5EF4-FFF2-40B4-BE49-F238E27FC236}">
                        <a16:creationId xmlns:a16="http://schemas.microsoft.com/office/drawing/2014/main" id="{7F9EA1D6-4AA9-3A43-AF51-C87F515E32B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B1CAA73D-5526-5740-880E-37CD483CEB8E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4" name="Oval 313">
                    <a:extLst>
                      <a:ext uri="{FF2B5EF4-FFF2-40B4-BE49-F238E27FC236}">
                        <a16:creationId xmlns:a16="http://schemas.microsoft.com/office/drawing/2014/main" id="{4025A6DE-1ECF-0846-A4A8-F32A6302E7C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23A1AB17-0AB1-584D-AE67-3EF9786C59E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911010CF-F140-2C4D-8EF8-149655FFFAB1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2" name="Oval 311">
                    <a:extLst>
                      <a:ext uri="{FF2B5EF4-FFF2-40B4-BE49-F238E27FC236}">
                        <a16:creationId xmlns:a16="http://schemas.microsoft.com/office/drawing/2014/main" id="{3954B814-382E-644C-9CDD-7218ECE6908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A137E327-772A-FB44-BA67-05C3C2F219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39AF1453-425A-6E47-93F3-DD3184015F35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10" name="Oval 309">
                    <a:extLst>
                      <a:ext uri="{FF2B5EF4-FFF2-40B4-BE49-F238E27FC236}">
                        <a16:creationId xmlns:a16="http://schemas.microsoft.com/office/drawing/2014/main" id="{D14BF0E9-A01F-F344-B7BB-A6AAA130292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Rectangle 310">
                    <a:extLst>
                      <a:ext uri="{FF2B5EF4-FFF2-40B4-BE49-F238E27FC236}">
                        <a16:creationId xmlns:a16="http://schemas.microsoft.com/office/drawing/2014/main" id="{6E1E4948-6FEE-384D-AEBC-E8B9F6D0FAF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7" name="Group 306">
                  <a:extLst>
                    <a:ext uri="{FF2B5EF4-FFF2-40B4-BE49-F238E27FC236}">
                      <a16:creationId xmlns:a16="http://schemas.microsoft.com/office/drawing/2014/main" id="{8228D556-233A-FD42-907A-EDCDC0606860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08" name="Oval 307">
                    <a:extLst>
                      <a:ext uri="{FF2B5EF4-FFF2-40B4-BE49-F238E27FC236}">
                        <a16:creationId xmlns:a16="http://schemas.microsoft.com/office/drawing/2014/main" id="{21D821AB-EA86-1747-B366-ED17498C71D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EB039F2E-3156-AF47-9678-958F8289A81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1023CD17-4990-4C4A-952F-5B6A3C57D2D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405396" y="5154922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276" name="Group 275">
                  <a:extLst>
                    <a:ext uri="{FF2B5EF4-FFF2-40B4-BE49-F238E27FC236}">
                      <a16:creationId xmlns:a16="http://schemas.microsoft.com/office/drawing/2014/main" id="{06235D69-9169-DB4C-871B-2AE0CFEC43CD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298" name="Oval 297">
                    <a:extLst>
                      <a:ext uri="{FF2B5EF4-FFF2-40B4-BE49-F238E27FC236}">
                        <a16:creationId xmlns:a16="http://schemas.microsoft.com/office/drawing/2014/main" id="{CB00B370-40F6-C941-AB9C-DF6D56A949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9" name="Rectangle 298">
                    <a:extLst>
                      <a:ext uri="{FF2B5EF4-FFF2-40B4-BE49-F238E27FC236}">
                        <a16:creationId xmlns:a16="http://schemas.microsoft.com/office/drawing/2014/main" id="{43520E29-C6B2-6840-8C72-43B2A462C3D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77" name="Group 276">
                  <a:extLst>
                    <a:ext uri="{FF2B5EF4-FFF2-40B4-BE49-F238E27FC236}">
                      <a16:creationId xmlns:a16="http://schemas.microsoft.com/office/drawing/2014/main" id="{001B0B97-D791-1147-8BEC-52760A837DF4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296" name="Oval 295">
                    <a:extLst>
                      <a:ext uri="{FF2B5EF4-FFF2-40B4-BE49-F238E27FC236}">
                        <a16:creationId xmlns:a16="http://schemas.microsoft.com/office/drawing/2014/main" id="{025736B1-B9D1-9242-9131-4031E78A1FE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7" name="Rectangle 296">
                    <a:extLst>
                      <a:ext uri="{FF2B5EF4-FFF2-40B4-BE49-F238E27FC236}">
                        <a16:creationId xmlns:a16="http://schemas.microsoft.com/office/drawing/2014/main" id="{8B040CA3-7A71-EF43-983C-FA3970B88CF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F3ED462C-DB8E-1F47-99BC-A50D2999BE42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294" name="Oval 293">
                    <a:extLst>
                      <a:ext uri="{FF2B5EF4-FFF2-40B4-BE49-F238E27FC236}">
                        <a16:creationId xmlns:a16="http://schemas.microsoft.com/office/drawing/2014/main" id="{6100E0DE-7270-F043-AE32-73FD73EC416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5" name="Rectangle 294">
                    <a:extLst>
                      <a:ext uri="{FF2B5EF4-FFF2-40B4-BE49-F238E27FC236}">
                        <a16:creationId xmlns:a16="http://schemas.microsoft.com/office/drawing/2014/main" id="{347E3038-CD3C-444F-B36D-73E1803E63B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E3100102-DD87-8249-8988-3A5EE5045052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292" name="Oval 291">
                    <a:extLst>
                      <a:ext uri="{FF2B5EF4-FFF2-40B4-BE49-F238E27FC236}">
                        <a16:creationId xmlns:a16="http://schemas.microsoft.com/office/drawing/2014/main" id="{A6432282-01F5-9444-B351-77321CB2251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Rectangle 292">
                    <a:extLst>
                      <a:ext uri="{FF2B5EF4-FFF2-40B4-BE49-F238E27FC236}">
                        <a16:creationId xmlns:a16="http://schemas.microsoft.com/office/drawing/2014/main" id="{BEFFCFB1-3B89-3D48-B704-6E4583447F9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F9F7C539-6DA7-8A46-9EEC-05819913EA7A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290" name="Oval 289">
                    <a:extLst>
                      <a:ext uri="{FF2B5EF4-FFF2-40B4-BE49-F238E27FC236}">
                        <a16:creationId xmlns:a16="http://schemas.microsoft.com/office/drawing/2014/main" id="{999D5F80-EA50-5B4C-8589-D7DFBDB3237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79597054-AF8B-6148-B89B-3F38AC9B72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1" name="Group 280">
                  <a:extLst>
                    <a:ext uri="{FF2B5EF4-FFF2-40B4-BE49-F238E27FC236}">
                      <a16:creationId xmlns:a16="http://schemas.microsoft.com/office/drawing/2014/main" id="{F891D5DC-965F-FE4F-B726-71601F570CF0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288" name="Oval 287">
                    <a:extLst>
                      <a:ext uri="{FF2B5EF4-FFF2-40B4-BE49-F238E27FC236}">
                        <a16:creationId xmlns:a16="http://schemas.microsoft.com/office/drawing/2014/main" id="{74136B91-84BB-C74B-8BC9-0ADE110B09F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D660C5F1-0D8E-C944-AE9E-E0E035611F3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2" name="Group 281">
                  <a:extLst>
                    <a:ext uri="{FF2B5EF4-FFF2-40B4-BE49-F238E27FC236}">
                      <a16:creationId xmlns:a16="http://schemas.microsoft.com/office/drawing/2014/main" id="{910CAF07-AC18-AC40-9CEB-59EA6E5D2626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286" name="Oval 285">
                    <a:extLst>
                      <a:ext uri="{FF2B5EF4-FFF2-40B4-BE49-F238E27FC236}">
                        <a16:creationId xmlns:a16="http://schemas.microsoft.com/office/drawing/2014/main" id="{F5726E22-A738-9F49-B46F-D2B11F97961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Rectangle 286">
                    <a:extLst>
                      <a:ext uri="{FF2B5EF4-FFF2-40B4-BE49-F238E27FC236}">
                        <a16:creationId xmlns:a16="http://schemas.microsoft.com/office/drawing/2014/main" id="{3FAEB0D7-1EA5-0D40-A9B4-CB479E16484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3" name="Group 282">
                  <a:extLst>
                    <a:ext uri="{FF2B5EF4-FFF2-40B4-BE49-F238E27FC236}">
                      <a16:creationId xmlns:a16="http://schemas.microsoft.com/office/drawing/2014/main" id="{27CBFD83-0277-8F4B-B1A1-E9F360927552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284" name="Oval 283">
                    <a:extLst>
                      <a:ext uri="{FF2B5EF4-FFF2-40B4-BE49-F238E27FC236}">
                        <a16:creationId xmlns:a16="http://schemas.microsoft.com/office/drawing/2014/main" id="{4A9E9377-A1C5-494C-BE97-82176597C12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Rectangle 284">
                    <a:extLst>
                      <a:ext uri="{FF2B5EF4-FFF2-40B4-BE49-F238E27FC236}">
                        <a16:creationId xmlns:a16="http://schemas.microsoft.com/office/drawing/2014/main" id="{B9D44E23-35E1-904C-A8ED-C2AA6E29AD6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8E846808-5046-304B-8793-B07D63C6715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940539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252" name="Group 251">
                  <a:extLst>
                    <a:ext uri="{FF2B5EF4-FFF2-40B4-BE49-F238E27FC236}">
                      <a16:creationId xmlns:a16="http://schemas.microsoft.com/office/drawing/2014/main" id="{0AD42DDC-036C-A149-8F08-A07EB7ABA690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4" name="Oval 273">
                    <a:extLst>
                      <a:ext uri="{FF2B5EF4-FFF2-40B4-BE49-F238E27FC236}">
                        <a16:creationId xmlns:a16="http://schemas.microsoft.com/office/drawing/2014/main" id="{16E6580A-92BA-C14C-9D6D-ECBAAEE1838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5" name="Rectangle 274">
                    <a:extLst>
                      <a:ext uri="{FF2B5EF4-FFF2-40B4-BE49-F238E27FC236}">
                        <a16:creationId xmlns:a16="http://schemas.microsoft.com/office/drawing/2014/main" id="{454C3408-2E23-E74F-98AD-CA2980F6E38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id="{F84F5951-E05A-3748-87C5-534953B328F5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2" name="Oval 271">
                    <a:extLst>
                      <a:ext uri="{FF2B5EF4-FFF2-40B4-BE49-F238E27FC236}">
                        <a16:creationId xmlns:a16="http://schemas.microsoft.com/office/drawing/2014/main" id="{0D4F0701-0436-614A-B472-74CD187CE7C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id="{90F33799-2261-DB4A-B780-07239C711D0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4648E7B4-4FFF-8C48-91A4-F2B3A978D9A1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0" name="Oval 269">
                    <a:extLst>
                      <a:ext uri="{FF2B5EF4-FFF2-40B4-BE49-F238E27FC236}">
                        <a16:creationId xmlns:a16="http://schemas.microsoft.com/office/drawing/2014/main" id="{A064CCDF-99A2-8644-8B7A-1671E270F46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Rectangle 270">
                    <a:extLst>
                      <a:ext uri="{FF2B5EF4-FFF2-40B4-BE49-F238E27FC236}">
                        <a16:creationId xmlns:a16="http://schemas.microsoft.com/office/drawing/2014/main" id="{B5FFAD46-74F8-6142-8FF4-012A92E0F07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A2057A7F-7DBC-984F-9846-46EFB8B4C44B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8" name="Oval 267">
                    <a:extLst>
                      <a:ext uri="{FF2B5EF4-FFF2-40B4-BE49-F238E27FC236}">
                        <a16:creationId xmlns:a16="http://schemas.microsoft.com/office/drawing/2014/main" id="{0CD36165-0DAE-384E-B040-4089B326C7C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Rectangle 268">
                    <a:extLst>
                      <a:ext uri="{FF2B5EF4-FFF2-40B4-BE49-F238E27FC236}">
                        <a16:creationId xmlns:a16="http://schemas.microsoft.com/office/drawing/2014/main" id="{B830BB21-F6AA-1644-BF91-5854EF6DD50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8FDDA4F8-2B85-D548-912F-804DB2FDA94C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6" name="Oval 265">
                    <a:extLst>
                      <a:ext uri="{FF2B5EF4-FFF2-40B4-BE49-F238E27FC236}">
                        <a16:creationId xmlns:a16="http://schemas.microsoft.com/office/drawing/2014/main" id="{D5E28713-D2F7-7640-B815-63AEDAC0688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Rectangle 266">
                    <a:extLst>
                      <a:ext uri="{FF2B5EF4-FFF2-40B4-BE49-F238E27FC236}">
                        <a16:creationId xmlns:a16="http://schemas.microsoft.com/office/drawing/2014/main" id="{4B8A449A-C985-744B-9985-BEB9FAF3354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7" name="Group 256">
                  <a:extLst>
                    <a:ext uri="{FF2B5EF4-FFF2-40B4-BE49-F238E27FC236}">
                      <a16:creationId xmlns:a16="http://schemas.microsoft.com/office/drawing/2014/main" id="{679E239B-D760-D04A-A210-1C6A90652883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4" name="Oval 263">
                    <a:extLst>
                      <a:ext uri="{FF2B5EF4-FFF2-40B4-BE49-F238E27FC236}">
                        <a16:creationId xmlns:a16="http://schemas.microsoft.com/office/drawing/2014/main" id="{F0468D96-E769-3D44-90A0-3D104FA4514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 264">
                    <a:extLst>
                      <a:ext uri="{FF2B5EF4-FFF2-40B4-BE49-F238E27FC236}">
                        <a16:creationId xmlns:a16="http://schemas.microsoft.com/office/drawing/2014/main" id="{1CBB0370-0826-7945-AACA-E694D0107C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8" name="Group 257">
                  <a:extLst>
                    <a:ext uri="{FF2B5EF4-FFF2-40B4-BE49-F238E27FC236}">
                      <a16:creationId xmlns:a16="http://schemas.microsoft.com/office/drawing/2014/main" id="{6BA349DE-561A-3349-91B2-571CF6664B06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2" name="Oval 261">
                    <a:extLst>
                      <a:ext uri="{FF2B5EF4-FFF2-40B4-BE49-F238E27FC236}">
                        <a16:creationId xmlns:a16="http://schemas.microsoft.com/office/drawing/2014/main" id="{91887D52-A91E-8C4A-BF07-5D1702E4D2F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Rectangle 262">
                    <a:extLst>
                      <a:ext uri="{FF2B5EF4-FFF2-40B4-BE49-F238E27FC236}">
                        <a16:creationId xmlns:a16="http://schemas.microsoft.com/office/drawing/2014/main" id="{2C24F03E-2F4C-464B-87CF-C8444AAC01D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9" name="Group 258">
                  <a:extLst>
                    <a:ext uri="{FF2B5EF4-FFF2-40B4-BE49-F238E27FC236}">
                      <a16:creationId xmlns:a16="http://schemas.microsoft.com/office/drawing/2014/main" id="{20358007-28F3-4248-8A60-E6624E862AB5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0" name="Oval 259">
                    <a:extLst>
                      <a:ext uri="{FF2B5EF4-FFF2-40B4-BE49-F238E27FC236}">
                        <a16:creationId xmlns:a16="http://schemas.microsoft.com/office/drawing/2014/main" id="{4351BBAA-3367-1748-A8DF-168933025E4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1" name="Rectangle 260">
                    <a:extLst>
                      <a:ext uri="{FF2B5EF4-FFF2-40B4-BE49-F238E27FC236}">
                        <a16:creationId xmlns:a16="http://schemas.microsoft.com/office/drawing/2014/main" id="{4A525BF6-B0F4-BE4E-A109-0301EB7B6C6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8ED78BDB-C466-CB49-A0DB-93BEC91FE77C}"/>
                </a:ext>
              </a:extLst>
            </p:cNvPr>
            <p:cNvCxnSpPr>
              <a:cxnSpLocks/>
            </p:cNvCxnSpPr>
            <p:nvPr/>
          </p:nvCxnSpPr>
          <p:spPr>
            <a:xfrm>
              <a:off x="7181148" y="1357877"/>
              <a:ext cx="1058889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B9B98BAE-9034-6E42-9964-27D051973A05}"/>
                </a:ext>
              </a:extLst>
            </p:cNvPr>
            <p:cNvCxnSpPr>
              <a:cxnSpLocks/>
            </p:cNvCxnSpPr>
            <p:nvPr/>
          </p:nvCxnSpPr>
          <p:spPr>
            <a:xfrm>
              <a:off x="8900592" y="1357267"/>
              <a:ext cx="1072989" cy="61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7973EA35-882E-F441-8DB1-6B96461139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81148" y="1397438"/>
              <a:ext cx="1290159" cy="8872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3F79D753-3CCE-5345-8CC7-FBA321D1F566}"/>
                </a:ext>
              </a:extLst>
            </p:cNvPr>
            <p:cNvCxnSpPr>
              <a:cxnSpLocks/>
            </p:cNvCxnSpPr>
            <p:nvPr/>
          </p:nvCxnSpPr>
          <p:spPr>
            <a:xfrm>
              <a:off x="8532641" y="1402402"/>
              <a:ext cx="1486770" cy="3908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9B628491-3DF4-EA47-8BA9-D74E2D6078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61969" y="132847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682EE90E-1626-7A40-937E-413B4089DF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34719" y="132476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9489161A-6BFE-CF41-9080-681A981F0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07997" y="133113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32A92EEE-DB35-1747-8C79-06782E8DDE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80747" y="132741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982D45CA-53C7-0E44-9EB6-C2B85BD0EE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60925" y="132794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23F5417F-13F5-2240-9B5B-ABD94FFAE2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33675" y="132423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1B663AB4-1187-3E4F-8B52-C027D56BC3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06953" y="133060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EDDA6348-F8C3-AE4A-AF78-9F01823B5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9703" y="132689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E9D0D7E-81F9-014F-B606-C6B146D92D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54309" y="133166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28FD955B-9B44-5C43-97C6-B336AD9FFB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7059" y="132794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69B6F0DC-2211-1641-A4E3-EE500F96E0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0337" y="133431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DA4E4443-3A7B-3741-A364-AEDC32A0C2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73087" y="133060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7746BC0D-57FD-C444-92B6-DF4CC60A1C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53265" y="133113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2B836E00-6892-C042-82B6-EFEA256CBF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26015" y="132741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E1B179F0-C7AC-324B-98DE-745D3050B5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99293" y="133379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D3B21633-F543-FF4E-9738-968145710C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72043" y="133007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447E140E-122F-8240-A014-2E94CFDB40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75086" y="139128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EF59A9B6-E899-CC4D-8112-1355A42E4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47836" y="138757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9F375E41-CEAD-B346-B23C-49499800FF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21114" y="139394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C5267E2A-13F8-A948-BD02-8A4E92F7D5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93864" y="139023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57A5C895-4BE3-9B49-A693-99E8751CBB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4042" y="139075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8E7C251B-5596-E54D-972E-3E1EA7C5DC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6792" y="138704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FA42D0FE-C147-C14D-A820-3D6D94E0E8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20070" y="139341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0543652C-9763-6A40-849A-CF2E0FDBF8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92820" y="138970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CB5B4277-DE2D-5948-ADC7-6015C55AC2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33218" y="139818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4EE6645A-550C-9D44-8174-2E5B6CE238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05968" y="139447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FBA1F37A-0A52-5D4B-88D1-8986F16171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79246" y="140084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226A80A9-CE6A-EB45-8364-A7BE5A1F45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51996" y="139713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69C0E5C2-AEDC-2847-9FA2-1A2E459382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32174" y="139765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987D859F-3D1C-444E-B1D5-869B90454B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04924" y="139394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677368-1B25-4E4C-BE5F-A19532CD3F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78202" y="140031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B769547-CAB5-B940-9EA8-2ADB486D01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50952" y="139660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B601BC46-BCCB-CE4A-B83C-CAD266D11D75}"/>
                </a:ext>
              </a:extLst>
            </p:cNvPr>
            <p:cNvGrpSpPr/>
            <p:nvPr/>
          </p:nvGrpSpPr>
          <p:grpSpPr>
            <a:xfrm>
              <a:off x="9233027" y="1616468"/>
              <a:ext cx="786384" cy="219017"/>
              <a:chOff x="2770632" y="2807208"/>
              <a:chExt cx="786384" cy="219017"/>
            </a:xfrm>
          </p:grpSpPr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615EBA43-BC6C-1C49-BC0C-9696584A62E8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F9C65D11-D8E1-6A44-8002-C24358841694}"/>
                  </a:ext>
                </a:extLst>
              </p:cNvPr>
              <p:cNvSpPr/>
              <p:nvPr/>
            </p:nvSpPr>
            <p:spPr>
              <a:xfrm flipV="1">
                <a:off x="3072384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Oval 235">
                <a:extLst>
                  <a:ext uri="{FF2B5EF4-FFF2-40B4-BE49-F238E27FC236}">
                    <a16:creationId xmlns:a16="http://schemas.microsoft.com/office/drawing/2014/main" id="{25D19B96-4CDB-6C4B-A5CE-04D8CEE21AA8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BA2DA4DA-C79F-0B47-ADEF-A53041B983CE}"/>
                  </a:ext>
                </a:extLst>
              </p:cNvPr>
              <p:cNvGrpSpPr/>
              <p:nvPr/>
            </p:nvGrpSpPr>
            <p:grpSpPr>
              <a:xfrm>
                <a:off x="2819400" y="2902047"/>
                <a:ext cx="93468" cy="124178"/>
                <a:chOff x="1752599" y="1570252"/>
                <a:chExt cx="93468" cy="124178"/>
              </a:xfrm>
            </p:grpSpPr>
            <p:sp>
              <p:nvSpPr>
                <p:cNvPr id="244" name="Oval 243">
                  <a:extLst>
                    <a:ext uri="{FF2B5EF4-FFF2-40B4-BE49-F238E27FC236}">
                      <a16:creationId xmlns:a16="http://schemas.microsoft.com/office/drawing/2014/main" id="{7AE3399F-4EE6-1841-8020-339F5CCE0ECC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0CCAE086-828E-1344-BF64-55F3C582A326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E1A09F6B-F4C2-5945-BCF9-51A616DCBC44}"/>
                  </a:ext>
                </a:extLst>
              </p:cNvPr>
              <p:cNvGrpSpPr/>
              <p:nvPr/>
            </p:nvGrpSpPr>
            <p:grpSpPr>
              <a:xfrm>
                <a:off x="3122174" y="2899351"/>
                <a:ext cx="93468" cy="124178"/>
                <a:chOff x="1752599" y="1570252"/>
                <a:chExt cx="93468" cy="124178"/>
              </a:xfrm>
            </p:grpSpPr>
            <p:sp>
              <p:nvSpPr>
                <p:cNvPr id="242" name="Oval 241">
                  <a:extLst>
                    <a:ext uri="{FF2B5EF4-FFF2-40B4-BE49-F238E27FC236}">
                      <a16:creationId xmlns:a16="http://schemas.microsoft.com/office/drawing/2014/main" id="{EAF47F3D-0E5E-2440-8E21-A2106C6B60BB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4D7CC3FC-39DF-5141-9A1A-085732940BD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B40E9C2A-08F9-AF48-9148-EE644901B745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240" name="Oval 239">
                  <a:extLst>
                    <a:ext uri="{FF2B5EF4-FFF2-40B4-BE49-F238E27FC236}">
                      <a16:creationId xmlns:a16="http://schemas.microsoft.com/office/drawing/2014/main" id="{4424708D-77B2-9B41-BE21-77FCCA21A6F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186B337A-E42A-9748-9540-BBA03C6632C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1C0E5D1A-122B-274A-BB79-7A28B90E3A9B}"/>
                </a:ext>
              </a:extLst>
            </p:cNvPr>
            <p:cNvGrpSpPr/>
            <p:nvPr/>
          </p:nvGrpSpPr>
          <p:grpSpPr>
            <a:xfrm>
              <a:off x="7181148" y="1612935"/>
              <a:ext cx="786384" cy="219017"/>
              <a:chOff x="2770632" y="2807208"/>
              <a:chExt cx="786384" cy="219017"/>
            </a:xfrm>
          </p:grpSpPr>
          <p:sp>
            <p:nvSpPr>
              <p:cNvPr id="222" name="Oval 221">
                <a:extLst>
                  <a:ext uri="{FF2B5EF4-FFF2-40B4-BE49-F238E27FC236}">
                    <a16:creationId xmlns:a16="http://schemas.microsoft.com/office/drawing/2014/main" id="{0BB260BB-CCB7-7445-8F6B-C147E63E67A1}"/>
                  </a:ext>
                </a:extLst>
              </p:cNvPr>
              <p:cNvSpPr/>
              <p:nvPr/>
            </p:nvSpPr>
            <p:spPr>
              <a:xfrm flipV="1">
                <a:off x="2770632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Oval 222">
                <a:extLst>
                  <a:ext uri="{FF2B5EF4-FFF2-40B4-BE49-F238E27FC236}">
                    <a16:creationId xmlns:a16="http://schemas.microsoft.com/office/drawing/2014/main" id="{6C6615D0-6965-234C-BD9E-2F5A81CF1A93}"/>
                  </a:ext>
                </a:extLst>
              </p:cNvPr>
              <p:cNvSpPr/>
              <p:nvPr/>
            </p:nvSpPr>
            <p:spPr>
              <a:xfrm flipV="1">
                <a:off x="3072384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Oval 223">
                <a:extLst>
                  <a:ext uri="{FF2B5EF4-FFF2-40B4-BE49-F238E27FC236}">
                    <a16:creationId xmlns:a16="http://schemas.microsoft.com/office/drawing/2014/main" id="{544B2949-98C5-1943-A6CA-08A8916D064F}"/>
                  </a:ext>
                </a:extLst>
              </p:cNvPr>
              <p:cNvSpPr/>
              <p:nvPr/>
            </p:nvSpPr>
            <p:spPr>
              <a:xfrm flipV="1">
                <a:off x="3374136" y="280720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9AF99240-0647-DA46-9D12-94AD5D0F7AC8}"/>
                  </a:ext>
                </a:extLst>
              </p:cNvPr>
              <p:cNvGrpSpPr/>
              <p:nvPr/>
            </p:nvGrpSpPr>
            <p:grpSpPr>
              <a:xfrm>
                <a:off x="2819400" y="2902047"/>
                <a:ext cx="93468" cy="124178"/>
                <a:chOff x="1752599" y="1570252"/>
                <a:chExt cx="93468" cy="124178"/>
              </a:xfrm>
            </p:grpSpPr>
            <p:sp>
              <p:nvSpPr>
                <p:cNvPr id="232" name="Oval 231">
                  <a:extLst>
                    <a:ext uri="{FF2B5EF4-FFF2-40B4-BE49-F238E27FC236}">
                      <a16:creationId xmlns:a16="http://schemas.microsoft.com/office/drawing/2014/main" id="{E51B8764-9AA1-6A4E-AED0-6D60492B87CF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9C583373-4F7B-264D-B54E-E4E883CCCD5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624487E2-93C4-9845-92FC-AFCF881A7293}"/>
                  </a:ext>
                </a:extLst>
              </p:cNvPr>
              <p:cNvGrpSpPr/>
              <p:nvPr/>
            </p:nvGrpSpPr>
            <p:grpSpPr>
              <a:xfrm>
                <a:off x="3122174" y="2899351"/>
                <a:ext cx="93468" cy="124178"/>
                <a:chOff x="1752599" y="1570252"/>
                <a:chExt cx="93468" cy="124178"/>
              </a:xfrm>
            </p:grpSpPr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FD71A5C9-4BE1-AA4C-81CD-E948A8FD73A3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6854044F-F317-DF49-91D9-784CB7FB734C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05E936F2-0421-E144-893F-8E2C2AA2BC2E}"/>
                  </a:ext>
                </a:extLst>
              </p:cNvPr>
              <p:cNvGrpSpPr/>
              <p:nvPr/>
            </p:nvGrpSpPr>
            <p:grpSpPr>
              <a:xfrm>
                <a:off x="3419746" y="2901076"/>
                <a:ext cx="93468" cy="124178"/>
                <a:chOff x="1752599" y="1570252"/>
                <a:chExt cx="93468" cy="124178"/>
              </a:xfrm>
            </p:grpSpPr>
            <p:sp>
              <p:nvSpPr>
                <p:cNvPr id="228" name="Oval 227">
                  <a:extLst>
                    <a:ext uri="{FF2B5EF4-FFF2-40B4-BE49-F238E27FC236}">
                      <a16:creationId xmlns:a16="http://schemas.microsoft.com/office/drawing/2014/main" id="{504BCFBA-FDE8-A549-8268-D9BFE007FDD8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23AB40ED-25F4-DF44-9C9D-706355F88E5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14" name="Rounded Rectangle 213">
              <a:extLst>
                <a:ext uri="{FF2B5EF4-FFF2-40B4-BE49-F238E27FC236}">
                  <a16:creationId xmlns:a16="http://schemas.microsoft.com/office/drawing/2014/main" id="{6B6D2402-858F-574F-BC23-0C5A0DC65E17}"/>
                </a:ext>
              </a:extLst>
            </p:cNvPr>
            <p:cNvSpPr/>
            <p:nvPr/>
          </p:nvSpPr>
          <p:spPr>
            <a:xfrm>
              <a:off x="6831369" y="1802029"/>
              <a:ext cx="3552043" cy="393465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sp>
          <p:nvSpPr>
            <p:cNvPr id="215" name="Rounded Rectangle 214">
              <a:extLst>
                <a:ext uri="{FF2B5EF4-FFF2-40B4-BE49-F238E27FC236}">
                  <a16:creationId xmlns:a16="http://schemas.microsoft.com/office/drawing/2014/main" id="{95AD422C-6FA1-4C46-AC94-06F495DAC035}"/>
                </a:ext>
              </a:extLst>
            </p:cNvPr>
            <p:cNvSpPr/>
            <p:nvPr/>
          </p:nvSpPr>
          <p:spPr>
            <a:xfrm>
              <a:off x="9526579" y="1541343"/>
              <a:ext cx="574442" cy="17046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6" name="Rounded Rectangle 215">
              <a:extLst>
                <a:ext uri="{FF2B5EF4-FFF2-40B4-BE49-F238E27FC236}">
                  <a16:creationId xmlns:a16="http://schemas.microsoft.com/office/drawing/2014/main" id="{8026B2DE-7498-254B-A37A-69CE8EB3A01F}"/>
                </a:ext>
              </a:extLst>
            </p:cNvPr>
            <p:cNvSpPr/>
            <p:nvPr/>
          </p:nvSpPr>
          <p:spPr>
            <a:xfrm>
              <a:off x="7727923" y="1468926"/>
              <a:ext cx="1765902" cy="212561"/>
            </a:xfrm>
            <a:prstGeom prst="roundRect">
              <a:avLst/>
            </a:prstGeom>
            <a:solidFill>
              <a:srgbClr val="7F360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TSMC 6nm SoC</a:t>
              </a:r>
            </a:p>
          </p:txBody>
        </p:sp>
        <p:sp>
          <p:nvSpPr>
            <p:cNvPr id="217" name="Rounded Rectangle 216">
              <a:extLst>
                <a:ext uri="{FF2B5EF4-FFF2-40B4-BE49-F238E27FC236}">
                  <a16:creationId xmlns:a16="http://schemas.microsoft.com/office/drawing/2014/main" id="{925713E3-B59B-6D44-934B-3C5FE8017D6C}"/>
                </a:ext>
              </a:extLst>
            </p:cNvPr>
            <p:cNvSpPr/>
            <p:nvPr/>
          </p:nvSpPr>
          <p:spPr>
            <a:xfrm>
              <a:off x="7140492" y="1535713"/>
              <a:ext cx="559835" cy="17046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3F6033BE-5E69-0844-A5D8-E62E78DB80A6}"/>
                </a:ext>
              </a:extLst>
            </p:cNvPr>
            <p:cNvSpPr/>
            <p:nvPr/>
          </p:nvSpPr>
          <p:spPr>
            <a:xfrm>
              <a:off x="7229916" y="1406310"/>
              <a:ext cx="91440" cy="299863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6BC063D2-8C6D-094C-BD33-551E014FDB2C}"/>
                </a:ext>
              </a:extLst>
            </p:cNvPr>
            <p:cNvSpPr/>
            <p:nvPr/>
          </p:nvSpPr>
          <p:spPr>
            <a:xfrm>
              <a:off x="7522875" y="1406037"/>
              <a:ext cx="91440" cy="299863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1A1BEE34-DB4C-BE44-BDA2-6ECAF4EA3B70}"/>
                </a:ext>
              </a:extLst>
            </p:cNvPr>
            <p:cNvSpPr/>
            <p:nvPr/>
          </p:nvSpPr>
          <p:spPr>
            <a:xfrm>
              <a:off x="9582655" y="1413387"/>
              <a:ext cx="91440" cy="299863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7C53F3D8-4BD3-4B45-8884-EF772353AADD}"/>
                </a:ext>
              </a:extLst>
            </p:cNvPr>
            <p:cNvSpPr/>
            <p:nvPr/>
          </p:nvSpPr>
          <p:spPr>
            <a:xfrm>
              <a:off x="9877817" y="1413388"/>
              <a:ext cx="91440" cy="299863"/>
            </a:xfrm>
            <a:prstGeom prst="rect">
              <a:avLst/>
            </a:prstGeom>
            <a:solidFill>
              <a:srgbClr val="FF5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ight Arrow 383">
            <a:extLst>
              <a:ext uri="{FF2B5EF4-FFF2-40B4-BE49-F238E27FC236}">
                <a16:creationId xmlns:a16="http://schemas.microsoft.com/office/drawing/2014/main" id="{DD42B4AC-8C68-D741-A524-AB6F22E534A8}"/>
              </a:ext>
            </a:extLst>
          </p:cNvPr>
          <p:cNvSpPr/>
          <p:nvPr/>
        </p:nvSpPr>
        <p:spPr>
          <a:xfrm>
            <a:off x="4511522" y="2009181"/>
            <a:ext cx="3156729" cy="1293505"/>
          </a:xfrm>
          <a:prstGeom prst="rightArrow">
            <a:avLst>
              <a:gd name="adj1" fmla="val 47307"/>
              <a:gd name="adj2" fmla="val 4953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>
              <a:spcAft>
                <a:spcPts val="600"/>
              </a:spcAft>
            </a:pPr>
            <a:r>
              <a:rPr lang="en-US" sz="1600" b="1"/>
              <a:t>1. N6  for 16nm SOC + ADM</a:t>
            </a:r>
          </a:p>
          <a:p>
            <a:pPr>
              <a:spcAft>
                <a:spcPts val="600"/>
              </a:spcAft>
            </a:pPr>
            <a:r>
              <a:rPr lang="en-US" sz="1600" b="1"/>
              <a:t>2. ODI-like for </a:t>
            </a:r>
            <a:r>
              <a:rPr lang="en-US" sz="1600" b="1" err="1"/>
              <a:t>Foveros</a:t>
            </a:r>
            <a:endParaRPr lang="en-US" sz="1600" b="1"/>
          </a:p>
        </p:txBody>
      </p:sp>
    </p:spTree>
    <p:extLst>
      <p:ext uri="{BB962C8B-B14F-4D97-AF65-F5344CB8AC3E}">
        <p14:creationId xmlns:p14="http://schemas.microsoft.com/office/powerpoint/2010/main" val="28313361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10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445</TotalTime>
  <Words>729</Words>
  <Application>Microsoft Macintosh PowerPoint</Application>
  <PresentationFormat>Widescreen</PresentationFormat>
  <Paragraphs>181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Cambria Math</vt:lpstr>
      <vt:lpstr>Helvetica Neue Medium</vt:lpstr>
      <vt:lpstr>Intel Clear</vt:lpstr>
      <vt:lpstr>blank</vt:lpstr>
      <vt:lpstr>Disaggregated Cache Memory Solutions  for  Performing Client Compute</vt:lpstr>
      <vt:lpstr>Electric Pond - Summary</vt:lpstr>
      <vt:lpstr>Disaggregated SRAM &amp; Back End 3D Packaging Aggregation</vt:lpstr>
      <vt:lpstr>PowerPoint Presentation</vt:lpstr>
      <vt:lpstr>Who are We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</cp:revision>
  <dcterms:created xsi:type="dcterms:W3CDTF">2023-01-24T18:19:13Z</dcterms:created>
  <dcterms:modified xsi:type="dcterms:W3CDTF">2023-01-28T01:42:09Z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