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31"/>
  </p:notesMasterIdLst>
  <p:sldIdLst>
    <p:sldId id="257" r:id="rId6"/>
    <p:sldId id="2147328799" r:id="rId7"/>
    <p:sldId id="2147328796" r:id="rId8"/>
    <p:sldId id="2147328795" r:id="rId9"/>
    <p:sldId id="2147328797" r:id="rId10"/>
    <p:sldId id="2147328798" r:id="rId11"/>
    <p:sldId id="706" r:id="rId12"/>
    <p:sldId id="262" r:id="rId13"/>
    <p:sldId id="260" r:id="rId14"/>
    <p:sldId id="708" r:id="rId15"/>
    <p:sldId id="2147328794" r:id="rId16"/>
    <p:sldId id="2147328792" r:id="rId17"/>
    <p:sldId id="2147328793" r:id="rId18"/>
    <p:sldId id="2147328490" r:id="rId19"/>
    <p:sldId id="2147328480" r:id="rId20"/>
    <p:sldId id="2147328791" r:id="rId21"/>
    <p:sldId id="707" r:id="rId22"/>
    <p:sldId id="2147328787" r:id="rId23"/>
    <p:sldId id="2147328789" r:id="rId24"/>
    <p:sldId id="2147328499" r:id="rId25"/>
    <p:sldId id="2147328788" r:id="rId26"/>
    <p:sldId id="2147328484" r:id="rId27"/>
    <p:sldId id="2147328486" r:id="rId28"/>
    <p:sldId id="2147328493" r:id="rId29"/>
    <p:sldId id="2147328790" r:id="rId3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7F360D"/>
    <a:srgbClr val="000000"/>
    <a:srgbClr val="005CE7"/>
    <a:srgbClr val="808080"/>
    <a:srgbClr val="8F3CCF"/>
    <a:srgbClr val="0064D2"/>
    <a:srgbClr val="0054B0"/>
    <a:srgbClr val="006FEA"/>
    <a:srgbClr val="007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4153F-D152-274D-859F-C473090AD633}" v="43" dt="2023-01-27T02:01:32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58" autoAdjust="0"/>
    <p:restoredTop sz="94660"/>
  </p:normalViewPr>
  <p:slideViewPr>
    <p:cSldViewPr>
      <p:cViewPr varScale="1">
        <p:scale>
          <a:sx n="101" d="100"/>
          <a:sy n="101" d="100"/>
        </p:scale>
        <p:origin x="752" y="1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4924153F-D152-274D-859F-C473090AD633}"/>
    <pc:docChg chg="addSld delSld modSld">
      <pc:chgData name="Kau, Derchang" userId="b9148588-e694-4445-9765-2c9aad6149ce" providerId="ADAL" clId="{4924153F-D152-274D-859F-C473090AD633}" dt="2023-01-27T02:01:36.251" v="1" actId="2696"/>
      <pc:docMkLst>
        <pc:docMk/>
      </pc:docMkLst>
      <pc:sldChg chg="del">
        <pc:chgData name="Kau, Derchang" userId="b9148588-e694-4445-9765-2c9aad6149ce" providerId="ADAL" clId="{4924153F-D152-274D-859F-C473090AD633}" dt="2023-01-27T02:01:36.251" v="1" actId="2696"/>
        <pc:sldMkLst>
          <pc:docMk/>
          <pc:sldMk cId="1250402182" sldId="696"/>
        </pc:sldMkLst>
      </pc:sldChg>
      <pc:sldChg chg="add">
        <pc:chgData name="Kau, Derchang" userId="b9148588-e694-4445-9765-2c9aad6149ce" providerId="ADAL" clId="{4924153F-D152-274D-859F-C473090AD633}" dt="2023-01-27T02:01:32.024" v="0"/>
        <pc:sldMkLst>
          <pc:docMk/>
          <pc:sldMk cId="3627094442" sldId="214732879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derchang_kau_intel_com/Documents/Technology/Foundries/Capability/PPA%20spread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intel-my.sharepoint.com/personal/derchang_kau_intel_com/Documents/Technology/Foundries/Capability/PPA%20spread%20shee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intel-my.sharepoint.com/personal/derchang_kau_intel_com/Documents/Technology/Foundries/Capability/PPA%20spread%20shee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intel-my.sharepoint.com/personal/derchang_kau_intel_com/Documents/Technology/Foundries/Capability/PPA%20spread%20shee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prashant_majhi_intel_com/Documents/Desktop/2021/FTE%202021/MIM%20DTC%20comparison/MIM%20Cap%20Config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bg1">
                    <a:lumMod val="50000"/>
                  </a:schemeClr>
                </a:solidFill>
              </a:rPr>
              <a:t>’24 Adv. Fanout Packaging by Suppliers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0524357841090591"/>
          <c:y val="6.17968379482541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36702781509038"/>
          <c:y val="0.31616057056809621"/>
          <c:w val="0.5511522922597587"/>
          <c:h val="0.55197454683940805"/>
        </c:manualLayout>
      </c:layout>
      <c:radarChart>
        <c:radarStyle val="marker"/>
        <c:varyColors val="0"/>
        <c:ser>
          <c:idx val="0"/>
          <c:order val="0"/>
          <c:tx>
            <c:strRef>
              <c:f>'2.3D with Emb Brdg'!$Q$1</c:f>
              <c:strCache>
                <c:ptCount val="1"/>
                <c:pt idx="0">
                  <c:v>SPIL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Brdg'!$Q$2:$Q$9</c:f>
              <c:numCache>
                <c:formatCode>0.00</c:formatCode>
                <c:ptCount val="8"/>
                <c:pt idx="0">
                  <c:v>4</c:v>
                </c:pt>
                <c:pt idx="1">
                  <c:v>1.8300749985576876</c:v>
                </c:pt>
                <c:pt idx="2">
                  <c:v>2</c:v>
                </c:pt>
                <c:pt idx="3">
                  <c:v>1.6780719051126378</c:v>
                </c:pt>
                <c:pt idx="4">
                  <c:v>2.5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C-6C4E-925F-17367238150C}"/>
            </c:ext>
          </c:extLst>
        </c:ser>
        <c:ser>
          <c:idx val="1"/>
          <c:order val="1"/>
          <c:tx>
            <c:strRef>
              <c:f>'2.3D with Emb Brdg'!$R$1</c:f>
              <c:strCache>
                <c:ptCount val="1"/>
                <c:pt idx="0">
                  <c:v>ASE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Brdg'!$R$2:$R$9</c:f>
              <c:numCache>
                <c:formatCode>0.00</c:formatCode>
                <c:ptCount val="8"/>
                <c:pt idx="0">
                  <c:v>3.1926450779423958</c:v>
                </c:pt>
                <c:pt idx="1">
                  <c:v>1.8300749985576876</c:v>
                </c:pt>
                <c:pt idx="2">
                  <c:v>1.5405683813627027</c:v>
                </c:pt>
                <c:pt idx="3">
                  <c:v>0.67807190511263771</c:v>
                </c:pt>
                <c:pt idx="4">
                  <c:v>2</c:v>
                </c:pt>
                <c:pt idx="5">
                  <c:v>1.3333333333333333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C-6C4E-925F-17367238150C}"/>
            </c:ext>
          </c:extLst>
        </c:ser>
        <c:ser>
          <c:idx val="2"/>
          <c:order val="2"/>
          <c:tx>
            <c:strRef>
              <c:f>'2.3D with Emb Brdg'!$S$1</c:f>
              <c:strCache>
                <c:ptCount val="1"/>
                <c:pt idx="0">
                  <c:v>JCET</c:v>
                </c:pt>
              </c:strCache>
            </c:strRef>
          </c:tx>
          <c:spPr>
            <a:ln w="444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Brdg'!$S$2:$S$9</c:f>
              <c:numCache>
                <c:formatCode>0.00</c:formatCode>
                <c:ptCount val="8"/>
                <c:pt idx="0">
                  <c:v>3.4150374992788435</c:v>
                </c:pt>
                <c:pt idx="1">
                  <c:v>1.8300749985576876</c:v>
                </c:pt>
                <c:pt idx="2">
                  <c:v>1.5405683813627027</c:v>
                </c:pt>
                <c:pt idx="3">
                  <c:v>4</c:v>
                </c:pt>
                <c:pt idx="4">
                  <c:v>3.5</c:v>
                </c:pt>
                <c:pt idx="5">
                  <c:v>1.3333333333333333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C-6C4E-925F-17367238150C}"/>
            </c:ext>
          </c:extLst>
        </c:ser>
        <c:ser>
          <c:idx val="3"/>
          <c:order val="3"/>
          <c:tx>
            <c:strRef>
              <c:f>'2.3D with Emb Brdg'!$T$1</c:f>
              <c:strCache>
                <c:ptCount val="1"/>
                <c:pt idx="0">
                  <c:v>Amkor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5400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3C-6C4E-925F-17367238150C}"/>
              </c:ext>
            </c:extLst>
          </c:dPt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Brdg'!$T$2:$T$9</c:f>
              <c:numCache>
                <c:formatCode>0.00</c:formatCode>
                <c:ptCount val="8"/>
                <c:pt idx="0">
                  <c:v>3.1926450779423958</c:v>
                </c:pt>
                <c:pt idx="1">
                  <c:v>1.8300749985576876</c:v>
                </c:pt>
                <c:pt idx="2">
                  <c:v>1.5405683813627027</c:v>
                </c:pt>
                <c:pt idx="3">
                  <c:v>0.67807190511263771</c:v>
                </c:pt>
                <c:pt idx="4">
                  <c:v>2</c:v>
                </c:pt>
                <c:pt idx="5">
                  <c:v>1.3333333333333333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3C-6C4E-925F-17367238150C}"/>
            </c:ext>
          </c:extLst>
        </c:ser>
        <c:ser>
          <c:idx val="4"/>
          <c:order val="4"/>
          <c:tx>
            <c:strRef>
              <c:f>'2.3D with Emb Brdg'!$U$1</c:f>
              <c:strCache>
                <c:ptCount val="1"/>
                <c:pt idx="0">
                  <c:v>TSMC'22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Brdg'!$U$2:$U$9</c:f>
              <c:numCache>
                <c:formatCode>0.00</c:formatCode>
                <c:ptCount val="8"/>
                <c:pt idx="0">
                  <c:v>3.6780719051126378</c:v>
                </c:pt>
                <c:pt idx="1">
                  <c:v>1.8300749985576876</c:v>
                </c:pt>
                <c:pt idx="2">
                  <c:v>1.8300749985576876</c:v>
                </c:pt>
                <c:pt idx="3">
                  <c:v>3.8624964762500649</c:v>
                </c:pt>
                <c:pt idx="4">
                  <c:v>2</c:v>
                </c:pt>
                <c:pt idx="5">
                  <c:v>0.33333333333333331</c:v>
                </c:pt>
                <c:pt idx="6">
                  <c:v>1</c:v>
                </c:pt>
                <c:pt idx="7">
                  <c:v>2.7364210202379313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3C-6C4E-925F-173672381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367360"/>
        <c:axId val="680134768"/>
      </c:radarChart>
      <c:catAx>
        <c:axId val="68736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134768"/>
        <c:crosses val="autoZero"/>
        <c:auto val="1"/>
        <c:lblAlgn val="ctr"/>
        <c:lblOffset val="100"/>
        <c:noMultiLvlLbl val="0"/>
      </c:catAx>
      <c:valAx>
        <c:axId val="680134768"/>
        <c:scaling>
          <c:orientation val="minMax"/>
          <c:max val="4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87367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4788524271033297E-2"/>
          <c:y val="0.11441514239872944"/>
          <c:w val="0.83069650800360351"/>
          <c:h val="5.1838929555219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bg1">
                    <a:lumMod val="50000"/>
                  </a:schemeClr>
                </a:solidFill>
                <a:effectLst/>
              </a:rPr>
              <a:t>SRAM Benchmark by Mainstream Logic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48045254956011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05622461255406"/>
          <c:y val="0.27220295526017702"/>
          <c:w val="0.52857122276136248"/>
          <c:h val="0.60002511885409759"/>
        </c:manualLayout>
      </c:layout>
      <c:radarChart>
        <c:radarStyle val="marker"/>
        <c:varyColors val="0"/>
        <c:ser>
          <c:idx val="0"/>
          <c:order val="0"/>
          <c:tx>
            <c:strRef>
              <c:f>'SRAM Chart 2'!$B$19</c:f>
              <c:strCache>
                <c:ptCount val="1"/>
                <c:pt idx="0">
                  <c:v>Intel 3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2'!$B$20:$B$25</c:f>
              <c:numCache>
                <c:formatCode>0.00</c:formatCode>
                <c:ptCount val="6"/>
                <c:pt idx="0">
                  <c:v>2.7999999999999994</c:v>
                </c:pt>
                <c:pt idx="1">
                  <c:v>2.2631655995500388</c:v>
                </c:pt>
                <c:pt idx="2">
                  <c:v>1.670416700000001</c:v>
                </c:pt>
                <c:pt idx="3">
                  <c:v>3.37</c:v>
                </c:pt>
                <c:pt idx="4">
                  <c:v>1.3552246080000003</c:v>
                </c:pt>
                <c:pt idx="5">
                  <c:v>3.6725507502206511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B-8A4E-86A9-B4D63160DB1C}"/>
            </c:ext>
          </c:extLst>
        </c:ser>
        <c:ser>
          <c:idx val="1"/>
          <c:order val="1"/>
          <c:tx>
            <c:strRef>
              <c:f>'SRAM Chart 2'!$C$19</c:f>
              <c:strCache>
                <c:ptCount val="1"/>
                <c:pt idx="0">
                  <c:v>N6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2'!$C$20:$C$25</c:f>
              <c:numCache>
                <c:formatCode>0.00</c:formatCode>
                <c:ptCount val="6"/>
                <c:pt idx="0">
                  <c:v>1.7919999999999998</c:v>
                </c:pt>
                <c:pt idx="1">
                  <c:v>3.6943346508563901</c:v>
                </c:pt>
                <c:pt idx="2">
                  <c:v>3.7047917000000004</c:v>
                </c:pt>
                <c:pt idx="3">
                  <c:v>3.0911901080000002</c:v>
                </c:pt>
                <c:pt idx="4">
                  <c:v>3.4394531239999999</c:v>
                </c:pt>
                <c:pt idx="5">
                  <c:v>1.9999999999999998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BB-8A4E-86A9-B4D63160DB1C}"/>
            </c:ext>
          </c:extLst>
        </c:ser>
        <c:ser>
          <c:idx val="2"/>
          <c:order val="2"/>
          <c:tx>
            <c:strRef>
              <c:f>'SRAM Chart 2'!$D$19</c:f>
              <c:strCache>
                <c:ptCount val="1"/>
                <c:pt idx="0">
                  <c:v>N5</c:v>
                </c:pt>
              </c:strCache>
            </c:strRef>
          </c:tx>
          <c:spPr>
            <a:ln w="444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2'!$D$20:$D$25</c:f>
              <c:numCache>
                <c:formatCode>0.00</c:formatCode>
                <c:ptCount val="6"/>
                <c:pt idx="0">
                  <c:v>3.573999999999999</c:v>
                </c:pt>
                <c:pt idx="1">
                  <c:v>3.4667317884268423</c:v>
                </c:pt>
                <c:pt idx="2">
                  <c:v>3.9304167000000003</c:v>
                </c:pt>
                <c:pt idx="3">
                  <c:v>2.828854314</c:v>
                </c:pt>
                <c:pt idx="4">
                  <c:v>3.4052734359999999</c:v>
                </c:pt>
                <c:pt idx="5">
                  <c:v>3.1650485436893194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BB-8A4E-86A9-B4D63160DB1C}"/>
            </c:ext>
          </c:extLst>
        </c:ser>
        <c:ser>
          <c:idx val="3"/>
          <c:order val="3"/>
          <c:tx>
            <c:strRef>
              <c:f>'SRAM Chart 2'!$E$19</c:f>
              <c:strCache>
                <c:ptCount val="1"/>
                <c:pt idx="0">
                  <c:v>N4P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2'!$E$20:$E$25</c:f>
              <c:numCache>
                <c:formatCode>0.00</c:formatCode>
                <c:ptCount val="6"/>
                <c:pt idx="0">
                  <c:v>3.9827578599999995</c:v>
                </c:pt>
                <c:pt idx="1">
                  <c:v>3.5829120637871856</c:v>
                </c:pt>
                <c:pt idx="2">
                  <c:v>3.9304146967907005</c:v>
                </c:pt>
                <c:pt idx="3">
                  <c:v>3.1730262749191924</c:v>
                </c:pt>
                <c:pt idx="4">
                  <c:v>3.324768789970836</c:v>
                </c:pt>
                <c:pt idx="5">
                  <c:v>3.8349514563106801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BB-8A4E-86A9-B4D63160DB1C}"/>
            </c:ext>
          </c:extLst>
        </c:ser>
        <c:ser>
          <c:idx val="4"/>
          <c:order val="4"/>
          <c:tx>
            <c:strRef>
              <c:f>'SRAM Chart 2'!$F$19</c:f>
              <c:strCache>
                <c:ptCount val="1"/>
                <c:pt idx="0">
                  <c:v>SF5</c:v>
                </c:pt>
              </c:strCache>
            </c:strRef>
          </c:tx>
          <c:spPr>
            <a:ln w="444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2'!$F$20:$F$25</c:f>
              <c:numCache>
                <c:formatCode>0.00</c:formatCode>
                <c:ptCount val="6"/>
                <c:pt idx="0">
                  <c:v>2.1399999999999992</c:v>
                </c:pt>
                <c:pt idx="1">
                  <c:v>4.090823360068164</c:v>
                </c:pt>
                <c:pt idx="2">
                  <c:v>3.409998668746101</c:v>
                </c:pt>
                <c:pt idx="3">
                  <c:v>2.4866862440498441</c:v>
                </c:pt>
                <c:pt idx="4">
                  <c:v>0.86550690619789172</c:v>
                </c:pt>
                <c:pt idx="5">
                  <c:v>1.9157181118178792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BB-8A4E-86A9-B4D63160DB1C}"/>
            </c:ext>
          </c:extLst>
        </c:ser>
        <c:ser>
          <c:idx val="5"/>
          <c:order val="5"/>
          <c:tx>
            <c:strRef>
              <c:f>'SRAM Chart 2'!$G$19</c:f>
              <c:strCache>
                <c:ptCount val="1"/>
                <c:pt idx="0">
                  <c:v>SF4</c:v>
                </c:pt>
              </c:strCache>
            </c:strRef>
          </c:tx>
          <c:spPr>
            <a:ln w="4445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2'!$G$20:$G$25</c:f>
              <c:numCache>
                <c:formatCode>0.00</c:formatCode>
                <c:ptCount val="6"/>
                <c:pt idx="0">
                  <c:v>3.0999999999999996</c:v>
                </c:pt>
                <c:pt idx="1">
                  <c:v>3.6167466972931952</c:v>
                </c:pt>
                <c:pt idx="2">
                  <c:v>3.9260417000000003</c:v>
                </c:pt>
                <c:pt idx="3">
                  <c:v>2.617801048</c:v>
                </c:pt>
                <c:pt idx="4">
                  <c:v>1.708007812</c:v>
                </c:pt>
                <c:pt idx="5">
                  <c:v>3.2766990291262132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BB-8A4E-86A9-B4D63160D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988496"/>
        <c:axId val="218665472"/>
      </c:radarChart>
      <c:catAx>
        <c:axId val="26198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665472"/>
        <c:crosses val="autoZero"/>
        <c:auto val="1"/>
        <c:lblAlgn val="ctr"/>
        <c:lblOffset val="100"/>
        <c:noMultiLvlLbl val="0"/>
      </c:catAx>
      <c:valAx>
        <c:axId val="218665472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619884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780138861050692"/>
          <c:y val="0.11328666709642878"/>
          <c:w val="0.72338050107078178"/>
          <c:h val="4.8101511882279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SRAM Benchmark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18720899009402"/>
          <c:y val="0.24669792859432607"/>
          <c:w val="0.67255719122886171"/>
          <c:h val="0.69839410894022003"/>
        </c:manualLayout>
      </c:layout>
      <c:radarChart>
        <c:radarStyle val="marker"/>
        <c:varyColors val="0"/>
        <c:ser>
          <c:idx val="3"/>
          <c:order val="0"/>
          <c:tx>
            <c:strRef>
              <c:f>'Pie Chart'!$L$1</c:f>
              <c:strCache>
                <c:ptCount val="1"/>
                <c:pt idx="0">
                  <c:v>Cell Size</c:v>
                </c:pt>
              </c:strCache>
            </c:strRef>
          </c:tx>
          <c:spPr>
            <a:ln w="444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'Pie Chart'!$A$2:$A$7</c:f>
              <c:strCache>
                <c:ptCount val="6"/>
                <c:pt idx="0">
                  <c:v>Intel 3</c:v>
                </c:pt>
                <c:pt idx="1">
                  <c:v>N6</c:v>
                </c:pt>
                <c:pt idx="2">
                  <c:v>N5</c:v>
                </c:pt>
                <c:pt idx="3">
                  <c:v>N4P</c:v>
                </c:pt>
                <c:pt idx="4">
                  <c:v>SF5</c:v>
                </c:pt>
                <c:pt idx="5">
                  <c:v>SF4</c:v>
                </c:pt>
              </c:strCache>
            </c:strRef>
          </c:cat>
          <c:val>
            <c:numRef>
              <c:f>'Pie Chart'!$L$2:$L$7</c:f>
              <c:numCache>
                <c:formatCode>0.00</c:formatCode>
                <c:ptCount val="6"/>
                <c:pt idx="0">
                  <c:v>0.87719298245614041</c:v>
                </c:pt>
                <c:pt idx="1">
                  <c:v>1</c:v>
                </c:pt>
                <c:pt idx="2">
                  <c:v>0.78289473684210531</c:v>
                </c:pt>
                <c:pt idx="3">
                  <c:v>0.733094802631579</c:v>
                </c:pt>
                <c:pt idx="4">
                  <c:v>0.95760233918128668</c:v>
                </c:pt>
                <c:pt idx="5">
                  <c:v>0.84064327485380119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B-8942-82A7-626123C7A60A}"/>
            </c:ext>
          </c:extLst>
        </c:ser>
        <c:ser>
          <c:idx val="1"/>
          <c:order val="1"/>
          <c:tx>
            <c:strRef>
              <c:f>'Pie Chart'!$M$1</c:f>
              <c:strCache>
                <c:ptCount val="1"/>
                <c:pt idx="0">
                  <c:v>$/bit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'Pie Chart'!$A$2:$A$7</c:f>
              <c:strCache>
                <c:ptCount val="6"/>
                <c:pt idx="0">
                  <c:v>Intel 3</c:v>
                </c:pt>
                <c:pt idx="1">
                  <c:v>N6</c:v>
                </c:pt>
                <c:pt idx="2">
                  <c:v>N5</c:v>
                </c:pt>
                <c:pt idx="3">
                  <c:v>N4P</c:v>
                </c:pt>
                <c:pt idx="4">
                  <c:v>SF5</c:v>
                </c:pt>
                <c:pt idx="5">
                  <c:v>SF4</c:v>
                </c:pt>
              </c:strCache>
            </c:strRef>
          </c:cat>
          <c:val>
            <c:numRef>
              <c:f>'Pie Chart'!$M$2:$M$7</c:f>
              <c:numCache>
                <c:formatCode>0.00</c:formatCode>
                <c:ptCount val="6"/>
                <c:pt idx="0">
                  <c:v>0.92105263157894746</c:v>
                </c:pt>
                <c:pt idx="1">
                  <c:v>1</c:v>
                </c:pt>
                <c:pt idx="2">
                  <c:v>1.0987146129051582</c:v>
                </c:pt>
                <c:pt idx="3">
                  <c:v>1.0483255677631578</c:v>
                </c:pt>
                <c:pt idx="4">
                  <c:v>0.82803718269043647</c:v>
                </c:pt>
                <c:pt idx="5">
                  <c:v>1.0336510038596942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B-8942-82A7-626123C7A60A}"/>
            </c:ext>
          </c:extLst>
        </c:ser>
        <c:ser>
          <c:idx val="2"/>
          <c:order val="2"/>
          <c:tx>
            <c:strRef>
              <c:f>'Pie Chart'!$N$1</c:f>
              <c:strCache>
                <c:ptCount val="1"/>
                <c:pt idx="0">
                  <c:v>Access Energy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'Pie Chart'!$A$2:$A$7</c:f>
              <c:strCache>
                <c:ptCount val="6"/>
                <c:pt idx="0">
                  <c:v>Intel 3</c:v>
                </c:pt>
                <c:pt idx="1">
                  <c:v>N6</c:v>
                </c:pt>
                <c:pt idx="2">
                  <c:v>N5</c:v>
                </c:pt>
                <c:pt idx="3">
                  <c:v>N4P</c:v>
                </c:pt>
                <c:pt idx="4">
                  <c:v>SF5</c:v>
                </c:pt>
                <c:pt idx="5">
                  <c:v>SF4</c:v>
                </c:pt>
              </c:strCache>
            </c:strRef>
          </c:cat>
          <c:val>
            <c:numRef>
              <c:f>'Pie Chart'!$N$2:$N$7</c:f>
              <c:numCache>
                <c:formatCode>0.00</c:formatCode>
                <c:ptCount val="6"/>
                <c:pt idx="0">
                  <c:v>1.473638</c:v>
                </c:pt>
                <c:pt idx="1">
                  <c:v>1</c:v>
                </c:pt>
                <c:pt idx="2">
                  <c:v>0.94747099999999995</c:v>
                </c:pt>
                <c:pt idx="3">
                  <c:v>0.94747099999999995</c:v>
                </c:pt>
                <c:pt idx="4">
                  <c:v>1.0686329999999999</c:v>
                </c:pt>
                <c:pt idx="5">
                  <c:v>0.94848900000000003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B-8942-82A7-626123C7A60A}"/>
            </c:ext>
          </c:extLst>
        </c:ser>
        <c:ser>
          <c:idx val="5"/>
          <c:order val="3"/>
          <c:tx>
            <c:strRef>
              <c:f>'Pie Chart'!$O$1</c:f>
              <c:strCache>
                <c:ptCount val="1"/>
                <c:pt idx="0">
                  <c:v>SRAM Speed </c:v>
                </c:pt>
              </c:strCache>
            </c:strRef>
          </c:tx>
          <c:spPr>
            <a:ln w="44450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'Pie Chart'!$A$2:$A$7</c:f>
              <c:strCache>
                <c:ptCount val="6"/>
                <c:pt idx="0">
                  <c:v>Intel 3</c:v>
                </c:pt>
                <c:pt idx="1">
                  <c:v>N6</c:v>
                </c:pt>
                <c:pt idx="2">
                  <c:v>N5</c:v>
                </c:pt>
                <c:pt idx="3">
                  <c:v>N4P</c:v>
                </c:pt>
                <c:pt idx="4">
                  <c:v>SF5</c:v>
                </c:pt>
                <c:pt idx="5">
                  <c:v>SF4</c:v>
                </c:pt>
              </c:strCache>
            </c:strRef>
          </c:cat>
          <c:val>
            <c:numRef>
              <c:f>'Pie Chart'!$O$2:$O$7</c:f>
              <c:numCache>
                <c:formatCode>0.00</c:formatCode>
                <c:ptCount val="6"/>
                <c:pt idx="0">
                  <c:v>1.090195</c:v>
                </c:pt>
                <c:pt idx="1">
                  <c:v>1</c:v>
                </c:pt>
                <c:pt idx="2">
                  <c:v>0.915134</c:v>
                </c:pt>
                <c:pt idx="3">
                  <c:v>1.0264740000000001</c:v>
                </c:pt>
                <c:pt idx="4">
                  <c:v>0.80444300000000002</c:v>
                </c:pt>
                <c:pt idx="5">
                  <c:v>0.84685900000000003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9B-8942-82A7-626123C7A60A}"/>
            </c:ext>
          </c:extLst>
        </c:ser>
        <c:ser>
          <c:idx val="6"/>
          <c:order val="4"/>
          <c:tx>
            <c:strRef>
              <c:f>'Pie Chart'!$P$1</c:f>
              <c:strCache>
                <c:ptCount val="1"/>
                <c:pt idx="0">
                  <c:v>Static Leakage</c:v>
                </c:pt>
              </c:strCache>
            </c:strRef>
          </c:tx>
          <c:spPr>
            <a:ln w="4445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'Pie Chart'!$A$2:$A$7</c:f>
              <c:strCache>
                <c:ptCount val="6"/>
                <c:pt idx="0">
                  <c:v>Intel 3</c:v>
                </c:pt>
                <c:pt idx="1">
                  <c:v>N6</c:v>
                </c:pt>
                <c:pt idx="2">
                  <c:v>N5</c:v>
                </c:pt>
                <c:pt idx="3">
                  <c:v>N4P</c:v>
                </c:pt>
                <c:pt idx="4">
                  <c:v>SF5</c:v>
                </c:pt>
                <c:pt idx="5">
                  <c:v>SF4</c:v>
                </c:pt>
              </c:strCache>
            </c:strRef>
          </c:cat>
          <c:val>
            <c:numRef>
              <c:f>'Pie Chart'!$P$2:$P$7</c:f>
              <c:numCache>
                <c:formatCode>0.00</c:formatCode>
                <c:ptCount val="6"/>
                <c:pt idx="0">
                  <c:v>1.8139780000000001</c:v>
                </c:pt>
                <c:pt idx="1">
                  <c:v>1</c:v>
                </c:pt>
                <c:pt idx="2">
                  <c:v>1.0133490000000001</c:v>
                </c:pt>
                <c:pt idx="3">
                  <c:v>1.044789</c:v>
                </c:pt>
                <c:pt idx="4">
                  <c:v>2.005233</c:v>
                </c:pt>
                <c:pt idx="5">
                  <c:v>1.6762010000000001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9B-8942-82A7-626123C7A60A}"/>
            </c:ext>
          </c:extLst>
        </c:ser>
        <c:ser>
          <c:idx val="4"/>
          <c:order val="5"/>
          <c:tx>
            <c:strRef>
              <c:f>'Pie Chart'!$Q$1</c:f>
              <c:strCache>
                <c:ptCount val="1"/>
                <c:pt idx="0">
                  <c:v>Logic Performance </c:v>
                </c:pt>
              </c:strCache>
            </c:strRef>
          </c:tx>
          <c:spPr>
            <a:ln w="444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'Pie Chart'!$A$2:$A$7</c:f>
              <c:strCache>
                <c:ptCount val="6"/>
                <c:pt idx="0">
                  <c:v>Intel 3</c:v>
                </c:pt>
                <c:pt idx="1">
                  <c:v>N6</c:v>
                </c:pt>
                <c:pt idx="2">
                  <c:v>N5</c:v>
                </c:pt>
                <c:pt idx="3">
                  <c:v>N4P</c:v>
                </c:pt>
                <c:pt idx="4">
                  <c:v>SF5</c:v>
                </c:pt>
                <c:pt idx="5">
                  <c:v>SF4</c:v>
                </c:pt>
              </c:strCache>
            </c:strRef>
          </c:cat>
          <c:val>
            <c:numRef>
              <c:f>'Pie Chart'!$Q$2:$Q$7</c:f>
              <c:numCache>
                <c:formatCode>0.00</c:formatCode>
                <c:ptCount val="6"/>
                <c:pt idx="0">
                  <c:v>1.1672550750220652</c:v>
                </c:pt>
                <c:pt idx="1">
                  <c:v>1</c:v>
                </c:pt>
                <c:pt idx="2">
                  <c:v>1.116504854368932</c:v>
                </c:pt>
                <c:pt idx="3">
                  <c:v>1.1834951456310681</c:v>
                </c:pt>
                <c:pt idx="4">
                  <c:v>0.99157181118178794</c:v>
                </c:pt>
                <c:pt idx="5">
                  <c:v>1.1276699029126214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9B-8942-82A7-626123C7A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061696"/>
        <c:axId val="868618784"/>
      </c:radarChart>
      <c:catAx>
        <c:axId val="49206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618784"/>
        <c:crosses val="autoZero"/>
        <c:auto val="1"/>
        <c:lblAlgn val="ctr"/>
        <c:lblOffset val="100"/>
        <c:noMultiLvlLbl val="0"/>
      </c:catAx>
      <c:valAx>
        <c:axId val="868618784"/>
        <c:scaling>
          <c:orientation val="minMax"/>
          <c:max val="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061696"/>
        <c:crosses val="autoZero"/>
        <c:crossBetween val="between"/>
        <c:majorUnit val="0.5"/>
        <c:min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128290653402673E-2"/>
          <c:y val="8.9905967628635355E-2"/>
          <c:w val="0.8434094990017299"/>
          <c:h val="0.10063967556555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SRAM by Suppliers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16980536262047"/>
          <c:y val="0.29365752586494603"/>
          <c:w val="0.60969636641804736"/>
          <c:h val="0.63338935719414635"/>
        </c:manualLayout>
      </c:layout>
      <c:radarChart>
        <c:radarStyle val="marker"/>
        <c:varyColors val="0"/>
        <c:ser>
          <c:idx val="3"/>
          <c:order val="0"/>
          <c:tx>
            <c:strRef>
              <c:f>'Pie Chart'!$A$2</c:f>
              <c:strCache>
                <c:ptCount val="1"/>
                <c:pt idx="0">
                  <c:v>Intel 3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'Pie Chart'!$L$1:$Q$1</c:f>
              <c:strCache>
                <c:ptCount val="6"/>
                <c:pt idx="0">
                  <c:v>Cell Size</c:v>
                </c:pt>
                <c:pt idx="1">
                  <c:v>$/bit</c:v>
                </c:pt>
                <c:pt idx="2">
                  <c:v>Access Energy</c:v>
                </c:pt>
                <c:pt idx="3">
                  <c:v>SRAM Speed </c:v>
                </c:pt>
                <c:pt idx="4">
                  <c:v>Static Leakage</c:v>
                </c:pt>
                <c:pt idx="5">
                  <c:v>Logic Performance </c:v>
                </c:pt>
              </c:strCache>
            </c:strRef>
          </c:cat>
          <c:val>
            <c:numRef>
              <c:f>'Pie Chart'!$L$2:$Q$2</c:f>
              <c:numCache>
                <c:formatCode>0.00</c:formatCode>
                <c:ptCount val="6"/>
                <c:pt idx="0">
                  <c:v>0.87719298245614041</c:v>
                </c:pt>
                <c:pt idx="1">
                  <c:v>0.92105263157894746</c:v>
                </c:pt>
                <c:pt idx="2">
                  <c:v>1.473638</c:v>
                </c:pt>
                <c:pt idx="3">
                  <c:v>1.090195</c:v>
                </c:pt>
                <c:pt idx="4">
                  <c:v>1.8139780000000001</c:v>
                </c:pt>
                <c:pt idx="5">
                  <c:v>1.1672550750220652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7-9745-A43E-D9EFF96AC542}"/>
            </c:ext>
          </c:extLst>
        </c:ser>
        <c:ser>
          <c:idx val="1"/>
          <c:order val="1"/>
          <c:tx>
            <c:strRef>
              <c:f>'Pie Chart'!$A$3</c:f>
              <c:strCache>
                <c:ptCount val="1"/>
                <c:pt idx="0">
                  <c:v>N6</c:v>
                </c:pt>
              </c:strCache>
            </c:strRef>
          </c:tx>
          <c:spPr>
            <a:ln w="444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'Pie Chart'!$L$1:$Q$1</c:f>
              <c:strCache>
                <c:ptCount val="6"/>
                <c:pt idx="0">
                  <c:v>Cell Size</c:v>
                </c:pt>
                <c:pt idx="1">
                  <c:v>$/bit</c:v>
                </c:pt>
                <c:pt idx="2">
                  <c:v>Access Energy</c:v>
                </c:pt>
                <c:pt idx="3">
                  <c:v>SRAM Speed </c:v>
                </c:pt>
                <c:pt idx="4">
                  <c:v>Static Leakage</c:v>
                </c:pt>
                <c:pt idx="5">
                  <c:v>Logic Performance </c:v>
                </c:pt>
              </c:strCache>
            </c:strRef>
          </c:cat>
          <c:val>
            <c:numRef>
              <c:f>'Pie Chart'!$L$3:$Q$3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7-9745-A43E-D9EFF96AC542}"/>
            </c:ext>
          </c:extLst>
        </c:ser>
        <c:ser>
          <c:idx val="2"/>
          <c:order val="2"/>
          <c:tx>
            <c:strRef>
              <c:f>'Pie Chart'!$A$4</c:f>
              <c:strCache>
                <c:ptCount val="1"/>
                <c:pt idx="0">
                  <c:v>N5</c:v>
                </c:pt>
              </c:strCache>
            </c:strRef>
          </c:tx>
          <c:spPr>
            <a:ln w="444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'Pie Chart'!$L$1:$Q$1</c:f>
              <c:strCache>
                <c:ptCount val="6"/>
                <c:pt idx="0">
                  <c:v>Cell Size</c:v>
                </c:pt>
                <c:pt idx="1">
                  <c:v>$/bit</c:v>
                </c:pt>
                <c:pt idx="2">
                  <c:v>Access Energy</c:v>
                </c:pt>
                <c:pt idx="3">
                  <c:v>SRAM Speed </c:v>
                </c:pt>
                <c:pt idx="4">
                  <c:v>Static Leakage</c:v>
                </c:pt>
                <c:pt idx="5">
                  <c:v>Logic Performance </c:v>
                </c:pt>
              </c:strCache>
            </c:strRef>
          </c:cat>
          <c:val>
            <c:numRef>
              <c:f>'Pie Chart'!$L$4:$Q$4</c:f>
              <c:numCache>
                <c:formatCode>0.00</c:formatCode>
                <c:ptCount val="6"/>
                <c:pt idx="0">
                  <c:v>0.78289473684210531</c:v>
                </c:pt>
                <c:pt idx="1">
                  <c:v>1.0987146129051582</c:v>
                </c:pt>
                <c:pt idx="2">
                  <c:v>0.94747099999999995</c:v>
                </c:pt>
                <c:pt idx="3">
                  <c:v>0.915134</c:v>
                </c:pt>
                <c:pt idx="4">
                  <c:v>1.0133490000000001</c:v>
                </c:pt>
                <c:pt idx="5">
                  <c:v>1.116504854368932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7-9745-A43E-D9EFF96AC542}"/>
            </c:ext>
          </c:extLst>
        </c:ser>
        <c:ser>
          <c:idx val="5"/>
          <c:order val="3"/>
          <c:tx>
            <c:strRef>
              <c:f>'Pie Chart'!$A$5</c:f>
              <c:strCache>
                <c:ptCount val="1"/>
                <c:pt idx="0">
                  <c:v>N4P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'Pie Chart'!$L$1:$Q$1</c:f>
              <c:strCache>
                <c:ptCount val="6"/>
                <c:pt idx="0">
                  <c:v>Cell Size</c:v>
                </c:pt>
                <c:pt idx="1">
                  <c:v>$/bit</c:v>
                </c:pt>
                <c:pt idx="2">
                  <c:v>Access Energy</c:v>
                </c:pt>
                <c:pt idx="3">
                  <c:v>SRAM Speed </c:v>
                </c:pt>
                <c:pt idx="4">
                  <c:v>Static Leakage</c:v>
                </c:pt>
                <c:pt idx="5">
                  <c:v>Logic Performance </c:v>
                </c:pt>
              </c:strCache>
            </c:strRef>
          </c:cat>
          <c:val>
            <c:numRef>
              <c:f>'Pie Chart'!$L$5:$Q$5</c:f>
              <c:numCache>
                <c:formatCode>0.00</c:formatCode>
                <c:ptCount val="6"/>
                <c:pt idx="0">
                  <c:v>0.733094802631579</c:v>
                </c:pt>
                <c:pt idx="1">
                  <c:v>1.0483255677631578</c:v>
                </c:pt>
                <c:pt idx="2">
                  <c:v>0.94747099999999995</c:v>
                </c:pt>
                <c:pt idx="3">
                  <c:v>1.0264740000000001</c:v>
                </c:pt>
                <c:pt idx="4">
                  <c:v>1.044789</c:v>
                </c:pt>
                <c:pt idx="5">
                  <c:v>1.1834951456310681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A7-9745-A43E-D9EFF96AC542}"/>
            </c:ext>
          </c:extLst>
        </c:ser>
        <c:ser>
          <c:idx val="6"/>
          <c:order val="4"/>
          <c:tx>
            <c:strRef>
              <c:f>'Pie Chart'!$A$6</c:f>
              <c:strCache>
                <c:ptCount val="1"/>
                <c:pt idx="0">
                  <c:v>SF5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'Pie Chart'!$L$1:$Q$1</c:f>
              <c:strCache>
                <c:ptCount val="6"/>
                <c:pt idx="0">
                  <c:v>Cell Size</c:v>
                </c:pt>
                <c:pt idx="1">
                  <c:v>$/bit</c:v>
                </c:pt>
                <c:pt idx="2">
                  <c:v>Access Energy</c:v>
                </c:pt>
                <c:pt idx="3">
                  <c:v>SRAM Speed </c:v>
                </c:pt>
                <c:pt idx="4">
                  <c:v>Static Leakage</c:v>
                </c:pt>
                <c:pt idx="5">
                  <c:v>Logic Performance </c:v>
                </c:pt>
              </c:strCache>
            </c:strRef>
          </c:cat>
          <c:val>
            <c:numRef>
              <c:f>'Pie Chart'!$L$6:$Q$6</c:f>
              <c:numCache>
                <c:formatCode>0.00</c:formatCode>
                <c:ptCount val="6"/>
                <c:pt idx="0">
                  <c:v>0.95760233918128668</c:v>
                </c:pt>
                <c:pt idx="1">
                  <c:v>0.82803718269043647</c:v>
                </c:pt>
                <c:pt idx="2">
                  <c:v>1.0686329999999999</c:v>
                </c:pt>
                <c:pt idx="3">
                  <c:v>0.80444300000000002</c:v>
                </c:pt>
                <c:pt idx="4">
                  <c:v>2.005233</c:v>
                </c:pt>
                <c:pt idx="5">
                  <c:v>0.99157181118178794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A7-9745-A43E-D9EFF96AC542}"/>
            </c:ext>
          </c:extLst>
        </c:ser>
        <c:ser>
          <c:idx val="4"/>
          <c:order val="5"/>
          <c:tx>
            <c:strRef>
              <c:f>'Pie Chart'!$A$7</c:f>
              <c:strCache>
                <c:ptCount val="1"/>
                <c:pt idx="0">
                  <c:v>SF4</c:v>
                </c:pt>
              </c:strCache>
            </c:strRef>
          </c:tx>
          <c:spPr>
            <a:ln w="444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'Pie Chart'!$L$1:$Q$1</c:f>
              <c:strCache>
                <c:ptCount val="6"/>
                <c:pt idx="0">
                  <c:v>Cell Size</c:v>
                </c:pt>
                <c:pt idx="1">
                  <c:v>$/bit</c:v>
                </c:pt>
                <c:pt idx="2">
                  <c:v>Access Energy</c:v>
                </c:pt>
                <c:pt idx="3">
                  <c:v>SRAM Speed </c:v>
                </c:pt>
                <c:pt idx="4">
                  <c:v>Static Leakage</c:v>
                </c:pt>
                <c:pt idx="5">
                  <c:v>Logic Performance </c:v>
                </c:pt>
              </c:strCache>
            </c:strRef>
          </c:cat>
          <c:val>
            <c:numRef>
              <c:f>'Pie Chart'!$L$7:$Q$7</c:f>
              <c:numCache>
                <c:formatCode>0.00</c:formatCode>
                <c:ptCount val="6"/>
                <c:pt idx="0">
                  <c:v>0.84064327485380119</c:v>
                </c:pt>
                <c:pt idx="1">
                  <c:v>1.0336510038596942</c:v>
                </c:pt>
                <c:pt idx="2">
                  <c:v>0.94848900000000003</c:v>
                </c:pt>
                <c:pt idx="3">
                  <c:v>0.84685900000000003</c:v>
                </c:pt>
                <c:pt idx="4">
                  <c:v>1.6762010000000001</c:v>
                </c:pt>
                <c:pt idx="5">
                  <c:v>1.1276699029126214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A7-9745-A43E-D9EFF96AC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061696"/>
        <c:axId val="868618784"/>
      </c:radarChart>
      <c:catAx>
        <c:axId val="49206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618784"/>
        <c:crosses val="autoZero"/>
        <c:auto val="1"/>
        <c:lblAlgn val="ctr"/>
        <c:lblOffset val="100"/>
        <c:noMultiLvlLbl val="0"/>
      </c:catAx>
      <c:valAx>
        <c:axId val="868618784"/>
        <c:scaling>
          <c:orientation val="minMax"/>
          <c:max val="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061696"/>
        <c:crosses val="autoZero"/>
        <c:crossBetween val="between"/>
        <c:majorUnit val="0.5"/>
        <c:min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13641166175401"/>
          <c:y val="0.11611824806076113"/>
          <c:w val="0.59591303789647188"/>
          <c:h val="9.6497495182227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Adder vs Cap</a:t>
            </a:r>
            <a:r>
              <a:rPr lang="en-US" baseline="0" dirty="0"/>
              <a:t> Density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'Cost Analysis'!$H$45</c:f>
              <c:strCache>
                <c:ptCount val="1"/>
                <c:pt idx="0">
                  <c:v>WOW-ISC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2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dPt>
            <c:idx val="6"/>
            <c:marker>
              <c:symbol val="circle"/>
              <c:size val="12"/>
              <c:spPr>
                <a:noFill/>
                <a:ln w="2857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rgbClr val="F2F2F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E49-4D84-B5FD-C26B031F8086}"/>
              </c:ext>
            </c:extLst>
          </c:dPt>
          <c:xVal>
            <c:numRef>
              <c:f>'Cost Analysis'!$E$46:$E$52</c:f>
              <c:numCache>
                <c:formatCode>General</c:formatCode>
                <c:ptCount val="7"/>
                <c:pt idx="0">
                  <c:v>22</c:v>
                </c:pt>
                <c:pt idx="1">
                  <c:v>44</c:v>
                </c:pt>
                <c:pt idx="2">
                  <c:v>42</c:v>
                </c:pt>
                <c:pt idx="3">
                  <c:v>140</c:v>
                </c:pt>
                <c:pt idx="4">
                  <c:v>350</c:v>
                </c:pt>
                <c:pt idx="5">
                  <c:v>700</c:v>
                </c:pt>
                <c:pt idx="6">
                  <c:v>1000</c:v>
                </c:pt>
              </c:numCache>
            </c:numRef>
          </c:xVal>
          <c:yVal>
            <c:numRef>
              <c:f>'Cost Analysis'!$H$46:$H$52</c:f>
              <c:numCache>
                <c:formatCode>General</c:formatCode>
                <c:ptCount val="7"/>
                <c:pt idx="6">
                  <c:v>750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EB-4C3F-8593-B82AC3DCE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201520"/>
        <c:axId val="1193192664"/>
      </c:scatterChart>
      <c:valAx>
        <c:axId val="119320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192664"/>
        <c:crosses val="autoZero"/>
        <c:crossBetween val="midCat"/>
      </c:valAx>
      <c:valAx>
        <c:axId val="119319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201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38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82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05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</a:t>
            </a:r>
            <a:endParaRPr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258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3706"/>
            <a:ext cx="11010816" cy="492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039092"/>
            <a:ext cx="11010900" cy="517051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82117"/>
            <a:ext cx="10972800" cy="415516"/>
          </a:xfrm>
        </p:spPr>
        <p:txBody>
          <a:bodyPr/>
          <a:lstStyle>
            <a:lvl1pPr>
              <a:defRPr sz="28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690284"/>
            <a:ext cx="11018459" cy="5536345"/>
          </a:xfrm>
        </p:spPr>
        <p:txBody>
          <a:bodyPr/>
          <a:lstStyle>
            <a:lvl1pPr>
              <a:defRPr sz="1800"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/>
              <a:t>14pt Intel Clear fourth level</a:t>
            </a:r>
          </a:p>
          <a:p>
            <a:pPr lvl="4"/>
            <a:r>
              <a:rPr lang="en-US" dirty="0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7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5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5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40454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3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7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2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216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2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2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8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9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12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0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949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642717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87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5411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8940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750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75EC-A58E-49CE-9BA3-853B09748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621AF-4048-49AF-BB19-195BA9EE5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4C08D-BE06-4954-B03B-DBCC3A93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B0C0-DCC1-488F-B553-6E7A44095BAE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0084D-947F-4D2D-B37F-8403B56A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08AE-EECD-4C42-98C7-8C442DD0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30-2944-47DE-95B9-527AFA851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1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image" Target="../media/image3.sv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0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/>
        </p:nvSpPr>
        <p:spPr>
          <a:xfrm>
            <a:off x="483010" y="6562504"/>
            <a:ext cx="2358338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2"/>
                </a:solidFill>
              </a:rPr>
              <a:t>Foundry Technology and Engineering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77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470021"/>
          </a:xfrm>
        </p:spPr>
        <p:txBody>
          <a:bodyPr/>
          <a:lstStyle/>
          <a:p>
            <a:r>
              <a:rPr lang="en-US" sz="3200" dirty="0"/>
              <a:t>Disaggregated Cache Memory Solutions </a:t>
            </a:r>
            <a:br>
              <a:rPr lang="en-US" sz="3200" dirty="0"/>
            </a:br>
            <a:r>
              <a:rPr lang="en-US" sz="3200" dirty="0"/>
              <a:t>for </a:t>
            </a:r>
            <a:br>
              <a:rPr lang="en-US" sz="3200" dirty="0"/>
            </a:br>
            <a:r>
              <a:rPr lang="en-US" sz="3200" dirty="0"/>
              <a:t>Performing Client Compute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133600"/>
            <a:ext cx="8534400" cy="533401"/>
          </a:xfrm>
        </p:spPr>
        <p:txBody>
          <a:bodyPr/>
          <a:lstStyle/>
          <a:p>
            <a:r>
              <a:rPr lang="en-US" sz="2000" dirty="0"/>
              <a:t>Team FTE Pathfinding, Jan/27/23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4400" y="2971800"/>
            <a:ext cx="10363200" cy="3429000"/>
          </a:xfrm>
        </p:spPr>
        <p:txBody>
          <a:bodyPr/>
          <a:lstStyle/>
          <a:p>
            <a:r>
              <a:rPr lang="en-US" sz="2400" dirty="0"/>
              <a:t>Electric Pond: A 2MB one channel </a:t>
            </a:r>
            <a:r>
              <a:rPr lang="en-US" sz="2400" dirty="0" err="1"/>
              <a:t>cacheline</a:t>
            </a:r>
            <a:r>
              <a:rPr lang="en-US" sz="2400" dirty="0"/>
              <a:t> access test chip and scalability in </a:t>
            </a:r>
            <a:r>
              <a:rPr lang="en-US" sz="2400" dirty="0" err="1"/>
              <a:t>pJ</a:t>
            </a:r>
            <a:r>
              <a:rPr lang="en-US" sz="2400" dirty="0"/>
              <a:t>/b, </a:t>
            </a:r>
            <a:r>
              <a:rPr lang="el-GR" sz="2400" dirty="0"/>
              <a:t>τ</a:t>
            </a:r>
            <a:r>
              <a:rPr lang="en-US" sz="2400" baseline="-25000" dirty="0"/>
              <a:t>acc</a:t>
            </a:r>
            <a:r>
              <a:rPr lang="en-US" sz="2400" dirty="0"/>
              <a:t> vs. capacity</a:t>
            </a:r>
          </a:p>
          <a:p>
            <a:r>
              <a:rPr lang="en-US" sz="2400" dirty="0"/>
              <a:t>Disaggregated SRAM and Package aggregation choices</a:t>
            </a:r>
          </a:p>
          <a:p>
            <a:r>
              <a:rPr lang="en-US" sz="2400" dirty="0"/>
              <a:t>Benchmark – SRAM and advanced Fanout Package</a:t>
            </a:r>
          </a:p>
          <a:p>
            <a:r>
              <a:rPr lang="en-US" sz="2400" dirty="0"/>
              <a:t>Foundry Engineering Group Content Expertise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98762"/>
          </a:xfrm>
        </p:spPr>
        <p:txBody>
          <a:bodyPr/>
          <a:lstStyle/>
          <a:p>
            <a:r>
              <a:rPr lang="en-US" sz="3200" dirty="0"/>
              <a:t>Cost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62" y="1321161"/>
            <a:ext cx="11277600" cy="2894469"/>
          </a:xfrm>
        </p:spPr>
        <p:txBody>
          <a:bodyPr/>
          <a:lstStyle/>
          <a:p>
            <a:r>
              <a:rPr lang="en-US" sz="2000" dirty="0"/>
              <a:t>Active </a:t>
            </a:r>
            <a:r>
              <a:rPr lang="en-US" sz="2000" dirty="0" err="1"/>
              <a:t>Foveros</a:t>
            </a:r>
            <a:r>
              <a:rPr lang="en-US" sz="2000" dirty="0"/>
              <a:t>:  Large base die size with low utilization of high cost embedded active functionality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EA15CF-2FB2-AD4F-A688-CA39F3888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33965"/>
              </p:ext>
            </p:extLst>
          </p:nvPr>
        </p:nvGraphicFramePr>
        <p:xfrm>
          <a:off x="962453" y="3931919"/>
          <a:ext cx="10097392" cy="1850972"/>
        </p:xfrm>
        <a:graphic>
          <a:graphicData uri="http://schemas.openxmlformats.org/drawingml/2006/table">
            <a:tbl>
              <a:tblPr/>
              <a:tblGrid>
                <a:gridCol w="1490440">
                  <a:extLst>
                    <a:ext uri="{9D8B030D-6E8A-4147-A177-3AD203B41FA5}">
                      <a16:colId xmlns:a16="http://schemas.microsoft.com/office/drawing/2014/main" val="2360261385"/>
                    </a:ext>
                  </a:extLst>
                </a:gridCol>
                <a:gridCol w="1678794">
                  <a:extLst>
                    <a:ext uri="{9D8B030D-6E8A-4147-A177-3AD203B41FA5}">
                      <a16:colId xmlns:a16="http://schemas.microsoft.com/office/drawing/2014/main" val="393595146"/>
                    </a:ext>
                  </a:extLst>
                </a:gridCol>
                <a:gridCol w="1154693">
                  <a:extLst>
                    <a:ext uri="{9D8B030D-6E8A-4147-A177-3AD203B41FA5}">
                      <a16:colId xmlns:a16="http://schemas.microsoft.com/office/drawing/2014/main" val="930560500"/>
                    </a:ext>
                  </a:extLst>
                </a:gridCol>
                <a:gridCol w="1154693">
                  <a:extLst>
                    <a:ext uri="{9D8B030D-6E8A-4147-A177-3AD203B41FA5}">
                      <a16:colId xmlns:a16="http://schemas.microsoft.com/office/drawing/2014/main" val="2051702126"/>
                    </a:ext>
                  </a:extLst>
                </a:gridCol>
                <a:gridCol w="1154693">
                  <a:extLst>
                    <a:ext uri="{9D8B030D-6E8A-4147-A177-3AD203B41FA5}">
                      <a16:colId xmlns:a16="http://schemas.microsoft.com/office/drawing/2014/main" val="1080146592"/>
                    </a:ext>
                  </a:extLst>
                </a:gridCol>
                <a:gridCol w="1154693">
                  <a:extLst>
                    <a:ext uri="{9D8B030D-6E8A-4147-A177-3AD203B41FA5}">
                      <a16:colId xmlns:a16="http://schemas.microsoft.com/office/drawing/2014/main" val="2216020594"/>
                    </a:ext>
                  </a:extLst>
                </a:gridCol>
                <a:gridCol w="1154693">
                  <a:extLst>
                    <a:ext uri="{9D8B030D-6E8A-4147-A177-3AD203B41FA5}">
                      <a16:colId xmlns:a16="http://schemas.microsoft.com/office/drawing/2014/main" val="136193014"/>
                    </a:ext>
                  </a:extLst>
                </a:gridCol>
                <a:gridCol w="1154693">
                  <a:extLst>
                    <a:ext uri="{9D8B030D-6E8A-4147-A177-3AD203B41FA5}">
                      <a16:colId xmlns:a16="http://schemas.microsoft.com/office/drawing/2014/main" val="2202022929"/>
                    </a:ext>
                  </a:extLst>
                </a:gridCol>
              </a:tblGrid>
              <a:tr h="33865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 SRAM vs. ADM </a:t>
                      </a:r>
                    </a:p>
                  </a:txBody>
                  <a:tcPr marL="36576" marR="36576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38147"/>
                  </a:ext>
                </a:extLst>
              </a:tr>
              <a:tr h="338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36576" marR="36576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 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[µm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0" algn="l" rtl="0" fontAlgn="ctr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$/Wafer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8" indent="0" algn="ctr" rtl="0" fontAlgn="ctr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Cost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516059"/>
                  </a:ext>
                </a:extLst>
              </a:tr>
              <a:tr h="4638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448eu/512MB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Q3’23</a:t>
                      </a:r>
                    </a:p>
                  </a:txBody>
                  <a:tcPr marL="36576" marR="36576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6538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P1222.61 (LRP’22)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0.01458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4950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$16.6K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ctr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$143 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561764"/>
                  </a:ext>
                </a:extLst>
              </a:tr>
              <a:tr h="463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36538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TSMC N6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0.02736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4950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$10.5K</a:t>
                      </a:r>
                      <a:endParaRPr lang="en-US" sz="1600" b="1" i="0" u="none" strike="noStrike" baseline="300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ctr" rtl="0" fontAlgn="ctr">
                        <a:tabLst/>
                      </a:pPr>
                      <a:r>
                        <a:rPr lang="en-US" sz="1600" b="1" i="0" u="none" strike="noStrike" baseline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0" algn="l" rtl="0" fontAlgn="ctr">
                        <a:tabLst/>
                      </a:pPr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$  62 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87242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905CC75-BA05-974B-AB71-B016B03E5E4C}"/>
              </a:ext>
            </a:extLst>
          </p:cNvPr>
          <p:cNvGrpSpPr/>
          <p:nvPr/>
        </p:nvGrpSpPr>
        <p:grpSpPr>
          <a:xfrm>
            <a:off x="571500" y="2115382"/>
            <a:ext cx="3552043" cy="1303078"/>
            <a:chOff x="344483" y="946207"/>
            <a:chExt cx="3552043" cy="13030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BB8819-61C3-B047-8D90-D295A54EA8BB}"/>
                </a:ext>
              </a:extLst>
            </p:cNvPr>
            <p:cNvGrpSpPr/>
            <p:nvPr/>
          </p:nvGrpSpPr>
          <p:grpSpPr>
            <a:xfrm>
              <a:off x="474425" y="1874381"/>
              <a:ext cx="3387863" cy="374904"/>
              <a:chOff x="2923032" y="2950464"/>
              <a:chExt cx="3387863" cy="374904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60A6A3D5-2BC6-AC48-A10F-D2091E68C87E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F9916A91-588C-6F46-99AA-D65613BD3742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DF5653C9-DC11-6946-B471-EB93CFE0075D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4A687B07-6994-8442-8EBE-D6293628E090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F45630AD-E272-B749-896E-91861EE2B4F3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340425D8-FF6C-154F-A5B4-30732856484E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CDC14F9A-4BDF-C042-9AB4-F33C7AE56F21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3D249D91-9838-5A41-BC82-12B12E771E5E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AA3BE001-5D88-644F-99D0-DDA8007801E4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BA8429DB-A84B-6C4A-A3A5-17014B25C4EF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95F9047E-C297-8646-B958-4BF15E922539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C4CAA1C2-3013-F94D-8CFF-CBC2F660FC91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FF2DFE-3740-BF4A-87D4-66286FEF49B8}"/>
                </a:ext>
              </a:extLst>
            </p:cNvPr>
            <p:cNvGrpSpPr/>
            <p:nvPr/>
          </p:nvGrpSpPr>
          <p:grpSpPr>
            <a:xfrm>
              <a:off x="344483" y="946207"/>
              <a:ext cx="3552043" cy="1061853"/>
              <a:chOff x="344483" y="946207"/>
              <a:chExt cx="3552043" cy="106185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9AD407-7E22-DE4C-BAD1-104CB217FE69}"/>
                  </a:ext>
                </a:extLst>
              </p:cNvPr>
              <p:cNvGrpSpPr/>
              <p:nvPr/>
            </p:nvGrpSpPr>
            <p:grpSpPr>
              <a:xfrm>
                <a:off x="686667" y="1416671"/>
                <a:ext cx="2845441" cy="226398"/>
                <a:chOff x="2770632" y="2799827"/>
                <a:chExt cx="2845441" cy="226398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9279075C-82CC-2C48-B244-9B4CCCF29A73}"/>
                    </a:ext>
                  </a:extLst>
                </p:cNvPr>
                <p:cNvGrpSpPr/>
                <p:nvPr/>
              </p:nvGrpSpPr>
              <p:grpSpPr>
                <a:xfrm>
                  <a:off x="2770632" y="2806128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5D13178C-4E6C-C24F-AECB-7A9507109C4F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F2C042DD-2BD1-DA4E-AFEF-CB70E6F561F8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92D34D2B-5B7E-5D4A-9BF0-D8F4B49CFEC5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32C9BCB5-5367-CF40-930E-470CFEFAC1FD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6107AB51-307C-3E4E-9AEB-22B3F2840FB2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E1C3F1EA-9E9F-504E-B2E9-FC2CB5EDDBDC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55" name="Oval 154">
                      <a:extLst>
                        <a:ext uri="{FF2B5EF4-FFF2-40B4-BE49-F238E27FC236}">
                          <a16:creationId xmlns:a16="http://schemas.microsoft.com/office/drawing/2014/main" id="{5E6D6EB2-EAFF-C242-A409-EBED56440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FF19C743-1BE9-0A45-979A-F13402CE0A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293EF971-1486-F142-9935-EFE8702F5486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53" name="Oval 152">
                      <a:extLst>
                        <a:ext uri="{FF2B5EF4-FFF2-40B4-BE49-F238E27FC236}">
                          <a16:creationId xmlns:a16="http://schemas.microsoft.com/office/drawing/2014/main" id="{0911609B-E651-FD4B-8D0D-A85AFAE978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818CF4E1-374D-F545-BFC5-04AED6114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0BC0A55E-AEF6-3A4E-9C7B-11FD8C3AAAE8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51" name="Oval 150">
                      <a:extLst>
                        <a:ext uri="{FF2B5EF4-FFF2-40B4-BE49-F238E27FC236}">
                          <a16:creationId xmlns:a16="http://schemas.microsoft.com/office/drawing/2014/main" id="{B058BDE9-879D-B248-B02E-52B2B344EF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7D0BB4F4-65AA-684B-B636-ADAFCB91C7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BD7F814B-A7F3-5141-A9CB-C5950976454B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49" name="Oval 148">
                      <a:extLst>
                        <a:ext uri="{FF2B5EF4-FFF2-40B4-BE49-F238E27FC236}">
                          <a16:creationId xmlns:a16="http://schemas.microsoft.com/office/drawing/2014/main" id="{EC55F427-569B-9944-BCAD-EFDD7A7C1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A8E2688E-7564-D345-9D24-728B4D906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69182009-2591-824A-9B28-4CD9BA991DEC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47" name="Oval 146">
                      <a:extLst>
                        <a:ext uri="{FF2B5EF4-FFF2-40B4-BE49-F238E27FC236}">
                          <a16:creationId xmlns:a16="http://schemas.microsoft.com/office/drawing/2014/main" id="{E2A9701F-6BD0-8144-97F0-7A63392310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1CD16111-AFDB-F149-B240-11E68E16C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100AAC3-7088-C74A-A608-3FAC16F3AFCA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A4CF0CF-838C-B448-8061-962FA76D9F0B}"/>
                    </a:ext>
                  </a:extLst>
                </p:cNvPr>
                <p:cNvGrpSpPr/>
                <p:nvPr/>
              </p:nvGrpSpPr>
              <p:grpSpPr>
                <a:xfrm>
                  <a:off x="4226185" y="2799827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7D9AD931-B5A1-BD4B-A87A-1CDA6AE56544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13AB4174-717A-614A-BE9F-0FB45365B573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B6807C85-6844-024A-86A7-53C4FB570032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D7F58168-CE99-F048-87CB-29BA3C74EDA5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5368754D-CC7C-4B42-8BCD-2D512B53CBE6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DBD1A3D6-C586-7044-8EF7-33B871290826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07FA451D-8489-0A41-BEC9-12AAC508B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886BA5DB-DC7D-8C45-B9F8-6D1508765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F9384918-2F85-3948-995A-DAA5F9BD6CEE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32" name="Oval 131">
                      <a:extLst>
                        <a:ext uri="{FF2B5EF4-FFF2-40B4-BE49-F238E27FC236}">
                          <a16:creationId xmlns:a16="http://schemas.microsoft.com/office/drawing/2014/main" id="{7095F382-5C5A-2143-B0A6-8131862267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0AD612B6-692C-BD44-A717-A7B988D6A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91FA0843-5240-0C46-B18D-20750ED7291C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30" name="Oval 129">
                      <a:extLst>
                        <a:ext uri="{FF2B5EF4-FFF2-40B4-BE49-F238E27FC236}">
                          <a16:creationId xmlns:a16="http://schemas.microsoft.com/office/drawing/2014/main" id="{FC710D8F-190F-FA41-ADB2-59F22BCFA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0C9536C5-356D-F841-8F9C-A4132B1AC5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15EF74C3-5DB8-9446-A044-CB608FB7D5F7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28" name="Oval 127">
                      <a:extLst>
                        <a:ext uri="{FF2B5EF4-FFF2-40B4-BE49-F238E27FC236}">
                          <a16:creationId xmlns:a16="http://schemas.microsoft.com/office/drawing/2014/main" id="{8DA30381-369F-A943-AF56-10918B07E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C2ACA330-723A-E24C-B2A9-ED7420FF0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8C725AB6-7C55-C240-8DC6-AD45F2561180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26" name="Oval 125">
                      <a:extLst>
                        <a:ext uri="{FF2B5EF4-FFF2-40B4-BE49-F238E27FC236}">
                          <a16:creationId xmlns:a16="http://schemas.microsoft.com/office/drawing/2014/main" id="{BA7C63E8-6CCE-0046-82DE-4CBD23DC8A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950ABC0C-A694-2241-99B8-47C6E07A1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96EDB8B8-5F67-0A4A-B882-F04D8EA9F91B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F95082D-C47E-0E4D-856F-9B8A76C56C8F}"/>
                  </a:ext>
                </a:extLst>
              </p:cNvPr>
              <p:cNvSpPr/>
              <p:nvPr/>
            </p:nvSpPr>
            <p:spPr>
              <a:xfrm>
                <a:off x="344483" y="1614595"/>
                <a:ext cx="3552043" cy="3934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1E3DFAB-A4D6-EC4F-9716-22BEE337F4FC}"/>
                  </a:ext>
                </a:extLst>
              </p:cNvPr>
              <p:cNvSpPr/>
              <p:nvPr/>
            </p:nvSpPr>
            <p:spPr>
              <a:xfrm>
                <a:off x="474425" y="1259122"/>
                <a:ext cx="3224699" cy="289421"/>
              </a:xfrm>
              <a:prstGeom prst="roundRect">
                <a:avLst/>
              </a:prstGeom>
              <a:solidFill>
                <a:srgbClr val="8F3CC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36µm µB FOV + 16nm SoC + ADM + </a:t>
                </a:r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7422902-93AA-3E4B-9DAC-15E0D670E35B}"/>
                  </a:ext>
                </a:extLst>
              </p:cNvPr>
              <p:cNvSpPr/>
              <p:nvPr/>
            </p:nvSpPr>
            <p:spPr>
              <a:xfrm>
                <a:off x="868626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DB13502-D6F8-D749-BCC3-A7A00E1BB153}"/>
                  </a:ext>
                </a:extLst>
              </p:cNvPr>
              <p:cNvSpPr/>
              <p:nvPr/>
            </p:nvSpPr>
            <p:spPr>
              <a:xfrm>
                <a:off x="2355289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7246A86-3C63-2045-B000-4F08444D8F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58109" y="1148714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4D75BBF4-06D8-ED4C-8F32-88BC1ACF1BD5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2DC231C1-8DF6-9B45-AB27-D15B2B3E03E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E6E3A59A-7B7A-A24D-B048-361FBC8DEEB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2C59800-A4CD-184D-AD39-259DDB0C2B4C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DE00EAB1-E672-2F45-8623-E914BDCD755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D96592C2-0309-FC45-A8B9-D94A69E1EE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7BFD2F8B-AD82-F04F-9B64-05231033E5F7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764A08F6-9A1E-954C-BF87-FE260596707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3EBFEAE4-F6CB-FE45-BF9B-BEEF1D8F462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08F5511C-8D8E-8342-B258-9D0A271E5BB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A79AFB2A-837F-DA45-8BE7-2FB03EDAEE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874C87E3-0970-C54B-8679-4891D0555F7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8D0C4019-022B-8A49-99D7-5EE0E392C5FC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55B3812F-9CC8-4849-B0C5-2D7B642D26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043896F-E39F-914B-A67B-AB3A542640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31D9E360-C887-054C-B02E-6E5138E7B41F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97DC75B0-8551-674A-8E35-A7428B0B73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DD27F730-F06C-8C4C-8653-BE1DEEB97A9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988409B4-FCBA-8C4E-BCEB-3B4AE3528F9A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894723BF-C6B7-1342-BD95-81DE0C5AF8C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A9ED6C50-715E-D148-953A-A161686C50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465895F5-7918-CB4C-A86F-91BB6AECE3C2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52744E09-D44A-1044-9F4D-4D18667277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4D824485-AE38-7845-B497-F08562C1F2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D16A515-CED0-5B41-A287-A312E7D12EC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105810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236E619-38F5-3E48-B245-54334E39A164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F5BBF93F-79E2-024A-ADEA-5AD12CC1A69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B4611F7-7CED-9F41-9864-5F5323E0232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D84D4A8F-282D-7C45-A4DC-22FBCF9F8010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3E0414B7-73A0-5D47-83FB-7FABC666E6A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11647FB-C9A1-D74E-9AC3-DB477407962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365DCEB7-7D67-F146-A3E6-D2E66ECC5BF7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CDABC228-E426-7E4C-837E-B3F5A1C9A19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CEABA6C2-39C7-794E-8C82-76C7872D42E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18083166-C644-CA42-AA10-47F0AFD90D6A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1214DCE5-8C1E-F947-A37E-E81556C32BF0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66B55286-732B-184F-AE21-6DF8CB7812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A754334A-A93F-E444-93AC-F524FC0B7735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E6186691-B75E-674D-A776-BD0E009FAB9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1B6568CE-769A-094D-8898-4CAEEAD151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E005B0EE-0796-184B-80EF-F57474C0CA6F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A9872AD0-7DB5-0145-9F45-47919F5F054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A62AB9B-4B36-3540-95A0-D97861B4DAD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96F2F2DB-C4CB-3A4D-8E63-668451F386EE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76FF1358-F5F0-E142-AC8E-73E1F2540A8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65019DB-6136-4146-A291-A6F8F9E8F1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03E2AA01-13E5-4F47-A217-FFBFCFC5DD82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B09EE6CF-E0E7-2A4F-8BD2-8A6C80BE871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261B82F3-9795-194B-A08D-288F06AB9BC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B782709-1BCD-B141-AE9A-D898F41C9C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9839" y="1148721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96262F5E-BA36-0C4E-9E41-F60B7E633FCB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F62E1F7D-1AA0-A048-B409-1A1F28D13B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EDAC561D-2FAA-8947-811E-0EB30BC490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863C49C2-898C-3940-886A-BFD9EC9511BD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2997061E-B3BB-B04A-9069-1003494C0AC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F105B01-7153-AC4C-90B1-9A5D7919CD0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A97CE99C-3E00-1C4F-8C88-2F9044B54891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CCA90C85-8353-6B47-8A85-6356165639C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950F835-F6F6-3E44-884C-F4B01523803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C64C2CC9-B4BB-3143-A3B4-178BF4C9725A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E2AB50EB-47D6-114A-ABF8-F4488C8C9C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59593903-B908-654A-94BC-0D8844DCC92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5D999685-4C80-AF41-9265-2D25F21D62F9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7185DC20-31E9-2245-8BEA-6E3CBBDDE4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48475826-F492-384B-A753-3FC5C6A44E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A718C8E-CA3D-214A-B9BD-662625463128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00377F1-E8D3-FF4A-817F-3B09EA2A16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3F007E8-8864-8842-A461-0E437211281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580773E3-5671-A940-9B51-2409526B1F6F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8303932A-A63A-434E-AD54-B0ADECBE4D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3FFB504D-8A66-FD4A-928C-88BE7B32025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35A03D6-B4A7-7546-80DC-984F3FD9FEDD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4F71917C-6C9F-624C-9185-7B6C27A0BE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BA50326-5C0C-D845-AF74-8FCE8A3904B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AEC5B22-C039-EA48-AFA1-7FAC54EF7D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254983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AAC8C73-8FA9-954A-8DFB-15EAFB3D1795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F9C0318F-FB8D-ED4C-A6F0-8AFCE8EAF4D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AF5BF987-9480-7344-96A9-6C0B4AB7B9D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900B808-E161-3046-BA01-49614C8C7BDF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26B10AE-77CA-904D-8CF3-1F91A06062E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29357FE-6494-A442-8232-3F1891B2E4C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02E930E6-6AB5-A547-BBE7-B29CBFD01DF5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4B8582BA-2620-334B-8405-149A5AE37DE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EA3C73D-8814-C248-8899-CA626D9BC7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85F2B44-E459-D845-B24F-4B3E7121B1C0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BC449508-55EB-B94C-B0CE-F257E4C8070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A8AB2F6-4BD6-1B4C-9B0B-03542669ABD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89FBA2DE-7E30-1648-8CF9-99CAF4945C4F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0CDB35B0-451D-7E46-8278-5583D5BE30E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2A5EDE0-AC07-9441-81D4-1A50B3E5B6B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7FD8DEF6-75DD-9047-BF56-83304875FC57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08594496-DDD7-364A-BF44-542BA05B076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A1DEB5AF-BE63-C048-9E22-E2CEF366952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C294F0F0-C208-274D-9308-8EF6FEC383A1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B3BFAA2E-4BAF-924F-B395-AC7D3BC03DF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5909399D-895F-574A-8FB3-E3F37F66A51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09B9A60-5AFD-0F47-9905-3A0CCEFDB383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D24C9A6C-8D57-7A43-9957-88E17AFADD6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414D09A-6E0C-CE48-B529-D5DA6B08324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870109A-1E32-9A49-99B1-D82367D39FCB}"/>
              </a:ext>
            </a:extLst>
          </p:cNvPr>
          <p:cNvGrpSpPr/>
          <p:nvPr/>
        </p:nvGrpSpPr>
        <p:grpSpPr>
          <a:xfrm>
            <a:off x="8068457" y="2073346"/>
            <a:ext cx="3552043" cy="1431854"/>
            <a:chOff x="6831369" y="1024764"/>
            <a:chExt cx="3552043" cy="1431854"/>
          </a:xfrm>
        </p:grpSpPr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9696E05F-6BDF-5744-AF2E-A351AB0B95CD}"/>
                </a:ext>
              </a:extLst>
            </p:cNvPr>
            <p:cNvSpPr/>
            <p:nvPr/>
          </p:nvSpPr>
          <p:spPr>
            <a:xfrm>
              <a:off x="6934201" y="1324609"/>
              <a:ext cx="3251146" cy="5766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3AF89579-4295-AF41-B2DD-9D82866ED729}"/>
                </a:ext>
              </a:extLst>
            </p:cNvPr>
            <p:cNvSpPr/>
            <p:nvPr/>
          </p:nvSpPr>
          <p:spPr>
            <a:xfrm>
              <a:off x="7086600" y="1178240"/>
              <a:ext cx="3014417" cy="2653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0FF7874-95E0-824F-A99D-2F6EC3C080B8}"/>
                </a:ext>
              </a:extLst>
            </p:cNvPr>
            <p:cNvGrpSpPr/>
            <p:nvPr/>
          </p:nvGrpSpPr>
          <p:grpSpPr>
            <a:xfrm>
              <a:off x="6936147" y="2081714"/>
              <a:ext cx="3387863" cy="374904"/>
              <a:chOff x="2923032" y="2950464"/>
              <a:chExt cx="3387863" cy="374904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A967740E-B1B3-3E44-85FA-5B5DA6AD8416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05FEF40E-DFCB-264A-9B53-86873BB7D0A9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E86FED83-9D80-9C4C-9D2B-96A8D547EC83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B6A4339D-CABC-1247-A2E5-E12A13E9ECC0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F57EB77A-FCC3-DB45-89E9-AFC5295678ED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A0C954F4-9B46-C144-9B0E-70A26FAE2974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8FEBD-E6D6-6540-8CCE-FC439A65C054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D95F3341-CFF5-1D4B-9A64-9360689046C1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165893BF-41A8-D14E-ADAE-2B66D4AF4FB2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743CB5B2-EB2E-B547-A8F8-C90F9DC27EE9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4BEDBA56-D1B2-1842-A856-F3B2127D4284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9647AD39-BB92-B546-95C0-232AD738385B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5B75810C-8A08-BB41-817F-2B86727712E1}"/>
                </a:ext>
              </a:extLst>
            </p:cNvPr>
            <p:cNvGrpSpPr/>
            <p:nvPr/>
          </p:nvGrpSpPr>
          <p:grpSpPr>
            <a:xfrm>
              <a:off x="7785674" y="1613653"/>
              <a:ext cx="786384" cy="218046"/>
              <a:chOff x="3374136" y="2807208"/>
              <a:chExt cx="786384" cy="218046"/>
            </a:xfrm>
          </p:grpSpPr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4AA817FD-8300-4E4C-9AF1-56241F35D867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EA452545-2116-904B-B137-2CCF2440F53A}"/>
                  </a:ext>
                </a:extLst>
              </p:cNvPr>
              <p:cNvSpPr/>
              <p:nvPr/>
            </p:nvSpPr>
            <p:spPr>
              <a:xfrm flipV="1">
                <a:off x="3675888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37E53A13-8A79-A54D-8FED-6A5ECA910060}"/>
                  </a:ext>
                </a:extLst>
              </p:cNvPr>
              <p:cNvSpPr/>
              <p:nvPr/>
            </p:nvSpPr>
            <p:spPr>
              <a:xfrm flipV="1">
                <a:off x="3977640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32B3C938-B318-BE46-891C-2FC8AF6B47CD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FE8B391C-A79F-0849-824C-18CB8ACFAABD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631CC2BF-42C8-324F-9691-8DE2EE735F0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E77171C0-219D-B44D-A6C6-2B6DE924A77C}"/>
                  </a:ext>
                </a:extLst>
              </p:cNvPr>
              <p:cNvGrpSpPr/>
              <p:nvPr/>
            </p:nvGrpSpPr>
            <p:grpSpPr>
              <a:xfrm>
                <a:off x="3722520" y="2898380"/>
                <a:ext cx="93468" cy="124178"/>
                <a:chOff x="1752599" y="1570252"/>
                <a:chExt cx="93468" cy="124178"/>
              </a:xfrm>
            </p:grpSpPr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4AE1DEBE-4E12-EB44-B8B6-457DD1F1530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B9DA0339-3E80-AF40-A8BE-5EC62ABD492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D40E7F2-60B5-2A40-AFDD-275CC3DC1E6C}"/>
                  </a:ext>
                </a:extLst>
              </p:cNvPr>
              <p:cNvGrpSpPr/>
              <p:nvPr/>
            </p:nvGrpSpPr>
            <p:grpSpPr>
              <a:xfrm>
                <a:off x="4020846" y="2899728"/>
                <a:ext cx="93468" cy="124178"/>
                <a:chOff x="1752599" y="1570252"/>
                <a:chExt cx="93468" cy="12417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607BB370-B095-214F-B7B8-49F8688125D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1E7E8080-D77F-CA45-97F9-16BD788EEE0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C6DCC70-50A0-0942-AD37-141690FA957F}"/>
                </a:ext>
              </a:extLst>
            </p:cNvPr>
            <p:cNvGrpSpPr/>
            <p:nvPr/>
          </p:nvGrpSpPr>
          <p:grpSpPr>
            <a:xfrm>
              <a:off x="8637723" y="1607352"/>
              <a:ext cx="786384" cy="219017"/>
              <a:chOff x="2770632" y="2807208"/>
              <a:chExt cx="786384" cy="219017"/>
            </a:xfrm>
          </p:grpSpPr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E73A9C1E-62C2-4F42-A898-096F078B345B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9D837462-BEBB-6B44-8ADD-4BA798868481}"/>
                  </a:ext>
                </a:extLst>
              </p:cNvPr>
              <p:cNvSpPr/>
              <p:nvPr/>
            </p:nvSpPr>
            <p:spPr>
              <a:xfrm flipV="1">
                <a:off x="3072384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D406B50E-D24D-FF4F-9C31-50F544B0E640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20D6990A-39AF-6F4C-AF55-32698EF3A310}"/>
                  </a:ext>
                </a:extLst>
              </p:cNvPr>
              <p:cNvGrpSpPr/>
              <p:nvPr/>
            </p:nvGrpSpPr>
            <p:grpSpPr>
              <a:xfrm>
                <a:off x="2819400" y="2902047"/>
                <a:ext cx="93468" cy="124178"/>
                <a:chOff x="1752599" y="1570252"/>
                <a:chExt cx="93468" cy="124178"/>
              </a:xfrm>
            </p:grpSpPr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F3FA69AD-8DC2-0D4A-8B75-29C82287895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A0840458-1C9E-5A4C-BD2C-C891BEBA797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9F6ED5D4-CB82-AB42-B097-775FD5D8A3A5}"/>
                  </a:ext>
                </a:extLst>
              </p:cNvPr>
              <p:cNvGrpSpPr/>
              <p:nvPr/>
            </p:nvGrpSpPr>
            <p:grpSpPr>
              <a:xfrm>
                <a:off x="3122174" y="2899351"/>
                <a:ext cx="93468" cy="124178"/>
                <a:chOff x="1752599" y="1570252"/>
                <a:chExt cx="93468" cy="124178"/>
              </a:xfrm>
            </p:grpSpPr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9E192949-37F0-1D41-A081-0DEB6D47177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BFEB5F53-D5D5-1E45-8599-7A7111EFFAD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E5C66269-E49F-2547-98A1-2A23EBA49F5A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5BF548AF-E9DD-CF42-8FD8-6BE91F49378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78BAB839-6DDB-4B40-9DF1-81A8550161E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302EA9C-7971-4645-8756-99D8AD2C4071}"/>
                </a:ext>
              </a:extLst>
            </p:cNvPr>
            <p:cNvGrpSpPr/>
            <p:nvPr/>
          </p:nvGrpSpPr>
          <p:grpSpPr>
            <a:xfrm>
              <a:off x="7321356" y="1024764"/>
              <a:ext cx="2501403" cy="308716"/>
              <a:chOff x="7700889" y="4965478"/>
              <a:chExt cx="2501403" cy="308716"/>
            </a:xfrm>
          </p:grpSpPr>
          <p:sp>
            <p:nvSpPr>
              <p:cNvPr id="246" name="Rounded Rectangle 245">
                <a:extLst>
                  <a:ext uri="{FF2B5EF4-FFF2-40B4-BE49-F238E27FC236}">
                    <a16:creationId xmlns:a16="http://schemas.microsoft.com/office/drawing/2014/main" id="{44D601D5-8C71-F947-94FC-FA4D0128F74E}"/>
                  </a:ext>
                </a:extLst>
              </p:cNvPr>
              <p:cNvSpPr/>
              <p:nvPr/>
            </p:nvSpPr>
            <p:spPr>
              <a:xfrm>
                <a:off x="7700889" y="4982686"/>
                <a:ext cx="991447" cy="166464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803129F9-B014-9E4A-961F-2929ACA14E4C}"/>
                  </a:ext>
                </a:extLst>
              </p:cNvPr>
              <p:cNvSpPr/>
              <p:nvPr/>
            </p:nvSpPr>
            <p:spPr>
              <a:xfrm>
                <a:off x="9210846" y="4965478"/>
                <a:ext cx="991446" cy="183671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AB41D3AA-D441-BB4C-AA39-E2D6206C58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913666" y="5154915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9A04DBD1-87B5-AF48-9A76-7589703C8A32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83F8A75B-9233-E542-905B-A6A56E799CE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047FB899-C59C-C640-97B4-407E497B565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3696B9AB-CE68-9348-AF94-A4DF0E11759E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44DFBF3D-F934-D649-978C-DAA0D3B62A5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692E41BE-CC97-2142-8F5C-8F629CC0262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6083EBD9-C720-DC49-94DD-4C0DDD1F49CA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42" name="Oval 341">
                    <a:extLst>
                      <a:ext uri="{FF2B5EF4-FFF2-40B4-BE49-F238E27FC236}">
                        <a16:creationId xmlns:a16="http://schemas.microsoft.com/office/drawing/2014/main" id="{82CE8359-367B-8B47-A779-D554C1F31D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57B46E12-C6F8-2F48-B99B-67C7CDE0B9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3B0BF6EE-2496-CE4A-ABD6-0741D33F21C4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40" name="Oval 339">
                    <a:extLst>
                      <a:ext uri="{FF2B5EF4-FFF2-40B4-BE49-F238E27FC236}">
                        <a16:creationId xmlns:a16="http://schemas.microsoft.com/office/drawing/2014/main" id="{2E202AD3-9635-5546-8A55-FB69DE9AEC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9BFBA47D-2BBF-CE41-AB42-B35C92FD548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4636F57A-059E-2749-974A-6CA026D45CD3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38" name="Oval 337">
                    <a:extLst>
                      <a:ext uri="{FF2B5EF4-FFF2-40B4-BE49-F238E27FC236}">
                        <a16:creationId xmlns:a16="http://schemas.microsoft.com/office/drawing/2014/main" id="{5D3908CB-CBEC-6643-AC5F-2F6A9016BB0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D159C6C8-A192-3F4B-80B9-0BA9E772635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AD2171F-8600-F247-8E64-549FAA63E5F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16DC25B2-99AA-CA4F-9679-5FC6E50A29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58B674C4-E63F-9346-9FF3-24FE40A66A5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AE6A9130-7F6C-C041-B780-81AA0B2E3D2E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02749BBC-3BDD-8944-811B-E0C733157E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520E7D48-E2DA-0C41-BCC7-3B07009B5D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293E9F7D-7C23-2341-905E-DC0F60A5D5DB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32" name="Oval 331">
                    <a:extLst>
                      <a:ext uri="{FF2B5EF4-FFF2-40B4-BE49-F238E27FC236}">
                        <a16:creationId xmlns:a16="http://schemas.microsoft.com/office/drawing/2014/main" id="{00A173C6-F80D-C442-881A-BFECBDF7569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32F94C86-C3A4-7E49-8D89-558080CC2E2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61F03557-0383-6645-88DC-73C39BA4A4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791366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95F4F95A-0305-5444-AE88-5A8E816A7410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F5DE8B8B-A971-E946-8F62-517B0E5B811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4DFC6CA7-824B-B942-8662-134F6D7E026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7E419C-00E3-2D4C-9203-BE2C8F2C057C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985EF3B4-6E89-FD43-AFB9-7F61CA2A896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151EF044-25EF-7B45-B98D-AE5CB9BFE86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387DC3AC-E416-B140-B254-290B569EC739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6253D160-EB1F-584B-AE03-B2637430A1A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0AA01C19-9FD0-4D4A-93A3-3658EAE0F5F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9E9439A7-7DA4-F242-A81B-88639F37CE52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E07BD0AC-0850-DB4E-B326-04C3019468B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7F9EA1D6-4AA9-3A43-AF51-C87F515E32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B1CAA73D-5526-5740-880E-37CD483CEB8E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4025A6DE-1ECF-0846-A4A8-F32A6302E7C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23A1AB17-0AB1-584D-AE67-3EF9786C59E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911010CF-F140-2C4D-8EF8-149655FFFAB1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3954B814-382E-644C-9CDD-7218ECE6908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A137E327-772A-FB44-BA67-05C3C2F219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39AF1453-425A-6E47-93F3-DD3184015F35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D14BF0E9-A01F-F344-B7BB-A6AAA130292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6E1E4948-6FEE-384D-AEBC-E8B9F6D0FAF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8228D556-233A-FD42-907A-EDCDC0606860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21D821AB-EA86-1747-B366-ED17498C71D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EB039F2E-3156-AF47-9678-958F8289A81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1023CD17-4990-4C4A-952F-5B6A3C57D2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05396" y="5154922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06235D69-9169-DB4C-871B-2AE0CFEC43CD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298" name="Oval 297">
                    <a:extLst>
                      <a:ext uri="{FF2B5EF4-FFF2-40B4-BE49-F238E27FC236}">
                        <a16:creationId xmlns:a16="http://schemas.microsoft.com/office/drawing/2014/main" id="{CB00B370-40F6-C941-AB9C-DF6D56A949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43520E29-C6B2-6840-8C72-43B2A462C3D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001B0B97-D791-1147-8BEC-52760A837DF4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296" name="Oval 295">
                    <a:extLst>
                      <a:ext uri="{FF2B5EF4-FFF2-40B4-BE49-F238E27FC236}">
                        <a16:creationId xmlns:a16="http://schemas.microsoft.com/office/drawing/2014/main" id="{025736B1-B9D1-9242-9131-4031E78A1F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8B040CA3-7A71-EF43-983C-FA3970B88CF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F3ED462C-DB8E-1F47-99BC-A50D2999BE42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6100E0DE-7270-F043-AE32-73FD73EC416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347E3038-CD3C-444F-B36D-73E1803E63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E3100102-DD87-8249-8988-3A5EE5045052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A6432282-01F5-9444-B351-77321CB225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BEFFCFB1-3B89-3D48-B704-6E4583447F9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F9F7C539-6DA7-8A46-9EEC-05819913EA7A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999D5F80-EA50-5B4C-8589-D7DFBDB3237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9597054-AF8B-6148-B89B-3F38AC9B72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F891D5DC-965F-FE4F-B726-71601F570CF0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74136B91-84BB-C74B-8BC9-0ADE110B09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D660C5F1-0D8E-C944-AE9E-E0E035611F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910CAF07-AC18-AC40-9CEB-59EA6E5D2626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286" name="Oval 285">
                    <a:extLst>
                      <a:ext uri="{FF2B5EF4-FFF2-40B4-BE49-F238E27FC236}">
                        <a16:creationId xmlns:a16="http://schemas.microsoft.com/office/drawing/2014/main" id="{F5726E22-A738-9F49-B46F-D2B11F97961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3FAEB0D7-1EA5-0D40-A9B4-CB479E1648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27CBFD83-0277-8F4B-B1A1-E9F360927552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284" name="Oval 283">
                    <a:extLst>
                      <a:ext uri="{FF2B5EF4-FFF2-40B4-BE49-F238E27FC236}">
                        <a16:creationId xmlns:a16="http://schemas.microsoft.com/office/drawing/2014/main" id="{4A9E9377-A1C5-494C-BE97-82176597C12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B9D44E23-35E1-904C-A8ED-C2AA6E29AD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8E846808-5046-304B-8793-B07D63C671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940539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0AD42DDC-036C-A149-8F08-A07EB7ABA690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16E6580A-92BA-C14C-9D6D-ECBAAEE1838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454C3408-2E23-E74F-98AD-CA2980F6E38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F84F5951-E05A-3748-87C5-534953B328F5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0D4F0701-0436-614A-B472-74CD187CE7C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90F33799-2261-DB4A-B780-07239C711D0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4648E7B4-4FFF-8C48-91A4-F2B3A978D9A1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A064CCDF-99A2-8644-8B7A-1671E270F460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B5FFAD46-74F8-6142-8FF4-012A92E0F07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A2057A7F-7DBC-984F-9846-46EFB8B4C44B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0CD36165-0DAE-384E-B040-4089B326C7C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B830BB21-F6AA-1644-BF91-5854EF6DD50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8FDDA4F8-2B85-D548-912F-804DB2FDA94C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D5E28713-D2F7-7640-B815-63AEDAC0688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4B8A449A-C985-744B-9985-BEB9FAF3354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679E239B-D760-D04A-A210-1C6A90652883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F0468D96-E769-3D44-90A0-3D104FA4514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1CBB0370-0826-7945-AACA-E694D0107C0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6BA349DE-561A-3349-91B2-571CF6664B06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91887D52-A91E-8C4A-BF07-5D1702E4D2F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2C24F03E-2F4C-464B-87CF-C8444AAC01D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20358007-28F3-4248-8A60-E6624E862AB5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4351BBAA-3367-1748-A8DF-168933025E4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4A525BF6-B0F4-BE4E-A109-0301EB7B6C6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ED78BDB-C466-CB49-A0DB-93BEC91FE77C}"/>
                </a:ext>
              </a:extLst>
            </p:cNvPr>
            <p:cNvCxnSpPr>
              <a:cxnSpLocks/>
            </p:cNvCxnSpPr>
            <p:nvPr/>
          </p:nvCxnSpPr>
          <p:spPr>
            <a:xfrm>
              <a:off x="7181148" y="1357877"/>
              <a:ext cx="1058889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9B98BAE-9034-6E42-9964-27D051973A05}"/>
                </a:ext>
              </a:extLst>
            </p:cNvPr>
            <p:cNvCxnSpPr>
              <a:cxnSpLocks/>
            </p:cNvCxnSpPr>
            <p:nvPr/>
          </p:nvCxnSpPr>
          <p:spPr>
            <a:xfrm>
              <a:off x="8900592" y="1357267"/>
              <a:ext cx="1072989" cy="61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973EA35-882E-F441-8DB1-6B96461139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1148" y="1397438"/>
              <a:ext cx="1290159" cy="8872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F79D753-3CCE-5345-8CC7-FBA321D1F566}"/>
                </a:ext>
              </a:extLst>
            </p:cNvPr>
            <p:cNvCxnSpPr>
              <a:cxnSpLocks/>
            </p:cNvCxnSpPr>
            <p:nvPr/>
          </p:nvCxnSpPr>
          <p:spPr>
            <a:xfrm>
              <a:off x="8532641" y="1402402"/>
              <a:ext cx="1486770" cy="3908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B628491-3DF4-EA47-8BA9-D74E2D607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1969" y="132847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82EE90E-1626-7A40-937E-413B4089D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4719" y="132476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489161A-6BFE-CF41-9080-681A981F0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7997" y="133113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2A92EEE-DB35-1747-8C79-06782E8DD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0747" y="132741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82D45CA-53C7-0E44-9EB6-C2B85BD0EE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0925" y="132794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3F5417F-13F5-2240-9B5B-ABD94FFAE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3675" y="132423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B663AB4-1187-3E4F-8B52-C027D56BC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6953" y="133060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DDA6348-F8C3-AE4A-AF78-9F01823B5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703" y="132689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E9D0D7E-81F9-014F-B606-C6B146D92D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4309" y="133166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8FD955B-9B44-5C43-97C6-B336AD9FF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7059" y="132794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9B6F0DC-2211-1641-A4E3-EE500F96E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0337" y="133431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A4E4443-3A7B-3741-A364-AEDC32A0C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3087" y="133060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746BC0D-57FD-C444-92B6-DF4CC60A1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3265" y="133113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B836E00-6892-C042-82B6-EFEA256CB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6015" y="132741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1B179F0-C7AC-324B-98DE-745D3050B5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9293" y="133379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D3B21633-F543-FF4E-9738-968145710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2043" y="133007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47E140E-122F-8240-A014-2E94CFDB4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5086" y="139128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F59A9B6-E899-CC4D-8112-1355A42E4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7836" y="138757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F375E41-CEAD-B346-B23C-49499800F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1114" y="139394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5267E2A-13F8-A948-BD02-8A4E92F7D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3864" y="139023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7A5C895-4BE3-9B49-A693-99E8751CB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4042" y="139075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E7C251B-5596-E54D-972E-3E1EA7C5D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6792" y="138704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A42D0FE-C147-C14D-A820-3D6D94E0E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0070" y="139341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543652C-9763-6A40-849A-CF2E0FDBF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2820" y="138970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B5B4277-DE2D-5948-ADC7-6015C55AC2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3218" y="139818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E6645A-550C-9D44-8174-2E5B6CE23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5968" y="139447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BA1F37A-0A52-5D4B-88D1-8986F1617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9246" y="140084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26A80A9-CE6A-EB45-8364-A7BE5A1F45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1996" y="139713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9C0E5C2-AEDC-2847-9FA2-1A2E45938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2174" y="139765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87D859F-3D1C-444E-B1D5-869B90454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4924" y="139394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B2677368-1B25-4E4C-BE5F-A19532CD3F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8202" y="140031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B769547-CAB5-B940-9EA8-2ADB486D01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0952" y="139660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601BC46-BCCB-CE4A-B83C-CAD266D11D75}"/>
                </a:ext>
              </a:extLst>
            </p:cNvPr>
            <p:cNvGrpSpPr/>
            <p:nvPr/>
          </p:nvGrpSpPr>
          <p:grpSpPr>
            <a:xfrm>
              <a:off x="9233027" y="1616468"/>
              <a:ext cx="786384" cy="219017"/>
              <a:chOff x="2770632" y="2807208"/>
              <a:chExt cx="786384" cy="219017"/>
            </a:xfrm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615EBA43-BC6C-1C49-BC0C-9696584A62E8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F9C65D11-D8E1-6A44-8002-C24358841694}"/>
                  </a:ext>
                </a:extLst>
              </p:cNvPr>
              <p:cNvSpPr/>
              <p:nvPr/>
            </p:nvSpPr>
            <p:spPr>
              <a:xfrm flipV="1">
                <a:off x="3072384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25D19B96-4CDB-6C4B-A5CE-04D8CEE21AA8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BA2DA4DA-C79F-0B47-ADEF-A53041B983CE}"/>
                  </a:ext>
                </a:extLst>
              </p:cNvPr>
              <p:cNvGrpSpPr/>
              <p:nvPr/>
            </p:nvGrpSpPr>
            <p:grpSpPr>
              <a:xfrm>
                <a:off x="2819400" y="2902047"/>
                <a:ext cx="93468" cy="124178"/>
                <a:chOff x="1752599" y="1570252"/>
                <a:chExt cx="93468" cy="124178"/>
              </a:xfrm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7AE3399F-4EE6-1841-8020-339F5CCE0EC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0CCAE086-828E-1344-BF64-55F3C582A32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E1A09F6B-F4C2-5945-BCF9-51A616DCBC44}"/>
                  </a:ext>
                </a:extLst>
              </p:cNvPr>
              <p:cNvGrpSpPr/>
              <p:nvPr/>
            </p:nvGrpSpPr>
            <p:grpSpPr>
              <a:xfrm>
                <a:off x="3122174" y="2899351"/>
                <a:ext cx="93468" cy="124178"/>
                <a:chOff x="1752599" y="1570252"/>
                <a:chExt cx="93468" cy="124178"/>
              </a:xfrm>
            </p:grpSpPr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EAF47F3D-0E5E-2440-8E21-A2106C6B60B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4D7CC3FC-39DF-5141-9A1A-085732940BD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B40E9C2A-08F9-AF48-9148-EE644901B745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4424708D-77B2-9B41-BE21-77FCCA21A6F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186B337A-E42A-9748-9540-BBA03C6632C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1C0E5D1A-122B-274A-BB79-7A28B90E3A9B}"/>
                </a:ext>
              </a:extLst>
            </p:cNvPr>
            <p:cNvGrpSpPr/>
            <p:nvPr/>
          </p:nvGrpSpPr>
          <p:grpSpPr>
            <a:xfrm>
              <a:off x="7181148" y="1612935"/>
              <a:ext cx="786384" cy="219017"/>
              <a:chOff x="2770632" y="2807208"/>
              <a:chExt cx="786384" cy="219017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0BB260BB-CCB7-7445-8F6B-C147E63E67A1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6C6615D0-6965-234C-BD9E-2F5A81CF1A93}"/>
                  </a:ext>
                </a:extLst>
              </p:cNvPr>
              <p:cNvSpPr/>
              <p:nvPr/>
            </p:nvSpPr>
            <p:spPr>
              <a:xfrm flipV="1">
                <a:off x="3072384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544B2949-98C5-1943-A6CA-08A8916D064F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9AF99240-0647-DA46-9D12-94AD5D0F7AC8}"/>
                  </a:ext>
                </a:extLst>
              </p:cNvPr>
              <p:cNvGrpSpPr/>
              <p:nvPr/>
            </p:nvGrpSpPr>
            <p:grpSpPr>
              <a:xfrm>
                <a:off x="2819400" y="2902047"/>
                <a:ext cx="93468" cy="124178"/>
                <a:chOff x="1752599" y="1570252"/>
                <a:chExt cx="93468" cy="124178"/>
              </a:xfrm>
            </p:grpSpPr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E51B8764-9AA1-6A4E-AED0-6D60492B87C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C583373-4F7B-264D-B54E-E4E883CCCD5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624487E2-93C4-9845-92FC-AFCF881A7293}"/>
                  </a:ext>
                </a:extLst>
              </p:cNvPr>
              <p:cNvGrpSpPr/>
              <p:nvPr/>
            </p:nvGrpSpPr>
            <p:grpSpPr>
              <a:xfrm>
                <a:off x="3122174" y="2899351"/>
                <a:ext cx="93468" cy="124178"/>
                <a:chOff x="1752599" y="1570252"/>
                <a:chExt cx="93468" cy="124178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FD71A5C9-4BE1-AA4C-81CD-E948A8FD73A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6854044F-F317-DF49-91D9-784CB7FB734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05E936F2-0421-E144-893F-8E2C2AA2BC2E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504BCFBA-FDE8-A549-8268-D9BFE007FDD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23AB40ED-25F4-DF44-9C9D-706355F88E5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6B6D2402-858F-574F-BC23-0C5A0DC65E17}"/>
                </a:ext>
              </a:extLst>
            </p:cNvPr>
            <p:cNvSpPr/>
            <p:nvPr/>
          </p:nvSpPr>
          <p:spPr>
            <a:xfrm>
              <a:off x="6831369" y="1802029"/>
              <a:ext cx="3552043" cy="39346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95AD422C-6FA1-4C46-AC94-06F495DAC035}"/>
                </a:ext>
              </a:extLst>
            </p:cNvPr>
            <p:cNvSpPr/>
            <p:nvPr/>
          </p:nvSpPr>
          <p:spPr>
            <a:xfrm>
              <a:off x="9526579" y="1541343"/>
              <a:ext cx="574442" cy="1704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Rounded Rectangle 215">
              <a:extLst>
                <a:ext uri="{FF2B5EF4-FFF2-40B4-BE49-F238E27FC236}">
                  <a16:creationId xmlns:a16="http://schemas.microsoft.com/office/drawing/2014/main" id="{8026B2DE-7498-254B-A37A-69CE8EB3A01F}"/>
                </a:ext>
              </a:extLst>
            </p:cNvPr>
            <p:cNvSpPr/>
            <p:nvPr/>
          </p:nvSpPr>
          <p:spPr>
            <a:xfrm>
              <a:off x="7727923" y="1468926"/>
              <a:ext cx="1765902" cy="212561"/>
            </a:xfrm>
            <a:prstGeom prst="roundRect">
              <a:avLst/>
            </a:prstGeom>
            <a:solidFill>
              <a:srgbClr val="7F36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TSMC 6nm SoC</a:t>
              </a:r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925713E3-B59B-6D44-934B-3C5FE8017D6C}"/>
                </a:ext>
              </a:extLst>
            </p:cNvPr>
            <p:cNvSpPr/>
            <p:nvPr/>
          </p:nvSpPr>
          <p:spPr>
            <a:xfrm>
              <a:off x="7140492" y="1535713"/>
              <a:ext cx="559835" cy="1704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3F6033BE-5E69-0844-A5D8-E62E78DB80A6}"/>
                </a:ext>
              </a:extLst>
            </p:cNvPr>
            <p:cNvSpPr/>
            <p:nvPr/>
          </p:nvSpPr>
          <p:spPr>
            <a:xfrm>
              <a:off x="7229916" y="1406310"/>
              <a:ext cx="91440" cy="299863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6BC063D2-8C6D-094C-BD33-551E014FDB2C}"/>
                </a:ext>
              </a:extLst>
            </p:cNvPr>
            <p:cNvSpPr/>
            <p:nvPr/>
          </p:nvSpPr>
          <p:spPr>
            <a:xfrm>
              <a:off x="7522875" y="1406037"/>
              <a:ext cx="91440" cy="299863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A1BEE34-DB4C-BE44-BDA2-6ECAF4EA3B70}"/>
                </a:ext>
              </a:extLst>
            </p:cNvPr>
            <p:cNvSpPr/>
            <p:nvPr/>
          </p:nvSpPr>
          <p:spPr>
            <a:xfrm>
              <a:off x="9582655" y="1413387"/>
              <a:ext cx="91440" cy="299863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7C53F3D8-4BD3-4B45-8884-EF772353AADD}"/>
                </a:ext>
              </a:extLst>
            </p:cNvPr>
            <p:cNvSpPr/>
            <p:nvPr/>
          </p:nvSpPr>
          <p:spPr>
            <a:xfrm>
              <a:off x="9877817" y="1413388"/>
              <a:ext cx="91440" cy="299863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4" name="Right Arrow 383">
            <a:extLst>
              <a:ext uri="{FF2B5EF4-FFF2-40B4-BE49-F238E27FC236}">
                <a16:creationId xmlns:a16="http://schemas.microsoft.com/office/drawing/2014/main" id="{DD42B4AC-8C68-D741-A524-AB6F22E534A8}"/>
              </a:ext>
            </a:extLst>
          </p:cNvPr>
          <p:cNvSpPr/>
          <p:nvPr/>
        </p:nvSpPr>
        <p:spPr>
          <a:xfrm>
            <a:off x="4511522" y="2009181"/>
            <a:ext cx="3156729" cy="1293505"/>
          </a:xfrm>
          <a:prstGeom prst="rightArrow">
            <a:avLst>
              <a:gd name="adj1" fmla="val 47307"/>
              <a:gd name="adj2" fmla="val 4953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>
              <a:spcAft>
                <a:spcPts val="600"/>
              </a:spcAft>
            </a:pPr>
            <a:r>
              <a:rPr lang="en-US" sz="1600" b="1" dirty="0"/>
              <a:t>1. N6  for 16nm SOC + ADM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2. ODI-like for </a:t>
            </a:r>
            <a:r>
              <a:rPr lang="en-US" sz="1600" b="1" dirty="0" err="1"/>
              <a:t>Foveros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313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827F-C28F-3391-642E-8B4F663A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79F3-A338-946A-310F-4ED1CB07F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  <a:p>
            <a:r>
              <a:rPr lang="en-US" dirty="0"/>
              <a:t>IP Integration Scheme (connectivity, speed, energy)</a:t>
            </a:r>
          </a:p>
          <a:p>
            <a:r>
              <a:rPr lang="en-US" dirty="0"/>
              <a:t>Capability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4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F5EC-E7C4-9C4A-94E2-4FF71ED4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InFO</a:t>
            </a:r>
            <a:r>
              <a:rPr lang="en-US" sz="2800" dirty="0"/>
              <a:t>-LSI Mockup Flow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16A07B-106D-CA4D-991E-F1ADA047A596}"/>
              </a:ext>
            </a:extLst>
          </p:cNvPr>
          <p:cNvGrpSpPr/>
          <p:nvPr/>
        </p:nvGrpSpPr>
        <p:grpSpPr>
          <a:xfrm>
            <a:off x="1600200" y="1202670"/>
            <a:ext cx="3645217" cy="3725980"/>
            <a:chOff x="4115223" y="152400"/>
            <a:chExt cx="3645217" cy="37259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E0A35D-280D-4644-8C57-7263F656C471}"/>
                </a:ext>
              </a:extLst>
            </p:cNvPr>
            <p:cNvSpPr/>
            <p:nvPr/>
          </p:nvSpPr>
          <p:spPr>
            <a:xfrm>
              <a:off x="4930698" y="1922628"/>
              <a:ext cx="2133599" cy="13004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N6 Memory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FE57E-49EC-B843-967F-53C0DE9DD2D9}"/>
                </a:ext>
              </a:extLst>
            </p:cNvPr>
            <p:cNvSpPr/>
            <p:nvPr/>
          </p:nvSpPr>
          <p:spPr>
            <a:xfrm>
              <a:off x="5132563" y="824587"/>
              <a:ext cx="1435608" cy="75016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AD55EE-73E7-554F-9183-5283E61E5FA3}"/>
                </a:ext>
              </a:extLst>
            </p:cNvPr>
            <p:cNvSpPr/>
            <p:nvPr/>
          </p:nvSpPr>
          <p:spPr>
            <a:xfrm>
              <a:off x="4419600" y="1165695"/>
              <a:ext cx="1399032" cy="2450592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3ED1FB-2EA5-8241-8A00-4622EDE0639D}"/>
                </a:ext>
              </a:extLst>
            </p:cNvPr>
            <p:cNvSpPr/>
            <p:nvPr/>
          </p:nvSpPr>
          <p:spPr>
            <a:xfrm>
              <a:off x="5997498" y="1165695"/>
              <a:ext cx="1435608" cy="2450592"/>
            </a:xfrm>
            <a:prstGeom prst="rect">
              <a:avLst/>
            </a:prstGeom>
            <a:solidFill>
              <a:srgbClr val="CCE0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1D18E8-912C-6F48-B95C-FF0D89FE5FD7}"/>
                </a:ext>
              </a:extLst>
            </p:cNvPr>
            <p:cNvSpPr/>
            <p:nvPr/>
          </p:nvSpPr>
          <p:spPr>
            <a:xfrm>
              <a:off x="4835652" y="415528"/>
              <a:ext cx="1965960" cy="621792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98DB99-2C65-2345-AF19-DDC6C4B99817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175095"/>
              <a:ext cx="0" cy="36576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678F2D-1203-6447-9493-1A6F140F6925}"/>
                </a:ext>
              </a:extLst>
            </p:cNvPr>
            <p:cNvSpPr txBox="1"/>
            <p:nvPr/>
          </p:nvSpPr>
          <p:spPr>
            <a:xfrm>
              <a:off x="5320923" y="1524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DFCE08-E47E-A24E-9A4D-6E49EAE8FB7F}"/>
                </a:ext>
              </a:extLst>
            </p:cNvPr>
            <p:cNvSpPr txBox="1"/>
            <p:nvPr/>
          </p:nvSpPr>
          <p:spPr>
            <a:xfrm>
              <a:off x="5312954" y="3570603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E7AF5A-4A22-2944-A207-54F1E88BA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2722621"/>
              <a:ext cx="35052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812D93-32AF-2347-B94E-91CBBA7F60A1}"/>
                </a:ext>
              </a:extLst>
            </p:cNvPr>
            <p:cNvSpPr txBox="1"/>
            <p:nvPr/>
          </p:nvSpPr>
          <p:spPr>
            <a:xfrm>
              <a:off x="4115223" y="2431214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7911AE-EF8A-874E-B0E0-CE1A393009CB}"/>
                </a:ext>
              </a:extLst>
            </p:cNvPr>
            <p:cNvSpPr txBox="1"/>
            <p:nvPr/>
          </p:nvSpPr>
          <p:spPr>
            <a:xfrm>
              <a:off x="7433106" y="2431214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A37DB8-1AEB-F445-8978-8E937F72FC6F}"/>
              </a:ext>
            </a:extLst>
          </p:cNvPr>
          <p:cNvGrpSpPr/>
          <p:nvPr/>
        </p:nvGrpSpPr>
        <p:grpSpPr>
          <a:xfrm rot="5400000">
            <a:off x="-1001433" y="2550604"/>
            <a:ext cx="3902731" cy="1206861"/>
            <a:chOff x="1741472" y="5247497"/>
            <a:chExt cx="3902731" cy="12068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ED3E5AA-BAF7-9044-9BC0-0F85F1D3818E}"/>
                </a:ext>
              </a:extLst>
            </p:cNvPr>
            <p:cNvGrpSpPr/>
            <p:nvPr/>
          </p:nvGrpSpPr>
          <p:grpSpPr>
            <a:xfrm>
              <a:off x="5128956" y="5796302"/>
              <a:ext cx="182881" cy="425642"/>
              <a:chOff x="6671104" y="5584913"/>
              <a:chExt cx="182881" cy="425642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66950053-813A-F749-A0F6-36F1940D9A7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393A51C8-4F2B-CF4C-92B9-3DAADF2519C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C5D479C4-D325-D64C-B057-1EEB787BFED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4003399E-F2E9-B344-9B7F-9BDA86AD93D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5" name="Rounded Rectangle 254">
                <a:extLst>
                  <a:ext uri="{FF2B5EF4-FFF2-40B4-BE49-F238E27FC236}">
                    <a16:creationId xmlns:a16="http://schemas.microsoft.com/office/drawing/2014/main" id="{E9F86646-7217-1649-9B2D-5163555BCBA0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E282D58-6A50-2C44-B665-65F9479555FC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D454F17-7ACB-AD47-A0B5-58A7CB7BAD7F}"/>
                </a:ext>
              </a:extLst>
            </p:cNvPr>
            <p:cNvGrpSpPr/>
            <p:nvPr/>
          </p:nvGrpSpPr>
          <p:grpSpPr>
            <a:xfrm>
              <a:off x="4934442" y="5791937"/>
              <a:ext cx="182881" cy="425642"/>
              <a:chOff x="6671104" y="5584913"/>
              <a:chExt cx="182881" cy="425642"/>
            </a:xfrm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25C0A96-BC21-F44E-A3EC-F545E0C75D4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E678C823-55CC-B948-A53E-2453F551274F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4B7C4134-2BA9-AD4E-9EA1-054999232DC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28D45B4F-362C-DE43-AC07-E5CDCCD0983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E60EFEC9-3D0B-184A-A58F-D56A9EF3708C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F4606F65-A880-B845-A0FA-E6C620DFC3D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31BA95-A4E3-E54F-ABCB-9361B0D43F93}"/>
                </a:ext>
              </a:extLst>
            </p:cNvPr>
            <p:cNvGrpSpPr/>
            <p:nvPr/>
          </p:nvGrpSpPr>
          <p:grpSpPr>
            <a:xfrm>
              <a:off x="3703787" y="5911427"/>
              <a:ext cx="192991" cy="303276"/>
              <a:chOff x="7274609" y="5706308"/>
              <a:chExt cx="192991" cy="303276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E681C3F7-F962-4843-B0C8-41578107D97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02D45A55-53AE-6C43-9405-26DA37736E5A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84A7FB21-E7A9-7447-8AD8-B3B6969C42B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566E1F4B-C10C-4D4A-A9CB-D478A05443C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C1C5E7DE-BBC7-ED4E-B4C1-09D64DBA98A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2C066E-2F56-AC41-AF96-2004811AAE2A}"/>
                </a:ext>
              </a:extLst>
            </p:cNvPr>
            <p:cNvGrpSpPr/>
            <p:nvPr/>
          </p:nvGrpSpPr>
          <p:grpSpPr>
            <a:xfrm>
              <a:off x="4466610" y="5915898"/>
              <a:ext cx="192991" cy="303276"/>
              <a:chOff x="7274609" y="5706308"/>
              <a:chExt cx="192991" cy="303276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CD1C05CE-B1F1-8942-BB8E-49000792BF35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9D306FDB-9ECC-314B-B203-05EACDFA910C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74FC4965-AA6A-9243-8EC2-C4ACC4786C5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B59DB5E-8AB9-C74E-BE65-646EED24B38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2E1AEFD8-4B9D-BF4D-B5AE-B10113ED41C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2AB243-8016-A645-A752-39F36F4612B5}"/>
                </a:ext>
              </a:extLst>
            </p:cNvPr>
            <p:cNvGrpSpPr/>
            <p:nvPr/>
          </p:nvGrpSpPr>
          <p:grpSpPr>
            <a:xfrm>
              <a:off x="4680559" y="5910912"/>
              <a:ext cx="192991" cy="303276"/>
              <a:chOff x="7274609" y="5706308"/>
              <a:chExt cx="192991" cy="303276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45C30498-047B-AA40-A9D9-FA8B4B0C73C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BFB53548-1A95-7843-9096-4D56DFDD8DB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25B48557-6305-E54E-ADB5-034DDA44EC7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F9534097-7347-5A4E-A4F2-E4D462427C7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4" name="Rounded Rectangle 233">
                <a:extLst>
                  <a:ext uri="{FF2B5EF4-FFF2-40B4-BE49-F238E27FC236}">
                    <a16:creationId xmlns:a16="http://schemas.microsoft.com/office/drawing/2014/main" id="{D0259341-88D8-664F-8827-0665E06709DB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A0ED3EE-EDFE-2B41-A7AF-59A50D1FE58F}"/>
                </a:ext>
              </a:extLst>
            </p:cNvPr>
            <p:cNvGrpSpPr/>
            <p:nvPr/>
          </p:nvGrpSpPr>
          <p:grpSpPr>
            <a:xfrm>
              <a:off x="3265848" y="5795760"/>
              <a:ext cx="182881" cy="425642"/>
              <a:chOff x="6671104" y="5584913"/>
              <a:chExt cx="182881" cy="425642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C22C6DFC-3AF5-3D41-855E-0A8B01E81A70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9D8883A-51BA-C84C-8F7F-75F4A566411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B67069F3-DDD1-2A46-A509-C6FE6ED612C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B31CDA71-ABD1-D843-BDFD-C7C4120E7EC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EF5D7982-108E-6846-B3BE-8C6A8ABC0BDC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AB752333-2165-2E45-96A1-2DC0D985362B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17C3921-4DBC-8D49-B47A-0429255C297B}"/>
                </a:ext>
              </a:extLst>
            </p:cNvPr>
            <p:cNvGrpSpPr/>
            <p:nvPr/>
          </p:nvGrpSpPr>
          <p:grpSpPr>
            <a:xfrm>
              <a:off x="3071334" y="5791395"/>
              <a:ext cx="182881" cy="425642"/>
              <a:chOff x="6671104" y="5584913"/>
              <a:chExt cx="182881" cy="425642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4849CAB4-9BF6-B34C-BD69-0BACA032849C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88BAD909-C9C0-9F4A-8E39-B58E14120F94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39433C6B-AF4A-C547-B056-6F1CEA7DF67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B7EFEB0-8CFA-EC4F-9761-8392CE245AE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2" name="Rounded Rectangle 221">
                <a:extLst>
                  <a:ext uri="{FF2B5EF4-FFF2-40B4-BE49-F238E27FC236}">
                    <a16:creationId xmlns:a16="http://schemas.microsoft.com/office/drawing/2014/main" id="{8F9EBF54-60FA-C54D-8168-6B0EF259FE37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F984570F-EDD7-8441-AC9F-834054958E0F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301261B-D84D-9449-AF23-D10DF3D0A98A}"/>
                </a:ext>
              </a:extLst>
            </p:cNvPr>
            <p:cNvGrpSpPr/>
            <p:nvPr/>
          </p:nvGrpSpPr>
          <p:grpSpPr>
            <a:xfrm>
              <a:off x="2230702" y="5792877"/>
              <a:ext cx="182881" cy="425642"/>
              <a:chOff x="6671104" y="5584913"/>
              <a:chExt cx="182881" cy="425642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97AEA06-E81F-2547-82AA-EF39A079B2A5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3FD26EF2-FABE-7543-AE21-45E19F777B0F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A72836F5-8DF8-F348-B0F5-7643A7647B6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F88B979F-05EF-EA48-8378-34E8259B2CA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6" name="Rounded Rectangle 215">
                <a:extLst>
                  <a:ext uri="{FF2B5EF4-FFF2-40B4-BE49-F238E27FC236}">
                    <a16:creationId xmlns:a16="http://schemas.microsoft.com/office/drawing/2014/main" id="{43652488-E9B2-1544-BB81-A8D58214249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C36D69C-E2E3-534B-B3A7-304B2E043409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44958FA-3F69-C643-9B8D-75DB3F16313D}"/>
                </a:ext>
              </a:extLst>
            </p:cNvPr>
            <p:cNvGrpSpPr/>
            <p:nvPr/>
          </p:nvGrpSpPr>
          <p:grpSpPr>
            <a:xfrm>
              <a:off x="2036188" y="5788512"/>
              <a:ext cx="182881" cy="425642"/>
              <a:chOff x="6671104" y="5584913"/>
              <a:chExt cx="182881" cy="425642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D234848-B720-544F-AD80-E73337B8D27E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433B7B89-3233-DD47-8765-F1DD774D9046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42B01A09-B640-2A43-9947-B79B779FAFF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2B5BFEE-456B-2948-879A-654A8F9A432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0" name="Rounded Rectangle 209">
                <a:extLst>
                  <a:ext uri="{FF2B5EF4-FFF2-40B4-BE49-F238E27FC236}">
                    <a16:creationId xmlns:a16="http://schemas.microsoft.com/office/drawing/2014/main" id="{5E2ADE9B-A0CE-7846-9F0B-47B2D4BDDF0E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6DA1BE79-8867-E549-971D-8555690D785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7BD4127-BEDB-724C-8E63-FFA61117A101}"/>
                </a:ext>
              </a:extLst>
            </p:cNvPr>
            <p:cNvGrpSpPr/>
            <p:nvPr/>
          </p:nvGrpSpPr>
          <p:grpSpPr>
            <a:xfrm>
              <a:off x="3489838" y="5916413"/>
              <a:ext cx="192991" cy="303276"/>
              <a:chOff x="7274609" y="5706308"/>
              <a:chExt cx="192991" cy="303276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2ED7C61D-5BD9-EA40-8F56-EA9EF09EABA1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1C67A3DB-2FF6-7043-9B4D-5B7208EBA602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4023EF4A-31D5-E149-B3CC-0C7DFA437B5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B04D5A4B-0F2D-A149-B9E5-9EEF6C745C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Rounded Rectangle 204">
                <a:extLst>
                  <a:ext uri="{FF2B5EF4-FFF2-40B4-BE49-F238E27FC236}">
                    <a16:creationId xmlns:a16="http://schemas.microsoft.com/office/drawing/2014/main" id="{1CC6AA70-737C-3F4A-A44C-5C3293149C4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9B2EB6-A01C-7B49-9AA8-1C77E96EDB7E}"/>
                </a:ext>
              </a:extLst>
            </p:cNvPr>
            <p:cNvCxnSpPr>
              <a:cxnSpLocks/>
            </p:cNvCxnSpPr>
            <p:nvPr/>
          </p:nvCxnSpPr>
          <p:spPr>
            <a:xfrm>
              <a:off x="1839082" y="6377271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360E2B-D872-2A41-9DB4-2D35F479C8A2}"/>
                </a:ext>
              </a:extLst>
            </p:cNvPr>
            <p:cNvSpPr txBox="1"/>
            <p:nvPr/>
          </p:nvSpPr>
          <p:spPr>
            <a:xfrm rot="16200000">
              <a:off x="1750930" y="6139588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EA2E18-97F5-2E44-ADE8-FF2D4EB00D7C}"/>
                </a:ext>
              </a:extLst>
            </p:cNvPr>
            <p:cNvSpPr txBox="1"/>
            <p:nvPr/>
          </p:nvSpPr>
          <p:spPr>
            <a:xfrm rot="16200000">
              <a:off x="5278528" y="6136001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858C00-7A4A-D047-9F38-ACEFA0D07297}"/>
                </a:ext>
              </a:extLst>
            </p:cNvPr>
            <p:cNvSpPr/>
            <p:nvPr/>
          </p:nvSpPr>
          <p:spPr>
            <a:xfrm>
              <a:off x="2036584" y="5247497"/>
              <a:ext cx="62179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9D8FB8-AB67-1D41-A6E4-F1C67A04D9FE}"/>
                </a:ext>
              </a:extLst>
            </p:cNvPr>
            <p:cNvSpPr/>
            <p:nvPr/>
          </p:nvSpPr>
          <p:spPr>
            <a:xfrm>
              <a:off x="2864675" y="5249535"/>
              <a:ext cx="2450592" cy="355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DC63B7-CEC7-0142-A900-77A49F0FF46C}"/>
                </a:ext>
              </a:extLst>
            </p:cNvPr>
            <p:cNvSpPr/>
            <p:nvPr/>
          </p:nvSpPr>
          <p:spPr>
            <a:xfrm>
              <a:off x="2024021" y="5651871"/>
              <a:ext cx="62179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BBA9FB-6821-9F44-AE54-AA9473D3BD1E}"/>
                </a:ext>
              </a:extLst>
            </p:cNvPr>
            <p:cNvSpPr/>
            <p:nvPr/>
          </p:nvSpPr>
          <p:spPr>
            <a:xfrm>
              <a:off x="2864385" y="5651871"/>
              <a:ext cx="245059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B9C3762-C8BD-4A4E-A46C-FB039AC3566C}"/>
                </a:ext>
              </a:extLst>
            </p:cNvPr>
            <p:cNvSpPr/>
            <p:nvPr/>
          </p:nvSpPr>
          <p:spPr>
            <a:xfrm>
              <a:off x="2426293" y="5889758"/>
              <a:ext cx="621792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2B1ABB-E2D4-DC4F-9469-74A6ED701139}"/>
                </a:ext>
              </a:extLst>
            </p:cNvPr>
            <p:cNvSpPr/>
            <p:nvPr/>
          </p:nvSpPr>
          <p:spPr>
            <a:xfrm>
              <a:off x="3488753" y="5919943"/>
              <a:ext cx="142163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SRAM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9CD07E-C774-4E40-A071-40684F0E265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021" y="5615295"/>
              <a:ext cx="630936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9A154C9-071B-1441-B75D-B4AA4172B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4614" y="5615295"/>
              <a:ext cx="2460363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880170-9982-4E4B-8CFE-F5F54A8F287D}"/>
                </a:ext>
              </a:extLst>
            </p:cNvPr>
            <p:cNvGrpSpPr/>
            <p:nvPr/>
          </p:nvGrpSpPr>
          <p:grpSpPr>
            <a:xfrm>
              <a:off x="3489393" y="5790395"/>
              <a:ext cx="376078" cy="70185"/>
              <a:chOff x="8056188" y="5806349"/>
              <a:chExt cx="574030" cy="119279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C2CA5749-E2AA-F042-9234-E27654595D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A6A2C28A-5DD3-A845-87CB-2C413B201C74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2EA32B4A-3DD1-4A48-B318-542B6300908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2524E27C-A2A0-2040-80DB-5F87135BC44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D7F66B5F-3930-5E46-A00E-A301300C0C29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7401D838-BD51-2040-AE70-6CEF102AC5D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FA38FBAC-712E-2345-93E4-A11F39DD5B9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C08D8618-1C0A-9646-B2B5-3DA8327D5F70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C5FADF2A-8F92-D94F-B7D8-3594F2E07E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8BA76085-394D-D440-BD23-9E7C383ABCC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2115348F-B31E-C344-A2F4-503111F85C52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6B2E2B4A-D912-964E-A379-99CCF946EAA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6EA35C1A-F043-E74D-A8B5-0221A08ECFE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1D8AA971-8347-8F4F-9E05-BBE24F98A0C5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8928304A-C864-3442-B068-F09E686F31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83D8CE51-B721-A94C-B358-F9978BF186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E8CCBA8A-7178-B64B-8EC1-1B9D05657D3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0A7208E5-7E4E-7745-97EA-D1747B1FC5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32BA89E3-E22E-604B-9B8D-A42B339131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0B1B9252-BD36-5A41-A569-CB68DFD05D6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A5999429-465D-BC45-8B40-EEB4AD2369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2EFF770E-4E1A-A64D-B3F4-F52C0D05A6B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EE6864F2-3D6C-6E4F-ADB3-7C929CB09154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15FA5B46-8C05-F743-B860-3B8260956F2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16E8FCBD-61B3-EF42-AB68-ED101E7A765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FD3BE35B-3765-1145-9C7E-12CAA6022D4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50CD82B9-0D73-DD4D-AC0F-71979FB20885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A2067FB-C993-E345-8952-B8A05E5A5C3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9C7F49C0-19EA-9045-B215-5F9531307B7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DCE8A48A-1356-9040-9AED-C347F6C48517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29E405B0-7228-1845-8DBA-BF94F276B40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020B4DF6-F541-4748-A05F-06148120DDB5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2556B7D4-043B-BC43-BD5E-32717C648952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913F5BAA-5046-8E4E-95E1-52EF5902E3BE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3401DB9-F5A6-624F-B609-1C514DBB54FA}"/>
                </a:ext>
              </a:extLst>
            </p:cNvPr>
            <p:cNvGrpSpPr/>
            <p:nvPr/>
          </p:nvGrpSpPr>
          <p:grpSpPr>
            <a:xfrm>
              <a:off x="3878636" y="5790396"/>
              <a:ext cx="376078" cy="70185"/>
              <a:chOff x="8056188" y="5806349"/>
              <a:chExt cx="574030" cy="119279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E658CA3-7244-6D41-88F3-CFB9F296C8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5B9CA609-4990-B445-82BF-3ABC0FE1B24D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A9A0E17A-EA35-F246-9234-4E466F7A72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63855CD8-BCEB-AB4C-AA38-2CFF13A7EE3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46494CDD-C571-EA47-8521-683B12A66B10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47C454E8-163D-264B-A93C-58750EECD18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07B6F71-9E65-9F40-8D8F-214B938242F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B005C266-3F99-114A-A002-7DA6D9A4EF2E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2457835C-679A-E045-B00D-0DDC39AC782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345DF133-D7A5-134E-A5BB-2C78BB07DE5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B8FBDBAF-3603-2647-A65C-F113D4D87B0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831A15E4-03BD-4E47-BF3E-2FCC4067CCE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D7416F84-54AF-954C-A804-34F64D657B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AF6B50E3-4644-7E44-AE81-636B7CE7F993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D7240FFB-F65A-D943-ABE3-C28CDC9CFAD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7E86DE8D-1435-E547-B5B9-5D1E0D9B58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F1DEA0B6-B4F8-AC4D-8F97-031568F85A0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4615802F-BE8B-844F-9002-CDE56377F59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D7455CCB-E595-434D-A8D5-0C23616316F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FAFA2504-3552-584E-A0B6-445A788BE9F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73AA3B77-B096-CC4F-8653-53832D4E8F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FBB20A6-0B0E-4D46-A0BF-AC7966A62C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4CC3BBE7-2001-5E4D-91F2-B592D480CDC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E414B141-FAFD-FD4D-B482-E473EA7152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91175C28-93CF-3943-B826-4602FA17C1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D1170CA-A888-284F-878D-648137B29599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3B1E039B-1B51-4E42-906E-7C3636297F7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532FF5DB-6E3B-8D44-977E-A75936C4CC7A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ADBFE325-8C28-8E49-BAE6-DF40300850CF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73503BE-FDFF-6F42-9170-368F73440777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C081E824-19C0-1F4B-B9CA-0EBC5EB3374E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A7BAFBE8-FE29-4D49-BA98-D4703C591368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7261BE6-F019-0147-90CB-B40541982139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BBFD621-3E0A-9047-AE13-4ACC5BC77FDE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F6517B9-5A58-4044-B106-BF0ADA566888}"/>
                </a:ext>
              </a:extLst>
            </p:cNvPr>
            <p:cNvGrpSpPr/>
            <p:nvPr/>
          </p:nvGrpSpPr>
          <p:grpSpPr>
            <a:xfrm>
              <a:off x="4273782" y="5790396"/>
              <a:ext cx="376078" cy="70185"/>
              <a:chOff x="8056188" y="5806349"/>
              <a:chExt cx="574030" cy="119279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E3BACA0-77AF-8543-B00A-6F1237E470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42DF71BA-46A2-184E-8800-5B079A7A28D8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AF9E1CB0-D723-D14C-8242-0ACF494363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F905DF7E-3449-E64E-9263-6EFFA24729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C82369A6-85E1-A445-9E4E-0008134867DE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5F5CA415-9ECF-C744-82D7-076D33B316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29301D5C-AEB8-9A4E-BC9E-82530402B49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AC0B3F4C-81DE-944C-A556-321ECD7759D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98DA694B-EE78-4C47-9713-078B998CB0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B7E5E07A-DEC7-B245-9315-4A247FBACF6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93122678-4BB1-FD4E-8C99-EAAEF28FC832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18A655C3-15A3-1848-A50B-0D0A9456C3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02F5655D-9798-7F4F-B360-55148E1C77B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B727BCFD-4C69-C949-B68A-81C4AEE787A5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C17DF3A4-C56B-E24E-85FA-3A4D0D6885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4A63A5A7-09DA-1940-83F7-FB34AD412E4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22E96B59-7CBF-534A-B841-63C72435185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97A30BB9-6A39-E945-A0AB-2AEFA6B41AA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FD4D97EF-DE35-414C-B799-57F14AC3D2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3381F7A-49BB-C443-9367-0F58B5C32A3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B8949C31-3374-9A45-BF4D-409D4254D2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D5DC2C3-A29A-EA4C-8C41-94C2BE6F0D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769A5253-E6AC-BB47-ACCB-8F3C28E5064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859C8F43-439B-B54D-A7B2-B9447A4B117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AA7C619D-ECA6-1C42-ADDB-336AB07DB2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765B2F0-7B0D-0E47-B2AB-1A7F94E4B3C7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E2ADF22-7E58-464F-B32F-94C9A9990E73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FA18DF4-9C4A-2647-8B2A-0318BF90C04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530AB14-D4A0-9B46-98A0-5A6B18E80A07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2597A1E9-864D-8243-8C23-99FB4164C506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08AF028-C2B9-CD4A-BE06-E859FC831E3F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195334C-CD99-9D42-8013-0E6E394C96F9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77CCD10-A890-0846-838E-C2A74C922B8A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0CDC437-396D-AE4A-B629-48C42F6ACFF5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FB18A5B-D7A4-204B-B445-8F18B0A82C56}"/>
                </a:ext>
              </a:extLst>
            </p:cNvPr>
            <p:cNvGrpSpPr/>
            <p:nvPr/>
          </p:nvGrpSpPr>
          <p:grpSpPr>
            <a:xfrm>
              <a:off x="2418919" y="5790739"/>
              <a:ext cx="180640" cy="64450"/>
              <a:chOff x="2361026" y="5698040"/>
              <a:chExt cx="180640" cy="64450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45EFCCF-5855-C64A-BA75-206C332DFF03}"/>
                  </a:ext>
                </a:extLst>
              </p:cNvPr>
              <p:cNvGrpSpPr/>
              <p:nvPr/>
            </p:nvGrpSpPr>
            <p:grpSpPr>
              <a:xfrm>
                <a:off x="2361026" y="5699180"/>
                <a:ext cx="29953" cy="63026"/>
                <a:chOff x="1752599" y="1478865"/>
                <a:chExt cx="92009" cy="215565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105BF003-BE5F-2C4A-BEE8-04E76AA33265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6CC4163-5D5C-2246-A828-4E56AAA32B1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8F4CF947-1864-0E4E-86E3-1CDF890A2359}"/>
                  </a:ext>
                </a:extLst>
              </p:cNvPr>
              <p:cNvGrpSpPr/>
              <p:nvPr/>
            </p:nvGrpSpPr>
            <p:grpSpPr>
              <a:xfrm>
                <a:off x="2410639" y="5699179"/>
                <a:ext cx="29953" cy="63311"/>
                <a:chOff x="1752599" y="1477891"/>
                <a:chExt cx="92009" cy="216539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E45A8DA-475E-D94B-AB4F-10553A851F60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0469B39-7C14-5B42-8905-AAE8850B747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A7CAD066-5494-1C43-BAAF-401DE4FEDE83}"/>
                  </a:ext>
                </a:extLst>
              </p:cNvPr>
              <p:cNvGrpSpPr/>
              <p:nvPr/>
            </p:nvGrpSpPr>
            <p:grpSpPr>
              <a:xfrm>
                <a:off x="2459592" y="5702974"/>
                <a:ext cx="29953" cy="58444"/>
                <a:chOff x="1752599" y="1494537"/>
                <a:chExt cx="92009" cy="199893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1156F592-D9FF-0F44-B408-F7C71D99A203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A6EABCDF-7835-4B43-8E49-F91C63932D0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570C562-A48F-544C-99B2-3151763F9A64}"/>
                  </a:ext>
                </a:extLst>
              </p:cNvPr>
              <p:cNvGrpSpPr/>
              <p:nvPr/>
            </p:nvGrpSpPr>
            <p:grpSpPr>
              <a:xfrm>
                <a:off x="2509205" y="5702974"/>
                <a:ext cx="29953" cy="58728"/>
                <a:chOff x="1752599" y="1493567"/>
                <a:chExt cx="92009" cy="200863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46B5E51-29DD-F24F-992B-D06000D44D6F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AF8DC69D-49F1-BB4A-B5E0-57A3DA4BA30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412E935-AE18-984B-BDE7-EEF9A380A8F6}"/>
                  </a:ext>
                </a:extLst>
              </p:cNvPr>
              <p:cNvSpPr/>
              <p:nvPr/>
            </p:nvSpPr>
            <p:spPr>
              <a:xfrm>
                <a:off x="2363719" y="5698829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B5D7324-DC5B-DD40-A78B-5377AA6899DC}"/>
                  </a:ext>
                </a:extLst>
              </p:cNvPr>
              <p:cNvSpPr/>
              <p:nvPr/>
            </p:nvSpPr>
            <p:spPr>
              <a:xfrm>
                <a:off x="2413332" y="5699112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B8B7ED2-46BB-9945-8631-6EE26B42E0BA}"/>
                  </a:ext>
                </a:extLst>
              </p:cNvPr>
              <p:cNvSpPr/>
              <p:nvPr/>
            </p:nvSpPr>
            <p:spPr>
              <a:xfrm>
                <a:off x="2462285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4B06321-A327-3544-A4FF-574ECC4010CF}"/>
                  </a:ext>
                </a:extLst>
              </p:cNvPr>
              <p:cNvSpPr/>
              <p:nvPr/>
            </p:nvSpPr>
            <p:spPr>
              <a:xfrm>
                <a:off x="2511898" y="569832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032AABC-B620-0F48-8465-5052E6F001FE}"/>
                </a:ext>
              </a:extLst>
            </p:cNvPr>
            <p:cNvGrpSpPr/>
            <p:nvPr/>
          </p:nvGrpSpPr>
          <p:grpSpPr>
            <a:xfrm>
              <a:off x="2849975" y="5787726"/>
              <a:ext cx="180640" cy="69901"/>
              <a:chOff x="2556464" y="5692305"/>
              <a:chExt cx="180640" cy="6990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BB536B3-AB01-1E4E-B7F4-AAB4FB1EDCEA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CD7729D5-FED1-A34E-8A8A-ED43C17D46E4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993D0B6-C77B-A247-9A90-A45C61D33F5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42E7158-220F-AE49-A025-F334C4270C0E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4FCBB9B-9D4D-BD42-9BA8-2C7B85A9942C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287BCAC-04E8-3945-AFF5-33016CC0A6A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6541370-712A-2F4C-AAFE-CC065F778832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83359B3-CE50-9646-A67A-69D3E94832E8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713904E-AA8E-CE47-A09D-1946203093D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66B7A42-9B09-5F44-B30A-4A6AF6B72064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9133F88C-49A4-0242-A004-1F997A28CEEA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FB01F59D-1CDF-694D-B5B1-46FA7AE38E4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807608F-CEF9-A341-9731-630EAD0A51CE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E3592E5-335B-C845-84FE-96AFD3E3FBEF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7F32AC9-00F1-2042-874A-6C784EFC0227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1C57AF5-CA6E-454F-98FA-6F6FC743B2E6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CB2D88-5AC9-D74A-A5CF-7BB603E5C5EE}"/>
                </a:ext>
              </a:extLst>
            </p:cNvPr>
            <p:cNvGrpSpPr/>
            <p:nvPr/>
          </p:nvGrpSpPr>
          <p:grpSpPr>
            <a:xfrm>
              <a:off x="4673895" y="5790680"/>
              <a:ext cx="180640" cy="69901"/>
              <a:chOff x="2556464" y="5692305"/>
              <a:chExt cx="180640" cy="69901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A168A50-BD48-884A-9010-F209D11704E4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0B78EBE-5EA8-FA4E-91E9-6076CB303B8B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08ECA10-EF65-1F4A-BAC4-8AD5EB11491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AA34BA7-1A6B-1B42-86F5-474AD82E25E7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193107EA-827E-CA42-B0CA-6B68ECF14F68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BA0E937-A10E-244C-A4EF-E6FD6BADAC3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0F6FCC2-00CC-174D-806C-E52745F5ABBE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C1A04D1-756E-F949-A435-67B0F0BACD31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644332F-55F4-2B49-933B-F92B56F455A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62C6AF5-CC1D-7B43-9C7D-FD6535349A51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E38A1E38-0EFC-9449-B1CA-AF444B4D071D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1615DC0-C572-A049-8530-5A0834222A6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820D673-10CE-9540-88C9-39DB5AC7849B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8E4A295-D420-1A47-8779-380C50767A83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8C9AF09-23DC-4A4E-9E96-D5F237DCA3F5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DD6055E-C686-E148-9E19-D680CC912A39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6ABB918-BB51-3B42-87AA-67E577EDC96A}"/>
                </a:ext>
              </a:extLst>
            </p:cNvPr>
            <p:cNvCxnSpPr>
              <a:cxnSpLocks/>
            </p:cNvCxnSpPr>
            <p:nvPr/>
          </p:nvCxnSpPr>
          <p:spPr>
            <a:xfrm>
              <a:off x="2036584" y="5645134"/>
              <a:ext cx="62179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E1A220-3600-3B41-AE85-4126F855C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8466" y="5636084"/>
              <a:ext cx="2460363" cy="8327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38D230-20B9-8D4F-962B-4AA4667BE1CE}"/>
                </a:ext>
              </a:extLst>
            </p:cNvPr>
            <p:cNvSpPr/>
            <p:nvPr/>
          </p:nvSpPr>
          <p:spPr>
            <a:xfrm>
              <a:off x="2428306" y="5856807"/>
              <a:ext cx="621792" cy="45719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BB752CD-1159-8D41-97AD-28E8699BE13A}"/>
                </a:ext>
              </a:extLst>
            </p:cNvPr>
            <p:cNvSpPr/>
            <p:nvPr/>
          </p:nvSpPr>
          <p:spPr>
            <a:xfrm>
              <a:off x="3488753" y="5856807"/>
              <a:ext cx="1421630" cy="63136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68BEC56-A023-5D47-A2A1-9F3AEDFEAAC3}"/>
              </a:ext>
            </a:extLst>
          </p:cNvPr>
          <p:cNvGrpSpPr/>
          <p:nvPr/>
        </p:nvGrpSpPr>
        <p:grpSpPr>
          <a:xfrm>
            <a:off x="1364526" y="4989511"/>
            <a:ext cx="3893274" cy="1187529"/>
            <a:chOff x="6769847" y="5253192"/>
            <a:chExt cx="3893274" cy="1187529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A6A30837-5EC7-9A43-B343-6DF1F061E3EA}"/>
                </a:ext>
              </a:extLst>
            </p:cNvPr>
            <p:cNvGrpSpPr/>
            <p:nvPr/>
          </p:nvGrpSpPr>
          <p:grpSpPr>
            <a:xfrm>
              <a:off x="7670322" y="5801317"/>
              <a:ext cx="182881" cy="425642"/>
              <a:chOff x="6671104" y="5584913"/>
              <a:chExt cx="182881" cy="425642"/>
            </a:xfrm>
          </p:grpSpPr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8E8037E8-1C6E-CB4F-B88F-A9C776403C0E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5EC9F7A3-0546-9146-AE29-131EC3A905CD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BB6F8013-7356-B943-9FC3-8AFB04851AB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256D0937-66B2-C341-BECE-BD965A37E35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5" name="Rounded Rectangle 424">
                <a:extLst>
                  <a:ext uri="{FF2B5EF4-FFF2-40B4-BE49-F238E27FC236}">
                    <a16:creationId xmlns:a16="http://schemas.microsoft.com/office/drawing/2014/main" id="{AC3B749C-7D52-B947-8940-9305295824A5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9368E55-6672-9D49-A076-DE24A00FB8EE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CAFF2E11-0FE4-2D41-950F-913617D69D64}"/>
                </a:ext>
              </a:extLst>
            </p:cNvPr>
            <p:cNvGrpSpPr/>
            <p:nvPr/>
          </p:nvGrpSpPr>
          <p:grpSpPr>
            <a:xfrm>
              <a:off x="7475808" y="5796952"/>
              <a:ext cx="182881" cy="425642"/>
              <a:chOff x="6671104" y="5584913"/>
              <a:chExt cx="182881" cy="425642"/>
            </a:xfrm>
          </p:grpSpPr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FEDBB824-04C7-6E4D-B65E-EE20FD13B65D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FD67D238-19DC-9748-9757-73D6C61AFF4F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3EAF521E-BAD4-E14A-89B4-7C4CCE09B09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992B9BA7-F4CD-864E-8F81-46060FE14F1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9" name="Rounded Rectangle 418">
                <a:extLst>
                  <a:ext uri="{FF2B5EF4-FFF2-40B4-BE49-F238E27FC236}">
                    <a16:creationId xmlns:a16="http://schemas.microsoft.com/office/drawing/2014/main" id="{6BA98AD7-4A4B-B149-A790-2D516483059F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217A5F9-424A-6D4A-8B39-EB26867B268D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5189CF6-A4F3-8B41-82CD-CB44E6BBE030}"/>
                </a:ext>
              </a:extLst>
            </p:cNvPr>
            <p:cNvGrpSpPr/>
            <p:nvPr/>
          </p:nvGrpSpPr>
          <p:grpSpPr>
            <a:xfrm>
              <a:off x="10161296" y="5798175"/>
              <a:ext cx="182881" cy="425642"/>
              <a:chOff x="6671104" y="5584913"/>
              <a:chExt cx="182881" cy="42564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7A8C688D-538F-1848-AEF7-1D125AC4DB2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BCF3F97E-26C1-6A44-8440-515321BD1D1B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5EE90ABF-81FB-5844-A5DF-762F490C71D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87092787-B90D-3645-9041-6E81505D1EC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3" name="Rounded Rectangle 412">
                <a:extLst>
                  <a:ext uri="{FF2B5EF4-FFF2-40B4-BE49-F238E27FC236}">
                    <a16:creationId xmlns:a16="http://schemas.microsoft.com/office/drawing/2014/main" id="{DF810E59-A54E-C641-9185-AC4CB221C68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E7D5F245-20CD-6340-A18C-CD11D27B1AED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E3FC435-BEF5-9541-907D-50E2102C9965}"/>
                </a:ext>
              </a:extLst>
            </p:cNvPr>
            <p:cNvGrpSpPr/>
            <p:nvPr/>
          </p:nvGrpSpPr>
          <p:grpSpPr>
            <a:xfrm>
              <a:off x="9966782" y="5793810"/>
              <a:ext cx="182881" cy="425642"/>
              <a:chOff x="6671104" y="5584913"/>
              <a:chExt cx="182881" cy="425642"/>
            </a:xfrm>
          </p:grpSpPr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B06F4606-4F96-374F-A220-D4CE934995B1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9BF4A67C-C0E6-2D40-B581-7E289BE55ACD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1C955E5C-98D7-B646-BF96-D16EF36869C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5F4B09F6-1CE6-3046-951D-0DD8FCDEF22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7" name="Rounded Rectangle 406">
                <a:extLst>
                  <a:ext uri="{FF2B5EF4-FFF2-40B4-BE49-F238E27FC236}">
                    <a16:creationId xmlns:a16="http://schemas.microsoft.com/office/drawing/2014/main" id="{EE35747D-BCF5-7E44-8471-553548142D8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11F19F71-7789-244D-9640-416263E3A287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7849B48A-6323-BF44-A99A-C5BAEE61D71C}"/>
                </a:ext>
              </a:extLst>
            </p:cNvPr>
            <p:cNvGrpSpPr/>
            <p:nvPr/>
          </p:nvGrpSpPr>
          <p:grpSpPr>
            <a:xfrm>
              <a:off x="8234610" y="5913300"/>
              <a:ext cx="192991" cy="303276"/>
              <a:chOff x="7274609" y="5706308"/>
              <a:chExt cx="192991" cy="303276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84D64AEF-825F-EE45-9956-622A73ED6FE4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4EC4FCFC-F856-9547-9D49-C6AD282F1189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0946C44D-97DD-9B4C-B8DA-BB44D395CB0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B85DBD82-68D3-AE4C-AA0D-AB046D3F04B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2" name="Rounded Rectangle 401">
                <a:extLst>
                  <a:ext uri="{FF2B5EF4-FFF2-40B4-BE49-F238E27FC236}">
                    <a16:creationId xmlns:a16="http://schemas.microsoft.com/office/drawing/2014/main" id="{5DA99409-1B26-6B4F-B975-0B44FD69647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29B0412-6F35-5A45-821B-40D8881D9D39}"/>
                </a:ext>
              </a:extLst>
            </p:cNvPr>
            <p:cNvGrpSpPr/>
            <p:nvPr/>
          </p:nvGrpSpPr>
          <p:grpSpPr>
            <a:xfrm>
              <a:off x="8997433" y="5917771"/>
              <a:ext cx="192991" cy="303276"/>
              <a:chOff x="7274609" y="5706308"/>
              <a:chExt cx="192991" cy="303276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DA3C8E03-76D5-2548-96CF-1554C0B9CC66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CCE71730-56D0-394F-B8C7-2C7892A6125C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B5AF4E44-6E83-9D49-AF8D-686EA71479B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0509ED92-822F-004A-BF61-17AA0A06F3E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7" name="Rounded Rectangle 396">
                <a:extLst>
                  <a:ext uri="{FF2B5EF4-FFF2-40B4-BE49-F238E27FC236}">
                    <a16:creationId xmlns:a16="http://schemas.microsoft.com/office/drawing/2014/main" id="{5B1A4974-5ADD-0245-8CDD-9EB8A04A336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84F8EE34-6BAF-C344-A53D-F07FCA0A3C81}"/>
                </a:ext>
              </a:extLst>
            </p:cNvPr>
            <p:cNvGrpSpPr/>
            <p:nvPr/>
          </p:nvGrpSpPr>
          <p:grpSpPr>
            <a:xfrm>
              <a:off x="9211382" y="5912785"/>
              <a:ext cx="192991" cy="303276"/>
              <a:chOff x="7274609" y="5706308"/>
              <a:chExt cx="192991" cy="303276"/>
            </a:xfrm>
          </p:grpSpPr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07C41F48-BEFE-3D47-9348-D75C604DF0F2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D854BE2C-2B2B-554D-ACC7-F331E8D703A4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710C0715-D800-F046-B1F5-4C6404E6F4C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286A78A2-7CA1-5F41-A191-9C5D663AA7E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2" name="Rounded Rectangle 391">
                <a:extLst>
                  <a:ext uri="{FF2B5EF4-FFF2-40B4-BE49-F238E27FC236}">
                    <a16:creationId xmlns:a16="http://schemas.microsoft.com/office/drawing/2014/main" id="{9DA1E2B6-9BA3-8545-9F69-E9D795AFDBA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089CA137-8637-9747-B42F-02BDEAA3C674}"/>
                </a:ext>
              </a:extLst>
            </p:cNvPr>
            <p:cNvGrpSpPr/>
            <p:nvPr/>
          </p:nvGrpSpPr>
          <p:grpSpPr>
            <a:xfrm>
              <a:off x="9745377" y="5789050"/>
              <a:ext cx="182881" cy="425642"/>
              <a:chOff x="6671104" y="5584913"/>
              <a:chExt cx="182881" cy="425642"/>
            </a:xfrm>
          </p:grpSpPr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8BF582CB-AD37-7B42-8CF6-31A032A63358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A3FC439C-4D84-A64F-A2A3-B74D5E98C46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C440C8B1-2A97-4E4E-B518-1D720450A96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CB996360-33F9-4D47-AB54-DDC84912D52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6" name="Rounded Rectangle 385">
                <a:extLst>
                  <a:ext uri="{FF2B5EF4-FFF2-40B4-BE49-F238E27FC236}">
                    <a16:creationId xmlns:a16="http://schemas.microsoft.com/office/drawing/2014/main" id="{01BB824A-9B2B-3A4F-95B5-5ABAA12AF9DF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D9B29ABD-8FC4-FA4C-A5B4-1AD86241B751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54528CF1-5C22-5841-8610-6238D0603F00}"/>
                </a:ext>
              </a:extLst>
            </p:cNvPr>
            <p:cNvGrpSpPr/>
            <p:nvPr/>
          </p:nvGrpSpPr>
          <p:grpSpPr>
            <a:xfrm>
              <a:off x="9550863" y="5784685"/>
              <a:ext cx="182881" cy="425642"/>
              <a:chOff x="6671104" y="5584913"/>
              <a:chExt cx="182881" cy="425642"/>
            </a:xfrm>
          </p:grpSpPr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0E483CFD-1ADF-2C43-944B-0846ACD9090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1D427DB7-8BFD-224C-BDE2-C605B051BC40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08696359-4ED1-E142-AB0F-7807AC1DB8B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43EE20CF-F38C-574C-8486-D5D3FBFEA4A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0" name="Rounded Rectangle 379">
                <a:extLst>
                  <a:ext uri="{FF2B5EF4-FFF2-40B4-BE49-F238E27FC236}">
                    <a16:creationId xmlns:a16="http://schemas.microsoft.com/office/drawing/2014/main" id="{3EAA51A3-77DA-EC4D-9D56-DB15897E892D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C540257B-569E-2A44-862D-CFCFB2D5CCE6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1299C273-E1D8-A249-A98B-05A9EEC713F4}"/>
                </a:ext>
              </a:extLst>
            </p:cNvPr>
            <p:cNvGrpSpPr/>
            <p:nvPr/>
          </p:nvGrpSpPr>
          <p:grpSpPr>
            <a:xfrm>
              <a:off x="7263042" y="5794750"/>
              <a:ext cx="182881" cy="425642"/>
              <a:chOff x="6671104" y="5584913"/>
              <a:chExt cx="182881" cy="425642"/>
            </a:xfrm>
          </p:grpSpPr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D55BB498-2574-9D4A-AF2D-6D0462F4490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A2B031E5-F5AF-1742-8DF0-6480F1BA511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501E55E0-E86B-FF49-B085-FE06B241F18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E961CA62-4412-E446-A1D3-2B7E3EE3EBA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4" name="Rounded Rectangle 373">
                <a:extLst>
                  <a:ext uri="{FF2B5EF4-FFF2-40B4-BE49-F238E27FC236}">
                    <a16:creationId xmlns:a16="http://schemas.microsoft.com/office/drawing/2014/main" id="{D3A0F887-0684-1D4E-A1CB-DE829DA9D680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2465196B-07E8-C04E-8674-AA39C1E35FBA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4E7AAA95-F3A2-BD4E-8599-9BC06BE011D8}"/>
                </a:ext>
              </a:extLst>
            </p:cNvPr>
            <p:cNvGrpSpPr/>
            <p:nvPr/>
          </p:nvGrpSpPr>
          <p:grpSpPr>
            <a:xfrm>
              <a:off x="7068528" y="5790385"/>
              <a:ext cx="182881" cy="425642"/>
              <a:chOff x="6671104" y="5584913"/>
              <a:chExt cx="182881" cy="425642"/>
            </a:xfrm>
          </p:grpSpPr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3FA8BC48-36F5-E74F-A281-EB9DC446002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CEB8608F-5942-104B-9529-37DB446313A6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CADB2AF8-B26E-D847-AA59-F7E20FE9C2C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EDFE24DD-5352-9B4B-A1AF-557FC8402FF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8" name="Rounded Rectangle 367">
                <a:extLst>
                  <a:ext uri="{FF2B5EF4-FFF2-40B4-BE49-F238E27FC236}">
                    <a16:creationId xmlns:a16="http://schemas.microsoft.com/office/drawing/2014/main" id="{D77B04DA-F320-D14C-98EF-D3BDB0FC1C8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0B4EDB5A-C3BB-D240-999D-2CAE1D03C5A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5458D683-84C9-B54B-A18B-755FA9C3316B}"/>
                </a:ext>
              </a:extLst>
            </p:cNvPr>
            <p:cNvGrpSpPr/>
            <p:nvPr/>
          </p:nvGrpSpPr>
          <p:grpSpPr>
            <a:xfrm>
              <a:off x="8020661" y="5918286"/>
              <a:ext cx="192991" cy="303276"/>
              <a:chOff x="7274609" y="5706308"/>
              <a:chExt cx="192991" cy="303276"/>
            </a:xfrm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AEA9716F-6E15-F74F-96C2-649D0FEE894E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7E067B53-E467-054D-ABAC-2CE00E231DC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3ABFC3C1-0979-9E4C-930D-FE3778879D2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FE88090D-9466-5640-8B08-C654204C7BB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3" name="Rounded Rectangle 362">
                <a:extLst>
                  <a:ext uri="{FF2B5EF4-FFF2-40B4-BE49-F238E27FC236}">
                    <a16:creationId xmlns:a16="http://schemas.microsoft.com/office/drawing/2014/main" id="{7CF10936-0BA8-C646-A399-4B4C420DAA77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70D2C24-A07B-3949-AA29-E8D88AEA1601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6370627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D815F43D-6C10-BC4C-8822-CC7DA1B66023}"/>
                </a:ext>
              </a:extLst>
            </p:cNvPr>
            <p:cNvSpPr txBox="1"/>
            <p:nvPr/>
          </p:nvSpPr>
          <p:spPr>
            <a:xfrm>
              <a:off x="6769847" y="6132944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6D288FBC-1DE7-BA40-B0AE-69197F683AC4}"/>
                </a:ext>
              </a:extLst>
            </p:cNvPr>
            <p:cNvSpPr txBox="1"/>
            <p:nvPr/>
          </p:nvSpPr>
          <p:spPr>
            <a:xfrm>
              <a:off x="10297445" y="6129357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19F4224-2DB9-5C40-92BD-677F34072B30}"/>
                </a:ext>
              </a:extLst>
            </p:cNvPr>
            <p:cNvSpPr/>
            <p:nvPr/>
          </p:nvSpPr>
          <p:spPr>
            <a:xfrm>
              <a:off x="7067455" y="5253192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 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C09E3FF-CDA6-0B4F-9ABF-62FB600AF3F0}"/>
                </a:ext>
              </a:extLst>
            </p:cNvPr>
            <p:cNvSpPr/>
            <p:nvPr/>
          </p:nvSpPr>
          <p:spPr>
            <a:xfrm>
              <a:off x="8908569" y="5255229"/>
              <a:ext cx="1435608" cy="552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C1BA74C7-EE2A-5141-8C48-08F3663B5F5E}"/>
                </a:ext>
              </a:extLst>
            </p:cNvPr>
            <p:cNvSpPr/>
            <p:nvPr/>
          </p:nvSpPr>
          <p:spPr>
            <a:xfrm>
              <a:off x="7054892" y="5657566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BB82F718-4C5D-3340-A634-CD411D8E7184}"/>
                </a:ext>
              </a:extLst>
            </p:cNvPr>
            <p:cNvSpPr/>
            <p:nvPr/>
          </p:nvSpPr>
          <p:spPr>
            <a:xfrm>
              <a:off x="8004567" y="5929093"/>
              <a:ext cx="142163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SRAM</a:t>
              </a:r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5B0CA86-A934-BD40-AC95-954FADCDBA2C}"/>
                </a:ext>
              </a:extLst>
            </p:cNvPr>
            <p:cNvCxnSpPr>
              <a:cxnSpLocks/>
            </p:cNvCxnSpPr>
            <p:nvPr/>
          </p:nvCxnSpPr>
          <p:spPr>
            <a:xfrm>
              <a:off x="7054892" y="5620990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5F524E78-F8B5-9A44-92E5-E5C39CAC05D3}"/>
                </a:ext>
              </a:extLst>
            </p:cNvPr>
            <p:cNvGrpSpPr/>
            <p:nvPr/>
          </p:nvGrpSpPr>
          <p:grpSpPr>
            <a:xfrm>
              <a:off x="8039138" y="5791085"/>
              <a:ext cx="376078" cy="70185"/>
              <a:chOff x="8056188" y="5806349"/>
              <a:chExt cx="574030" cy="119279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8EFB2285-D6C0-F146-8612-41BB9544BF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825B4B01-4B35-8841-AADB-88A9E323F17D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F9402EB9-97DF-FD40-AF35-7F5EEB8A1CD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547F4677-1B68-3146-B97C-D33BF88478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03AF7DDC-93A8-7E41-85EA-67487665811C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4F975C28-D66B-8248-BB4D-A6FC1844391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76C179E0-A3D2-FF48-BA47-3CACD40172A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67771FFA-FBF0-734D-AA7F-63DD90F5E4D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28562F32-5E5E-B84A-A272-5DFE5C5C06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8AE061B3-9F7F-694B-B528-76BBB75DA42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41F6EF87-D251-F94E-918C-5CF723E1E02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7041C6D6-EE22-764D-97F7-0F6E593D7D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DC2BC52D-9483-7A44-B764-9F6C0C5AB0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B1A580EF-7F93-AC43-B7B8-B46F73AFC283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1C56A21B-DCA2-1D49-9C4E-BACA06D4F19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C2A2C3BD-5C87-5847-8538-5AD8C0CD828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B8A0E866-3B91-7041-B0F6-2B2A7E909A21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912508F7-9926-9D4C-A0BC-6F94504EE2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21B7BC6-12A4-6745-9999-B2109ECD2BB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2757EF44-A38D-2448-A855-49CBE0F5DF9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21997218-59D3-1744-9C89-6784D9E1F0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41AD5EB5-89E7-DD4C-8172-74ED9DC9CB6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551976F-A776-7A41-B083-51DD32CFF459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27FE1BA1-92A3-3146-B6D5-2494441DDDB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B8F7E592-1B53-264B-BD7B-B51199B756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1DED1A0-9E69-8645-BDCE-369BAE90BAE5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0F5DFF0B-BCA0-804E-83AC-43CAC65AA8FD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1E7D45AD-3E13-B64C-AE68-8A5791D3F12C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E8D382B4-63F3-994D-916D-8A4991798DA2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A58CA7D6-0B18-F64E-847B-C765C275A679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689CA90-991F-5746-A0D9-446ABA4380F9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45903A1C-29D6-3949-B9FC-EAE104794EC9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70D96D32-10BE-994A-B4D0-EED18EACE169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4B0FBAB4-020A-F04B-92EC-488DCAAF2FDC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B803CC6-77B8-6644-9F5B-46D171FF11F0}"/>
                </a:ext>
              </a:extLst>
            </p:cNvPr>
            <p:cNvGrpSpPr/>
            <p:nvPr/>
          </p:nvGrpSpPr>
          <p:grpSpPr>
            <a:xfrm>
              <a:off x="8922092" y="5791069"/>
              <a:ext cx="277512" cy="69901"/>
              <a:chOff x="8206635" y="5806353"/>
              <a:chExt cx="423583" cy="118797"/>
            </a:xfrm>
          </p:grpSpPr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87590EAA-69EA-E24B-8A9E-CB515575289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06635" y="5806353"/>
                <a:ext cx="419755" cy="118797"/>
                <a:chOff x="2260231" y="2130277"/>
                <a:chExt cx="844756" cy="239079"/>
              </a:xfrm>
            </p:grpSpPr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FA23B631-1E08-E941-A44E-D67DA2795878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7BA03F08-C8E2-5B4C-9D5A-FA91A52991D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2FDD3561-B5BA-E84D-BAB4-A8B065B9299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A70C856E-143F-1C4D-800F-18410B0DAD5B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180A391E-4634-0642-B788-9142E9E366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F075608D-DAC9-AB44-ADAD-55299FA4ED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7DAE2B6A-BDD2-9E44-A0FF-AEE2F226B25B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9AB5EE56-BF92-A64B-BD4D-AB62EE747A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AC8E1FDA-F2A5-9940-9442-352F781E084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B5D21A4D-9BCA-9946-95D5-A04DAFE4DD9B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5AC0C6FC-3FEF-6440-B3E3-1F89D9B1603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1E0BE1D9-1634-6041-A5DB-858A6D704F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EC90A416-8C23-BB4A-BEA8-5C7288915C5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3CEFA892-09AB-454B-828A-F52596EADA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8E834D30-C612-0144-8CEC-8FE7553BDFD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3C7590DA-F02B-1A43-AA00-FF60D6BDD832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61F6F0F9-5E34-154D-8057-4C1F11FE3D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6DDD0850-CE96-554A-AD88-E30D1FB6B2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21B0565A-39FC-5144-98DB-8D8DE3480D1C}"/>
                  </a:ext>
                </a:extLst>
              </p:cNvPr>
              <p:cNvGrpSpPr/>
              <p:nvPr/>
            </p:nvGrpSpPr>
            <p:grpSpPr>
              <a:xfrm>
                <a:off x="8210746" y="5815613"/>
                <a:ext cx="419472" cy="38171"/>
                <a:chOff x="9000676" y="5901580"/>
                <a:chExt cx="419472" cy="38171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2C025390-09AA-6A41-9120-C35E2513FE09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B451C707-2542-9F47-B2A0-71B6076E2759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46748670-E559-294A-A09C-1F8ACA473E2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F18A4288-674B-A446-A4CF-5F7F55A23C18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FB3D60BA-B08B-724F-B121-AD2D0800967E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F2A5F3F1-33BE-6D46-AD73-7177013B3B28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944923C8-B6FD-EB4F-B052-ABB771A00AAA}"/>
                </a:ext>
              </a:extLst>
            </p:cNvPr>
            <p:cNvGrpSpPr/>
            <p:nvPr/>
          </p:nvGrpSpPr>
          <p:grpSpPr>
            <a:xfrm>
              <a:off x="9223640" y="5791370"/>
              <a:ext cx="180640" cy="69901"/>
              <a:chOff x="2556464" y="5692305"/>
              <a:chExt cx="180640" cy="69901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D8E41BFD-4817-4D4D-ACFF-144C457ED38B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E7F77FE2-931A-A74A-94BD-5EBB23FF2F44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E63D1A9A-8374-9F46-9F70-2373477443A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89469D9A-7338-BE44-9F6A-47ECBBCE00C9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911BAC88-5926-FD48-98DA-814D8EE87445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CD97AE29-D6D3-8D4F-89DE-497553D8A63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871FB14E-B1F6-924F-A4D0-41CD12E41265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4F75856F-59FE-E842-95A3-779441B232FE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1D90614C-9CD9-1E44-9D12-6CBEA8F2E2E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B7A2C30C-C28A-984A-8320-4D64B8178C1B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6EE36B23-6DC8-7F4D-92DE-482C42796E23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3787903-9548-B84D-97FC-9A3AEA64D6B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22579DCA-76D9-C34E-8E0F-8F2C5B6C2281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A686155F-7AB1-B24B-986B-35082DAD4BE4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E1E688FE-868C-1543-BBA6-9402CEDE31EA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E7104B14-D3C0-9E4B-A4A4-CA5C1F5DD63D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27D968E-79BD-854D-AEE5-6A6D06B05F2E}"/>
                </a:ext>
              </a:extLst>
            </p:cNvPr>
            <p:cNvCxnSpPr>
              <a:cxnSpLocks/>
            </p:cNvCxnSpPr>
            <p:nvPr/>
          </p:nvCxnSpPr>
          <p:spPr>
            <a:xfrm>
              <a:off x="7067455" y="5650829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1B0DEF-8672-014A-BE76-1680382BCB2D}"/>
                </a:ext>
              </a:extLst>
            </p:cNvPr>
            <p:cNvSpPr/>
            <p:nvPr/>
          </p:nvSpPr>
          <p:spPr>
            <a:xfrm>
              <a:off x="8004567" y="5860651"/>
              <a:ext cx="1421630" cy="64548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1FD5BC97-8D34-DE4E-8FEA-12EA5A0A631C}"/>
              </a:ext>
            </a:extLst>
          </p:cNvPr>
          <p:cNvGrpSpPr/>
          <p:nvPr/>
        </p:nvGrpSpPr>
        <p:grpSpPr>
          <a:xfrm>
            <a:off x="5835426" y="2561035"/>
            <a:ext cx="848575" cy="837542"/>
            <a:chOff x="5770657" y="1466206"/>
            <a:chExt cx="848575" cy="837542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9F239EF8-FD19-C640-B0A6-FC6D04625001}"/>
                </a:ext>
              </a:extLst>
            </p:cNvPr>
            <p:cNvSpPr/>
            <p:nvPr/>
          </p:nvSpPr>
          <p:spPr>
            <a:xfrm>
              <a:off x="5783692" y="1466206"/>
              <a:ext cx="835540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SOC</a:t>
              </a: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8E837236-A759-0448-9904-0B2775A15636}"/>
                </a:ext>
              </a:extLst>
            </p:cNvPr>
            <p:cNvSpPr/>
            <p:nvPr/>
          </p:nvSpPr>
          <p:spPr>
            <a:xfrm>
              <a:off x="5770657" y="1922212"/>
              <a:ext cx="848575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D5641F55-8966-9C44-970C-A8597B782724}"/>
              </a:ext>
            </a:extLst>
          </p:cNvPr>
          <p:cNvGrpSpPr/>
          <p:nvPr/>
        </p:nvGrpSpPr>
        <p:grpSpPr>
          <a:xfrm>
            <a:off x="7024229" y="2708907"/>
            <a:ext cx="851570" cy="550678"/>
            <a:chOff x="8190886" y="1383620"/>
            <a:chExt cx="1411595" cy="550678"/>
          </a:xfrm>
        </p:grpSpPr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8268414C-7D74-F543-B08E-ABD13BD3A4AA}"/>
                </a:ext>
              </a:extLst>
            </p:cNvPr>
            <p:cNvSpPr/>
            <p:nvPr/>
          </p:nvSpPr>
          <p:spPr>
            <a:xfrm>
              <a:off x="8203449" y="1383620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SOC</a:t>
              </a: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3D323AA6-AEB2-544E-984E-E35C531928DB}"/>
                </a:ext>
              </a:extLst>
            </p:cNvPr>
            <p:cNvSpPr/>
            <p:nvPr/>
          </p:nvSpPr>
          <p:spPr>
            <a:xfrm>
              <a:off x="8190886" y="1787994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AA6F6C26-B5CB-D84B-A40F-7E856660F7F7}"/>
                </a:ext>
              </a:extLst>
            </p:cNvPr>
            <p:cNvCxnSpPr>
              <a:cxnSpLocks/>
            </p:cNvCxnSpPr>
            <p:nvPr/>
          </p:nvCxnSpPr>
          <p:spPr>
            <a:xfrm>
              <a:off x="8190886" y="175141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FEA56774-01C0-E244-B2D4-F2F02DA56257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49" y="1781257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3" name="Elbow Connector 642">
            <a:extLst>
              <a:ext uri="{FF2B5EF4-FFF2-40B4-BE49-F238E27FC236}">
                <a16:creationId xmlns:a16="http://schemas.microsoft.com/office/drawing/2014/main" id="{2131F923-91EE-FF4E-8076-51C99C79B68D}"/>
              </a:ext>
            </a:extLst>
          </p:cNvPr>
          <p:cNvCxnSpPr>
            <a:cxnSpLocks/>
            <a:stCxn id="429" idx="3"/>
          </p:cNvCxnSpPr>
          <p:nvPr/>
        </p:nvCxnSpPr>
        <p:spPr>
          <a:xfrm>
            <a:off x="6684001" y="2739343"/>
            <a:ext cx="343222" cy="277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Elbow Connector 645">
            <a:extLst>
              <a:ext uri="{FF2B5EF4-FFF2-40B4-BE49-F238E27FC236}">
                <a16:creationId xmlns:a16="http://schemas.microsoft.com/office/drawing/2014/main" id="{45F521E6-E124-EA4F-9690-1CB2BBB40658}"/>
              </a:ext>
            </a:extLst>
          </p:cNvPr>
          <p:cNvCxnSpPr>
            <a:cxnSpLocks/>
            <a:stCxn id="430" idx="3"/>
          </p:cNvCxnSpPr>
          <p:nvPr/>
        </p:nvCxnSpPr>
        <p:spPr>
          <a:xfrm flipV="1">
            <a:off x="6684001" y="3019864"/>
            <a:ext cx="343222" cy="18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TextBox 651">
            <a:extLst>
              <a:ext uri="{FF2B5EF4-FFF2-40B4-BE49-F238E27FC236}">
                <a16:creationId xmlns:a16="http://schemas.microsoft.com/office/drawing/2014/main" id="{BC1F5EDE-9F8B-9C45-857D-287BDD870794}"/>
              </a:ext>
            </a:extLst>
          </p:cNvPr>
          <p:cNvSpPr txBox="1"/>
          <p:nvPr/>
        </p:nvSpPr>
        <p:spPr>
          <a:xfrm>
            <a:off x="6623176" y="2138664"/>
            <a:ext cx="464871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WoW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 µm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1E66F394-EEE5-7F4D-BE82-1867367084C9}"/>
              </a:ext>
            </a:extLst>
          </p:cNvPr>
          <p:cNvGrpSpPr/>
          <p:nvPr/>
        </p:nvGrpSpPr>
        <p:grpSpPr>
          <a:xfrm>
            <a:off x="5835426" y="3538490"/>
            <a:ext cx="848575" cy="837542"/>
            <a:chOff x="5770657" y="1466206"/>
            <a:chExt cx="848575" cy="837542"/>
          </a:xfrm>
        </p:grpSpPr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9EF976D3-EE6F-0F45-8133-E0C1E73B3C66}"/>
                </a:ext>
              </a:extLst>
            </p:cNvPr>
            <p:cNvSpPr/>
            <p:nvPr/>
          </p:nvSpPr>
          <p:spPr>
            <a:xfrm>
              <a:off x="5783692" y="1466206"/>
              <a:ext cx="835540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66155045-1BFF-8345-91C0-FB49824D467F}"/>
                </a:ext>
              </a:extLst>
            </p:cNvPr>
            <p:cNvSpPr/>
            <p:nvPr/>
          </p:nvSpPr>
          <p:spPr>
            <a:xfrm>
              <a:off x="5770657" y="1922212"/>
              <a:ext cx="848575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5E6E1A04-1AEB-D547-9D84-7F27CD24EAED}"/>
              </a:ext>
            </a:extLst>
          </p:cNvPr>
          <p:cNvGrpSpPr/>
          <p:nvPr/>
        </p:nvGrpSpPr>
        <p:grpSpPr>
          <a:xfrm>
            <a:off x="7024229" y="3686362"/>
            <a:ext cx="851570" cy="550678"/>
            <a:chOff x="8190886" y="1383620"/>
            <a:chExt cx="1411595" cy="550678"/>
          </a:xfrm>
        </p:grpSpPr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648EF429-F1DE-B341-9C1E-56E9CB1BF1AC}"/>
                </a:ext>
              </a:extLst>
            </p:cNvPr>
            <p:cNvSpPr/>
            <p:nvPr/>
          </p:nvSpPr>
          <p:spPr>
            <a:xfrm>
              <a:off x="8203449" y="1383620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2D506A82-0509-8E45-AE22-84A037ADCD2F}"/>
                </a:ext>
              </a:extLst>
            </p:cNvPr>
            <p:cNvSpPr/>
            <p:nvPr/>
          </p:nvSpPr>
          <p:spPr>
            <a:xfrm>
              <a:off x="8190886" y="1787994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44CE3F22-F2DE-174C-A670-35F42CC385E6}"/>
                </a:ext>
              </a:extLst>
            </p:cNvPr>
            <p:cNvCxnSpPr>
              <a:cxnSpLocks/>
            </p:cNvCxnSpPr>
            <p:nvPr/>
          </p:nvCxnSpPr>
          <p:spPr>
            <a:xfrm>
              <a:off x="8190886" y="175141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C82B83A1-408B-1643-84C0-E90FD4E6983F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49" y="1781257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1" name="Elbow Connector 660">
            <a:extLst>
              <a:ext uri="{FF2B5EF4-FFF2-40B4-BE49-F238E27FC236}">
                <a16:creationId xmlns:a16="http://schemas.microsoft.com/office/drawing/2014/main" id="{A06B46CA-BDDC-0746-9166-29081FEE36E8}"/>
              </a:ext>
            </a:extLst>
          </p:cNvPr>
          <p:cNvCxnSpPr>
            <a:cxnSpLocks/>
            <a:stCxn id="654" idx="3"/>
          </p:cNvCxnSpPr>
          <p:nvPr/>
        </p:nvCxnSpPr>
        <p:spPr>
          <a:xfrm>
            <a:off x="6684001" y="3716798"/>
            <a:ext cx="343222" cy="277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Elbow Connector 661">
            <a:extLst>
              <a:ext uri="{FF2B5EF4-FFF2-40B4-BE49-F238E27FC236}">
                <a16:creationId xmlns:a16="http://schemas.microsoft.com/office/drawing/2014/main" id="{0E76E145-3E71-C04E-8E91-C31D86FF61A5}"/>
              </a:ext>
            </a:extLst>
          </p:cNvPr>
          <p:cNvCxnSpPr>
            <a:cxnSpLocks/>
            <a:stCxn id="655" idx="3"/>
          </p:cNvCxnSpPr>
          <p:nvPr/>
        </p:nvCxnSpPr>
        <p:spPr>
          <a:xfrm flipV="1">
            <a:off x="6684001" y="3997319"/>
            <a:ext cx="343222" cy="18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FA0F4EB6-BC65-2B48-9764-C51975AE2D1C}"/>
              </a:ext>
            </a:extLst>
          </p:cNvPr>
          <p:cNvSpPr txBox="1"/>
          <p:nvPr/>
        </p:nvSpPr>
        <p:spPr>
          <a:xfrm>
            <a:off x="6633526" y="4219029"/>
            <a:ext cx="50494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WoW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 µm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463EF3D6-629A-AD4E-A556-412FEEA7E5BC}"/>
              </a:ext>
            </a:extLst>
          </p:cNvPr>
          <p:cNvSpPr/>
          <p:nvPr/>
        </p:nvSpPr>
        <p:spPr>
          <a:xfrm>
            <a:off x="5819271" y="4671422"/>
            <a:ext cx="852795" cy="359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18A CPU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B6025605-E40D-A54B-A799-4930382C3A8B}"/>
              </a:ext>
            </a:extLst>
          </p:cNvPr>
          <p:cNvSpPr/>
          <p:nvPr/>
        </p:nvSpPr>
        <p:spPr>
          <a:xfrm>
            <a:off x="5835426" y="1643104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3A7BF3CF-BE0E-F84E-943E-298ECB6BBBFA}"/>
              </a:ext>
            </a:extLst>
          </p:cNvPr>
          <p:cNvSpPr/>
          <p:nvPr/>
        </p:nvSpPr>
        <p:spPr>
          <a:xfrm>
            <a:off x="7527589" y="1646112"/>
            <a:ext cx="852796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68" name="Elbow Connector 667">
            <a:extLst>
              <a:ext uri="{FF2B5EF4-FFF2-40B4-BE49-F238E27FC236}">
                <a16:creationId xmlns:a16="http://schemas.microsoft.com/office/drawing/2014/main" id="{FF770F6F-6083-BF44-A536-5644891E2431}"/>
              </a:ext>
            </a:extLst>
          </p:cNvPr>
          <p:cNvCxnSpPr>
            <a:cxnSpLocks/>
            <a:stCxn id="601" idx="3"/>
            <a:endCxn id="667" idx="2"/>
          </p:cNvCxnSpPr>
          <p:nvPr/>
        </p:nvCxnSpPr>
        <p:spPr>
          <a:xfrm flipV="1">
            <a:off x="7875799" y="2073992"/>
            <a:ext cx="78188" cy="81322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Elbow Connector 671">
            <a:extLst>
              <a:ext uri="{FF2B5EF4-FFF2-40B4-BE49-F238E27FC236}">
                <a16:creationId xmlns:a16="http://schemas.microsoft.com/office/drawing/2014/main" id="{80B214F6-B74B-9F4E-A07F-D2B886001607}"/>
              </a:ext>
            </a:extLst>
          </p:cNvPr>
          <p:cNvCxnSpPr>
            <a:cxnSpLocks/>
            <a:stCxn id="657" idx="3"/>
            <a:endCxn id="667" idx="2"/>
          </p:cNvCxnSpPr>
          <p:nvPr/>
        </p:nvCxnSpPr>
        <p:spPr>
          <a:xfrm flipV="1">
            <a:off x="7875799" y="2073992"/>
            <a:ext cx="78188" cy="179067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Elbow Connector 675">
            <a:extLst>
              <a:ext uri="{FF2B5EF4-FFF2-40B4-BE49-F238E27FC236}">
                <a16:creationId xmlns:a16="http://schemas.microsoft.com/office/drawing/2014/main" id="{97F989E4-4349-F447-94DE-89E2EC8AF37E}"/>
              </a:ext>
            </a:extLst>
          </p:cNvPr>
          <p:cNvCxnSpPr>
            <a:cxnSpLocks/>
            <a:stCxn id="664" idx="3"/>
            <a:endCxn id="667" idx="2"/>
          </p:cNvCxnSpPr>
          <p:nvPr/>
        </p:nvCxnSpPr>
        <p:spPr>
          <a:xfrm flipV="1">
            <a:off x="6672066" y="2073992"/>
            <a:ext cx="1281921" cy="277716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CE888728-D3B9-1849-8829-9349B0A34F7E}"/>
              </a:ext>
            </a:extLst>
          </p:cNvPr>
          <p:cNvCxnSpPr>
            <a:cxnSpLocks/>
            <a:stCxn id="665" idx="3"/>
            <a:endCxn id="667" idx="1"/>
          </p:cNvCxnSpPr>
          <p:nvPr/>
        </p:nvCxnSpPr>
        <p:spPr>
          <a:xfrm>
            <a:off x="6688221" y="1858548"/>
            <a:ext cx="839368" cy="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Rectangle 696">
            <a:extLst>
              <a:ext uri="{FF2B5EF4-FFF2-40B4-BE49-F238E27FC236}">
                <a16:creationId xmlns:a16="http://schemas.microsoft.com/office/drawing/2014/main" id="{919E1E6A-246F-314F-A5E1-18340EC1A3A4}"/>
              </a:ext>
            </a:extLst>
          </p:cNvPr>
          <p:cNvSpPr/>
          <p:nvPr/>
        </p:nvSpPr>
        <p:spPr>
          <a:xfrm>
            <a:off x="10166973" y="1644607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698" name="Straight Arrow Connector 697">
            <a:extLst>
              <a:ext uri="{FF2B5EF4-FFF2-40B4-BE49-F238E27FC236}">
                <a16:creationId xmlns:a16="http://schemas.microsoft.com/office/drawing/2014/main" id="{0B007094-EEA1-204C-904A-81A47962E2AF}"/>
              </a:ext>
            </a:extLst>
          </p:cNvPr>
          <p:cNvCxnSpPr>
            <a:cxnSpLocks/>
            <a:stCxn id="709" idx="3"/>
            <a:endCxn id="697" idx="1"/>
          </p:cNvCxnSpPr>
          <p:nvPr/>
        </p:nvCxnSpPr>
        <p:spPr>
          <a:xfrm flipV="1">
            <a:off x="9905177" y="1858547"/>
            <a:ext cx="261796" cy="9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1" name="Rectangle 700">
            <a:extLst>
              <a:ext uri="{FF2B5EF4-FFF2-40B4-BE49-F238E27FC236}">
                <a16:creationId xmlns:a16="http://schemas.microsoft.com/office/drawing/2014/main" id="{CF135874-DEF5-CB4A-872D-EAE03441A2C5}"/>
              </a:ext>
            </a:extLst>
          </p:cNvPr>
          <p:cNvSpPr/>
          <p:nvPr/>
        </p:nvSpPr>
        <p:spPr>
          <a:xfrm>
            <a:off x="9195185" y="2702782"/>
            <a:ext cx="710815" cy="362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N6 SRAM</a:t>
            </a: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D867A5B7-1514-4347-B6E4-3D6F13E12ADF}"/>
              </a:ext>
            </a:extLst>
          </p:cNvPr>
          <p:cNvSpPr/>
          <p:nvPr/>
        </p:nvSpPr>
        <p:spPr>
          <a:xfrm>
            <a:off x="9168918" y="3244421"/>
            <a:ext cx="736258" cy="3627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Bridge</a:t>
            </a:r>
          </a:p>
        </p:txBody>
      </p:sp>
      <p:cxnSp>
        <p:nvCxnSpPr>
          <p:cNvPr id="703" name="Elbow Connector 702">
            <a:extLst>
              <a:ext uri="{FF2B5EF4-FFF2-40B4-BE49-F238E27FC236}">
                <a16:creationId xmlns:a16="http://schemas.microsoft.com/office/drawing/2014/main" id="{7EC563E9-2893-5944-B834-83E838F66204}"/>
              </a:ext>
            </a:extLst>
          </p:cNvPr>
          <p:cNvCxnSpPr>
            <a:cxnSpLocks/>
            <a:stCxn id="701" idx="3"/>
            <a:endCxn id="697" idx="2"/>
          </p:cNvCxnSpPr>
          <p:nvPr/>
        </p:nvCxnSpPr>
        <p:spPr>
          <a:xfrm flipV="1">
            <a:off x="9906000" y="2072487"/>
            <a:ext cx="873980" cy="81166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Elbow Connector 705">
            <a:extLst>
              <a:ext uri="{FF2B5EF4-FFF2-40B4-BE49-F238E27FC236}">
                <a16:creationId xmlns:a16="http://schemas.microsoft.com/office/drawing/2014/main" id="{D3D438C6-2BBD-9944-82E8-63880A603E1C}"/>
              </a:ext>
            </a:extLst>
          </p:cNvPr>
          <p:cNvCxnSpPr>
            <a:cxnSpLocks/>
            <a:stCxn id="702" idx="3"/>
            <a:endCxn id="697" idx="2"/>
          </p:cNvCxnSpPr>
          <p:nvPr/>
        </p:nvCxnSpPr>
        <p:spPr>
          <a:xfrm flipV="1">
            <a:off x="9905176" y="2072487"/>
            <a:ext cx="874804" cy="135330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Rectangle 708">
            <a:extLst>
              <a:ext uri="{FF2B5EF4-FFF2-40B4-BE49-F238E27FC236}">
                <a16:creationId xmlns:a16="http://schemas.microsoft.com/office/drawing/2014/main" id="{22201979-437F-9E4E-8436-28927B56A81F}"/>
              </a:ext>
            </a:extLst>
          </p:cNvPr>
          <p:cNvSpPr/>
          <p:nvPr/>
        </p:nvSpPr>
        <p:spPr>
          <a:xfrm>
            <a:off x="8679163" y="1653611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Cu Pillar Platting</a:t>
            </a:r>
          </a:p>
        </p:txBody>
      </p:sp>
      <p:cxnSp>
        <p:nvCxnSpPr>
          <p:cNvPr id="716" name="Straight Arrow Connector 715">
            <a:extLst>
              <a:ext uri="{FF2B5EF4-FFF2-40B4-BE49-F238E27FC236}">
                <a16:creationId xmlns:a16="http://schemas.microsoft.com/office/drawing/2014/main" id="{85443D79-5152-7249-99D7-8B496DB765FB}"/>
              </a:ext>
            </a:extLst>
          </p:cNvPr>
          <p:cNvCxnSpPr>
            <a:cxnSpLocks/>
            <a:stCxn id="667" idx="3"/>
            <a:endCxn id="709" idx="1"/>
          </p:cNvCxnSpPr>
          <p:nvPr/>
        </p:nvCxnSpPr>
        <p:spPr>
          <a:xfrm>
            <a:off x="8380385" y="1860052"/>
            <a:ext cx="298778" cy="7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4" name="Rectangle 723">
            <a:extLst>
              <a:ext uri="{FF2B5EF4-FFF2-40B4-BE49-F238E27FC236}">
                <a16:creationId xmlns:a16="http://schemas.microsoft.com/office/drawing/2014/main" id="{FB4A1765-6BFF-7B49-8CB6-E7C4198F51CA}"/>
              </a:ext>
            </a:extLst>
          </p:cNvPr>
          <p:cNvSpPr/>
          <p:nvPr/>
        </p:nvSpPr>
        <p:spPr>
          <a:xfrm>
            <a:off x="9841448" y="4296520"/>
            <a:ext cx="1551539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RDL, Bumping</a:t>
            </a:r>
          </a:p>
        </p:txBody>
      </p:sp>
      <p:cxnSp>
        <p:nvCxnSpPr>
          <p:cNvPr id="725" name="Elbow Connector 724">
            <a:extLst>
              <a:ext uri="{FF2B5EF4-FFF2-40B4-BE49-F238E27FC236}">
                <a16:creationId xmlns:a16="http://schemas.microsoft.com/office/drawing/2014/main" id="{7BE87C79-0E5B-9C40-8A0A-0D76D668B195}"/>
              </a:ext>
            </a:extLst>
          </p:cNvPr>
          <p:cNvCxnSpPr>
            <a:cxnSpLocks/>
            <a:stCxn id="697" idx="3"/>
            <a:endCxn id="724" idx="3"/>
          </p:cNvCxnSpPr>
          <p:nvPr/>
        </p:nvCxnSpPr>
        <p:spPr>
          <a:xfrm>
            <a:off x="11392987" y="1858547"/>
            <a:ext cx="12700" cy="265191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" name="Oval 730">
            <a:extLst>
              <a:ext uri="{FF2B5EF4-FFF2-40B4-BE49-F238E27FC236}">
                <a16:creationId xmlns:a16="http://schemas.microsoft.com/office/drawing/2014/main" id="{4A6C00E0-3BC3-B944-AF73-7CC9BE83FF39}"/>
              </a:ext>
            </a:extLst>
          </p:cNvPr>
          <p:cNvSpPr>
            <a:spLocks noChangeAspect="1"/>
          </p:cNvSpPr>
          <p:nvPr/>
        </p:nvSpPr>
        <p:spPr>
          <a:xfrm>
            <a:off x="8458200" y="4876800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C4</a:t>
            </a:r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DCD5057E-1C7B-394F-AE43-72649F5A6397}"/>
              </a:ext>
            </a:extLst>
          </p:cNvPr>
          <p:cNvSpPr>
            <a:spLocks noChangeAspect="1"/>
          </p:cNvSpPr>
          <p:nvPr/>
        </p:nvSpPr>
        <p:spPr>
          <a:xfrm>
            <a:off x="5247619" y="1697058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8" name="Oval 737">
            <a:extLst>
              <a:ext uri="{FF2B5EF4-FFF2-40B4-BE49-F238E27FC236}">
                <a16:creationId xmlns:a16="http://schemas.microsoft.com/office/drawing/2014/main" id="{C4CC6B36-1C5B-7849-B040-B03CFFB61A1D}"/>
              </a:ext>
            </a:extLst>
          </p:cNvPr>
          <p:cNvSpPr>
            <a:spLocks noChangeAspect="1"/>
          </p:cNvSpPr>
          <p:nvPr/>
        </p:nvSpPr>
        <p:spPr>
          <a:xfrm>
            <a:off x="5245417" y="2786451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6AC63F34-ECBB-924E-81BA-B8313C6B4BA4}"/>
              </a:ext>
            </a:extLst>
          </p:cNvPr>
          <p:cNvSpPr>
            <a:spLocks noChangeAspect="1"/>
          </p:cNvSpPr>
          <p:nvPr/>
        </p:nvSpPr>
        <p:spPr>
          <a:xfrm>
            <a:off x="5253779" y="3762455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2C2CFAB9-6E8C-A644-B710-59E482C8059F}"/>
              </a:ext>
            </a:extLst>
          </p:cNvPr>
          <p:cNvSpPr>
            <a:spLocks noChangeAspect="1"/>
          </p:cNvSpPr>
          <p:nvPr/>
        </p:nvSpPr>
        <p:spPr>
          <a:xfrm>
            <a:off x="5240204" y="4672718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1595E14E-FFE8-C34B-BCE7-72989DE9F18E}"/>
              </a:ext>
            </a:extLst>
          </p:cNvPr>
          <p:cNvSpPr>
            <a:spLocks noChangeAspect="1"/>
          </p:cNvSpPr>
          <p:nvPr/>
        </p:nvSpPr>
        <p:spPr>
          <a:xfrm>
            <a:off x="8688206" y="2710945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0A84B035-9400-A14B-A3A9-00615AEFE576}"/>
              </a:ext>
            </a:extLst>
          </p:cNvPr>
          <p:cNvSpPr>
            <a:spLocks noChangeAspect="1"/>
          </p:cNvSpPr>
          <p:nvPr/>
        </p:nvSpPr>
        <p:spPr>
          <a:xfrm>
            <a:off x="8686800" y="3245217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750" name="Elbow Connector 749">
            <a:extLst>
              <a:ext uri="{FF2B5EF4-FFF2-40B4-BE49-F238E27FC236}">
                <a16:creationId xmlns:a16="http://schemas.microsoft.com/office/drawing/2014/main" id="{1F490AD9-DFB9-1849-A6B3-11AD48DE359E}"/>
              </a:ext>
            </a:extLst>
          </p:cNvPr>
          <p:cNvCxnSpPr>
            <a:cxnSpLocks/>
            <a:stCxn id="724" idx="1"/>
            <a:endCxn id="731" idx="6"/>
          </p:cNvCxnSpPr>
          <p:nvPr/>
        </p:nvCxnSpPr>
        <p:spPr>
          <a:xfrm rot="10800000" flipV="1">
            <a:off x="9281794" y="4510459"/>
            <a:ext cx="559655" cy="7781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Rectangle 753">
            <a:extLst>
              <a:ext uri="{FF2B5EF4-FFF2-40B4-BE49-F238E27FC236}">
                <a16:creationId xmlns:a16="http://schemas.microsoft.com/office/drawing/2014/main" id="{0AC7DCBF-7C8C-6941-A23E-F9EBEDF39ED4}"/>
              </a:ext>
            </a:extLst>
          </p:cNvPr>
          <p:cNvSpPr/>
          <p:nvPr/>
        </p:nvSpPr>
        <p:spPr>
          <a:xfrm>
            <a:off x="9965241" y="2656195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25µm µB</a:t>
            </a:r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id="{368E4B00-2FC6-B746-87BF-DCF4CDFA73CE}"/>
              </a:ext>
            </a:extLst>
          </p:cNvPr>
          <p:cNvSpPr/>
          <p:nvPr/>
        </p:nvSpPr>
        <p:spPr>
          <a:xfrm>
            <a:off x="9621212" y="4994071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80µm C4</a:t>
            </a:r>
            <a:endParaRPr lang="en-US" sz="1400" dirty="0"/>
          </a:p>
        </p:txBody>
      </p:sp>
      <p:sp>
        <p:nvSpPr>
          <p:cNvPr id="756" name="Rectangle 755">
            <a:extLst>
              <a:ext uri="{FF2B5EF4-FFF2-40B4-BE49-F238E27FC236}">
                <a16:creationId xmlns:a16="http://schemas.microsoft.com/office/drawing/2014/main" id="{F40DA332-2BBE-CA44-94D5-7376A0DF2647}"/>
              </a:ext>
            </a:extLst>
          </p:cNvPr>
          <p:cNvSpPr/>
          <p:nvPr/>
        </p:nvSpPr>
        <p:spPr>
          <a:xfrm>
            <a:off x="9953224" y="3172196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25µm µB</a:t>
            </a:r>
          </a:p>
        </p:txBody>
      </p:sp>
    </p:spTree>
    <p:extLst>
      <p:ext uri="{BB962C8B-B14F-4D97-AF65-F5344CB8AC3E}">
        <p14:creationId xmlns:p14="http://schemas.microsoft.com/office/powerpoint/2010/main" val="328332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F5EC-E7C4-9C4A-94E2-4FF71ED4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FO-EB-T/</a:t>
            </a:r>
            <a:r>
              <a:rPr lang="en-US" sz="3600" dirty="0" err="1"/>
              <a:t>CoWoS</a:t>
            </a:r>
            <a:r>
              <a:rPr lang="en-US" sz="3600" dirty="0"/>
              <a:t>-LSI Mockup Flow</a:t>
            </a:r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1E66F394-EEE5-7F4D-BE82-1867367084C9}"/>
              </a:ext>
            </a:extLst>
          </p:cNvPr>
          <p:cNvGrpSpPr/>
          <p:nvPr/>
        </p:nvGrpSpPr>
        <p:grpSpPr>
          <a:xfrm>
            <a:off x="6372847" y="3200400"/>
            <a:ext cx="848575" cy="837542"/>
            <a:chOff x="5770657" y="1466206"/>
            <a:chExt cx="848575" cy="837542"/>
          </a:xfrm>
        </p:grpSpPr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9EF976D3-EE6F-0F45-8133-E0C1E73B3C66}"/>
                </a:ext>
              </a:extLst>
            </p:cNvPr>
            <p:cNvSpPr/>
            <p:nvPr/>
          </p:nvSpPr>
          <p:spPr>
            <a:xfrm>
              <a:off x="5783692" y="1466206"/>
              <a:ext cx="835540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66155045-1BFF-8345-91C0-FB49824D467F}"/>
                </a:ext>
              </a:extLst>
            </p:cNvPr>
            <p:cNvSpPr/>
            <p:nvPr/>
          </p:nvSpPr>
          <p:spPr>
            <a:xfrm>
              <a:off x="5770657" y="1922212"/>
              <a:ext cx="848575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5E6E1A04-1AEB-D547-9D84-7F27CD24EAED}"/>
              </a:ext>
            </a:extLst>
          </p:cNvPr>
          <p:cNvGrpSpPr/>
          <p:nvPr/>
        </p:nvGrpSpPr>
        <p:grpSpPr>
          <a:xfrm>
            <a:off x="7561650" y="3348272"/>
            <a:ext cx="851570" cy="550678"/>
            <a:chOff x="8190886" y="1383620"/>
            <a:chExt cx="1411595" cy="550678"/>
          </a:xfrm>
        </p:grpSpPr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648EF429-F1DE-B341-9C1E-56E9CB1BF1AC}"/>
                </a:ext>
              </a:extLst>
            </p:cNvPr>
            <p:cNvSpPr/>
            <p:nvPr/>
          </p:nvSpPr>
          <p:spPr>
            <a:xfrm>
              <a:off x="8203449" y="1383620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2D506A82-0509-8E45-AE22-84A037ADCD2F}"/>
                </a:ext>
              </a:extLst>
            </p:cNvPr>
            <p:cNvSpPr/>
            <p:nvPr/>
          </p:nvSpPr>
          <p:spPr>
            <a:xfrm>
              <a:off x="8190886" y="1787994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44CE3F22-F2DE-174C-A670-35F42CC385E6}"/>
                </a:ext>
              </a:extLst>
            </p:cNvPr>
            <p:cNvCxnSpPr>
              <a:cxnSpLocks/>
            </p:cNvCxnSpPr>
            <p:nvPr/>
          </p:nvCxnSpPr>
          <p:spPr>
            <a:xfrm>
              <a:off x="8190886" y="175141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C82B83A1-408B-1643-84C0-E90FD4E6983F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49" y="1781257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1" name="Elbow Connector 660">
            <a:extLst>
              <a:ext uri="{FF2B5EF4-FFF2-40B4-BE49-F238E27FC236}">
                <a16:creationId xmlns:a16="http://schemas.microsoft.com/office/drawing/2014/main" id="{A06B46CA-BDDC-0746-9166-29081FEE36E8}"/>
              </a:ext>
            </a:extLst>
          </p:cNvPr>
          <p:cNvCxnSpPr>
            <a:cxnSpLocks/>
            <a:stCxn id="654" idx="3"/>
          </p:cNvCxnSpPr>
          <p:nvPr/>
        </p:nvCxnSpPr>
        <p:spPr>
          <a:xfrm>
            <a:off x="7221422" y="3378708"/>
            <a:ext cx="343222" cy="277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Elbow Connector 661">
            <a:extLst>
              <a:ext uri="{FF2B5EF4-FFF2-40B4-BE49-F238E27FC236}">
                <a16:creationId xmlns:a16="http://schemas.microsoft.com/office/drawing/2014/main" id="{0E76E145-3E71-C04E-8E91-C31D86FF61A5}"/>
              </a:ext>
            </a:extLst>
          </p:cNvPr>
          <p:cNvCxnSpPr>
            <a:cxnSpLocks/>
            <a:stCxn id="655" idx="3"/>
          </p:cNvCxnSpPr>
          <p:nvPr/>
        </p:nvCxnSpPr>
        <p:spPr>
          <a:xfrm flipV="1">
            <a:off x="7221422" y="3659229"/>
            <a:ext cx="343222" cy="18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4" name="Rectangle 663">
            <a:extLst>
              <a:ext uri="{FF2B5EF4-FFF2-40B4-BE49-F238E27FC236}">
                <a16:creationId xmlns:a16="http://schemas.microsoft.com/office/drawing/2014/main" id="{463EF3D6-629A-AD4E-A556-412FEEA7E5BC}"/>
              </a:ext>
            </a:extLst>
          </p:cNvPr>
          <p:cNvSpPr/>
          <p:nvPr/>
        </p:nvSpPr>
        <p:spPr>
          <a:xfrm>
            <a:off x="6377254" y="4322309"/>
            <a:ext cx="852795" cy="359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18A CPU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B6025605-E40D-A54B-A799-4930382C3A8B}"/>
              </a:ext>
            </a:extLst>
          </p:cNvPr>
          <p:cNvSpPr/>
          <p:nvPr/>
        </p:nvSpPr>
        <p:spPr>
          <a:xfrm>
            <a:off x="5857631" y="2262500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3A7BF3CF-BE0E-F84E-943E-298ECB6BBBFA}"/>
              </a:ext>
            </a:extLst>
          </p:cNvPr>
          <p:cNvSpPr/>
          <p:nvPr/>
        </p:nvSpPr>
        <p:spPr>
          <a:xfrm>
            <a:off x="9753600" y="4833980"/>
            <a:ext cx="1458061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Die  Attachment</a:t>
            </a:r>
          </a:p>
        </p:txBody>
      </p:sp>
      <p:cxnSp>
        <p:nvCxnSpPr>
          <p:cNvPr id="672" name="Elbow Connector 671">
            <a:extLst>
              <a:ext uri="{FF2B5EF4-FFF2-40B4-BE49-F238E27FC236}">
                <a16:creationId xmlns:a16="http://schemas.microsoft.com/office/drawing/2014/main" id="{80B214F6-B74B-9F4E-A07F-D2B886001607}"/>
              </a:ext>
            </a:extLst>
          </p:cNvPr>
          <p:cNvCxnSpPr>
            <a:cxnSpLocks/>
            <a:stCxn id="657" idx="3"/>
            <a:endCxn id="667" idx="1"/>
          </p:cNvCxnSpPr>
          <p:nvPr/>
        </p:nvCxnSpPr>
        <p:spPr>
          <a:xfrm>
            <a:off x="8413220" y="3526580"/>
            <a:ext cx="1340380" cy="15213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Elbow Connector 675">
            <a:extLst>
              <a:ext uri="{FF2B5EF4-FFF2-40B4-BE49-F238E27FC236}">
                <a16:creationId xmlns:a16="http://schemas.microsoft.com/office/drawing/2014/main" id="{97F989E4-4349-F447-94DE-89E2EC8AF37E}"/>
              </a:ext>
            </a:extLst>
          </p:cNvPr>
          <p:cNvCxnSpPr>
            <a:cxnSpLocks/>
            <a:stCxn id="664" idx="3"/>
            <a:endCxn id="667" idx="1"/>
          </p:cNvCxnSpPr>
          <p:nvPr/>
        </p:nvCxnSpPr>
        <p:spPr>
          <a:xfrm>
            <a:off x="7230049" y="4502043"/>
            <a:ext cx="2523551" cy="5458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CE888728-D3B9-1849-8829-9349B0A34F7E}"/>
              </a:ext>
            </a:extLst>
          </p:cNvPr>
          <p:cNvCxnSpPr>
            <a:cxnSpLocks/>
            <a:stCxn id="665" idx="3"/>
            <a:endCxn id="724" idx="1"/>
          </p:cNvCxnSpPr>
          <p:nvPr/>
        </p:nvCxnSpPr>
        <p:spPr>
          <a:xfrm flipV="1">
            <a:off x="6710426" y="2471877"/>
            <a:ext cx="437186" cy="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Rectangle 696">
            <a:extLst>
              <a:ext uri="{FF2B5EF4-FFF2-40B4-BE49-F238E27FC236}">
                <a16:creationId xmlns:a16="http://schemas.microsoft.com/office/drawing/2014/main" id="{919E1E6A-246F-314F-A5E1-18340EC1A3A4}"/>
              </a:ext>
            </a:extLst>
          </p:cNvPr>
          <p:cNvSpPr/>
          <p:nvPr/>
        </p:nvSpPr>
        <p:spPr>
          <a:xfrm>
            <a:off x="8873840" y="2261538"/>
            <a:ext cx="1226014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698" name="Straight Arrow Connector 697">
            <a:extLst>
              <a:ext uri="{FF2B5EF4-FFF2-40B4-BE49-F238E27FC236}">
                <a16:creationId xmlns:a16="http://schemas.microsoft.com/office/drawing/2014/main" id="{0B007094-EEA1-204C-904A-81A47962E2AF}"/>
              </a:ext>
            </a:extLst>
          </p:cNvPr>
          <p:cNvCxnSpPr>
            <a:cxnSpLocks/>
            <a:stCxn id="724" idx="3"/>
            <a:endCxn id="697" idx="1"/>
          </p:cNvCxnSpPr>
          <p:nvPr/>
        </p:nvCxnSpPr>
        <p:spPr>
          <a:xfrm flipV="1">
            <a:off x="8535420" y="2471876"/>
            <a:ext cx="3384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1" name="Rectangle 700">
            <a:extLst>
              <a:ext uri="{FF2B5EF4-FFF2-40B4-BE49-F238E27FC236}">
                <a16:creationId xmlns:a16="http://schemas.microsoft.com/office/drawing/2014/main" id="{CF135874-DEF5-CB4A-872D-EAE03441A2C5}"/>
              </a:ext>
            </a:extLst>
          </p:cNvPr>
          <p:cNvSpPr/>
          <p:nvPr/>
        </p:nvSpPr>
        <p:spPr>
          <a:xfrm>
            <a:off x="8345749" y="1188736"/>
            <a:ext cx="710815" cy="362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N6 SRAM</a:t>
            </a: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D867A5B7-1514-4347-B6E4-3D6F13E12ADF}"/>
              </a:ext>
            </a:extLst>
          </p:cNvPr>
          <p:cNvSpPr/>
          <p:nvPr/>
        </p:nvSpPr>
        <p:spPr>
          <a:xfrm>
            <a:off x="8319482" y="1730375"/>
            <a:ext cx="736258" cy="362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N6 SOC</a:t>
            </a:r>
          </a:p>
        </p:txBody>
      </p:sp>
      <p:cxnSp>
        <p:nvCxnSpPr>
          <p:cNvPr id="703" name="Elbow Connector 702">
            <a:extLst>
              <a:ext uri="{FF2B5EF4-FFF2-40B4-BE49-F238E27FC236}">
                <a16:creationId xmlns:a16="http://schemas.microsoft.com/office/drawing/2014/main" id="{7EC563E9-2893-5944-B834-83E838F66204}"/>
              </a:ext>
            </a:extLst>
          </p:cNvPr>
          <p:cNvCxnSpPr>
            <a:cxnSpLocks/>
            <a:stCxn id="701" idx="3"/>
            <a:endCxn id="697" idx="0"/>
          </p:cNvCxnSpPr>
          <p:nvPr/>
        </p:nvCxnSpPr>
        <p:spPr>
          <a:xfrm>
            <a:off x="9056564" y="1370107"/>
            <a:ext cx="430283" cy="89143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Elbow Connector 705">
            <a:extLst>
              <a:ext uri="{FF2B5EF4-FFF2-40B4-BE49-F238E27FC236}">
                <a16:creationId xmlns:a16="http://schemas.microsoft.com/office/drawing/2014/main" id="{D3D438C6-2BBD-9944-82E8-63880A603E1C}"/>
              </a:ext>
            </a:extLst>
          </p:cNvPr>
          <p:cNvCxnSpPr>
            <a:cxnSpLocks/>
            <a:stCxn id="702" idx="3"/>
            <a:endCxn id="697" idx="0"/>
          </p:cNvCxnSpPr>
          <p:nvPr/>
        </p:nvCxnSpPr>
        <p:spPr>
          <a:xfrm>
            <a:off x="9055740" y="1911746"/>
            <a:ext cx="431107" cy="34979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Rectangle 708">
            <a:extLst>
              <a:ext uri="{FF2B5EF4-FFF2-40B4-BE49-F238E27FC236}">
                <a16:creationId xmlns:a16="http://schemas.microsoft.com/office/drawing/2014/main" id="{22201979-437F-9E4E-8436-28927B56A81F}"/>
              </a:ext>
            </a:extLst>
          </p:cNvPr>
          <p:cNvSpPr/>
          <p:nvPr/>
        </p:nvSpPr>
        <p:spPr>
          <a:xfrm>
            <a:off x="10360738" y="2265507"/>
            <a:ext cx="852795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</a:t>
            </a:r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id="{FB4A1765-6BFF-7B49-8CB6-E7C4198F51CA}"/>
              </a:ext>
            </a:extLst>
          </p:cNvPr>
          <p:cNvSpPr/>
          <p:nvPr/>
        </p:nvSpPr>
        <p:spPr>
          <a:xfrm>
            <a:off x="7147612" y="2261539"/>
            <a:ext cx="1387808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Cu Pillar</a:t>
            </a:r>
          </a:p>
        </p:txBody>
      </p:sp>
      <p:cxnSp>
        <p:nvCxnSpPr>
          <p:cNvPr id="725" name="Elbow Connector 724">
            <a:extLst>
              <a:ext uri="{FF2B5EF4-FFF2-40B4-BE49-F238E27FC236}">
                <a16:creationId xmlns:a16="http://schemas.microsoft.com/office/drawing/2014/main" id="{7BE87C79-0E5B-9C40-8A0A-0D76D668B195}"/>
              </a:ext>
            </a:extLst>
          </p:cNvPr>
          <p:cNvCxnSpPr>
            <a:cxnSpLocks/>
            <a:stCxn id="984" idx="1"/>
            <a:endCxn id="667" idx="0"/>
          </p:cNvCxnSpPr>
          <p:nvPr/>
        </p:nvCxnSpPr>
        <p:spPr>
          <a:xfrm rot="10800000" flipH="1" flipV="1">
            <a:off x="9753601" y="3618196"/>
            <a:ext cx="729030" cy="1215784"/>
          </a:xfrm>
          <a:prstGeom prst="bentConnector4">
            <a:avLst>
              <a:gd name="adj1" fmla="val -31357"/>
              <a:gd name="adj2" fmla="val 5879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" name="Oval 730">
            <a:extLst>
              <a:ext uri="{FF2B5EF4-FFF2-40B4-BE49-F238E27FC236}">
                <a16:creationId xmlns:a16="http://schemas.microsoft.com/office/drawing/2014/main" id="{4A6C00E0-3BC3-B944-AF73-7CC9BE83FF39}"/>
              </a:ext>
            </a:extLst>
          </p:cNvPr>
          <p:cNvSpPr>
            <a:spLocks noChangeAspect="1"/>
          </p:cNvSpPr>
          <p:nvPr/>
        </p:nvSpPr>
        <p:spPr>
          <a:xfrm>
            <a:off x="5640915" y="5330716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C4</a:t>
            </a:r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DCD5057E-1C7B-394F-AE43-72649F5A6397}"/>
              </a:ext>
            </a:extLst>
          </p:cNvPr>
          <p:cNvSpPr>
            <a:spLocks noChangeAspect="1"/>
          </p:cNvSpPr>
          <p:nvPr/>
        </p:nvSpPr>
        <p:spPr>
          <a:xfrm>
            <a:off x="5425440" y="2316454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6AC63F34-ECBB-924E-81BA-B8313C6B4BA4}"/>
              </a:ext>
            </a:extLst>
          </p:cNvPr>
          <p:cNvSpPr>
            <a:spLocks noChangeAspect="1"/>
          </p:cNvSpPr>
          <p:nvPr/>
        </p:nvSpPr>
        <p:spPr>
          <a:xfrm>
            <a:off x="5791200" y="3424365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2C2CFAB9-6E8C-A644-B710-59E482C8059F}"/>
              </a:ext>
            </a:extLst>
          </p:cNvPr>
          <p:cNvSpPr>
            <a:spLocks noChangeAspect="1"/>
          </p:cNvSpPr>
          <p:nvPr/>
        </p:nvSpPr>
        <p:spPr>
          <a:xfrm>
            <a:off x="5808261" y="4322309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1595E14E-FFE8-C34B-BCE7-72989DE9F18E}"/>
              </a:ext>
            </a:extLst>
          </p:cNvPr>
          <p:cNvSpPr>
            <a:spLocks noChangeAspect="1"/>
          </p:cNvSpPr>
          <p:nvPr/>
        </p:nvSpPr>
        <p:spPr>
          <a:xfrm>
            <a:off x="7838770" y="1196899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0A84B035-9400-A14B-A3A9-00615AEFE576}"/>
              </a:ext>
            </a:extLst>
          </p:cNvPr>
          <p:cNvSpPr>
            <a:spLocks noChangeAspect="1"/>
          </p:cNvSpPr>
          <p:nvPr/>
        </p:nvSpPr>
        <p:spPr>
          <a:xfrm>
            <a:off x="7837364" y="1731171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750" name="Elbow Connector 749">
            <a:extLst>
              <a:ext uri="{FF2B5EF4-FFF2-40B4-BE49-F238E27FC236}">
                <a16:creationId xmlns:a16="http://schemas.microsoft.com/office/drawing/2014/main" id="{1F490AD9-DFB9-1849-A6B3-11AD48DE359E}"/>
              </a:ext>
            </a:extLst>
          </p:cNvPr>
          <p:cNvCxnSpPr>
            <a:cxnSpLocks/>
            <a:stCxn id="667" idx="2"/>
            <a:endCxn id="601" idx="3"/>
          </p:cNvCxnSpPr>
          <p:nvPr/>
        </p:nvCxnSpPr>
        <p:spPr>
          <a:xfrm rot="5400000">
            <a:off x="9771026" y="5032805"/>
            <a:ext cx="482550" cy="94066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1C60A34F-97D0-CE4B-8B4F-BFFE4AF46F1A}"/>
              </a:ext>
            </a:extLst>
          </p:cNvPr>
          <p:cNvGrpSpPr/>
          <p:nvPr/>
        </p:nvGrpSpPr>
        <p:grpSpPr>
          <a:xfrm>
            <a:off x="1829982" y="1560520"/>
            <a:ext cx="3550622" cy="2987208"/>
            <a:chOff x="4187486" y="891172"/>
            <a:chExt cx="3550622" cy="298720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388DA1CA-1BB9-1244-A280-69D0DEE1AB76}"/>
                </a:ext>
              </a:extLst>
            </p:cNvPr>
            <p:cNvSpPr/>
            <p:nvPr/>
          </p:nvSpPr>
          <p:spPr>
            <a:xfrm>
              <a:off x="4900950" y="1414401"/>
              <a:ext cx="1965960" cy="6217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12.9x4.1 </a:t>
              </a:r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DE63015F-9C60-2848-9558-E331932A9493}"/>
                </a:ext>
              </a:extLst>
            </p:cNvPr>
            <p:cNvSpPr/>
            <p:nvPr/>
          </p:nvSpPr>
          <p:spPr>
            <a:xfrm>
              <a:off x="4832415" y="2143433"/>
              <a:ext cx="2133599" cy="13004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N6 Memory</a:t>
              </a:r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D90FF3BC-E0B9-6F4D-9BF5-6D17EDDCDD7D}"/>
                </a:ext>
              </a:extLst>
            </p:cNvPr>
            <p:cNvSpPr/>
            <p:nvPr/>
          </p:nvSpPr>
          <p:spPr>
            <a:xfrm>
              <a:off x="4419600" y="1165695"/>
              <a:ext cx="1399032" cy="2450592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</a:t>
              </a:r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3BEC5B06-A31F-C346-91E0-1CF3493CF947}"/>
                </a:ext>
              </a:extLst>
            </p:cNvPr>
            <p:cNvSpPr/>
            <p:nvPr/>
          </p:nvSpPr>
          <p:spPr>
            <a:xfrm>
              <a:off x="5997498" y="1165695"/>
              <a:ext cx="1435608" cy="2450592"/>
            </a:xfrm>
            <a:prstGeom prst="rect">
              <a:avLst/>
            </a:prstGeom>
            <a:solidFill>
              <a:srgbClr val="CCE0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3DC04DB0-018F-574C-9A70-50F23D126CA6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907425"/>
              <a:ext cx="0" cy="29252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FE3FAD61-B366-5D42-812B-CE4D9F09AF90}"/>
                </a:ext>
              </a:extLst>
            </p:cNvPr>
            <p:cNvSpPr txBox="1"/>
            <p:nvPr/>
          </p:nvSpPr>
          <p:spPr>
            <a:xfrm>
              <a:off x="5326448" y="891172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10A8916B-983D-C248-A65C-68C1EFECDD1D}"/>
                </a:ext>
              </a:extLst>
            </p:cNvPr>
            <p:cNvSpPr txBox="1"/>
            <p:nvPr/>
          </p:nvSpPr>
          <p:spPr>
            <a:xfrm>
              <a:off x="5312954" y="3570603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C5F16A06-4B86-5548-8884-1FE7B3798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7486" y="1725297"/>
              <a:ext cx="35052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28FE9810-6CE5-5945-A0EA-68934BCDABFC}"/>
                </a:ext>
              </a:extLst>
            </p:cNvPr>
            <p:cNvSpPr txBox="1"/>
            <p:nvPr/>
          </p:nvSpPr>
          <p:spPr>
            <a:xfrm>
              <a:off x="4193529" y="1438741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10926B73-93F7-6943-AA65-490A74B41537}"/>
                </a:ext>
              </a:extLst>
            </p:cNvPr>
            <p:cNvSpPr txBox="1"/>
            <p:nvPr/>
          </p:nvSpPr>
          <p:spPr>
            <a:xfrm>
              <a:off x="7410774" y="1406338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999AA875-893D-7D40-BE2D-69233AAF1193}"/>
              </a:ext>
            </a:extLst>
          </p:cNvPr>
          <p:cNvGrpSpPr/>
          <p:nvPr/>
        </p:nvGrpSpPr>
        <p:grpSpPr>
          <a:xfrm rot="5400000">
            <a:off x="-460211" y="2449315"/>
            <a:ext cx="3030278" cy="1166547"/>
            <a:chOff x="1560523" y="4934154"/>
            <a:chExt cx="3949409" cy="1166547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233F779C-59CD-2C4C-BBCF-65289C069744}"/>
                </a:ext>
              </a:extLst>
            </p:cNvPr>
            <p:cNvGrpSpPr/>
            <p:nvPr/>
          </p:nvGrpSpPr>
          <p:grpSpPr>
            <a:xfrm>
              <a:off x="2293720" y="5604562"/>
              <a:ext cx="192991" cy="303276"/>
              <a:chOff x="7274609" y="5706308"/>
              <a:chExt cx="192991" cy="303276"/>
            </a:xfrm>
          </p:grpSpPr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48E80000-4AF0-6E43-9A29-8D20F791410F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229D32A7-C858-D549-BF1F-7E4C15590C2F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8F087968-FEA7-BE44-AD05-3CC8DADFEA3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7DA0E7BC-0030-9645-9C4C-51C24C9F523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3" name="Rounded Rectangle 792">
                <a:extLst>
                  <a:ext uri="{FF2B5EF4-FFF2-40B4-BE49-F238E27FC236}">
                    <a16:creationId xmlns:a16="http://schemas.microsoft.com/office/drawing/2014/main" id="{6B5DE2FA-0F47-AB45-8DEC-C2283B3C8394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A3489FE2-1496-AE40-9DFE-77148DCF0300}"/>
                </a:ext>
              </a:extLst>
            </p:cNvPr>
            <p:cNvGrpSpPr/>
            <p:nvPr/>
          </p:nvGrpSpPr>
          <p:grpSpPr>
            <a:xfrm>
              <a:off x="2503439" y="5604562"/>
              <a:ext cx="192991" cy="303276"/>
              <a:chOff x="7274609" y="5706308"/>
              <a:chExt cx="192991" cy="303276"/>
            </a:xfrm>
          </p:grpSpPr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1C75E8DB-69BB-4046-9302-47388D112A7F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7" name="Group 786">
                <a:extLst>
                  <a:ext uri="{FF2B5EF4-FFF2-40B4-BE49-F238E27FC236}">
                    <a16:creationId xmlns:a16="http://schemas.microsoft.com/office/drawing/2014/main" id="{5DC8BBDF-CBAB-BF48-ACB2-A93A52EF5DB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3F168721-226A-5142-94B2-0B5439929AC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>
                  <a:extLst>
                    <a:ext uri="{FF2B5EF4-FFF2-40B4-BE49-F238E27FC236}">
                      <a16:creationId xmlns:a16="http://schemas.microsoft.com/office/drawing/2014/main" id="{062F93E1-4431-854B-AC36-31E1C3D5042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8" name="Rounded Rectangle 787">
                <a:extLst>
                  <a:ext uri="{FF2B5EF4-FFF2-40B4-BE49-F238E27FC236}">
                    <a16:creationId xmlns:a16="http://schemas.microsoft.com/office/drawing/2014/main" id="{D4640A2D-B638-284E-8E2D-240962B2D19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D552B793-BC24-8A4C-91D1-6C816DA889A0}"/>
                </a:ext>
              </a:extLst>
            </p:cNvPr>
            <p:cNvGrpSpPr/>
            <p:nvPr/>
          </p:nvGrpSpPr>
          <p:grpSpPr>
            <a:xfrm>
              <a:off x="2721829" y="5609717"/>
              <a:ext cx="192991" cy="303276"/>
              <a:chOff x="7274609" y="5706308"/>
              <a:chExt cx="192991" cy="303276"/>
            </a:xfrm>
          </p:grpSpPr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930B5436-3321-D34C-96E8-C07EB17E7DAC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31C10031-44BF-F749-B1BC-DAEC66002B09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21D66684-CB86-DF44-BB79-5ADCFCECD64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id="{BD07DF1E-2699-F44F-B8EE-768B87CFE73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3" name="Rounded Rectangle 782">
                <a:extLst>
                  <a:ext uri="{FF2B5EF4-FFF2-40B4-BE49-F238E27FC236}">
                    <a16:creationId xmlns:a16="http://schemas.microsoft.com/office/drawing/2014/main" id="{3284DCDB-CB21-8C48-A002-E6020BDD82F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B2DA25A5-5ECC-554F-92EA-BB17D240C803}"/>
                </a:ext>
              </a:extLst>
            </p:cNvPr>
            <p:cNvGrpSpPr/>
            <p:nvPr/>
          </p:nvGrpSpPr>
          <p:grpSpPr>
            <a:xfrm>
              <a:off x="4994685" y="5480921"/>
              <a:ext cx="182881" cy="425642"/>
              <a:chOff x="6671104" y="5584913"/>
              <a:chExt cx="182881" cy="425642"/>
            </a:xfrm>
          </p:grpSpPr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B3A0E20A-DCDB-E742-B264-82BFA64D1404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3B35157F-ADAD-7042-9369-61BCD2FE0311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E930BBBD-068F-7F44-98D5-C9243D6E4B9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Rectangle 779">
                  <a:extLst>
                    <a:ext uri="{FF2B5EF4-FFF2-40B4-BE49-F238E27FC236}">
                      <a16:creationId xmlns:a16="http://schemas.microsoft.com/office/drawing/2014/main" id="{6C24BB8B-008B-8547-AD4B-FE53559A22B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7" name="Rounded Rectangle 776">
                <a:extLst>
                  <a:ext uri="{FF2B5EF4-FFF2-40B4-BE49-F238E27FC236}">
                    <a16:creationId xmlns:a16="http://schemas.microsoft.com/office/drawing/2014/main" id="{2662165F-C7E9-0449-88D4-AA7F5E9D6CC1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id="{A36562D6-EBFA-D749-A89F-9A6CFD74AFFE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ED2606AD-5225-1B48-A727-A45F1BB981E8}"/>
                </a:ext>
              </a:extLst>
            </p:cNvPr>
            <p:cNvGrpSpPr/>
            <p:nvPr/>
          </p:nvGrpSpPr>
          <p:grpSpPr>
            <a:xfrm>
              <a:off x="4800171" y="5476556"/>
              <a:ext cx="182881" cy="425642"/>
              <a:chOff x="6671104" y="5584913"/>
              <a:chExt cx="182881" cy="425642"/>
            </a:xfrm>
          </p:grpSpPr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CAB854AC-6156-284D-A4FA-1323FAA3A47E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B5C0A701-82AD-124B-8193-5B363C1CEE3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EA67DCEF-2BB2-6647-9CE7-E475AEF5E16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id="{B3AFA6DC-AC55-F04B-93B0-E6F29D2B9FA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1" name="Rounded Rectangle 770">
                <a:extLst>
                  <a:ext uri="{FF2B5EF4-FFF2-40B4-BE49-F238E27FC236}">
                    <a16:creationId xmlns:a16="http://schemas.microsoft.com/office/drawing/2014/main" id="{5F11CC3A-C240-844B-A63C-81859022337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A367D8FF-ABCE-3448-9136-72EB1613045A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ABB4B22F-94EE-4643-B19B-D4F5E39FF68C}"/>
                </a:ext>
              </a:extLst>
            </p:cNvPr>
            <p:cNvGrpSpPr/>
            <p:nvPr/>
          </p:nvGrpSpPr>
          <p:grpSpPr>
            <a:xfrm>
              <a:off x="3569516" y="5596046"/>
              <a:ext cx="192991" cy="303276"/>
              <a:chOff x="7274609" y="5706308"/>
              <a:chExt cx="192991" cy="303276"/>
            </a:xfrm>
          </p:grpSpPr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5D624086-A968-1946-81EB-CB07A7A6CEC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AEE7529A-1745-D14C-8AF0-7C99FB46DAFF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E5F8E9DB-7E79-414E-9470-611F833D54E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>
                  <a:extLst>
                    <a:ext uri="{FF2B5EF4-FFF2-40B4-BE49-F238E27FC236}">
                      <a16:creationId xmlns:a16="http://schemas.microsoft.com/office/drawing/2014/main" id="{9BD56BB4-DE28-BE48-90E4-BB19FD2D874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6" name="Rounded Rectangle 765">
                <a:extLst>
                  <a:ext uri="{FF2B5EF4-FFF2-40B4-BE49-F238E27FC236}">
                    <a16:creationId xmlns:a16="http://schemas.microsoft.com/office/drawing/2014/main" id="{32B0958E-BE15-3942-824E-8D6801004C04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8B2B8F5B-A0A2-744D-A61D-E8A08A4193B1}"/>
                </a:ext>
              </a:extLst>
            </p:cNvPr>
            <p:cNvGrpSpPr/>
            <p:nvPr/>
          </p:nvGrpSpPr>
          <p:grpSpPr>
            <a:xfrm>
              <a:off x="4332339" y="5600517"/>
              <a:ext cx="192991" cy="303276"/>
              <a:chOff x="7274609" y="5706308"/>
              <a:chExt cx="192991" cy="303276"/>
            </a:xfrm>
          </p:grpSpPr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5CE4B038-28A2-A542-B449-2FCD7A028394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42785EE0-43CA-434E-93D8-A710FA2A648B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62" name="Oval 761">
                  <a:extLst>
                    <a:ext uri="{FF2B5EF4-FFF2-40B4-BE49-F238E27FC236}">
                      <a16:creationId xmlns:a16="http://schemas.microsoft.com/office/drawing/2014/main" id="{5069B3BD-2514-C44E-AB27-0EDCDCB8317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Rectangle 762">
                  <a:extLst>
                    <a:ext uri="{FF2B5EF4-FFF2-40B4-BE49-F238E27FC236}">
                      <a16:creationId xmlns:a16="http://schemas.microsoft.com/office/drawing/2014/main" id="{A1E4B08F-B880-4242-A3CB-44DB8BEADFA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1" name="Rounded Rectangle 760">
                <a:extLst>
                  <a:ext uri="{FF2B5EF4-FFF2-40B4-BE49-F238E27FC236}">
                    <a16:creationId xmlns:a16="http://schemas.microsoft.com/office/drawing/2014/main" id="{0E75251A-BCA2-E342-BFB5-9BE660DDA15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EA219A31-3BD1-BA4F-B5F3-8AA5F5CB9878}"/>
                </a:ext>
              </a:extLst>
            </p:cNvPr>
            <p:cNvGrpSpPr/>
            <p:nvPr/>
          </p:nvGrpSpPr>
          <p:grpSpPr>
            <a:xfrm>
              <a:off x="4546288" y="5595531"/>
              <a:ext cx="192991" cy="303276"/>
              <a:chOff x="7274609" y="5706308"/>
              <a:chExt cx="192991" cy="303276"/>
            </a:xfrm>
          </p:grpSpPr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99E52D69-05C4-B148-8B40-EA72E903B281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5" name="Group 754">
                <a:extLst>
                  <a:ext uri="{FF2B5EF4-FFF2-40B4-BE49-F238E27FC236}">
                    <a16:creationId xmlns:a16="http://schemas.microsoft.com/office/drawing/2014/main" id="{D2C7A6E4-5C2D-5144-94CE-15CC32F36963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57" name="Oval 756">
                  <a:extLst>
                    <a:ext uri="{FF2B5EF4-FFF2-40B4-BE49-F238E27FC236}">
                      <a16:creationId xmlns:a16="http://schemas.microsoft.com/office/drawing/2014/main" id="{8D3318E9-7C3B-3149-9D87-C43527403CE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Rectangle 757">
                  <a:extLst>
                    <a:ext uri="{FF2B5EF4-FFF2-40B4-BE49-F238E27FC236}">
                      <a16:creationId xmlns:a16="http://schemas.microsoft.com/office/drawing/2014/main" id="{164E2C93-76D4-D445-AE47-C34899BDB1A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6" name="Rounded Rectangle 755">
                <a:extLst>
                  <a:ext uri="{FF2B5EF4-FFF2-40B4-BE49-F238E27FC236}">
                    <a16:creationId xmlns:a16="http://schemas.microsoft.com/office/drawing/2014/main" id="{DE344CC1-5077-9D4F-89A8-CB5507F5033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587C5DA0-22D6-EF44-9B56-A284679937BF}"/>
                </a:ext>
              </a:extLst>
            </p:cNvPr>
            <p:cNvGrpSpPr/>
            <p:nvPr/>
          </p:nvGrpSpPr>
          <p:grpSpPr>
            <a:xfrm>
              <a:off x="3131577" y="5480379"/>
              <a:ext cx="182881" cy="425642"/>
              <a:chOff x="6671104" y="5584913"/>
              <a:chExt cx="182881" cy="425642"/>
            </a:xfrm>
          </p:grpSpPr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1793D5FB-07CB-3B48-8E6F-94A21672557B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B6D7D9BC-2CFD-3D40-B3C3-B13A536F6768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F50D541E-BB0B-1541-BF87-14BE6160DE2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Rectangle 752">
                  <a:extLst>
                    <a:ext uri="{FF2B5EF4-FFF2-40B4-BE49-F238E27FC236}">
                      <a16:creationId xmlns:a16="http://schemas.microsoft.com/office/drawing/2014/main" id="{9F41E834-E357-7D48-B266-56DFAFEAEEB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9" name="Rounded Rectangle 748">
                <a:extLst>
                  <a:ext uri="{FF2B5EF4-FFF2-40B4-BE49-F238E27FC236}">
                    <a16:creationId xmlns:a16="http://schemas.microsoft.com/office/drawing/2014/main" id="{8632C8E0-4163-D84D-A221-F8B51DE3EDF8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25B11933-4254-4E48-88D9-2083202657DA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2B16CA2F-C3F5-5049-8819-0F47C3EF6156}"/>
                </a:ext>
              </a:extLst>
            </p:cNvPr>
            <p:cNvGrpSpPr/>
            <p:nvPr/>
          </p:nvGrpSpPr>
          <p:grpSpPr>
            <a:xfrm>
              <a:off x="2937063" y="5476014"/>
              <a:ext cx="182881" cy="425642"/>
              <a:chOff x="6671104" y="5584913"/>
              <a:chExt cx="182881" cy="425642"/>
            </a:xfrm>
          </p:grpSpPr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59598C-30DE-0C4D-A7BA-DF6CFB3F10D1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6" name="Group 735">
                <a:extLst>
                  <a:ext uri="{FF2B5EF4-FFF2-40B4-BE49-F238E27FC236}">
                    <a16:creationId xmlns:a16="http://schemas.microsoft.com/office/drawing/2014/main" id="{2322736D-7D5C-EC48-AE7B-79FB24370A6B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C14563A5-9A53-6A47-821F-F4FF688DEEE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id="{22923D3C-AABE-D642-836B-9A71B792C57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3" name="Rounded Rectangle 742">
                <a:extLst>
                  <a:ext uri="{FF2B5EF4-FFF2-40B4-BE49-F238E27FC236}">
                    <a16:creationId xmlns:a16="http://schemas.microsoft.com/office/drawing/2014/main" id="{ECAEC566-AB06-904A-8B96-17F668BDCB22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CD51B14F-10BE-6849-B905-12288EDE1D5F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D5B144B-6C6D-C14E-B42B-C8468A8BA82E}"/>
                </a:ext>
              </a:extLst>
            </p:cNvPr>
            <p:cNvGrpSpPr/>
            <p:nvPr/>
          </p:nvGrpSpPr>
          <p:grpSpPr>
            <a:xfrm>
              <a:off x="2096431" y="5477496"/>
              <a:ext cx="182881" cy="425642"/>
              <a:chOff x="6671104" y="5584913"/>
              <a:chExt cx="182881" cy="425642"/>
            </a:xfrm>
          </p:grpSpPr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A645B056-C66D-EF4E-B340-1A1971F0A884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FE2AC4F4-2C2A-7A46-AF35-4DAE610AC0F8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D29B562D-596A-204E-B2A8-5D54BE02F64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Rectangle 733">
                  <a:extLst>
                    <a:ext uri="{FF2B5EF4-FFF2-40B4-BE49-F238E27FC236}">
                      <a16:creationId xmlns:a16="http://schemas.microsoft.com/office/drawing/2014/main" id="{CC9412E0-2585-EC42-A67D-52660270B6E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0" name="Rounded Rectangle 729">
                <a:extLst>
                  <a:ext uri="{FF2B5EF4-FFF2-40B4-BE49-F238E27FC236}">
                    <a16:creationId xmlns:a16="http://schemas.microsoft.com/office/drawing/2014/main" id="{7B774E6B-F90C-CC41-A9A2-F03EBF65BC67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0CC186CD-921B-3F40-A177-FC500227C6D0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74D3EA40-4D60-614C-AF18-FCCA9C01167D}"/>
                </a:ext>
              </a:extLst>
            </p:cNvPr>
            <p:cNvGrpSpPr/>
            <p:nvPr/>
          </p:nvGrpSpPr>
          <p:grpSpPr>
            <a:xfrm>
              <a:off x="1901917" y="5473131"/>
              <a:ext cx="182881" cy="425642"/>
              <a:chOff x="6671104" y="5584913"/>
              <a:chExt cx="182881" cy="425642"/>
            </a:xfrm>
          </p:grpSpPr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24AD862F-93D7-4B43-BBD5-2E69DF98A19B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A8EB44EB-E4F3-DE40-B88A-78DE21C362C5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26" name="Oval 725">
                  <a:extLst>
                    <a:ext uri="{FF2B5EF4-FFF2-40B4-BE49-F238E27FC236}">
                      <a16:creationId xmlns:a16="http://schemas.microsoft.com/office/drawing/2014/main" id="{2A167E49-2E2B-2D40-AA7A-6BDAB3553B5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>
                  <a:extLst>
                    <a:ext uri="{FF2B5EF4-FFF2-40B4-BE49-F238E27FC236}">
                      <a16:creationId xmlns:a16="http://schemas.microsoft.com/office/drawing/2014/main" id="{7022DDB5-B04F-F746-8DE3-468C39138EA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2" name="Rounded Rectangle 721">
                <a:extLst>
                  <a:ext uri="{FF2B5EF4-FFF2-40B4-BE49-F238E27FC236}">
                    <a16:creationId xmlns:a16="http://schemas.microsoft.com/office/drawing/2014/main" id="{DD14FE65-BD11-634D-9A07-B5A0E5261459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951BBDC7-B159-7640-AC1D-960FCE191D5E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D0536543-B499-5341-9E2C-CF5DD5E8F27D}"/>
                </a:ext>
              </a:extLst>
            </p:cNvPr>
            <p:cNvGrpSpPr/>
            <p:nvPr/>
          </p:nvGrpSpPr>
          <p:grpSpPr>
            <a:xfrm>
              <a:off x="3355567" y="5601032"/>
              <a:ext cx="192991" cy="303276"/>
              <a:chOff x="7274609" y="5706308"/>
              <a:chExt cx="192991" cy="303276"/>
            </a:xfrm>
          </p:grpSpPr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661D86E7-AEBC-6E48-AC33-D15A744F7C9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5" name="Group 714">
                <a:extLst>
                  <a:ext uri="{FF2B5EF4-FFF2-40B4-BE49-F238E27FC236}">
                    <a16:creationId xmlns:a16="http://schemas.microsoft.com/office/drawing/2014/main" id="{10D6FBE2-E708-5C49-9673-FCA8CB9DEEC6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18" name="Oval 717">
                  <a:extLst>
                    <a:ext uri="{FF2B5EF4-FFF2-40B4-BE49-F238E27FC236}">
                      <a16:creationId xmlns:a16="http://schemas.microsoft.com/office/drawing/2014/main" id="{861BD02E-1550-A845-906F-5820AF33BB1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>
                  <a:extLst>
                    <a:ext uri="{FF2B5EF4-FFF2-40B4-BE49-F238E27FC236}">
                      <a16:creationId xmlns:a16="http://schemas.microsoft.com/office/drawing/2014/main" id="{4E27C278-E3D5-314A-943B-CBFA22006A4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7" name="Rounded Rectangle 716">
                <a:extLst>
                  <a:ext uri="{FF2B5EF4-FFF2-40B4-BE49-F238E27FC236}">
                    <a16:creationId xmlns:a16="http://schemas.microsoft.com/office/drawing/2014/main" id="{8AC32C66-B9CF-804B-B9F3-D11FA684E9F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3014C1FE-3670-E643-B2F2-B54854162D11}"/>
                </a:ext>
              </a:extLst>
            </p:cNvPr>
            <p:cNvCxnSpPr>
              <a:cxnSpLocks/>
            </p:cNvCxnSpPr>
            <p:nvPr/>
          </p:nvCxnSpPr>
          <p:spPr>
            <a:xfrm>
              <a:off x="1704811" y="6061890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83AF1C0-F2F1-A549-A73F-A0194182AD0F}"/>
                </a:ext>
              </a:extLst>
            </p:cNvPr>
            <p:cNvSpPr txBox="1"/>
            <p:nvPr/>
          </p:nvSpPr>
          <p:spPr>
            <a:xfrm rot="16200000">
              <a:off x="1650271" y="5777530"/>
              <a:ext cx="221636" cy="401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74D94C91-EEBA-C94C-BEA9-76F9C0FA7015}"/>
                </a:ext>
              </a:extLst>
            </p:cNvPr>
            <p:cNvSpPr txBox="1"/>
            <p:nvPr/>
          </p:nvSpPr>
          <p:spPr>
            <a:xfrm rot="16200000">
              <a:off x="5182532" y="5773943"/>
              <a:ext cx="252384" cy="401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88B89737-8807-9F43-84E0-347E21B560A4}"/>
                </a:ext>
              </a:extLst>
            </p:cNvPr>
            <p:cNvSpPr/>
            <p:nvPr/>
          </p:nvSpPr>
          <p:spPr>
            <a:xfrm>
              <a:off x="1905000" y="4934154"/>
              <a:ext cx="3275996" cy="355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</a:t>
              </a:r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52F30C85-8258-D64B-AD45-FCFF54D6972B}"/>
                </a:ext>
              </a:extLst>
            </p:cNvPr>
            <p:cNvSpPr/>
            <p:nvPr/>
          </p:nvSpPr>
          <p:spPr>
            <a:xfrm>
              <a:off x="1905000" y="5336490"/>
              <a:ext cx="3275706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28B3B9AE-59F6-1642-9972-F9720CDD97DF}"/>
                </a:ext>
              </a:extLst>
            </p:cNvPr>
            <p:cNvSpPr/>
            <p:nvPr/>
          </p:nvSpPr>
          <p:spPr>
            <a:xfrm>
              <a:off x="2292022" y="5574377"/>
              <a:ext cx="621792" cy="2293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N6 SOC </a:t>
              </a: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7BC50686-5949-FD4E-84DE-656099609B4A}"/>
                </a:ext>
              </a:extLst>
            </p:cNvPr>
            <p:cNvSpPr/>
            <p:nvPr/>
          </p:nvSpPr>
          <p:spPr>
            <a:xfrm>
              <a:off x="3354482" y="5604562"/>
              <a:ext cx="142163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SRAM</a:t>
              </a: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0254BC01-FAE2-4147-90DB-3D3902EDD7EB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5299914"/>
              <a:ext cx="3275706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6BCC285F-8CDD-114D-B8B6-6E0C53A27091}"/>
                </a:ext>
              </a:extLst>
            </p:cNvPr>
            <p:cNvGrpSpPr/>
            <p:nvPr/>
          </p:nvGrpSpPr>
          <p:grpSpPr>
            <a:xfrm>
              <a:off x="3355122" y="5475014"/>
              <a:ext cx="376078" cy="70185"/>
              <a:chOff x="8056188" y="5806349"/>
              <a:chExt cx="574030" cy="119279"/>
            </a:xfrm>
          </p:grpSpPr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477F1E8E-DFB6-9645-ACB1-60CE31C62D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954830E6-0DB9-D942-B47A-258E73D5541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712" name="Oval 711">
                    <a:extLst>
                      <a:ext uri="{FF2B5EF4-FFF2-40B4-BE49-F238E27FC236}">
                        <a16:creationId xmlns:a16="http://schemas.microsoft.com/office/drawing/2014/main" id="{3E3E7B3C-F4AD-A144-B5C8-26FB1AB1C3A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3" name="Rectangle 712">
                    <a:extLst>
                      <a:ext uri="{FF2B5EF4-FFF2-40B4-BE49-F238E27FC236}">
                        <a16:creationId xmlns:a16="http://schemas.microsoft.com/office/drawing/2014/main" id="{9F0F8CD8-6EE3-DA42-9777-156B892138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7CB06476-B744-A242-8E2D-D066E5EBDB87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710" name="Oval 709">
                    <a:extLst>
                      <a:ext uri="{FF2B5EF4-FFF2-40B4-BE49-F238E27FC236}">
                        <a16:creationId xmlns:a16="http://schemas.microsoft.com/office/drawing/2014/main" id="{724F7AFA-E32C-6241-9F9D-4D0C0EBE146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F68D2D29-5FCD-8744-A546-77DD41A30D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5" name="Group 684">
                  <a:extLst>
                    <a:ext uri="{FF2B5EF4-FFF2-40B4-BE49-F238E27FC236}">
                      <a16:creationId xmlns:a16="http://schemas.microsoft.com/office/drawing/2014/main" id="{6B341D34-35FB-3646-AFA7-B7D7E08ED85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707" name="Oval 706">
                    <a:extLst>
                      <a:ext uri="{FF2B5EF4-FFF2-40B4-BE49-F238E27FC236}">
                        <a16:creationId xmlns:a16="http://schemas.microsoft.com/office/drawing/2014/main" id="{A124F1A9-DF56-E34E-A527-897B5AA50B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5551070F-8586-DA45-A946-2692F174AF0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8A349AEE-1E0B-AD45-B01D-38097C1A117F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704" name="Oval 703">
                    <a:extLst>
                      <a:ext uri="{FF2B5EF4-FFF2-40B4-BE49-F238E27FC236}">
                        <a16:creationId xmlns:a16="http://schemas.microsoft.com/office/drawing/2014/main" id="{AA633019-6632-2549-B3AE-004A901936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5" name="Rectangle 704">
                    <a:extLst>
                      <a:ext uri="{FF2B5EF4-FFF2-40B4-BE49-F238E27FC236}">
                        <a16:creationId xmlns:a16="http://schemas.microsoft.com/office/drawing/2014/main" id="{D80F87C7-4587-D742-9E89-BA67DA7F8B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7DCA7046-CC99-0547-8BDF-34AE3BC3D692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99" name="Oval 698">
                    <a:extLst>
                      <a:ext uri="{FF2B5EF4-FFF2-40B4-BE49-F238E27FC236}">
                        <a16:creationId xmlns:a16="http://schemas.microsoft.com/office/drawing/2014/main" id="{D22134F7-77D7-504A-9211-22B3279DF9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22288288-F19C-3C45-ACCF-2DA3CF6BA1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E66E063-85CA-814B-A0B4-9C6D7F9D5840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695" name="Oval 694">
                    <a:extLst>
                      <a:ext uri="{FF2B5EF4-FFF2-40B4-BE49-F238E27FC236}">
                        <a16:creationId xmlns:a16="http://schemas.microsoft.com/office/drawing/2014/main" id="{B304C6F4-50FC-4C45-823E-A4F94E92CFD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23987C0C-1523-8842-846E-DCB52E1CD8D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9767E840-FB94-4C4D-AD9B-4041978B789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693" name="Oval 692">
                    <a:extLst>
                      <a:ext uri="{FF2B5EF4-FFF2-40B4-BE49-F238E27FC236}">
                        <a16:creationId xmlns:a16="http://schemas.microsoft.com/office/drawing/2014/main" id="{9ED0ACBF-C2F7-8241-8F9C-162F6E2D91A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4599E367-AA1C-5246-A4D1-B7FBD932BE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45116851-39FB-A145-BF07-CDA6910B8F70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691" name="Oval 690">
                    <a:extLst>
                      <a:ext uri="{FF2B5EF4-FFF2-40B4-BE49-F238E27FC236}">
                        <a16:creationId xmlns:a16="http://schemas.microsoft.com/office/drawing/2014/main" id="{B17F915A-9667-024D-BF3D-767DFB5C8DA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F72D9204-A59D-F243-A476-F69896ECBB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9C2ED494-3BA4-D143-AA0A-2C2D34848F12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673" name="Rectangle 672">
                  <a:extLst>
                    <a:ext uri="{FF2B5EF4-FFF2-40B4-BE49-F238E27FC236}">
                      <a16:creationId xmlns:a16="http://schemas.microsoft.com/office/drawing/2014/main" id="{F87EEA79-10C5-1444-8CA1-77B7BEF98E5F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>
                  <a:extLst>
                    <a:ext uri="{FF2B5EF4-FFF2-40B4-BE49-F238E27FC236}">
                      <a16:creationId xmlns:a16="http://schemas.microsoft.com/office/drawing/2014/main" id="{D8E05DFE-6B56-344F-95AA-2C72D80ED1E0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>
                  <a:extLst>
                    <a:ext uri="{FF2B5EF4-FFF2-40B4-BE49-F238E27FC236}">
                      <a16:creationId xmlns:a16="http://schemas.microsoft.com/office/drawing/2014/main" id="{76884338-49F3-1C42-A6A1-2AAF632436F5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>
                  <a:extLst>
                    <a:ext uri="{FF2B5EF4-FFF2-40B4-BE49-F238E27FC236}">
                      <a16:creationId xmlns:a16="http://schemas.microsoft.com/office/drawing/2014/main" id="{7AF2E7DD-2730-5B4E-87FB-546CF96D3705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>
                  <a:extLst>
                    <a:ext uri="{FF2B5EF4-FFF2-40B4-BE49-F238E27FC236}">
                      <a16:creationId xmlns:a16="http://schemas.microsoft.com/office/drawing/2014/main" id="{E6C5E264-5B5F-EA45-84E0-75BA242F28BE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>
                  <a:extLst>
                    <a:ext uri="{FF2B5EF4-FFF2-40B4-BE49-F238E27FC236}">
                      <a16:creationId xmlns:a16="http://schemas.microsoft.com/office/drawing/2014/main" id="{67DD1C4B-CDFE-AB42-B0A1-2179EB2FBD71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>
                  <a:extLst>
                    <a:ext uri="{FF2B5EF4-FFF2-40B4-BE49-F238E27FC236}">
                      <a16:creationId xmlns:a16="http://schemas.microsoft.com/office/drawing/2014/main" id="{22D60854-A2C9-F942-9CBB-828B3C50A6A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>
                  <a:extLst>
                    <a:ext uri="{FF2B5EF4-FFF2-40B4-BE49-F238E27FC236}">
                      <a16:creationId xmlns:a16="http://schemas.microsoft.com/office/drawing/2014/main" id="{1ADE29CB-8DA7-CC43-B7F7-DD3EAF54DE8E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2841AFB5-6D57-544D-86BB-6D6088C0DEF3}"/>
                </a:ext>
              </a:extLst>
            </p:cNvPr>
            <p:cNvGrpSpPr/>
            <p:nvPr/>
          </p:nvGrpSpPr>
          <p:grpSpPr>
            <a:xfrm>
              <a:off x="3744365" y="5475015"/>
              <a:ext cx="376078" cy="70185"/>
              <a:chOff x="8056188" y="5806349"/>
              <a:chExt cx="574030" cy="119279"/>
            </a:xfrm>
          </p:grpSpPr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7F697131-2BDB-254A-8545-57CFC2156E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E61E6B16-887A-DD49-BCED-C1A75705F354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AC84E40B-06CD-4A46-A0F0-B976576BBA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Rectangle 668">
                    <a:extLst>
                      <a:ext uri="{FF2B5EF4-FFF2-40B4-BE49-F238E27FC236}">
                        <a16:creationId xmlns:a16="http://schemas.microsoft.com/office/drawing/2014/main" id="{3EA9F501-8B1D-7547-B6C1-724144C7FC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EA347ECC-7513-F045-8EAD-89DFB4D79B32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650" name="Oval 649">
                    <a:extLst>
                      <a:ext uri="{FF2B5EF4-FFF2-40B4-BE49-F238E27FC236}">
                        <a16:creationId xmlns:a16="http://schemas.microsoft.com/office/drawing/2014/main" id="{4A858921-ED91-9C4A-A6EA-24B6FE44D1A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1" name="Rectangle 650">
                    <a:extLst>
                      <a:ext uri="{FF2B5EF4-FFF2-40B4-BE49-F238E27FC236}">
                        <a16:creationId xmlns:a16="http://schemas.microsoft.com/office/drawing/2014/main" id="{B3280AA4-A2F6-2347-A450-3D8CD8453CE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7" name="Group 626">
                  <a:extLst>
                    <a:ext uri="{FF2B5EF4-FFF2-40B4-BE49-F238E27FC236}">
                      <a16:creationId xmlns:a16="http://schemas.microsoft.com/office/drawing/2014/main" id="{F7A64BC2-997F-FA4E-A6C3-756145651D6F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648" name="Oval 647">
                    <a:extLst>
                      <a:ext uri="{FF2B5EF4-FFF2-40B4-BE49-F238E27FC236}">
                        <a16:creationId xmlns:a16="http://schemas.microsoft.com/office/drawing/2014/main" id="{235BF061-BCE6-1A49-A212-0157E9F7FD8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9" name="Rectangle 648">
                    <a:extLst>
                      <a:ext uri="{FF2B5EF4-FFF2-40B4-BE49-F238E27FC236}">
                        <a16:creationId xmlns:a16="http://schemas.microsoft.com/office/drawing/2014/main" id="{A571998F-67B7-4C4D-825E-EBF8C51713E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8" name="Group 627">
                  <a:extLst>
                    <a:ext uri="{FF2B5EF4-FFF2-40B4-BE49-F238E27FC236}">
                      <a16:creationId xmlns:a16="http://schemas.microsoft.com/office/drawing/2014/main" id="{A0DE0F13-6902-8149-B1B5-2B464FEDDFBD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645" name="Oval 644">
                    <a:extLst>
                      <a:ext uri="{FF2B5EF4-FFF2-40B4-BE49-F238E27FC236}">
                        <a16:creationId xmlns:a16="http://schemas.microsoft.com/office/drawing/2014/main" id="{55B18C87-854E-3843-8B41-85ED078A69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7" name="Rectangle 646">
                    <a:extLst>
                      <a:ext uri="{FF2B5EF4-FFF2-40B4-BE49-F238E27FC236}">
                        <a16:creationId xmlns:a16="http://schemas.microsoft.com/office/drawing/2014/main" id="{ADCF8C7D-A636-DA45-A4D4-A1788FB4DF5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9" name="Group 628">
                  <a:extLst>
                    <a:ext uri="{FF2B5EF4-FFF2-40B4-BE49-F238E27FC236}">
                      <a16:creationId xmlns:a16="http://schemas.microsoft.com/office/drawing/2014/main" id="{FA1704F9-B381-E840-B825-4B5F4008EDEE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42" name="Oval 641">
                    <a:extLst>
                      <a:ext uri="{FF2B5EF4-FFF2-40B4-BE49-F238E27FC236}">
                        <a16:creationId xmlns:a16="http://schemas.microsoft.com/office/drawing/2014/main" id="{C62ADCC5-4928-1D4C-9560-DE2587D356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A6F64CE6-ACDA-C948-A91A-118432B902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E44E1AF0-EAD2-104D-A995-A437DD023BBF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637" name="Oval 636">
                    <a:extLst>
                      <a:ext uri="{FF2B5EF4-FFF2-40B4-BE49-F238E27FC236}">
                        <a16:creationId xmlns:a16="http://schemas.microsoft.com/office/drawing/2014/main" id="{6F015052-2DA8-444A-9C22-758F63B1F7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8" name="Rectangle 637">
                    <a:extLst>
                      <a:ext uri="{FF2B5EF4-FFF2-40B4-BE49-F238E27FC236}">
                        <a16:creationId xmlns:a16="http://schemas.microsoft.com/office/drawing/2014/main" id="{9085A956-1AA3-7B4C-890C-8A2D5CC6963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40E32C71-2312-5D43-A56B-253115EBD362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635" name="Oval 634">
                    <a:extLst>
                      <a:ext uri="{FF2B5EF4-FFF2-40B4-BE49-F238E27FC236}">
                        <a16:creationId xmlns:a16="http://schemas.microsoft.com/office/drawing/2014/main" id="{20FEBDA8-2E13-804E-9977-3217E99307F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985D4649-5E45-B644-8553-185020AB1B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2" name="Group 631">
                  <a:extLst>
                    <a:ext uri="{FF2B5EF4-FFF2-40B4-BE49-F238E27FC236}">
                      <a16:creationId xmlns:a16="http://schemas.microsoft.com/office/drawing/2014/main" id="{3E8CE6EC-FDC6-954E-ABB6-7384FACC54B7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633" name="Oval 632">
                    <a:extLst>
                      <a:ext uri="{FF2B5EF4-FFF2-40B4-BE49-F238E27FC236}">
                        <a16:creationId xmlns:a16="http://schemas.microsoft.com/office/drawing/2014/main" id="{E6B360DE-B9C2-7A49-84A2-C8A4D89AD0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Rectangle 633">
                    <a:extLst>
                      <a:ext uri="{FF2B5EF4-FFF2-40B4-BE49-F238E27FC236}">
                        <a16:creationId xmlns:a16="http://schemas.microsoft.com/office/drawing/2014/main" id="{D3D213E5-2AA6-D645-8886-5E942206C92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6" name="Group 615">
                <a:extLst>
                  <a:ext uri="{FF2B5EF4-FFF2-40B4-BE49-F238E27FC236}">
                    <a16:creationId xmlns:a16="http://schemas.microsoft.com/office/drawing/2014/main" id="{DACE7955-95C1-9447-A6BE-1FC680DA92A2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617" name="Rectangle 616">
                  <a:extLst>
                    <a:ext uri="{FF2B5EF4-FFF2-40B4-BE49-F238E27FC236}">
                      <a16:creationId xmlns:a16="http://schemas.microsoft.com/office/drawing/2014/main" id="{FA2BCE0C-7A0F-744B-A912-7ADDBB26BBD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9FCEE628-26A7-5E42-98FA-5FAF4384ADD7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>
                  <a:extLst>
                    <a:ext uri="{FF2B5EF4-FFF2-40B4-BE49-F238E27FC236}">
                      <a16:creationId xmlns:a16="http://schemas.microsoft.com/office/drawing/2014/main" id="{E8ACB1C8-27F4-E042-9778-86BA71CFB660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>
                  <a:extLst>
                    <a:ext uri="{FF2B5EF4-FFF2-40B4-BE49-F238E27FC236}">
                      <a16:creationId xmlns:a16="http://schemas.microsoft.com/office/drawing/2014/main" id="{275231EE-50C2-8348-B1A8-494B7358DA44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>
                  <a:extLst>
                    <a:ext uri="{FF2B5EF4-FFF2-40B4-BE49-F238E27FC236}">
                      <a16:creationId xmlns:a16="http://schemas.microsoft.com/office/drawing/2014/main" id="{89ECB55D-4A60-EE4F-930E-AAF591984AA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BC921309-00B6-514E-840F-6C5EDFB5A80D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>
                  <a:extLst>
                    <a:ext uri="{FF2B5EF4-FFF2-40B4-BE49-F238E27FC236}">
                      <a16:creationId xmlns:a16="http://schemas.microsoft.com/office/drawing/2014/main" id="{2EBA2694-AD9B-F948-B622-C81C4D467CF1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>
                  <a:extLst>
                    <a:ext uri="{FF2B5EF4-FFF2-40B4-BE49-F238E27FC236}">
                      <a16:creationId xmlns:a16="http://schemas.microsoft.com/office/drawing/2014/main" id="{48A10FCB-C7FF-0F40-9BA0-277CBBC5E1BB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4A645FDF-4745-2148-9C2D-0044DC0838FD}"/>
                </a:ext>
              </a:extLst>
            </p:cNvPr>
            <p:cNvGrpSpPr/>
            <p:nvPr/>
          </p:nvGrpSpPr>
          <p:grpSpPr>
            <a:xfrm>
              <a:off x="4139511" y="5475015"/>
              <a:ext cx="376078" cy="70185"/>
              <a:chOff x="8056188" y="5806349"/>
              <a:chExt cx="574030" cy="119279"/>
            </a:xfrm>
          </p:grpSpPr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00B8E8CB-C8D3-AC41-8E0F-5C7A91B9E2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A073DCA2-8F40-2548-9DC3-C80C6D69C243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613" name="Oval 612">
                    <a:extLst>
                      <a:ext uri="{FF2B5EF4-FFF2-40B4-BE49-F238E27FC236}">
                        <a16:creationId xmlns:a16="http://schemas.microsoft.com/office/drawing/2014/main" id="{6532023E-F37F-5045-8F9B-5891C8923D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4" name="Rectangle 613">
                    <a:extLst>
                      <a:ext uri="{FF2B5EF4-FFF2-40B4-BE49-F238E27FC236}">
                        <a16:creationId xmlns:a16="http://schemas.microsoft.com/office/drawing/2014/main" id="{3E209927-091B-4E45-BF28-89913028F1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id="{E152B48C-3CAB-6B4F-87BA-CE45FE964369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611" name="Oval 610">
                    <a:extLst>
                      <a:ext uri="{FF2B5EF4-FFF2-40B4-BE49-F238E27FC236}">
                        <a16:creationId xmlns:a16="http://schemas.microsoft.com/office/drawing/2014/main" id="{0D44B973-C66F-8441-8455-849D532C6A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2" name="Rectangle 611">
                    <a:extLst>
                      <a:ext uri="{FF2B5EF4-FFF2-40B4-BE49-F238E27FC236}">
                        <a16:creationId xmlns:a16="http://schemas.microsoft.com/office/drawing/2014/main" id="{894DFA34-AFD6-B44E-B16E-0D4554C8090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0" name="Group 589">
                  <a:extLst>
                    <a:ext uri="{FF2B5EF4-FFF2-40B4-BE49-F238E27FC236}">
                      <a16:creationId xmlns:a16="http://schemas.microsoft.com/office/drawing/2014/main" id="{F71F0689-A18C-334F-94C4-48D6B91B640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609" name="Oval 608">
                    <a:extLst>
                      <a:ext uri="{FF2B5EF4-FFF2-40B4-BE49-F238E27FC236}">
                        <a16:creationId xmlns:a16="http://schemas.microsoft.com/office/drawing/2014/main" id="{4A28A773-4B75-6141-BADF-86A81BCB66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0" name="Rectangle 609">
                    <a:extLst>
                      <a:ext uri="{FF2B5EF4-FFF2-40B4-BE49-F238E27FC236}">
                        <a16:creationId xmlns:a16="http://schemas.microsoft.com/office/drawing/2014/main" id="{E9C04B16-1511-4B4C-BC15-BD7DF8CF26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1" name="Group 590">
                  <a:extLst>
                    <a:ext uri="{FF2B5EF4-FFF2-40B4-BE49-F238E27FC236}">
                      <a16:creationId xmlns:a16="http://schemas.microsoft.com/office/drawing/2014/main" id="{CEE9A5D4-2D90-2944-AFBD-255B7CBA0F53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607" name="Oval 606">
                    <a:extLst>
                      <a:ext uri="{FF2B5EF4-FFF2-40B4-BE49-F238E27FC236}">
                        <a16:creationId xmlns:a16="http://schemas.microsoft.com/office/drawing/2014/main" id="{5A261067-180F-344E-A71F-E7D45A7ED9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E39B0E95-80CA-574F-9B58-3C510E40038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2" name="Group 591">
                  <a:extLst>
                    <a:ext uri="{FF2B5EF4-FFF2-40B4-BE49-F238E27FC236}">
                      <a16:creationId xmlns:a16="http://schemas.microsoft.com/office/drawing/2014/main" id="{C8690459-0A95-C841-9427-F4B5CD1940BF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05" name="Oval 604">
                    <a:extLst>
                      <a:ext uri="{FF2B5EF4-FFF2-40B4-BE49-F238E27FC236}">
                        <a16:creationId xmlns:a16="http://schemas.microsoft.com/office/drawing/2014/main" id="{ECA3ED3E-4A86-AB4C-96B3-B03F02CBD86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67595443-EC65-B04D-8EDC-D9549FEEC49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3" name="Group 592">
                  <a:extLst>
                    <a:ext uri="{FF2B5EF4-FFF2-40B4-BE49-F238E27FC236}">
                      <a16:creationId xmlns:a16="http://schemas.microsoft.com/office/drawing/2014/main" id="{98D1BDB7-101A-1145-BFEE-CFA2286BE04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600" name="Oval 599">
                    <a:extLst>
                      <a:ext uri="{FF2B5EF4-FFF2-40B4-BE49-F238E27FC236}">
                        <a16:creationId xmlns:a16="http://schemas.microsoft.com/office/drawing/2014/main" id="{B7C40F65-6CB3-AB46-9761-32F05756D23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4" name="Rectangle 603">
                    <a:extLst>
                      <a:ext uri="{FF2B5EF4-FFF2-40B4-BE49-F238E27FC236}">
                        <a16:creationId xmlns:a16="http://schemas.microsoft.com/office/drawing/2014/main" id="{34931130-E008-AD4F-AC93-E9C8008C8A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4" name="Group 593">
                  <a:extLst>
                    <a:ext uri="{FF2B5EF4-FFF2-40B4-BE49-F238E27FC236}">
                      <a16:creationId xmlns:a16="http://schemas.microsoft.com/office/drawing/2014/main" id="{7E2E6DBC-A177-2F41-AB4C-4F0F25F54A13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98" name="Oval 597">
                    <a:extLst>
                      <a:ext uri="{FF2B5EF4-FFF2-40B4-BE49-F238E27FC236}">
                        <a16:creationId xmlns:a16="http://schemas.microsoft.com/office/drawing/2014/main" id="{0BD6E4FA-D81C-5B44-839E-1D5C67C3628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9" name="Rectangle 598">
                    <a:extLst>
                      <a:ext uri="{FF2B5EF4-FFF2-40B4-BE49-F238E27FC236}">
                        <a16:creationId xmlns:a16="http://schemas.microsoft.com/office/drawing/2014/main" id="{08588B93-8D2D-D640-BCDD-E7436D4ED3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5" name="Group 594">
                  <a:extLst>
                    <a:ext uri="{FF2B5EF4-FFF2-40B4-BE49-F238E27FC236}">
                      <a16:creationId xmlns:a16="http://schemas.microsoft.com/office/drawing/2014/main" id="{F88B8FE3-3492-5445-A1D6-88C438A8A10E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96" name="Oval 595">
                    <a:extLst>
                      <a:ext uri="{FF2B5EF4-FFF2-40B4-BE49-F238E27FC236}">
                        <a16:creationId xmlns:a16="http://schemas.microsoft.com/office/drawing/2014/main" id="{B301EBD4-015D-2144-B56D-EC97C40669F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7" name="Rectangle 596">
                    <a:extLst>
                      <a:ext uri="{FF2B5EF4-FFF2-40B4-BE49-F238E27FC236}">
                        <a16:creationId xmlns:a16="http://schemas.microsoft.com/office/drawing/2014/main" id="{708310ED-B958-1B49-AD12-AA7C084E6D9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1FCA8241-FD9D-2949-8631-B183102F83C2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3D3664BB-3FFF-BA4D-9889-A4CC015E0DAC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id="{92265946-10E7-CF4A-AE7A-B7E1BA9996E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>
                  <a:extLst>
                    <a:ext uri="{FF2B5EF4-FFF2-40B4-BE49-F238E27FC236}">
                      <a16:creationId xmlns:a16="http://schemas.microsoft.com/office/drawing/2014/main" id="{DFDFBB33-6FFE-7E48-856B-3EDDDA0F6A9B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>
                  <a:extLst>
                    <a:ext uri="{FF2B5EF4-FFF2-40B4-BE49-F238E27FC236}">
                      <a16:creationId xmlns:a16="http://schemas.microsoft.com/office/drawing/2014/main" id="{8D5EBBB2-B605-A446-A735-99F7E820B6D2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>
                  <a:extLst>
                    <a:ext uri="{FF2B5EF4-FFF2-40B4-BE49-F238E27FC236}">
                      <a16:creationId xmlns:a16="http://schemas.microsoft.com/office/drawing/2014/main" id="{155A2DE4-BEE2-6241-8BEB-D29E91C035A4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>
                  <a:extLst>
                    <a:ext uri="{FF2B5EF4-FFF2-40B4-BE49-F238E27FC236}">
                      <a16:creationId xmlns:a16="http://schemas.microsoft.com/office/drawing/2014/main" id="{06D14EDD-5E56-714C-8C71-4680CE9A56BA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E16CE18F-810D-2D4F-8F39-7C813A7FBF1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>
                  <a:extLst>
                    <a:ext uri="{FF2B5EF4-FFF2-40B4-BE49-F238E27FC236}">
                      <a16:creationId xmlns:a16="http://schemas.microsoft.com/office/drawing/2014/main" id="{BD931889-2B8C-A546-AC4C-E02EC1227086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F992B274-8BC5-B44C-BA38-4D1691107145}"/>
                </a:ext>
              </a:extLst>
            </p:cNvPr>
            <p:cNvGrpSpPr/>
            <p:nvPr/>
          </p:nvGrpSpPr>
          <p:grpSpPr>
            <a:xfrm>
              <a:off x="2715704" y="5472345"/>
              <a:ext cx="180640" cy="69901"/>
              <a:chOff x="2556464" y="5692305"/>
              <a:chExt cx="180640" cy="69901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200300C3-E8BE-8947-A844-085D93F4A739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38BBE9B0-1B39-F648-81D4-52A8372E50E8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CF175A91-5CC7-3A4B-8D32-F68141131E6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C490FE4D-E31C-194E-9056-7A3393050177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F1BE8258-49A0-4648-9B96-A61B0B571F05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>
                  <a:extLst>
                    <a:ext uri="{FF2B5EF4-FFF2-40B4-BE49-F238E27FC236}">
                      <a16:creationId xmlns:a16="http://schemas.microsoft.com/office/drawing/2014/main" id="{95F8323E-9BDB-FB47-B2E9-12BE373D3DE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425309DD-3C04-5C44-A805-09423A9A9BA1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1677A4F2-EF81-D340-A708-E60C65CBF085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58044EAA-37B7-974E-AB6A-5982D0AB5B7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26D7C945-E6FC-5542-A289-7B240713B607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3BC6F4AC-47D5-0645-8B91-611A1794A08F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582A4A33-7DC7-284C-8B49-0008667798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52CE6294-9690-0246-AD12-F9DAF6BCFA82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56A4796F-44AE-1B43-A754-6DA8F2DB9F5E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55869575-985B-3646-83ED-5F3F60D827DF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0E9241E7-62DF-1C47-B8B8-72417E33CB0D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9F6923E6-32BE-0243-B9DE-D5D1D1C5EC18}"/>
                </a:ext>
              </a:extLst>
            </p:cNvPr>
            <p:cNvGrpSpPr/>
            <p:nvPr/>
          </p:nvGrpSpPr>
          <p:grpSpPr>
            <a:xfrm>
              <a:off x="4539624" y="5475299"/>
              <a:ext cx="180640" cy="69901"/>
              <a:chOff x="2556464" y="5692305"/>
              <a:chExt cx="180640" cy="69901"/>
            </a:xfrm>
          </p:grpSpPr>
          <p:grpSp>
            <p:nvGrpSpPr>
              <p:cNvPr id="546" name="Group 545">
                <a:extLst>
                  <a:ext uri="{FF2B5EF4-FFF2-40B4-BE49-F238E27FC236}">
                    <a16:creationId xmlns:a16="http://schemas.microsoft.com/office/drawing/2014/main" id="{367B4CA1-EE7F-7E4B-AF30-B3B5AC8F0A4C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26ECBDDF-6FD9-654D-BF84-BE9BE10051F6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D9B5F071-3F80-F349-98E4-ECCB1002030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D894CA51-17F6-DB41-9366-F3DF26F06DDA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582E34D6-5CB7-6A4F-979C-A940B97E7DCC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id="{E2849194-0F66-7846-ABF8-F8AD57D54A6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5049C62D-1EF2-8946-8AA2-55ED6458B080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C38C7B59-D2E8-2446-8B7C-55C9D047D666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7DA03820-E00A-0C48-B5C8-F1421B1BA8D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80A98ED0-0FBF-714F-9929-40AF9ED2523B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D89DD981-6FF5-C24A-A645-2A23C40AC513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>
                  <a:extLst>
                    <a:ext uri="{FF2B5EF4-FFF2-40B4-BE49-F238E27FC236}">
                      <a16:creationId xmlns:a16="http://schemas.microsoft.com/office/drawing/2014/main" id="{13161897-50BF-DB4C-BB3C-91D1A3FDF78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BE35835A-5414-D94A-BE50-58D92C1FBBDA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DF323DD7-0520-214F-81B4-7623D06E4EE7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54B34E60-A802-5B48-95F7-F0DDEB737D3B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CB3241DE-EE05-4E43-93F7-9AC257524221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BEDCC574-20CB-204D-BA34-D43E1E6F68E2}"/>
                </a:ext>
              </a:extLst>
            </p:cNvPr>
            <p:cNvCxnSpPr>
              <a:cxnSpLocks/>
            </p:cNvCxnSpPr>
            <p:nvPr/>
          </p:nvCxnSpPr>
          <p:spPr>
            <a:xfrm>
              <a:off x="1920240" y="5320703"/>
              <a:ext cx="3255264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A4475D71-A4E8-644B-9B2B-5FAA11F1E08C}"/>
                </a:ext>
              </a:extLst>
            </p:cNvPr>
            <p:cNvSpPr/>
            <p:nvPr/>
          </p:nvSpPr>
          <p:spPr>
            <a:xfrm>
              <a:off x="2294035" y="5541426"/>
              <a:ext cx="621792" cy="45719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B5EE3441-BBA8-474A-B587-6C968C01EC64}"/>
                </a:ext>
              </a:extLst>
            </p:cNvPr>
            <p:cNvSpPr/>
            <p:nvPr/>
          </p:nvSpPr>
          <p:spPr>
            <a:xfrm>
              <a:off x="3354482" y="5541426"/>
              <a:ext cx="1421630" cy="63136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5BE08479-602E-0749-A117-97A127BBDA25}"/>
                </a:ext>
              </a:extLst>
            </p:cNvPr>
            <p:cNvGrpSpPr/>
            <p:nvPr/>
          </p:nvGrpSpPr>
          <p:grpSpPr>
            <a:xfrm>
              <a:off x="2322576" y="5474024"/>
              <a:ext cx="376078" cy="70185"/>
              <a:chOff x="8056188" y="5806349"/>
              <a:chExt cx="574030" cy="119279"/>
            </a:xfrm>
          </p:grpSpPr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19CE7095-5436-404F-920C-5F18102342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A4FB6DB1-B97B-3043-A246-F5081C316D4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544" name="Oval 543">
                    <a:extLst>
                      <a:ext uri="{FF2B5EF4-FFF2-40B4-BE49-F238E27FC236}">
                        <a16:creationId xmlns:a16="http://schemas.microsoft.com/office/drawing/2014/main" id="{2D812A91-08D3-FF46-85F3-13F5A85BCE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" name="Rectangle 544">
                    <a:extLst>
                      <a:ext uri="{FF2B5EF4-FFF2-40B4-BE49-F238E27FC236}">
                        <a16:creationId xmlns:a16="http://schemas.microsoft.com/office/drawing/2014/main" id="{34EDB93E-10F4-E448-88F2-43366588E6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E9968E75-CD9C-3248-8901-0D766EF0DB84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542" name="Oval 541">
                    <a:extLst>
                      <a:ext uri="{FF2B5EF4-FFF2-40B4-BE49-F238E27FC236}">
                        <a16:creationId xmlns:a16="http://schemas.microsoft.com/office/drawing/2014/main" id="{AB24A43E-D2D8-3249-B8B4-E8088B4E4DA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Rectangle 542">
                    <a:extLst>
                      <a:ext uri="{FF2B5EF4-FFF2-40B4-BE49-F238E27FC236}">
                        <a16:creationId xmlns:a16="http://schemas.microsoft.com/office/drawing/2014/main" id="{C3B0DFF9-EB59-3F45-8804-B378860090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B58DA182-6D42-9747-9CEB-00C6F035FA0E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540" name="Oval 539">
                    <a:extLst>
                      <a:ext uri="{FF2B5EF4-FFF2-40B4-BE49-F238E27FC236}">
                        <a16:creationId xmlns:a16="http://schemas.microsoft.com/office/drawing/2014/main" id="{7B29766E-A9A4-4E4F-8623-FAB743F6F8E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40454264-C445-C649-AB5E-2D5EF54283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8E4E3DB8-B7A3-C54D-ABFF-2D72A63FC1AB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538" name="Oval 537">
                    <a:extLst>
                      <a:ext uri="{FF2B5EF4-FFF2-40B4-BE49-F238E27FC236}">
                        <a16:creationId xmlns:a16="http://schemas.microsoft.com/office/drawing/2014/main" id="{8EC9801A-6E66-F640-A804-CAC5447925A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Rectangle 538">
                    <a:extLst>
                      <a:ext uri="{FF2B5EF4-FFF2-40B4-BE49-F238E27FC236}">
                        <a16:creationId xmlns:a16="http://schemas.microsoft.com/office/drawing/2014/main" id="{5EF957DC-04C1-5E4F-8FF1-79B8E30128A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6" name="Group 525">
                  <a:extLst>
                    <a:ext uri="{FF2B5EF4-FFF2-40B4-BE49-F238E27FC236}">
                      <a16:creationId xmlns:a16="http://schemas.microsoft.com/office/drawing/2014/main" id="{2A562ACD-3E5E-0A44-8C5D-DB21C61A9039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536" name="Oval 535">
                    <a:extLst>
                      <a:ext uri="{FF2B5EF4-FFF2-40B4-BE49-F238E27FC236}">
                        <a16:creationId xmlns:a16="http://schemas.microsoft.com/office/drawing/2014/main" id="{FCEA53AA-37E5-5C4A-A048-C41D41B2535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7" name="Rectangle 536">
                    <a:extLst>
                      <a:ext uri="{FF2B5EF4-FFF2-40B4-BE49-F238E27FC236}">
                        <a16:creationId xmlns:a16="http://schemas.microsoft.com/office/drawing/2014/main" id="{CCB17BFE-7489-BE44-8746-8FED0314ED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3DB92CEB-CA12-974E-83C0-E1DB5DF1B89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534" name="Oval 533">
                    <a:extLst>
                      <a:ext uri="{FF2B5EF4-FFF2-40B4-BE49-F238E27FC236}">
                        <a16:creationId xmlns:a16="http://schemas.microsoft.com/office/drawing/2014/main" id="{BB4409A9-9128-0149-8E0C-137B2A5613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id="{7C530C9B-5A80-2D46-9A84-7D697D3CFFE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203DA505-6901-FA40-89DC-7A5EC5BEBD6B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32" name="Oval 531">
                    <a:extLst>
                      <a:ext uri="{FF2B5EF4-FFF2-40B4-BE49-F238E27FC236}">
                        <a16:creationId xmlns:a16="http://schemas.microsoft.com/office/drawing/2014/main" id="{BFD11D56-C4A5-D142-A872-80F0986F07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A4B94189-3BF8-0047-A25F-8AA2554C2F5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07EA9557-7324-1840-8FF0-B6A08E6FE636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30" name="Oval 529">
                    <a:extLst>
                      <a:ext uri="{FF2B5EF4-FFF2-40B4-BE49-F238E27FC236}">
                        <a16:creationId xmlns:a16="http://schemas.microsoft.com/office/drawing/2014/main" id="{5A2C73B7-6CD3-AD4D-A3F0-C34F1D1518C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30CAE71C-DD47-9547-BF7B-0580460633A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B2D41DF8-454E-9646-AF0A-8F61BFD0D4AD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C0D9590F-0118-7E45-86ED-2B4EDE00358F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4C8E2BF0-32B6-3141-9B02-BC2BA8DB8036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2C50E245-68EA-224A-B2E8-A5BAC7CFC5F4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76A66F9C-7DC0-AC40-B860-A0AB4C3C16D5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>
                  <a:extLst>
                    <a:ext uri="{FF2B5EF4-FFF2-40B4-BE49-F238E27FC236}">
                      <a16:creationId xmlns:a16="http://schemas.microsoft.com/office/drawing/2014/main" id="{FF013A8E-17D4-014D-91A4-72D712D809C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0CC22FCE-9C9A-404A-90A2-91F919E8A90C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6DB4DD99-14CB-3E4F-BC42-7D05B8321B41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2201681E-A925-E340-93CD-375190C78231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96" name="Group 795">
            <a:extLst>
              <a:ext uri="{FF2B5EF4-FFF2-40B4-BE49-F238E27FC236}">
                <a16:creationId xmlns:a16="http://schemas.microsoft.com/office/drawing/2014/main" id="{B3FA2BDF-069F-254F-937E-05CD3E7977AD}"/>
              </a:ext>
            </a:extLst>
          </p:cNvPr>
          <p:cNvGrpSpPr/>
          <p:nvPr/>
        </p:nvGrpSpPr>
        <p:grpSpPr>
          <a:xfrm>
            <a:off x="1754964" y="4883732"/>
            <a:ext cx="3655236" cy="1187529"/>
            <a:chOff x="6635576" y="4937811"/>
            <a:chExt cx="3893274" cy="1187529"/>
          </a:xfrm>
        </p:grpSpPr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47FF3E67-6678-0D4C-A6DD-E9D6CE0E8718}"/>
                </a:ext>
              </a:extLst>
            </p:cNvPr>
            <p:cNvGrpSpPr/>
            <p:nvPr/>
          </p:nvGrpSpPr>
          <p:grpSpPr>
            <a:xfrm>
              <a:off x="8283783" y="5605619"/>
              <a:ext cx="192991" cy="303276"/>
              <a:chOff x="7274609" y="5706308"/>
              <a:chExt cx="192991" cy="303276"/>
            </a:xfrm>
          </p:grpSpPr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1768C87C-0F43-FA46-9742-348C4F7D41EB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0" name="Group 979">
                <a:extLst>
                  <a:ext uri="{FF2B5EF4-FFF2-40B4-BE49-F238E27FC236}">
                    <a16:creationId xmlns:a16="http://schemas.microsoft.com/office/drawing/2014/main" id="{3ECC1A7C-8C0C-EC4E-B6B7-A8F1DCC0327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9D3E0D35-9018-0246-AAA4-CCADDEC97F9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3" name="Rectangle 982">
                  <a:extLst>
                    <a:ext uri="{FF2B5EF4-FFF2-40B4-BE49-F238E27FC236}">
                      <a16:creationId xmlns:a16="http://schemas.microsoft.com/office/drawing/2014/main" id="{DB64591E-3CE7-F04C-B760-8A0F2D1266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1" name="Rounded Rectangle 980">
                <a:extLst>
                  <a:ext uri="{FF2B5EF4-FFF2-40B4-BE49-F238E27FC236}">
                    <a16:creationId xmlns:a16="http://schemas.microsoft.com/office/drawing/2014/main" id="{89ACE6FE-2192-5444-8364-5B24ABBC4591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8" name="Group 797">
              <a:extLst>
                <a:ext uri="{FF2B5EF4-FFF2-40B4-BE49-F238E27FC236}">
                  <a16:creationId xmlns:a16="http://schemas.microsoft.com/office/drawing/2014/main" id="{E0B95897-E78D-A843-9559-940E0C740055}"/>
                </a:ext>
              </a:extLst>
            </p:cNvPr>
            <p:cNvGrpSpPr/>
            <p:nvPr/>
          </p:nvGrpSpPr>
          <p:grpSpPr>
            <a:xfrm>
              <a:off x="8484615" y="5605619"/>
              <a:ext cx="192991" cy="303276"/>
              <a:chOff x="7274609" y="5706308"/>
              <a:chExt cx="192991" cy="303276"/>
            </a:xfrm>
          </p:grpSpPr>
          <p:sp>
            <p:nvSpPr>
              <p:cNvPr id="974" name="Oval 973">
                <a:extLst>
                  <a:ext uri="{FF2B5EF4-FFF2-40B4-BE49-F238E27FC236}">
                    <a16:creationId xmlns:a16="http://schemas.microsoft.com/office/drawing/2014/main" id="{ABDCC546-4627-0D41-977C-B520ED6BD1B6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5" name="Group 974">
                <a:extLst>
                  <a:ext uri="{FF2B5EF4-FFF2-40B4-BE49-F238E27FC236}">
                    <a16:creationId xmlns:a16="http://schemas.microsoft.com/office/drawing/2014/main" id="{0915D8CD-97CE-D942-8E85-61F1F7E5440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AF592ADF-841E-3342-883C-EBC9EACB048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8" name="Rectangle 977">
                  <a:extLst>
                    <a:ext uri="{FF2B5EF4-FFF2-40B4-BE49-F238E27FC236}">
                      <a16:creationId xmlns:a16="http://schemas.microsoft.com/office/drawing/2014/main" id="{2BA729D2-813B-5049-9DAD-061C6781356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6" name="Rounded Rectangle 975">
                <a:extLst>
                  <a:ext uri="{FF2B5EF4-FFF2-40B4-BE49-F238E27FC236}">
                    <a16:creationId xmlns:a16="http://schemas.microsoft.com/office/drawing/2014/main" id="{68ACB08B-DDD1-4F47-9E3F-053CFACB8D2E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9" name="Group 798">
              <a:extLst>
                <a:ext uri="{FF2B5EF4-FFF2-40B4-BE49-F238E27FC236}">
                  <a16:creationId xmlns:a16="http://schemas.microsoft.com/office/drawing/2014/main" id="{FBA25F7B-E97C-B047-A034-FF1E6ECBEDF5}"/>
                </a:ext>
              </a:extLst>
            </p:cNvPr>
            <p:cNvGrpSpPr/>
            <p:nvPr/>
          </p:nvGrpSpPr>
          <p:grpSpPr>
            <a:xfrm>
              <a:off x="8674712" y="5604562"/>
              <a:ext cx="192991" cy="303276"/>
              <a:chOff x="7274609" y="5706308"/>
              <a:chExt cx="192991" cy="303276"/>
            </a:xfrm>
          </p:grpSpPr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7EB99E11-9B0A-0F40-AD09-9562F2C9D6D2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0" name="Group 969">
                <a:extLst>
                  <a:ext uri="{FF2B5EF4-FFF2-40B4-BE49-F238E27FC236}">
                    <a16:creationId xmlns:a16="http://schemas.microsoft.com/office/drawing/2014/main" id="{EB693B88-CEF1-4E44-8D8C-1B8BBF9086F1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ED6A9E87-ED94-1343-8081-C43763D186A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5B0323A8-0FC2-9344-96EA-D0BC5582092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1" name="Rounded Rectangle 970">
                <a:extLst>
                  <a:ext uri="{FF2B5EF4-FFF2-40B4-BE49-F238E27FC236}">
                    <a16:creationId xmlns:a16="http://schemas.microsoft.com/office/drawing/2014/main" id="{26170011-0898-B241-A1D6-D1A4478D240A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886EC31B-884C-3A48-A502-237285F4B6B3}"/>
                </a:ext>
              </a:extLst>
            </p:cNvPr>
            <p:cNvGrpSpPr/>
            <p:nvPr/>
          </p:nvGrpSpPr>
          <p:grpSpPr>
            <a:xfrm>
              <a:off x="7536051" y="5485936"/>
              <a:ext cx="182881" cy="425642"/>
              <a:chOff x="6671104" y="5584913"/>
              <a:chExt cx="182881" cy="425642"/>
            </a:xfrm>
          </p:grpSpPr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164A8BAC-693A-054A-A6BE-75562826574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4" name="Group 963">
                <a:extLst>
                  <a:ext uri="{FF2B5EF4-FFF2-40B4-BE49-F238E27FC236}">
                    <a16:creationId xmlns:a16="http://schemas.microsoft.com/office/drawing/2014/main" id="{1F3256F9-BDD4-DA4E-883A-22A897BC9AE2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4B505092-E152-0C4E-BEE0-D364B4E57E0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8" name="Rectangle 967">
                  <a:extLst>
                    <a:ext uri="{FF2B5EF4-FFF2-40B4-BE49-F238E27FC236}">
                      <a16:creationId xmlns:a16="http://schemas.microsoft.com/office/drawing/2014/main" id="{16280429-BA2E-584C-94B9-6CD6D4980E4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65" name="Rounded Rectangle 964">
                <a:extLst>
                  <a:ext uri="{FF2B5EF4-FFF2-40B4-BE49-F238E27FC236}">
                    <a16:creationId xmlns:a16="http://schemas.microsoft.com/office/drawing/2014/main" id="{C854B51C-CA47-C644-BCB4-1B09E1EC9E1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6" name="Rectangle 965">
                <a:extLst>
                  <a:ext uri="{FF2B5EF4-FFF2-40B4-BE49-F238E27FC236}">
                    <a16:creationId xmlns:a16="http://schemas.microsoft.com/office/drawing/2014/main" id="{EA4A54F8-9486-534F-B73C-02D71A944B54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1" name="Group 800">
              <a:extLst>
                <a:ext uri="{FF2B5EF4-FFF2-40B4-BE49-F238E27FC236}">
                  <a16:creationId xmlns:a16="http://schemas.microsoft.com/office/drawing/2014/main" id="{AE0A1E43-3458-F445-956E-39756711F26F}"/>
                </a:ext>
              </a:extLst>
            </p:cNvPr>
            <p:cNvGrpSpPr/>
            <p:nvPr/>
          </p:nvGrpSpPr>
          <p:grpSpPr>
            <a:xfrm>
              <a:off x="7341537" y="5481571"/>
              <a:ext cx="182881" cy="425642"/>
              <a:chOff x="6671104" y="5584913"/>
              <a:chExt cx="182881" cy="425642"/>
            </a:xfrm>
          </p:grpSpPr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4D581A1C-628A-E246-AFD2-3FEA291FA7D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8" name="Group 957">
                <a:extLst>
                  <a:ext uri="{FF2B5EF4-FFF2-40B4-BE49-F238E27FC236}">
                    <a16:creationId xmlns:a16="http://schemas.microsoft.com/office/drawing/2014/main" id="{210B8A22-388C-CF45-876D-394504DC9F3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62F156D0-139E-6944-8B86-75AEDF568D5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Rectangle 961">
                  <a:extLst>
                    <a:ext uri="{FF2B5EF4-FFF2-40B4-BE49-F238E27FC236}">
                      <a16:creationId xmlns:a16="http://schemas.microsoft.com/office/drawing/2014/main" id="{08235AA7-1E25-7C40-9491-7D3627B33AA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9" name="Rounded Rectangle 958">
                <a:extLst>
                  <a:ext uri="{FF2B5EF4-FFF2-40B4-BE49-F238E27FC236}">
                    <a16:creationId xmlns:a16="http://schemas.microsoft.com/office/drawing/2014/main" id="{839C15A6-0270-FC40-95DF-6271DE6CD6F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F7D8B6B1-4E52-DC49-905E-276D1C263FDD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2" name="Group 801">
              <a:extLst>
                <a:ext uri="{FF2B5EF4-FFF2-40B4-BE49-F238E27FC236}">
                  <a16:creationId xmlns:a16="http://schemas.microsoft.com/office/drawing/2014/main" id="{8F31EB5B-00E2-0A41-B605-8895EDCF891A}"/>
                </a:ext>
              </a:extLst>
            </p:cNvPr>
            <p:cNvGrpSpPr/>
            <p:nvPr/>
          </p:nvGrpSpPr>
          <p:grpSpPr>
            <a:xfrm>
              <a:off x="10027025" y="5482794"/>
              <a:ext cx="182881" cy="425642"/>
              <a:chOff x="6671104" y="5584913"/>
              <a:chExt cx="182881" cy="425642"/>
            </a:xfrm>
          </p:grpSpPr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721795FF-7407-7D4D-A959-CCC453DEF1E1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2" name="Group 951">
                <a:extLst>
                  <a:ext uri="{FF2B5EF4-FFF2-40B4-BE49-F238E27FC236}">
                    <a16:creationId xmlns:a16="http://schemas.microsoft.com/office/drawing/2014/main" id="{AAE3E150-7155-CD48-BE00-D33F4DB2A49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B4A9D278-3E5B-E44C-8473-F59A5AD54FD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Rectangle 955">
                  <a:extLst>
                    <a:ext uri="{FF2B5EF4-FFF2-40B4-BE49-F238E27FC236}">
                      <a16:creationId xmlns:a16="http://schemas.microsoft.com/office/drawing/2014/main" id="{E1820664-F685-174A-A2F3-0E267D86DE6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3" name="Rounded Rectangle 952">
                <a:extLst>
                  <a:ext uri="{FF2B5EF4-FFF2-40B4-BE49-F238E27FC236}">
                    <a16:creationId xmlns:a16="http://schemas.microsoft.com/office/drawing/2014/main" id="{4BDB856C-8204-6B4C-AC30-A923F8F3386F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4" name="Rectangle 953">
                <a:extLst>
                  <a:ext uri="{FF2B5EF4-FFF2-40B4-BE49-F238E27FC236}">
                    <a16:creationId xmlns:a16="http://schemas.microsoft.com/office/drawing/2014/main" id="{C09B71BE-009D-7749-A125-8DE75E94D70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A5CB0C02-212E-7041-8459-1AB062BFDE1F}"/>
                </a:ext>
              </a:extLst>
            </p:cNvPr>
            <p:cNvGrpSpPr/>
            <p:nvPr/>
          </p:nvGrpSpPr>
          <p:grpSpPr>
            <a:xfrm>
              <a:off x="9832511" y="5478429"/>
              <a:ext cx="182881" cy="425642"/>
              <a:chOff x="6671104" y="5584913"/>
              <a:chExt cx="182881" cy="425642"/>
            </a:xfrm>
          </p:grpSpPr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8EEF28E3-AE31-D246-8596-7CB4D057FCD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6" name="Group 945">
                <a:extLst>
                  <a:ext uri="{FF2B5EF4-FFF2-40B4-BE49-F238E27FC236}">
                    <a16:creationId xmlns:a16="http://schemas.microsoft.com/office/drawing/2014/main" id="{4807B5D7-2A2D-894E-961C-EF1E2263419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3114AD3C-676F-BA46-B3FC-6553C4A3676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Rectangle 949">
                  <a:extLst>
                    <a:ext uri="{FF2B5EF4-FFF2-40B4-BE49-F238E27FC236}">
                      <a16:creationId xmlns:a16="http://schemas.microsoft.com/office/drawing/2014/main" id="{F158F09C-CEEC-9F49-A777-3B13187EBF2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7" name="Rounded Rectangle 946">
                <a:extLst>
                  <a:ext uri="{FF2B5EF4-FFF2-40B4-BE49-F238E27FC236}">
                    <a16:creationId xmlns:a16="http://schemas.microsoft.com/office/drawing/2014/main" id="{C1D120B2-4AEA-F842-A30F-8816A471AB3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8" name="Rectangle 947">
                <a:extLst>
                  <a:ext uri="{FF2B5EF4-FFF2-40B4-BE49-F238E27FC236}">
                    <a16:creationId xmlns:a16="http://schemas.microsoft.com/office/drawing/2014/main" id="{69F5EA17-8F1C-7C44-8ED8-5F82749171CB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4" name="Group 803">
              <a:extLst>
                <a:ext uri="{FF2B5EF4-FFF2-40B4-BE49-F238E27FC236}">
                  <a16:creationId xmlns:a16="http://schemas.microsoft.com/office/drawing/2014/main" id="{DC299623-00E3-0F4D-8B31-F7F466B067B4}"/>
                </a:ext>
              </a:extLst>
            </p:cNvPr>
            <p:cNvGrpSpPr/>
            <p:nvPr/>
          </p:nvGrpSpPr>
          <p:grpSpPr>
            <a:xfrm>
              <a:off x="8100339" y="5597919"/>
              <a:ext cx="192991" cy="303276"/>
              <a:chOff x="7274609" y="5706308"/>
              <a:chExt cx="192991" cy="303276"/>
            </a:xfrm>
          </p:grpSpPr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619DABD9-578D-0246-B25F-8DFDDF73C61C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1" name="Group 940">
                <a:extLst>
                  <a:ext uri="{FF2B5EF4-FFF2-40B4-BE49-F238E27FC236}">
                    <a16:creationId xmlns:a16="http://schemas.microsoft.com/office/drawing/2014/main" id="{76D696CE-2660-6A4F-8B45-4DE80FF0B066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D40AAB34-8825-544F-BEBC-4A5F4044643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7405E2D8-4A4C-7843-BBC5-05032E96D6B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2" name="Rounded Rectangle 941">
                <a:extLst>
                  <a:ext uri="{FF2B5EF4-FFF2-40B4-BE49-F238E27FC236}">
                    <a16:creationId xmlns:a16="http://schemas.microsoft.com/office/drawing/2014/main" id="{B463FB0E-7FDC-584A-A178-C6EB388C35D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5" name="Group 804">
              <a:extLst>
                <a:ext uri="{FF2B5EF4-FFF2-40B4-BE49-F238E27FC236}">
                  <a16:creationId xmlns:a16="http://schemas.microsoft.com/office/drawing/2014/main" id="{9C5699A1-F80F-A04A-8053-B2B2C612E552}"/>
                </a:ext>
              </a:extLst>
            </p:cNvPr>
            <p:cNvGrpSpPr/>
            <p:nvPr/>
          </p:nvGrpSpPr>
          <p:grpSpPr>
            <a:xfrm>
              <a:off x="8863162" y="5602390"/>
              <a:ext cx="192991" cy="303276"/>
              <a:chOff x="7274609" y="5706308"/>
              <a:chExt cx="192991" cy="303276"/>
            </a:xfrm>
          </p:grpSpPr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C81D78DC-F7BD-4246-BBB5-1FFE6468175C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6" name="Group 935">
                <a:extLst>
                  <a:ext uri="{FF2B5EF4-FFF2-40B4-BE49-F238E27FC236}">
                    <a16:creationId xmlns:a16="http://schemas.microsoft.com/office/drawing/2014/main" id="{EF8EF5D4-E58A-F84E-AE42-2EA53AF0FE1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A6C37222-2520-8345-BA00-47142B14FC3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Rectangle 938">
                  <a:extLst>
                    <a:ext uri="{FF2B5EF4-FFF2-40B4-BE49-F238E27FC236}">
                      <a16:creationId xmlns:a16="http://schemas.microsoft.com/office/drawing/2014/main" id="{BEBDF2F7-8954-2B48-BD15-BB0212200DA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7" name="Rounded Rectangle 936">
                <a:extLst>
                  <a:ext uri="{FF2B5EF4-FFF2-40B4-BE49-F238E27FC236}">
                    <a16:creationId xmlns:a16="http://schemas.microsoft.com/office/drawing/2014/main" id="{A6DB1960-074F-CF4B-B00C-34502D6FBEF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6" name="Group 805">
              <a:extLst>
                <a:ext uri="{FF2B5EF4-FFF2-40B4-BE49-F238E27FC236}">
                  <a16:creationId xmlns:a16="http://schemas.microsoft.com/office/drawing/2014/main" id="{BFD9C3E8-3813-264B-8860-2ED796DF6BD8}"/>
                </a:ext>
              </a:extLst>
            </p:cNvPr>
            <p:cNvGrpSpPr/>
            <p:nvPr/>
          </p:nvGrpSpPr>
          <p:grpSpPr>
            <a:xfrm>
              <a:off x="9077111" y="5597404"/>
              <a:ext cx="192991" cy="303276"/>
              <a:chOff x="7274609" y="5706308"/>
              <a:chExt cx="192991" cy="303276"/>
            </a:xfrm>
          </p:grpSpPr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0F118B00-AC0E-1F41-9D50-74E6FB03FCFD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464EAB2A-4DFC-A246-BDBA-A81AF9701573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8AFB09E7-E597-4F43-BBAA-7DF8F7F8214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Rectangle 933">
                  <a:extLst>
                    <a:ext uri="{FF2B5EF4-FFF2-40B4-BE49-F238E27FC236}">
                      <a16:creationId xmlns:a16="http://schemas.microsoft.com/office/drawing/2014/main" id="{B3DE437E-58C0-6742-B7D2-00BBC951BF4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2" name="Rounded Rectangle 931">
                <a:extLst>
                  <a:ext uri="{FF2B5EF4-FFF2-40B4-BE49-F238E27FC236}">
                    <a16:creationId xmlns:a16="http://schemas.microsoft.com/office/drawing/2014/main" id="{56E40AE2-95E1-2240-BDE4-1D2522882FCB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7" name="Group 806">
              <a:extLst>
                <a:ext uri="{FF2B5EF4-FFF2-40B4-BE49-F238E27FC236}">
                  <a16:creationId xmlns:a16="http://schemas.microsoft.com/office/drawing/2014/main" id="{A28E0CD5-9555-614A-A488-742B70E0F84F}"/>
                </a:ext>
              </a:extLst>
            </p:cNvPr>
            <p:cNvGrpSpPr/>
            <p:nvPr/>
          </p:nvGrpSpPr>
          <p:grpSpPr>
            <a:xfrm>
              <a:off x="9611106" y="5473669"/>
              <a:ext cx="182881" cy="425642"/>
              <a:chOff x="6671104" y="5584913"/>
              <a:chExt cx="182881" cy="425642"/>
            </a:xfrm>
          </p:grpSpPr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B0CE4816-B6E3-D34B-80B1-BAB5297FEC3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AFC52162-FB92-204C-B4D3-B0AACFD6800A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A45F09D6-1AAF-004C-9580-07A96EA4260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Rectangle 928">
                  <a:extLst>
                    <a:ext uri="{FF2B5EF4-FFF2-40B4-BE49-F238E27FC236}">
                      <a16:creationId xmlns:a16="http://schemas.microsoft.com/office/drawing/2014/main" id="{3494FD76-671B-404B-9913-2FD59A24BE1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6" name="Rounded Rectangle 925">
                <a:extLst>
                  <a:ext uri="{FF2B5EF4-FFF2-40B4-BE49-F238E27FC236}">
                    <a16:creationId xmlns:a16="http://schemas.microsoft.com/office/drawing/2014/main" id="{36D70552-B54E-E540-86F1-D53A8A5B5E5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7" name="Rectangle 926">
                <a:extLst>
                  <a:ext uri="{FF2B5EF4-FFF2-40B4-BE49-F238E27FC236}">
                    <a16:creationId xmlns:a16="http://schemas.microsoft.com/office/drawing/2014/main" id="{2F95B388-83DC-1144-9035-A72626731B5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23C574F8-E3DF-5B4C-B6A5-A1190D076DD3}"/>
                </a:ext>
              </a:extLst>
            </p:cNvPr>
            <p:cNvGrpSpPr/>
            <p:nvPr/>
          </p:nvGrpSpPr>
          <p:grpSpPr>
            <a:xfrm>
              <a:off x="9416592" y="5469304"/>
              <a:ext cx="182881" cy="425642"/>
              <a:chOff x="6671104" y="5584913"/>
              <a:chExt cx="182881" cy="425642"/>
            </a:xfrm>
          </p:grpSpPr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DD598C24-FAC2-534D-AC2E-CAA28881D666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9" name="Group 918">
                <a:extLst>
                  <a:ext uri="{FF2B5EF4-FFF2-40B4-BE49-F238E27FC236}">
                    <a16:creationId xmlns:a16="http://schemas.microsoft.com/office/drawing/2014/main" id="{7E7AD55B-7481-7044-8106-2CF3AD8D6666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4F3D6F50-DD8A-A748-98E1-13611076369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Rectangle 922">
                  <a:extLst>
                    <a:ext uri="{FF2B5EF4-FFF2-40B4-BE49-F238E27FC236}">
                      <a16:creationId xmlns:a16="http://schemas.microsoft.com/office/drawing/2014/main" id="{D780A57D-3817-2146-B6D1-ABB808F5A7F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0" name="Rounded Rectangle 919">
                <a:extLst>
                  <a:ext uri="{FF2B5EF4-FFF2-40B4-BE49-F238E27FC236}">
                    <a16:creationId xmlns:a16="http://schemas.microsoft.com/office/drawing/2014/main" id="{A543E87C-CB78-0D46-824B-15ABD420B0DC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1" name="Rectangle 920">
                <a:extLst>
                  <a:ext uri="{FF2B5EF4-FFF2-40B4-BE49-F238E27FC236}">
                    <a16:creationId xmlns:a16="http://schemas.microsoft.com/office/drawing/2014/main" id="{55C47C51-56E0-8147-9726-D40B24663316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553CD6A2-8831-8E4F-AF52-24AB2E96DE60}"/>
                </a:ext>
              </a:extLst>
            </p:cNvPr>
            <p:cNvGrpSpPr/>
            <p:nvPr/>
          </p:nvGrpSpPr>
          <p:grpSpPr>
            <a:xfrm>
              <a:off x="7128771" y="5479369"/>
              <a:ext cx="182881" cy="425642"/>
              <a:chOff x="6671104" y="5584913"/>
              <a:chExt cx="182881" cy="425642"/>
            </a:xfrm>
          </p:grpSpPr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7AB7DB44-4AF3-7C4F-8AE1-5241C476B6C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3" name="Group 912">
                <a:extLst>
                  <a:ext uri="{FF2B5EF4-FFF2-40B4-BE49-F238E27FC236}">
                    <a16:creationId xmlns:a16="http://schemas.microsoft.com/office/drawing/2014/main" id="{1FC13A85-CC3A-8C4C-841D-B7EAAAE13303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110D4754-E0DF-BE43-A721-179D455C92A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Rectangle 916">
                  <a:extLst>
                    <a:ext uri="{FF2B5EF4-FFF2-40B4-BE49-F238E27FC236}">
                      <a16:creationId xmlns:a16="http://schemas.microsoft.com/office/drawing/2014/main" id="{BF3F58E8-5244-6043-B9DE-C6E11E26B8B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4" name="Rounded Rectangle 913">
                <a:extLst>
                  <a:ext uri="{FF2B5EF4-FFF2-40B4-BE49-F238E27FC236}">
                    <a16:creationId xmlns:a16="http://schemas.microsoft.com/office/drawing/2014/main" id="{C2379392-60F2-7640-A618-69AC6AE9D24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5" name="Rectangle 914">
                <a:extLst>
                  <a:ext uri="{FF2B5EF4-FFF2-40B4-BE49-F238E27FC236}">
                    <a16:creationId xmlns:a16="http://schemas.microsoft.com/office/drawing/2014/main" id="{6D82DB36-4AE9-9A4B-820A-9805A06B4B11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0" name="Group 809">
              <a:extLst>
                <a:ext uri="{FF2B5EF4-FFF2-40B4-BE49-F238E27FC236}">
                  <a16:creationId xmlns:a16="http://schemas.microsoft.com/office/drawing/2014/main" id="{AB1FD696-6689-7848-B7A2-AF7217C6B2F6}"/>
                </a:ext>
              </a:extLst>
            </p:cNvPr>
            <p:cNvGrpSpPr/>
            <p:nvPr/>
          </p:nvGrpSpPr>
          <p:grpSpPr>
            <a:xfrm>
              <a:off x="6934257" y="5475004"/>
              <a:ext cx="182881" cy="425642"/>
              <a:chOff x="6671104" y="5584913"/>
              <a:chExt cx="182881" cy="425642"/>
            </a:xfrm>
          </p:grpSpPr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F9603757-5D51-724F-9853-5AC672A95E2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7" name="Group 906">
                <a:extLst>
                  <a:ext uri="{FF2B5EF4-FFF2-40B4-BE49-F238E27FC236}">
                    <a16:creationId xmlns:a16="http://schemas.microsoft.com/office/drawing/2014/main" id="{14790A4B-8157-FA4F-BBE7-295E38ABEA7A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10" name="Oval 909">
                  <a:extLst>
                    <a:ext uri="{FF2B5EF4-FFF2-40B4-BE49-F238E27FC236}">
                      <a16:creationId xmlns:a16="http://schemas.microsoft.com/office/drawing/2014/main" id="{A0D35580-7741-3848-A7CC-B4E3ADEC836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36081FC5-D2AC-F645-9489-EA3D219FF3E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8" name="Rounded Rectangle 907">
                <a:extLst>
                  <a:ext uri="{FF2B5EF4-FFF2-40B4-BE49-F238E27FC236}">
                    <a16:creationId xmlns:a16="http://schemas.microsoft.com/office/drawing/2014/main" id="{D4E04408-2666-614D-B712-84A0CD7C4DF0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9" name="Rectangle 908">
                <a:extLst>
                  <a:ext uri="{FF2B5EF4-FFF2-40B4-BE49-F238E27FC236}">
                    <a16:creationId xmlns:a16="http://schemas.microsoft.com/office/drawing/2014/main" id="{F77B3A85-921C-A74E-90CC-74BAC717125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1" name="Group 810">
              <a:extLst>
                <a:ext uri="{FF2B5EF4-FFF2-40B4-BE49-F238E27FC236}">
                  <a16:creationId xmlns:a16="http://schemas.microsoft.com/office/drawing/2014/main" id="{48221CEE-4A2D-5449-B78F-D011A252759C}"/>
                </a:ext>
              </a:extLst>
            </p:cNvPr>
            <p:cNvGrpSpPr/>
            <p:nvPr/>
          </p:nvGrpSpPr>
          <p:grpSpPr>
            <a:xfrm>
              <a:off x="7886390" y="5602905"/>
              <a:ext cx="192991" cy="303276"/>
              <a:chOff x="7274609" y="5706308"/>
              <a:chExt cx="192991" cy="303276"/>
            </a:xfrm>
          </p:grpSpPr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27E981A6-21BA-B34C-B909-A7AB257EA5C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2" name="Group 901">
                <a:extLst>
                  <a:ext uri="{FF2B5EF4-FFF2-40B4-BE49-F238E27FC236}">
                    <a16:creationId xmlns:a16="http://schemas.microsoft.com/office/drawing/2014/main" id="{C25B9411-4121-BB42-B336-FBCF04834836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04" name="Oval 903">
                  <a:extLst>
                    <a:ext uri="{FF2B5EF4-FFF2-40B4-BE49-F238E27FC236}">
                      <a16:creationId xmlns:a16="http://schemas.microsoft.com/office/drawing/2014/main" id="{95993F35-2CB4-2346-9BAA-2BC6101815A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Rectangle 904">
                  <a:extLst>
                    <a:ext uri="{FF2B5EF4-FFF2-40B4-BE49-F238E27FC236}">
                      <a16:creationId xmlns:a16="http://schemas.microsoft.com/office/drawing/2014/main" id="{D91BB8C0-91A1-FC4F-A6D9-225E422D6E1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3" name="Rounded Rectangle 902">
                <a:extLst>
                  <a:ext uri="{FF2B5EF4-FFF2-40B4-BE49-F238E27FC236}">
                    <a16:creationId xmlns:a16="http://schemas.microsoft.com/office/drawing/2014/main" id="{F618F2F5-A5C3-024B-9258-9C572373D56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D8336797-1E85-CA42-BAD9-9BA20F888E9E}"/>
                </a:ext>
              </a:extLst>
            </p:cNvPr>
            <p:cNvCxnSpPr>
              <a:cxnSpLocks/>
            </p:cNvCxnSpPr>
            <p:nvPr/>
          </p:nvCxnSpPr>
          <p:spPr>
            <a:xfrm>
              <a:off x="6723729" y="6055246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3" name="TextBox 812">
              <a:extLst>
                <a:ext uri="{FF2B5EF4-FFF2-40B4-BE49-F238E27FC236}">
                  <a16:creationId xmlns:a16="http://schemas.microsoft.com/office/drawing/2014/main" id="{E1741EA2-1A0A-1344-89B4-D810AB83670A}"/>
                </a:ext>
              </a:extLst>
            </p:cNvPr>
            <p:cNvSpPr txBox="1"/>
            <p:nvPr/>
          </p:nvSpPr>
          <p:spPr>
            <a:xfrm>
              <a:off x="6635576" y="581756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814" name="TextBox 813">
              <a:extLst>
                <a:ext uri="{FF2B5EF4-FFF2-40B4-BE49-F238E27FC236}">
                  <a16:creationId xmlns:a16="http://schemas.microsoft.com/office/drawing/2014/main" id="{4D0879C4-4AE6-0A47-9AB9-4CE1D73BA93D}"/>
                </a:ext>
              </a:extLst>
            </p:cNvPr>
            <p:cNvSpPr txBox="1"/>
            <p:nvPr/>
          </p:nvSpPr>
          <p:spPr>
            <a:xfrm>
              <a:off x="10163174" y="5813976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5319AF20-C53A-8344-8E5C-CDE9A85DD811}"/>
                </a:ext>
              </a:extLst>
            </p:cNvPr>
            <p:cNvSpPr/>
            <p:nvPr/>
          </p:nvSpPr>
          <p:spPr>
            <a:xfrm>
              <a:off x="6933184" y="4937811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</a:t>
              </a:r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885169F7-D076-794E-B350-4F3268E71DEF}"/>
                </a:ext>
              </a:extLst>
            </p:cNvPr>
            <p:cNvSpPr/>
            <p:nvPr/>
          </p:nvSpPr>
          <p:spPr>
            <a:xfrm>
              <a:off x="8774298" y="4939848"/>
              <a:ext cx="1435608" cy="552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ADC3355F-D3D8-664C-B1B9-0979C0AADDC6}"/>
                </a:ext>
              </a:extLst>
            </p:cNvPr>
            <p:cNvSpPr/>
            <p:nvPr/>
          </p:nvSpPr>
          <p:spPr>
            <a:xfrm>
              <a:off x="6920621" y="5342185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FABE95F2-E672-B841-8384-9D494149AC3B}"/>
                </a:ext>
              </a:extLst>
            </p:cNvPr>
            <p:cNvSpPr/>
            <p:nvPr/>
          </p:nvSpPr>
          <p:spPr>
            <a:xfrm>
              <a:off x="7870296" y="5613712"/>
              <a:ext cx="1421630" cy="182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</a:t>
              </a:r>
            </a:p>
          </p:txBody>
        </p: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DA306893-CE1A-D545-83AA-F91DA721DDA2}"/>
                </a:ext>
              </a:extLst>
            </p:cNvPr>
            <p:cNvCxnSpPr>
              <a:cxnSpLocks/>
            </p:cNvCxnSpPr>
            <p:nvPr/>
          </p:nvCxnSpPr>
          <p:spPr>
            <a:xfrm>
              <a:off x="6920621" y="5305609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6BED5A12-B1EF-9644-ABF6-831CB1109A39}"/>
                </a:ext>
              </a:extLst>
            </p:cNvPr>
            <p:cNvGrpSpPr/>
            <p:nvPr/>
          </p:nvGrpSpPr>
          <p:grpSpPr>
            <a:xfrm>
              <a:off x="7904867" y="5475704"/>
              <a:ext cx="376078" cy="70185"/>
              <a:chOff x="8056188" y="5806349"/>
              <a:chExt cx="574030" cy="119279"/>
            </a:xfrm>
          </p:grpSpPr>
          <p:grpSp>
            <p:nvGrpSpPr>
              <p:cNvPr id="867" name="Group 866">
                <a:extLst>
                  <a:ext uri="{FF2B5EF4-FFF2-40B4-BE49-F238E27FC236}">
                    <a16:creationId xmlns:a16="http://schemas.microsoft.com/office/drawing/2014/main" id="{59D2F7B9-50DA-0048-9A40-CA62AC3C9F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4224F7DB-F3EF-3E46-9F19-69C175AFCA33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8E59B024-1013-0F4A-9276-ABD4B7962D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" name="Rectangle 899">
                    <a:extLst>
                      <a:ext uri="{FF2B5EF4-FFF2-40B4-BE49-F238E27FC236}">
                        <a16:creationId xmlns:a16="http://schemas.microsoft.com/office/drawing/2014/main" id="{71A6288B-B6B9-3244-9602-C01F9C1E0A5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8" name="Group 877">
                  <a:extLst>
                    <a:ext uri="{FF2B5EF4-FFF2-40B4-BE49-F238E27FC236}">
                      <a16:creationId xmlns:a16="http://schemas.microsoft.com/office/drawing/2014/main" id="{4EDB8BEC-B24D-074B-82FA-37A77FDE48D4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9350C7DB-C27E-7B49-9831-FE32C2F53D9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8" name="Rectangle 897">
                    <a:extLst>
                      <a:ext uri="{FF2B5EF4-FFF2-40B4-BE49-F238E27FC236}">
                        <a16:creationId xmlns:a16="http://schemas.microsoft.com/office/drawing/2014/main" id="{AEAA5086-37EC-664C-8592-ADF56C6403B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9" name="Group 878">
                  <a:extLst>
                    <a:ext uri="{FF2B5EF4-FFF2-40B4-BE49-F238E27FC236}">
                      <a16:creationId xmlns:a16="http://schemas.microsoft.com/office/drawing/2014/main" id="{CC5D1529-3DFA-7940-BAA5-5518EDE212CC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FFFA588C-D76B-DA4A-AF88-1D242E3DD40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6" name="Rectangle 895">
                    <a:extLst>
                      <a:ext uri="{FF2B5EF4-FFF2-40B4-BE49-F238E27FC236}">
                        <a16:creationId xmlns:a16="http://schemas.microsoft.com/office/drawing/2014/main" id="{04E6AFDA-46F7-CD41-A68F-10D72F00CD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0" name="Group 879">
                  <a:extLst>
                    <a:ext uri="{FF2B5EF4-FFF2-40B4-BE49-F238E27FC236}">
                      <a16:creationId xmlns:a16="http://schemas.microsoft.com/office/drawing/2014/main" id="{DB5B3FC0-6576-4C47-987D-FDC6AF467D8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2CE2B3DA-F4C1-5F46-A0AF-277FFCF27F2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" name="Rectangle 893">
                    <a:extLst>
                      <a:ext uri="{FF2B5EF4-FFF2-40B4-BE49-F238E27FC236}">
                        <a16:creationId xmlns:a16="http://schemas.microsoft.com/office/drawing/2014/main" id="{A934046A-B988-0843-B42E-E0FD149391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1" name="Group 880">
                  <a:extLst>
                    <a:ext uri="{FF2B5EF4-FFF2-40B4-BE49-F238E27FC236}">
                      <a16:creationId xmlns:a16="http://schemas.microsoft.com/office/drawing/2014/main" id="{4510FB46-EF6B-B540-B5AC-32A34F183E6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6DBAC44F-48D5-BD42-BED4-9F463A036E6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72A545A6-13E2-0448-AF6C-7A05FD7C11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2" name="Group 881">
                  <a:extLst>
                    <a:ext uri="{FF2B5EF4-FFF2-40B4-BE49-F238E27FC236}">
                      <a16:creationId xmlns:a16="http://schemas.microsoft.com/office/drawing/2014/main" id="{F5548D68-6521-B04E-8EC0-C731F76E753D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A79FB215-C234-F343-9F78-73705AA078E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Rectangle 889">
                    <a:extLst>
                      <a:ext uri="{FF2B5EF4-FFF2-40B4-BE49-F238E27FC236}">
                        <a16:creationId xmlns:a16="http://schemas.microsoft.com/office/drawing/2014/main" id="{B50C3A68-B457-D04F-A746-1DA2F5EB385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3" name="Group 882">
                  <a:extLst>
                    <a:ext uri="{FF2B5EF4-FFF2-40B4-BE49-F238E27FC236}">
                      <a16:creationId xmlns:a16="http://schemas.microsoft.com/office/drawing/2014/main" id="{1B0A6844-78EC-A142-81BC-C9DEB0BCA05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46BB0130-B741-544B-B2E5-9A5CFD8312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Rectangle 887">
                    <a:extLst>
                      <a:ext uri="{FF2B5EF4-FFF2-40B4-BE49-F238E27FC236}">
                        <a16:creationId xmlns:a16="http://schemas.microsoft.com/office/drawing/2014/main" id="{D1E76985-BFA5-244F-917D-3105E62D153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4" name="Group 883">
                  <a:extLst>
                    <a:ext uri="{FF2B5EF4-FFF2-40B4-BE49-F238E27FC236}">
                      <a16:creationId xmlns:a16="http://schemas.microsoft.com/office/drawing/2014/main" id="{E36C2E5E-018A-2643-AA60-DCDD78E5895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B6E98A6B-8BA2-A648-83C0-5B7494411B8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Rectangle 885">
                    <a:extLst>
                      <a:ext uri="{FF2B5EF4-FFF2-40B4-BE49-F238E27FC236}">
                        <a16:creationId xmlns:a16="http://schemas.microsoft.com/office/drawing/2014/main" id="{56E79C0C-A42C-B347-9B00-F7AB9E560DF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68" name="Group 867">
                <a:extLst>
                  <a:ext uri="{FF2B5EF4-FFF2-40B4-BE49-F238E27FC236}">
                    <a16:creationId xmlns:a16="http://schemas.microsoft.com/office/drawing/2014/main" id="{313DCB7E-8CC5-A74D-A33C-6ECC556A556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869" name="Rectangle 868">
                  <a:extLst>
                    <a:ext uri="{FF2B5EF4-FFF2-40B4-BE49-F238E27FC236}">
                      <a16:creationId xmlns:a16="http://schemas.microsoft.com/office/drawing/2014/main" id="{FE7BCCC8-256B-514C-B4DA-9C84DC3A981A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Rectangle 869">
                  <a:extLst>
                    <a:ext uri="{FF2B5EF4-FFF2-40B4-BE49-F238E27FC236}">
                      <a16:creationId xmlns:a16="http://schemas.microsoft.com/office/drawing/2014/main" id="{C5034102-E30A-204A-953F-278EDAD0825F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Rectangle 870">
                  <a:extLst>
                    <a:ext uri="{FF2B5EF4-FFF2-40B4-BE49-F238E27FC236}">
                      <a16:creationId xmlns:a16="http://schemas.microsoft.com/office/drawing/2014/main" id="{02506315-7FAB-824A-A3F8-B3485A206B2C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Rectangle 871">
                  <a:extLst>
                    <a:ext uri="{FF2B5EF4-FFF2-40B4-BE49-F238E27FC236}">
                      <a16:creationId xmlns:a16="http://schemas.microsoft.com/office/drawing/2014/main" id="{56401AEF-84C5-0148-8F0C-E773E34630C8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Rectangle 872">
                  <a:extLst>
                    <a:ext uri="{FF2B5EF4-FFF2-40B4-BE49-F238E27FC236}">
                      <a16:creationId xmlns:a16="http://schemas.microsoft.com/office/drawing/2014/main" id="{9EED3965-FF06-DE44-8A91-205A8BD01A8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Rectangle 873">
                  <a:extLst>
                    <a:ext uri="{FF2B5EF4-FFF2-40B4-BE49-F238E27FC236}">
                      <a16:creationId xmlns:a16="http://schemas.microsoft.com/office/drawing/2014/main" id="{DD4FDF22-D1F8-6445-B61E-F6668EEC2CF8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Rectangle 874">
                  <a:extLst>
                    <a:ext uri="{FF2B5EF4-FFF2-40B4-BE49-F238E27FC236}">
                      <a16:creationId xmlns:a16="http://schemas.microsoft.com/office/drawing/2014/main" id="{A73E9FF4-88BC-2C40-A0E6-1892047A07D2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Rectangle 875">
                  <a:extLst>
                    <a:ext uri="{FF2B5EF4-FFF2-40B4-BE49-F238E27FC236}">
                      <a16:creationId xmlns:a16="http://schemas.microsoft.com/office/drawing/2014/main" id="{3435AC24-E41D-5E4D-8128-8EA717B3EEFB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21" name="Group 820">
              <a:extLst>
                <a:ext uri="{FF2B5EF4-FFF2-40B4-BE49-F238E27FC236}">
                  <a16:creationId xmlns:a16="http://schemas.microsoft.com/office/drawing/2014/main" id="{42946FB1-169C-6E47-A25C-D87B1F7D8A0A}"/>
                </a:ext>
              </a:extLst>
            </p:cNvPr>
            <p:cNvGrpSpPr/>
            <p:nvPr/>
          </p:nvGrpSpPr>
          <p:grpSpPr>
            <a:xfrm>
              <a:off x="8787821" y="5475688"/>
              <a:ext cx="277512" cy="69901"/>
              <a:chOff x="8206635" y="5806353"/>
              <a:chExt cx="423583" cy="118797"/>
            </a:xfrm>
          </p:grpSpPr>
          <p:grpSp>
            <p:nvGrpSpPr>
              <p:cNvPr id="841" name="Group 840">
                <a:extLst>
                  <a:ext uri="{FF2B5EF4-FFF2-40B4-BE49-F238E27FC236}">
                    <a16:creationId xmlns:a16="http://schemas.microsoft.com/office/drawing/2014/main" id="{194611E0-B412-0B48-BEEE-3587445832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06635" y="5806353"/>
                <a:ext cx="419755" cy="118797"/>
                <a:chOff x="2260231" y="2130277"/>
                <a:chExt cx="844756" cy="239079"/>
              </a:xfrm>
            </p:grpSpPr>
            <p:grpSp>
              <p:nvGrpSpPr>
                <p:cNvPr id="849" name="Group 848">
                  <a:extLst>
                    <a:ext uri="{FF2B5EF4-FFF2-40B4-BE49-F238E27FC236}">
                      <a16:creationId xmlns:a16="http://schemas.microsoft.com/office/drawing/2014/main" id="{4815760B-7F86-3A4C-BF41-9A4BDACC59D1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65" name="Oval 864">
                    <a:extLst>
                      <a:ext uri="{FF2B5EF4-FFF2-40B4-BE49-F238E27FC236}">
                        <a16:creationId xmlns:a16="http://schemas.microsoft.com/office/drawing/2014/main" id="{597A2742-F1D4-3148-9EDF-76C51C33A5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>
                    <a:extLst>
                      <a:ext uri="{FF2B5EF4-FFF2-40B4-BE49-F238E27FC236}">
                        <a16:creationId xmlns:a16="http://schemas.microsoft.com/office/drawing/2014/main" id="{4F35BAF5-6DDB-4043-8539-3B28F9ECD8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0" name="Group 849">
                  <a:extLst>
                    <a:ext uri="{FF2B5EF4-FFF2-40B4-BE49-F238E27FC236}">
                      <a16:creationId xmlns:a16="http://schemas.microsoft.com/office/drawing/2014/main" id="{AAC1B6AD-C3F8-3544-847E-D9B8AEB8B128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63" name="Oval 862">
                    <a:extLst>
                      <a:ext uri="{FF2B5EF4-FFF2-40B4-BE49-F238E27FC236}">
                        <a16:creationId xmlns:a16="http://schemas.microsoft.com/office/drawing/2014/main" id="{DD44E108-81B1-F847-B890-29B4708849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>
                    <a:extLst>
                      <a:ext uri="{FF2B5EF4-FFF2-40B4-BE49-F238E27FC236}">
                        <a16:creationId xmlns:a16="http://schemas.microsoft.com/office/drawing/2014/main" id="{06F688FD-8A53-2442-BBBB-A050D9D499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1" name="Group 850">
                  <a:extLst>
                    <a:ext uri="{FF2B5EF4-FFF2-40B4-BE49-F238E27FC236}">
                      <a16:creationId xmlns:a16="http://schemas.microsoft.com/office/drawing/2014/main" id="{8A488A10-F439-8641-9D5B-A9BF7220878B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61" name="Oval 860">
                    <a:extLst>
                      <a:ext uri="{FF2B5EF4-FFF2-40B4-BE49-F238E27FC236}">
                        <a16:creationId xmlns:a16="http://schemas.microsoft.com/office/drawing/2014/main" id="{40FE8C32-598B-2E43-807E-C9DF368C2FF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>
                    <a:extLst>
                      <a:ext uri="{FF2B5EF4-FFF2-40B4-BE49-F238E27FC236}">
                        <a16:creationId xmlns:a16="http://schemas.microsoft.com/office/drawing/2014/main" id="{009ED64B-7A12-6C44-B054-B9ECF4D47F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2" name="Group 851">
                  <a:extLst>
                    <a:ext uri="{FF2B5EF4-FFF2-40B4-BE49-F238E27FC236}">
                      <a16:creationId xmlns:a16="http://schemas.microsoft.com/office/drawing/2014/main" id="{302A14E2-E973-924C-8436-77D8CC18A5E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59" name="Oval 858">
                    <a:extLst>
                      <a:ext uri="{FF2B5EF4-FFF2-40B4-BE49-F238E27FC236}">
                        <a16:creationId xmlns:a16="http://schemas.microsoft.com/office/drawing/2014/main" id="{BB1F860A-7C81-5142-BE19-D44A7BEF69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2DD535B6-434B-774D-833D-8EB38289C5C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3" name="Group 852">
                  <a:extLst>
                    <a:ext uri="{FF2B5EF4-FFF2-40B4-BE49-F238E27FC236}">
                      <a16:creationId xmlns:a16="http://schemas.microsoft.com/office/drawing/2014/main" id="{71C9D4D8-645E-A246-9C5E-1485707DA787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57" name="Oval 856">
                    <a:extLst>
                      <a:ext uri="{FF2B5EF4-FFF2-40B4-BE49-F238E27FC236}">
                        <a16:creationId xmlns:a16="http://schemas.microsoft.com/office/drawing/2014/main" id="{D7B6BFA2-8FB0-A94C-A013-21A6A154CE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03BFF990-26FB-9849-972F-E48E5EC6FBC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1A7FFA0E-3331-9441-9C97-D890FE50746B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55" name="Oval 854">
                    <a:extLst>
                      <a:ext uri="{FF2B5EF4-FFF2-40B4-BE49-F238E27FC236}">
                        <a16:creationId xmlns:a16="http://schemas.microsoft.com/office/drawing/2014/main" id="{2493EC04-F97D-D044-880A-BCC0C114D0D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A0C7D76A-E563-8543-995C-97AD105426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42" name="Group 841">
                <a:extLst>
                  <a:ext uri="{FF2B5EF4-FFF2-40B4-BE49-F238E27FC236}">
                    <a16:creationId xmlns:a16="http://schemas.microsoft.com/office/drawing/2014/main" id="{1F27DA82-9910-B443-9E5C-BD1DF3A8EC0C}"/>
                  </a:ext>
                </a:extLst>
              </p:cNvPr>
              <p:cNvGrpSpPr/>
              <p:nvPr/>
            </p:nvGrpSpPr>
            <p:grpSpPr>
              <a:xfrm>
                <a:off x="8210746" y="5815613"/>
                <a:ext cx="419472" cy="38171"/>
                <a:chOff x="9000676" y="5901580"/>
                <a:chExt cx="419472" cy="38171"/>
              </a:xfrm>
            </p:grpSpPr>
            <p:sp>
              <p:nvSpPr>
                <p:cNvPr id="843" name="Rectangle 842">
                  <a:extLst>
                    <a:ext uri="{FF2B5EF4-FFF2-40B4-BE49-F238E27FC236}">
                      <a16:creationId xmlns:a16="http://schemas.microsoft.com/office/drawing/2014/main" id="{9FAD1B78-5431-4244-A906-043D6356CC7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Rectangle 843">
                  <a:extLst>
                    <a:ext uri="{FF2B5EF4-FFF2-40B4-BE49-F238E27FC236}">
                      <a16:creationId xmlns:a16="http://schemas.microsoft.com/office/drawing/2014/main" id="{57C894A9-6BF8-1B4D-BE51-B24D3ED6A443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5" name="Rectangle 844">
                  <a:extLst>
                    <a:ext uri="{FF2B5EF4-FFF2-40B4-BE49-F238E27FC236}">
                      <a16:creationId xmlns:a16="http://schemas.microsoft.com/office/drawing/2014/main" id="{ED4E8FEC-2AC7-A245-9898-F880EB964AB5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Rectangle 845">
                  <a:extLst>
                    <a:ext uri="{FF2B5EF4-FFF2-40B4-BE49-F238E27FC236}">
                      <a16:creationId xmlns:a16="http://schemas.microsoft.com/office/drawing/2014/main" id="{1A7785B2-7794-CB43-8DA6-073E7B974FFD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Rectangle 846">
                  <a:extLst>
                    <a:ext uri="{FF2B5EF4-FFF2-40B4-BE49-F238E27FC236}">
                      <a16:creationId xmlns:a16="http://schemas.microsoft.com/office/drawing/2014/main" id="{6834390A-1EEB-D944-B303-3E3D0F6773EE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id="{12A8DB10-A23D-224D-B410-939E5DC968D1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22" name="Group 821">
              <a:extLst>
                <a:ext uri="{FF2B5EF4-FFF2-40B4-BE49-F238E27FC236}">
                  <a16:creationId xmlns:a16="http://schemas.microsoft.com/office/drawing/2014/main" id="{65A9D391-3EF5-B947-9FE1-B2EF1BC2EC4A}"/>
                </a:ext>
              </a:extLst>
            </p:cNvPr>
            <p:cNvGrpSpPr/>
            <p:nvPr/>
          </p:nvGrpSpPr>
          <p:grpSpPr>
            <a:xfrm>
              <a:off x="9089369" y="5475989"/>
              <a:ext cx="180640" cy="69901"/>
              <a:chOff x="2556464" y="5692305"/>
              <a:chExt cx="180640" cy="69901"/>
            </a:xfrm>
          </p:grpSpPr>
          <p:grpSp>
            <p:nvGrpSpPr>
              <p:cNvPr id="825" name="Group 824">
                <a:extLst>
                  <a:ext uri="{FF2B5EF4-FFF2-40B4-BE49-F238E27FC236}">
                    <a16:creationId xmlns:a16="http://schemas.microsoft.com/office/drawing/2014/main" id="{F90171B2-7489-6549-B7D8-19E38DF6CA01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DE0BA885-80B0-FA42-8624-CF9468440BD9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id="{042B520E-3D4B-C043-A231-5746452CA22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6" name="Group 825">
                <a:extLst>
                  <a:ext uri="{FF2B5EF4-FFF2-40B4-BE49-F238E27FC236}">
                    <a16:creationId xmlns:a16="http://schemas.microsoft.com/office/drawing/2014/main" id="{F01F283E-A16C-9F4C-B3ED-C3DBE095DAA6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7F48E228-33FE-E445-893D-979B4F2A26C7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Rectangle 837">
                  <a:extLst>
                    <a:ext uri="{FF2B5EF4-FFF2-40B4-BE49-F238E27FC236}">
                      <a16:creationId xmlns:a16="http://schemas.microsoft.com/office/drawing/2014/main" id="{65E37E77-30C5-E64A-8405-4E9A45EEFE7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7" name="Group 826">
                <a:extLst>
                  <a:ext uri="{FF2B5EF4-FFF2-40B4-BE49-F238E27FC236}">
                    <a16:creationId xmlns:a16="http://schemas.microsoft.com/office/drawing/2014/main" id="{2A3E5ACA-FF26-2D42-AFF3-926508B519E7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5567EB91-E749-F84C-8868-3D8E0D9D54B7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6" name="Rectangle 835">
                  <a:extLst>
                    <a:ext uri="{FF2B5EF4-FFF2-40B4-BE49-F238E27FC236}">
                      <a16:creationId xmlns:a16="http://schemas.microsoft.com/office/drawing/2014/main" id="{88735C12-23A5-CD4D-ABAA-295512F4AD9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8" name="Group 827">
                <a:extLst>
                  <a:ext uri="{FF2B5EF4-FFF2-40B4-BE49-F238E27FC236}">
                    <a16:creationId xmlns:a16="http://schemas.microsoft.com/office/drawing/2014/main" id="{DC3770CD-A0CA-1049-AAD1-594B4DD3B04B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FC1B36BF-0656-A24D-BE95-900411E88C4C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Rectangle 833">
                  <a:extLst>
                    <a:ext uri="{FF2B5EF4-FFF2-40B4-BE49-F238E27FC236}">
                      <a16:creationId xmlns:a16="http://schemas.microsoft.com/office/drawing/2014/main" id="{88C7F116-B42C-8C48-B192-EFAC7B54481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9" name="Rectangle 828">
                <a:extLst>
                  <a:ext uri="{FF2B5EF4-FFF2-40B4-BE49-F238E27FC236}">
                    <a16:creationId xmlns:a16="http://schemas.microsoft.com/office/drawing/2014/main" id="{D2717D1C-4BAA-1A4F-B294-7084376405E4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2481B859-86E0-F04F-A8B1-52A7FAD9E95D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Rectangle 830">
                <a:extLst>
                  <a:ext uri="{FF2B5EF4-FFF2-40B4-BE49-F238E27FC236}">
                    <a16:creationId xmlns:a16="http://schemas.microsoft.com/office/drawing/2014/main" id="{13505C17-1E47-6041-8472-7DE506D6E00D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06E598DC-43E6-8A44-9787-D6AF932CC341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D62E76E2-7C8E-5E43-8BDA-58250E463348}"/>
                </a:ext>
              </a:extLst>
            </p:cNvPr>
            <p:cNvCxnSpPr>
              <a:cxnSpLocks/>
            </p:cNvCxnSpPr>
            <p:nvPr/>
          </p:nvCxnSpPr>
          <p:spPr>
            <a:xfrm>
              <a:off x="6933184" y="533544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6F5735F0-A02A-A740-8A85-C8387E423B66}"/>
                </a:ext>
              </a:extLst>
            </p:cNvPr>
            <p:cNvSpPr/>
            <p:nvPr/>
          </p:nvSpPr>
          <p:spPr>
            <a:xfrm>
              <a:off x="7870296" y="5545270"/>
              <a:ext cx="1421630" cy="64548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4" name="Rectangle 983">
            <a:extLst>
              <a:ext uri="{FF2B5EF4-FFF2-40B4-BE49-F238E27FC236}">
                <a16:creationId xmlns:a16="http://schemas.microsoft.com/office/drawing/2014/main" id="{8256D0C1-5188-3547-8E6E-DEDB865BEE34}"/>
              </a:ext>
            </a:extLst>
          </p:cNvPr>
          <p:cNvSpPr/>
          <p:nvPr/>
        </p:nvSpPr>
        <p:spPr>
          <a:xfrm>
            <a:off x="9753601" y="3404256"/>
            <a:ext cx="1458062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 Bumping</a:t>
            </a:r>
          </a:p>
        </p:txBody>
      </p:sp>
      <p:cxnSp>
        <p:nvCxnSpPr>
          <p:cNvPr id="985" name="Straight Arrow Connector 984">
            <a:extLst>
              <a:ext uri="{FF2B5EF4-FFF2-40B4-BE49-F238E27FC236}">
                <a16:creationId xmlns:a16="http://schemas.microsoft.com/office/drawing/2014/main" id="{D8C89BF0-46B8-D746-B93D-C6C741A3BDC6}"/>
              </a:ext>
            </a:extLst>
          </p:cNvPr>
          <p:cNvCxnSpPr>
            <a:cxnSpLocks/>
            <a:stCxn id="697" idx="3"/>
            <a:endCxn id="709" idx="1"/>
          </p:cNvCxnSpPr>
          <p:nvPr/>
        </p:nvCxnSpPr>
        <p:spPr>
          <a:xfrm>
            <a:off x="10099854" y="2471876"/>
            <a:ext cx="260884" cy="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7" name="Elbow Connector 1006">
            <a:extLst>
              <a:ext uri="{FF2B5EF4-FFF2-40B4-BE49-F238E27FC236}">
                <a16:creationId xmlns:a16="http://schemas.microsoft.com/office/drawing/2014/main" id="{099B8528-CC5A-F440-AEF4-E095D7860909}"/>
              </a:ext>
            </a:extLst>
          </p:cNvPr>
          <p:cNvCxnSpPr>
            <a:cxnSpLocks/>
            <a:stCxn id="709" idx="3"/>
            <a:endCxn id="984" idx="3"/>
          </p:cNvCxnSpPr>
          <p:nvPr/>
        </p:nvCxnSpPr>
        <p:spPr>
          <a:xfrm flipH="1">
            <a:off x="11211663" y="2479447"/>
            <a:ext cx="1870" cy="1138749"/>
          </a:xfrm>
          <a:prstGeom prst="bentConnector3">
            <a:avLst>
              <a:gd name="adj1" fmla="val -122245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" name="TextBox 1012">
            <a:extLst>
              <a:ext uri="{FF2B5EF4-FFF2-40B4-BE49-F238E27FC236}">
                <a16:creationId xmlns:a16="http://schemas.microsoft.com/office/drawing/2014/main" id="{D7288870-FFD4-1C40-B8F8-01F9B18E404C}"/>
              </a:ext>
            </a:extLst>
          </p:cNvPr>
          <p:cNvSpPr txBox="1"/>
          <p:nvPr/>
        </p:nvSpPr>
        <p:spPr>
          <a:xfrm>
            <a:off x="7060726" y="2802037"/>
            <a:ext cx="71493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WoW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 µm HB</a:t>
            </a:r>
          </a:p>
        </p:txBody>
      </p:sp>
      <p:sp>
        <p:nvSpPr>
          <p:cNvPr id="1014" name="Rectangle 1013">
            <a:extLst>
              <a:ext uri="{FF2B5EF4-FFF2-40B4-BE49-F238E27FC236}">
                <a16:creationId xmlns:a16="http://schemas.microsoft.com/office/drawing/2014/main" id="{1E5E5D30-3C56-4344-A5CC-321215BBE8C9}"/>
              </a:ext>
            </a:extLst>
          </p:cNvPr>
          <p:cNvSpPr/>
          <p:nvPr/>
        </p:nvSpPr>
        <p:spPr>
          <a:xfrm>
            <a:off x="10129904" y="3175955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25µm µB</a:t>
            </a:r>
          </a:p>
        </p:txBody>
      </p:sp>
      <p:sp>
        <p:nvSpPr>
          <p:cNvPr id="1015" name="Rectangle 1014">
            <a:extLst>
              <a:ext uri="{FF2B5EF4-FFF2-40B4-BE49-F238E27FC236}">
                <a16:creationId xmlns:a16="http://schemas.microsoft.com/office/drawing/2014/main" id="{D42E7766-A0C2-FF4F-BA1C-7876B3AF4D57}"/>
              </a:ext>
            </a:extLst>
          </p:cNvPr>
          <p:cNvSpPr/>
          <p:nvPr/>
        </p:nvSpPr>
        <p:spPr>
          <a:xfrm>
            <a:off x="6555271" y="5804053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80µm C4</a:t>
            </a:r>
            <a:endParaRPr lang="en-US" sz="1400" dirty="0"/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7B666F5A-74BA-194B-BF66-5277E242D6F9}"/>
              </a:ext>
            </a:extLst>
          </p:cNvPr>
          <p:cNvSpPr/>
          <p:nvPr/>
        </p:nvSpPr>
        <p:spPr>
          <a:xfrm>
            <a:off x="7753222" y="5317127"/>
            <a:ext cx="1788749" cy="854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Carrier Bond,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Carrier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Debond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Bumping</a:t>
            </a:r>
          </a:p>
        </p:txBody>
      </p:sp>
      <p:cxnSp>
        <p:nvCxnSpPr>
          <p:cNvPr id="602" name="Straight Arrow Connector 601">
            <a:extLst>
              <a:ext uri="{FF2B5EF4-FFF2-40B4-BE49-F238E27FC236}">
                <a16:creationId xmlns:a16="http://schemas.microsoft.com/office/drawing/2014/main" id="{9C037CAF-CB6C-0D4D-8D87-1DC485CC06E7}"/>
              </a:ext>
            </a:extLst>
          </p:cNvPr>
          <p:cNvCxnSpPr>
            <a:cxnSpLocks/>
            <a:stCxn id="601" idx="1"/>
            <a:endCxn id="731" idx="6"/>
          </p:cNvCxnSpPr>
          <p:nvPr/>
        </p:nvCxnSpPr>
        <p:spPr>
          <a:xfrm flipH="1" flipV="1">
            <a:off x="6464508" y="5742513"/>
            <a:ext cx="1288714" cy="1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8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6426-EF80-C244-B8CE-95A5D9A4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DTC vs. ISC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2463C35-297E-0246-AC87-52FE7CF5A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05" y="3886096"/>
            <a:ext cx="3486437" cy="2548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F3281-BECD-4748-BD74-18839BAB2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5" y="1131529"/>
            <a:ext cx="4548990" cy="2548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0A70C-5D7F-0441-A949-9DCE8602B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329155"/>
            <a:ext cx="5086350" cy="2062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31658-664E-284A-9C47-4E95DA3F2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720" y="3466812"/>
            <a:ext cx="5022850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8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DC96BD-71EB-EC4E-9CB4-72AC2B9F5FDB}"/>
              </a:ext>
            </a:extLst>
          </p:cNvPr>
          <p:cNvGrpSpPr/>
          <p:nvPr/>
        </p:nvGrpSpPr>
        <p:grpSpPr>
          <a:xfrm>
            <a:off x="9349101" y="5244239"/>
            <a:ext cx="1983241" cy="791061"/>
            <a:chOff x="9328059" y="5457339"/>
            <a:chExt cx="1983241" cy="79106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4DED10-8492-F342-B981-C9D0B8246D69}"/>
                </a:ext>
              </a:extLst>
            </p:cNvPr>
            <p:cNvCxnSpPr/>
            <p:nvPr/>
          </p:nvCxnSpPr>
          <p:spPr>
            <a:xfrm>
              <a:off x="9448119" y="6203127"/>
              <a:ext cx="17922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F4A109-16CB-6B45-A3CD-0E38609EE196}"/>
                </a:ext>
              </a:extLst>
            </p:cNvPr>
            <p:cNvCxnSpPr/>
            <p:nvPr/>
          </p:nvCxnSpPr>
          <p:spPr>
            <a:xfrm>
              <a:off x="9566742" y="6146779"/>
              <a:ext cx="168249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E20FC2-38B8-EF47-AE42-60EEE7931C63}"/>
                </a:ext>
              </a:extLst>
            </p:cNvPr>
            <p:cNvCxnSpPr/>
            <p:nvPr/>
          </p:nvCxnSpPr>
          <p:spPr>
            <a:xfrm>
              <a:off x="9688516" y="6093180"/>
              <a:ext cx="155448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CF8962-04E1-9F49-AB5C-42B2423785A5}"/>
                </a:ext>
              </a:extLst>
            </p:cNvPr>
            <p:cNvCxnSpPr/>
            <p:nvPr/>
          </p:nvCxnSpPr>
          <p:spPr>
            <a:xfrm>
              <a:off x="9838782" y="6038207"/>
              <a:ext cx="14173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F2693B-0B64-5E4E-93C2-16B6CB54259C}"/>
                </a:ext>
              </a:extLst>
            </p:cNvPr>
            <p:cNvCxnSpPr/>
            <p:nvPr/>
          </p:nvCxnSpPr>
          <p:spPr>
            <a:xfrm>
              <a:off x="9992201" y="5983234"/>
              <a:ext cx="128016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D7086C9B-CC32-B342-8109-60743CFDF2A4}"/>
                </a:ext>
              </a:extLst>
            </p:cNvPr>
            <p:cNvSpPr/>
            <p:nvPr/>
          </p:nvSpPr>
          <p:spPr>
            <a:xfrm flipV="1">
              <a:off x="9470105" y="5739290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6F9A9805-A85F-0A4A-93CD-D87CED7C8246}"/>
                </a:ext>
              </a:extLst>
            </p:cNvPr>
            <p:cNvSpPr/>
            <p:nvPr/>
          </p:nvSpPr>
          <p:spPr>
            <a:xfrm flipV="1">
              <a:off x="9584917" y="5680206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CEA32768-B362-7C4C-B5BD-94179DF09D85}"/>
                </a:ext>
              </a:extLst>
            </p:cNvPr>
            <p:cNvSpPr/>
            <p:nvPr/>
          </p:nvSpPr>
          <p:spPr>
            <a:xfrm flipV="1">
              <a:off x="9718693" y="5626596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4253DDFA-CA22-0143-92E3-287F1EF62235}"/>
                </a:ext>
              </a:extLst>
            </p:cNvPr>
            <p:cNvSpPr/>
            <p:nvPr/>
          </p:nvSpPr>
          <p:spPr>
            <a:xfrm flipV="1">
              <a:off x="9855222" y="5574371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704C09F5-4BFC-794C-A15D-1C32CB6CB846}"/>
                </a:ext>
              </a:extLst>
            </p:cNvPr>
            <p:cNvSpPr/>
            <p:nvPr/>
          </p:nvSpPr>
          <p:spPr>
            <a:xfrm flipV="1">
              <a:off x="10002561" y="5518023"/>
              <a:ext cx="79082" cy="463837"/>
            </a:xfrm>
            <a:prstGeom prst="trapezoi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F1A12A-5AFF-A441-9C97-3442EC4BF5EC}"/>
                </a:ext>
              </a:extLst>
            </p:cNvPr>
            <p:cNvSpPr/>
            <p:nvPr/>
          </p:nvSpPr>
          <p:spPr>
            <a:xfrm>
              <a:off x="9328059" y="5457339"/>
              <a:ext cx="837509" cy="28195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E242E2-EBF1-9B4A-8F74-68933D110760}"/>
                </a:ext>
              </a:extLst>
            </p:cNvPr>
            <p:cNvSpPr/>
            <p:nvPr/>
          </p:nvSpPr>
          <p:spPr>
            <a:xfrm>
              <a:off x="11208058" y="5966449"/>
              <a:ext cx="103242" cy="28195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906043-4B0B-414D-89C6-1D2F58B0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196892"/>
            <a:ext cx="10960746" cy="723912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</a:rPr>
              <a:t>Estimated Cost </a:t>
            </a:r>
            <a:r>
              <a:rPr lang="en-US" sz="2800" dirty="0">
                <a:solidFill>
                  <a:schemeClr val="accent6"/>
                </a:solidFill>
              </a:rPr>
              <a:t>of making</a:t>
            </a:r>
            <a:r>
              <a:rPr lang="en-US" sz="2800" b="1" dirty="0">
                <a:solidFill>
                  <a:schemeClr val="accent6"/>
                </a:solidFill>
              </a:rPr>
              <a:t>: </a:t>
            </a:r>
            <a:r>
              <a:rPr lang="en-US" sz="2800" b="1" dirty="0" err="1">
                <a:solidFill>
                  <a:schemeClr val="accent6"/>
                </a:solidFill>
              </a:rPr>
              <a:t>MiM</a:t>
            </a:r>
            <a:r>
              <a:rPr lang="en-US" sz="2800" b="1" dirty="0">
                <a:solidFill>
                  <a:schemeClr val="accent6"/>
                </a:solidFill>
              </a:rPr>
              <a:t>, Trench Cap, Stacked Cap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F44087-B8B5-4487-80FF-788F82086A92}"/>
              </a:ext>
            </a:extLst>
          </p:cNvPr>
          <p:cNvGrpSpPr/>
          <p:nvPr/>
        </p:nvGrpSpPr>
        <p:grpSpPr>
          <a:xfrm>
            <a:off x="1831663" y="1014550"/>
            <a:ext cx="7327425" cy="5266991"/>
            <a:chOff x="2185543" y="2237801"/>
            <a:chExt cx="6200467" cy="407220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70C99C07-51D0-49BE-9760-7C56364ACB1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661485" y="2237801"/>
            <a:ext cx="5724525" cy="3833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5456FB-2617-42C7-AA8E-F5F056E7C4B0}"/>
                </a:ext>
              </a:extLst>
            </p:cNvPr>
            <p:cNvSpPr txBox="1"/>
            <p:nvPr/>
          </p:nvSpPr>
          <p:spPr>
            <a:xfrm>
              <a:off x="4589698" y="6024455"/>
              <a:ext cx="2108213" cy="285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Cap Density [nF/mm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]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05356-A83E-4FF7-9EE5-8F72C287A71C}"/>
                </a:ext>
              </a:extLst>
            </p:cNvPr>
            <p:cNvSpPr txBox="1"/>
            <p:nvPr/>
          </p:nvSpPr>
          <p:spPr>
            <a:xfrm rot="16200000">
              <a:off x="1366697" y="3725598"/>
              <a:ext cx="20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Cost Adder [$/wfr]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71169A-1FC3-4952-BC30-094424F9FB1C}"/>
              </a:ext>
            </a:extLst>
          </p:cNvPr>
          <p:cNvGrpSpPr/>
          <p:nvPr/>
        </p:nvGrpSpPr>
        <p:grpSpPr>
          <a:xfrm rot="19851471">
            <a:off x="1993525" y="2268210"/>
            <a:ext cx="3290395" cy="2744064"/>
            <a:chOff x="3032912" y="2915216"/>
            <a:chExt cx="3467476" cy="267077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46CB50-1144-4BB1-A0AD-583B581290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912" y="2915216"/>
              <a:ext cx="3467476" cy="2670772"/>
            </a:xfrm>
            <a:prstGeom prst="line">
              <a:avLst/>
            </a:prstGeom>
            <a:noFill/>
            <a:ln w="57150" cap="flat">
              <a:solidFill>
                <a:schemeClr val="accent6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431B03-308A-4D55-BC4F-B92A8CF61F0B}"/>
                </a:ext>
              </a:extLst>
            </p:cNvPr>
            <p:cNvSpPr txBox="1"/>
            <p:nvPr/>
          </p:nvSpPr>
          <p:spPr>
            <a:xfrm rot="19152375">
              <a:off x="5183446" y="3221171"/>
              <a:ext cx="858150" cy="26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BE-MIM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D61B5C-6251-4B24-8C74-664C7BE739DA}"/>
              </a:ext>
            </a:extLst>
          </p:cNvPr>
          <p:cNvGrpSpPr/>
          <p:nvPr/>
        </p:nvGrpSpPr>
        <p:grpSpPr>
          <a:xfrm>
            <a:off x="2819791" y="2638673"/>
            <a:ext cx="7726973" cy="903195"/>
            <a:chOff x="2741255" y="4001431"/>
            <a:chExt cx="7726973" cy="9031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A53BCE-1BBF-409D-95F2-77E291FD0A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1255" y="4035015"/>
              <a:ext cx="7726973" cy="869611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32A535-8427-4E57-B864-1BA35F226DCA}"/>
                </a:ext>
              </a:extLst>
            </p:cNvPr>
            <p:cNvSpPr txBox="1"/>
            <p:nvPr/>
          </p:nvSpPr>
          <p:spPr>
            <a:xfrm rot="21181047">
              <a:off x="7133520" y="4001431"/>
              <a:ext cx="151323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WoW DTC/ISC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5CE5EE-32EA-0C4E-9D94-075B4420EB15}"/>
              </a:ext>
            </a:extLst>
          </p:cNvPr>
          <p:cNvGrpSpPr/>
          <p:nvPr/>
        </p:nvGrpSpPr>
        <p:grpSpPr>
          <a:xfrm>
            <a:off x="2819791" y="4752867"/>
            <a:ext cx="7726973" cy="869611"/>
            <a:chOff x="2741255" y="4035015"/>
            <a:chExt cx="7726973" cy="86961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784E60-93C3-FC4C-A8E3-1CD245B62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1255" y="4035015"/>
              <a:ext cx="7726973" cy="869611"/>
            </a:xfrm>
            <a:prstGeom prst="line">
              <a:avLst/>
            </a:prstGeom>
            <a:noFill/>
            <a:ln w="57150" cap="flat">
              <a:solidFill>
                <a:srgbClr val="00B05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D7E443-B6E9-964E-A1C8-89A3BF58A1B9}"/>
                </a:ext>
              </a:extLst>
            </p:cNvPr>
            <p:cNvSpPr txBox="1"/>
            <p:nvPr/>
          </p:nvSpPr>
          <p:spPr>
            <a:xfrm rot="21181358">
              <a:off x="4455033" y="4155146"/>
              <a:ext cx="4227119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solidFill>
                    <a:srgbClr val="00B050"/>
                  </a:solidFill>
                  <a:latin typeface="Intel Clear"/>
                  <a:sym typeface="Helvetica Neue"/>
                </a:rPr>
                <a:t>On-Wafer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ISC, Staircase</a:t>
              </a:r>
              <a:r>
                <a:rPr lang="en-US" sz="1800" dirty="0">
                  <a:solidFill>
                    <a:srgbClr val="00B050"/>
                  </a:solidFill>
                  <a:latin typeface="Intel Clear"/>
                  <a:sym typeface="Helvetica Neue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Intel Clear"/>
                  <a:sym typeface="Helvetica Neue"/>
                </a:rPr>
                <a:t>MiM</a:t>
              </a:r>
              <a:r>
                <a:rPr lang="en-US" sz="1800" dirty="0">
                  <a:solidFill>
                    <a:srgbClr val="00B050"/>
                  </a:solidFill>
                  <a:latin typeface="Intel Clear"/>
                  <a:sym typeface="Helvetica Neue"/>
                </a:rPr>
                <a:t> (idea stage)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B5C3CA-115F-AE4D-AF7D-03DF499B7321}"/>
              </a:ext>
            </a:extLst>
          </p:cNvPr>
          <p:cNvSpPr/>
          <p:nvPr/>
        </p:nvSpPr>
        <p:spPr>
          <a:xfrm>
            <a:off x="8871627" y="1829550"/>
            <a:ext cx="255963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TSMC DTC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HB: based on 3DNAND -- $30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Grinding: $ ~50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TSV: ~$100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High dope CZ wafer: ~$100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DTC: ~¢10 per </a:t>
            </a:r>
            <a:r>
              <a:rPr lang="en-US" sz="1200" dirty="0" err="1">
                <a:latin typeface="Intel Clear"/>
                <a:sym typeface="Helvetica Neue"/>
              </a:rPr>
              <a:t>nF</a:t>
            </a:r>
            <a:r>
              <a:rPr lang="en-US" sz="1200" dirty="0">
                <a:latin typeface="Intel Clear"/>
                <a:sym typeface="Helvetica Neue"/>
              </a:rPr>
              <a:t>/mm</a:t>
            </a:r>
            <a:r>
              <a:rPr lang="en-US" sz="1200" baseline="30000" dirty="0">
                <a:latin typeface="Intel Clear"/>
                <a:sym typeface="Helvetica Neue"/>
              </a:rPr>
              <a:t>2</a:t>
            </a:r>
            <a:endParaRPr lang="en-US" sz="1200" dirty="0">
              <a:latin typeface="Intel Clear"/>
              <a:sym typeface="Helvetica Neue"/>
            </a:endParaRP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Market Intelligence: </a:t>
            </a:r>
          </a:p>
          <a:p>
            <a:pPr marL="180975" lvl="0" defTabSz="2438338" hangingPunct="0">
              <a:defRPr/>
            </a:pPr>
            <a:r>
              <a:rPr lang="en-US" sz="1200" dirty="0" err="1">
                <a:latin typeface="Intel Clear"/>
                <a:sym typeface="Helvetica Neue"/>
              </a:rPr>
              <a:t>Graphcore</a:t>
            </a:r>
            <a:r>
              <a:rPr lang="en-US" sz="1200" dirty="0">
                <a:latin typeface="Intel Clear"/>
                <a:sym typeface="Helvetica Neue"/>
              </a:rPr>
              <a:t> price low $1000</a:t>
            </a: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Samsung ISC : 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ECTC20</a:t>
            </a: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OSAT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SPIL QTR roadmap ’24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5DF349-FB7D-D547-A74B-B530595DAB6E}"/>
              </a:ext>
            </a:extLst>
          </p:cNvPr>
          <p:cNvSpPr/>
          <p:nvPr/>
        </p:nvSpPr>
        <p:spPr>
          <a:xfrm>
            <a:off x="8871627" y="4388715"/>
            <a:ext cx="319705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Supplier Engagement needed</a:t>
            </a: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On-Wafer ISC from Tier-1 DRAM suppliers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Tier-2 DRAM : </a:t>
            </a:r>
            <a:r>
              <a:rPr lang="en-US" sz="1200" dirty="0" err="1">
                <a:latin typeface="Intel Clear"/>
                <a:sym typeface="Helvetica Neue"/>
              </a:rPr>
              <a:t>Nanya</a:t>
            </a:r>
            <a:r>
              <a:rPr lang="en-US" sz="1200" dirty="0">
                <a:latin typeface="Intel Clear"/>
                <a:sym typeface="Helvetica Neue"/>
              </a:rPr>
              <a:t>, PSMC, Winbond</a:t>
            </a:r>
          </a:p>
          <a:p>
            <a:pPr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Staircase </a:t>
            </a:r>
            <a:r>
              <a:rPr lang="en-US" sz="1200" dirty="0" err="1">
                <a:latin typeface="Intel Clear"/>
                <a:sym typeface="Helvetica Neue"/>
              </a:rPr>
              <a:t>MiM</a:t>
            </a:r>
            <a:r>
              <a:rPr lang="en-US" sz="1200" dirty="0">
                <a:latin typeface="Intel Clear"/>
                <a:sym typeface="Helvetica Neue"/>
              </a:rPr>
              <a:t> 3D AND suppliers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Tier-1 NAND : </a:t>
            </a:r>
            <a:r>
              <a:rPr lang="en-US" sz="1200" dirty="0" err="1">
                <a:latin typeface="Intel Clear"/>
                <a:sym typeface="Helvetica Neue"/>
              </a:rPr>
              <a:t>Solidigm</a:t>
            </a:r>
            <a:r>
              <a:rPr lang="en-US" sz="1200" dirty="0">
                <a:latin typeface="Intel Clear"/>
                <a:sym typeface="Helvetica Neue"/>
              </a:rPr>
              <a:t> (NSG)</a:t>
            </a:r>
          </a:p>
          <a:p>
            <a:pPr marL="180975" lvl="0" defTabSz="2438338" hangingPunct="0">
              <a:defRPr/>
            </a:pPr>
            <a:r>
              <a:rPr lang="en-US" sz="1200" dirty="0">
                <a:latin typeface="Intel Clear"/>
                <a:sym typeface="Helvetica Neue"/>
              </a:rPr>
              <a:t>Tier-2 NAND:  </a:t>
            </a:r>
            <a:r>
              <a:rPr lang="en-US" sz="1200" dirty="0" err="1">
                <a:latin typeface="Intel Clear"/>
                <a:sym typeface="Helvetica Neue"/>
              </a:rPr>
              <a:t>Macronix</a:t>
            </a:r>
            <a:endParaRPr lang="en-US" sz="1200" dirty="0">
              <a:latin typeface="Intel Clear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6D0195-47E1-8445-B67B-3BDB3F00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294" y="1466948"/>
            <a:ext cx="1137288" cy="1091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160F7C-4AF2-2242-9567-080455F29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809" y="1336721"/>
            <a:ext cx="1207364" cy="1068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7352F-ABF6-6543-AACA-991BD4826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676" y="1710650"/>
            <a:ext cx="1186854" cy="108981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4688D44-DA1E-884D-9ED2-FE08C597AD26}"/>
              </a:ext>
            </a:extLst>
          </p:cNvPr>
          <p:cNvGrpSpPr>
            <a:grpSpLocks noChangeAspect="1"/>
          </p:cNvGrpSpPr>
          <p:nvPr/>
        </p:nvGrpSpPr>
        <p:grpSpPr>
          <a:xfrm>
            <a:off x="4422630" y="4168032"/>
            <a:ext cx="1342366" cy="893102"/>
            <a:chOff x="6324600" y="3856893"/>
            <a:chExt cx="2438400" cy="17717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6C5CF64-E04E-2B4A-8DBD-DD4B759F5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2714" b="40909"/>
            <a:stretch/>
          </p:blipFill>
          <p:spPr>
            <a:xfrm>
              <a:off x="6324600" y="3856893"/>
              <a:ext cx="2438400" cy="12192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79C6671-A634-3F4E-AAA5-9B3E71AD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96084" y="5028429"/>
              <a:ext cx="625229" cy="55252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A420C0-F9EA-224F-9DFA-D63DC6768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6065" y="5076093"/>
              <a:ext cx="625229" cy="552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824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B046-179A-8F90-8FD4-594EC249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3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From Graphic Memory (component) to Client Compute (system)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Mike &amp; DerChang, WW16.2’22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Problem Statement – The flag and the hindsight</a:t>
            </a:r>
          </a:p>
          <a:p>
            <a:pPr marL="0" indent="0">
              <a:buNone/>
            </a:pPr>
            <a:r>
              <a:rPr lang="en-US" sz="2800" dirty="0"/>
              <a:t>The Engagement – some good going but some not so successful</a:t>
            </a:r>
          </a:p>
          <a:p>
            <a:pPr marL="0" indent="0">
              <a:buNone/>
            </a:pPr>
            <a:r>
              <a:rPr lang="en-US" sz="2800" dirty="0"/>
              <a:t>Dual Drive initiative – Client Compute</a:t>
            </a:r>
          </a:p>
          <a:p>
            <a:pPr marL="0" indent="0">
              <a:buNone/>
            </a:pPr>
            <a:r>
              <a:rPr lang="en-US" sz="2800" dirty="0"/>
              <a:t>Call of Duty – Platform, Technology, Design &amp; Packaging</a:t>
            </a:r>
          </a:p>
        </p:txBody>
      </p:sp>
    </p:spTree>
    <p:extLst>
      <p:ext uri="{BB962C8B-B14F-4D97-AF65-F5344CB8AC3E}">
        <p14:creationId xmlns:p14="http://schemas.microsoft.com/office/powerpoint/2010/main" val="367265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A93E-689F-A146-B567-FD446BEC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990600"/>
          </a:xfrm>
        </p:spPr>
        <p:txBody>
          <a:bodyPr/>
          <a:lstStyle/>
          <a:p>
            <a:r>
              <a:rPr lang="en-US" sz="3200" dirty="0"/>
              <a:t>Update to GEMS-SOTU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DFEF0-8BB9-FF45-BB1B-CDDAF474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591800" cy="5029200"/>
          </a:xfrm>
        </p:spPr>
        <p:txBody>
          <a:bodyPr/>
          <a:lstStyle/>
          <a:p>
            <a:pPr marL="465138" indent="-465138">
              <a:buNone/>
            </a:pPr>
            <a:r>
              <a:rPr lang="en-US" sz="2000" dirty="0"/>
              <a:t>P1222.61/P1222.7 dual-drive initiative: Alternative SOC + HD SRAM + 3DIC technology</a:t>
            </a:r>
          </a:p>
          <a:p>
            <a:pPr marL="554035" lvl="1" indent="0">
              <a:buNone/>
            </a:pPr>
            <a:r>
              <a:rPr lang="en-US" sz="2000" dirty="0"/>
              <a:t>TSMC N6 with ODI-like packaging is pursued due to 3Cs’ superiority</a:t>
            </a:r>
          </a:p>
          <a:p>
            <a:pPr marL="554035" lvl="1" indent="0">
              <a:buNone/>
            </a:pPr>
            <a:r>
              <a:rPr lang="en-US" sz="2000" dirty="0"/>
              <a:t>Evaluating Samsung </a:t>
            </a:r>
            <a:r>
              <a:rPr lang="en-US" sz="2000" dirty="0">
                <a:hlinkClick r:id="rId2" action="ppaction://hlinksldjump"/>
              </a:rPr>
              <a:t>5LPP</a:t>
            </a:r>
            <a:r>
              <a:rPr lang="en-US" sz="2000" dirty="0"/>
              <a:t> as a strategic maneuver</a:t>
            </a:r>
          </a:p>
          <a:p>
            <a:pPr marL="465138" indent="-465138">
              <a:buNone/>
            </a:pPr>
            <a:r>
              <a:rPr lang="en-US" sz="2000" dirty="0"/>
              <a:t>Kick-off sessions with product owners and memory architects from </a:t>
            </a:r>
            <a:r>
              <a:rPr lang="en-US" sz="2000" dirty="0" err="1"/>
              <a:t>AxG</a:t>
            </a:r>
            <a:r>
              <a:rPr lang="en-US" sz="2000" dirty="0"/>
              <a:t> and CCG.</a:t>
            </a:r>
          </a:p>
          <a:p>
            <a:pPr marL="1035050" lvl="1" indent="-482600">
              <a:buNone/>
            </a:pPr>
            <a:r>
              <a:rPr lang="en-US" sz="2000" dirty="0"/>
              <a:t>Gen 1 dual-drive is deemed too late to be cost-effective for 2023 PRQ intercept</a:t>
            </a:r>
          </a:p>
          <a:p>
            <a:pPr marL="1035050" lvl="1" indent="-482600">
              <a:buNone/>
            </a:pPr>
            <a:r>
              <a:rPr lang="en-US" sz="2000" dirty="0"/>
              <a:t>Both teams seem understanding foundry capability but </a:t>
            </a:r>
            <a:r>
              <a:rPr lang="en-US" sz="2000" dirty="0" err="1"/>
              <a:t>SoA</a:t>
            </a:r>
            <a:r>
              <a:rPr lang="en-US" sz="2000" dirty="0"/>
              <a:t> packaging ignorant</a:t>
            </a:r>
            <a:br>
              <a:rPr lang="en-US" sz="2000" dirty="0"/>
            </a:br>
            <a:r>
              <a:rPr lang="en-US" sz="2000" dirty="0"/>
              <a:t>Team PTL/NVL actively seek for dual-drive solutions for </a:t>
            </a:r>
            <a:r>
              <a:rPr lang="en-US" sz="2000" dirty="0" err="1"/>
              <a:t>eRAM</a:t>
            </a:r>
            <a:r>
              <a:rPr lang="en-US" sz="2000" dirty="0"/>
              <a:t>/packaging alternatives but do not have resources to commit to supporting dual drive initiative.</a:t>
            </a:r>
          </a:p>
          <a:p>
            <a:pPr marL="465138" indent="-465138">
              <a:buNone/>
            </a:pPr>
            <a:r>
              <a:rPr lang="en-US" sz="2000" dirty="0"/>
              <a:t>Expected to close go-</a:t>
            </a:r>
            <a:r>
              <a:rPr lang="en-US" sz="2000" dirty="0" err="1"/>
              <a:t>nogo</a:t>
            </a:r>
            <a:r>
              <a:rPr lang="en-US" sz="2000" dirty="0"/>
              <a:t> Task Force by mid Q2</a:t>
            </a:r>
          </a:p>
          <a:p>
            <a:pPr marL="554035" lvl="1" indent="0">
              <a:buNone/>
            </a:pPr>
            <a:r>
              <a:rPr lang="en-US" sz="2000" dirty="0"/>
              <a:t>Feasibility deep dive, managing risks and developing dual-drive strategy for 2024+ intercept</a:t>
            </a:r>
          </a:p>
          <a:p>
            <a:pPr marL="522288" indent="-522288">
              <a:buNone/>
            </a:pPr>
            <a:r>
              <a:rPr lang="en-US" sz="2000" dirty="0"/>
              <a:t>This engagement leads a path to compute memory scaling and disaggregation strategy development for 3nm and beyond.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06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09ED82-29F9-844C-AEC1-AD40619F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57648"/>
            <a:ext cx="6477000" cy="6142703"/>
          </a:xfrm>
          <a:prstGeom prst="rect">
            <a:avLst/>
          </a:pr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68E8FF34-88F2-0142-960D-034A27594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0"/>
            <a:ext cx="7239000" cy="40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7EEE-C2E4-70B6-3479-91083770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Electric Pond - Summary</a:t>
            </a:r>
          </a:p>
        </p:txBody>
      </p: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24029966-7C90-B6DD-1723-1CE32E983E8E}"/>
              </a:ext>
            </a:extLst>
          </p:cNvPr>
          <p:cNvGrpSpPr/>
          <p:nvPr/>
        </p:nvGrpSpPr>
        <p:grpSpPr>
          <a:xfrm>
            <a:off x="-5538217" y="1033445"/>
            <a:ext cx="11027760" cy="2032467"/>
            <a:chOff x="-5538217" y="1033445"/>
            <a:chExt cx="11027760" cy="20324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97C662-84CE-09A7-342E-F7967B5A4B23}"/>
                </a:ext>
              </a:extLst>
            </p:cNvPr>
            <p:cNvSpPr txBox="1"/>
            <p:nvPr/>
          </p:nvSpPr>
          <p:spPr>
            <a:xfrm>
              <a:off x="4063721" y="1033445"/>
              <a:ext cx="1425822" cy="42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dirty="0">
                  <a:solidFill>
                    <a:srgbClr val="0000FF"/>
                  </a:solidFill>
                </a:rPr>
                <a:t>Top Die</a:t>
              </a:r>
            </a:p>
            <a:p>
              <a:pPr>
                <a:spcBef>
                  <a:spcPts val="0"/>
                </a:spcBef>
              </a:pPr>
              <a:r>
                <a:rPr lang="en-US" sz="1200" dirty="0">
                  <a:solidFill>
                    <a:srgbClr val="0000FF"/>
                  </a:solidFill>
                </a:rPr>
                <a:t>(Controller)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B15E1E-BC1B-729D-BF25-EF9447EF4DC2}"/>
                </a:ext>
              </a:extLst>
            </p:cNvPr>
            <p:cNvSpPr/>
            <p:nvPr/>
          </p:nvSpPr>
          <p:spPr>
            <a:xfrm>
              <a:off x="1074767" y="1910350"/>
              <a:ext cx="3183952" cy="41378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1F3D14-63B3-9EFC-1F1F-ED62B64135C4}"/>
                </a:ext>
              </a:extLst>
            </p:cNvPr>
            <p:cNvSpPr/>
            <p:nvPr/>
          </p:nvSpPr>
          <p:spPr>
            <a:xfrm>
              <a:off x="1565062" y="1919919"/>
              <a:ext cx="2145798" cy="360078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F090EAA8-51AE-502B-21E1-69581E1CF589}"/>
                </a:ext>
              </a:extLst>
            </p:cNvPr>
            <p:cNvSpPr/>
            <p:nvPr/>
          </p:nvSpPr>
          <p:spPr>
            <a:xfrm rot="10800000">
              <a:off x="1565062" y="1405619"/>
              <a:ext cx="2145798" cy="360078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65E8DFEB-3E85-56B0-E0DC-AC01E6D6B013}"/>
                </a:ext>
              </a:extLst>
            </p:cNvPr>
            <p:cNvGrpSpPr/>
            <p:nvPr/>
          </p:nvGrpSpPr>
          <p:grpSpPr>
            <a:xfrm flipV="1">
              <a:off x="-2979513" y="2554532"/>
              <a:ext cx="232107" cy="194434"/>
              <a:chOff x="5944970" y="2472174"/>
              <a:chExt cx="232107" cy="373225"/>
            </a:xfrm>
          </p:grpSpPr>
          <p:cxnSp>
            <p:nvCxnSpPr>
              <p:cNvPr id="450" name="Straight Arrow Connector 449">
                <a:extLst>
                  <a:ext uri="{FF2B5EF4-FFF2-40B4-BE49-F238E27FC236}">
                    <a16:creationId xmlns:a16="http://schemas.microsoft.com/office/drawing/2014/main" id="{93DE5361-B4C0-0C34-20F9-6047F072ED70}"/>
                  </a:ext>
                </a:extLst>
              </p:cNvPr>
              <p:cNvCxnSpPr/>
              <p:nvPr/>
            </p:nvCxnSpPr>
            <p:spPr>
              <a:xfrm>
                <a:off x="5944970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1" name="Straight Arrow Connector 450">
                <a:extLst>
                  <a:ext uri="{FF2B5EF4-FFF2-40B4-BE49-F238E27FC236}">
                    <a16:creationId xmlns:a16="http://schemas.microsoft.com/office/drawing/2014/main" id="{C8F785FE-1335-BD8A-B214-2C1E9F926296}"/>
                  </a:ext>
                </a:extLst>
              </p:cNvPr>
              <p:cNvCxnSpPr/>
              <p:nvPr/>
            </p:nvCxnSpPr>
            <p:spPr>
              <a:xfrm>
                <a:off x="6059270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2" name="Straight Arrow Connector 451">
                <a:extLst>
                  <a:ext uri="{FF2B5EF4-FFF2-40B4-BE49-F238E27FC236}">
                    <a16:creationId xmlns:a16="http://schemas.microsoft.com/office/drawing/2014/main" id="{4CF7D05C-CFD5-6DC1-812F-A031AB1C3AA8}"/>
                  </a:ext>
                </a:extLst>
              </p:cNvPr>
              <p:cNvCxnSpPr/>
              <p:nvPr/>
            </p:nvCxnSpPr>
            <p:spPr>
              <a:xfrm>
                <a:off x="6177077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6F964470-643E-86D2-355B-F18F80466F95}"/>
                </a:ext>
              </a:extLst>
            </p:cNvPr>
            <p:cNvGrpSpPr/>
            <p:nvPr/>
          </p:nvGrpSpPr>
          <p:grpSpPr>
            <a:xfrm>
              <a:off x="3842826" y="1901180"/>
              <a:ext cx="252703" cy="385289"/>
              <a:chOff x="8754099" y="2221685"/>
              <a:chExt cx="307844" cy="480252"/>
            </a:xfrm>
          </p:grpSpPr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76938279-224C-2313-056A-37FDDC979FC4}"/>
                  </a:ext>
                </a:extLst>
              </p:cNvPr>
              <p:cNvSpPr/>
              <p:nvPr/>
            </p:nvSpPr>
            <p:spPr>
              <a:xfrm flipH="1">
                <a:off x="8754099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1BB3E90A-DB02-915B-AFFA-8F8E9E6059A2}"/>
                  </a:ext>
                </a:extLst>
              </p:cNvPr>
              <p:cNvSpPr/>
              <p:nvPr/>
            </p:nvSpPr>
            <p:spPr>
              <a:xfrm flipH="1">
                <a:off x="8869703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3B2AD5E-3567-155D-599F-98E91C7061BE}"/>
                  </a:ext>
                </a:extLst>
              </p:cNvPr>
              <p:cNvSpPr/>
              <p:nvPr/>
            </p:nvSpPr>
            <p:spPr>
              <a:xfrm flipH="1">
                <a:off x="8985308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643B2D7B-5F50-E54B-9A06-417F5FA7086E}"/>
                </a:ext>
              </a:extLst>
            </p:cNvPr>
            <p:cNvSpPr/>
            <p:nvPr/>
          </p:nvSpPr>
          <p:spPr>
            <a:xfrm>
              <a:off x="960352" y="2324138"/>
              <a:ext cx="3475367" cy="126583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9814F960-8C2D-4B67-3905-28B7BDD3E7C9}"/>
                </a:ext>
              </a:extLst>
            </p:cNvPr>
            <p:cNvSpPr/>
            <p:nvPr/>
          </p:nvSpPr>
          <p:spPr>
            <a:xfrm>
              <a:off x="3835773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295AFDA1-4CF5-3B9A-5000-8E40BAF4A82F}"/>
                </a:ext>
              </a:extLst>
            </p:cNvPr>
            <p:cNvSpPr/>
            <p:nvPr/>
          </p:nvSpPr>
          <p:spPr>
            <a:xfrm>
              <a:off x="3930760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809FC165-D896-B6EB-AF10-4CE4E71A4F5B}"/>
                </a:ext>
              </a:extLst>
            </p:cNvPr>
            <p:cNvSpPr/>
            <p:nvPr/>
          </p:nvSpPr>
          <p:spPr>
            <a:xfrm>
              <a:off x="4025747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ADCF98CE-A74A-DAB2-5284-09C2D0A6E334}"/>
                </a:ext>
              </a:extLst>
            </p:cNvPr>
            <p:cNvSpPr/>
            <p:nvPr/>
          </p:nvSpPr>
          <p:spPr>
            <a:xfrm>
              <a:off x="3546331" y="2406753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D4594F11-845A-E947-1CEF-9F6F61F854D7}"/>
                </a:ext>
              </a:extLst>
            </p:cNvPr>
            <p:cNvSpPr/>
            <p:nvPr/>
          </p:nvSpPr>
          <p:spPr>
            <a:xfrm>
              <a:off x="3782185" y="2410528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4F5627E3-6552-B510-6F75-1B32BC6D3EEF}"/>
                </a:ext>
              </a:extLst>
            </p:cNvPr>
            <p:cNvSpPr/>
            <p:nvPr/>
          </p:nvSpPr>
          <p:spPr>
            <a:xfrm>
              <a:off x="4032593" y="2410528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427D067C-83FF-B108-F45C-C91D5FECEF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1713" y="2419097"/>
              <a:ext cx="687897" cy="0"/>
            </a:xfrm>
            <a:prstGeom prst="line">
              <a:avLst/>
            </a:prstGeom>
            <a:noFill/>
            <a:ln w="25400" cap="flat">
              <a:solidFill>
                <a:srgbClr val="FFC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F87A498E-CA3C-0348-740A-5C5D20CA2E0F}"/>
                </a:ext>
              </a:extLst>
            </p:cNvPr>
            <p:cNvGrpSpPr/>
            <p:nvPr/>
          </p:nvGrpSpPr>
          <p:grpSpPr>
            <a:xfrm>
              <a:off x="1206358" y="1918760"/>
              <a:ext cx="252703" cy="367709"/>
              <a:chOff x="8754099" y="2221685"/>
              <a:chExt cx="307844" cy="480252"/>
            </a:xfrm>
          </p:grpSpPr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A17B6C4F-1129-B88B-A920-6D62AA852FFA}"/>
                  </a:ext>
                </a:extLst>
              </p:cNvPr>
              <p:cNvSpPr/>
              <p:nvPr/>
            </p:nvSpPr>
            <p:spPr>
              <a:xfrm flipH="1">
                <a:off x="8754099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688A5B42-E4BC-A484-30EE-36B3C409E278}"/>
                  </a:ext>
                </a:extLst>
              </p:cNvPr>
              <p:cNvSpPr/>
              <p:nvPr/>
            </p:nvSpPr>
            <p:spPr>
              <a:xfrm flipH="1">
                <a:off x="8869703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789B0DB-A5D9-17A9-505E-EA96ED966240}"/>
                  </a:ext>
                </a:extLst>
              </p:cNvPr>
              <p:cNvSpPr/>
              <p:nvPr/>
            </p:nvSpPr>
            <p:spPr>
              <a:xfrm flipH="1">
                <a:off x="8985308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3B575761-D1A5-6016-A49F-8B3BFB1FA56D}"/>
                </a:ext>
              </a:extLst>
            </p:cNvPr>
            <p:cNvSpPr/>
            <p:nvPr/>
          </p:nvSpPr>
          <p:spPr>
            <a:xfrm>
              <a:off x="1199304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ED439D94-1C6F-8D66-8959-023819B5DDDC}"/>
                </a:ext>
              </a:extLst>
            </p:cNvPr>
            <p:cNvSpPr/>
            <p:nvPr/>
          </p:nvSpPr>
          <p:spPr>
            <a:xfrm>
              <a:off x="1294292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5EF3938B-B610-A476-B989-FEB89C216CFB}"/>
                </a:ext>
              </a:extLst>
            </p:cNvPr>
            <p:cNvSpPr/>
            <p:nvPr/>
          </p:nvSpPr>
          <p:spPr>
            <a:xfrm>
              <a:off x="1389279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0167610D-982F-4855-BC1A-9086ADBE540A}"/>
                </a:ext>
              </a:extLst>
            </p:cNvPr>
            <p:cNvSpPr txBox="1"/>
            <p:nvPr/>
          </p:nvSpPr>
          <p:spPr>
            <a:xfrm>
              <a:off x="754381" y="2758135"/>
              <a:ext cx="1173847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Power &amp; test signals to bottom die</a:t>
              </a:r>
            </a:p>
          </p:txBody>
        </p: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8D793DE8-8C3F-69FE-5E61-EBF90D860397}"/>
                </a:ext>
              </a:extLst>
            </p:cNvPr>
            <p:cNvGrpSpPr/>
            <p:nvPr/>
          </p:nvGrpSpPr>
          <p:grpSpPr>
            <a:xfrm flipV="1">
              <a:off x="-5538217" y="2554532"/>
              <a:ext cx="232107" cy="194434"/>
              <a:chOff x="5944970" y="2472174"/>
              <a:chExt cx="232107" cy="373225"/>
            </a:xfrm>
          </p:grpSpPr>
          <p:cxnSp>
            <p:nvCxnSpPr>
              <p:cNvPr id="474" name="Straight Arrow Connector 473">
                <a:extLst>
                  <a:ext uri="{FF2B5EF4-FFF2-40B4-BE49-F238E27FC236}">
                    <a16:creationId xmlns:a16="http://schemas.microsoft.com/office/drawing/2014/main" id="{AD70ED6B-736B-5C9F-7A53-5FBAC5577D96}"/>
                  </a:ext>
                </a:extLst>
              </p:cNvPr>
              <p:cNvCxnSpPr/>
              <p:nvPr/>
            </p:nvCxnSpPr>
            <p:spPr>
              <a:xfrm>
                <a:off x="5944970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5" name="Straight Arrow Connector 474">
                <a:extLst>
                  <a:ext uri="{FF2B5EF4-FFF2-40B4-BE49-F238E27FC236}">
                    <a16:creationId xmlns:a16="http://schemas.microsoft.com/office/drawing/2014/main" id="{D84A8959-EB2C-6623-CAA6-7FF5BE565F5E}"/>
                  </a:ext>
                </a:extLst>
              </p:cNvPr>
              <p:cNvCxnSpPr/>
              <p:nvPr/>
            </p:nvCxnSpPr>
            <p:spPr>
              <a:xfrm>
                <a:off x="6059270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6" name="Straight Arrow Connector 475">
                <a:extLst>
                  <a:ext uri="{FF2B5EF4-FFF2-40B4-BE49-F238E27FC236}">
                    <a16:creationId xmlns:a16="http://schemas.microsoft.com/office/drawing/2014/main" id="{78B91E3F-CB91-1F3B-B548-6BC21FB163C3}"/>
                  </a:ext>
                </a:extLst>
              </p:cNvPr>
              <p:cNvCxnSpPr/>
              <p:nvPr/>
            </p:nvCxnSpPr>
            <p:spPr>
              <a:xfrm>
                <a:off x="6177077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078F2171-D7FB-85E6-5B0F-A7AC2799A25A}"/>
                </a:ext>
              </a:extLst>
            </p:cNvPr>
            <p:cNvSpPr/>
            <p:nvPr/>
          </p:nvSpPr>
          <p:spPr>
            <a:xfrm>
              <a:off x="987628" y="2406753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268D7FAE-BE87-94B7-44ED-8E98EAFC0D2B}"/>
                </a:ext>
              </a:extLst>
            </p:cNvPr>
            <p:cNvSpPr/>
            <p:nvPr/>
          </p:nvSpPr>
          <p:spPr>
            <a:xfrm>
              <a:off x="1223482" y="2410528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BAB34B4F-1FB5-B435-C39A-01F2575E0A08}"/>
                </a:ext>
              </a:extLst>
            </p:cNvPr>
            <p:cNvSpPr/>
            <p:nvPr/>
          </p:nvSpPr>
          <p:spPr>
            <a:xfrm>
              <a:off x="1473889" y="2410528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36E32EFB-DB26-5BBD-9EB1-B9911DBA3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010" y="2419097"/>
              <a:ext cx="687897" cy="0"/>
            </a:xfrm>
            <a:prstGeom prst="line">
              <a:avLst/>
            </a:prstGeom>
            <a:noFill/>
            <a:ln w="25400" cap="flat">
              <a:solidFill>
                <a:srgbClr val="FFC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3CCFF708-2CFD-EAA1-5EC5-0125F6375876}"/>
                </a:ext>
              </a:extLst>
            </p:cNvPr>
            <p:cNvSpPr txBox="1"/>
            <p:nvPr/>
          </p:nvSpPr>
          <p:spPr>
            <a:xfrm>
              <a:off x="2011585" y="2483249"/>
              <a:ext cx="1308804" cy="42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dirty="0">
                  <a:solidFill>
                    <a:srgbClr val="0000FF"/>
                  </a:solidFill>
                </a:rPr>
                <a:t>Embedded Die</a:t>
              </a:r>
            </a:p>
            <a:p>
              <a:pPr>
                <a:spcBef>
                  <a:spcPts val="0"/>
                </a:spcBef>
              </a:pPr>
              <a:r>
                <a:rPr lang="en-US" sz="1200" dirty="0">
                  <a:solidFill>
                    <a:srgbClr val="0000FF"/>
                  </a:solidFill>
                </a:rPr>
                <a:t>(SRAM)</a:t>
              </a:r>
            </a:p>
          </p:txBody>
        </p:sp>
        <p:cxnSp>
          <p:nvCxnSpPr>
            <p:cNvPr id="482" name="Straight Arrow Connector 481">
              <a:extLst>
                <a:ext uri="{FF2B5EF4-FFF2-40B4-BE49-F238E27FC236}">
                  <a16:creationId xmlns:a16="http://schemas.microsoft.com/office/drawing/2014/main" id="{58676475-F772-0731-097B-247583CD89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1223" y="2174444"/>
              <a:ext cx="296817" cy="36634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1E525AD4-7B0E-4868-BB4F-F463C66D0FD0}"/>
                </a:ext>
              </a:extLst>
            </p:cNvPr>
            <p:cNvGrpSpPr/>
            <p:nvPr/>
          </p:nvGrpSpPr>
          <p:grpSpPr>
            <a:xfrm>
              <a:off x="1207118" y="2356913"/>
              <a:ext cx="255106" cy="49840"/>
              <a:chOff x="1316792" y="4702945"/>
              <a:chExt cx="310773" cy="330920"/>
            </a:xfrm>
          </p:grpSpPr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759DE34C-0996-A8D3-CAB8-71F08DBCF52B}"/>
                  </a:ext>
                </a:extLst>
              </p:cNvPr>
              <p:cNvSpPr/>
              <p:nvPr/>
            </p:nvSpPr>
            <p:spPr>
              <a:xfrm>
                <a:off x="1316792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02730EC2-AE9D-FB55-2BF2-EE2B29CA04A1}"/>
                  </a:ext>
                </a:extLst>
              </p:cNvPr>
              <p:cNvSpPr/>
              <p:nvPr/>
            </p:nvSpPr>
            <p:spPr>
              <a:xfrm>
                <a:off x="1431092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1E70C03F-04AF-E179-E002-4E0D47C06AAF}"/>
                  </a:ext>
                </a:extLst>
              </p:cNvPr>
              <p:cNvSpPr/>
              <p:nvPr/>
            </p:nvSpPr>
            <p:spPr>
              <a:xfrm>
                <a:off x="1548944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1700AF0F-53B3-4DEE-55DE-3D8A62C55789}"/>
                </a:ext>
              </a:extLst>
            </p:cNvPr>
            <p:cNvGrpSpPr/>
            <p:nvPr/>
          </p:nvGrpSpPr>
          <p:grpSpPr>
            <a:xfrm>
              <a:off x="3842820" y="2352929"/>
              <a:ext cx="255106" cy="49840"/>
              <a:chOff x="1316792" y="4702945"/>
              <a:chExt cx="310773" cy="330920"/>
            </a:xfrm>
          </p:grpSpPr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DFB9C071-BE51-50DA-23E8-C74E484FC268}"/>
                  </a:ext>
                </a:extLst>
              </p:cNvPr>
              <p:cNvSpPr/>
              <p:nvPr/>
            </p:nvSpPr>
            <p:spPr>
              <a:xfrm>
                <a:off x="1316792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3A63BD6D-49C8-324D-9D68-5083B0C88369}"/>
                  </a:ext>
                </a:extLst>
              </p:cNvPr>
              <p:cNvSpPr/>
              <p:nvPr/>
            </p:nvSpPr>
            <p:spPr>
              <a:xfrm>
                <a:off x="1431092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76D253ED-B217-1F7F-14F2-9700BD62E204}"/>
                  </a:ext>
                </a:extLst>
              </p:cNvPr>
              <p:cNvSpPr/>
              <p:nvPr/>
            </p:nvSpPr>
            <p:spPr>
              <a:xfrm>
                <a:off x="1548944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cxnSp>
          <p:nvCxnSpPr>
            <p:cNvPr id="491" name="Straight Arrow Connector 490">
              <a:extLst>
                <a:ext uri="{FF2B5EF4-FFF2-40B4-BE49-F238E27FC236}">
                  <a16:creationId xmlns:a16="http://schemas.microsoft.com/office/drawing/2014/main" id="{381CD9F6-5D23-CDCC-1DC8-B2D3509FBB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7250" y="1294442"/>
              <a:ext cx="564956" cy="314871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61543565-1125-9FA9-8527-B4D8EA963AD8}"/>
                </a:ext>
              </a:extLst>
            </p:cNvPr>
            <p:cNvSpPr/>
            <p:nvPr/>
          </p:nvSpPr>
          <p:spPr>
            <a:xfrm>
              <a:off x="2039572" y="1523504"/>
              <a:ext cx="1272795" cy="2286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Controller</a:t>
              </a: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3407348E-8FC2-0F72-953A-E6291E67C7EB}"/>
                </a:ext>
              </a:extLst>
            </p:cNvPr>
            <p:cNvSpPr/>
            <p:nvPr/>
          </p:nvSpPr>
          <p:spPr>
            <a:xfrm>
              <a:off x="2039572" y="1918773"/>
              <a:ext cx="1269427" cy="2286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SRAM</a:t>
              </a:r>
              <a:endParaRPr kumimoji="0" lang="en-US" sz="9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D6F814F1-14AE-F3D7-1205-54B3824D32FC}"/>
                </a:ext>
              </a:extLst>
            </p:cNvPr>
            <p:cNvSpPr txBox="1"/>
            <p:nvPr/>
          </p:nvSpPr>
          <p:spPr>
            <a:xfrm>
              <a:off x="316000" y="1740365"/>
              <a:ext cx="605935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RDL layer</a:t>
              </a: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1779B056-A2D7-4CEB-5840-776E34112B7F}"/>
                </a:ext>
              </a:extLst>
            </p:cNvPr>
            <p:cNvSpPr txBox="1"/>
            <p:nvPr/>
          </p:nvSpPr>
          <p:spPr>
            <a:xfrm>
              <a:off x="275550" y="2293210"/>
              <a:ext cx="617157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Substrate</a:t>
              </a: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BFBEF57F-734A-F0C7-8F2A-7C4E9A82B2D0}"/>
                </a:ext>
              </a:extLst>
            </p:cNvPr>
            <p:cNvSpPr/>
            <p:nvPr/>
          </p:nvSpPr>
          <p:spPr>
            <a:xfrm>
              <a:off x="960352" y="1766296"/>
              <a:ext cx="3475367" cy="143895"/>
            </a:xfrm>
            <a:prstGeom prst="rect">
              <a:avLst/>
            </a:prstGeom>
            <a:solidFill>
              <a:srgbClr val="7030A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9D5825A2-5873-FA29-F261-B2E8D6E60579}"/>
                </a:ext>
              </a:extLst>
            </p:cNvPr>
            <p:cNvGrpSpPr/>
            <p:nvPr/>
          </p:nvGrpSpPr>
          <p:grpSpPr>
            <a:xfrm>
              <a:off x="1190072" y="1848262"/>
              <a:ext cx="745727" cy="117340"/>
              <a:chOff x="1186897" y="1860962"/>
              <a:chExt cx="745727" cy="117340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B4C77928-3A68-7DE9-8B66-F09D86CDBC96}"/>
                  </a:ext>
                </a:extLst>
              </p:cNvPr>
              <p:cNvGrpSpPr/>
              <p:nvPr/>
            </p:nvGrpSpPr>
            <p:grpSpPr>
              <a:xfrm>
                <a:off x="1660853" y="1928462"/>
                <a:ext cx="255106" cy="49840"/>
                <a:chOff x="1316792" y="4702945"/>
                <a:chExt cx="310773" cy="330920"/>
              </a:xfrm>
            </p:grpSpPr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92B30350-152D-2FE5-1D76-68EDAE4F179B}"/>
                    </a:ext>
                  </a:extLst>
                </p:cNvPr>
                <p:cNvSpPr/>
                <p:nvPr/>
              </p:nvSpPr>
              <p:spPr>
                <a:xfrm>
                  <a:off x="1316792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C1BDA7BD-8440-0DAB-D067-D922A56D4FB0}"/>
                    </a:ext>
                  </a:extLst>
                </p:cNvPr>
                <p:cNvSpPr/>
                <p:nvPr/>
              </p:nvSpPr>
              <p:spPr>
                <a:xfrm>
                  <a:off x="1431092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8F072A8C-B470-D8C7-11DF-30A1463C1734}"/>
                    </a:ext>
                  </a:extLst>
                </p:cNvPr>
                <p:cNvSpPr/>
                <p:nvPr/>
              </p:nvSpPr>
              <p:spPr>
                <a:xfrm>
                  <a:off x="1548944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C7BA98F5-61D6-A832-A7C6-820C2CB37268}"/>
                  </a:ext>
                </a:extLst>
              </p:cNvPr>
              <p:cNvSpPr/>
              <p:nvPr/>
            </p:nvSpPr>
            <p:spPr>
              <a:xfrm>
                <a:off x="1199304" y="1860962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1A42E467-7C1B-048E-5721-FEF24A9A601E}"/>
                  </a:ext>
                </a:extLst>
              </p:cNvPr>
              <p:cNvSpPr/>
              <p:nvPr/>
            </p:nvSpPr>
            <p:spPr>
              <a:xfrm>
                <a:off x="1294292" y="1860962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E873794D-5C88-C076-9CD8-080C802D6CA8}"/>
                  </a:ext>
                </a:extLst>
              </p:cNvPr>
              <p:cNvSpPr/>
              <p:nvPr/>
            </p:nvSpPr>
            <p:spPr>
              <a:xfrm>
                <a:off x="1389279" y="1860962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704F1663-E365-0CC0-45F4-D19059B8EFDD}"/>
                  </a:ext>
                </a:extLst>
              </p:cNvPr>
              <p:cNvSpPr/>
              <p:nvPr/>
            </p:nvSpPr>
            <p:spPr>
              <a:xfrm>
                <a:off x="1661257" y="1860962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A174474D-0E3F-BA55-E8B0-2465C6AB0464}"/>
                  </a:ext>
                </a:extLst>
              </p:cNvPr>
              <p:cNvSpPr/>
              <p:nvPr/>
            </p:nvSpPr>
            <p:spPr>
              <a:xfrm>
                <a:off x="1756245" y="1860962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08D13F08-0993-C166-A6E2-9B57A326FF9F}"/>
                  </a:ext>
                </a:extLst>
              </p:cNvPr>
              <p:cNvSpPr/>
              <p:nvPr/>
            </p:nvSpPr>
            <p:spPr>
              <a:xfrm>
                <a:off x="1858734" y="1860962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0F273C3E-8091-3A9C-6CA5-4E0FFCC14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6897" y="1860962"/>
                <a:ext cx="745727" cy="0"/>
              </a:xfrm>
              <a:prstGeom prst="line">
                <a:avLst/>
              </a:prstGeom>
              <a:noFill/>
              <a:ln w="2540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193B6D07-40A8-CEDE-F4A0-A02588531BE2}"/>
                </a:ext>
              </a:extLst>
            </p:cNvPr>
            <p:cNvGrpSpPr/>
            <p:nvPr/>
          </p:nvGrpSpPr>
          <p:grpSpPr>
            <a:xfrm>
              <a:off x="2132821" y="1719347"/>
              <a:ext cx="529534" cy="230301"/>
              <a:chOff x="720101" y="1366298"/>
              <a:chExt cx="529534" cy="23030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8711709B-FC73-5457-E2D8-E09CCFFDA1B7}"/>
                  </a:ext>
                </a:extLst>
              </p:cNvPr>
              <p:cNvGrpSpPr/>
              <p:nvPr/>
            </p:nvGrpSpPr>
            <p:grpSpPr>
              <a:xfrm>
                <a:off x="720101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DF933C2C-922F-13DC-2C53-D75FD12858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9B2C5F5C-BA17-9ECC-6504-BEC0B38D9146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C7C6BF0C-7363-0BC8-68D7-0FF471849AB3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BD2B0097-6530-6C23-55E4-820F33C9351C}"/>
                  </a:ext>
                </a:extLst>
              </p:cNvPr>
              <p:cNvGrpSpPr/>
              <p:nvPr/>
            </p:nvGrpSpPr>
            <p:grpSpPr>
              <a:xfrm>
                <a:off x="789217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41" name="Straight Connector 740">
                  <a:extLst>
                    <a:ext uri="{FF2B5EF4-FFF2-40B4-BE49-F238E27FC236}">
                      <a16:creationId xmlns:a16="http://schemas.microsoft.com/office/drawing/2014/main" id="{A20630ED-5D01-0065-A27A-9D8CB0DC10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42" name="Oval 741">
                  <a:extLst>
                    <a:ext uri="{FF2B5EF4-FFF2-40B4-BE49-F238E27FC236}">
                      <a16:creationId xmlns:a16="http://schemas.microsoft.com/office/drawing/2014/main" id="{DADD6BF2-C88B-6B2A-1A5E-674B7F7F178E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43" name="Oval 742">
                  <a:extLst>
                    <a:ext uri="{FF2B5EF4-FFF2-40B4-BE49-F238E27FC236}">
                      <a16:creationId xmlns:a16="http://schemas.microsoft.com/office/drawing/2014/main" id="{2D40721F-A7D7-8696-DA75-57DFBF8D198F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377ECBEB-FC2B-1BC8-6B57-5A901C6A9332}"/>
                  </a:ext>
                </a:extLst>
              </p:cNvPr>
              <p:cNvGrpSpPr/>
              <p:nvPr/>
            </p:nvGrpSpPr>
            <p:grpSpPr>
              <a:xfrm>
                <a:off x="858333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EBFF6594-23C5-4AE9-0C07-0660AA78A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30857595-A9CA-4004-922C-09A145F67A6D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40" name="Oval 739">
                  <a:extLst>
                    <a:ext uri="{FF2B5EF4-FFF2-40B4-BE49-F238E27FC236}">
                      <a16:creationId xmlns:a16="http://schemas.microsoft.com/office/drawing/2014/main" id="{EA94C130-22FF-FE1B-6A49-1574EDC5E438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D4B70674-DADF-1DDC-2CF4-B73DA13D30F1}"/>
                  </a:ext>
                </a:extLst>
              </p:cNvPr>
              <p:cNvGrpSpPr/>
              <p:nvPr/>
            </p:nvGrpSpPr>
            <p:grpSpPr>
              <a:xfrm>
                <a:off x="927449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BB603682-E62A-8EF3-4C1B-CCC95FA4FD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CA25F19B-5CED-1036-1291-F2FEA34495E5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5D96E908-BF51-30A8-E453-CFCAF908D5CD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5500A83-C4C2-5968-29EE-193D6FA649D5}"/>
                  </a:ext>
                </a:extLst>
              </p:cNvPr>
              <p:cNvGrpSpPr/>
              <p:nvPr/>
            </p:nvGrpSpPr>
            <p:grpSpPr>
              <a:xfrm>
                <a:off x="996565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5D4C1D72-3DBA-611F-BC23-09EB40A19A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61870302-E3DD-F3A9-1ED5-B6BB644340B8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97227694-0915-789D-50DA-5A4A92B64636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4F543EC-B76A-159D-5431-304A7DCB9E42}"/>
                  </a:ext>
                </a:extLst>
              </p:cNvPr>
              <p:cNvGrpSpPr/>
              <p:nvPr/>
            </p:nvGrpSpPr>
            <p:grpSpPr>
              <a:xfrm>
                <a:off x="1065681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A257E54A-D5F4-A792-1498-FDA18FA168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7691E72C-46AE-C960-5CC0-9CAEC0D4385F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7F5B6A35-57EC-8964-02CD-97945843705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12A55940-1678-C970-1263-D60AFB7A2F41}"/>
                  </a:ext>
                </a:extLst>
              </p:cNvPr>
              <p:cNvGrpSpPr/>
              <p:nvPr/>
            </p:nvGrpSpPr>
            <p:grpSpPr>
              <a:xfrm>
                <a:off x="1134797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576" name="Straight Connector 575">
                  <a:extLst>
                    <a:ext uri="{FF2B5EF4-FFF2-40B4-BE49-F238E27FC236}">
                      <a16:creationId xmlns:a16="http://schemas.microsoft.com/office/drawing/2014/main" id="{875A349F-669D-13C5-22E0-6FB06D48A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02B4AFD4-91F0-B4B6-63F5-E2F00DCB8FD0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8D436F12-A58E-3AF5-FF62-301C86808E39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5B1C036F-F15B-C1B3-228D-DF36442D2705}"/>
                  </a:ext>
                </a:extLst>
              </p:cNvPr>
              <p:cNvGrpSpPr/>
              <p:nvPr/>
            </p:nvGrpSpPr>
            <p:grpSpPr>
              <a:xfrm>
                <a:off x="1203916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4151DBD4-4650-FAF6-CDCC-0729652D3A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B781F39E-A36A-4E43-89DF-CDC11022B8D9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311BB862-BD0F-4A7B-6E20-EB8B5564F531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747" name="Group 746">
              <a:extLst>
                <a:ext uri="{FF2B5EF4-FFF2-40B4-BE49-F238E27FC236}">
                  <a16:creationId xmlns:a16="http://schemas.microsoft.com/office/drawing/2014/main" id="{28565871-3695-7329-2F37-C086C92B1A75}"/>
                </a:ext>
              </a:extLst>
            </p:cNvPr>
            <p:cNvGrpSpPr/>
            <p:nvPr/>
          </p:nvGrpSpPr>
          <p:grpSpPr>
            <a:xfrm>
              <a:off x="2688039" y="1719347"/>
              <a:ext cx="529534" cy="230301"/>
              <a:chOff x="720101" y="1366298"/>
              <a:chExt cx="529534" cy="230301"/>
            </a:xfrm>
          </p:grpSpPr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D5010431-5EEF-9F55-1DCC-3D5CB94266D4}"/>
                  </a:ext>
                </a:extLst>
              </p:cNvPr>
              <p:cNvGrpSpPr/>
              <p:nvPr/>
            </p:nvGrpSpPr>
            <p:grpSpPr>
              <a:xfrm>
                <a:off x="720101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09E91200-E4AA-E026-C91B-C84DE1644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6A52497D-F3EB-84B3-DC37-169827601534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2EE3F301-13D1-874B-7BCB-59754FFA93A0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13EE9EF8-F5BC-FCA4-B7FB-B8E38D760C1F}"/>
                  </a:ext>
                </a:extLst>
              </p:cNvPr>
              <p:cNvGrpSpPr/>
              <p:nvPr/>
            </p:nvGrpSpPr>
            <p:grpSpPr>
              <a:xfrm>
                <a:off x="789217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EE617D5F-43AB-B3EC-6CEC-A0508DCF5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74F51DD9-DD70-A18B-5EE5-C74599CB4D9B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2E955101-1EB7-D0C8-315E-EB6BD63560E7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6595C0D0-82C8-FE84-1D22-C633A1CA5021}"/>
                  </a:ext>
                </a:extLst>
              </p:cNvPr>
              <p:cNvGrpSpPr/>
              <p:nvPr/>
            </p:nvGrpSpPr>
            <p:grpSpPr>
              <a:xfrm>
                <a:off x="858333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F130F0CF-D624-1B8C-52A6-1B0814712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56A3AA7B-BA2F-5217-F7F9-DE23B9C28D3B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FB000784-7D55-51A7-1163-3AE0F4BA024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15B9B898-51ED-1B59-01EF-BD3A9E779009}"/>
                  </a:ext>
                </a:extLst>
              </p:cNvPr>
              <p:cNvGrpSpPr/>
              <p:nvPr/>
            </p:nvGrpSpPr>
            <p:grpSpPr>
              <a:xfrm>
                <a:off x="927449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413B0873-F864-C4A5-D46D-1FA254CB56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12B92190-036E-D879-3ECA-546B9A5960A3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5EB3526C-A2E3-1DAE-7473-E23ED418732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BE6DE06E-F75E-9305-EAB5-4169125764D8}"/>
                  </a:ext>
                </a:extLst>
              </p:cNvPr>
              <p:cNvGrpSpPr/>
              <p:nvPr/>
            </p:nvGrpSpPr>
            <p:grpSpPr>
              <a:xfrm>
                <a:off x="996565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65" name="Straight Connector 764">
                  <a:extLst>
                    <a:ext uri="{FF2B5EF4-FFF2-40B4-BE49-F238E27FC236}">
                      <a16:creationId xmlns:a16="http://schemas.microsoft.com/office/drawing/2014/main" id="{D8714322-AFC5-5CC7-744A-AFF1C2E233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66" name="Oval 765">
                  <a:extLst>
                    <a:ext uri="{FF2B5EF4-FFF2-40B4-BE49-F238E27FC236}">
                      <a16:creationId xmlns:a16="http://schemas.microsoft.com/office/drawing/2014/main" id="{A9657579-D34A-2310-3960-6280BAC2F5C3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DA317028-7915-6A8E-3FE1-C212444BC3EC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3" name="Group 752">
                <a:extLst>
                  <a:ext uri="{FF2B5EF4-FFF2-40B4-BE49-F238E27FC236}">
                    <a16:creationId xmlns:a16="http://schemas.microsoft.com/office/drawing/2014/main" id="{8185B551-8B79-58D6-C022-A704C0BD2CCC}"/>
                  </a:ext>
                </a:extLst>
              </p:cNvPr>
              <p:cNvGrpSpPr/>
              <p:nvPr/>
            </p:nvGrpSpPr>
            <p:grpSpPr>
              <a:xfrm>
                <a:off x="1065681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62" name="Straight Connector 761">
                  <a:extLst>
                    <a:ext uri="{FF2B5EF4-FFF2-40B4-BE49-F238E27FC236}">
                      <a16:creationId xmlns:a16="http://schemas.microsoft.com/office/drawing/2014/main" id="{2A8B486E-0DD4-B29A-EC78-8B048CF5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63" name="Oval 762">
                  <a:extLst>
                    <a:ext uri="{FF2B5EF4-FFF2-40B4-BE49-F238E27FC236}">
                      <a16:creationId xmlns:a16="http://schemas.microsoft.com/office/drawing/2014/main" id="{160AE904-5561-88B3-9E49-E4F485922DE8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64" name="Oval 763">
                  <a:extLst>
                    <a:ext uri="{FF2B5EF4-FFF2-40B4-BE49-F238E27FC236}">
                      <a16:creationId xmlns:a16="http://schemas.microsoft.com/office/drawing/2014/main" id="{A195C6BD-878C-22A2-BFEC-841FB0F8C55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4" name="Group 753">
                <a:extLst>
                  <a:ext uri="{FF2B5EF4-FFF2-40B4-BE49-F238E27FC236}">
                    <a16:creationId xmlns:a16="http://schemas.microsoft.com/office/drawing/2014/main" id="{B565418F-D4E4-7805-F400-056887204A90}"/>
                  </a:ext>
                </a:extLst>
              </p:cNvPr>
              <p:cNvGrpSpPr/>
              <p:nvPr/>
            </p:nvGrpSpPr>
            <p:grpSpPr>
              <a:xfrm>
                <a:off x="1134797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59" name="Straight Connector 758">
                  <a:extLst>
                    <a:ext uri="{FF2B5EF4-FFF2-40B4-BE49-F238E27FC236}">
                      <a16:creationId xmlns:a16="http://schemas.microsoft.com/office/drawing/2014/main" id="{C27C869F-1F9F-3308-E07A-6B55EB7C3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7203642C-D2DF-CAEA-3B20-FF0D2C5365B8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61" name="Oval 760">
                  <a:extLst>
                    <a:ext uri="{FF2B5EF4-FFF2-40B4-BE49-F238E27FC236}">
                      <a16:creationId xmlns:a16="http://schemas.microsoft.com/office/drawing/2014/main" id="{874DE6AA-97B3-1D49-F360-128A9247FB7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5" name="Group 754">
                <a:extLst>
                  <a:ext uri="{FF2B5EF4-FFF2-40B4-BE49-F238E27FC236}">
                    <a16:creationId xmlns:a16="http://schemas.microsoft.com/office/drawing/2014/main" id="{4F3B6F0E-F2C3-597F-E034-83D90A8E75A8}"/>
                  </a:ext>
                </a:extLst>
              </p:cNvPr>
              <p:cNvGrpSpPr/>
              <p:nvPr/>
            </p:nvGrpSpPr>
            <p:grpSpPr>
              <a:xfrm>
                <a:off x="1203916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56" name="Straight Connector 755">
                  <a:extLst>
                    <a:ext uri="{FF2B5EF4-FFF2-40B4-BE49-F238E27FC236}">
                      <a16:creationId xmlns:a16="http://schemas.microsoft.com/office/drawing/2014/main" id="{8360A3BA-B845-3F2D-06CA-49E2A1005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57" name="Oval 756">
                  <a:extLst>
                    <a:ext uri="{FF2B5EF4-FFF2-40B4-BE49-F238E27FC236}">
                      <a16:creationId xmlns:a16="http://schemas.microsoft.com/office/drawing/2014/main" id="{06CBDFF8-ED1C-38F7-7C88-9E8C2ADEA6A5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58" name="Oval 757">
                  <a:extLst>
                    <a:ext uri="{FF2B5EF4-FFF2-40B4-BE49-F238E27FC236}">
                      <a16:creationId xmlns:a16="http://schemas.microsoft.com/office/drawing/2014/main" id="{287CE16C-3A6A-ED28-C556-B6F1CE13BF12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71F33627-7578-06B7-478D-5F8334C0147F}"/>
                </a:ext>
              </a:extLst>
            </p:cNvPr>
            <p:cNvGrpSpPr/>
            <p:nvPr/>
          </p:nvGrpSpPr>
          <p:grpSpPr>
            <a:xfrm rot="10800000">
              <a:off x="3367563" y="1712611"/>
              <a:ext cx="745727" cy="186733"/>
              <a:chOff x="2522876" y="953740"/>
              <a:chExt cx="745727" cy="186733"/>
            </a:xfrm>
          </p:grpSpPr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0A4605C7-E2DC-6E01-80CD-C70AB9DD7C94}"/>
                  </a:ext>
                </a:extLst>
              </p:cNvPr>
              <p:cNvGrpSpPr/>
              <p:nvPr/>
            </p:nvGrpSpPr>
            <p:grpSpPr>
              <a:xfrm>
                <a:off x="2996832" y="1090633"/>
                <a:ext cx="255106" cy="49840"/>
                <a:chOff x="1316792" y="4702945"/>
                <a:chExt cx="310773" cy="330920"/>
              </a:xfrm>
            </p:grpSpPr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9BE46F24-D4F0-561B-1099-BAD645DA342A}"/>
                    </a:ext>
                  </a:extLst>
                </p:cNvPr>
                <p:cNvSpPr/>
                <p:nvPr/>
              </p:nvSpPr>
              <p:spPr>
                <a:xfrm>
                  <a:off x="1316792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E9AE25DC-F336-6AD4-590B-2D93460D1C91}"/>
                    </a:ext>
                  </a:extLst>
                </p:cNvPr>
                <p:cNvSpPr/>
                <p:nvPr/>
              </p:nvSpPr>
              <p:spPr>
                <a:xfrm>
                  <a:off x="1431092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E40C96AA-6B75-D3C1-B166-5045EB04DA54}"/>
                    </a:ext>
                  </a:extLst>
                </p:cNvPr>
                <p:cNvSpPr/>
                <p:nvPr/>
              </p:nvSpPr>
              <p:spPr>
                <a:xfrm>
                  <a:off x="1548944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8D945927-35A9-F66D-8624-9918AAC33413}"/>
                  </a:ext>
                </a:extLst>
              </p:cNvPr>
              <p:cNvSpPr/>
              <p:nvPr/>
            </p:nvSpPr>
            <p:spPr>
              <a:xfrm>
                <a:off x="2535283" y="953740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6B201C7F-576B-5067-A188-6B6DD830ECDD}"/>
                  </a:ext>
                </a:extLst>
              </p:cNvPr>
              <p:cNvSpPr/>
              <p:nvPr/>
            </p:nvSpPr>
            <p:spPr>
              <a:xfrm>
                <a:off x="2630271" y="953740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189138E0-1EAC-D20C-94CD-925A68585655}"/>
                  </a:ext>
                </a:extLst>
              </p:cNvPr>
              <p:cNvSpPr/>
              <p:nvPr/>
            </p:nvSpPr>
            <p:spPr>
              <a:xfrm>
                <a:off x="2725258" y="953740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C4243B1F-99AE-5648-2FB9-49BBC2DE7CBC}"/>
                  </a:ext>
                </a:extLst>
              </p:cNvPr>
              <p:cNvSpPr/>
              <p:nvPr/>
            </p:nvSpPr>
            <p:spPr>
              <a:xfrm>
                <a:off x="2997236" y="1023133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D43CA5D2-B236-3646-5937-B56EF0712F46}"/>
                  </a:ext>
                </a:extLst>
              </p:cNvPr>
              <p:cNvSpPr/>
              <p:nvPr/>
            </p:nvSpPr>
            <p:spPr>
              <a:xfrm>
                <a:off x="3092224" y="1023133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6CE6A3E9-F49D-4B36-03BB-9C83C075741B}"/>
                  </a:ext>
                </a:extLst>
              </p:cNvPr>
              <p:cNvSpPr/>
              <p:nvPr/>
            </p:nvSpPr>
            <p:spPr>
              <a:xfrm>
                <a:off x="3194713" y="1023133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2A450469-301E-BC42-1982-AD08C99980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2876" y="1023133"/>
                <a:ext cx="745727" cy="0"/>
              </a:xfrm>
              <a:prstGeom prst="line">
                <a:avLst/>
              </a:prstGeom>
              <a:noFill/>
              <a:ln w="2540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16B4769C-F2F7-1F14-29C3-FDB619E2862C}"/>
                </a:ext>
              </a:extLst>
            </p:cNvPr>
            <p:cNvSpPr txBox="1"/>
            <p:nvPr/>
          </p:nvSpPr>
          <p:spPr>
            <a:xfrm>
              <a:off x="3521947" y="2758135"/>
              <a:ext cx="1004331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Power &amp; test signals to top die</a:t>
              </a:r>
            </a:p>
          </p:txBody>
        </p:sp>
      </p:grpSp>
      <p:sp>
        <p:nvSpPr>
          <p:cNvPr id="414" name="TextBox 413">
            <a:extLst>
              <a:ext uri="{FF2B5EF4-FFF2-40B4-BE49-F238E27FC236}">
                <a16:creationId xmlns:a16="http://schemas.microsoft.com/office/drawing/2014/main" id="{F53F6B58-2554-4E4B-9362-7A2785C7255E}"/>
              </a:ext>
            </a:extLst>
          </p:cNvPr>
          <p:cNvSpPr txBox="1"/>
          <p:nvPr/>
        </p:nvSpPr>
        <p:spPr>
          <a:xfrm>
            <a:off x="6531697" y="2731522"/>
            <a:ext cx="52738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Drivers</a:t>
            </a:r>
          </a:p>
        </p:txBody>
      </p:sp>
      <p:cxnSp>
        <p:nvCxnSpPr>
          <p:cNvPr id="415" name="Straight Arrow Connector 414">
            <a:extLst>
              <a:ext uri="{FF2B5EF4-FFF2-40B4-BE49-F238E27FC236}">
                <a16:creationId xmlns:a16="http://schemas.microsoft.com/office/drawing/2014/main" id="{EB586F86-09C0-676A-34DC-91D73AF738AD}"/>
              </a:ext>
            </a:extLst>
          </p:cNvPr>
          <p:cNvCxnSpPr>
            <a:cxnSpLocks/>
          </p:cNvCxnSpPr>
          <p:nvPr/>
        </p:nvCxnSpPr>
        <p:spPr>
          <a:xfrm flipV="1">
            <a:off x="6864415" y="2625454"/>
            <a:ext cx="132900" cy="136855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ECEE47C7-BBD9-9F04-F08F-346C55DE466B}"/>
              </a:ext>
            </a:extLst>
          </p:cNvPr>
          <p:cNvSpPr txBox="1"/>
          <p:nvPr/>
        </p:nvSpPr>
        <p:spPr>
          <a:xfrm>
            <a:off x="9463635" y="2891052"/>
            <a:ext cx="52738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Drivers</a:t>
            </a:r>
          </a:p>
        </p:txBody>
      </p: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B978E09C-0529-7521-E4AA-C45F4A0B8B7F}"/>
              </a:ext>
            </a:extLst>
          </p:cNvPr>
          <p:cNvCxnSpPr>
            <a:cxnSpLocks/>
          </p:cNvCxnSpPr>
          <p:nvPr/>
        </p:nvCxnSpPr>
        <p:spPr>
          <a:xfrm flipV="1">
            <a:off x="9806982" y="2807882"/>
            <a:ext cx="132900" cy="136855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CF28607-EC4C-81AB-61F5-175CD5155339}"/>
              </a:ext>
            </a:extLst>
          </p:cNvPr>
          <p:cNvGrpSpPr/>
          <p:nvPr/>
        </p:nvGrpSpPr>
        <p:grpSpPr>
          <a:xfrm>
            <a:off x="5889875" y="1548434"/>
            <a:ext cx="5807955" cy="1797050"/>
            <a:chOff x="1367534" y="3968750"/>
            <a:chExt cx="5807955" cy="1797050"/>
          </a:xfrm>
          <a:scene3d>
            <a:camera prst="isometricOffAxis2Top">
              <a:rot lat="18075713" lon="3207254" rev="18441450"/>
            </a:camera>
            <a:lightRig rig="threePt" dir="t"/>
          </a:scene3d>
        </p:grpSpPr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F6EA5095-D223-9B57-77F5-4AA3944575F3}"/>
                </a:ext>
              </a:extLst>
            </p:cNvPr>
            <p:cNvSpPr/>
            <p:nvPr/>
          </p:nvSpPr>
          <p:spPr>
            <a:xfrm>
              <a:off x="1367534" y="3968750"/>
              <a:ext cx="2536791" cy="1797050"/>
            </a:xfrm>
            <a:prstGeom prst="rect">
              <a:avLst/>
            </a:prstGeom>
            <a:noFill/>
            <a:ln w="571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D7365211-A51B-71FF-9785-48DF09F704C1}"/>
                </a:ext>
              </a:extLst>
            </p:cNvPr>
            <p:cNvSpPr/>
            <p:nvPr/>
          </p:nvSpPr>
          <p:spPr>
            <a:xfrm>
              <a:off x="4638698" y="3968750"/>
              <a:ext cx="2536791" cy="1797050"/>
            </a:xfrm>
            <a:prstGeom prst="rect">
              <a:avLst/>
            </a:prstGeom>
            <a:noFill/>
            <a:ln w="571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45" name="Group 844">
              <a:extLst>
                <a:ext uri="{FF2B5EF4-FFF2-40B4-BE49-F238E27FC236}">
                  <a16:creationId xmlns:a16="http://schemas.microsoft.com/office/drawing/2014/main" id="{49AA4DC0-2F5F-2DB4-B84F-3B93EB1685BD}"/>
                </a:ext>
              </a:extLst>
            </p:cNvPr>
            <p:cNvGrpSpPr/>
            <p:nvPr/>
          </p:nvGrpSpPr>
          <p:grpSpPr>
            <a:xfrm>
              <a:off x="1476970" y="4028829"/>
              <a:ext cx="5585830" cy="1659676"/>
              <a:chOff x="344435" y="4543824"/>
              <a:chExt cx="4576670" cy="1359832"/>
            </a:xfrm>
          </p:grpSpPr>
          <p:sp>
            <p:nvSpPr>
              <p:cNvPr id="846" name="Rectangle 845">
                <a:extLst>
                  <a:ext uri="{FF2B5EF4-FFF2-40B4-BE49-F238E27FC236}">
                    <a16:creationId xmlns:a16="http://schemas.microsoft.com/office/drawing/2014/main" id="{A4E0FD49-A1EA-55A1-9EB7-042CCF4A1231}"/>
                  </a:ext>
                </a:extLst>
              </p:cNvPr>
              <p:cNvSpPr/>
              <p:nvPr/>
            </p:nvSpPr>
            <p:spPr>
              <a:xfrm>
                <a:off x="2976980" y="4543824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47" name="Rectangle 846">
                <a:extLst>
                  <a:ext uri="{FF2B5EF4-FFF2-40B4-BE49-F238E27FC236}">
                    <a16:creationId xmlns:a16="http://schemas.microsoft.com/office/drawing/2014/main" id="{106E11E8-C713-D8F5-42B4-1D394B34A10B}"/>
                  </a:ext>
                </a:extLst>
              </p:cNvPr>
              <p:cNvSpPr/>
              <p:nvPr/>
            </p:nvSpPr>
            <p:spPr>
              <a:xfrm>
                <a:off x="2410675" y="4543824"/>
                <a:ext cx="451254" cy="1359831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vert270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j-lt"/>
                    <a:ea typeface="Helvetica Neue Medium"/>
                    <a:cs typeface="Arial" panose="020B0604020202020204" pitchFamily="34" charset="0"/>
                    <a:sym typeface="Helvetica Neue Medium"/>
                  </a:rPr>
                  <a:t>MUX</a:t>
                </a:r>
              </a:p>
            </p:txBody>
          </p:sp>
          <p:sp>
            <p:nvSpPr>
              <p:cNvPr id="848" name="Rectangle 847">
                <a:extLst>
                  <a:ext uri="{FF2B5EF4-FFF2-40B4-BE49-F238E27FC236}">
                    <a16:creationId xmlns:a16="http://schemas.microsoft.com/office/drawing/2014/main" id="{3D00A039-37C2-0A6B-6990-E039766AB449}"/>
                  </a:ext>
                </a:extLst>
              </p:cNvPr>
              <p:cNvSpPr/>
              <p:nvPr/>
            </p:nvSpPr>
            <p:spPr>
              <a:xfrm>
                <a:off x="4006568" y="4543824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49" name="Rectangle 848">
                <a:extLst>
                  <a:ext uri="{FF2B5EF4-FFF2-40B4-BE49-F238E27FC236}">
                    <a16:creationId xmlns:a16="http://schemas.microsoft.com/office/drawing/2014/main" id="{1B900E23-E606-F0E5-6E4D-DA67EF31D9B4}"/>
                  </a:ext>
                </a:extLst>
              </p:cNvPr>
              <p:cNvSpPr/>
              <p:nvPr/>
            </p:nvSpPr>
            <p:spPr>
              <a:xfrm>
                <a:off x="2976980" y="5265999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0" name="Rectangle 849">
                <a:extLst>
                  <a:ext uri="{FF2B5EF4-FFF2-40B4-BE49-F238E27FC236}">
                    <a16:creationId xmlns:a16="http://schemas.microsoft.com/office/drawing/2014/main" id="{D6D88DCC-4424-0068-9705-10989E91D076}"/>
                  </a:ext>
                </a:extLst>
              </p:cNvPr>
              <p:cNvSpPr/>
              <p:nvPr/>
            </p:nvSpPr>
            <p:spPr>
              <a:xfrm>
                <a:off x="4005266" y="5265999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1" name="Rectangle 850">
                <a:extLst>
                  <a:ext uri="{FF2B5EF4-FFF2-40B4-BE49-F238E27FC236}">
                    <a16:creationId xmlns:a16="http://schemas.microsoft.com/office/drawing/2014/main" id="{3F7E29FD-EA25-774A-D8A8-6D651E9548F5}"/>
                  </a:ext>
                </a:extLst>
              </p:cNvPr>
              <p:cNvSpPr/>
              <p:nvPr/>
            </p:nvSpPr>
            <p:spPr>
              <a:xfrm>
                <a:off x="344435" y="4543824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2" name="Rectangle 851">
                <a:extLst>
                  <a:ext uri="{FF2B5EF4-FFF2-40B4-BE49-F238E27FC236}">
                    <a16:creationId xmlns:a16="http://schemas.microsoft.com/office/drawing/2014/main" id="{074F6F3C-0CE8-47B8-6C77-EB104D0CBB70}"/>
                  </a:ext>
                </a:extLst>
              </p:cNvPr>
              <p:cNvSpPr/>
              <p:nvPr/>
            </p:nvSpPr>
            <p:spPr>
              <a:xfrm>
                <a:off x="1374023" y="4543824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3" name="Rectangle 852">
                <a:extLst>
                  <a:ext uri="{FF2B5EF4-FFF2-40B4-BE49-F238E27FC236}">
                    <a16:creationId xmlns:a16="http://schemas.microsoft.com/office/drawing/2014/main" id="{2A45F2E2-0AE1-2B72-9E9C-1C15854088CC}"/>
                  </a:ext>
                </a:extLst>
              </p:cNvPr>
              <p:cNvSpPr/>
              <p:nvPr/>
            </p:nvSpPr>
            <p:spPr>
              <a:xfrm>
                <a:off x="344435" y="5265999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4" name="Rectangle 853">
                <a:extLst>
                  <a:ext uri="{FF2B5EF4-FFF2-40B4-BE49-F238E27FC236}">
                    <a16:creationId xmlns:a16="http://schemas.microsoft.com/office/drawing/2014/main" id="{C3A77F7B-5526-E372-9A09-B33E9D0EB2EA}"/>
                  </a:ext>
                </a:extLst>
              </p:cNvPr>
              <p:cNvSpPr/>
              <p:nvPr/>
            </p:nvSpPr>
            <p:spPr>
              <a:xfrm>
                <a:off x="1372721" y="5265999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grpSp>
            <p:nvGrpSpPr>
              <p:cNvPr id="855" name="Group 854">
                <a:extLst>
                  <a:ext uri="{FF2B5EF4-FFF2-40B4-BE49-F238E27FC236}">
                    <a16:creationId xmlns:a16="http://schemas.microsoft.com/office/drawing/2014/main" id="{7C745DA9-050F-9F17-C773-671ED55F5422}"/>
                  </a:ext>
                </a:extLst>
              </p:cNvPr>
              <p:cNvGrpSpPr/>
              <p:nvPr/>
            </p:nvGrpSpPr>
            <p:grpSpPr>
              <a:xfrm>
                <a:off x="2768600" y="4721077"/>
                <a:ext cx="332705" cy="964417"/>
                <a:chOff x="2687062" y="4721077"/>
                <a:chExt cx="414243" cy="964417"/>
              </a:xfrm>
            </p:grpSpPr>
            <p:cxnSp>
              <p:nvCxnSpPr>
                <p:cNvPr id="881" name="Straight Arrow Connector 880">
                  <a:extLst>
                    <a:ext uri="{FF2B5EF4-FFF2-40B4-BE49-F238E27FC236}">
                      <a16:creationId xmlns:a16="http://schemas.microsoft.com/office/drawing/2014/main" id="{D40A8065-D4D6-5AF9-D03E-B147D295E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721077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2" name="Straight Arrow Connector 881">
                  <a:extLst>
                    <a:ext uri="{FF2B5EF4-FFF2-40B4-BE49-F238E27FC236}">
                      <a16:creationId xmlns:a16="http://schemas.microsoft.com/office/drawing/2014/main" id="{F28D766B-C90A-98B8-9022-A1F9E87A47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858851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3" name="Straight Arrow Connector 882">
                  <a:extLst>
                    <a:ext uri="{FF2B5EF4-FFF2-40B4-BE49-F238E27FC236}">
                      <a16:creationId xmlns:a16="http://schemas.microsoft.com/office/drawing/2014/main" id="{8B07D6AB-486C-B098-62C9-D659CE1D8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996625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4" name="Straight Arrow Connector 883">
                  <a:extLst>
                    <a:ext uri="{FF2B5EF4-FFF2-40B4-BE49-F238E27FC236}">
                      <a16:creationId xmlns:a16="http://schemas.microsoft.com/office/drawing/2014/main" id="{6E650FFD-3239-C2FE-A4C7-DEFBB0CBF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134399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5" name="Straight Arrow Connector 884">
                  <a:extLst>
                    <a:ext uri="{FF2B5EF4-FFF2-40B4-BE49-F238E27FC236}">
                      <a16:creationId xmlns:a16="http://schemas.microsoft.com/office/drawing/2014/main" id="{F26582E8-E74E-A7FB-316E-26F4518D2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272173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6" name="Straight Arrow Connector 885">
                  <a:extLst>
                    <a:ext uri="{FF2B5EF4-FFF2-40B4-BE49-F238E27FC236}">
                      <a16:creationId xmlns:a16="http://schemas.microsoft.com/office/drawing/2014/main" id="{48E90048-59F8-8FFE-856B-1E8679B267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409947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7" name="Straight Arrow Connector 886">
                  <a:extLst>
                    <a:ext uri="{FF2B5EF4-FFF2-40B4-BE49-F238E27FC236}">
                      <a16:creationId xmlns:a16="http://schemas.microsoft.com/office/drawing/2014/main" id="{986A73D1-8FD0-FD09-FA1F-8DE2DB250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547721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8" name="Straight Arrow Connector 887">
                  <a:extLst>
                    <a:ext uri="{FF2B5EF4-FFF2-40B4-BE49-F238E27FC236}">
                      <a16:creationId xmlns:a16="http://schemas.microsoft.com/office/drawing/2014/main" id="{2F799371-14EC-16BD-FD51-D1BF1FFAAF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685494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856" name="Rectangle 855">
                <a:extLst>
                  <a:ext uri="{FF2B5EF4-FFF2-40B4-BE49-F238E27FC236}">
                    <a16:creationId xmlns:a16="http://schemas.microsoft.com/office/drawing/2014/main" id="{C9CCEE36-411C-5F91-3F17-C15135C708B8}"/>
                  </a:ext>
                </a:extLst>
              </p:cNvPr>
              <p:cNvSpPr/>
              <p:nvPr/>
            </p:nvSpPr>
            <p:spPr>
              <a:xfrm>
                <a:off x="3909538" y="4582404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7" name="Rectangle 856">
                <a:extLst>
                  <a:ext uri="{FF2B5EF4-FFF2-40B4-BE49-F238E27FC236}">
                    <a16:creationId xmlns:a16="http://schemas.microsoft.com/office/drawing/2014/main" id="{2BC6C655-CC89-0067-E348-8DA6F663BB19}"/>
                  </a:ext>
                </a:extLst>
              </p:cNvPr>
              <p:cNvSpPr/>
              <p:nvPr/>
            </p:nvSpPr>
            <p:spPr>
              <a:xfrm>
                <a:off x="3909538" y="4723118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8" name="Rectangle 857">
                <a:extLst>
                  <a:ext uri="{FF2B5EF4-FFF2-40B4-BE49-F238E27FC236}">
                    <a16:creationId xmlns:a16="http://schemas.microsoft.com/office/drawing/2014/main" id="{53ED234E-527D-57C4-9A54-CBEC400BA2AD}"/>
                  </a:ext>
                </a:extLst>
              </p:cNvPr>
              <p:cNvSpPr/>
              <p:nvPr/>
            </p:nvSpPr>
            <p:spPr>
              <a:xfrm>
                <a:off x="3909538" y="4860892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9" name="Rectangle 858">
                <a:extLst>
                  <a:ext uri="{FF2B5EF4-FFF2-40B4-BE49-F238E27FC236}">
                    <a16:creationId xmlns:a16="http://schemas.microsoft.com/office/drawing/2014/main" id="{7D665548-1917-33E8-27BE-9769776006B3}"/>
                  </a:ext>
                </a:extLst>
              </p:cNvPr>
              <p:cNvSpPr/>
              <p:nvPr/>
            </p:nvSpPr>
            <p:spPr>
              <a:xfrm>
                <a:off x="3909538" y="4998666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0" name="Rectangle 859">
                <a:extLst>
                  <a:ext uri="{FF2B5EF4-FFF2-40B4-BE49-F238E27FC236}">
                    <a16:creationId xmlns:a16="http://schemas.microsoft.com/office/drawing/2014/main" id="{A3ADD607-1FA3-9231-DA5B-7E876D8B1B12}"/>
                  </a:ext>
                </a:extLst>
              </p:cNvPr>
              <p:cNvSpPr/>
              <p:nvPr/>
            </p:nvSpPr>
            <p:spPr>
              <a:xfrm>
                <a:off x="3909538" y="5336998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1" name="Rectangle 860">
                <a:extLst>
                  <a:ext uri="{FF2B5EF4-FFF2-40B4-BE49-F238E27FC236}">
                    <a16:creationId xmlns:a16="http://schemas.microsoft.com/office/drawing/2014/main" id="{04F8879D-1EEB-365B-7CA8-E7DF277200FF}"/>
                  </a:ext>
                </a:extLst>
              </p:cNvPr>
              <p:cNvSpPr/>
              <p:nvPr/>
            </p:nvSpPr>
            <p:spPr>
              <a:xfrm>
                <a:off x="3909538" y="5477712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2" name="Rectangle 861">
                <a:extLst>
                  <a:ext uri="{FF2B5EF4-FFF2-40B4-BE49-F238E27FC236}">
                    <a16:creationId xmlns:a16="http://schemas.microsoft.com/office/drawing/2014/main" id="{5791FF39-D140-C588-FF3A-04A2DFCEA3D6}"/>
                  </a:ext>
                </a:extLst>
              </p:cNvPr>
              <p:cNvSpPr/>
              <p:nvPr/>
            </p:nvSpPr>
            <p:spPr>
              <a:xfrm>
                <a:off x="3909538" y="5615486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3" name="Rectangle 862">
                <a:extLst>
                  <a:ext uri="{FF2B5EF4-FFF2-40B4-BE49-F238E27FC236}">
                    <a16:creationId xmlns:a16="http://schemas.microsoft.com/office/drawing/2014/main" id="{C8EBB881-5906-B5FF-8062-5A16D34B066E}"/>
                  </a:ext>
                </a:extLst>
              </p:cNvPr>
              <p:cNvSpPr/>
              <p:nvPr/>
            </p:nvSpPr>
            <p:spPr>
              <a:xfrm>
                <a:off x="3909538" y="5753260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864" name="Group 863">
                <a:extLst>
                  <a:ext uri="{FF2B5EF4-FFF2-40B4-BE49-F238E27FC236}">
                    <a16:creationId xmlns:a16="http://schemas.microsoft.com/office/drawing/2014/main" id="{F1E639D3-474F-FE3A-2DF1-FB6080810A83}"/>
                  </a:ext>
                </a:extLst>
              </p:cNvPr>
              <p:cNvGrpSpPr/>
              <p:nvPr/>
            </p:nvGrpSpPr>
            <p:grpSpPr>
              <a:xfrm>
                <a:off x="2183531" y="4721077"/>
                <a:ext cx="332705" cy="964417"/>
                <a:chOff x="2687062" y="4721077"/>
                <a:chExt cx="414243" cy="964417"/>
              </a:xfrm>
            </p:grpSpPr>
            <p:cxnSp>
              <p:nvCxnSpPr>
                <p:cNvPr id="873" name="Straight Arrow Connector 872">
                  <a:extLst>
                    <a:ext uri="{FF2B5EF4-FFF2-40B4-BE49-F238E27FC236}">
                      <a16:creationId xmlns:a16="http://schemas.microsoft.com/office/drawing/2014/main" id="{2F0B8926-48B3-210C-F9CA-5ED586881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721077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4" name="Straight Arrow Connector 873">
                  <a:extLst>
                    <a:ext uri="{FF2B5EF4-FFF2-40B4-BE49-F238E27FC236}">
                      <a16:creationId xmlns:a16="http://schemas.microsoft.com/office/drawing/2014/main" id="{49587BAB-F821-8F58-BBAA-44FB24D40F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858851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5" name="Straight Arrow Connector 874">
                  <a:extLst>
                    <a:ext uri="{FF2B5EF4-FFF2-40B4-BE49-F238E27FC236}">
                      <a16:creationId xmlns:a16="http://schemas.microsoft.com/office/drawing/2014/main" id="{533194F9-B60F-F4D8-D7F2-EFE072743E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996625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6" name="Straight Arrow Connector 875">
                  <a:extLst>
                    <a:ext uri="{FF2B5EF4-FFF2-40B4-BE49-F238E27FC236}">
                      <a16:creationId xmlns:a16="http://schemas.microsoft.com/office/drawing/2014/main" id="{5DE5C096-E6B6-E3BD-5E98-BCA06008F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134399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7" name="Straight Arrow Connector 876">
                  <a:extLst>
                    <a:ext uri="{FF2B5EF4-FFF2-40B4-BE49-F238E27FC236}">
                      <a16:creationId xmlns:a16="http://schemas.microsoft.com/office/drawing/2014/main" id="{60B56D6D-50F3-07B4-C72B-EC967D5751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272173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8" name="Straight Arrow Connector 877">
                  <a:extLst>
                    <a:ext uri="{FF2B5EF4-FFF2-40B4-BE49-F238E27FC236}">
                      <a16:creationId xmlns:a16="http://schemas.microsoft.com/office/drawing/2014/main" id="{32103E18-14A9-9240-DF75-AAAD891B9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409947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9" name="Straight Arrow Connector 878">
                  <a:extLst>
                    <a:ext uri="{FF2B5EF4-FFF2-40B4-BE49-F238E27FC236}">
                      <a16:creationId xmlns:a16="http://schemas.microsoft.com/office/drawing/2014/main" id="{C0266D27-6D69-4F0C-B4F5-ABEEB1AA4B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547721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0" name="Straight Arrow Connector 879">
                  <a:extLst>
                    <a:ext uri="{FF2B5EF4-FFF2-40B4-BE49-F238E27FC236}">
                      <a16:creationId xmlns:a16="http://schemas.microsoft.com/office/drawing/2014/main" id="{D84AA239-179C-2182-222E-740BA5AEA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685494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3A7E2C5C-1F3B-DF00-4485-33F4AC6F5852}"/>
                  </a:ext>
                </a:extLst>
              </p:cNvPr>
              <p:cNvSpPr/>
              <p:nvPr/>
            </p:nvSpPr>
            <p:spPr>
              <a:xfrm>
                <a:off x="1273854" y="4582404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6" name="Rectangle 865">
                <a:extLst>
                  <a:ext uri="{FF2B5EF4-FFF2-40B4-BE49-F238E27FC236}">
                    <a16:creationId xmlns:a16="http://schemas.microsoft.com/office/drawing/2014/main" id="{53B77460-B17D-498A-7770-9104812B83F5}"/>
                  </a:ext>
                </a:extLst>
              </p:cNvPr>
              <p:cNvSpPr/>
              <p:nvPr/>
            </p:nvSpPr>
            <p:spPr>
              <a:xfrm>
                <a:off x="1273854" y="4723118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7" name="Rectangle 866">
                <a:extLst>
                  <a:ext uri="{FF2B5EF4-FFF2-40B4-BE49-F238E27FC236}">
                    <a16:creationId xmlns:a16="http://schemas.microsoft.com/office/drawing/2014/main" id="{31F62BD1-356A-042F-3651-8047AE7C3FCF}"/>
                  </a:ext>
                </a:extLst>
              </p:cNvPr>
              <p:cNvSpPr/>
              <p:nvPr/>
            </p:nvSpPr>
            <p:spPr>
              <a:xfrm>
                <a:off x="1273854" y="4860892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8" name="Rectangle 867">
                <a:extLst>
                  <a:ext uri="{FF2B5EF4-FFF2-40B4-BE49-F238E27FC236}">
                    <a16:creationId xmlns:a16="http://schemas.microsoft.com/office/drawing/2014/main" id="{582109D7-CC89-50FB-41E9-8B27753B63D0}"/>
                  </a:ext>
                </a:extLst>
              </p:cNvPr>
              <p:cNvSpPr/>
              <p:nvPr/>
            </p:nvSpPr>
            <p:spPr>
              <a:xfrm>
                <a:off x="1273854" y="4998666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9" name="Rectangle 868">
                <a:extLst>
                  <a:ext uri="{FF2B5EF4-FFF2-40B4-BE49-F238E27FC236}">
                    <a16:creationId xmlns:a16="http://schemas.microsoft.com/office/drawing/2014/main" id="{0806FA3C-1D4B-5F3E-2F63-B76FB0A692F8}"/>
                  </a:ext>
                </a:extLst>
              </p:cNvPr>
              <p:cNvSpPr/>
              <p:nvPr/>
            </p:nvSpPr>
            <p:spPr>
              <a:xfrm>
                <a:off x="1273854" y="5336998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0" name="Rectangle 869">
                <a:extLst>
                  <a:ext uri="{FF2B5EF4-FFF2-40B4-BE49-F238E27FC236}">
                    <a16:creationId xmlns:a16="http://schemas.microsoft.com/office/drawing/2014/main" id="{E5E4BEFD-A4D4-2262-FA98-F283E21FE3F9}"/>
                  </a:ext>
                </a:extLst>
              </p:cNvPr>
              <p:cNvSpPr/>
              <p:nvPr/>
            </p:nvSpPr>
            <p:spPr>
              <a:xfrm>
                <a:off x="1273854" y="5477712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1" name="Rectangle 870">
                <a:extLst>
                  <a:ext uri="{FF2B5EF4-FFF2-40B4-BE49-F238E27FC236}">
                    <a16:creationId xmlns:a16="http://schemas.microsoft.com/office/drawing/2014/main" id="{58683E19-8DDD-8B77-B3B1-F8539B07182C}"/>
                  </a:ext>
                </a:extLst>
              </p:cNvPr>
              <p:cNvSpPr/>
              <p:nvPr/>
            </p:nvSpPr>
            <p:spPr>
              <a:xfrm>
                <a:off x="1273854" y="5615486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2" name="Rectangle 871">
                <a:extLst>
                  <a:ext uri="{FF2B5EF4-FFF2-40B4-BE49-F238E27FC236}">
                    <a16:creationId xmlns:a16="http://schemas.microsoft.com/office/drawing/2014/main" id="{C0129CEF-AD0E-E2F5-6E98-BB01F25CA60D}"/>
                  </a:ext>
                </a:extLst>
              </p:cNvPr>
              <p:cNvSpPr/>
              <p:nvPr/>
            </p:nvSpPr>
            <p:spPr>
              <a:xfrm>
                <a:off x="1273854" y="5753260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420" name="Freeform: Shape 419">
            <a:extLst>
              <a:ext uri="{FF2B5EF4-FFF2-40B4-BE49-F238E27FC236}">
                <a16:creationId xmlns:a16="http://schemas.microsoft.com/office/drawing/2014/main" id="{C2CA607F-9734-0598-00A6-6EA9478B266D}"/>
              </a:ext>
            </a:extLst>
          </p:cNvPr>
          <p:cNvSpPr/>
          <p:nvPr/>
        </p:nvSpPr>
        <p:spPr>
          <a:xfrm>
            <a:off x="9226250" y="2001693"/>
            <a:ext cx="1196399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1" name="Freeform: Shape 420">
            <a:extLst>
              <a:ext uri="{FF2B5EF4-FFF2-40B4-BE49-F238E27FC236}">
                <a16:creationId xmlns:a16="http://schemas.microsoft.com/office/drawing/2014/main" id="{347136C3-6C3B-A64F-C153-4636DF153A6C}"/>
              </a:ext>
            </a:extLst>
          </p:cNvPr>
          <p:cNvSpPr/>
          <p:nvPr/>
        </p:nvSpPr>
        <p:spPr>
          <a:xfrm>
            <a:off x="9086191" y="2117913"/>
            <a:ext cx="1203321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2" name="Freeform: Shape 421">
            <a:extLst>
              <a:ext uri="{FF2B5EF4-FFF2-40B4-BE49-F238E27FC236}">
                <a16:creationId xmlns:a16="http://schemas.microsoft.com/office/drawing/2014/main" id="{234E8E3C-B3D0-5ABF-5ABA-F9F533EF17BF}"/>
              </a:ext>
            </a:extLst>
          </p:cNvPr>
          <p:cNvSpPr/>
          <p:nvPr/>
        </p:nvSpPr>
        <p:spPr>
          <a:xfrm>
            <a:off x="8879636" y="2267199"/>
            <a:ext cx="1288158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3" name="Freeform: Shape 422">
            <a:extLst>
              <a:ext uri="{FF2B5EF4-FFF2-40B4-BE49-F238E27FC236}">
                <a16:creationId xmlns:a16="http://schemas.microsoft.com/office/drawing/2014/main" id="{D5A1001C-A7AD-2CF5-65B5-7F3299142F18}"/>
              </a:ext>
            </a:extLst>
          </p:cNvPr>
          <p:cNvSpPr/>
          <p:nvPr/>
        </p:nvSpPr>
        <p:spPr>
          <a:xfrm>
            <a:off x="8666953" y="2409145"/>
            <a:ext cx="1351788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4" name="Freeform: Shape 423">
            <a:extLst>
              <a:ext uri="{FF2B5EF4-FFF2-40B4-BE49-F238E27FC236}">
                <a16:creationId xmlns:a16="http://schemas.microsoft.com/office/drawing/2014/main" id="{BAEF0049-FE44-DD3C-B2FB-25672E1A1E59}"/>
              </a:ext>
            </a:extLst>
          </p:cNvPr>
          <p:cNvSpPr/>
          <p:nvPr/>
        </p:nvSpPr>
        <p:spPr>
          <a:xfrm>
            <a:off x="7666292" y="1889190"/>
            <a:ext cx="1362944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5" name="Freeform: Shape 424">
            <a:extLst>
              <a:ext uri="{FF2B5EF4-FFF2-40B4-BE49-F238E27FC236}">
                <a16:creationId xmlns:a16="http://schemas.microsoft.com/office/drawing/2014/main" id="{01810132-5411-3DEB-BA1E-3DFCB0AAEE87}"/>
              </a:ext>
            </a:extLst>
          </p:cNvPr>
          <p:cNvSpPr/>
          <p:nvPr/>
        </p:nvSpPr>
        <p:spPr>
          <a:xfrm>
            <a:off x="7470883" y="2039914"/>
            <a:ext cx="1362944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6" name="Freeform: Shape 425">
            <a:extLst>
              <a:ext uri="{FF2B5EF4-FFF2-40B4-BE49-F238E27FC236}">
                <a16:creationId xmlns:a16="http://schemas.microsoft.com/office/drawing/2014/main" id="{D8BEF93E-87AF-B5EA-C66B-D679E07F54B3}"/>
              </a:ext>
            </a:extLst>
          </p:cNvPr>
          <p:cNvSpPr/>
          <p:nvPr/>
        </p:nvSpPr>
        <p:spPr>
          <a:xfrm>
            <a:off x="7278823" y="2199680"/>
            <a:ext cx="1362944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5B566507-A5D3-E07F-8FD4-F0E9FCB9E11C}"/>
              </a:ext>
            </a:extLst>
          </p:cNvPr>
          <p:cNvSpPr/>
          <p:nvPr/>
        </p:nvSpPr>
        <p:spPr>
          <a:xfrm>
            <a:off x="7118781" y="2338890"/>
            <a:ext cx="1362944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E54411AC-3C59-1F07-13EB-806EE6FF7249}"/>
              </a:ext>
            </a:extLst>
          </p:cNvPr>
          <p:cNvCxnSpPr/>
          <p:nvPr/>
        </p:nvCxnSpPr>
        <p:spPr>
          <a:xfrm flipV="1">
            <a:off x="10045707" y="1825239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2C9649CB-9506-C9B1-6C6C-1C5A20BDB14D}"/>
              </a:ext>
            </a:extLst>
          </p:cNvPr>
          <p:cNvCxnSpPr/>
          <p:nvPr/>
        </p:nvCxnSpPr>
        <p:spPr>
          <a:xfrm flipV="1">
            <a:off x="10205713" y="1685754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EC2CB371-C2A0-D6F5-0FAC-FD93F3D09B85}"/>
              </a:ext>
            </a:extLst>
          </p:cNvPr>
          <p:cNvCxnSpPr/>
          <p:nvPr/>
        </p:nvCxnSpPr>
        <p:spPr>
          <a:xfrm flipV="1">
            <a:off x="10329037" y="1593240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B3BA4E4A-787B-A58F-9E05-432261E2A997}"/>
              </a:ext>
            </a:extLst>
          </p:cNvPr>
          <p:cNvCxnSpPr/>
          <p:nvPr/>
        </p:nvCxnSpPr>
        <p:spPr>
          <a:xfrm flipV="1">
            <a:off x="10461497" y="1483711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9" name="TextBox 888">
            <a:extLst>
              <a:ext uri="{FF2B5EF4-FFF2-40B4-BE49-F238E27FC236}">
                <a16:creationId xmlns:a16="http://schemas.microsoft.com/office/drawing/2014/main" id="{AFAE1BAB-EAFF-57FE-A98D-63B18AAED452}"/>
              </a:ext>
            </a:extLst>
          </p:cNvPr>
          <p:cNvSpPr txBox="1"/>
          <p:nvPr/>
        </p:nvSpPr>
        <p:spPr>
          <a:xfrm>
            <a:off x="7648010" y="2939104"/>
            <a:ext cx="94096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Bank groups</a:t>
            </a:r>
          </a:p>
        </p:txBody>
      </p:sp>
      <p:cxnSp>
        <p:nvCxnSpPr>
          <p:cNvPr id="890" name="Straight Arrow Connector 889">
            <a:extLst>
              <a:ext uri="{FF2B5EF4-FFF2-40B4-BE49-F238E27FC236}">
                <a16:creationId xmlns:a16="http://schemas.microsoft.com/office/drawing/2014/main" id="{0C86B1F2-44C6-12D3-AD6E-4EF5962AC40C}"/>
              </a:ext>
            </a:extLst>
          </p:cNvPr>
          <p:cNvCxnSpPr>
            <a:cxnSpLocks/>
          </p:cNvCxnSpPr>
          <p:nvPr/>
        </p:nvCxnSpPr>
        <p:spPr>
          <a:xfrm flipV="1">
            <a:off x="8589696" y="2821493"/>
            <a:ext cx="270296" cy="19392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1" name="Straight Arrow Connector 890">
            <a:extLst>
              <a:ext uri="{FF2B5EF4-FFF2-40B4-BE49-F238E27FC236}">
                <a16:creationId xmlns:a16="http://schemas.microsoft.com/office/drawing/2014/main" id="{55EA44C9-86BD-D743-CC48-8A7BB0E67D71}"/>
              </a:ext>
            </a:extLst>
          </p:cNvPr>
          <p:cNvCxnSpPr>
            <a:cxnSpLocks/>
          </p:cNvCxnSpPr>
          <p:nvPr/>
        </p:nvCxnSpPr>
        <p:spPr>
          <a:xfrm flipH="1" flipV="1">
            <a:off x="7784066" y="2708925"/>
            <a:ext cx="131622" cy="2597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94" name="Table 116">
            <a:extLst>
              <a:ext uri="{FF2B5EF4-FFF2-40B4-BE49-F238E27FC236}">
                <a16:creationId xmlns:a16="http://schemas.microsoft.com/office/drawing/2014/main" id="{F2B29110-AD9A-3D59-8684-BE48828E9B73}"/>
              </a:ext>
            </a:extLst>
          </p:cNvPr>
          <p:cNvGraphicFramePr>
            <a:graphicFrameLocks noGrp="1"/>
          </p:cNvGraphicFramePr>
          <p:nvPr/>
        </p:nvGraphicFramePr>
        <p:xfrm>
          <a:off x="5807393" y="3270011"/>
          <a:ext cx="6156006" cy="280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2630">
                  <a:extLst>
                    <a:ext uri="{9D8B030D-6E8A-4147-A177-3AD203B41FA5}">
                      <a16:colId xmlns:a16="http://schemas.microsoft.com/office/drawing/2014/main" val="274522270"/>
                    </a:ext>
                  </a:extLst>
                </a:gridCol>
                <a:gridCol w="1228130">
                  <a:extLst>
                    <a:ext uri="{9D8B030D-6E8A-4147-A177-3AD203B41FA5}">
                      <a16:colId xmlns:a16="http://schemas.microsoft.com/office/drawing/2014/main" val="3958979838"/>
                    </a:ext>
                  </a:extLst>
                </a:gridCol>
                <a:gridCol w="1354815">
                  <a:extLst>
                    <a:ext uri="{9D8B030D-6E8A-4147-A177-3AD203B41FA5}">
                      <a16:colId xmlns:a16="http://schemas.microsoft.com/office/drawing/2014/main" val="1144232277"/>
                    </a:ext>
                  </a:extLst>
                </a:gridCol>
                <a:gridCol w="2020431">
                  <a:extLst>
                    <a:ext uri="{9D8B030D-6E8A-4147-A177-3AD203B41FA5}">
                      <a16:colId xmlns:a16="http://schemas.microsoft.com/office/drawing/2014/main" val="2488260977"/>
                    </a:ext>
                  </a:extLst>
                </a:gridCol>
              </a:tblGrid>
              <a:tr h="143236"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dirty="0"/>
                        <a:t>Test Chip KPI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Test Chip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32x Scaling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b="1" kern="1200">
                          <a:solidFill>
                            <a:schemeClr val="lt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908201"/>
                  </a:ext>
                </a:extLst>
              </a:tr>
              <a:tr h="199027"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dirty="0"/>
                        <a:t>Memory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 channel x 2MB</a:t>
                      </a:r>
                      <a:endParaRPr lang="en-US" sz="1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8 channels x 8MB</a:t>
                      </a:r>
                      <a:endParaRPr lang="en-US" sz="1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32x capacity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0252812"/>
                  </a:ext>
                </a:extLst>
              </a:tr>
              <a:tr h="199027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Bank 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4121294"/>
                  </a:ext>
                </a:extLst>
              </a:tr>
              <a:tr h="199027"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dirty="0"/>
                        <a:t>Memory banks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aseline="0" dirty="0"/>
                        <a:t>4x banks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705098"/>
                  </a:ext>
                </a:extLst>
              </a:tr>
              <a:tr h="199027"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dirty="0"/>
                        <a:t>Memory density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2.25 MB/mm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2.25 MB/mm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694360"/>
                  </a:ext>
                </a:extLst>
              </a:tr>
              <a:tr h="199027"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dirty="0"/>
                        <a:t>IO drivers (die-to-die)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1,272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10,176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IO drivers scaling w/ # channels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928694"/>
                  </a:ext>
                </a:extLst>
              </a:tr>
              <a:tr h="245375"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dirty="0"/>
                        <a:t>RD Bandwidth</a:t>
                      </a:r>
                    </a:p>
                    <a:p>
                      <a:pPr algn="l"/>
                      <a:r>
                        <a:rPr lang="en-US" sz="1000" dirty="0"/>
                        <a:t>WR Bandwidth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102 GB/s</a:t>
                      </a:r>
                    </a:p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102 GB/s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816 GB/s</a:t>
                      </a:r>
                    </a:p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816 GB/s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8x higher bandwidth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090126"/>
                  </a:ext>
                </a:extLst>
              </a:tr>
              <a:tr h="245375"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dirty="0"/>
                        <a:t>RD Latency</a:t>
                      </a:r>
                    </a:p>
                    <a:p>
                      <a:pPr algn="l"/>
                      <a:r>
                        <a:rPr lang="en-US" sz="1000" dirty="0"/>
                        <a:t>WR Latency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4.375 ns</a:t>
                      </a:r>
                    </a:p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2.5 ns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4.375 ns</a:t>
                      </a:r>
                    </a:p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2.5 ns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Using same pipeline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869684"/>
                  </a:ext>
                </a:extLst>
              </a:tr>
              <a:tr h="245375"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dirty="0"/>
                        <a:t>RD energy per bit*</a:t>
                      </a:r>
                    </a:p>
                    <a:p>
                      <a:pPr algn="l"/>
                      <a:r>
                        <a:rPr lang="en-US" sz="1000" dirty="0"/>
                        <a:t>WR energy per bit*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0.22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pJ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/bit</a:t>
                      </a:r>
                    </a:p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0.20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pJ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/bit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0.30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pJ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/bit</a:t>
                      </a:r>
                    </a:p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0.28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pJ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/bit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1pPr>
                      <a:lvl2pPr marL="55403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2pPr>
                      <a:lvl3pPr marL="110807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3pPr>
                      <a:lvl4pPr marL="166210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4pPr>
                      <a:lvl5pPr marL="221614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5pPr>
                      <a:lvl6pPr marL="277017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6pPr>
                      <a:lvl7pPr marL="332421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7pPr>
                      <a:lvl8pPr marL="3878245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8pPr>
                      <a:lvl9pPr marL="4432280" algn="l" defTabSz="1108070" rtl="0" eaLnBrk="1" latinLnBrk="0" hangingPunct="1">
                        <a:defRPr sz="2181" kern="1200">
                          <a:solidFill>
                            <a:schemeClr val="dk1"/>
                          </a:solidFill>
                          <a:latin typeface="Intel Clear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Datapath energy scaling: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    0.08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</a:rPr>
                        <a:t>pJ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/bit 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0.16pJ/bit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(SRAM, IO drivers not scaling)</a:t>
                      </a:r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839430"/>
                  </a:ext>
                </a:extLst>
              </a:tr>
            </a:tbl>
          </a:graphicData>
        </a:graphic>
      </p:graphicFrame>
      <p:sp>
        <p:nvSpPr>
          <p:cNvPr id="895" name="TextBox 894">
            <a:extLst>
              <a:ext uri="{FF2B5EF4-FFF2-40B4-BE49-F238E27FC236}">
                <a16:creationId xmlns:a16="http://schemas.microsoft.com/office/drawing/2014/main" id="{C31BD8A2-F648-952C-EED8-175096BCF173}"/>
              </a:ext>
            </a:extLst>
          </p:cNvPr>
          <p:cNvSpPr txBox="1"/>
          <p:nvPr/>
        </p:nvSpPr>
        <p:spPr>
          <a:xfrm>
            <a:off x="11032873" y="6192437"/>
            <a:ext cx="724557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(*) preliminary</a:t>
            </a:r>
          </a:p>
        </p:txBody>
      </p:sp>
      <p:sp>
        <p:nvSpPr>
          <p:cNvPr id="896" name="Content Placeholder 27">
            <a:extLst>
              <a:ext uri="{FF2B5EF4-FFF2-40B4-BE49-F238E27FC236}">
                <a16:creationId xmlns:a16="http://schemas.microsoft.com/office/drawing/2014/main" id="{539D28F6-634F-8B76-0411-2B57F7846AA5}"/>
              </a:ext>
            </a:extLst>
          </p:cNvPr>
          <p:cNvSpPr txBox="1">
            <a:spLocks/>
          </p:cNvSpPr>
          <p:nvPr/>
        </p:nvSpPr>
        <p:spPr>
          <a:xfrm>
            <a:off x="163158" y="3273138"/>
            <a:ext cx="5724159" cy="3178462"/>
          </a:xfrm>
          <a:prstGeom prst="rect">
            <a:avLst/>
          </a:prstGeom>
        </p:spPr>
        <p:txBody>
          <a:bodyPr/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400"/>
              </a:spcBef>
            </a:pPr>
            <a:r>
              <a:rPr lang="en-US" sz="1400" u="sng" kern="0" dirty="0"/>
              <a:t>Electric Pond </a:t>
            </a:r>
            <a:r>
              <a:rPr lang="en-US" sz="1400" u="sng" kern="0" dirty="0" err="1"/>
              <a:t>Testchip</a:t>
            </a:r>
            <a:endParaRPr lang="en-US" sz="1400" u="sng" kern="0" dirty="0"/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Technology: TSMC N6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Memory density: 2.25 MB/mm</a:t>
            </a:r>
            <a:r>
              <a:rPr lang="en-US" sz="1400" kern="0" baseline="30000" dirty="0"/>
              <a:t>2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Die-to-die link (data, </a:t>
            </a:r>
            <a:r>
              <a:rPr lang="en-US" sz="1400" kern="0" dirty="0" err="1"/>
              <a:t>cmd</a:t>
            </a:r>
            <a:r>
              <a:rPr lang="en-US" sz="1400" kern="0" dirty="0"/>
              <a:t>, red) : 1272 pads @ 1.6GT/s</a:t>
            </a:r>
          </a:p>
          <a:p>
            <a:pPr defTabSz="914400">
              <a:spcBef>
                <a:spcPts val="400"/>
              </a:spcBef>
            </a:pPr>
            <a:endParaRPr lang="en-US" sz="1400" kern="0" dirty="0"/>
          </a:p>
          <a:p>
            <a:pPr defTabSz="914400">
              <a:spcBef>
                <a:spcPts val="400"/>
              </a:spcBef>
            </a:pPr>
            <a:r>
              <a:rPr lang="en-US" sz="1400" u="sng" kern="0" dirty="0"/>
              <a:t>Package Assembly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Technology: SPIL FO-EB (Fan-Out, embedded bridge)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Face-to-Face integration between top die and embedded die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 err="1"/>
              <a:t>Microbump</a:t>
            </a:r>
            <a:r>
              <a:rPr lang="en-US" sz="1400" kern="0" dirty="0"/>
              <a:t> pitch: 25um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 err="1"/>
              <a:t>Microbump</a:t>
            </a:r>
            <a:r>
              <a:rPr lang="en-US" sz="1400" kern="0" dirty="0"/>
              <a:t> density: &gt;1.7k/mm</a:t>
            </a:r>
            <a:r>
              <a:rPr lang="en-US" sz="1400" kern="0" baseline="30000" dirty="0"/>
              <a:t>2</a:t>
            </a:r>
          </a:p>
          <a:p>
            <a:pPr lvl="1" defTabSz="914400">
              <a:spcBef>
                <a:spcPts val="400"/>
              </a:spcBef>
            </a:pPr>
            <a:r>
              <a:rPr lang="en-US" sz="1400" kern="0" dirty="0"/>
              <a:t>RDL layer: 1 layer for routing test signals &amp; power</a:t>
            </a:r>
          </a:p>
        </p:txBody>
      </p:sp>
      <p:cxnSp>
        <p:nvCxnSpPr>
          <p:cNvPr id="1080" name="Straight Arrow Connector 1079">
            <a:extLst>
              <a:ext uri="{FF2B5EF4-FFF2-40B4-BE49-F238E27FC236}">
                <a16:creationId xmlns:a16="http://schemas.microsoft.com/office/drawing/2014/main" id="{3D5D80A4-F884-2DAA-E113-52B4FBAA6FB7}"/>
              </a:ext>
            </a:extLst>
          </p:cNvPr>
          <p:cNvCxnSpPr/>
          <p:nvPr/>
        </p:nvCxnSpPr>
        <p:spPr>
          <a:xfrm flipV="1">
            <a:off x="7103794" y="1646145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1" name="Straight Arrow Connector 1080">
            <a:extLst>
              <a:ext uri="{FF2B5EF4-FFF2-40B4-BE49-F238E27FC236}">
                <a16:creationId xmlns:a16="http://schemas.microsoft.com/office/drawing/2014/main" id="{14281EAE-04F8-DEFE-4B48-A84AAAEF9047}"/>
              </a:ext>
            </a:extLst>
          </p:cNvPr>
          <p:cNvCxnSpPr/>
          <p:nvPr/>
        </p:nvCxnSpPr>
        <p:spPr>
          <a:xfrm flipV="1">
            <a:off x="7263800" y="1506660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2" name="Straight Arrow Connector 1081">
            <a:extLst>
              <a:ext uri="{FF2B5EF4-FFF2-40B4-BE49-F238E27FC236}">
                <a16:creationId xmlns:a16="http://schemas.microsoft.com/office/drawing/2014/main" id="{8D0E104D-ECF4-C810-8FD0-168D37D69817}"/>
              </a:ext>
            </a:extLst>
          </p:cNvPr>
          <p:cNvCxnSpPr/>
          <p:nvPr/>
        </p:nvCxnSpPr>
        <p:spPr>
          <a:xfrm flipV="1">
            <a:off x="7387124" y="1414146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3" name="Straight Arrow Connector 1082">
            <a:extLst>
              <a:ext uri="{FF2B5EF4-FFF2-40B4-BE49-F238E27FC236}">
                <a16:creationId xmlns:a16="http://schemas.microsoft.com/office/drawing/2014/main" id="{29D8D99D-A16C-A627-547F-4B25BBDF6F5A}"/>
              </a:ext>
            </a:extLst>
          </p:cNvPr>
          <p:cNvCxnSpPr/>
          <p:nvPr/>
        </p:nvCxnSpPr>
        <p:spPr>
          <a:xfrm flipV="1">
            <a:off x="7519584" y="1304617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3" name="Rectangle 992">
            <a:extLst>
              <a:ext uri="{FF2B5EF4-FFF2-40B4-BE49-F238E27FC236}">
                <a16:creationId xmlns:a16="http://schemas.microsoft.com/office/drawing/2014/main" id="{B965D657-E965-6BEB-11A0-253BE197EF9B}"/>
              </a:ext>
            </a:extLst>
          </p:cNvPr>
          <p:cNvSpPr/>
          <p:nvPr/>
        </p:nvSpPr>
        <p:spPr>
          <a:xfrm>
            <a:off x="6690567" y="931603"/>
            <a:ext cx="4383410" cy="123022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cap="flat">
            <a:solidFill>
              <a:schemeClr val="tx1"/>
            </a:solidFill>
            <a:miter lim="400000"/>
          </a:ln>
          <a:effectLst/>
          <a:scene3d>
            <a:camera prst="isometricOffAxis2Top">
              <a:rot lat="18075713" lon="3207254" rev="18441450"/>
            </a:camera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94" name="Group 993">
            <a:extLst>
              <a:ext uri="{FF2B5EF4-FFF2-40B4-BE49-F238E27FC236}">
                <a16:creationId xmlns:a16="http://schemas.microsoft.com/office/drawing/2014/main" id="{417FDD93-1C88-12E2-C643-1006C7266913}"/>
              </a:ext>
            </a:extLst>
          </p:cNvPr>
          <p:cNvGrpSpPr/>
          <p:nvPr/>
        </p:nvGrpSpPr>
        <p:grpSpPr>
          <a:xfrm>
            <a:off x="6744045" y="991168"/>
            <a:ext cx="4235100" cy="1104518"/>
            <a:chOff x="2154343" y="3004403"/>
            <a:chExt cx="3469969" cy="904968"/>
          </a:xfrm>
          <a:scene3d>
            <a:camera prst="isometricOffAxis2Top">
              <a:rot lat="18075713" lon="3207254" rev="18441450"/>
            </a:camera>
            <a:lightRig rig="threePt" dir="t"/>
          </a:scene3d>
        </p:grpSpPr>
        <p:grpSp>
          <p:nvGrpSpPr>
            <p:cNvPr id="995" name="Group 994">
              <a:extLst>
                <a:ext uri="{FF2B5EF4-FFF2-40B4-BE49-F238E27FC236}">
                  <a16:creationId xmlns:a16="http://schemas.microsoft.com/office/drawing/2014/main" id="{5D084396-73E6-AC63-C225-244CFEE858CA}"/>
                </a:ext>
              </a:extLst>
            </p:cNvPr>
            <p:cNvGrpSpPr/>
            <p:nvPr/>
          </p:nvGrpSpPr>
          <p:grpSpPr>
            <a:xfrm>
              <a:off x="2154343" y="3790471"/>
              <a:ext cx="3338865" cy="118900"/>
              <a:chOff x="6183927" y="2335896"/>
              <a:chExt cx="4211541" cy="152967"/>
            </a:xfrm>
          </p:grpSpPr>
          <p:sp>
            <p:nvSpPr>
              <p:cNvPr id="1064" name="Oval 1063">
                <a:extLst>
                  <a:ext uri="{FF2B5EF4-FFF2-40B4-BE49-F238E27FC236}">
                    <a16:creationId xmlns:a16="http://schemas.microsoft.com/office/drawing/2014/main" id="{9E4BB425-BCB3-CDB6-93B7-6DCCA87BCBEF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5" name="Oval 1064">
                <a:extLst>
                  <a:ext uri="{FF2B5EF4-FFF2-40B4-BE49-F238E27FC236}">
                    <a16:creationId xmlns:a16="http://schemas.microsoft.com/office/drawing/2014/main" id="{5CD9627E-B331-CD05-F7B0-27DFA80ED2A4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6" name="Oval 1065">
                <a:extLst>
                  <a:ext uri="{FF2B5EF4-FFF2-40B4-BE49-F238E27FC236}">
                    <a16:creationId xmlns:a16="http://schemas.microsoft.com/office/drawing/2014/main" id="{E7BE1138-0720-5516-7E21-476CEC430AC2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7" name="Oval 1066">
                <a:extLst>
                  <a:ext uri="{FF2B5EF4-FFF2-40B4-BE49-F238E27FC236}">
                    <a16:creationId xmlns:a16="http://schemas.microsoft.com/office/drawing/2014/main" id="{B0F3A0AB-4629-5DB4-67F0-CBA6C9C0A1F9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8" name="Oval 1067">
                <a:extLst>
                  <a:ext uri="{FF2B5EF4-FFF2-40B4-BE49-F238E27FC236}">
                    <a16:creationId xmlns:a16="http://schemas.microsoft.com/office/drawing/2014/main" id="{1ADEAD8F-424C-09D9-DDA7-584A1987F532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9" name="Oval 1068">
                <a:extLst>
                  <a:ext uri="{FF2B5EF4-FFF2-40B4-BE49-F238E27FC236}">
                    <a16:creationId xmlns:a16="http://schemas.microsoft.com/office/drawing/2014/main" id="{21E6B337-DAE9-D28F-4CEC-F1B88A4CBD33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864A9CCB-4EBC-3DEC-40A4-66760758B72A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3CAE0BB6-828A-A05A-23D4-33C4DCE993FD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7CA534A0-4C0B-932D-620D-FBAF9D931D7B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888AC44A-E43A-D433-E86E-6412A9DF7953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69A9D050-4B84-F20A-A5AA-3CE8FD99878D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2C166A52-7DAF-DE49-6E8B-141FC782E506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F2E87576-0842-D42A-1FD3-02685F0E285F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5A09688A-E8D2-CBC8-8B3A-2A187868BB68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6B679660-B010-4867-AE8C-AF0238BF8094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785FA6D5-4AA6-7081-E06C-D711657430F5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996" name="Group 995">
              <a:extLst>
                <a:ext uri="{FF2B5EF4-FFF2-40B4-BE49-F238E27FC236}">
                  <a16:creationId xmlns:a16="http://schemas.microsoft.com/office/drawing/2014/main" id="{0ED79E77-5C81-A738-C7C8-2CA41B573C31}"/>
                </a:ext>
              </a:extLst>
            </p:cNvPr>
            <p:cNvGrpSpPr/>
            <p:nvPr/>
          </p:nvGrpSpPr>
          <p:grpSpPr>
            <a:xfrm>
              <a:off x="2285447" y="3593954"/>
              <a:ext cx="3338865" cy="118900"/>
              <a:chOff x="6183927" y="2335896"/>
              <a:chExt cx="4211541" cy="152967"/>
            </a:xfrm>
          </p:grpSpPr>
          <p:sp>
            <p:nvSpPr>
              <p:cNvPr id="1048" name="Oval 1047">
                <a:extLst>
                  <a:ext uri="{FF2B5EF4-FFF2-40B4-BE49-F238E27FC236}">
                    <a16:creationId xmlns:a16="http://schemas.microsoft.com/office/drawing/2014/main" id="{1B886D29-15D1-11F8-3510-2EA9644B4A92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9" name="Oval 1048">
                <a:extLst>
                  <a:ext uri="{FF2B5EF4-FFF2-40B4-BE49-F238E27FC236}">
                    <a16:creationId xmlns:a16="http://schemas.microsoft.com/office/drawing/2014/main" id="{A7740EC5-08D8-732A-403F-B3EBF9FB0D30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0" name="Oval 1049">
                <a:extLst>
                  <a:ext uri="{FF2B5EF4-FFF2-40B4-BE49-F238E27FC236}">
                    <a16:creationId xmlns:a16="http://schemas.microsoft.com/office/drawing/2014/main" id="{4C9C44DB-B030-8C32-9E3D-2B9CAD0777CB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1" name="Oval 1050">
                <a:extLst>
                  <a:ext uri="{FF2B5EF4-FFF2-40B4-BE49-F238E27FC236}">
                    <a16:creationId xmlns:a16="http://schemas.microsoft.com/office/drawing/2014/main" id="{E994E450-5A77-A937-CFE2-6D8BA60489A5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2" name="Oval 1051">
                <a:extLst>
                  <a:ext uri="{FF2B5EF4-FFF2-40B4-BE49-F238E27FC236}">
                    <a16:creationId xmlns:a16="http://schemas.microsoft.com/office/drawing/2014/main" id="{2CFBB761-6782-1FF3-8AC8-5136411C812E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3" name="Oval 1052">
                <a:extLst>
                  <a:ext uri="{FF2B5EF4-FFF2-40B4-BE49-F238E27FC236}">
                    <a16:creationId xmlns:a16="http://schemas.microsoft.com/office/drawing/2014/main" id="{0855E72A-3138-13D8-3798-E18795377B0D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4" name="Oval 1053">
                <a:extLst>
                  <a:ext uri="{FF2B5EF4-FFF2-40B4-BE49-F238E27FC236}">
                    <a16:creationId xmlns:a16="http://schemas.microsoft.com/office/drawing/2014/main" id="{CB8D4A4D-9A2F-C17A-DD89-431C310536AD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5" name="Oval 1054">
                <a:extLst>
                  <a:ext uri="{FF2B5EF4-FFF2-40B4-BE49-F238E27FC236}">
                    <a16:creationId xmlns:a16="http://schemas.microsoft.com/office/drawing/2014/main" id="{AE51C89B-BA72-CDA2-A62F-D43CB7AC99FF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6" name="Oval 1055">
                <a:extLst>
                  <a:ext uri="{FF2B5EF4-FFF2-40B4-BE49-F238E27FC236}">
                    <a16:creationId xmlns:a16="http://schemas.microsoft.com/office/drawing/2014/main" id="{DE48DF7B-82EE-40E2-DE6A-91A2E82F26E1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7" name="Oval 1056">
                <a:extLst>
                  <a:ext uri="{FF2B5EF4-FFF2-40B4-BE49-F238E27FC236}">
                    <a16:creationId xmlns:a16="http://schemas.microsoft.com/office/drawing/2014/main" id="{BB0D57E6-6F13-8329-2056-DDE365A4BE82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8" name="Oval 1057">
                <a:extLst>
                  <a:ext uri="{FF2B5EF4-FFF2-40B4-BE49-F238E27FC236}">
                    <a16:creationId xmlns:a16="http://schemas.microsoft.com/office/drawing/2014/main" id="{408944FE-22E7-DFF4-1B4C-9E41A540BEE6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9" name="Oval 1058">
                <a:extLst>
                  <a:ext uri="{FF2B5EF4-FFF2-40B4-BE49-F238E27FC236}">
                    <a16:creationId xmlns:a16="http://schemas.microsoft.com/office/drawing/2014/main" id="{B278F9C0-6399-8CD4-2ABA-944534347807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0DC7B235-CC60-C0B6-F39F-905295EA9018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1" name="Oval 1060">
                <a:extLst>
                  <a:ext uri="{FF2B5EF4-FFF2-40B4-BE49-F238E27FC236}">
                    <a16:creationId xmlns:a16="http://schemas.microsoft.com/office/drawing/2014/main" id="{B87E534F-7475-C2B2-CD01-629244FAF463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2" name="Oval 1061">
                <a:extLst>
                  <a:ext uri="{FF2B5EF4-FFF2-40B4-BE49-F238E27FC236}">
                    <a16:creationId xmlns:a16="http://schemas.microsoft.com/office/drawing/2014/main" id="{C717CEC7-4AEC-95D7-4B28-F65AB5EBE3E6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3" name="Oval 1062">
                <a:extLst>
                  <a:ext uri="{FF2B5EF4-FFF2-40B4-BE49-F238E27FC236}">
                    <a16:creationId xmlns:a16="http://schemas.microsoft.com/office/drawing/2014/main" id="{7443FD49-DE16-1890-D0EF-421CC45604A1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997" name="Group 996">
              <a:extLst>
                <a:ext uri="{FF2B5EF4-FFF2-40B4-BE49-F238E27FC236}">
                  <a16:creationId xmlns:a16="http://schemas.microsoft.com/office/drawing/2014/main" id="{025CFD59-6E09-8D63-45C0-B75B7510DDD5}"/>
                </a:ext>
              </a:extLst>
            </p:cNvPr>
            <p:cNvGrpSpPr/>
            <p:nvPr/>
          </p:nvGrpSpPr>
          <p:grpSpPr>
            <a:xfrm>
              <a:off x="2154343" y="3397437"/>
              <a:ext cx="3338865" cy="118900"/>
              <a:chOff x="6183927" y="2335896"/>
              <a:chExt cx="4211541" cy="152967"/>
            </a:xfrm>
          </p:grpSpPr>
          <p:sp>
            <p:nvSpPr>
              <p:cNvPr id="1032" name="Oval 1031">
                <a:extLst>
                  <a:ext uri="{FF2B5EF4-FFF2-40B4-BE49-F238E27FC236}">
                    <a16:creationId xmlns:a16="http://schemas.microsoft.com/office/drawing/2014/main" id="{1CFCDCFB-AB92-888F-32DB-88C8F7EB85FD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3" name="Oval 1032">
                <a:extLst>
                  <a:ext uri="{FF2B5EF4-FFF2-40B4-BE49-F238E27FC236}">
                    <a16:creationId xmlns:a16="http://schemas.microsoft.com/office/drawing/2014/main" id="{B7AF09C5-D9C2-72EE-F764-6B7D62498E78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4" name="Oval 1033">
                <a:extLst>
                  <a:ext uri="{FF2B5EF4-FFF2-40B4-BE49-F238E27FC236}">
                    <a16:creationId xmlns:a16="http://schemas.microsoft.com/office/drawing/2014/main" id="{D4E7D367-D479-FCB8-5E60-85B00CBDCA1B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5" name="Oval 1034">
                <a:extLst>
                  <a:ext uri="{FF2B5EF4-FFF2-40B4-BE49-F238E27FC236}">
                    <a16:creationId xmlns:a16="http://schemas.microsoft.com/office/drawing/2014/main" id="{F73624B4-D859-85D7-036A-0A67D7FE054A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6" name="Oval 1035">
                <a:extLst>
                  <a:ext uri="{FF2B5EF4-FFF2-40B4-BE49-F238E27FC236}">
                    <a16:creationId xmlns:a16="http://schemas.microsoft.com/office/drawing/2014/main" id="{9D2C1330-A633-EC54-C461-3379C6DF70DB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7" name="Oval 1036">
                <a:extLst>
                  <a:ext uri="{FF2B5EF4-FFF2-40B4-BE49-F238E27FC236}">
                    <a16:creationId xmlns:a16="http://schemas.microsoft.com/office/drawing/2014/main" id="{370E88AE-23A1-1DC0-EAFD-C1C2FF893CE1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8" name="Oval 1037">
                <a:extLst>
                  <a:ext uri="{FF2B5EF4-FFF2-40B4-BE49-F238E27FC236}">
                    <a16:creationId xmlns:a16="http://schemas.microsoft.com/office/drawing/2014/main" id="{EE019974-419C-C4E7-0E2E-2FA578B3C2EA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9" name="Oval 1038">
                <a:extLst>
                  <a:ext uri="{FF2B5EF4-FFF2-40B4-BE49-F238E27FC236}">
                    <a16:creationId xmlns:a16="http://schemas.microsoft.com/office/drawing/2014/main" id="{5BE650DF-79A5-B4F6-0B16-FFD114F017EC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0" name="Oval 1039">
                <a:extLst>
                  <a:ext uri="{FF2B5EF4-FFF2-40B4-BE49-F238E27FC236}">
                    <a16:creationId xmlns:a16="http://schemas.microsoft.com/office/drawing/2014/main" id="{2CE97691-5631-218F-B366-F800621F5C01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1" name="Oval 1040">
                <a:extLst>
                  <a:ext uri="{FF2B5EF4-FFF2-40B4-BE49-F238E27FC236}">
                    <a16:creationId xmlns:a16="http://schemas.microsoft.com/office/drawing/2014/main" id="{9C8E5CB3-6AF6-9586-60FA-F792E34CEEAF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2" name="Oval 1041">
                <a:extLst>
                  <a:ext uri="{FF2B5EF4-FFF2-40B4-BE49-F238E27FC236}">
                    <a16:creationId xmlns:a16="http://schemas.microsoft.com/office/drawing/2014/main" id="{BD6AA496-DE8F-1C76-F521-E801F3EFBF0D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BB9907F5-2297-979C-776A-A9788E1B46D6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4" name="Oval 1043">
                <a:extLst>
                  <a:ext uri="{FF2B5EF4-FFF2-40B4-BE49-F238E27FC236}">
                    <a16:creationId xmlns:a16="http://schemas.microsoft.com/office/drawing/2014/main" id="{7758CD99-A368-BC4C-26D0-7E8E13D177E5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5" name="Oval 1044">
                <a:extLst>
                  <a:ext uri="{FF2B5EF4-FFF2-40B4-BE49-F238E27FC236}">
                    <a16:creationId xmlns:a16="http://schemas.microsoft.com/office/drawing/2014/main" id="{3EA0B181-8B53-DD34-9920-93A1EA435916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6" name="Oval 1045">
                <a:extLst>
                  <a:ext uri="{FF2B5EF4-FFF2-40B4-BE49-F238E27FC236}">
                    <a16:creationId xmlns:a16="http://schemas.microsoft.com/office/drawing/2014/main" id="{31B93602-1EC9-6157-F068-80BBEB1E7446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7" name="Oval 1046">
                <a:extLst>
                  <a:ext uri="{FF2B5EF4-FFF2-40B4-BE49-F238E27FC236}">
                    <a16:creationId xmlns:a16="http://schemas.microsoft.com/office/drawing/2014/main" id="{2A03304A-6E6B-A321-3049-05C74F120F8B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9990E634-2C15-ABC6-6388-F9586E5B9A3F}"/>
                </a:ext>
              </a:extLst>
            </p:cNvPr>
            <p:cNvGrpSpPr/>
            <p:nvPr/>
          </p:nvGrpSpPr>
          <p:grpSpPr>
            <a:xfrm>
              <a:off x="2285447" y="3200920"/>
              <a:ext cx="3338865" cy="118900"/>
              <a:chOff x="6183927" y="2335896"/>
              <a:chExt cx="4211541" cy="152967"/>
            </a:xfrm>
          </p:grpSpPr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FA954F61-CF41-6E00-C6BD-E7695AB7E4A1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7" name="Oval 1016">
                <a:extLst>
                  <a:ext uri="{FF2B5EF4-FFF2-40B4-BE49-F238E27FC236}">
                    <a16:creationId xmlns:a16="http://schemas.microsoft.com/office/drawing/2014/main" id="{7F7EEDC7-B151-6596-1AC6-CB878C539068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8" name="Oval 1017">
                <a:extLst>
                  <a:ext uri="{FF2B5EF4-FFF2-40B4-BE49-F238E27FC236}">
                    <a16:creationId xmlns:a16="http://schemas.microsoft.com/office/drawing/2014/main" id="{5A21A169-E67D-6BDC-C27E-3BFD03808D08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9" name="Oval 1018">
                <a:extLst>
                  <a:ext uri="{FF2B5EF4-FFF2-40B4-BE49-F238E27FC236}">
                    <a16:creationId xmlns:a16="http://schemas.microsoft.com/office/drawing/2014/main" id="{F0F5CB35-EF6F-A19C-BDF9-1EF54577D2E7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0" name="Oval 1019">
                <a:extLst>
                  <a:ext uri="{FF2B5EF4-FFF2-40B4-BE49-F238E27FC236}">
                    <a16:creationId xmlns:a16="http://schemas.microsoft.com/office/drawing/2014/main" id="{C98C0ED9-6F07-991D-957A-EF73C2C75468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1" name="Oval 1020">
                <a:extLst>
                  <a:ext uri="{FF2B5EF4-FFF2-40B4-BE49-F238E27FC236}">
                    <a16:creationId xmlns:a16="http://schemas.microsoft.com/office/drawing/2014/main" id="{C0590343-3A3C-2945-3892-18200B05A327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2" name="Oval 1021">
                <a:extLst>
                  <a:ext uri="{FF2B5EF4-FFF2-40B4-BE49-F238E27FC236}">
                    <a16:creationId xmlns:a16="http://schemas.microsoft.com/office/drawing/2014/main" id="{85A04596-BF41-127E-430A-337D6A13A7FD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3" name="Oval 1022">
                <a:extLst>
                  <a:ext uri="{FF2B5EF4-FFF2-40B4-BE49-F238E27FC236}">
                    <a16:creationId xmlns:a16="http://schemas.microsoft.com/office/drawing/2014/main" id="{F689CB10-20E2-78F4-AC3A-CD78EE00D635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4" name="Oval 1023">
                <a:extLst>
                  <a:ext uri="{FF2B5EF4-FFF2-40B4-BE49-F238E27FC236}">
                    <a16:creationId xmlns:a16="http://schemas.microsoft.com/office/drawing/2014/main" id="{021B4EEF-F39E-8D81-95D6-495683FA474F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D7DD8AC3-FE76-37DD-952E-B7FA64CE8EA4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6" name="Oval 1025">
                <a:extLst>
                  <a:ext uri="{FF2B5EF4-FFF2-40B4-BE49-F238E27FC236}">
                    <a16:creationId xmlns:a16="http://schemas.microsoft.com/office/drawing/2014/main" id="{C16F0AB4-C2F6-B9B9-6E6E-19C24FEA3478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2C3DEF04-0A9A-C671-3F89-2B0000CA499C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8" name="Oval 1027">
                <a:extLst>
                  <a:ext uri="{FF2B5EF4-FFF2-40B4-BE49-F238E27FC236}">
                    <a16:creationId xmlns:a16="http://schemas.microsoft.com/office/drawing/2014/main" id="{CE851703-400E-D463-74E9-1BD51516E35B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id="{84FF1386-65AE-46E4-446C-4B6D8CFB78D3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0" name="Oval 1029">
                <a:extLst>
                  <a:ext uri="{FF2B5EF4-FFF2-40B4-BE49-F238E27FC236}">
                    <a16:creationId xmlns:a16="http://schemas.microsoft.com/office/drawing/2014/main" id="{F0AFEDC6-48D8-FF3E-455D-3A2E90E79807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1" name="Oval 1030">
                <a:extLst>
                  <a:ext uri="{FF2B5EF4-FFF2-40B4-BE49-F238E27FC236}">
                    <a16:creationId xmlns:a16="http://schemas.microsoft.com/office/drawing/2014/main" id="{91AB3680-BD6A-85F7-744C-995798909917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999" name="Group 998">
              <a:extLst>
                <a:ext uri="{FF2B5EF4-FFF2-40B4-BE49-F238E27FC236}">
                  <a16:creationId xmlns:a16="http://schemas.microsoft.com/office/drawing/2014/main" id="{6BD4E0D7-7176-764C-292C-743A8F92C06E}"/>
                </a:ext>
              </a:extLst>
            </p:cNvPr>
            <p:cNvGrpSpPr/>
            <p:nvPr/>
          </p:nvGrpSpPr>
          <p:grpSpPr>
            <a:xfrm>
              <a:off x="2154343" y="3004403"/>
              <a:ext cx="3338865" cy="118900"/>
              <a:chOff x="6183927" y="2335896"/>
              <a:chExt cx="4211541" cy="152967"/>
            </a:xfrm>
          </p:grpSpPr>
          <p:sp>
            <p:nvSpPr>
              <p:cNvPr id="1000" name="Oval 999">
                <a:extLst>
                  <a:ext uri="{FF2B5EF4-FFF2-40B4-BE49-F238E27FC236}">
                    <a16:creationId xmlns:a16="http://schemas.microsoft.com/office/drawing/2014/main" id="{31D48E9E-FE2E-CAA0-C103-D0E91FC190BB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1" name="Oval 1000">
                <a:extLst>
                  <a:ext uri="{FF2B5EF4-FFF2-40B4-BE49-F238E27FC236}">
                    <a16:creationId xmlns:a16="http://schemas.microsoft.com/office/drawing/2014/main" id="{B1AFA543-6720-CBF6-E846-1FEF32B9143D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2" name="Oval 1001">
                <a:extLst>
                  <a:ext uri="{FF2B5EF4-FFF2-40B4-BE49-F238E27FC236}">
                    <a16:creationId xmlns:a16="http://schemas.microsoft.com/office/drawing/2014/main" id="{F7DCBE07-FC5E-1E00-62A4-8734D460E1B5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3" name="Oval 1002">
                <a:extLst>
                  <a:ext uri="{FF2B5EF4-FFF2-40B4-BE49-F238E27FC236}">
                    <a16:creationId xmlns:a16="http://schemas.microsoft.com/office/drawing/2014/main" id="{5BC0D04F-B521-EFC3-2C63-2643F176C3BB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4" name="Oval 1003">
                <a:extLst>
                  <a:ext uri="{FF2B5EF4-FFF2-40B4-BE49-F238E27FC236}">
                    <a16:creationId xmlns:a16="http://schemas.microsoft.com/office/drawing/2014/main" id="{A2CD68FB-A715-697E-8029-6193A8D562D9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5" name="Oval 1004">
                <a:extLst>
                  <a:ext uri="{FF2B5EF4-FFF2-40B4-BE49-F238E27FC236}">
                    <a16:creationId xmlns:a16="http://schemas.microsoft.com/office/drawing/2014/main" id="{7663B751-A810-D551-3A1B-8660849AF8E5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6" name="Oval 1005">
                <a:extLst>
                  <a:ext uri="{FF2B5EF4-FFF2-40B4-BE49-F238E27FC236}">
                    <a16:creationId xmlns:a16="http://schemas.microsoft.com/office/drawing/2014/main" id="{C792BEFF-38E4-CDB9-BCD1-52E8D8376B4E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7" name="Oval 1006">
                <a:extLst>
                  <a:ext uri="{FF2B5EF4-FFF2-40B4-BE49-F238E27FC236}">
                    <a16:creationId xmlns:a16="http://schemas.microsoft.com/office/drawing/2014/main" id="{1A4C42BC-F75A-49B4-3BD9-4F49633F0129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8" name="Oval 1007">
                <a:extLst>
                  <a:ext uri="{FF2B5EF4-FFF2-40B4-BE49-F238E27FC236}">
                    <a16:creationId xmlns:a16="http://schemas.microsoft.com/office/drawing/2014/main" id="{9C220BD6-E00D-8341-9F6A-2B321889087C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9" name="Oval 1008">
                <a:extLst>
                  <a:ext uri="{FF2B5EF4-FFF2-40B4-BE49-F238E27FC236}">
                    <a16:creationId xmlns:a16="http://schemas.microsoft.com/office/drawing/2014/main" id="{D1D7D97B-97E8-8905-C802-DBE359C61B82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0" name="Oval 1009">
                <a:extLst>
                  <a:ext uri="{FF2B5EF4-FFF2-40B4-BE49-F238E27FC236}">
                    <a16:creationId xmlns:a16="http://schemas.microsoft.com/office/drawing/2014/main" id="{5E258B28-C1FA-A8F1-E577-76ECC4F6354E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1" name="Oval 1010">
                <a:extLst>
                  <a:ext uri="{FF2B5EF4-FFF2-40B4-BE49-F238E27FC236}">
                    <a16:creationId xmlns:a16="http://schemas.microsoft.com/office/drawing/2014/main" id="{EF6CD074-915B-4C19-8A19-A0174615655C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2" name="Oval 1011">
                <a:extLst>
                  <a:ext uri="{FF2B5EF4-FFF2-40B4-BE49-F238E27FC236}">
                    <a16:creationId xmlns:a16="http://schemas.microsoft.com/office/drawing/2014/main" id="{2CB65DA4-0AA3-AFEA-CE9A-5B413F63DF57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3" name="Oval 1012">
                <a:extLst>
                  <a:ext uri="{FF2B5EF4-FFF2-40B4-BE49-F238E27FC236}">
                    <a16:creationId xmlns:a16="http://schemas.microsoft.com/office/drawing/2014/main" id="{38A4F482-765F-A59B-AD71-317A2EFDAA0B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4" name="Oval 1013">
                <a:extLst>
                  <a:ext uri="{FF2B5EF4-FFF2-40B4-BE49-F238E27FC236}">
                    <a16:creationId xmlns:a16="http://schemas.microsoft.com/office/drawing/2014/main" id="{0FACC7C0-04FD-9DF0-836C-31CA7D72F746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5" name="Oval 1014">
                <a:extLst>
                  <a:ext uri="{FF2B5EF4-FFF2-40B4-BE49-F238E27FC236}">
                    <a16:creationId xmlns:a16="http://schemas.microsoft.com/office/drawing/2014/main" id="{072FD7FB-77C3-E15D-57AE-26855770AF64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709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F5EC-E7C4-9C4A-94E2-4FF71ED4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09" y="43670"/>
            <a:ext cx="10363200" cy="402331"/>
          </a:xfrm>
        </p:spPr>
        <p:txBody>
          <a:bodyPr/>
          <a:lstStyle/>
          <a:p>
            <a:r>
              <a:rPr lang="en-US" sz="2800" dirty="0"/>
              <a:t>Estimate Die layouts (per Brian 04/11 ’22)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4CD8EB-76E1-4E1F-822C-CCD6745EEC63}"/>
              </a:ext>
            </a:extLst>
          </p:cNvPr>
          <p:cNvGrpSpPr/>
          <p:nvPr/>
        </p:nvGrpSpPr>
        <p:grpSpPr>
          <a:xfrm>
            <a:off x="2040418" y="1904691"/>
            <a:ext cx="2360841" cy="3131761"/>
            <a:chOff x="8915400" y="834984"/>
            <a:chExt cx="2438397" cy="34997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E0A35D-280D-4644-8C57-7263F656C471}"/>
                </a:ext>
              </a:extLst>
            </p:cNvPr>
            <p:cNvSpPr/>
            <p:nvPr/>
          </p:nvSpPr>
          <p:spPr>
            <a:xfrm>
              <a:off x="8915400" y="834984"/>
              <a:ext cx="2438397" cy="349976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P1222 Interposer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AD55EE-73E7-554F-9183-5283E61E5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359" y="2879870"/>
              <a:ext cx="1481328" cy="1408176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8.1x7.7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3ED1FB-2EA5-8241-8A00-4622EDE06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2338" y="905517"/>
              <a:ext cx="1481328" cy="1938528"/>
            </a:xfrm>
            <a:prstGeom prst="rect">
              <a:avLst/>
            </a:prstGeom>
            <a:solidFill>
              <a:srgbClr val="CCE0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 8.1x10.6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1D18E8-912C-6F48-B95C-FF0D89FE5FD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259390" y="2218619"/>
              <a:ext cx="2304288" cy="731520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12.9x4.1 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98DB99-2C65-2345-AF19-DDC6C4B99817}"/>
              </a:ext>
            </a:extLst>
          </p:cNvPr>
          <p:cNvCxnSpPr>
            <a:cxnSpLocks/>
          </p:cNvCxnSpPr>
          <p:nvPr/>
        </p:nvCxnSpPr>
        <p:spPr>
          <a:xfrm>
            <a:off x="3044910" y="1622895"/>
            <a:ext cx="0" cy="36576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678F2D-1203-6447-9493-1A6F140F6925}"/>
              </a:ext>
            </a:extLst>
          </p:cNvPr>
          <p:cNvSpPr txBox="1"/>
          <p:nvPr/>
        </p:nvSpPr>
        <p:spPr>
          <a:xfrm>
            <a:off x="3031833" y="160020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DFCE08-E47E-A24E-9A4D-6E49EAE8FB7F}"/>
              </a:ext>
            </a:extLst>
          </p:cNvPr>
          <p:cNvSpPr txBox="1"/>
          <p:nvPr/>
        </p:nvSpPr>
        <p:spPr>
          <a:xfrm>
            <a:off x="3023864" y="5018403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E7AF5A-4A22-2944-A207-54F1E88BA425}"/>
              </a:ext>
            </a:extLst>
          </p:cNvPr>
          <p:cNvCxnSpPr>
            <a:cxnSpLocks/>
          </p:cNvCxnSpPr>
          <p:nvPr/>
        </p:nvCxnSpPr>
        <p:spPr>
          <a:xfrm flipH="1">
            <a:off x="1701311" y="3222180"/>
            <a:ext cx="35052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812D93-32AF-2347-B94E-91CBBA7F60A1}"/>
              </a:ext>
            </a:extLst>
          </p:cNvPr>
          <p:cNvSpPr txBox="1"/>
          <p:nvPr/>
        </p:nvSpPr>
        <p:spPr>
          <a:xfrm>
            <a:off x="1625534" y="293077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911AE-EF8A-874E-B0E0-CE1A393009CB}"/>
              </a:ext>
            </a:extLst>
          </p:cNvPr>
          <p:cNvSpPr txBox="1"/>
          <p:nvPr/>
        </p:nvSpPr>
        <p:spPr>
          <a:xfrm>
            <a:off x="4943417" y="2930773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B’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31BA95-A4E3-E54F-ABCB-9361B0D43F93}"/>
              </a:ext>
            </a:extLst>
          </p:cNvPr>
          <p:cNvGrpSpPr/>
          <p:nvPr/>
        </p:nvGrpSpPr>
        <p:grpSpPr>
          <a:xfrm rot="5400000">
            <a:off x="674075" y="2191006"/>
            <a:ext cx="192991" cy="303276"/>
            <a:chOff x="7274609" y="5706308"/>
            <a:chExt cx="192991" cy="303276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681C3F7-F962-4843-B0C8-41578107D979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02D45A55-53AE-6C43-9405-26DA37736E5A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84A7FB21-E7A9-7447-8AD8-B3B6969C42B6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566E1F4B-C10C-4D4A-A9CB-D478A05443CA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4" name="Rounded Rectangle 243">
              <a:extLst>
                <a:ext uri="{FF2B5EF4-FFF2-40B4-BE49-F238E27FC236}">
                  <a16:creationId xmlns:a16="http://schemas.microsoft.com/office/drawing/2014/main" id="{C1C5E7DE-BBC7-ED4E-B4C1-09D64DBA98A2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C066E-2F56-AC41-AF96-2004811AAE2A}"/>
              </a:ext>
            </a:extLst>
          </p:cNvPr>
          <p:cNvGrpSpPr/>
          <p:nvPr/>
        </p:nvGrpSpPr>
        <p:grpSpPr>
          <a:xfrm rot="5400000">
            <a:off x="669979" y="4463165"/>
            <a:ext cx="192991" cy="303276"/>
            <a:chOff x="7274609" y="5706308"/>
            <a:chExt cx="192991" cy="303276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CD1C05CE-B1F1-8942-BB8E-49000792BF35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D306FDB-9ECC-314B-B203-05EACDFA910C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74FC4965-AA6A-9243-8EC2-C4ACC4786C5B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3B59DB5E-8AB9-C74E-BE65-646EED24B385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9" name="Rounded Rectangle 238">
              <a:extLst>
                <a:ext uri="{FF2B5EF4-FFF2-40B4-BE49-F238E27FC236}">
                  <a16:creationId xmlns:a16="http://schemas.microsoft.com/office/drawing/2014/main" id="{2E1AEFD8-4B9D-BF4D-B5AE-B10113ED41C0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2AB243-8016-A645-A752-39F36F4612B5}"/>
              </a:ext>
            </a:extLst>
          </p:cNvPr>
          <p:cNvGrpSpPr/>
          <p:nvPr/>
        </p:nvGrpSpPr>
        <p:grpSpPr>
          <a:xfrm rot="5400000">
            <a:off x="674965" y="4677115"/>
            <a:ext cx="192991" cy="303276"/>
            <a:chOff x="7274609" y="5706308"/>
            <a:chExt cx="192991" cy="303276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5C30498-047B-AA40-A9D9-FA8B4B0C73C0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BFB53548-1A95-7843-9096-4D56DFDD8DBE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25B48557-6305-E54E-ADB5-034DDA44EC75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F9534097-7347-5A4E-A4F2-E4D462427C74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D0259341-88D8-664F-8827-0665E06709DB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BD4127-BEDB-724C-8E63-FFA61117A101}"/>
              </a:ext>
            </a:extLst>
          </p:cNvPr>
          <p:cNvGrpSpPr/>
          <p:nvPr/>
        </p:nvGrpSpPr>
        <p:grpSpPr>
          <a:xfrm rot="5400000">
            <a:off x="676981" y="1958308"/>
            <a:ext cx="192991" cy="303276"/>
            <a:chOff x="7274609" y="5706308"/>
            <a:chExt cx="192991" cy="303276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2ED7C61D-5BD9-EA40-8F56-EA9EF09EABA1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1C67A3DB-2FF6-7043-9B4D-5B7208EBA602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023EF4A-31D5-E149-B3CC-0C7DFA437B5B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04D5A4B-0F2D-A149-B9E5-9EEF6C745C70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1CC6AA70-737C-3F4A-A44C-5C3293149C40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9B2EB6-A01C-7B49-9AA8-1C77E96EDB7E}"/>
              </a:ext>
            </a:extLst>
          </p:cNvPr>
          <p:cNvCxnSpPr>
            <a:cxnSpLocks/>
          </p:cNvCxnSpPr>
          <p:nvPr/>
        </p:nvCxnSpPr>
        <p:spPr>
          <a:xfrm rot="5400000">
            <a:off x="-1478972" y="3600370"/>
            <a:ext cx="380512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2360E2B-D872-2A41-9DB4-2D35F479C8A2}"/>
              </a:ext>
            </a:extLst>
          </p:cNvPr>
          <p:cNvSpPr txBox="1"/>
          <p:nvPr/>
        </p:nvSpPr>
        <p:spPr>
          <a:xfrm>
            <a:off x="362953" y="160020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EA2E18-97F5-2E44-ADE8-FF2D4EB00D7C}"/>
              </a:ext>
            </a:extLst>
          </p:cNvPr>
          <p:cNvSpPr txBox="1"/>
          <p:nvPr/>
        </p:nvSpPr>
        <p:spPr>
          <a:xfrm>
            <a:off x="346503" y="5147835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9D8FB8-AB67-1D41-A6E4-F1C67A04D9FE}"/>
              </a:ext>
            </a:extLst>
          </p:cNvPr>
          <p:cNvSpPr/>
          <p:nvPr/>
        </p:nvSpPr>
        <p:spPr>
          <a:xfrm rot="5400000">
            <a:off x="767558" y="4209739"/>
            <a:ext cx="1254149" cy="3156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GPU N3E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2B1ABB-E2D4-DC4F-9469-74A6ED701139}"/>
              </a:ext>
            </a:extLst>
          </p:cNvPr>
          <p:cNvSpPr/>
          <p:nvPr/>
        </p:nvSpPr>
        <p:spPr>
          <a:xfrm rot="5400000">
            <a:off x="-652875" y="3312783"/>
            <a:ext cx="3131878" cy="3156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880170-9982-4E4B-8CFE-F5F54A8F287D}"/>
              </a:ext>
            </a:extLst>
          </p:cNvPr>
          <p:cNvGrpSpPr/>
          <p:nvPr/>
        </p:nvGrpSpPr>
        <p:grpSpPr>
          <a:xfrm rot="5400000">
            <a:off x="1014055" y="3366634"/>
            <a:ext cx="376078" cy="70185"/>
            <a:chOff x="8056188" y="5806349"/>
            <a:chExt cx="574030" cy="1192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2CA5749-E2AA-F042-9234-E27654595D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6188" y="5806349"/>
              <a:ext cx="570202" cy="119279"/>
              <a:chOff x="1957457" y="2130277"/>
              <a:chExt cx="1147530" cy="240050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A6A2C28A-5DD3-A845-87CB-2C413B201C74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2EA32B4A-3DD1-4A48-B318-542B63009086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2524E27C-A2A0-2040-80DB-5F87135BC44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D7F66B5F-3930-5E46-A00E-A301300C0C29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7401D838-BD51-2040-AE70-6CEF102AC5D2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FA38FBAC-712E-2345-93E4-A11F39DD5B9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C08D8618-1C0A-9646-B2B5-3DA8327D5F70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C5FADF2A-8F92-D94F-B7D8-3594F2E07E34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8BA76085-394D-D440-BD23-9E7C383ABCC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115348F-B31E-C344-A2F4-503111F85C52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6B2E2B4A-D912-964E-A379-99CCF946EAAE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6EA35C1A-F043-E74D-A8B5-0221A08ECFE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1D8AA971-8347-8F4F-9E05-BBE24F98A0C5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8928304A-C864-3442-B068-F09E686F3196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83D8CE51-B721-A94C-B358-F9978BF1861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E8CCBA8A-7178-B64B-8EC1-1B9D05657D35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0A7208E5-7E4E-7745-97EA-D1747B1FC582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32BA89E3-E22E-604B-9B8D-A42B3391311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0B1B9252-BD36-5A41-A569-CB68DFD05D6D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A5999429-465D-BC45-8B40-EEB4AD2369CF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2EFF770E-4E1A-A64D-B3F4-F52C0D05A6B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EE6864F2-3D6C-6E4F-ADB3-7C929CB09154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15FA5B46-8C05-F743-B860-3B8260956F22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16E8FCBD-61B3-EF42-AB68-ED101E7A765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FD3BE35B-3765-1145-9C7E-12CAA6022D4E}"/>
                </a:ext>
              </a:extLst>
            </p:cNvPr>
            <p:cNvGrpSpPr/>
            <p:nvPr/>
          </p:nvGrpSpPr>
          <p:grpSpPr>
            <a:xfrm>
              <a:off x="8060299" y="5815613"/>
              <a:ext cx="569919" cy="38654"/>
              <a:chOff x="8850229" y="5901580"/>
              <a:chExt cx="569919" cy="38654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0CD82B9-0D73-DD4D-AC0F-71979FB20885}"/>
                  </a:ext>
                </a:extLst>
              </p:cNvPr>
              <p:cNvSpPr/>
              <p:nvPr/>
            </p:nvSpPr>
            <p:spPr>
              <a:xfrm>
                <a:off x="8850229" y="590340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A2067FB-C993-E345-8952-B8A05E5A5C31}"/>
                  </a:ext>
                </a:extLst>
              </p:cNvPr>
              <p:cNvSpPr/>
              <p:nvPr/>
            </p:nvSpPr>
            <p:spPr>
              <a:xfrm>
                <a:off x="8925956" y="590388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C7F49C0-19EA-9045-B215-5F9531307B7D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CE8A48A-1356-9040-9AED-C347F6C48517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29E405B0-7228-1845-8DBA-BF94F276B408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20B4DF6-F541-4748-A05F-06148120DDB5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556B7D4-043B-BC43-BD5E-32717C648952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13F5BAA-5046-8E4E-95E1-52EF5902E3BE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401DB9-F5A6-624F-B609-1C514DBB54FA}"/>
              </a:ext>
            </a:extLst>
          </p:cNvPr>
          <p:cNvGrpSpPr/>
          <p:nvPr/>
        </p:nvGrpSpPr>
        <p:grpSpPr>
          <a:xfrm rot="5400000">
            <a:off x="1014367" y="3958989"/>
            <a:ext cx="376078" cy="70185"/>
            <a:chOff x="8056188" y="5806349"/>
            <a:chExt cx="574030" cy="119279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E658CA3-7244-6D41-88F3-CFB9F296C8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6188" y="5806349"/>
              <a:ext cx="570202" cy="119279"/>
              <a:chOff x="1957457" y="2130277"/>
              <a:chExt cx="1147530" cy="240050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B9CA609-4990-B445-82BF-3ABC0FE1B24D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A9A0E17A-EA35-F246-9234-4E466F7A7282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3855CD8-BCEB-AB4C-AA38-2CFF13A7EE3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6494CDD-C571-EA47-8521-683B12A66B10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47C454E8-163D-264B-A93C-58750EECD18E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107B6F71-9E65-9F40-8D8F-214B938242F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B005C266-3F99-114A-A002-7DA6D9A4EF2E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2457835C-679A-E045-B00D-0DDC39AC782D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345DF133-D7A5-134E-A5BB-2C78BB07DE5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B8FBDBAF-3603-2647-A65C-F113D4D87B06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831A15E4-03BD-4E47-BF3E-2FCC4067CCEC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D7416F84-54AF-954C-A804-34F64D657B3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AF6B50E3-4644-7E44-AE81-636B7CE7F993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D7240FFB-F65A-D943-ABE3-C28CDC9CFAD0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7E86DE8D-1435-E547-B5B9-5D1E0D9B581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F1DEA0B6-B4F8-AC4D-8F97-031568F85A05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4615802F-BE8B-844F-9002-CDE56377F592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D7455CCB-E595-434D-A8D5-0C23616316F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FAFA2504-3552-584E-A0B6-445A788BE9FD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73AA3B77-B096-CC4F-8653-53832D4E8F96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4FBB20A6-0B0E-4D46-A0BF-AC7966A62CB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4CC3BBE7-2001-5E4D-91F2-B592D480CDC5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E414B141-FAFD-FD4D-B482-E473EA7152A7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91175C28-93CF-3943-B826-4602FA17C1B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D1170CA-A888-284F-878D-648137B29599}"/>
                </a:ext>
              </a:extLst>
            </p:cNvPr>
            <p:cNvGrpSpPr/>
            <p:nvPr/>
          </p:nvGrpSpPr>
          <p:grpSpPr>
            <a:xfrm>
              <a:off x="8060299" y="5815613"/>
              <a:ext cx="569919" cy="38654"/>
              <a:chOff x="8850229" y="5901580"/>
              <a:chExt cx="569919" cy="38654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B1E039B-1B51-4E42-906E-7C3636297F78}"/>
                  </a:ext>
                </a:extLst>
              </p:cNvPr>
              <p:cNvSpPr/>
              <p:nvPr/>
            </p:nvSpPr>
            <p:spPr>
              <a:xfrm>
                <a:off x="8850229" y="590340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32FF5DB-6E3B-8D44-977E-A75936C4CC7A}"/>
                  </a:ext>
                </a:extLst>
              </p:cNvPr>
              <p:cNvSpPr/>
              <p:nvPr/>
            </p:nvSpPr>
            <p:spPr>
              <a:xfrm>
                <a:off x="8925956" y="590388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DBFE325-8C28-8E49-BAE6-DF40300850CF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A73503BE-FDFF-6F42-9170-368F73440777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081E824-19C0-1F4B-B9CA-0EBC5EB3374E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7BAFBE8-FE29-4D49-BA98-D4703C591368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7261BE6-F019-0147-90CB-B40541982139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BBFD621-3E0A-9047-AE13-4ACC5BC77FDE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6517B9-5A58-4044-B106-BF0ADA566888}"/>
              </a:ext>
            </a:extLst>
          </p:cNvPr>
          <p:cNvGrpSpPr/>
          <p:nvPr/>
        </p:nvGrpSpPr>
        <p:grpSpPr>
          <a:xfrm rot="5400000">
            <a:off x="1014211" y="4625864"/>
            <a:ext cx="376078" cy="70185"/>
            <a:chOff x="8056188" y="5806349"/>
            <a:chExt cx="574030" cy="119279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E3BACA0-77AF-8543-B00A-6F1237E470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6188" y="5806349"/>
              <a:ext cx="570202" cy="119279"/>
              <a:chOff x="1957457" y="2130277"/>
              <a:chExt cx="1147530" cy="240050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2DF71BA-46A2-184E-8800-5B079A7A28D8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AF9E1CB0-D723-D14C-8242-0ACF494363EA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905DF7E-3449-E64E-9263-6EFFA247297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82369A6-85E1-A445-9E4E-0008134867DE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F5CA415-9ECF-C744-82D7-076D33B316BC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29301D5C-AEB8-9A4E-BC9E-82530402B49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C0B3F4C-81DE-944C-A556-321ECD7759D4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98DA694B-EE78-4C47-9713-078B998CB04C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B7E5E07A-DEC7-B245-9315-4A247FBACF6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3122678-4BB1-FD4E-8C99-EAAEF28FC832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18A655C3-15A3-1848-A50B-0D0A9456C3EB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02F5655D-9798-7F4F-B360-55148E1C77B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B727BCFD-4C69-C949-B68A-81C4AEE787A5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C17DF3A4-C56B-E24E-85FA-3A4D0D68851C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4A63A5A7-09DA-1940-83F7-FB34AD412E4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22E96B59-7CBF-534A-B841-63C72435185C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97A30BB9-6A39-E945-A0AB-2AEFA6B41AAB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D4D97EF-DE35-414C-B799-57F14AC3D24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43381F7A-49BB-C443-9367-0F58B5C32A39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8949C31-3374-9A45-BF4D-409D4254D2CF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0D5DC2C3-A29A-EA4C-8C41-94C2BE6F0D4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69A5253-E6AC-BB47-ACCB-8F3C28E50645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59C8F43-439B-B54D-A7B2-B9447A4B1179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AA7C619D-ECA6-1C42-ADDB-336AB07DB27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765B2F0-7B0D-0E47-B2AB-1A7F94E4B3C7}"/>
                </a:ext>
              </a:extLst>
            </p:cNvPr>
            <p:cNvGrpSpPr/>
            <p:nvPr/>
          </p:nvGrpSpPr>
          <p:grpSpPr>
            <a:xfrm>
              <a:off x="8060299" y="5815613"/>
              <a:ext cx="569919" cy="38654"/>
              <a:chOff x="8850229" y="5901580"/>
              <a:chExt cx="569919" cy="38654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E2ADF22-7E58-464F-B32F-94C9A9990E73}"/>
                  </a:ext>
                </a:extLst>
              </p:cNvPr>
              <p:cNvSpPr/>
              <p:nvPr/>
            </p:nvSpPr>
            <p:spPr>
              <a:xfrm>
                <a:off x="8850229" y="590340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FA18DF4-9C4A-2647-8B2A-0318BF90C041}"/>
                  </a:ext>
                </a:extLst>
              </p:cNvPr>
              <p:cNvSpPr/>
              <p:nvPr/>
            </p:nvSpPr>
            <p:spPr>
              <a:xfrm>
                <a:off x="8925956" y="590388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530AB14-D4A0-9B46-98A0-5A6B18E80A07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597A1E9-864D-8243-8C23-99FB4164C506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08AF028-C2B9-CD4A-BE06-E859FC831E3F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195334C-CD99-9D42-8013-0E6E394C96F9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77CCD10-A890-0846-838E-C2A74C922B8A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0CDC437-396D-AE4A-B629-48C42F6ACFF5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CB2D88-5AC9-D74A-A5CF-7BB603E5C5EE}"/>
              </a:ext>
            </a:extLst>
          </p:cNvPr>
          <p:cNvGrpSpPr/>
          <p:nvPr/>
        </p:nvGrpSpPr>
        <p:grpSpPr>
          <a:xfrm rot="5400000">
            <a:off x="1111514" y="2129512"/>
            <a:ext cx="180640" cy="69901"/>
            <a:chOff x="2556464" y="5692305"/>
            <a:chExt cx="180640" cy="699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A168A50-BD48-884A-9010-F209D11704E4}"/>
                </a:ext>
              </a:extLst>
            </p:cNvPr>
            <p:cNvGrpSpPr/>
            <p:nvPr/>
          </p:nvGrpSpPr>
          <p:grpSpPr>
            <a:xfrm>
              <a:off x="2556464" y="5692305"/>
              <a:ext cx="29953" cy="69617"/>
              <a:chOff x="1752599" y="1456322"/>
              <a:chExt cx="92009" cy="238108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0B78EBE-5EA8-FA4E-91E9-6076CB303B8B}"/>
                  </a:ext>
                </a:extLst>
              </p:cNvPr>
              <p:cNvSpPr/>
              <p:nvPr/>
            </p:nvSpPr>
            <p:spPr>
              <a:xfrm>
                <a:off x="1752599" y="1456322"/>
                <a:ext cx="92009" cy="20537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08ECA10-EF65-1F4A-BAC4-8AD5EB114910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AA34BA7-1A6B-1B42-86F5-474AD82E25E7}"/>
                </a:ext>
              </a:extLst>
            </p:cNvPr>
            <p:cNvGrpSpPr/>
            <p:nvPr/>
          </p:nvGrpSpPr>
          <p:grpSpPr>
            <a:xfrm>
              <a:off x="2606077" y="5692308"/>
              <a:ext cx="29953" cy="69898"/>
              <a:chOff x="1752599" y="1455362"/>
              <a:chExt cx="92009" cy="239068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93107EA-827E-CA42-B0CA-6B68ECF14F68}"/>
                  </a:ext>
                </a:extLst>
              </p:cNvPr>
              <p:cNvSpPr/>
              <p:nvPr/>
            </p:nvSpPr>
            <p:spPr>
              <a:xfrm>
                <a:off x="1752599" y="1455362"/>
                <a:ext cx="92009" cy="20633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BA0E937-A10E-244C-A4EF-E6FD6BADAC32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0F6FCC2-00CC-174D-806C-E52745F5ABBE}"/>
                </a:ext>
              </a:extLst>
            </p:cNvPr>
            <p:cNvGrpSpPr/>
            <p:nvPr/>
          </p:nvGrpSpPr>
          <p:grpSpPr>
            <a:xfrm>
              <a:off x="2655030" y="5699184"/>
              <a:ext cx="29953" cy="61950"/>
              <a:chOff x="1752599" y="1482545"/>
              <a:chExt cx="92009" cy="211885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C1A04D1-756E-F949-A435-67B0F0BACD31}"/>
                  </a:ext>
                </a:extLst>
              </p:cNvPr>
              <p:cNvSpPr/>
              <p:nvPr/>
            </p:nvSpPr>
            <p:spPr>
              <a:xfrm>
                <a:off x="1752599" y="1482545"/>
                <a:ext cx="92009" cy="179148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644332F-55F4-2B49-933B-F92B56F455AB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62C6AF5-CC1D-7B43-9C7D-FD6535349A51}"/>
                </a:ext>
              </a:extLst>
            </p:cNvPr>
            <p:cNvGrpSpPr/>
            <p:nvPr/>
          </p:nvGrpSpPr>
          <p:grpSpPr>
            <a:xfrm>
              <a:off x="2704643" y="5702977"/>
              <a:ext cx="29953" cy="58441"/>
              <a:chOff x="1752599" y="1494547"/>
              <a:chExt cx="92009" cy="19988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38A1E38-0EFC-9449-B1CA-AF444B4D071D}"/>
                  </a:ext>
                </a:extLst>
              </p:cNvPr>
              <p:cNvSpPr/>
              <p:nvPr/>
            </p:nvSpPr>
            <p:spPr>
              <a:xfrm>
                <a:off x="1752599" y="1494547"/>
                <a:ext cx="92009" cy="167145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1615DC0-C572-A049-8530-5A0834222A60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820D673-10CE-9540-88C9-39DB5AC7849B}"/>
                </a:ext>
              </a:extLst>
            </p:cNvPr>
            <p:cNvSpPr/>
            <p:nvPr/>
          </p:nvSpPr>
          <p:spPr>
            <a:xfrm>
              <a:off x="2559157" y="5698544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E4A295-D420-1A47-8779-380C50767A83}"/>
                </a:ext>
              </a:extLst>
            </p:cNvPr>
            <p:cNvSpPr/>
            <p:nvPr/>
          </p:nvSpPr>
          <p:spPr>
            <a:xfrm>
              <a:off x="2608770" y="5698828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8C9AF09-23DC-4A4E-9E96-D5F237DCA3F5}"/>
                </a:ext>
              </a:extLst>
            </p:cNvPr>
            <p:cNvSpPr/>
            <p:nvPr/>
          </p:nvSpPr>
          <p:spPr>
            <a:xfrm>
              <a:off x="2657724" y="5697756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DD6055E-C686-E148-9E19-D680CC912A39}"/>
                </a:ext>
              </a:extLst>
            </p:cNvPr>
            <p:cNvSpPr/>
            <p:nvPr/>
          </p:nvSpPr>
          <p:spPr>
            <a:xfrm>
              <a:off x="2707336" y="5698040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BB752CD-1159-8D41-97AD-28E8699BE13A}"/>
              </a:ext>
            </a:extLst>
          </p:cNvPr>
          <p:cNvSpPr/>
          <p:nvPr/>
        </p:nvSpPr>
        <p:spPr>
          <a:xfrm rot="5400000">
            <a:off x="498235" y="4339292"/>
            <a:ext cx="1245618" cy="7804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849B48A-6323-BF44-A99A-C5BAEE61D71C}"/>
              </a:ext>
            </a:extLst>
          </p:cNvPr>
          <p:cNvGrpSpPr/>
          <p:nvPr/>
        </p:nvGrpSpPr>
        <p:grpSpPr>
          <a:xfrm>
            <a:off x="2341790" y="5894062"/>
            <a:ext cx="192991" cy="303276"/>
            <a:chOff x="7274609" y="5706308"/>
            <a:chExt cx="192991" cy="303276"/>
          </a:xfrm>
        </p:grpSpPr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84D64AEF-825F-EE45-9956-622A73ED6FE4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4EC4FCFC-F856-9547-9D49-C6AD282F1189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0946C44D-97DD-9B4C-B8DA-BB44D395CB0F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85DBD82-68D3-AE4C-AA0D-AB046D3F04B8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2" name="Rounded Rectangle 401">
              <a:extLst>
                <a:ext uri="{FF2B5EF4-FFF2-40B4-BE49-F238E27FC236}">
                  <a16:creationId xmlns:a16="http://schemas.microsoft.com/office/drawing/2014/main" id="{5DA99409-1B26-6B4F-B975-0B44FD696470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29B0412-6F35-5A45-821B-40D8881D9D39}"/>
              </a:ext>
            </a:extLst>
          </p:cNvPr>
          <p:cNvGrpSpPr/>
          <p:nvPr/>
        </p:nvGrpSpPr>
        <p:grpSpPr>
          <a:xfrm>
            <a:off x="3876934" y="5900497"/>
            <a:ext cx="192991" cy="303276"/>
            <a:chOff x="7274609" y="5706308"/>
            <a:chExt cx="192991" cy="303276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A3C8E03-76D5-2548-96CF-1554C0B9CC66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CCE71730-56D0-394F-B8C7-2C7892A6125C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B5AF4E44-6E83-9D49-AF8D-686EA71479B1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0509ED92-822F-004A-BF61-17AA0A06F3E6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7" name="Rounded Rectangle 396">
              <a:extLst>
                <a:ext uri="{FF2B5EF4-FFF2-40B4-BE49-F238E27FC236}">
                  <a16:creationId xmlns:a16="http://schemas.microsoft.com/office/drawing/2014/main" id="{5B1A4974-5ADD-0245-8CDD-9EB8A04A336D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4F8EE34-6BAF-C344-A53D-F07FCA0A3C81}"/>
              </a:ext>
            </a:extLst>
          </p:cNvPr>
          <p:cNvGrpSpPr/>
          <p:nvPr/>
        </p:nvGrpSpPr>
        <p:grpSpPr>
          <a:xfrm>
            <a:off x="4115560" y="5892439"/>
            <a:ext cx="192991" cy="303276"/>
            <a:chOff x="7274609" y="5706308"/>
            <a:chExt cx="192991" cy="303276"/>
          </a:xfrm>
        </p:grpSpPr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07C41F48-BEFE-3D47-9348-D75C604DF0F2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D854BE2C-2B2B-554D-ACC7-F331E8D703A4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710C0715-D800-F046-B1F5-4C6404E6F4C6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86A78A2-7CA1-5F41-A191-9C5D663AA7E9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2" name="Rounded Rectangle 391">
              <a:extLst>
                <a:ext uri="{FF2B5EF4-FFF2-40B4-BE49-F238E27FC236}">
                  <a16:creationId xmlns:a16="http://schemas.microsoft.com/office/drawing/2014/main" id="{9DA1E2B6-9BA3-8545-9F69-E9D795AFDBAD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458D683-84C9-B54B-A18B-755FA9C3316B}"/>
              </a:ext>
            </a:extLst>
          </p:cNvPr>
          <p:cNvGrpSpPr/>
          <p:nvPr/>
        </p:nvGrpSpPr>
        <p:grpSpPr>
          <a:xfrm>
            <a:off x="2096521" y="5900724"/>
            <a:ext cx="192991" cy="303276"/>
            <a:chOff x="7274609" y="5706308"/>
            <a:chExt cx="192991" cy="303276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EA9716F-6E15-F74F-96C2-649D0FEE894E}"/>
                </a:ext>
              </a:extLst>
            </p:cNvPr>
            <p:cNvSpPr/>
            <p:nvPr/>
          </p:nvSpPr>
          <p:spPr>
            <a:xfrm flipV="1">
              <a:off x="7274609" y="579153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7E067B53-E467-054D-ABAC-2CE00E231DC8}"/>
                </a:ext>
              </a:extLst>
            </p:cNvPr>
            <p:cNvGrpSpPr/>
            <p:nvPr/>
          </p:nvGrpSpPr>
          <p:grpSpPr>
            <a:xfrm>
              <a:off x="7320219" y="5885406"/>
              <a:ext cx="93468" cy="124178"/>
              <a:chOff x="1752599" y="1570252"/>
              <a:chExt cx="93468" cy="124178"/>
            </a:xfrm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3ABFC3C1-0979-9E4C-930D-FE3778879D2C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FE88090D-9466-5640-8B08-C654204C7BBF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3" name="Rounded Rectangle 362">
              <a:extLst>
                <a:ext uri="{FF2B5EF4-FFF2-40B4-BE49-F238E27FC236}">
                  <a16:creationId xmlns:a16="http://schemas.microsoft.com/office/drawing/2014/main" id="{7CF10936-0BA8-C646-A399-4B4C420DAA77}"/>
                </a:ext>
              </a:extLst>
            </p:cNvPr>
            <p:cNvSpPr/>
            <p:nvPr/>
          </p:nvSpPr>
          <p:spPr>
            <a:xfrm>
              <a:off x="7274609" y="5706308"/>
              <a:ext cx="192991" cy="1704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770D2C24-A07B-3949-AA29-E8D88AEA1601}"/>
              </a:ext>
            </a:extLst>
          </p:cNvPr>
          <p:cNvCxnSpPr>
            <a:cxnSpLocks/>
          </p:cNvCxnSpPr>
          <p:nvPr/>
        </p:nvCxnSpPr>
        <p:spPr>
          <a:xfrm>
            <a:off x="1452679" y="6277600"/>
            <a:ext cx="380512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D815F43D-6C10-BC4C-8822-CC7DA1B66023}"/>
              </a:ext>
            </a:extLst>
          </p:cNvPr>
          <p:cNvSpPr txBox="1"/>
          <p:nvPr/>
        </p:nvSpPr>
        <p:spPr>
          <a:xfrm>
            <a:off x="1364526" y="603991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6D288FBC-1DE7-BA40-B0AE-69197F683AC4}"/>
              </a:ext>
            </a:extLst>
          </p:cNvPr>
          <p:cNvSpPr txBox="1"/>
          <p:nvPr/>
        </p:nvSpPr>
        <p:spPr>
          <a:xfrm>
            <a:off x="4892124" y="603633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B’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519F4224-2DB9-5C40-92BD-677F34072B30}"/>
              </a:ext>
            </a:extLst>
          </p:cNvPr>
          <p:cNvSpPr/>
          <p:nvPr/>
        </p:nvSpPr>
        <p:spPr>
          <a:xfrm>
            <a:off x="2166645" y="5387041"/>
            <a:ext cx="708254" cy="3147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SOC N6  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AC09E3FF-CDA6-0B4F-9ABF-62FB600AF3F0}"/>
              </a:ext>
            </a:extLst>
          </p:cNvPr>
          <p:cNvSpPr/>
          <p:nvPr/>
        </p:nvSpPr>
        <p:spPr>
          <a:xfrm>
            <a:off x="2908636" y="5389079"/>
            <a:ext cx="1431420" cy="315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18A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BB82F718-4C5D-3340-A634-CD411D8E7184}"/>
              </a:ext>
            </a:extLst>
          </p:cNvPr>
          <p:cNvSpPr/>
          <p:nvPr/>
        </p:nvSpPr>
        <p:spPr>
          <a:xfrm>
            <a:off x="2040418" y="5800958"/>
            <a:ext cx="2360840" cy="278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5F524E78-F8B5-9A44-92E5-E5C39CAC05D3}"/>
              </a:ext>
            </a:extLst>
          </p:cNvPr>
          <p:cNvGrpSpPr/>
          <p:nvPr/>
        </p:nvGrpSpPr>
        <p:grpSpPr>
          <a:xfrm>
            <a:off x="2347931" y="5715235"/>
            <a:ext cx="376078" cy="70185"/>
            <a:chOff x="8056188" y="5806349"/>
            <a:chExt cx="574030" cy="119279"/>
          </a:xfrm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8EFB2285-D6C0-F146-8612-41BB9544BF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6188" y="5806349"/>
              <a:ext cx="570202" cy="119279"/>
              <a:chOff x="1957457" y="2130277"/>
              <a:chExt cx="1147530" cy="240050"/>
            </a:xfrm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25B4B01-4B35-8841-AADB-88A9E323F17D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F9402EB9-97DF-FD40-AF35-7F5EEB8A1CDF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547F4677-1B68-3146-B97C-D33BF884783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03AF7DDC-93A8-7E41-85EA-67487665811C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4F975C28-D66B-8248-BB4D-A6FC1844391A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76C179E0-A3D2-FF48-BA47-3CACD40172A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67771FFA-FBF0-734D-AA7F-63DD90F5E4D4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28562F32-5E5E-B84A-A272-5DFE5C5C060F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8AE061B3-9F7F-694B-B528-76BBB75DA42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41F6EF87-D251-F94E-918C-5CF723E1E026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7041C6D6-EE22-764D-97F7-0F6E593D7D68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DC2BC52D-9483-7A44-B764-9F6C0C5AB0A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B1A580EF-7F93-AC43-B7B8-B46F73AFC283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1C56A21B-DCA2-1D49-9C4E-BACA06D4F19C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C2A2C3BD-5C87-5847-8538-5AD8C0CD828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B8A0E866-3B91-7041-B0F6-2B2A7E909A21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912508F7-9926-9D4C-A0BC-6F94504EE23E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21B7BC6-12A4-6745-9999-B2109ECD2BB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2757EF44-A38D-2448-A855-49CBE0F5DF99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21997218-59D3-1744-9C89-6784D9E1F096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41AD5EB5-89E7-DD4C-8172-74ED9DC9CB6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E551976F-A776-7A41-B083-51DD32CFF459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27FE1BA1-92A3-3146-B6D5-2494441DDDBA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B8F7E592-1B53-264B-BD7B-B51199B7564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31DED1A0-9E69-8645-BDCE-369BAE90BAE5}"/>
                </a:ext>
              </a:extLst>
            </p:cNvPr>
            <p:cNvGrpSpPr/>
            <p:nvPr/>
          </p:nvGrpSpPr>
          <p:grpSpPr>
            <a:xfrm>
              <a:off x="8060299" y="5815613"/>
              <a:ext cx="569919" cy="38654"/>
              <a:chOff x="8850229" y="5901580"/>
              <a:chExt cx="569919" cy="38654"/>
            </a:xfrm>
          </p:grpSpPr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0F5DFF0B-BCA0-804E-83AC-43CAC65AA8FD}"/>
                  </a:ext>
                </a:extLst>
              </p:cNvPr>
              <p:cNvSpPr/>
              <p:nvPr/>
            </p:nvSpPr>
            <p:spPr>
              <a:xfrm>
                <a:off x="8850229" y="590340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1E7D45AD-3E13-B64C-AE68-8A5791D3F12C}"/>
                  </a:ext>
                </a:extLst>
              </p:cNvPr>
              <p:cNvSpPr/>
              <p:nvPr/>
            </p:nvSpPr>
            <p:spPr>
              <a:xfrm>
                <a:off x="8925956" y="590388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E8D382B4-63F3-994D-916D-8A4991798DA2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A58CA7D6-0B18-F64E-847B-C765C275A679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3689CA90-991F-5746-A0D9-446ABA4380F9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45903A1C-29D6-3949-B9FC-EAE104794EC9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70D96D32-10BE-994A-B4D0-EED18EACE169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4B0FBAB4-020A-F04B-92EC-488DCAAF2FDC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B803CC6-77B8-6644-9F5B-46D171FF11F0}"/>
              </a:ext>
            </a:extLst>
          </p:cNvPr>
          <p:cNvGrpSpPr/>
          <p:nvPr/>
        </p:nvGrpSpPr>
        <p:grpSpPr>
          <a:xfrm>
            <a:off x="3399924" y="5723491"/>
            <a:ext cx="277512" cy="69901"/>
            <a:chOff x="8206635" y="5806353"/>
            <a:chExt cx="423583" cy="118797"/>
          </a:xfrm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87590EAA-69EA-E24B-8A9E-CB51557528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06635" y="5806353"/>
              <a:ext cx="419755" cy="118797"/>
              <a:chOff x="2260231" y="2130277"/>
              <a:chExt cx="844756" cy="239079"/>
            </a:xfrm>
          </p:grpSpPr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FA23B631-1E08-E941-A44E-D67DA2795878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7BA03F08-C8E2-5B4C-9D5A-FA91A52991DF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2FDD3561-B5BA-E84D-BAB4-A8B065B9299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A70C856E-143F-1C4D-800F-18410B0DAD5B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180A391E-4634-0642-B788-9142E9E3664A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F075608D-DAC9-AB44-ADAD-55299FA4ED1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7DAE2B6A-BDD2-9E44-A0FF-AEE2F226B25B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9AB5EE56-BF92-A64B-BD4D-AB62EE747AFB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AC8E1FDA-F2A5-9940-9442-352F781E084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B5D21A4D-9BCA-9946-95D5-A04DAFE4DD9B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5AC0C6FC-3FEF-6440-B3E3-1F89D9B16038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1E0BE1D9-1634-6041-A5DB-858A6D704F8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EC90A416-8C23-BB4A-BEA8-5C7288915C5D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3CEFA892-09AB-454B-828A-F52596EADAE8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8E834D30-C612-0144-8CEC-8FE7553BDFD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3C7590DA-F02B-1A43-AA00-FF60D6BDD832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61F6F0F9-5E34-154D-8057-4C1F11FE3DD7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6DDD0850-CE96-554A-AD88-E30D1FB6B23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21B0565A-39FC-5144-98DB-8D8DE3480D1C}"/>
                </a:ext>
              </a:extLst>
            </p:cNvPr>
            <p:cNvGrpSpPr/>
            <p:nvPr/>
          </p:nvGrpSpPr>
          <p:grpSpPr>
            <a:xfrm>
              <a:off x="8210746" y="5815613"/>
              <a:ext cx="419472" cy="38171"/>
              <a:chOff x="9000676" y="5901580"/>
              <a:chExt cx="419472" cy="38171"/>
            </a:xfrm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2C025390-09AA-6A41-9120-C35E2513FE09}"/>
                  </a:ext>
                </a:extLst>
              </p:cNvPr>
              <p:cNvSpPr/>
              <p:nvPr/>
            </p:nvSpPr>
            <p:spPr>
              <a:xfrm>
                <a:off x="9000676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51C707-2542-9F47-B2A0-71B6076E2759}"/>
                  </a:ext>
                </a:extLst>
              </p:cNvPr>
              <p:cNvSpPr/>
              <p:nvPr/>
            </p:nvSpPr>
            <p:spPr>
              <a:xfrm>
                <a:off x="9076403" y="5902545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6748670-E559-294A-A09C-1F8ACA473E21}"/>
                  </a:ext>
                </a:extLst>
              </p:cNvPr>
              <p:cNvSpPr/>
              <p:nvPr/>
            </p:nvSpPr>
            <p:spPr>
              <a:xfrm>
                <a:off x="9148538" y="590292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F18A4288-674B-A446-A4CF-5F7F55A23C18}"/>
                  </a:ext>
                </a:extLst>
              </p:cNvPr>
              <p:cNvSpPr/>
              <p:nvPr/>
            </p:nvSpPr>
            <p:spPr>
              <a:xfrm>
                <a:off x="9224265" y="5903402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FB3D60BA-B08B-724F-B121-AD2D0800967E}"/>
                  </a:ext>
                </a:extLst>
              </p:cNvPr>
              <p:cNvSpPr/>
              <p:nvPr/>
            </p:nvSpPr>
            <p:spPr>
              <a:xfrm>
                <a:off x="9298985" y="5901580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F2A5F3F1-33BE-6D46-AD73-7177013B3B28}"/>
                  </a:ext>
                </a:extLst>
              </p:cNvPr>
              <p:cNvSpPr/>
              <p:nvPr/>
            </p:nvSpPr>
            <p:spPr>
              <a:xfrm>
                <a:off x="9374712" y="5902063"/>
                <a:ext cx="45436" cy="363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44923C8-B6FD-EB4F-B052-ABB771A00AAA}"/>
              </a:ext>
            </a:extLst>
          </p:cNvPr>
          <p:cNvGrpSpPr/>
          <p:nvPr/>
        </p:nvGrpSpPr>
        <p:grpSpPr>
          <a:xfrm>
            <a:off x="3701472" y="5723792"/>
            <a:ext cx="180640" cy="69901"/>
            <a:chOff x="2556464" y="5692305"/>
            <a:chExt cx="180640" cy="69901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D8E41BFD-4817-4D4D-ACFF-144C457ED38B}"/>
                </a:ext>
              </a:extLst>
            </p:cNvPr>
            <p:cNvGrpSpPr/>
            <p:nvPr/>
          </p:nvGrpSpPr>
          <p:grpSpPr>
            <a:xfrm>
              <a:off x="2556464" y="5692305"/>
              <a:ext cx="29953" cy="69617"/>
              <a:chOff x="1752599" y="1456322"/>
              <a:chExt cx="92009" cy="238108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E7F77FE2-931A-A74A-94BD-5EBB23FF2F44}"/>
                  </a:ext>
                </a:extLst>
              </p:cNvPr>
              <p:cNvSpPr/>
              <p:nvPr/>
            </p:nvSpPr>
            <p:spPr>
              <a:xfrm>
                <a:off x="1752599" y="1456322"/>
                <a:ext cx="92009" cy="20537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E63D1A9A-8374-9F46-9F70-2373477443A1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89469D9A-7338-BE44-9F6A-47ECBBCE00C9}"/>
                </a:ext>
              </a:extLst>
            </p:cNvPr>
            <p:cNvGrpSpPr/>
            <p:nvPr/>
          </p:nvGrpSpPr>
          <p:grpSpPr>
            <a:xfrm>
              <a:off x="2606077" y="5692308"/>
              <a:ext cx="29953" cy="69898"/>
              <a:chOff x="1752599" y="1455362"/>
              <a:chExt cx="92009" cy="239068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911BAC88-5926-FD48-98DA-814D8EE87445}"/>
                  </a:ext>
                </a:extLst>
              </p:cNvPr>
              <p:cNvSpPr/>
              <p:nvPr/>
            </p:nvSpPr>
            <p:spPr>
              <a:xfrm>
                <a:off x="1752599" y="1455362"/>
                <a:ext cx="92009" cy="20633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D97AE29-D6D3-8D4F-89DE-497553D8A63B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871FB14E-B1F6-924F-A4D0-41CD12E41265}"/>
                </a:ext>
              </a:extLst>
            </p:cNvPr>
            <p:cNvGrpSpPr/>
            <p:nvPr/>
          </p:nvGrpSpPr>
          <p:grpSpPr>
            <a:xfrm>
              <a:off x="2655030" y="5699184"/>
              <a:ext cx="29953" cy="61950"/>
              <a:chOff x="1752599" y="1482545"/>
              <a:chExt cx="92009" cy="211885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4F75856F-59FE-E842-95A3-779441B232FE}"/>
                  </a:ext>
                </a:extLst>
              </p:cNvPr>
              <p:cNvSpPr/>
              <p:nvPr/>
            </p:nvSpPr>
            <p:spPr>
              <a:xfrm>
                <a:off x="1752599" y="1482545"/>
                <a:ext cx="92009" cy="179148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1D90614C-9CD9-1E44-9D12-6CBEA8F2E2E7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B7A2C30C-C28A-984A-8320-4D64B8178C1B}"/>
                </a:ext>
              </a:extLst>
            </p:cNvPr>
            <p:cNvGrpSpPr/>
            <p:nvPr/>
          </p:nvGrpSpPr>
          <p:grpSpPr>
            <a:xfrm>
              <a:off x="2704643" y="5702977"/>
              <a:ext cx="29953" cy="58441"/>
              <a:chOff x="1752599" y="1494547"/>
              <a:chExt cx="92009" cy="199883"/>
            </a:xfrm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6EE36B23-6DC8-7F4D-92DE-482C42796E23}"/>
                  </a:ext>
                </a:extLst>
              </p:cNvPr>
              <p:cNvSpPr/>
              <p:nvPr/>
            </p:nvSpPr>
            <p:spPr>
              <a:xfrm>
                <a:off x="1752599" y="1494547"/>
                <a:ext cx="92009" cy="167145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23787903-9548-B84D-97FC-9A3AEA64D6B0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22579DCA-76D9-C34E-8E0F-8F2C5B6C2281}"/>
                </a:ext>
              </a:extLst>
            </p:cNvPr>
            <p:cNvSpPr/>
            <p:nvPr/>
          </p:nvSpPr>
          <p:spPr>
            <a:xfrm>
              <a:off x="2559157" y="5698544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A686155F-7AB1-B24B-986B-35082DAD4BE4}"/>
                </a:ext>
              </a:extLst>
            </p:cNvPr>
            <p:cNvSpPr/>
            <p:nvPr/>
          </p:nvSpPr>
          <p:spPr>
            <a:xfrm>
              <a:off x="2608770" y="5698828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1E688FE-868C-1543-BBA6-9402CEDE31EA}"/>
                </a:ext>
              </a:extLst>
            </p:cNvPr>
            <p:cNvSpPr/>
            <p:nvPr/>
          </p:nvSpPr>
          <p:spPr>
            <a:xfrm>
              <a:off x="2657724" y="5697756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E7104B14-D3C0-9E4B-A4A4-CA5C1F5DD63D}"/>
                </a:ext>
              </a:extLst>
            </p:cNvPr>
            <p:cNvSpPr/>
            <p:nvPr/>
          </p:nvSpPr>
          <p:spPr>
            <a:xfrm>
              <a:off x="2707336" y="5698040"/>
              <a:ext cx="29768" cy="21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671B0DEF-8672-014A-BE76-1680382BCB2D}"/>
              </a:ext>
            </a:extLst>
          </p:cNvPr>
          <p:cNvSpPr/>
          <p:nvPr/>
        </p:nvSpPr>
        <p:spPr>
          <a:xfrm>
            <a:off x="2902827" y="5808930"/>
            <a:ext cx="1421630" cy="6454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BE55876F-805B-4E31-A13C-B99112283ADC}"/>
              </a:ext>
            </a:extLst>
          </p:cNvPr>
          <p:cNvSpPr/>
          <p:nvPr/>
        </p:nvSpPr>
        <p:spPr>
          <a:xfrm rot="5400000">
            <a:off x="530142" y="2669400"/>
            <a:ext cx="1728982" cy="315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18A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08A3DCF8-E119-421C-BD57-6B13F49CE5AF}"/>
              </a:ext>
            </a:extLst>
          </p:cNvPr>
          <p:cNvSpPr/>
          <p:nvPr/>
        </p:nvSpPr>
        <p:spPr>
          <a:xfrm rot="5400000">
            <a:off x="240734" y="2802248"/>
            <a:ext cx="1723671" cy="55311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46111B0-3922-4AFA-8C4F-49FB8F7B306C}"/>
              </a:ext>
            </a:extLst>
          </p:cNvPr>
          <p:cNvSpPr/>
          <p:nvPr/>
        </p:nvSpPr>
        <p:spPr>
          <a:xfrm>
            <a:off x="4572000" y="1904690"/>
            <a:ext cx="255852" cy="3131758"/>
          </a:xfrm>
          <a:prstGeom prst="rightBrace">
            <a:avLst>
              <a:gd name="adj1" fmla="val 8333"/>
              <a:gd name="adj2" fmla="val 7678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ight Brace 477">
            <a:extLst>
              <a:ext uri="{FF2B5EF4-FFF2-40B4-BE49-F238E27FC236}">
                <a16:creationId xmlns:a16="http://schemas.microsoft.com/office/drawing/2014/main" id="{DBCC5EE2-4E9F-4DE6-803A-C25BD0FB4AFA}"/>
              </a:ext>
            </a:extLst>
          </p:cNvPr>
          <p:cNvSpPr/>
          <p:nvPr/>
        </p:nvSpPr>
        <p:spPr>
          <a:xfrm rot="16200000">
            <a:off x="3092912" y="553729"/>
            <a:ext cx="255852" cy="2360840"/>
          </a:xfrm>
          <a:prstGeom prst="rightBrace">
            <a:avLst>
              <a:gd name="adj1" fmla="val 8333"/>
              <a:gd name="adj2" fmla="val 17445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C19C-0616-4EF3-A1B8-4C5120A775D4}"/>
              </a:ext>
            </a:extLst>
          </p:cNvPr>
          <p:cNvSpPr txBox="1"/>
          <p:nvPr/>
        </p:nvSpPr>
        <p:spPr>
          <a:xfrm>
            <a:off x="2641935" y="979707"/>
            <a:ext cx="102303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PTL-M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697F8-C321-4EF4-8A26-6A46EF984BC4}"/>
              </a:ext>
            </a:extLst>
          </p:cNvPr>
          <p:cNvSpPr txBox="1"/>
          <p:nvPr/>
        </p:nvSpPr>
        <p:spPr>
          <a:xfrm>
            <a:off x="4695339" y="4114930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~18.5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C86138DA-7051-4EFA-A857-5052BA0119FD}"/>
              </a:ext>
            </a:extLst>
          </p:cNvPr>
          <p:cNvSpPr txBox="1"/>
          <p:nvPr/>
        </p:nvSpPr>
        <p:spPr>
          <a:xfrm>
            <a:off x="2147770" y="1356221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~12.4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236972C9-6873-4EE5-8FC7-5659B28BA3D6}"/>
              </a:ext>
            </a:extLst>
          </p:cNvPr>
          <p:cNvSpPr/>
          <p:nvPr/>
        </p:nvSpPr>
        <p:spPr>
          <a:xfrm>
            <a:off x="5645744" y="1914188"/>
            <a:ext cx="1242947" cy="16704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(PLT-M)</a:t>
            </a: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C1E51EC4-5859-4ACB-9366-C72E52158162}"/>
              </a:ext>
            </a:extLst>
          </p:cNvPr>
          <p:cNvSpPr/>
          <p:nvPr/>
        </p:nvSpPr>
        <p:spPr>
          <a:xfrm>
            <a:off x="6903173" y="1908202"/>
            <a:ext cx="1242947" cy="16704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02133A44-B715-45BD-9AF7-01F6BAA99B79}"/>
              </a:ext>
            </a:extLst>
          </p:cNvPr>
          <p:cNvSpPr/>
          <p:nvPr/>
        </p:nvSpPr>
        <p:spPr>
          <a:xfrm>
            <a:off x="5645744" y="3599767"/>
            <a:ext cx="1242947" cy="16704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89E7340F-F36E-4130-8249-2E3A5D01ABEF}"/>
              </a:ext>
            </a:extLst>
          </p:cNvPr>
          <p:cNvSpPr/>
          <p:nvPr/>
        </p:nvSpPr>
        <p:spPr>
          <a:xfrm>
            <a:off x="6903173" y="3593781"/>
            <a:ext cx="1242947" cy="16704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4F2BD-497E-4329-914F-F11C77E86AEB}"/>
              </a:ext>
            </a:extLst>
          </p:cNvPr>
          <p:cNvSpPr/>
          <p:nvPr/>
        </p:nvSpPr>
        <p:spPr>
          <a:xfrm>
            <a:off x="5602646" y="1875029"/>
            <a:ext cx="2646296" cy="299615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Reticle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5EC8D-79B7-4032-822A-36FB123BE5D6}"/>
              </a:ext>
            </a:extLst>
          </p:cNvPr>
          <p:cNvSpPr txBox="1"/>
          <p:nvPr/>
        </p:nvSpPr>
        <p:spPr>
          <a:xfrm>
            <a:off x="6411479" y="1481077"/>
            <a:ext cx="96051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26mm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2B127D02-979A-45C0-B93A-CCE25A22D70E}"/>
              </a:ext>
            </a:extLst>
          </p:cNvPr>
          <p:cNvSpPr txBox="1"/>
          <p:nvPr/>
        </p:nvSpPr>
        <p:spPr>
          <a:xfrm rot="16200000">
            <a:off x="4928336" y="3242512"/>
            <a:ext cx="96051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33mm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5852B607-1AC1-4451-AF27-8B59445DB7D9}"/>
              </a:ext>
            </a:extLst>
          </p:cNvPr>
          <p:cNvSpPr txBox="1"/>
          <p:nvPr/>
        </p:nvSpPr>
        <p:spPr>
          <a:xfrm>
            <a:off x="4969641" y="5352130"/>
            <a:ext cx="3969620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Full-Si Interposer has low LFU on p1222; PX+ exceeds reticle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AC747CF2-4494-4FCC-B3CB-C0EC99EB085F}"/>
              </a:ext>
            </a:extLst>
          </p:cNvPr>
          <p:cNvSpPr/>
          <p:nvPr/>
        </p:nvSpPr>
        <p:spPr>
          <a:xfrm>
            <a:off x="9012107" y="652379"/>
            <a:ext cx="2360841" cy="59008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P1222 Interposer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C91AE330-6128-43FB-AE6A-E6F0F1DB7223}"/>
              </a:ext>
            </a:extLst>
          </p:cNvPr>
          <p:cNvSpPr>
            <a:spLocks/>
          </p:cNvSpPr>
          <p:nvPr/>
        </p:nvSpPr>
        <p:spPr>
          <a:xfrm>
            <a:off x="9142117" y="5134054"/>
            <a:ext cx="2157984" cy="1362456"/>
          </a:xfrm>
          <a:prstGeom prst="rect">
            <a:avLst/>
          </a:prstGeom>
          <a:solidFill>
            <a:srgbClr val="C0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GPU N3E ~12.1x8.3 </a:t>
            </a: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26D11A52-17BF-4FD0-8F10-C6B0DAB1496D}"/>
              </a:ext>
            </a:extLst>
          </p:cNvPr>
          <p:cNvSpPr>
            <a:spLocks/>
          </p:cNvSpPr>
          <p:nvPr/>
        </p:nvSpPr>
        <p:spPr>
          <a:xfrm>
            <a:off x="9864493" y="715824"/>
            <a:ext cx="1435608" cy="4389120"/>
          </a:xfrm>
          <a:prstGeom prst="rect">
            <a:avLst/>
          </a:prstGeom>
          <a:solidFill>
            <a:srgbClr val="CCE0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18A 8.1x24.9 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5B3EA6BF-DEDF-4215-BA36-0330521F4B66}"/>
              </a:ext>
            </a:extLst>
          </p:cNvPr>
          <p:cNvSpPr>
            <a:spLocks/>
          </p:cNvSpPr>
          <p:nvPr/>
        </p:nvSpPr>
        <p:spPr>
          <a:xfrm rot="5400000">
            <a:off x="8106890" y="3373320"/>
            <a:ext cx="2752344" cy="708253"/>
          </a:xfrm>
          <a:prstGeom prst="rect">
            <a:avLst/>
          </a:prstGeom>
          <a:solidFill>
            <a:srgbClr val="C0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SOC N6 17.2x4.1 </a:t>
            </a:r>
          </a:p>
        </p:txBody>
      </p:sp>
      <p:sp>
        <p:nvSpPr>
          <p:cNvPr id="500" name="Right Brace 499">
            <a:extLst>
              <a:ext uri="{FF2B5EF4-FFF2-40B4-BE49-F238E27FC236}">
                <a16:creationId xmlns:a16="http://schemas.microsoft.com/office/drawing/2014/main" id="{ED396322-7DAD-4103-A7BC-9AFCEACD18F4}"/>
              </a:ext>
            </a:extLst>
          </p:cNvPr>
          <p:cNvSpPr/>
          <p:nvPr/>
        </p:nvSpPr>
        <p:spPr>
          <a:xfrm>
            <a:off x="11402748" y="652379"/>
            <a:ext cx="255852" cy="5900821"/>
          </a:xfrm>
          <a:prstGeom prst="rightBrace">
            <a:avLst>
              <a:gd name="adj1" fmla="val 8333"/>
              <a:gd name="adj2" fmla="val 7678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ight Brace 500">
            <a:extLst>
              <a:ext uri="{FF2B5EF4-FFF2-40B4-BE49-F238E27FC236}">
                <a16:creationId xmlns:a16="http://schemas.microsoft.com/office/drawing/2014/main" id="{064D90F2-BB0B-4E69-940E-0894013A058C}"/>
              </a:ext>
            </a:extLst>
          </p:cNvPr>
          <p:cNvSpPr/>
          <p:nvPr/>
        </p:nvSpPr>
        <p:spPr>
          <a:xfrm rot="16200000">
            <a:off x="10064602" y="-676810"/>
            <a:ext cx="255852" cy="2360840"/>
          </a:xfrm>
          <a:prstGeom prst="rightBrace">
            <a:avLst>
              <a:gd name="adj1" fmla="val 8333"/>
              <a:gd name="adj2" fmla="val 8424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A8A03706-E42E-4A77-ADA3-BE790D3DA15A}"/>
              </a:ext>
            </a:extLst>
          </p:cNvPr>
          <p:cNvSpPr txBox="1"/>
          <p:nvPr/>
        </p:nvSpPr>
        <p:spPr>
          <a:xfrm>
            <a:off x="9254936" y="979707"/>
            <a:ext cx="177484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PTL-PX/PX+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8E7D2E86-49F2-4990-B66A-07DCAC30EE2C}"/>
              </a:ext>
            </a:extLst>
          </p:cNvPr>
          <p:cNvSpPr txBox="1"/>
          <p:nvPr/>
        </p:nvSpPr>
        <p:spPr>
          <a:xfrm>
            <a:off x="11623817" y="5050713"/>
            <a:ext cx="423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~33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6BEC8261-44F6-4743-8850-F4D61016BBE0}"/>
              </a:ext>
            </a:extLst>
          </p:cNvPr>
          <p:cNvSpPr txBox="1"/>
          <p:nvPr/>
        </p:nvSpPr>
        <p:spPr>
          <a:xfrm>
            <a:off x="10711556" y="135258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~12.4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B3A280F1-FF99-4C75-BD22-67804D73F8F3}"/>
              </a:ext>
            </a:extLst>
          </p:cNvPr>
          <p:cNvSpPr>
            <a:spLocks/>
          </p:cNvSpPr>
          <p:nvPr/>
        </p:nvSpPr>
        <p:spPr>
          <a:xfrm>
            <a:off x="9152474" y="5145982"/>
            <a:ext cx="2157984" cy="244144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PX+: GPU N3E ~12.1x14.9 </a:t>
            </a:r>
          </a:p>
        </p:txBody>
      </p:sp>
    </p:spTree>
    <p:extLst>
      <p:ext uri="{BB962C8B-B14F-4D97-AF65-F5344CB8AC3E}">
        <p14:creationId xmlns:p14="http://schemas.microsoft.com/office/powerpoint/2010/main" val="193048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3407-5A73-7341-942A-1ABE0562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0750" indent="-920750"/>
            <a:r>
              <a:rPr lang="en-US" dirty="0"/>
              <a:t>Call of Duty – </a:t>
            </a:r>
            <a:br>
              <a:rPr lang="en-US" dirty="0"/>
            </a:br>
            <a:r>
              <a:rPr lang="en-US" dirty="0"/>
              <a:t>Dual Drive for CCG 2024~2025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95DD-832E-054C-8971-693C99775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524001"/>
            <a:ext cx="10363200" cy="2882900"/>
          </a:xfrm>
        </p:spPr>
        <p:txBody>
          <a:bodyPr/>
          <a:lstStyle/>
          <a:p>
            <a:r>
              <a:rPr lang="en-US" dirty="0"/>
              <a:t>Dual Drive Initiative 1: N6 SRAM for ADM</a:t>
            </a:r>
          </a:p>
          <a:p>
            <a:r>
              <a:rPr lang="en-US" dirty="0"/>
              <a:t>Dual Drive Initiative 2: ODI-like OSAT 3C for </a:t>
            </a:r>
            <a:r>
              <a:rPr lang="en-US" dirty="0" err="1"/>
              <a:t>Foveros</a:t>
            </a:r>
            <a:endParaRPr lang="en-US" dirty="0"/>
          </a:p>
          <a:p>
            <a:r>
              <a:rPr lang="en-US" dirty="0"/>
              <a:t>Dual Drive Initiative 3: DTC (and beyond) for </a:t>
            </a:r>
            <a:r>
              <a:rPr lang="en-US" dirty="0" err="1"/>
              <a:t>MiM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5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F5EC-E7C4-9C4A-94E2-4FF71ED4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InFO</a:t>
            </a:r>
            <a:r>
              <a:rPr lang="en-US" sz="2800" dirty="0"/>
              <a:t>-LSI Mockup Flow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16A07B-106D-CA4D-991E-F1ADA047A596}"/>
              </a:ext>
            </a:extLst>
          </p:cNvPr>
          <p:cNvGrpSpPr/>
          <p:nvPr/>
        </p:nvGrpSpPr>
        <p:grpSpPr>
          <a:xfrm>
            <a:off x="1600200" y="1202670"/>
            <a:ext cx="3645217" cy="3725980"/>
            <a:chOff x="4115223" y="152400"/>
            <a:chExt cx="3645217" cy="37259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E0A35D-280D-4644-8C57-7263F656C471}"/>
                </a:ext>
              </a:extLst>
            </p:cNvPr>
            <p:cNvSpPr/>
            <p:nvPr/>
          </p:nvSpPr>
          <p:spPr>
            <a:xfrm>
              <a:off x="4930698" y="1922628"/>
              <a:ext cx="2133599" cy="13004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N6 Memory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FE57E-49EC-B843-967F-53C0DE9DD2D9}"/>
                </a:ext>
              </a:extLst>
            </p:cNvPr>
            <p:cNvSpPr/>
            <p:nvPr/>
          </p:nvSpPr>
          <p:spPr>
            <a:xfrm>
              <a:off x="5132563" y="824587"/>
              <a:ext cx="1435608" cy="75016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AD55EE-73E7-554F-9183-5283E61E5FA3}"/>
                </a:ext>
              </a:extLst>
            </p:cNvPr>
            <p:cNvSpPr/>
            <p:nvPr/>
          </p:nvSpPr>
          <p:spPr>
            <a:xfrm>
              <a:off x="4419600" y="1165695"/>
              <a:ext cx="1399032" cy="2450592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3ED1FB-2EA5-8241-8A00-4622EDE0639D}"/>
                </a:ext>
              </a:extLst>
            </p:cNvPr>
            <p:cNvSpPr/>
            <p:nvPr/>
          </p:nvSpPr>
          <p:spPr>
            <a:xfrm>
              <a:off x="5997498" y="1165695"/>
              <a:ext cx="1435608" cy="2450592"/>
            </a:xfrm>
            <a:prstGeom prst="rect">
              <a:avLst/>
            </a:prstGeom>
            <a:solidFill>
              <a:srgbClr val="CCE0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1D18E8-912C-6F48-B95C-FF0D89FE5FD7}"/>
                </a:ext>
              </a:extLst>
            </p:cNvPr>
            <p:cNvSpPr/>
            <p:nvPr/>
          </p:nvSpPr>
          <p:spPr>
            <a:xfrm>
              <a:off x="4835652" y="415528"/>
              <a:ext cx="1965960" cy="621792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98DB99-2C65-2345-AF19-DDC6C4B99817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175095"/>
              <a:ext cx="0" cy="36576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678F2D-1203-6447-9493-1A6F140F6925}"/>
                </a:ext>
              </a:extLst>
            </p:cNvPr>
            <p:cNvSpPr txBox="1"/>
            <p:nvPr/>
          </p:nvSpPr>
          <p:spPr>
            <a:xfrm>
              <a:off x="5320923" y="1524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DFCE08-E47E-A24E-9A4D-6E49EAE8FB7F}"/>
                </a:ext>
              </a:extLst>
            </p:cNvPr>
            <p:cNvSpPr txBox="1"/>
            <p:nvPr/>
          </p:nvSpPr>
          <p:spPr>
            <a:xfrm>
              <a:off x="5312954" y="3570603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E7AF5A-4A22-2944-A207-54F1E88BA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2722621"/>
              <a:ext cx="35052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812D93-32AF-2347-B94E-91CBBA7F60A1}"/>
                </a:ext>
              </a:extLst>
            </p:cNvPr>
            <p:cNvSpPr txBox="1"/>
            <p:nvPr/>
          </p:nvSpPr>
          <p:spPr>
            <a:xfrm>
              <a:off x="4115223" y="2431214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7911AE-EF8A-874E-B0E0-CE1A393009CB}"/>
                </a:ext>
              </a:extLst>
            </p:cNvPr>
            <p:cNvSpPr txBox="1"/>
            <p:nvPr/>
          </p:nvSpPr>
          <p:spPr>
            <a:xfrm>
              <a:off x="7433106" y="2431214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A37DB8-1AEB-F445-8978-8E937F72FC6F}"/>
              </a:ext>
            </a:extLst>
          </p:cNvPr>
          <p:cNvGrpSpPr/>
          <p:nvPr/>
        </p:nvGrpSpPr>
        <p:grpSpPr>
          <a:xfrm rot="5400000">
            <a:off x="-1001433" y="2550604"/>
            <a:ext cx="3902731" cy="1206861"/>
            <a:chOff x="1741472" y="5247497"/>
            <a:chExt cx="3902731" cy="12068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ED3E5AA-BAF7-9044-9BC0-0F85F1D3818E}"/>
                </a:ext>
              </a:extLst>
            </p:cNvPr>
            <p:cNvGrpSpPr/>
            <p:nvPr/>
          </p:nvGrpSpPr>
          <p:grpSpPr>
            <a:xfrm>
              <a:off x="5128956" y="5796302"/>
              <a:ext cx="182881" cy="425642"/>
              <a:chOff x="6671104" y="5584913"/>
              <a:chExt cx="182881" cy="425642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66950053-813A-F749-A0F6-36F1940D9A7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393A51C8-4F2B-CF4C-92B9-3DAADF2519C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C5D479C4-D325-D64C-B057-1EEB787BFED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4003399E-F2E9-B344-9B7F-9BDA86AD93D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5" name="Rounded Rectangle 254">
                <a:extLst>
                  <a:ext uri="{FF2B5EF4-FFF2-40B4-BE49-F238E27FC236}">
                    <a16:creationId xmlns:a16="http://schemas.microsoft.com/office/drawing/2014/main" id="{E9F86646-7217-1649-9B2D-5163555BCBA0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E282D58-6A50-2C44-B665-65F9479555FC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D454F17-7ACB-AD47-A0B5-58A7CB7BAD7F}"/>
                </a:ext>
              </a:extLst>
            </p:cNvPr>
            <p:cNvGrpSpPr/>
            <p:nvPr/>
          </p:nvGrpSpPr>
          <p:grpSpPr>
            <a:xfrm>
              <a:off x="4934442" y="5791937"/>
              <a:ext cx="182881" cy="425642"/>
              <a:chOff x="6671104" y="5584913"/>
              <a:chExt cx="182881" cy="425642"/>
            </a:xfrm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25C0A96-BC21-F44E-A3EC-F545E0C75D4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E678C823-55CC-B948-A53E-2453F551274F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4B7C4134-2BA9-AD4E-9EA1-054999232DC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28D45B4F-362C-DE43-AC07-E5CDCCD0983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E60EFEC9-3D0B-184A-A58F-D56A9EF3708C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F4606F65-A880-B845-A0FA-E6C620DFC3D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31BA95-A4E3-E54F-ABCB-9361B0D43F93}"/>
                </a:ext>
              </a:extLst>
            </p:cNvPr>
            <p:cNvGrpSpPr/>
            <p:nvPr/>
          </p:nvGrpSpPr>
          <p:grpSpPr>
            <a:xfrm>
              <a:off x="3703787" y="5911427"/>
              <a:ext cx="192991" cy="303276"/>
              <a:chOff x="7274609" y="5706308"/>
              <a:chExt cx="192991" cy="303276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E681C3F7-F962-4843-B0C8-41578107D97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02D45A55-53AE-6C43-9405-26DA37736E5A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84A7FB21-E7A9-7447-8AD8-B3B6969C42B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566E1F4B-C10C-4D4A-A9CB-D478A05443C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C1C5E7DE-BBC7-ED4E-B4C1-09D64DBA98A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2C066E-2F56-AC41-AF96-2004811AAE2A}"/>
                </a:ext>
              </a:extLst>
            </p:cNvPr>
            <p:cNvGrpSpPr/>
            <p:nvPr/>
          </p:nvGrpSpPr>
          <p:grpSpPr>
            <a:xfrm>
              <a:off x="4466610" y="5915898"/>
              <a:ext cx="192991" cy="303276"/>
              <a:chOff x="7274609" y="5706308"/>
              <a:chExt cx="192991" cy="303276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CD1C05CE-B1F1-8942-BB8E-49000792BF35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9D306FDB-9ECC-314B-B203-05EACDFA910C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74FC4965-AA6A-9243-8EC2-C4ACC4786C5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B59DB5E-8AB9-C74E-BE65-646EED24B38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2E1AEFD8-4B9D-BF4D-B5AE-B10113ED41C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2AB243-8016-A645-A752-39F36F4612B5}"/>
                </a:ext>
              </a:extLst>
            </p:cNvPr>
            <p:cNvGrpSpPr/>
            <p:nvPr/>
          </p:nvGrpSpPr>
          <p:grpSpPr>
            <a:xfrm>
              <a:off x="4680559" y="5910912"/>
              <a:ext cx="192991" cy="303276"/>
              <a:chOff x="7274609" y="5706308"/>
              <a:chExt cx="192991" cy="303276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45C30498-047B-AA40-A9D9-FA8B4B0C73C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BFB53548-1A95-7843-9096-4D56DFDD8DB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25B48557-6305-E54E-ADB5-034DDA44EC7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F9534097-7347-5A4E-A4F2-E4D462427C7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4" name="Rounded Rectangle 233">
                <a:extLst>
                  <a:ext uri="{FF2B5EF4-FFF2-40B4-BE49-F238E27FC236}">
                    <a16:creationId xmlns:a16="http://schemas.microsoft.com/office/drawing/2014/main" id="{D0259341-88D8-664F-8827-0665E06709DB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A0ED3EE-EDFE-2B41-A7AF-59A50D1FE58F}"/>
                </a:ext>
              </a:extLst>
            </p:cNvPr>
            <p:cNvGrpSpPr/>
            <p:nvPr/>
          </p:nvGrpSpPr>
          <p:grpSpPr>
            <a:xfrm>
              <a:off x="3265848" y="5795760"/>
              <a:ext cx="182881" cy="425642"/>
              <a:chOff x="6671104" y="5584913"/>
              <a:chExt cx="182881" cy="425642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C22C6DFC-3AF5-3D41-855E-0A8B01E81A70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9D8883A-51BA-C84C-8F7F-75F4A566411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B67069F3-DDD1-2A46-A509-C6FE6ED612C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B31CDA71-ABD1-D843-BDFD-C7C4120E7EC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EF5D7982-108E-6846-B3BE-8C6A8ABC0BDC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AB752333-2165-2E45-96A1-2DC0D985362B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17C3921-4DBC-8D49-B47A-0429255C297B}"/>
                </a:ext>
              </a:extLst>
            </p:cNvPr>
            <p:cNvGrpSpPr/>
            <p:nvPr/>
          </p:nvGrpSpPr>
          <p:grpSpPr>
            <a:xfrm>
              <a:off x="3071334" y="5791395"/>
              <a:ext cx="182881" cy="425642"/>
              <a:chOff x="6671104" y="5584913"/>
              <a:chExt cx="182881" cy="425642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4849CAB4-9BF6-B34C-BD69-0BACA032849C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88BAD909-C9C0-9F4A-8E39-B58E14120F94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39433C6B-AF4A-C547-B056-6F1CEA7DF67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B7EFEB0-8CFA-EC4F-9761-8392CE245AE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2" name="Rounded Rectangle 221">
                <a:extLst>
                  <a:ext uri="{FF2B5EF4-FFF2-40B4-BE49-F238E27FC236}">
                    <a16:creationId xmlns:a16="http://schemas.microsoft.com/office/drawing/2014/main" id="{8F9EBF54-60FA-C54D-8168-6B0EF259FE37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F984570F-EDD7-8441-AC9F-834054958E0F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301261B-D84D-9449-AF23-D10DF3D0A98A}"/>
                </a:ext>
              </a:extLst>
            </p:cNvPr>
            <p:cNvGrpSpPr/>
            <p:nvPr/>
          </p:nvGrpSpPr>
          <p:grpSpPr>
            <a:xfrm>
              <a:off x="2230702" y="5792877"/>
              <a:ext cx="182881" cy="425642"/>
              <a:chOff x="6671104" y="5584913"/>
              <a:chExt cx="182881" cy="425642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97AEA06-E81F-2547-82AA-EF39A079B2A5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3FD26EF2-FABE-7543-AE21-45E19F777B0F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A72836F5-8DF8-F348-B0F5-7643A7647B6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F88B979F-05EF-EA48-8378-34E8259B2CA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6" name="Rounded Rectangle 215">
                <a:extLst>
                  <a:ext uri="{FF2B5EF4-FFF2-40B4-BE49-F238E27FC236}">
                    <a16:creationId xmlns:a16="http://schemas.microsoft.com/office/drawing/2014/main" id="{43652488-E9B2-1544-BB81-A8D58214249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C36D69C-E2E3-534B-B3A7-304B2E043409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44958FA-3F69-C643-9B8D-75DB3F16313D}"/>
                </a:ext>
              </a:extLst>
            </p:cNvPr>
            <p:cNvGrpSpPr/>
            <p:nvPr/>
          </p:nvGrpSpPr>
          <p:grpSpPr>
            <a:xfrm>
              <a:off x="2036188" y="5788512"/>
              <a:ext cx="182881" cy="425642"/>
              <a:chOff x="6671104" y="5584913"/>
              <a:chExt cx="182881" cy="425642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D234848-B720-544F-AD80-E73337B8D27E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433B7B89-3233-DD47-8765-F1DD774D9046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42B01A09-B640-2A43-9947-B79B779FAFF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2B5BFEE-456B-2948-879A-654A8F9A432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0" name="Rounded Rectangle 209">
                <a:extLst>
                  <a:ext uri="{FF2B5EF4-FFF2-40B4-BE49-F238E27FC236}">
                    <a16:creationId xmlns:a16="http://schemas.microsoft.com/office/drawing/2014/main" id="{5E2ADE9B-A0CE-7846-9F0B-47B2D4BDDF0E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6DA1BE79-8867-E549-971D-8555690D785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7BD4127-BEDB-724C-8E63-FFA61117A101}"/>
                </a:ext>
              </a:extLst>
            </p:cNvPr>
            <p:cNvGrpSpPr/>
            <p:nvPr/>
          </p:nvGrpSpPr>
          <p:grpSpPr>
            <a:xfrm>
              <a:off x="3489838" y="5916413"/>
              <a:ext cx="192991" cy="303276"/>
              <a:chOff x="7274609" y="5706308"/>
              <a:chExt cx="192991" cy="303276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2ED7C61D-5BD9-EA40-8F56-EA9EF09EABA1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1C67A3DB-2FF6-7043-9B4D-5B7208EBA602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4023EF4A-31D5-E149-B3CC-0C7DFA437B5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B04D5A4B-0F2D-A149-B9E5-9EEF6C745C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Rounded Rectangle 204">
                <a:extLst>
                  <a:ext uri="{FF2B5EF4-FFF2-40B4-BE49-F238E27FC236}">
                    <a16:creationId xmlns:a16="http://schemas.microsoft.com/office/drawing/2014/main" id="{1CC6AA70-737C-3F4A-A44C-5C3293149C4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9B2EB6-A01C-7B49-9AA8-1C77E96EDB7E}"/>
                </a:ext>
              </a:extLst>
            </p:cNvPr>
            <p:cNvCxnSpPr>
              <a:cxnSpLocks/>
            </p:cNvCxnSpPr>
            <p:nvPr/>
          </p:nvCxnSpPr>
          <p:spPr>
            <a:xfrm>
              <a:off x="1839082" y="6377271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360E2B-D872-2A41-9DB4-2D35F479C8A2}"/>
                </a:ext>
              </a:extLst>
            </p:cNvPr>
            <p:cNvSpPr txBox="1"/>
            <p:nvPr/>
          </p:nvSpPr>
          <p:spPr>
            <a:xfrm rot="16200000">
              <a:off x="1750930" y="6139588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EA2E18-97F5-2E44-ADE8-FF2D4EB00D7C}"/>
                </a:ext>
              </a:extLst>
            </p:cNvPr>
            <p:cNvSpPr txBox="1"/>
            <p:nvPr/>
          </p:nvSpPr>
          <p:spPr>
            <a:xfrm rot="16200000">
              <a:off x="5278528" y="6136001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858C00-7A4A-D047-9F38-ACEFA0D07297}"/>
                </a:ext>
              </a:extLst>
            </p:cNvPr>
            <p:cNvSpPr/>
            <p:nvPr/>
          </p:nvSpPr>
          <p:spPr>
            <a:xfrm>
              <a:off x="2036584" y="5247497"/>
              <a:ext cx="62179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9D8FB8-AB67-1D41-A6E4-F1C67A04D9FE}"/>
                </a:ext>
              </a:extLst>
            </p:cNvPr>
            <p:cNvSpPr/>
            <p:nvPr/>
          </p:nvSpPr>
          <p:spPr>
            <a:xfrm>
              <a:off x="2864675" y="5249535"/>
              <a:ext cx="2450592" cy="355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DC63B7-CEC7-0142-A900-77A49F0FF46C}"/>
                </a:ext>
              </a:extLst>
            </p:cNvPr>
            <p:cNvSpPr/>
            <p:nvPr/>
          </p:nvSpPr>
          <p:spPr>
            <a:xfrm>
              <a:off x="2024021" y="5651871"/>
              <a:ext cx="62179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BBA9FB-6821-9F44-AE54-AA9473D3BD1E}"/>
                </a:ext>
              </a:extLst>
            </p:cNvPr>
            <p:cNvSpPr/>
            <p:nvPr/>
          </p:nvSpPr>
          <p:spPr>
            <a:xfrm>
              <a:off x="2864385" y="5651871"/>
              <a:ext cx="245059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B9C3762-C8BD-4A4E-A46C-FB039AC3566C}"/>
                </a:ext>
              </a:extLst>
            </p:cNvPr>
            <p:cNvSpPr/>
            <p:nvPr/>
          </p:nvSpPr>
          <p:spPr>
            <a:xfrm>
              <a:off x="2426293" y="5889758"/>
              <a:ext cx="621792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2B1ABB-E2D4-DC4F-9469-74A6ED701139}"/>
                </a:ext>
              </a:extLst>
            </p:cNvPr>
            <p:cNvSpPr/>
            <p:nvPr/>
          </p:nvSpPr>
          <p:spPr>
            <a:xfrm>
              <a:off x="3488753" y="5919943"/>
              <a:ext cx="142163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SRAM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9CD07E-C774-4E40-A071-40684F0E265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021" y="5615295"/>
              <a:ext cx="630936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9A154C9-071B-1441-B75D-B4AA4172B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4614" y="5615295"/>
              <a:ext cx="2460363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880170-9982-4E4B-8CFE-F5F54A8F287D}"/>
                </a:ext>
              </a:extLst>
            </p:cNvPr>
            <p:cNvGrpSpPr/>
            <p:nvPr/>
          </p:nvGrpSpPr>
          <p:grpSpPr>
            <a:xfrm>
              <a:off x="3489393" y="5790395"/>
              <a:ext cx="376078" cy="70185"/>
              <a:chOff x="8056188" y="5806349"/>
              <a:chExt cx="574030" cy="119279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C2CA5749-E2AA-F042-9234-E27654595D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A6A2C28A-5DD3-A845-87CB-2C413B201C74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2EA32B4A-3DD1-4A48-B318-542B6300908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2524E27C-A2A0-2040-80DB-5F87135BC44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D7F66B5F-3930-5E46-A00E-A301300C0C29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7401D838-BD51-2040-AE70-6CEF102AC5D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FA38FBAC-712E-2345-93E4-A11F39DD5B9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C08D8618-1C0A-9646-B2B5-3DA8327D5F70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C5FADF2A-8F92-D94F-B7D8-3594F2E07E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8BA76085-394D-D440-BD23-9E7C383ABCC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2115348F-B31E-C344-A2F4-503111F85C52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6B2E2B4A-D912-964E-A379-99CCF946EAA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6EA35C1A-F043-E74D-A8B5-0221A08ECFE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1D8AA971-8347-8F4F-9E05-BBE24F98A0C5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8928304A-C864-3442-B068-F09E686F31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83D8CE51-B721-A94C-B358-F9978BF186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E8CCBA8A-7178-B64B-8EC1-1B9D05657D3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0A7208E5-7E4E-7745-97EA-D1747B1FC5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32BA89E3-E22E-604B-9B8D-A42B339131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0B1B9252-BD36-5A41-A569-CB68DFD05D6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A5999429-465D-BC45-8B40-EEB4AD2369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2EFF770E-4E1A-A64D-B3F4-F52C0D05A6B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EE6864F2-3D6C-6E4F-ADB3-7C929CB09154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15FA5B46-8C05-F743-B860-3B8260956F2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16E8FCBD-61B3-EF42-AB68-ED101E7A765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FD3BE35B-3765-1145-9C7E-12CAA6022D4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50CD82B9-0D73-DD4D-AC0F-71979FB20885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A2067FB-C993-E345-8952-B8A05E5A5C3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9C7F49C0-19EA-9045-B215-5F9531307B7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DCE8A48A-1356-9040-9AED-C347F6C48517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29E405B0-7228-1845-8DBA-BF94F276B40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020B4DF6-F541-4748-A05F-06148120DDB5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2556B7D4-043B-BC43-BD5E-32717C648952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913F5BAA-5046-8E4E-95E1-52EF5902E3BE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3401DB9-F5A6-624F-B609-1C514DBB54FA}"/>
                </a:ext>
              </a:extLst>
            </p:cNvPr>
            <p:cNvGrpSpPr/>
            <p:nvPr/>
          </p:nvGrpSpPr>
          <p:grpSpPr>
            <a:xfrm>
              <a:off x="3878636" y="5790396"/>
              <a:ext cx="376078" cy="70185"/>
              <a:chOff x="8056188" y="5806349"/>
              <a:chExt cx="574030" cy="119279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E658CA3-7244-6D41-88F3-CFB9F296C8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5B9CA609-4990-B445-82BF-3ABC0FE1B24D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A9A0E17A-EA35-F246-9234-4E466F7A72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63855CD8-BCEB-AB4C-AA38-2CFF13A7EE3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46494CDD-C571-EA47-8521-683B12A66B10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47C454E8-163D-264B-A93C-58750EECD18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07B6F71-9E65-9F40-8D8F-214B938242F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B005C266-3F99-114A-A002-7DA6D9A4EF2E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2457835C-679A-E045-B00D-0DDC39AC782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345DF133-D7A5-134E-A5BB-2C78BB07DE5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B8FBDBAF-3603-2647-A65C-F113D4D87B0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831A15E4-03BD-4E47-BF3E-2FCC4067CCE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D7416F84-54AF-954C-A804-34F64D657B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AF6B50E3-4644-7E44-AE81-636B7CE7F993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D7240FFB-F65A-D943-ABE3-C28CDC9CFAD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7E86DE8D-1435-E547-B5B9-5D1E0D9B58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F1DEA0B6-B4F8-AC4D-8F97-031568F85A0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4615802F-BE8B-844F-9002-CDE56377F59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D7455CCB-E595-434D-A8D5-0C23616316F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FAFA2504-3552-584E-A0B6-445A788BE9F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73AA3B77-B096-CC4F-8653-53832D4E8F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FBB20A6-0B0E-4D46-A0BF-AC7966A62C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4CC3BBE7-2001-5E4D-91F2-B592D480CDC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E414B141-FAFD-FD4D-B482-E473EA7152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91175C28-93CF-3943-B826-4602FA17C1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D1170CA-A888-284F-878D-648137B29599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3B1E039B-1B51-4E42-906E-7C3636297F7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532FF5DB-6E3B-8D44-977E-A75936C4CC7A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ADBFE325-8C28-8E49-BAE6-DF40300850CF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73503BE-FDFF-6F42-9170-368F73440777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C081E824-19C0-1F4B-B9CA-0EBC5EB3374E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A7BAFBE8-FE29-4D49-BA98-D4703C591368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7261BE6-F019-0147-90CB-B40541982139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BBFD621-3E0A-9047-AE13-4ACC5BC77FDE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F6517B9-5A58-4044-B106-BF0ADA566888}"/>
                </a:ext>
              </a:extLst>
            </p:cNvPr>
            <p:cNvGrpSpPr/>
            <p:nvPr/>
          </p:nvGrpSpPr>
          <p:grpSpPr>
            <a:xfrm>
              <a:off x="4273782" y="5790396"/>
              <a:ext cx="376078" cy="70185"/>
              <a:chOff x="8056188" y="5806349"/>
              <a:chExt cx="574030" cy="119279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E3BACA0-77AF-8543-B00A-6F1237E470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42DF71BA-46A2-184E-8800-5B079A7A28D8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AF9E1CB0-D723-D14C-8242-0ACF494363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F905DF7E-3449-E64E-9263-6EFFA24729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C82369A6-85E1-A445-9E4E-0008134867DE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5F5CA415-9ECF-C744-82D7-076D33B316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29301D5C-AEB8-9A4E-BC9E-82530402B49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AC0B3F4C-81DE-944C-A556-321ECD7759D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98DA694B-EE78-4C47-9713-078B998CB0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B7E5E07A-DEC7-B245-9315-4A247FBACF6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93122678-4BB1-FD4E-8C99-EAAEF28FC832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18A655C3-15A3-1848-A50B-0D0A9456C3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02F5655D-9798-7F4F-B360-55148E1C77B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B727BCFD-4C69-C949-B68A-81C4AEE787A5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C17DF3A4-C56B-E24E-85FA-3A4D0D6885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4A63A5A7-09DA-1940-83F7-FB34AD412E4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22E96B59-7CBF-534A-B841-63C72435185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97A30BB9-6A39-E945-A0AB-2AEFA6B41AA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FD4D97EF-DE35-414C-B799-57F14AC3D2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3381F7A-49BB-C443-9367-0F58B5C32A3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B8949C31-3374-9A45-BF4D-409D4254D2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D5DC2C3-A29A-EA4C-8C41-94C2BE6F0D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769A5253-E6AC-BB47-ACCB-8F3C28E5064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859C8F43-439B-B54D-A7B2-B9447A4B117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AA7C619D-ECA6-1C42-ADDB-336AB07DB2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765B2F0-7B0D-0E47-B2AB-1A7F94E4B3C7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E2ADF22-7E58-464F-B32F-94C9A9990E73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FA18DF4-9C4A-2647-8B2A-0318BF90C04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530AB14-D4A0-9B46-98A0-5A6B18E80A07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2597A1E9-864D-8243-8C23-99FB4164C506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08AF028-C2B9-CD4A-BE06-E859FC831E3F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195334C-CD99-9D42-8013-0E6E394C96F9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77CCD10-A890-0846-838E-C2A74C922B8A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0CDC437-396D-AE4A-B629-48C42F6ACFF5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FB18A5B-D7A4-204B-B445-8F18B0A82C56}"/>
                </a:ext>
              </a:extLst>
            </p:cNvPr>
            <p:cNvGrpSpPr/>
            <p:nvPr/>
          </p:nvGrpSpPr>
          <p:grpSpPr>
            <a:xfrm>
              <a:off x="2418919" y="5790739"/>
              <a:ext cx="180640" cy="64450"/>
              <a:chOff x="2361026" y="5698040"/>
              <a:chExt cx="180640" cy="64450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45EFCCF-5855-C64A-BA75-206C332DFF03}"/>
                  </a:ext>
                </a:extLst>
              </p:cNvPr>
              <p:cNvGrpSpPr/>
              <p:nvPr/>
            </p:nvGrpSpPr>
            <p:grpSpPr>
              <a:xfrm>
                <a:off x="2361026" y="5699180"/>
                <a:ext cx="29953" cy="63026"/>
                <a:chOff x="1752599" y="1478865"/>
                <a:chExt cx="92009" cy="215565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105BF003-BE5F-2C4A-BEE8-04E76AA33265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6CC4163-5D5C-2246-A828-4E56AAA32B1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8F4CF947-1864-0E4E-86E3-1CDF890A2359}"/>
                  </a:ext>
                </a:extLst>
              </p:cNvPr>
              <p:cNvGrpSpPr/>
              <p:nvPr/>
            </p:nvGrpSpPr>
            <p:grpSpPr>
              <a:xfrm>
                <a:off x="2410639" y="5699179"/>
                <a:ext cx="29953" cy="63311"/>
                <a:chOff x="1752599" y="1477891"/>
                <a:chExt cx="92009" cy="216539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E45A8DA-475E-D94B-AB4F-10553A851F60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0469B39-7C14-5B42-8905-AAE8850B747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A7CAD066-5494-1C43-BAAF-401DE4FEDE83}"/>
                  </a:ext>
                </a:extLst>
              </p:cNvPr>
              <p:cNvGrpSpPr/>
              <p:nvPr/>
            </p:nvGrpSpPr>
            <p:grpSpPr>
              <a:xfrm>
                <a:off x="2459592" y="5702974"/>
                <a:ext cx="29953" cy="58444"/>
                <a:chOff x="1752599" y="1494537"/>
                <a:chExt cx="92009" cy="199893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1156F592-D9FF-0F44-B408-F7C71D99A203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A6EABCDF-7835-4B43-8E49-F91C63932D0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570C562-A48F-544C-99B2-3151763F9A64}"/>
                  </a:ext>
                </a:extLst>
              </p:cNvPr>
              <p:cNvGrpSpPr/>
              <p:nvPr/>
            </p:nvGrpSpPr>
            <p:grpSpPr>
              <a:xfrm>
                <a:off x="2509205" y="5702974"/>
                <a:ext cx="29953" cy="58728"/>
                <a:chOff x="1752599" y="1493567"/>
                <a:chExt cx="92009" cy="200863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46B5E51-29DD-F24F-992B-D06000D44D6F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AF8DC69D-49F1-BB4A-B5E0-57A3DA4BA30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412E935-AE18-984B-BDE7-EEF9A380A8F6}"/>
                  </a:ext>
                </a:extLst>
              </p:cNvPr>
              <p:cNvSpPr/>
              <p:nvPr/>
            </p:nvSpPr>
            <p:spPr>
              <a:xfrm>
                <a:off x="2363719" y="5698829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B5D7324-DC5B-DD40-A78B-5377AA6899DC}"/>
                  </a:ext>
                </a:extLst>
              </p:cNvPr>
              <p:cNvSpPr/>
              <p:nvPr/>
            </p:nvSpPr>
            <p:spPr>
              <a:xfrm>
                <a:off x="2413332" y="5699112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B8B7ED2-46BB-9945-8631-6EE26B42E0BA}"/>
                  </a:ext>
                </a:extLst>
              </p:cNvPr>
              <p:cNvSpPr/>
              <p:nvPr/>
            </p:nvSpPr>
            <p:spPr>
              <a:xfrm>
                <a:off x="2462285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4B06321-A327-3544-A4FF-574ECC4010CF}"/>
                  </a:ext>
                </a:extLst>
              </p:cNvPr>
              <p:cNvSpPr/>
              <p:nvPr/>
            </p:nvSpPr>
            <p:spPr>
              <a:xfrm>
                <a:off x="2511898" y="569832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032AABC-B620-0F48-8465-5052E6F001FE}"/>
                </a:ext>
              </a:extLst>
            </p:cNvPr>
            <p:cNvGrpSpPr/>
            <p:nvPr/>
          </p:nvGrpSpPr>
          <p:grpSpPr>
            <a:xfrm>
              <a:off x="2849975" y="5787726"/>
              <a:ext cx="180640" cy="69901"/>
              <a:chOff x="2556464" y="5692305"/>
              <a:chExt cx="180640" cy="6990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BB536B3-AB01-1E4E-B7F4-AAB4FB1EDCEA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CD7729D5-FED1-A34E-8A8A-ED43C17D46E4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993D0B6-C77B-A247-9A90-A45C61D33F5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42E7158-220F-AE49-A025-F334C4270C0E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4FCBB9B-9D4D-BD42-9BA8-2C7B85A9942C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287BCAC-04E8-3945-AFF5-33016CC0A6A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6541370-712A-2F4C-AAFE-CC065F778832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83359B3-CE50-9646-A67A-69D3E94832E8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713904E-AA8E-CE47-A09D-1946203093D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66B7A42-9B09-5F44-B30A-4A6AF6B72064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9133F88C-49A4-0242-A004-1F997A28CEEA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FB01F59D-1CDF-694D-B5B1-46FA7AE38E4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807608F-CEF9-A341-9731-630EAD0A51CE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E3592E5-335B-C845-84FE-96AFD3E3FBEF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7F32AC9-00F1-2042-874A-6C784EFC0227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1C57AF5-CA6E-454F-98FA-6F6FC743B2E6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CB2D88-5AC9-D74A-A5CF-7BB603E5C5EE}"/>
                </a:ext>
              </a:extLst>
            </p:cNvPr>
            <p:cNvGrpSpPr/>
            <p:nvPr/>
          </p:nvGrpSpPr>
          <p:grpSpPr>
            <a:xfrm>
              <a:off x="4673895" y="5790680"/>
              <a:ext cx="180640" cy="69901"/>
              <a:chOff x="2556464" y="5692305"/>
              <a:chExt cx="180640" cy="69901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A168A50-BD48-884A-9010-F209D11704E4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0B78EBE-5EA8-FA4E-91E9-6076CB303B8B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08ECA10-EF65-1F4A-BAC4-8AD5EB11491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AA34BA7-1A6B-1B42-86F5-474AD82E25E7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193107EA-827E-CA42-B0CA-6B68ECF14F68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BA0E937-A10E-244C-A4EF-E6FD6BADAC3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0F6FCC2-00CC-174D-806C-E52745F5ABBE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C1A04D1-756E-F949-A435-67B0F0BACD31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644332F-55F4-2B49-933B-F92B56F455A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62C6AF5-CC1D-7B43-9C7D-FD6535349A51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E38A1E38-0EFC-9449-B1CA-AF444B4D071D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1615DC0-C572-A049-8530-5A0834222A6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820D673-10CE-9540-88C9-39DB5AC7849B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8E4A295-D420-1A47-8779-380C50767A83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8C9AF09-23DC-4A4E-9E96-D5F237DCA3F5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DD6055E-C686-E148-9E19-D680CC912A39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6ABB918-BB51-3B42-87AA-67E577EDC96A}"/>
                </a:ext>
              </a:extLst>
            </p:cNvPr>
            <p:cNvCxnSpPr>
              <a:cxnSpLocks/>
            </p:cNvCxnSpPr>
            <p:nvPr/>
          </p:nvCxnSpPr>
          <p:spPr>
            <a:xfrm>
              <a:off x="2036584" y="5645134"/>
              <a:ext cx="62179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E1A220-3600-3B41-AE85-4126F855C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8466" y="5636084"/>
              <a:ext cx="2460363" cy="8327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38D230-20B9-8D4F-962B-4AA4667BE1CE}"/>
                </a:ext>
              </a:extLst>
            </p:cNvPr>
            <p:cNvSpPr/>
            <p:nvPr/>
          </p:nvSpPr>
          <p:spPr>
            <a:xfrm>
              <a:off x="2428306" y="5856807"/>
              <a:ext cx="621792" cy="45719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BB752CD-1159-8D41-97AD-28E8699BE13A}"/>
                </a:ext>
              </a:extLst>
            </p:cNvPr>
            <p:cNvSpPr/>
            <p:nvPr/>
          </p:nvSpPr>
          <p:spPr>
            <a:xfrm>
              <a:off x="3488753" y="5856807"/>
              <a:ext cx="1421630" cy="63136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68BEC56-A023-5D47-A2A1-9F3AEDFEAAC3}"/>
              </a:ext>
            </a:extLst>
          </p:cNvPr>
          <p:cNvGrpSpPr/>
          <p:nvPr/>
        </p:nvGrpSpPr>
        <p:grpSpPr>
          <a:xfrm>
            <a:off x="1364526" y="4989511"/>
            <a:ext cx="3893274" cy="1187529"/>
            <a:chOff x="6769847" y="5253192"/>
            <a:chExt cx="3893274" cy="1187529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A6A30837-5EC7-9A43-B343-6DF1F061E3EA}"/>
                </a:ext>
              </a:extLst>
            </p:cNvPr>
            <p:cNvGrpSpPr/>
            <p:nvPr/>
          </p:nvGrpSpPr>
          <p:grpSpPr>
            <a:xfrm>
              <a:off x="7670322" y="5801317"/>
              <a:ext cx="182881" cy="425642"/>
              <a:chOff x="6671104" y="5584913"/>
              <a:chExt cx="182881" cy="425642"/>
            </a:xfrm>
          </p:grpSpPr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8E8037E8-1C6E-CB4F-B88F-A9C776403C0E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5EC9F7A3-0546-9146-AE29-131EC3A905CD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BB6F8013-7356-B943-9FC3-8AFB04851AB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256D0937-66B2-C341-BECE-BD965A37E35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5" name="Rounded Rectangle 424">
                <a:extLst>
                  <a:ext uri="{FF2B5EF4-FFF2-40B4-BE49-F238E27FC236}">
                    <a16:creationId xmlns:a16="http://schemas.microsoft.com/office/drawing/2014/main" id="{AC3B749C-7D52-B947-8940-9305295824A5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9368E55-6672-9D49-A076-DE24A00FB8EE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CAFF2E11-0FE4-2D41-950F-913617D69D64}"/>
                </a:ext>
              </a:extLst>
            </p:cNvPr>
            <p:cNvGrpSpPr/>
            <p:nvPr/>
          </p:nvGrpSpPr>
          <p:grpSpPr>
            <a:xfrm>
              <a:off x="7475808" y="5796952"/>
              <a:ext cx="182881" cy="425642"/>
              <a:chOff x="6671104" y="5584913"/>
              <a:chExt cx="182881" cy="425642"/>
            </a:xfrm>
          </p:grpSpPr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FEDBB824-04C7-6E4D-B65E-EE20FD13B65D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FD67D238-19DC-9748-9757-73D6C61AFF4F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3EAF521E-BAD4-E14A-89B4-7C4CCE09B09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992B9BA7-F4CD-864E-8F81-46060FE14F1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9" name="Rounded Rectangle 418">
                <a:extLst>
                  <a:ext uri="{FF2B5EF4-FFF2-40B4-BE49-F238E27FC236}">
                    <a16:creationId xmlns:a16="http://schemas.microsoft.com/office/drawing/2014/main" id="{6BA98AD7-4A4B-B149-A790-2D516483059F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217A5F9-424A-6D4A-8B39-EB26867B268D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5189CF6-A4F3-8B41-82CD-CB44E6BBE030}"/>
                </a:ext>
              </a:extLst>
            </p:cNvPr>
            <p:cNvGrpSpPr/>
            <p:nvPr/>
          </p:nvGrpSpPr>
          <p:grpSpPr>
            <a:xfrm>
              <a:off x="10161296" y="5798175"/>
              <a:ext cx="182881" cy="425642"/>
              <a:chOff x="6671104" y="5584913"/>
              <a:chExt cx="182881" cy="425642"/>
            </a:xfrm>
          </p:grpSpPr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7A8C688D-538F-1848-AEF7-1D125AC4DB2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BCF3F97E-26C1-6A44-8440-515321BD1D1B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5EE90ABF-81FB-5844-A5DF-762F490C71D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87092787-B90D-3645-9041-6E81505D1EC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3" name="Rounded Rectangle 412">
                <a:extLst>
                  <a:ext uri="{FF2B5EF4-FFF2-40B4-BE49-F238E27FC236}">
                    <a16:creationId xmlns:a16="http://schemas.microsoft.com/office/drawing/2014/main" id="{DF810E59-A54E-C641-9185-AC4CB221C68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E7D5F245-20CD-6340-A18C-CD11D27B1AED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E3FC435-BEF5-9541-907D-50E2102C9965}"/>
                </a:ext>
              </a:extLst>
            </p:cNvPr>
            <p:cNvGrpSpPr/>
            <p:nvPr/>
          </p:nvGrpSpPr>
          <p:grpSpPr>
            <a:xfrm>
              <a:off x="9966782" y="5793810"/>
              <a:ext cx="182881" cy="425642"/>
              <a:chOff x="6671104" y="5584913"/>
              <a:chExt cx="182881" cy="425642"/>
            </a:xfrm>
          </p:grpSpPr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B06F4606-4F96-374F-A220-D4CE934995B1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9BF4A67C-C0E6-2D40-B581-7E289BE55ACD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1C955E5C-98D7-B646-BF96-D16EF36869C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5F4B09F6-1CE6-3046-951D-0DD8FCDEF22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7" name="Rounded Rectangle 406">
                <a:extLst>
                  <a:ext uri="{FF2B5EF4-FFF2-40B4-BE49-F238E27FC236}">
                    <a16:creationId xmlns:a16="http://schemas.microsoft.com/office/drawing/2014/main" id="{EE35747D-BCF5-7E44-8471-553548142D8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11F19F71-7789-244D-9640-416263E3A287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7849B48A-6323-BF44-A99A-C5BAEE61D71C}"/>
                </a:ext>
              </a:extLst>
            </p:cNvPr>
            <p:cNvGrpSpPr/>
            <p:nvPr/>
          </p:nvGrpSpPr>
          <p:grpSpPr>
            <a:xfrm>
              <a:off x="8234610" y="5913300"/>
              <a:ext cx="192991" cy="303276"/>
              <a:chOff x="7274609" y="5706308"/>
              <a:chExt cx="192991" cy="303276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84D64AEF-825F-EE45-9956-622A73ED6FE4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4EC4FCFC-F856-9547-9D49-C6AD282F1189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0946C44D-97DD-9B4C-B8DA-BB44D395CB0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B85DBD82-68D3-AE4C-AA0D-AB046D3F04B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2" name="Rounded Rectangle 401">
                <a:extLst>
                  <a:ext uri="{FF2B5EF4-FFF2-40B4-BE49-F238E27FC236}">
                    <a16:creationId xmlns:a16="http://schemas.microsoft.com/office/drawing/2014/main" id="{5DA99409-1B26-6B4F-B975-0B44FD69647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29B0412-6F35-5A45-821B-40D8881D9D39}"/>
                </a:ext>
              </a:extLst>
            </p:cNvPr>
            <p:cNvGrpSpPr/>
            <p:nvPr/>
          </p:nvGrpSpPr>
          <p:grpSpPr>
            <a:xfrm>
              <a:off x="8997433" y="5917771"/>
              <a:ext cx="192991" cy="303276"/>
              <a:chOff x="7274609" y="5706308"/>
              <a:chExt cx="192991" cy="303276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DA3C8E03-76D5-2548-96CF-1554C0B9CC66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CCE71730-56D0-394F-B8C7-2C7892A6125C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B5AF4E44-6E83-9D49-AF8D-686EA71479B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0509ED92-822F-004A-BF61-17AA0A06F3E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7" name="Rounded Rectangle 396">
                <a:extLst>
                  <a:ext uri="{FF2B5EF4-FFF2-40B4-BE49-F238E27FC236}">
                    <a16:creationId xmlns:a16="http://schemas.microsoft.com/office/drawing/2014/main" id="{5B1A4974-5ADD-0245-8CDD-9EB8A04A336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84F8EE34-6BAF-C344-A53D-F07FCA0A3C81}"/>
                </a:ext>
              </a:extLst>
            </p:cNvPr>
            <p:cNvGrpSpPr/>
            <p:nvPr/>
          </p:nvGrpSpPr>
          <p:grpSpPr>
            <a:xfrm>
              <a:off x="9211382" y="5912785"/>
              <a:ext cx="192991" cy="303276"/>
              <a:chOff x="7274609" y="5706308"/>
              <a:chExt cx="192991" cy="303276"/>
            </a:xfrm>
          </p:grpSpPr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07C41F48-BEFE-3D47-9348-D75C604DF0F2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D854BE2C-2B2B-554D-ACC7-F331E8D703A4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710C0715-D800-F046-B1F5-4C6404E6F4C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286A78A2-7CA1-5F41-A191-9C5D663AA7E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2" name="Rounded Rectangle 391">
                <a:extLst>
                  <a:ext uri="{FF2B5EF4-FFF2-40B4-BE49-F238E27FC236}">
                    <a16:creationId xmlns:a16="http://schemas.microsoft.com/office/drawing/2014/main" id="{9DA1E2B6-9BA3-8545-9F69-E9D795AFDBA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089CA137-8637-9747-B42F-02BDEAA3C674}"/>
                </a:ext>
              </a:extLst>
            </p:cNvPr>
            <p:cNvGrpSpPr/>
            <p:nvPr/>
          </p:nvGrpSpPr>
          <p:grpSpPr>
            <a:xfrm>
              <a:off x="9745377" y="5789050"/>
              <a:ext cx="182881" cy="425642"/>
              <a:chOff x="6671104" y="5584913"/>
              <a:chExt cx="182881" cy="425642"/>
            </a:xfrm>
          </p:grpSpPr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8BF582CB-AD37-7B42-8CF6-31A032A63358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A3FC439C-4D84-A64F-A2A3-B74D5E98C46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C440C8B1-2A97-4E4E-B518-1D720450A96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CB996360-33F9-4D47-AB54-DDC84912D52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6" name="Rounded Rectangle 385">
                <a:extLst>
                  <a:ext uri="{FF2B5EF4-FFF2-40B4-BE49-F238E27FC236}">
                    <a16:creationId xmlns:a16="http://schemas.microsoft.com/office/drawing/2014/main" id="{01BB824A-9B2B-3A4F-95B5-5ABAA12AF9DF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D9B29ABD-8FC4-FA4C-A5B4-1AD86241B751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54528CF1-5C22-5841-8610-6238D0603F00}"/>
                </a:ext>
              </a:extLst>
            </p:cNvPr>
            <p:cNvGrpSpPr/>
            <p:nvPr/>
          </p:nvGrpSpPr>
          <p:grpSpPr>
            <a:xfrm>
              <a:off x="9550863" y="5784685"/>
              <a:ext cx="182881" cy="425642"/>
              <a:chOff x="6671104" y="5584913"/>
              <a:chExt cx="182881" cy="425642"/>
            </a:xfrm>
          </p:grpSpPr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0E483CFD-1ADF-2C43-944B-0846ACD9090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1D427DB7-8BFD-224C-BDE2-C605B051BC40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08696359-4ED1-E142-AB0F-7807AC1DB8B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43EE20CF-F38C-574C-8486-D5D3FBFEA4A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0" name="Rounded Rectangle 379">
                <a:extLst>
                  <a:ext uri="{FF2B5EF4-FFF2-40B4-BE49-F238E27FC236}">
                    <a16:creationId xmlns:a16="http://schemas.microsoft.com/office/drawing/2014/main" id="{3EAA51A3-77DA-EC4D-9D56-DB15897E892D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C540257B-569E-2A44-862D-CFCFB2D5CCE6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1299C273-E1D8-A249-A98B-05A9EEC713F4}"/>
                </a:ext>
              </a:extLst>
            </p:cNvPr>
            <p:cNvGrpSpPr/>
            <p:nvPr/>
          </p:nvGrpSpPr>
          <p:grpSpPr>
            <a:xfrm>
              <a:off x="7263042" y="5794750"/>
              <a:ext cx="182881" cy="425642"/>
              <a:chOff x="6671104" y="5584913"/>
              <a:chExt cx="182881" cy="425642"/>
            </a:xfrm>
          </p:grpSpPr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D55BB498-2574-9D4A-AF2D-6D0462F4490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A2B031E5-F5AF-1742-8DF0-6480F1BA511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501E55E0-E86B-FF49-B085-FE06B241F18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E961CA62-4412-E446-A1D3-2B7E3EE3EBA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4" name="Rounded Rectangle 373">
                <a:extLst>
                  <a:ext uri="{FF2B5EF4-FFF2-40B4-BE49-F238E27FC236}">
                    <a16:creationId xmlns:a16="http://schemas.microsoft.com/office/drawing/2014/main" id="{D3A0F887-0684-1D4E-A1CB-DE829DA9D680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2465196B-07E8-C04E-8674-AA39C1E35FBA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4E7AAA95-F3A2-BD4E-8599-9BC06BE011D8}"/>
                </a:ext>
              </a:extLst>
            </p:cNvPr>
            <p:cNvGrpSpPr/>
            <p:nvPr/>
          </p:nvGrpSpPr>
          <p:grpSpPr>
            <a:xfrm>
              <a:off x="7068528" y="5790385"/>
              <a:ext cx="182881" cy="425642"/>
              <a:chOff x="6671104" y="5584913"/>
              <a:chExt cx="182881" cy="425642"/>
            </a:xfrm>
          </p:grpSpPr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3FA8BC48-36F5-E74F-A281-EB9DC446002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CEB8608F-5942-104B-9529-37DB446313A6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CADB2AF8-B26E-D847-AA59-F7E20FE9C2C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EDFE24DD-5352-9B4B-A1AF-557FC8402FF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8" name="Rounded Rectangle 367">
                <a:extLst>
                  <a:ext uri="{FF2B5EF4-FFF2-40B4-BE49-F238E27FC236}">
                    <a16:creationId xmlns:a16="http://schemas.microsoft.com/office/drawing/2014/main" id="{D77B04DA-F320-D14C-98EF-D3BDB0FC1C8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0B4EDB5A-C3BB-D240-999D-2CAE1D03C5A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5458D683-84C9-B54B-A18B-755FA9C3316B}"/>
                </a:ext>
              </a:extLst>
            </p:cNvPr>
            <p:cNvGrpSpPr/>
            <p:nvPr/>
          </p:nvGrpSpPr>
          <p:grpSpPr>
            <a:xfrm>
              <a:off x="8020661" y="5918286"/>
              <a:ext cx="192991" cy="303276"/>
              <a:chOff x="7274609" y="5706308"/>
              <a:chExt cx="192991" cy="303276"/>
            </a:xfrm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AEA9716F-6E15-F74F-96C2-649D0FEE894E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7E067B53-E467-054D-ABAC-2CE00E231DC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3ABFC3C1-0979-9E4C-930D-FE3778879D2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FE88090D-9466-5640-8B08-C654204C7BB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3" name="Rounded Rectangle 362">
                <a:extLst>
                  <a:ext uri="{FF2B5EF4-FFF2-40B4-BE49-F238E27FC236}">
                    <a16:creationId xmlns:a16="http://schemas.microsoft.com/office/drawing/2014/main" id="{7CF10936-0BA8-C646-A399-4B4C420DAA77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70D2C24-A07B-3949-AA29-E8D88AEA1601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6370627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D815F43D-6C10-BC4C-8822-CC7DA1B66023}"/>
                </a:ext>
              </a:extLst>
            </p:cNvPr>
            <p:cNvSpPr txBox="1"/>
            <p:nvPr/>
          </p:nvSpPr>
          <p:spPr>
            <a:xfrm>
              <a:off x="6769847" y="6132944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6D288FBC-1DE7-BA40-B0AE-69197F683AC4}"/>
                </a:ext>
              </a:extLst>
            </p:cNvPr>
            <p:cNvSpPr txBox="1"/>
            <p:nvPr/>
          </p:nvSpPr>
          <p:spPr>
            <a:xfrm>
              <a:off x="10297445" y="6129357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19F4224-2DB9-5C40-92BD-677F34072B30}"/>
                </a:ext>
              </a:extLst>
            </p:cNvPr>
            <p:cNvSpPr/>
            <p:nvPr/>
          </p:nvSpPr>
          <p:spPr>
            <a:xfrm>
              <a:off x="7067455" y="5253192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 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C09E3FF-CDA6-0B4F-9ABF-62FB600AF3F0}"/>
                </a:ext>
              </a:extLst>
            </p:cNvPr>
            <p:cNvSpPr/>
            <p:nvPr/>
          </p:nvSpPr>
          <p:spPr>
            <a:xfrm>
              <a:off x="8908569" y="5255229"/>
              <a:ext cx="1435608" cy="552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C1BA74C7-EE2A-5141-8C48-08F3663B5F5E}"/>
                </a:ext>
              </a:extLst>
            </p:cNvPr>
            <p:cNvSpPr/>
            <p:nvPr/>
          </p:nvSpPr>
          <p:spPr>
            <a:xfrm>
              <a:off x="7054892" y="5657566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BB82F718-4C5D-3340-A634-CD411D8E7184}"/>
                </a:ext>
              </a:extLst>
            </p:cNvPr>
            <p:cNvSpPr/>
            <p:nvPr/>
          </p:nvSpPr>
          <p:spPr>
            <a:xfrm>
              <a:off x="8004567" y="5929093"/>
              <a:ext cx="142163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SRAM</a:t>
              </a:r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5B0CA86-A934-BD40-AC95-954FADCDBA2C}"/>
                </a:ext>
              </a:extLst>
            </p:cNvPr>
            <p:cNvCxnSpPr>
              <a:cxnSpLocks/>
            </p:cNvCxnSpPr>
            <p:nvPr/>
          </p:nvCxnSpPr>
          <p:spPr>
            <a:xfrm>
              <a:off x="7054892" y="5620990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5F524E78-F8B5-9A44-92E5-E5C39CAC05D3}"/>
                </a:ext>
              </a:extLst>
            </p:cNvPr>
            <p:cNvGrpSpPr/>
            <p:nvPr/>
          </p:nvGrpSpPr>
          <p:grpSpPr>
            <a:xfrm>
              <a:off x="8039138" y="5791085"/>
              <a:ext cx="376078" cy="70185"/>
              <a:chOff x="8056188" y="5806349"/>
              <a:chExt cx="574030" cy="119279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8EFB2285-D6C0-F146-8612-41BB9544BF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825B4B01-4B35-8841-AADB-88A9E323F17D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F9402EB9-97DF-FD40-AF35-7F5EEB8A1CD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547F4677-1B68-3146-B97C-D33BF88478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03AF7DDC-93A8-7E41-85EA-67487665811C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4F975C28-D66B-8248-BB4D-A6FC1844391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76C179E0-A3D2-FF48-BA47-3CACD40172A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67771FFA-FBF0-734D-AA7F-63DD90F5E4D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28562F32-5E5E-B84A-A272-5DFE5C5C06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8AE061B3-9F7F-694B-B528-76BBB75DA42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41F6EF87-D251-F94E-918C-5CF723E1E02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7041C6D6-EE22-764D-97F7-0F6E593D7D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DC2BC52D-9483-7A44-B764-9F6C0C5AB0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B1A580EF-7F93-AC43-B7B8-B46F73AFC283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1C56A21B-DCA2-1D49-9C4E-BACA06D4F19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C2A2C3BD-5C87-5847-8538-5AD8C0CD828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B8A0E866-3B91-7041-B0F6-2B2A7E909A21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912508F7-9926-9D4C-A0BC-6F94504EE2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21B7BC6-12A4-6745-9999-B2109ECD2BB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2757EF44-A38D-2448-A855-49CBE0F5DF9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21997218-59D3-1744-9C89-6784D9E1F0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41AD5EB5-89E7-DD4C-8172-74ED9DC9CB6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551976F-A776-7A41-B083-51DD32CFF459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27FE1BA1-92A3-3146-B6D5-2494441DDDB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B8F7E592-1B53-264B-BD7B-B51199B756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1DED1A0-9E69-8645-BDCE-369BAE90BAE5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0F5DFF0B-BCA0-804E-83AC-43CAC65AA8FD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1E7D45AD-3E13-B64C-AE68-8A5791D3F12C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E8D382B4-63F3-994D-916D-8A4991798DA2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A58CA7D6-0B18-F64E-847B-C765C275A679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689CA90-991F-5746-A0D9-446ABA4380F9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45903A1C-29D6-3949-B9FC-EAE104794EC9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70D96D32-10BE-994A-B4D0-EED18EACE169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4B0FBAB4-020A-F04B-92EC-488DCAAF2FDC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B803CC6-77B8-6644-9F5B-46D171FF11F0}"/>
                </a:ext>
              </a:extLst>
            </p:cNvPr>
            <p:cNvGrpSpPr/>
            <p:nvPr/>
          </p:nvGrpSpPr>
          <p:grpSpPr>
            <a:xfrm>
              <a:off x="8922092" y="5791069"/>
              <a:ext cx="277512" cy="69901"/>
              <a:chOff x="8206635" y="5806353"/>
              <a:chExt cx="423583" cy="118797"/>
            </a:xfrm>
          </p:grpSpPr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87590EAA-69EA-E24B-8A9E-CB515575289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06635" y="5806353"/>
                <a:ext cx="419755" cy="118797"/>
                <a:chOff x="2260231" y="2130277"/>
                <a:chExt cx="844756" cy="239079"/>
              </a:xfrm>
            </p:grpSpPr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FA23B631-1E08-E941-A44E-D67DA2795878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7BA03F08-C8E2-5B4C-9D5A-FA91A52991D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2FDD3561-B5BA-E84D-BAB4-A8B065B9299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A70C856E-143F-1C4D-800F-18410B0DAD5B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180A391E-4634-0642-B788-9142E9E366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F075608D-DAC9-AB44-ADAD-55299FA4ED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7DAE2B6A-BDD2-9E44-A0FF-AEE2F226B25B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9AB5EE56-BF92-A64B-BD4D-AB62EE747A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AC8E1FDA-F2A5-9940-9442-352F781E084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B5D21A4D-9BCA-9946-95D5-A04DAFE4DD9B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5AC0C6FC-3FEF-6440-B3E3-1F89D9B1603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1E0BE1D9-1634-6041-A5DB-858A6D704F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EC90A416-8C23-BB4A-BEA8-5C7288915C5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3CEFA892-09AB-454B-828A-F52596EADA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8E834D30-C612-0144-8CEC-8FE7553BDFD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3C7590DA-F02B-1A43-AA00-FF60D6BDD832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61F6F0F9-5E34-154D-8057-4C1F11FE3D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6DDD0850-CE96-554A-AD88-E30D1FB6B2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21B0565A-39FC-5144-98DB-8D8DE3480D1C}"/>
                  </a:ext>
                </a:extLst>
              </p:cNvPr>
              <p:cNvGrpSpPr/>
              <p:nvPr/>
            </p:nvGrpSpPr>
            <p:grpSpPr>
              <a:xfrm>
                <a:off x="8210746" y="5815613"/>
                <a:ext cx="419472" cy="38171"/>
                <a:chOff x="9000676" y="5901580"/>
                <a:chExt cx="419472" cy="38171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2C025390-09AA-6A41-9120-C35E2513FE09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B451C707-2542-9F47-B2A0-71B6076E2759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46748670-E559-294A-A09C-1F8ACA473E2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F18A4288-674B-A446-A4CF-5F7F55A23C18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FB3D60BA-B08B-724F-B121-AD2D0800967E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F2A5F3F1-33BE-6D46-AD73-7177013B3B28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944923C8-B6FD-EB4F-B052-ABB771A00AAA}"/>
                </a:ext>
              </a:extLst>
            </p:cNvPr>
            <p:cNvGrpSpPr/>
            <p:nvPr/>
          </p:nvGrpSpPr>
          <p:grpSpPr>
            <a:xfrm>
              <a:off x="9223640" y="5791370"/>
              <a:ext cx="180640" cy="69901"/>
              <a:chOff x="2556464" y="5692305"/>
              <a:chExt cx="180640" cy="69901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D8E41BFD-4817-4D4D-ACFF-144C457ED38B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E7F77FE2-931A-A74A-94BD-5EBB23FF2F44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E63D1A9A-8374-9F46-9F70-2373477443A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89469D9A-7338-BE44-9F6A-47ECBBCE00C9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911BAC88-5926-FD48-98DA-814D8EE87445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CD97AE29-D6D3-8D4F-89DE-497553D8A63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871FB14E-B1F6-924F-A4D0-41CD12E41265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4F75856F-59FE-E842-95A3-779441B232FE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1D90614C-9CD9-1E44-9D12-6CBEA8F2E2E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B7A2C30C-C28A-984A-8320-4D64B8178C1B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6EE36B23-6DC8-7F4D-92DE-482C42796E23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3787903-9548-B84D-97FC-9A3AEA64D6B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22579DCA-76D9-C34E-8E0F-8F2C5B6C2281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A686155F-7AB1-B24B-986B-35082DAD4BE4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E1E688FE-868C-1543-BBA6-9402CEDE31EA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E7104B14-D3C0-9E4B-A4A4-CA5C1F5DD63D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27D968E-79BD-854D-AEE5-6A6D06B05F2E}"/>
                </a:ext>
              </a:extLst>
            </p:cNvPr>
            <p:cNvCxnSpPr>
              <a:cxnSpLocks/>
            </p:cNvCxnSpPr>
            <p:nvPr/>
          </p:nvCxnSpPr>
          <p:spPr>
            <a:xfrm>
              <a:off x="7067455" y="5650829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1B0DEF-8672-014A-BE76-1680382BCB2D}"/>
                </a:ext>
              </a:extLst>
            </p:cNvPr>
            <p:cNvSpPr/>
            <p:nvPr/>
          </p:nvSpPr>
          <p:spPr>
            <a:xfrm>
              <a:off x="8004567" y="5860651"/>
              <a:ext cx="1421630" cy="64548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1FD5BC97-8D34-DE4E-8FEA-12EA5A0A631C}"/>
              </a:ext>
            </a:extLst>
          </p:cNvPr>
          <p:cNvGrpSpPr/>
          <p:nvPr/>
        </p:nvGrpSpPr>
        <p:grpSpPr>
          <a:xfrm>
            <a:off x="5835426" y="2561035"/>
            <a:ext cx="848575" cy="837542"/>
            <a:chOff x="5770657" y="1466206"/>
            <a:chExt cx="848575" cy="837542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9F239EF8-FD19-C640-B0A6-FC6D04625001}"/>
                </a:ext>
              </a:extLst>
            </p:cNvPr>
            <p:cNvSpPr/>
            <p:nvPr/>
          </p:nvSpPr>
          <p:spPr>
            <a:xfrm>
              <a:off x="5783692" y="1466206"/>
              <a:ext cx="835540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SOC</a:t>
              </a: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8E837236-A759-0448-9904-0B2775A15636}"/>
                </a:ext>
              </a:extLst>
            </p:cNvPr>
            <p:cNvSpPr/>
            <p:nvPr/>
          </p:nvSpPr>
          <p:spPr>
            <a:xfrm>
              <a:off x="5770657" y="1922212"/>
              <a:ext cx="848575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D5641F55-8966-9C44-970C-A8597B782724}"/>
              </a:ext>
            </a:extLst>
          </p:cNvPr>
          <p:cNvGrpSpPr/>
          <p:nvPr/>
        </p:nvGrpSpPr>
        <p:grpSpPr>
          <a:xfrm>
            <a:off x="7024229" y="2708907"/>
            <a:ext cx="851570" cy="550678"/>
            <a:chOff x="8190886" y="1383620"/>
            <a:chExt cx="1411595" cy="550678"/>
          </a:xfrm>
        </p:grpSpPr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8268414C-7D74-F543-B08E-ABD13BD3A4AA}"/>
                </a:ext>
              </a:extLst>
            </p:cNvPr>
            <p:cNvSpPr/>
            <p:nvPr/>
          </p:nvSpPr>
          <p:spPr>
            <a:xfrm>
              <a:off x="8203449" y="1383620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SOC</a:t>
              </a: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3D323AA6-AEB2-544E-984E-E35C531928DB}"/>
                </a:ext>
              </a:extLst>
            </p:cNvPr>
            <p:cNvSpPr/>
            <p:nvPr/>
          </p:nvSpPr>
          <p:spPr>
            <a:xfrm>
              <a:off x="8190886" y="1787994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AA6F6C26-B5CB-D84B-A40F-7E856660F7F7}"/>
                </a:ext>
              </a:extLst>
            </p:cNvPr>
            <p:cNvCxnSpPr>
              <a:cxnSpLocks/>
            </p:cNvCxnSpPr>
            <p:nvPr/>
          </p:nvCxnSpPr>
          <p:spPr>
            <a:xfrm>
              <a:off x="8190886" y="175141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FEA56774-01C0-E244-B2D4-F2F02DA56257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49" y="1781257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3" name="Elbow Connector 642">
            <a:extLst>
              <a:ext uri="{FF2B5EF4-FFF2-40B4-BE49-F238E27FC236}">
                <a16:creationId xmlns:a16="http://schemas.microsoft.com/office/drawing/2014/main" id="{2131F923-91EE-FF4E-8076-51C99C79B68D}"/>
              </a:ext>
            </a:extLst>
          </p:cNvPr>
          <p:cNvCxnSpPr>
            <a:cxnSpLocks/>
            <a:stCxn id="429" idx="3"/>
          </p:cNvCxnSpPr>
          <p:nvPr/>
        </p:nvCxnSpPr>
        <p:spPr>
          <a:xfrm>
            <a:off x="6684001" y="2739343"/>
            <a:ext cx="343222" cy="277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Elbow Connector 645">
            <a:extLst>
              <a:ext uri="{FF2B5EF4-FFF2-40B4-BE49-F238E27FC236}">
                <a16:creationId xmlns:a16="http://schemas.microsoft.com/office/drawing/2014/main" id="{45F521E6-E124-EA4F-9690-1CB2BBB40658}"/>
              </a:ext>
            </a:extLst>
          </p:cNvPr>
          <p:cNvCxnSpPr>
            <a:cxnSpLocks/>
            <a:stCxn id="430" idx="3"/>
          </p:cNvCxnSpPr>
          <p:nvPr/>
        </p:nvCxnSpPr>
        <p:spPr>
          <a:xfrm flipV="1">
            <a:off x="6684001" y="3019864"/>
            <a:ext cx="343222" cy="18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TextBox 651">
            <a:extLst>
              <a:ext uri="{FF2B5EF4-FFF2-40B4-BE49-F238E27FC236}">
                <a16:creationId xmlns:a16="http://schemas.microsoft.com/office/drawing/2014/main" id="{BC1F5EDE-9F8B-9C45-857D-287BDD870794}"/>
              </a:ext>
            </a:extLst>
          </p:cNvPr>
          <p:cNvSpPr txBox="1"/>
          <p:nvPr/>
        </p:nvSpPr>
        <p:spPr>
          <a:xfrm>
            <a:off x="6623176" y="2138664"/>
            <a:ext cx="464871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WoW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 µm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1E66F394-EEE5-7F4D-BE82-1867367084C9}"/>
              </a:ext>
            </a:extLst>
          </p:cNvPr>
          <p:cNvGrpSpPr/>
          <p:nvPr/>
        </p:nvGrpSpPr>
        <p:grpSpPr>
          <a:xfrm>
            <a:off x="5835426" y="3538490"/>
            <a:ext cx="848575" cy="837542"/>
            <a:chOff x="5770657" y="1466206"/>
            <a:chExt cx="848575" cy="837542"/>
          </a:xfrm>
        </p:grpSpPr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9EF976D3-EE6F-0F45-8133-E0C1E73B3C66}"/>
                </a:ext>
              </a:extLst>
            </p:cNvPr>
            <p:cNvSpPr/>
            <p:nvPr/>
          </p:nvSpPr>
          <p:spPr>
            <a:xfrm>
              <a:off x="5783692" y="1466206"/>
              <a:ext cx="835540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66155045-1BFF-8345-91C0-FB49824D467F}"/>
                </a:ext>
              </a:extLst>
            </p:cNvPr>
            <p:cNvSpPr/>
            <p:nvPr/>
          </p:nvSpPr>
          <p:spPr>
            <a:xfrm>
              <a:off x="5770657" y="1922212"/>
              <a:ext cx="848575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5E6E1A04-1AEB-D547-9D84-7F27CD24EAED}"/>
              </a:ext>
            </a:extLst>
          </p:cNvPr>
          <p:cNvGrpSpPr/>
          <p:nvPr/>
        </p:nvGrpSpPr>
        <p:grpSpPr>
          <a:xfrm>
            <a:off x="7024229" y="3686362"/>
            <a:ext cx="851570" cy="550678"/>
            <a:chOff x="8190886" y="1383620"/>
            <a:chExt cx="1411595" cy="550678"/>
          </a:xfrm>
        </p:grpSpPr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648EF429-F1DE-B341-9C1E-56E9CB1BF1AC}"/>
                </a:ext>
              </a:extLst>
            </p:cNvPr>
            <p:cNvSpPr/>
            <p:nvPr/>
          </p:nvSpPr>
          <p:spPr>
            <a:xfrm>
              <a:off x="8203449" y="1383620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2D506A82-0509-8E45-AE22-84A037ADCD2F}"/>
                </a:ext>
              </a:extLst>
            </p:cNvPr>
            <p:cNvSpPr/>
            <p:nvPr/>
          </p:nvSpPr>
          <p:spPr>
            <a:xfrm>
              <a:off x="8190886" y="1787994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44CE3F22-F2DE-174C-A670-35F42CC385E6}"/>
                </a:ext>
              </a:extLst>
            </p:cNvPr>
            <p:cNvCxnSpPr>
              <a:cxnSpLocks/>
            </p:cNvCxnSpPr>
            <p:nvPr/>
          </p:nvCxnSpPr>
          <p:spPr>
            <a:xfrm>
              <a:off x="8190886" y="175141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C82B83A1-408B-1643-84C0-E90FD4E6983F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49" y="1781257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1" name="Elbow Connector 660">
            <a:extLst>
              <a:ext uri="{FF2B5EF4-FFF2-40B4-BE49-F238E27FC236}">
                <a16:creationId xmlns:a16="http://schemas.microsoft.com/office/drawing/2014/main" id="{A06B46CA-BDDC-0746-9166-29081FEE36E8}"/>
              </a:ext>
            </a:extLst>
          </p:cNvPr>
          <p:cNvCxnSpPr>
            <a:cxnSpLocks/>
            <a:stCxn id="654" idx="3"/>
          </p:cNvCxnSpPr>
          <p:nvPr/>
        </p:nvCxnSpPr>
        <p:spPr>
          <a:xfrm>
            <a:off x="6684001" y="3716798"/>
            <a:ext cx="343222" cy="277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Elbow Connector 661">
            <a:extLst>
              <a:ext uri="{FF2B5EF4-FFF2-40B4-BE49-F238E27FC236}">
                <a16:creationId xmlns:a16="http://schemas.microsoft.com/office/drawing/2014/main" id="{0E76E145-3E71-C04E-8E91-C31D86FF61A5}"/>
              </a:ext>
            </a:extLst>
          </p:cNvPr>
          <p:cNvCxnSpPr>
            <a:cxnSpLocks/>
            <a:stCxn id="655" idx="3"/>
          </p:cNvCxnSpPr>
          <p:nvPr/>
        </p:nvCxnSpPr>
        <p:spPr>
          <a:xfrm flipV="1">
            <a:off x="6684001" y="3997319"/>
            <a:ext cx="343222" cy="18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FA0F4EB6-BC65-2B48-9764-C51975AE2D1C}"/>
              </a:ext>
            </a:extLst>
          </p:cNvPr>
          <p:cNvSpPr txBox="1"/>
          <p:nvPr/>
        </p:nvSpPr>
        <p:spPr>
          <a:xfrm>
            <a:off x="6633526" y="4219029"/>
            <a:ext cx="50494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WoW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 µm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463EF3D6-629A-AD4E-A556-412FEEA7E5BC}"/>
              </a:ext>
            </a:extLst>
          </p:cNvPr>
          <p:cNvSpPr/>
          <p:nvPr/>
        </p:nvSpPr>
        <p:spPr>
          <a:xfrm>
            <a:off x="5819271" y="4671422"/>
            <a:ext cx="852795" cy="359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18A CPU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B6025605-E40D-A54B-A799-4930382C3A8B}"/>
              </a:ext>
            </a:extLst>
          </p:cNvPr>
          <p:cNvSpPr/>
          <p:nvPr/>
        </p:nvSpPr>
        <p:spPr>
          <a:xfrm>
            <a:off x="5835426" y="1643104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3A7BF3CF-BE0E-F84E-943E-298ECB6BBBFA}"/>
              </a:ext>
            </a:extLst>
          </p:cNvPr>
          <p:cNvSpPr/>
          <p:nvPr/>
        </p:nvSpPr>
        <p:spPr>
          <a:xfrm>
            <a:off x="7527589" y="1646112"/>
            <a:ext cx="852796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68" name="Elbow Connector 667">
            <a:extLst>
              <a:ext uri="{FF2B5EF4-FFF2-40B4-BE49-F238E27FC236}">
                <a16:creationId xmlns:a16="http://schemas.microsoft.com/office/drawing/2014/main" id="{FF770F6F-6083-BF44-A536-5644891E2431}"/>
              </a:ext>
            </a:extLst>
          </p:cNvPr>
          <p:cNvCxnSpPr>
            <a:cxnSpLocks/>
            <a:stCxn id="601" idx="3"/>
            <a:endCxn id="667" idx="2"/>
          </p:cNvCxnSpPr>
          <p:nvPr/>
        </p:nvCxnSpPr>
        <p:spPr>
          <a:xfrm flipV="1">
            <a:off x="7875799" y="2073992"/>
            <a:ext cx="78188" cy="81322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Elbow Connector 671">
            <a:extLst>
              <a:ext uri="{FF2B5EF4-FFF2-40B4-BE49-F238E27FC236}">
                <a16:creationId xmlns:a16="http://schemas.microsoft.com/office/drawing/2014/main" id="{80B214F6-B74B-9F4E-A07F-D2B886001607}"/>
              </a:ext>
            </a:extLst>
          </p:cNvPr>
          <p:cNvCxnSpPr>
            <a:cxnSpLocks/>
            <a:stCxn id="657" idx="3"/>
            <a:endCxn id="667" idx="2"/>
          </p:cNvCxnSpPr>
          <p:nvPr/>
        </p:nvCxnSpPr>
        <p:spPr>
          <a:xfrm flipV="1">
            <a:off x="7875799" y="2073992"/>
            <a:ext cx="78188" cy="179067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Elbow Connector 675">
            <a:extLst>
              <a:ext uri="{FF2B5EF4-FFF2-40B4-BE49-F238E27FC236}">
                <a16:creationId xmlns:a16="http://schemas.microsoft.com/office/drawing/2014/main" id="{97F989E4-4349-F447-94DE-89E2EC8AF37E}"/>
              </a:ext>
            </a:extLst>
          </p:cNvPr>
          <p:cNvCxnSpPr>
            <a:cxnSpLocks/>
            <a:stCxn id="664" idx="3"/>
            <a:endCxn id="667" idx="2"/>
          </p:cNvCxnSpPr>
          <p:nvPr/>
        </p:nvCxnSpPr>
        <p:spPr>
          <a:xfrm flipV="1">
            <a:off x="6672066" y="2073992"/>
            <a:ext cx="1281921" cy="277716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CE888728-D3B9-1849-8829-9349B0A34F7E}"/>
              </a:ext>
            </a:extLst>
          </p:cNvPr>
          <p:cNvCxnSpPr>
            <a:cxnSpLocks/>
            <a:stCxn id="665" idx="3"/>
            <a:endCxn id="667" idx="1"/>
          </p:cNvCxnSpPr>
          <p:nvPr/>
        </p:nvCxnSpPr>
        <p:spPr>
          <a:xfrm>
            <a:off x="6688221" y="1858548"/>
            <a:ext cx="839368" cy="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Rectangle 696">
            <a:extLst>
              <a:ext uri="{FF2B5EF4-FFF2-40B4-BE49-F238E27FC236}">
                <a16:creationId xmlns:a16="http://schemas.microsoft.com/office/drawing/2014/main" id="{919E1E6A-246F-314F-A5E1-18340EC1A3A4}"/>
              </a:ext>
            </a:extLst>
          </p:cNvPr>
          <p:cNvSpPr/>
          <p:nvPr/>
        </p:nvSpPr>
        <p:spPr>
          <a:xfrm>
            <a:off x="10166973" y="1644607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698" name="Straight Arrow Connector 697">
            <a:extLst>
              <a:ext uri="{FF2B5EF4-FFF2-40B4-BE49-F238E27FC236}">
                <a16:creationId xmlns:a16="http://schemas.microsoft.com/office/drawing/2014/main" id="{0B007094-EEA1-204C-904A-81A47962E2AF}"/>
              </a:ext>
            </a:extLst>
          </p:cNvPr>
          <p:cNvCxnSpPr>
            <a:cxnSpLocks/>
            <a:stCxn id="709" idx="3"/>
            <a:endCxn id="697" idx="1"/>
          </p:cNvCxnSpPr>
          <p:nvPr/>
        </p:nvCxnSpPr>
        <p:spPr>
          <a:xfrm flipV="1">
            <a:off x="9905177" y="1858547"/>
            <a:ext cx="261796" cy="9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1" name="Rectangle 700">
            <a:extLst>
              <a:ext uri="{FF2B5EF4-FFF2-40B4-BE49-F238E27FC236}">
                <a16:creationId xmlns:a16="http://schemas.microsoft.com/office/drawing/2014/main" id="{CF135874-DEF5-CB4A-872D-EAE03441A2C5}"/>
              </a:ext>
            </a:extLst>
          </p:cNvPr>
          <p:cNvSpPr/>
          <p:nvPr/>
        </p:nvSpPr>
        <p:spPr>
          <a:xfrm>
            <a:off x="9195185" y="2702782"/>
            <a:ext cx="710815" cy="362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N6 SRAM</a:t>
            </a: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D867A5B7-1514-4347-B6E4-3D6F13E12ADF}"/>
              </a:ext>
            </a:extLst>
          </p:cNvPr>
          <p:cNvSpPr/>
          <p:nvPr/>
        </p:nvSpPr>
        <p:spPr>
          <a:xfrm>
            <a:off x="9168918" y="3244421"/>
            <a:ext cx="736258" cy="3627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Bridge</a:t>
            </a:r>
          </a:p>
        </p:txBody>
      </p:sp>
      <p:cxnSp>
        <p:nvCxnSpPr>
          <p:cNvPr id="703" name="Elbow Connector 702">
            <a:extLst>
              <a:ext uri="{FF2B5EF4-FFF2-40B4-BE49-F238E27FC236}">
                <a16:creationId xmlns:a16="http://schemas.microsoft.com/office/drawing/2014/main" id="{7EC563E9-2893-5944-B834-83E838F66204}"/>
              </a:ext>
            </a:extLst>
          </p:cNvPr>
          <p:cNvCxnSpPr>
            <a:cxnSpLocks/>
            <a:stCxn id="701" idx="3"/>
            <a:endCxn id="697" idx="2"/>
          </p:cNvCxnSpPr>
          <p:nvPr/>
        </p:nvCxnSpPr>
        <p:spPr>
          <a:xfrm flipV="1">
            <a:off x="9906000" y="2072487"/>
            <a:ext cx="873980" cy="81166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Elbow Connector 705">
            <a:extLst>
              <a:ext uri="{FF2B5EF4-FFF2-40B4-BE49-F238E27FC236}">
                <a16:creationId xmlns:a16="http://schemas.microsoft.com/office/drawing/2014/main" id="{D3D438C6-2BBD-9944-82E8-63880A603E1C}"/>
              </a:ext>
            </a:extLst>
          </p:cNvPr>
          <p:cNvCxnSpPr>
            <a:cxnSpLocks/>
            <a:stCxn id="702" idx="3"/>
            <a:endCxn id="697" idx="2"/>
          </p:cNvCxnSpPr>
          <p:nvPr/>
        </p:nvCxnSpPr>
        <p:spPr>
          <a:xfrm flipV="1">
            <a:off x="9905176" y="2072487"/>
            <a:ext cx="874804" cy="135330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Rectangle 708">
            <a:extLst>
              <a:ext uri="{FF2B5EF4-FFF2-40B4-BE49-F238E27FC236}">
                <a16:creationId xmlns:a16="http://schemas.microsoft.com/office/drawing/2014/main" id="{22201979-437F-9E4E-8436-28927B56A81F}"/>
              </a:ext>
            </a:extLst>
          </p:cNvPr>
          <p:cNvSpPr/>
          <p:nvPr/>
        </p:nvSpPr>
        <p:spPr>
          <a:xfrm>
            <a:off x="8679163" y="1653611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Cu Pillar Platting</a:t>
            </a:r>
          </a:p>
        </p:txBody>
      </p:sp>
      <p:cxnSp>
        <p:nvCxnSpPr>
          <p:cNvPr id="716" name="Straight Arrow Connector 715">
            <a:extLst>
              <a:ext uri="{FF2B5EF4-FFF2-40B4-BE49-F238E27FC236}">
                <a16:creationId xmlns:a16="http://schemas.microsoft.com/office/drawing/2014/main" id="{85443D79-5152-7249-99D7-8B496DB765FB}"/>
              </a:ext>
            </a:extLst>
          </p:cNvPr>
          <p:cNvCxnSpPr>
            <a:cxnSpLocks/>
            <a:stCxn id="667" idx="3"/>
            <a:endCxn id="709" idx="1"/>
          </p:cNvCxnSpPr>
          <p:nvPr/>
        </p:nvCxnSpPr>
        <p:spPr>
          <a:xfrm>
            <a:off x="8380385" y="1860052"/>
            <a:ext cx="298778" cy="7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4" name="Rectangle 723">
            <a:extLst>
              <a:ext uri="{FF2B5EF4-FFF2-40B4-BE49-F238E27FC236}">
                <a16:creationId xmlns:a16="http://schemas.microsoft.com/office/drawing/2014/main" id="{FB4A1765-6BFF-7B49-8CB6-E7C4198F51CA}"/>
              </a:ext>
            </a:extLst>
          </p:cNvPr>
          <p:cNvSpPr/>
          <p:nvPr/>
        </p:nvSpPr>
        <p:spPr>
          <a:xfrm>
            <a:off x="9841448" y="4296520"/>
            <a:ext cx="1551539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RDL, Bumping</a:t>
            </a:r>
          </a:p>
        </p:txBody>
      </p:sp>
      <p:cxnSp>
        <p:nvCxnSpPr>
          <p:cNvPr id="725" name="Elbow Connector 724">
            <a:extLst>
              <a:ext uri="{FF2B5EF4-FFF2-40B4-BE49-F238E27FC236}">
                <a16:creationId xmlns:a16="http://schemas.microsoft.com/office/drawing/2014/main" id="{7BE87C79-0E5B-9C40-8A0A-0D76D668B195}"/>
              </a:ext>
            </a:extLst>
          </p:cNvPr>
          <p:cNvCxnSpPr>
            <a:cxnSpLocks/>
            <a:stCxn id="697" idx="3"/>
            <a:endCxn id="724" idx="3"/>
          </p:cNvCxnSpPr>
          <p:nvPr/>
        </p:nvCxnSpPr>
        <p:spPr>
          <a:xfrm>
            <a:off x="11392987" y="1858547"/>
            <a:ext cx="12700" cy="265191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" name="Oval 730">
            <a:extLst>
              <a:ext uri="{FF2B5EF4-FFF2-40B4-BE49-F238E27FC236}">
                <a16:creationId xmlns:a16="http://schemas.microsoft.com/office/drawing/2014/main" id="{4A6C00E0-3BC3-B944-AF73-7CC9BE83FF39}"/>
              </a:ext>
            </a:extLst>
          </p:cNvPr>
          <p:cNvSpPr>
            <a:spLocks noChangeAspect="1"/>
          </p:cNvSpPr>
          <p:nvPr/>
        </p:nvSpPr>
        <p:spPr>
          <a:xfrm>
            <a:off x="8458200" y="4876800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C4</a:t>
            </a:r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DCD5057E-1C7B-394F-AE43-72649F5A6397}"/>
              </a:ext>
            </a:extLst>
          </p:cNvPr>
          <p:cNvSpPr>
            <a:spLocks noChangeAspect="1"/>
          </p:cNvSpPr>
          <p:nvPr/>
        </p:nvSpPr>
        <p:spPr>
          <a:xfrm>
            <a:off x="5247619" y="1697058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8" name="Oval 737">
            <a:extLst>
              <a:ext uri="{FF2B5EF4-FFF2-40B4-BE49-F238E27FC236}">
                <a16:creationId xmlns:a16="http://schemas.microsoft.com/office/drawing/2014/main" id="{C4CC6B36-1C5B-7849-B040-B03CFFB61A1D}"/>
              </a:ext>
            </a:extLst>
          </p:cNvPr>
          <p:cNvSpPr>
            <a:spLocks noChangeAspect="1"/>
          </p:cNvSpPr>
          <p:nvPr/>
        </p:nvSpPr>
        <p:spPr>
          <a:xfrm>
            <a:off x="5245417" y="2786451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6AC63F34-ECBB-924E-81BA-B8313C6B4BA4}"/>
              </a:ext>
            </a:extLst>
          </p:cNvPr>
          <p:cNvSpPr>
            <a:spLocks noChangeAspect="1"/>
          </p:cNvSpPr>
          <p:nvPr/>
        </p:nvSpPr>
        <p:spPr>
          <a:xfrm>
            <a:off x="5253779" y="3762455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2C2CFAB9-6E8C-A644-B710-59E482C8059F}"/>
              </a:ext>
            </a:extLst>
          </p:cNvPr>
          <p:cNvSpPr>
            <a:spLocks noChangeAspect="1"/>
          </p:cNvSpPr>
          <p:nvPr/>
        </p:nvSpPr>
        <p:spPr>
          <a:xfrm>
            <a:off x="5240204" y="4672718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1595E14E-FFE8-C34B-BCE7-72989DE9F18E}"/>
              </a:ext>
            </a:extLst>
          </p:cNvPr>
          <p:cNvSpPr>
            <a:spLocks noChangeAspect="1"/>
          </p:cNvSpPr>
          <p:nvPr/>
        </p:nvSpPr>
        <p:spPr>
          <a:xfrm>
            <a:off x="8688206" y="2710945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0A84B035-9400-A14B-A3A9-00615AEFE576}"/>
              </a:ext>
            </a:extLst>
          </p:cNvPr>
          <p:cNvSpPr>
            <a:spLocks noChangeAspect="1"/>
          </p:cNvSpPr>
          <p:nvPr/>
        </p:nvSpPr>
        <p:spPr>
          <a:xfrm>
            <a:off x="8686800" y="3245217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750" name="Elbow Connector 749">
            <a:extLst>
              <a:ext uri="{FF2B5EF4-FFF2-40B4-BE49-F238E27FC236}">
                <a16:creationId xmlns:a16="http://schemas.microsoft.com/office/drawing/2014/main" id="{1F490AD9-DFB9-1849-A6B3-11AD48DE359E}"/>
              </a:ext>
            </a:extLst>
          </p:cNvPr>
          <p:cNvCxnSpPr>
            <a:cxnSpLocks/>
            <a:stCxn id="724" idx="1"/>
            <a:endCxn id="731" idx="6"/>
          </p:cNvCxnSpPr>
          <p:nvPr/>
        </p:nvCxnSpPr>
        <p:spPr>
          <a:xfrm rot="10800000" flipV="1">
            <a:off x="9281794" y="4510459"/>
            <a:ext cx="559655" cy="7781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Rectangle 753">
            <a:extLst>
              <a:ext uri="{FF2B5EF4-FFF2-40B4-BE49-F238E27FC236}">
                <a16:creationId xmlns:a16="http://schemas.microsoft.com/office/drawing/2014/main" id="{0AC7DCBF-7C8C-6941-A23E-F9EBEDF39ED4}"/>
              </a:ext>
            </a:extLst>
          </p:cNvPr>
          <p:cNvSpPr/>
          <p:nvPr/>
        </p:nvSpPr>
        <p:spPr>
          <a:xfrm>
            <a:off x="9965241" y="2656195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25µm µB</a:t>
            </a:r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id="{368E4B00-2FC6-B746-87BF-DCF4CDFA73CE}"/>
              </a:ext>
            </a:extLst>
          </p:cNvPr>
          <p:cNvSpPr/>
          <p:nvPr/>
        </p:nvSpPr>
        <p:spPr>
          <a:xfrm>
            <a:off x="9621212" y="4994071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80µm C4</a:t>
            </a:r>
            <a:endParaRPr lang="en-US" sz="1400" dirty="0"/>
          </a:p>
        </p:txBody>
      </p:sp>
      <p:sp>
        <p:nvSpPr>
          <p:cNvPr id="756" name="Rectangle 755">
            <a:extLst>
              <a:ext uri="{FF2B5EF4-FFF2-40B4-BE49-F238E27FC236}">
                <a16:creationId xmlns:a16="http://schemas.microsoft.com/office/drawing/2014/main" id="{F40DA332-2BBE-CA44-94D5-7376A0DF2647}"/>
              </a:ext>
            </a:extLst>
          </p:cNvPr>
          <p:cNvSpPr/>
          <p:nvPr/>
        </p:nvSpPr>
        <p:spPr>
          <a:xfrm>
            <a:off x="9953224" y="3172196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25µm µB</a:t>
            </a:r>
          </a:p>
        </p:txBody>
      </p:sp>
    </p:spTree>
    <p:extLst>
      <p:ext uri="{BB962C8B-B14F-4D97-AF65-F5344CB8AC3E}">
        <p14:creationId xmlns:p14="http://schemas.microsoft.com/office/powerpoint/2010/main" val="1131669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F5EC-E7C4-9C4A-94E2-4FF71ED4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FO-EB-T Mockup Flow</a:t>
            </a:r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1E66F394-EEE5-7F4D-BE82-1867367084C9}"/>
              </a:ext>
            </a:extLst>
          </p:cNvPr>
          <p:cNvGrpSpPr/>
          <p:nvPr/>
        </p:nvGrpSpPr>
        <p:grpSpPr>
          <a:xfrm>
            <a:off x="6372847" y="3200400"/>
            <a:ext cx="848575" cy="837542"/>
            <a:chOff x="5770657" y="1466206"/>
            <a:chExt cx="848575" cy="837542"/>
          </a:xfrm>
        </p:grpSpPr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9EF976D3-EE6F-0F45-8133-E0C1E73B3C66}"/>
                </a:ext>
              </a:extLst>
            </p:cNvPr>
            <p:cNvSpPr/>
            <p:nvPr/>
          </p:nvSpPr>
          <p:spPr>
            <a:xfrm>
              <a:off x="5783692" y="1466206"/>
              <a:ext cx="835540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66155045-1BFF-8345-91C0-FB49824D467F}"/>
                </a:ext>
              </a:extLst>
            </p:cNvPr>
            <p:cNvSpPr/>
            <p:nvPr/>
          </p:nvSpPr>
          <p:spPr>
            <a:xfrm>
              <a:off x="5770657" y="1922212"/>
              <a:ext cx="848575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5E6E1A04-1AEB-D547-9D84-7F27CD24EAED}"/>
              </a:ext>
            </a:extLst>
          </p:cNvPr>
          <p:cNvGrpSpPr/>
          <p:nvPr/>
        </p:nvGrpSpPr>
        <p:grpSpPr>
          <a:xfrm>
            <a:off x="7561650" y="3348272"/>
            <a:ext cx="851570" cy="550678"/>
            <a:chOff x="8190886" y="1383620"/>
            <a:chExt cx="1411595" cy="550678"/>
          </a:xfrm>
        </p:grpSpPr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648EF429-F1DE-B341-9C1E-56E9CB1BF1AC}"/>
                </a:ext>
              </a:extLst>
            </p:cNvPr>
            <p:cNvSpPr/>
            <p:nvPr/>
          </p:nvSpPr>
          <p:spPr>
            <a:xfrm>
              <a:off x="8203449" y="1383620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N3E GPU</a:t>
              </a:r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2D506A82-0509-8E45-AE22-84A037ADCD2F}"/>
                </a:ext>
              </a:extLst>
            </p:cNvPr>
            <p:cNvSpPr/>
            <p:nvPr/>
          </p:nvSpPr>
          <p:spPr>
            <a:xfrm>
              <a:off x="8190886" y="1787994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44CE3F22-F2DE-174C-A670-35F42CC385E6}"/>
                </a:ext>
              </a:extLst>
            </p:cNvPr>
            <p:cNvCxnSpPr>
              <a:cxnSpLocks/>
            </p:cNvCxnSpPr>
            <p:nvPr/>
          </p:nvCxnSpPr>
          <p:spPr>
            <a:xfrm>
              <a:off x="8190886" y="175141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C82B83A1-408B-1643-84C0-E90FD4E6983F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49" y="1781257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1" name="Elbow Connector 660">
            <a:extLst>
              <a:ext uri="{FF2B5EF4-FFF2-40B4-BE49-F238E27FC236}">
                <a16:creationId xmlns:a16="http://schemas.microsoft.com/office/drawing/2014/main" id="{A06B46CA-BDDC-0746-9166-29081FEE36E8}"/>
              </a:ext>
            </a:extLst>
          </p:cNvPr>
          <p:cNvCxnSpPr>
            <a:cxnSpLocks/>
            <a:stCxn id="654" idx="3"/>
          </p:cNvCxnSpPr>
          <p:nvPr/>
        </p:nvCxnSpPr>
        <p:spPr>
          <a:xfrm>
            <a:off x="7221422" y="3378708"/>
            <a:ext cx="343222" cy="277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Elbow Connector 661">
            <a:extLst>
              <a:ext uri="{FF2B5EF4-FFF2-40B4-BE49-F238E27FC236}">
                <a16:creationId xmlns:a16="http://schemas.microsoft.com/office/drawing/2014/main" id="{0E76E145-3E71-C04E-8E91-C31D86FF61A5}"/>
              </a:ext>
            </a:extLst>
          </p:cNvPr>
          <p:cNvCxnSpPr>
            <a:cxnSpLocks/>
            <a:stCxn id="655" idx="3"/>
          </p:cNvCxnSpPr>
          <p:nvPr/>
        </p:nvCxnSpPr>
        <p:spPr>
          <a:xfrm flipV="1">
            <a:off x="7221422" y="3659229"/>
            <a:ext cx="343222" cy="18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4" name="Rectangle 663">
            <a:extLst>
              <a:ext uri="{FF2B5EF4-FFF2-40B4-BE49-F238E27FC236}">
                <a16:creationId xmlns:a16="http://schemas.microsoft.com/office/drawing/2014/main" id="{463EF3D6-629A-AD4E-A556-412FEEA7E5BC}"/>
              </a:ext>
            </a:extLst>
          </p:cNvPr>
          <p:cNvSpPr/>
          <p:nvPr/>
        </p:nvSpPr>
        <p:spPr>
          <a:xfrm>
            <a:off x="6377254" y="4322309"/>
            <a:ext cx="852795" cy="359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18A CPU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B6025605-E40D-A54B-A799-4930382C3A8B}"/>
              </a:ext>
            </a:extLst>
          </p:cNvPr>
          <p:cNvSpPr/>
          <p:nvPr/>
        </p:nvSpPr>
        <p:spPr>
          <a:xfrm>
            <a:off x="5857631" y="2262500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3A7BF3CF-BE0E-F84E-943E-298ECB6BBBFA}"/>
              </a:ext>
            </a:extLst>
          </p:cNvPr>
          <p:cNvSpPr/>
          <p:nvPr/>
        </p:nvSpPr>
        <p:spPr>
          <a:xfrm>
            <a:off x="9753600" y="4833980"/>
            <a:ext cx="1458061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Die  Attachment</a:t>
            </a:r>
          </a:p>
        </p:txBody>
      </p:sp>
      <p:cxnSp>
        <p:nvCxnSpPr>
          <p:cNvPr id="672" name="Elbow Connector 671">
            <a:extLst>
              <a:ext uri="{FF2B5EF4-FFF2-40B4-BE49-F238E27FC236}">
                <a16:creationId xmlns:a16="http://schemas.microsoft.com/office/drawing/2014/main" id="{80B214F6-B74B-9F4E-A07F-D2B886001607}"/>
              </a:ext>
            </a:extLst>
          </p:cNvPr>
          <p:cNvCxnSpPr>
            <a:cxnSpLocks/>
            <a:stCxn id="657" idx="3"/>
            <a:endCxn id="667" idx="1"/>
          </p:cNvCxnSpPr>
          <p:nvPr/>
        </p:nvCxnSpPr>
        <p:spPr>
          <a:xfrm>
            <a:off x="8413220" y="3526580"/>
            <a:ext cx="1340380" cy="15213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Elbow Connector 675">
            <a:extLst>
              <a:ext uri="{FF2B5EF4-FFF2-40B4-BE49-F238E27FC236}">
                <a16:creationId xmlns:a16="http://schemas.microsoft.com/office/drawing/2014/main" id="{97F989E4-4349-F447-94DE-89E2EC8AF37E}"/>
              </a:ext>
            </a:extLst>
          </p:cNvPr>
          <p:cNvCxnSpPr>
            <a:cxnSpLocks/>
            <a:stCxn id="664" idx="3"/>
            <a:endCxn id="667" idx="1"/>
          </p:cNvCxnSpPr>
          <p:nvPr/>
        </p:nvCxnSpPr>
        <p:spPr>
          <a:xfrm>
            <a:off x="7230049" y="4502043"/>
            <a:ext cx="2523551" cy="5458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CE888728-D3B9-1849-8829-9349B0A34F7E}"/>
              </a:ext>
            </a:extLst>
          </p:cNvPr>
          <p:cNvCxnSpPr>
            <a:cxnSpLocks/>
            <a:stCxn id="665" idx="3"/>
            <a:endCxn id="724" idx="1"/>
          </p:cNvCxnSpPr>
          <p:nvPr/>
        </p:nvCxnSpPr>
        <p:spPr>
          <a:xfrm flipV="1">
            <a:off x="6710426" y="2471877"/>
            <a:ext cx="437186" cy="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Rectangle 696">
            <a:extLst>
              <a:ext uri="{FF2B5EF4-FFF2-40B4-BE49-F238E27FC236}">
                <a16:creationId xmlns:a16="http://schemas.microsoft.com/office/drawing/2014/main" id="{919E1E6A-246F-314F-A5E1-18340EC1A3A4}"/>
              </a:ext>
            </a:extLst>
          </p:cNvPr>
          <p:cNvSpPr/>
          <p:nvPr/>
        </p:nvSpPr>
        <p:spPr>
          <a:xfrm>
            <a:off x="8873840" y="2261538"/>
            <a:ext cx="1226014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698" name="Straight Arrow Connector 697">
            <a:extLst>
              <a:ext uri="{FF2B5EF4-FFF2-40B4-BE49-F238E27FC236}">
                <a16:creationId xmlns:a16="http://schemas.microsoft.com/office/drawing/2014/main" id="{0B007094-EEA1-204C-904A-81A47962E2AF}"/>
              </a:ext>
            </a:extLst>
          </p:cNvPr>
          <p:cNvCxnSpPr>
            <a:cxnSpLocks/>
            <a:stCxn id="724" idx="3"/>
            <a:endCxn id="697" idx="1"/>
          </p:cNvCxnSpPr>
          <p:nvPr/>
        </p:nvCxnSpPr>
        <p:spPr>
          <a:xfrm flipV="1">
            <a:off x="8535420" y="2471876"/>
            <a:ext cx="3384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1" name="Rectangle 700">
            <a:extLst>
              <a:ext uri="{FF2B5EF4-FFF2-40B4-BE49-F238E27FC236}">
                <a16:creationId xmlns:a16="http://schemas.microsoft.com/office/drawing/2014/main" id="{CF135874-DEF5-CB4A-872D-EAE03441A2C5}"/>
              </a:ext>
            </a:extLst>
          </p:cNvPr>
          <p:cNvSpPr/>
          <p:nvPr/>
        </p:nvSpPr>
        <p:spPr>
          <a:xfrm>
            <a:off x="8345749" y="1188736"/>
            <a:ext cx="710815" cy="362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N6 SRAM</a:t>
            </a: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D867A5B7-1514-4347-B6E4-3D6F13E12ADF}"/>
              </a:ext>
            </a:extLst>
          </p:cNvPr>
          <p:cNvSpPr/>
          <p:nvPr/>
        </p:nvSpPr>
        <p:spPr>
          <a:xfrm>
            <a:off x="8319482" y="1730375"/>
            <a:ext cx="736258" cy="362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N6 SOC</a:t>
            </a:r>
          </a:p>
        </p:txBody>
      </p:sp>
      <p:cxnSp>
        <p:nvCxnSpPr>
          <p:cNvPr id="703" name="Elbow Connector 702">
            <a:extLst>
              <a:ext uri="{FF2B5EF4-FFF2-40B4-BE49-F238E27FC236}">
                <a16:creationId xmlns:a16="http://schemas.microsoft.com/office/drawing/2014/main" id="{7EC563E9-2893-5944-B834-83E838F66204}"/>
              </a:ext>
            </a:extLst>
          </p:cNvPr>
          <p:cNvCxnSpPr>
            <a:cxnSpLocks/>
            <a:stCxn id="701" idx="3"/>
            <a:endCxn id="697" idx="0"/>
          </p:cNvCxnSpPr>
          <p:nvPr/>
        </p:nvCxnSpPr>
        <p:spPr>
          <a:xfrm>
            <a:off x="9056564" y="1370107"/>
            <a:ext cx="430283" cy="89143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Elbow Connector 705">
            <a:extLst>
              <a:ext uri="{FF2B5EF4-FFF2-40B4-BE49-F238E27FC236}">
                <a16:creationId xmlns:a16="http://schemas.microsoft.com/office/drawing/2014/main" id="{D3D438C6-2BBD-9944-82E8-63880A603E1C}"/>
              </a:ext>
            </a:extLst>
          </p:cNvPr>
          <p:cNvCxnSpPr>
            <a:cxnSpLocks/>
            <a:stCxn id="702" idx="3"/>
            <a:endCxn id="697" idx="0"/>
          </p:cNvCxnSpPr>
          <p:nvPr/>
        </p:nvCxnSpPr>
        <p:spPr>
          <a:xfrm>
            <a:off x="9055740" y="1911746"/>
            <a:ext cx="431107" cy="34979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Rectangle 708">
            <a:extLst>
              <a:ext uri="{FF2B5EF4-FFF2-40B4-BE49-F238E27FC236}">
                <a16:creationId xmlns:a16="http://schemas.microsoft.com/office/drawing/2014/main" id="{22201979-437F-9E4E-8436-28927B56A81F}"/>
              </a:ext>
            </a:extLst>
          </p:cNvPr>
          <p:cNvSpPr/>
          <p:nvPr/>
        </p:nvSpPr>
        <p:spPr>
          <a:xfrm>
            <a:off x="10360738" y="2265507"/>
            <a:ext cx="852795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</a:t>
            </a:r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id="{FB4A1765-6BFF-7B49-8CB6-E7C4198F51CA}"/>
              </a:ext>
            </a:extLst>
          </p:cNvPr>
          <p:cNvSpPr/>
          <p:nvPr/>
        </p:nvSpPr>
        <p:spPr>
          <a:xfrm>
            <a:off x="7147612" y="2261539"/>
            <a:ext cx="1387808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Cu Pillar</a:t>
            </a:r>
          </a:p>
        </p:txBody>
      </p:sp>
      <p:cxnSp>
        <p:nvCxnSpPr>
          <p:cNvPr id="725" name="Elbow Connector 724">
            <a:extLst>
              <a:ext uri="{FF2B5EF4-FFF2-40B4-BE49-F238E27FC236}">
                <a16:creationId xmlns:a16="http://schemas.microsoft.com/office/drawing/2014/main" id="{7BE87C79-0E5B-9C40-8A0A-0D76D668B195}"/>
              </a:ext>
            </a:extLst>
          </p:cNvPr>
          <p:cNvCxnSpPr>
            <a:cxnSpLocks/>
            <a:stCxn id="984" idx="1"/>
            <a:endCxn id="667" idx="0"/>
          </p:cNvCxnSpPr>
          <p:nvPr/>
        </p:nvCxnSpPr>
        <p:spPr>
          <a:xfrm rot="10800000" flipH="1" flipV="1">
            <a:off x="9753601" y="3618196"/>
            <a:ext cx="729030" cy="1215784"/>
          </a:xfrm>
          <a:prstGeom prst="bentConnector4">
            <a:avLst>
              <a:gd name="adj1" fmla="val -31357"/>
              <a:gd name="adj2" fmla="val 5879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" name="Oval 730">
            <a:extLst>
              <a:ext uri="{FF2B5EF4-FFF2-40B4-BE49-F238E27FC236}">
                <a16:creationId xmlns:a16="http://schemas.microsoft.com/office/drawing/2014/main" id="{4A6C00E0-3BC3-B944-AF73-7CC9BE83FF39}"/>
              </a:ext>
            </a:extLst>
          </p:cNvPr>
          <p:cNvSpPr>
            <a:spLocks noChangeAspect="1"/>
          </p:cNvSpPr>
          <p:nvPr/>
        </p:nvSpPr>
        <p:spPr>
          <a:xfrm>
            <a:off x="5640915" y="5330716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C4</a:t>
            </a:r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DCD5057E-1C7B-394F-AE43-72649F5A6397}"/>
              </a:ext>
            </a:extLst>
          </p:cNvPr>
          <p:cNvSpPr>
            <a:spLocks noChangeAspect="1"/>
          </p:cNvSpPr>
          <p:nvPr/>
        </p:nvSpPr>
        <p:spPr>
          <a:xfrm>
            <a:off x="5425440" y="2316454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6AC63F34-ECBB-924E-81BA-B8313C6B4BA4}"/>
              </a:ext>
            </a:extLst>
          </p:cNvPr>
          <p:cNvSpPr>
            <a:spLocks noChangeAspect="1"/>
          </p:cNvSpPr>
          <p:nvPr/>
        </p:nvSpPr>
        <p:spPr>
          <a:xfrm>
            <a:off x="5791200" y="3424365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2C2CFAB9-6E8C-A644-B710-59E482C8059F}"/>
              </a:ext>
            </a:extLst>
          </p:cNvPr>
          <p:cNvSpPr>
            <a:spLocks noChangeAspect="1"/>
          </p:cNvSpPr>
          <p:nvPr/>
        </p:nvSpPr>
        <p:spPr>
          <a:xfrm>
            <a:off x="5808261" y="4322309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1595E14E-FFE8-C34B-BCE7-72989DE9F18E}"/>
              </a:ext>
            </a:extLst>
          </p:cNvPr>
          <p:cNvSpPr>
            <a:spLocks noChangeAspect="1"/>
          </p:cNvSpPr>
          <p:nvPr/>
        </p:nvSpPr>
        <p:spPr>
          <a:xfrm>
            <a:off x="7838770" y="1196899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0A84B035-9400-A14B-A3A9-00615AEFE576}"/>
              </a:ext>
            </a:extLst>
          </p:cNvPr>
          <p:cNvSpPr>
            <a:spLocks noChangeAspect="1"/>
          </p:cNvSpPr>
          <p:nvPr/>
        </p:nvSpPr>
        <p:spPr>
          <a:xfrm>
            <a:off x="7837364" y="1731171"/>
            <a:ext cx="365760" cy="365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750" name="Elbow Connector 749">
            <a:extLst>
              <a:ext uri="{FF2B5EF4-FFF2-40B4-BE49-F238E27FC236}">
                <a16:creationId xmlns:a16="http://schemas.microsoft.com/office/drawing/2014/main" id="{1F490AD9-DFB9-1849-A6B3-11AD48DE359E}"/>
              </a:ext>
            </a:extLst>
          </p:cNvPr>
          <p:cNvCxnSpPr>
            <a:cxnSpLocks/>
            <a:stCxn id="667" idx="2"/>
            <a:endCxn id="601" idx="3"/>
          </p:cNvCxnSpPr>
          <p:nvPr/>
        </p:nvCxnSpPr>
        <p:spPr>
          <a:xfrm rot="5400000">
            <a:off x="9771026" y="5032805"/>
            <a:ext cx="482550" cy="94066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1C60A34F-97D0-CE4B-8B4F-BFFE4AF46F1A}"/>
              </a:ext>
            </a:extLst>
          </p:cNvPr>
          <p:cNvGrpSpPr/>
          <p:nvPr/>
        </p:nvGrpSpPr>
        <p:grpSpPr>
          <a:xfrm>
            <a:off x="1829982" y="1560520"/>
            <a:ext cx="3550622" cy="2987208"/>
            <a:chOff x="4187486" y="891172"/>
            <a:chExt cx="3550622" cy="298720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388DA1CA-1BB9-1244-A280-69D0DEE1AB76}"/>
                </a:ext>
              </a:extLst>
            </p:cNvPr>
            <p:cNvSpPr/>
            <p:nvPr/>
          </p:nvSpPr>
          <p:spPr>
            <a:xfrm>
              <a:off x="4900950" y="1414401"/>
              <a:ext cx="1965960" cy="6217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 12.9x4.1 </a:t>
              </a:r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DE63015F-9C60-2848-9558-E331932A9493}"/>
                </a:ext>
              </a:extLst>
            </p:cNvPr>
            <p:cNvSpPr/>
            <p:nvPr/>
          </p:nvSpPr>
          <p:spPr>
            <a:xfrm>
              <a:off x="4832415" y="2143433"/>
              <a:ext cx="2133599" cy="13004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N6 Memory</a:t>
              </a:r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D90FF3BC-E0B9-6F4D-9BF5-6D17EDDCDD7D}"/>
                </a:ext>
              </a:extLst>
            </p:cNvPr>
            <p:cNvSpPr/>
            <p:nvPr/>
          </p:nvSpPr>
          <p:spPr>
            <a:xfrm>
              <a:off x="4419600" y="1165695"/>
              <a:ext cx="1399032" cy="2450592"/>
            </a:xfrm>
            <a:prstGeom prst="rect">
              <a:avLst/>
            </a:prstGeom>
            <a:solidFill>
              <a:srgbClr val="C0000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</a:t>
              </a:r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3BEC5B06-A31F-C346-91E0-1CF3493CF947}"/>
                </a:ext>
              </a:extLst>
            </p:cNvPr>
            <p:cNvSpPr/>
            <p:nvPr/>
          </p:nvSpPr>
          <p:spPr>
            <a:xfrm>
              <a:off x="5997498" y="1165695"/>
              <a:ext cx="1435608" cy="2450592"/>
            </a:xfrm>
            <a:prstGeom prst="rect">
              <a:avLst/>
            </a:prstGeom>
            <a:solidFill>
              <a:srgbClr val="CCE0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3DC04DB0-018F-574C-9A70-50F23D126CA6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907425"/>
              <a:ext cx="0" cy="292527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FE3FAD61-B366-5D42-812B-CE4D9F09AF90}"/>
                </a:ext>
              </a:extLst>
            </p:cNvPr>
            <p:cNvSpPr txBox="1"/>
            <p:nvPr/>
          </p:nvSpPr>
          <p:spPr>
            <a:xfrm>
              <a:off x="5326448" y="891172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10A8916B-983D-C248-A65C-68C1EFECDD1D}"/>
                </a:ext>
              </a:extLst>
            </p:cNvPr>
            <p:cNvSpPr txBox="1"/>
            <p:nvPr/>
          </p:nvSpPr>
          <p:spPr>
            <a:xfrm>
              <a:off x="5312954" y="3570603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C5F16A06-4B86-5548-8884-1FE7B3798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7486" y="1725297"/>
              <a:ext cx="35052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28FE9810-6CE5-5945-A0EA-68934BCDABFC}"/>
                </a:ext>
              </a:extLst>
            </p:cNvPr>
            <p:cNvSpPr txBox="1"/>
            <p:nvPr/>
          </p:nvSpPr>
          <p:spPr>
            <a:xfrm>
              <a:off x="4193529" y="1438741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10926B73-93F7-6943-AA65-490A74B41537}"/>
                </a:ext>
              </a:extLst>
            </p:cNvPr>
            <p:cNvSpPr txBox="1"/>
            <p:nvPr/>
          </p:nvSpPr>
          <p:spPr>
            <a:xfrm>
              <a:off x="7410774" y="1406338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999AA875-893D-7D40-BE2D-69233AAF1193}"/>
              </a:ext>
            </a:extLst>
          </p:cNvPr>
          <p:cNvGrpSpPr/>
          <p:nvPr/>
        </p:nvGrpSpPr>
        <p:grpSpPr>
          <a:xfrm rot="5400000">
            <a:off x="-460211" y="2449315"/>
            <a:ext cx="3030278" cy="1166547"/>
            <a:chOff x="1560523" y="4934154"/>
            <a:chExt cx="3949409" cy="1166547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233F779C-59CD-2C4C-BBCF-65289C069744}"/>
                </a:ext>
              </a:extLst>
            </p:cNvPr>
            <p:cNvGrpSpPr/>
            <p:nvPr/>
          </p:nvGrpSpPr>
          <p:grpSpPr>
            <a:xfrm>
              <a:off x="2293720" y="5604562"/>
              <a:ext cx="192991" cy="303276"/>
              <a:chOff x="7274609" y="5706308"/>
              <a:chExt cx="192991" cy="303276"/>
            </a:xfrm>
          </p:grpSpPr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48E80000-4AF0-6E43-9A29-8D20F791410F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229D32A7-C858-D549-BF1F-7E4C15590C2F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8F087968-FEA7-BE44-AD05-3CC8DADFEA3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7DA0E7BC-0030-9645-9C4C-51C24C9F523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3" name="Rounded Rectangle 792">
                <a:extLst>
                  <a:ext uri="{FF2B5EF4-FFF2-40B4-BE49-F238E27FC236}">
                    <a16:creationId xmlns:a16="http://schemas.microsoft.com/office/drawing/2014/main" id="{6B5DE2FA-0F47-AB45-8DEC-C2283B3C8394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A3489FE2-1496-AE40-9DFE-77148DCF0300}"/>
                </a:ext>
              </a:extLst>
            </p:cNvPr>
            <p:cNvGrpSpPr/>
            <p:nvPr/>
          </p:nvGrpSpPr>
          <p:grpSpPr>
            <a:xfrm>
              <a:off x="2503439" y="5604562"/>
              <a:ext cx="192991" cy="303276"/>
              <a:chOff x="7274609" y="5706308"/>
              <a:chExt cx="192991" cy="303276"/>
            </a:xfrm>
          </p:grpSpPr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1C75E8DB-69BB-4046-9302-47388D112A7F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7" name="Group 786">
                <a:extLst>
                  <a:ext uri="{FF2B5EF4-FFF2-40B4-BE49-F238E27FC236}">
                    <a16:creationId xmlns:a16="http://schemas.microsoft.com/office/drawing/2014/main" id="{5DC8BBDF-CBAB-BF48-ACB2-A93A52EF5DB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3F168721-226A-5142-94B2-0B5439929AC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>
                  <a:extLst>
                    <a:ext uri="{FF2B5EF4-FFF2-40B4-BE49-F238E27FC236}">
                      <a16:creationId xmlns:a16="http://schemas.microsoft.com/office/drawing/2014/main" id="{062F93E1-4431-854B-AC36-31E1C3D5042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8" name="Rounded Rectangle 787">
                <a:extLst>
                  <a:ext uri="{FF2B5EF4-FFF2-40B4-BE49-F238E27FC236}">
                    <a16:creationId xmlns:a16="http://schemas.microsoft.com/office/drawing/2014/main" id="{D4640A2D-B638-284E-8E2D-240962B2D19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D552B793-BC24-8A4C-91D1-6C816DA889A0}"/>
                </a:ext>
              </a:extLst>
            </p:cNvPr>
            <p:cNvGrpSpPr/>
            <p:nvPr/>
          </p:nvGrpSpPr>
          <p:grpSpPr>
            <a:xfrm>
              <a:off x="2721829" y="5609717"/>
              <a:ext cx="192991" cy="303276"/>
              <a:chOff x="7274609" y="5706308"/>
              <a:chExt cx="192991" cy="303276"/>
            </a:xfrm>
          </p:grpSpPr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930B5436-3321-D34C-96E8-C07EB17E7DAC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31C10031-44BF-F749-B1BC-DAEC66002B09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21D66684-CB86-DF44-BB79-5ADCFCECD64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id="{BD07DF1E-2699-F44F-B8EE-768B87CFE73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3" name="Rounded Rectangle 782">
                <a:extLst>
                  <a:ext uri="{FF2B5EF4-FFF2-40B4-BE49-F238E27FC236}">
                    <a16:creationId xmlns:a16="http://schemas.microsoft.com/office/drawing/2014/main" id="{3284DCDB-CB21-8C48-A002-E6020BDD82F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B2DA25A5-5ECC-554F-92EA-BB17D240C803}"/>
                </a:ext>
              </a:extLst>
            </p:cNvPr>
            <p:cNvGrpSpPr/>
            <p:nvPr/>
          </p:nvGrpSpPr>
          <p:grpSpPr>
            <a:xfrm>
              <a:off x="4994685" y="5480921"/>
              <a:ext cx="182881" cy="425642"/>
              <a:chOff x="6671104" y="5584913"/>
              <a:chExt cx="182881" cy="425642"/>
            </a:xfrm>
          </p:grpSpPr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B3A0E20A-DCDB-E742-B264-82BFA64D1404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3B35157F-ADAD-7042-9369-61BCD2FE0311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E930BBBD-068F-7F44-98D5-C9243D6E4B9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Rectangle 779">
                  <a:extLst>
                    <a:ext uri="{FF2B5EF4-FFF2-40B4-BE49-F238E27FC236}">
                      <a16:creationId xmlns:a16="http://schemas.microsoft.com/office/drawing/2014/main" id="{6C24BB8B-008B-8547-AD4B-FE53559A22B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7" name="Rounded Rectangle 776">
                <a:extLst>
                  <a:ext uri="{FF2B5EF4-FFF2-40B4-BE49-F238E27FC236}">
                    <a16:creationId xmlns:a16="http://schemas.microsoft.com/office/drawing/2014/main" id="{2662165F-C7E9-0449-88D4-AA7F5E9D6CC1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id="{A36562D6-EBFA-D749-A89F-9A6CFD74AFFE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ED2606AD-5225-1B48-A727-A45F1BB981E8}"/>
                </a:ext>
              </a:extLst>
            </p:cNvPr>
            <p:cNvGrpSpPr/>
            <p:nvPr/>
          </p:nvGrpSpPr>
          <p:grpSpPr>
            <a:xfrm>
              <a:off x="4800171" y="5476556"/>
              <a:ext cx="182881" cy="425642"/>
              <a:chOff x="6671104" y="5584913"/>
              <a:chExt cx="182881" cy="425642"/>
            </a:xfrm>
          </p:grpSpPr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CAB854AC-6156-284D-A4FA-1323FAA3A47E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B5C0A701-82AD-124B-8193-5B363C1CEE3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EA67DCEF-2BB2-6647-9CE7-E475AEF5E16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id="{B3AFA6DC-AC55-F04B-93B0-E6F29D2B9FA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1" name="Rounded Rectangle 770">
                <a:extLst>
                  <a:ext uri="{FF2B5EF4-FFF2-40B4-BE49-F238E27FC236}">
                    <a16:creationId xmlns:a16="http://schemas.microsoft.com/office/drawing/2014/main" id="{5F11CC3A-C240-844B-A63C-81859022337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A367D8FF-ABCE-3448-9136-72EB1613045A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ABB4B22F-94EE-4643-B19B-D4F5E39FF68C}"/>
                </a:ext>
              </a:extLst>
            </p:cNvPr>
            <p:cNvGrpSpPr/>
            <p:nvPr/>
          </p:nvGrpSpPr>
          <p:grpSpPr>
            <a:xfrm>
              <a:off x="3569516" y="5596046"/>
              <a:ext cx="192991" cy="303276"/>
              <a:chOff x="7274609" y="5706308"/>
              <a:chExt cx="192991" cy="303276"/>
            </a:xfrm>
          </p:grpSpPr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5D624086-A968-1946-81EB-CB07A7A6CEC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AEE7529A-1745-D14C-8AF0-7C99FB46DAFF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E5F8E9DB-7E79-414E-9470-611F833D54E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>
                  <a:extLst>
                    <a:ext uri="{FF2B5EF4-FFF2-40B4-BE49-F238E27FC236}">
                      <a16:creationId xmlns:a16="http://schemas.microsoft.com/office/drawing/2014/main" id="{9BD56BB4-DE28-BE48-90E4-BB19FD2D874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6" name="Rounded Rectangle 765">
                <a:extLst>
                  <a:ext uri="{FF2B5EF4-FFF2-40B4-BE49-F238E27FC236}">
                    <a16:creationId xmlns:a16="http://schemas.microsoft.com/office/drawing/2014/main" id="{32B0958E-BE15-3942-824E-8D6801004C04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8B2B8F5B-A0A2-744D-A61D-E8A08A4193B1}"/>
                </a:ext>
              </a:extLst>
            </p:cNvPr>
            <p:cNvGrpSpPr/>
            <p:nvPr/>
          </p:nvGrpSpPr>
          <p:grpSpPr>
            <a:xfrm>
              <a:off x="4332339" y="5600517"/>
              <a:ext cx="192991" cy="303276"/>
              <a:chOff x="7274609" y="5706308"/>
              <a:chExt cx="192991" cy="303276"/>
            </a:xfrm>
          </p:grpSpPr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5CE4B038-28A2-A542-B449-2FCD7A028394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42785EE0-43CA-434E-93D8-A710FA2A648B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62" name="Oval 761">
                  <a:extLst>
                    <a:ext uri="{FF2B5EF4-FFF2-40B4-BE49-F238E27FC236}">
                      <a16:creationId xmlns:a16="http://schemas.microsoft.com/office/drawing/2014/main" id="{5069B3BD-2514-C44E-AB27-0EDCDCB8317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Rectangle 762">
                  <a:extLst>
                    <a:ext uri="{FF2B5EF4-FFF2-40B4-BE49-F238E27FC236}">
                      <a16:creationId xmlns:a16="http://schemas.microsoft.com/office/drawing/2014/main" id="{A1E4B08F-B880-4242-A3CB-44DB8BEADFA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1" name="Rounded Rectangle 760">
                <a:extLst>
                  <a:ext uri="{FF2B5EF4-FFF2-40B4-BE49-F238E27FC236}">
                    <a16:creationId xmlns:a16="http://schemas.microsoft.com/office/drawing/2014/main" id="{0E75251A-BCA2-E342-BFB5-9BE660DDA150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EA219A31-3BD1-BA4F-B5F3-8AA5F5CB9878}"/>
                </a:ext>
              </a:extLst>
            </p:cNvPr>
            <p:cNvGrpSpPr/>
            <p:nvPr/>
          </p:nvGrpSpPr>
          <p:grpSpPr>
            <a:xfrm>
              <a:off x="4546288" y="5595531"/>
              <a:ext cx="192991" cy="303276"/>
              <a:chOff x="7274609" y="5706308"/>
              <a:chExt cx="192991" cy="303276"/>
            </a:xfrm>
          </p:grpSpPr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99E52D69-05C4-B148-8B40-EA72E903B281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5" name="Group 754">
                <a:extLst>
                  <a:ext uri="{FF2B5EF4-FFF2-40B4-BE49-F238E27FC236}">
                    <a16:creationId xmlns:a16="http://schemas.microsoft.com/office/drawing/2014/main" id="{D2C7A6E4-5C2D-5144-94CE-15CC32F36963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57" name="Oval 756">
                  <a:extLst>
                    <a:ext uri="{FF2B5EF4-FFF2-40B4-BE49-F238E27FC236}">
                      <a16:creationId xmlns:a16="http://schemas.microsoft.com/office/drawing/2014/main" id="{8D3318E9-7C3B-3149-9D87-C43527403CE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Rectangle 757">
                  <a:extLst>
                    <a:ext uri="{FF2B5EF4-FFF2-40B4-BE49-F238E27FC236}">
                      <a16:creationId xmlns:a16="http://schemas.microsoft.com/office/drawing/2014/main" id="{164E2C93-76D4-D445-AE47-C34899BDB1A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6" name="Rounded Rectangle 755">
                <a:extLst>
                  <a:ext uri="{FF2B5EF4-FFF2-40B4-BE49-F238E27FC236}">
                    <a16:creationId xmlns:a16="http://schemas.microsoft.com/office/drawing/2014/main" id="{DE344CC1-5077-9D4F-89A8-CB5507F5033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587C5DA0-22D6-EF44-9B56-A284679937BF}"/>
                </a:ext>
              </a:extLst>
            </p:cNvPr>
            <p:cNvGrpSpPr/>
            <p:nvPr/>
          </p:nvGrpSpPr>
          <p:grpSpPr>
            <a:xfrm>
              <a:off x="3131577" y="5480379"/>
              <a:ext cx="182881" cy="425642"/>
              <a:chOff x="6671104" y="5584913"/>
              <a:chExt cx="182881" cy="425642"/>
            </a:xfrm>
          </p:grpSpPr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1793D5FB-07CB-3B48-8E6F-94A21672557B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B6D7D9BC-2CFD-3D40-B3C3-B13A536F6768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F50D541E-BB0B-1541-BF87-14BE6160DE2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Rectangle 752">
                  <a:extLst>
                    <a:ext uri="{FF2B5EF4-FFF2-40B4-BE49-F238E27FC236}">
                      <a16:creationId xmlns:a16="http://schemas.microsoft.com/office/drawing/2014/main" id="{9F41E834-E357-7D48-B266-56DFAFEAEEB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9" name="Rounded Rectangle 748">
                <a:extLst>
                  <a:ext uri="{FF2B5EF4-FFF2-40B4-BE49-F238E27FC236}">
                    <a16:creationId xmlns:a16="http://schemas.microsoft.com/office/drawing/2014/main" id="{8632C8E0-4163-D84D-A221-F8B51DE3EDF8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25B11933-4254-4E48-88D9-2083202657DA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2B16CA2F-C3F5-5049-8819-0F47C3EF6156}"/>
                </a:ext>
              </a:extLst>
            </p:cNvPr>
            <p:cNvGrpSpPr/>
            <p:nvPr/>
          </p:nvGrpSpPr>
          <p:grpSpPr>
            <a:xfrm>
              <a:off x="2937063" y="5476014"/>
              <a:ext cx="182881" cy="425642"/>
              <a:chOff x="6671104" y="5584913"/>
              <a:chExt cx="182881" cy="425642"/>
            </a:xfrm>
          </p:grpSpPr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59598C-30DE-0C4D-A7BA-DF6CFB3F10D1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6" name="Group 735">
                <a:extLst>
                  <a:ext uri="{FF2B5EF4-FFF2-40B4-BE49-F238E27FC236}">
                    <a16:creationId xmlns:a16="http://schemas.microsoft.com/office/drawing/2014/main" id="{2322736D-7D5C-EC48-AE7B-79FB24370A6B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C14563A5-9A53-6A47-821F-F4FF688DEEE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id="{22923D3C-AABE-D642-836B-9A71B792C57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3" name="Rounded Rectangle 742">
                <a:extLst>
                  <a:ext uri="{FF2B5EF4-FFF2-40B4-BE49-F238E27FC236}">
                    <a16:creationId xmlns:a16="http://schemas.microsoft.com/office/drawing/2014/main" id="{ECAEC566-AB06-904A-8B96-17F668BDCB22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CD51B14F-10BE-6849-B905-12288EDE1D5F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D5B144B-6C6D-C14E-B42B-C8468A8BA82E}"/>
                </a:ext>
              </a:extLst>
            </p:cNvPr>
            <p:cNvGrpSpPr/>
            <p:nvPr/>
          </p:nvGrpSpPr>
          <p:grpSpPr>
            <a:xfrm>
              <a:off x="2096431" y="5477496"/>
              <a:ext cx="182881" cy="425642"/>
              <a:chOff x="6671104" y="5584913"/>
              <a:chExt cx="182881" cy="425642"/>
            </a:xfrm>
          </p:grpSpPr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A645B056-C66D-EF4E-B340-1A1971F0A884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FE2AC4F4-2C2A-7A46-AF35-4DAE610AC0F8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D29B562D-596A-204E-B2A8-5D54BE02F64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Rectangle 733">
                  <a:extLst>
                    <a:ext uri="{FF2B5EF4-FFF2-40B4-BE49-F238E27FC236}">
                      <a16:creationId xmlns:a16="http://schemas.microsoft.com/office/drawing/2014/main" id="{CC9412E0-2585-EC42-A67D-52660270B6E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0" name="Rounded Rectangle 729">
                <a:extLst>
                  <a:ext uri="{FF2B5EF4-FFF2-40B4-BE49-F238E27FC236}">
                    <a16:creationId xmlns:a16="http://schemas.microsoft.com/office/drawing/2014/main" id="{7B774E6B-F90C-CC41-A9A2-F03EBF65BC67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0CC186CD-921B-3F40-A177-FC500227C6D0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74D3EA40-4D60-614C-AF18-FCCA9C01167D}"/>
                </a:ext>
              </a:extLst>
            </p:cNvPr>
            <p:cNvGrpSpPr/>
            <p:nvPr/>
          </p:nvGrpSpPr>
          <p:grpSpPr>
            <a:xfrm>
              <a:off x="1901917" y="5473131"/>
              <a:ext cx="182881" cy="425642"/>
              <a:chOff x="6671104" y="5584913"/>
              <a:chExt cx="182881" cy="425642"/>
            </a:xfrm>
          </p:grpSpPr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24AD862F-93D7-4B43-BBD5-2E69DF98A19B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A8EB44EB-E4F3-DE40-B88A-78DE21C362C5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726" name="Oval 725">
                  <a:extLst>
                    <a:ext uri="{FF2B5EF4-FFF2-40B4-BE49-F238E27FC236}">
                      <a16:creationId xmlns:a16="http://schemas.microsoft.com/office/drawing/2014/main" id="{2A167E49-2E2B-2D40-AA7A-6BDAB3553B5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>
                  <a:extLst>
                    <a:ext uri="{FF2B5EF4-FFF2-40B4-BE49-F238E27FC236}">
                      <a16:creationId xmlns:a16="http://schemas.microsoft.com/office/drawing/2014/main" id="{7022DDB5-B04F-F746-8DE3-468C39138EA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2" name="Rounded Rectangle 721">
                <a:extLst>
                  <a:ext uri="{FF2B5EF4-FFF2-40B4-BE49-F238E27FC236}">
                    <a16:creationId xmlns:a16="http://schemas.microsoft.com/office/drawing/2014/main" id="{DD14FE65-BD11-634D-9A07-B5A0E5261459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951BBDC7-B159-7640-AC1D-960FCE191D5E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D0536543-B499-5341-9E2C-CF5DD5E8F27D}"/>
                </a:ext>
              </a:extLst>
            </p:cNvPr>
            <p:cNvGrpSpPr/>
            <p:nvPr/>
          </p:nvGrpSpPr>
          <p:grpSpPr>
            <a:xfrm>
              <a:off x="3355567" y="5601032"/>
              <a:ext cx="192991" cy="303276"/>
              <a:chOff x="7274609" y="5706308"/>
              <a:chExt cx="192991" cy="303276"/>
            </a:xfrm>
          </p:grpSpPr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661D86E7-AEBC-6E48-AC33-D15A744F7C9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5" name="Group 714">
                <a:extLst>
                  <a:ext uri="{FF2B5EF4-FFF2-40B4-BE49-F238E27FC236}">
                    <a16:creationId xmlns:a16="http://schemas.microsoft.com/office/drawing/2014/main" id="{10D6FBE2-E708-5C49-9673-FCA8CB9DEEC6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718" name="Oval 717">
                  <a:extLst>
                    <a:ext uri="{FF2B5EF4-FFF2-40B4-BE49-F238E27FC236}">
                      <a16:creationId xmlns:a16="http://schemas.microsoft.com/office/drawing/2014/main" id="{861BD02E-1550-A845-906F-5820AF33BB1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>
                  <a:extLst>
                    <a:ext uri="{FF2B5EF4-FFF2-40B4-BE49-F238E27FC236}">
                      <a16:creationId xmlns:a16="http://schemas.microsoft.com/office/drawing/2014/main" id="{4E27C278-E3D5-314A-943B-CBFA22006A4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7" name="Rounded Rectangle 716">
                <a:extLst>
                  <a:ext uri="{FF2B5EF4-FFF2-40B4-BE49-F238E27FC236}">
                    <a16:creationId xmlns:a16="http://schemas.microsoft.com/office/drawing/2014/main" id="{8AC32C66-B9CF-804B-B9F3-D11FA684E9F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3014C1FE-3670-E643-B2F2-B54854162D11}"/>
                </a:ext>
              </a:extLst>
            </p:cNvPr>
            <p:cNvCxnSpPr>
              <a:cxnSpLocks/>
            </p:cNvCxnSpPr>
            <p:nvPr/>
          </p:nvCxnSpPr>
          <p:spPr>
            <a:xfrm>
              <a:off x="1704811" y="6061890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83AF1C0-F2F1-A549-A73F-A0194182AD0F}"/>
                </a:ext>
              </a:extLst>
            </p:cNvPr>
            <p:cNvSpPr txBox="1"/>
            <p:nvPr/>
          </p:nvSpPr>
          <p:spPr>
            <a:xfrm rot="16200000">
              <a:off x="1650271" y="5777530"/>
              <a:ext cx="221636" cy="401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74D94C91-EEBA-C94C-BEA9-76F9C0FA7015}"/>
                </a:ext>
              </a:extLst>
            </p:cNvPr>
            <p:cNvSpPr txBox="1"/>
            <p:nvPr/>
          </p:nvSpPr>
          <p:spPr>
            <a:xfrm rot="16200000">
              <a:off x="5182532" y="5773943"/>
              <a:ext cx="252384" cy="401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88B89737-8807-9F43-84E0-347E21B560A4}"/>
                </a:ext>
              </a:extLst>
            </p:cNvPr>
            <p:cNvSpPr/>
            <p:nvPr/>
          </p:nvSpPr>
          <p:spPr>
            <a:xfrm>
              <a:off x="1905000" y="4934154"/>
              <a:ext cx="3275996" cy="355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</a:t>
              </a:r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52F30C85-8258-D64B-AD45-FCFF54D6972B}"/>
                </a:ext>
              </a:extLst>
            </p:cNvPr>
            <p:cNvSpPr/>
            <p:nvPr/>
          </p:nvSpPr>
          <p:spPr>
            <a:xfrm>
              <a:off x="1905000" y="5336490"/>
              <a:ext cx="3275706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28B3B9AE-59F6-1642-9972-F9720CDD97DF}"/>
                </a:ext>
              </a:extLst>
            </p:cNvPr>
            <p:cNvSpPr/>
            <p:nvPr/>
          </p:nvSpPr>
          <p:spPr>
            <a:xfrm>
              <a:off x="2292022" y="5574377"/>
              <a:ext cx="621792" cy="2293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N6 SOC </a:t>
              </a: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7BC50686-5949-FD4E-84DE-656099609B4A}"/>
                </a:ext>
              </a:extLst>
            </p:cNvPr>
            <p:cNvSpPr/>
            <p:nvPr/>
          </p:nvSpPr>
          <p:spPr>
            <a:xfrm>
              <a:off x="3354482" y="5604562"/>
              <a:ext cx="142163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N6 SRAM</a:t>
              </a: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0254BC01-FAE2-4147-90DB-3D3902EDD7EB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5299914"/>
              <a:ext cx="3275706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6BCC285F-8CDD-114D-B8B6-6E0C53A27091}"/>
                </a:ext>
              </a:extLst>
            </p:cNvPr>
            <p:cNvGrpSpPr/>
            <p:nvPr/>
          </p:nvGrpSpPr>
          <p:grpSpPr>
            <a:xfrm>
              <a:off x="3355122" y="5475014"/>
              <a:ext cx="376078" cy="70185"/>
              <a:chOff x="8056188" y="5806349"/>
              <a:chExt cx="574030" cy="119279"/>
            </a:xfrm>
          </p:grpSpPr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477F1E8E-DFB6-9645-ACB1-60CE31C62D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954830E6-0DB9-D942-B47A-258E73D5541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712" name="Oval 711">
                    <a:extLst>
                      <a:ext uri="{FF2B5EF4-FFF2-40B4-BE49-F238E27FC236}">
                        <a16:creationId xmlns:a16="http://schemas.microsoft.com/office/drawing/2014/main" id="{3E3E7B3C-F4AD-A144-B5C8-26FB1AB1C3A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3" name="Rectangle 712">
                    <a:extLst>
                      <a:ext uri="{FF2B5EF4-FFF2-40B4-BE49-F238E27FC236}">
                        <a16:creationId xmlns:a16="http://schemas.microsoft.com/office/drawing/2014/main" id="{9F0F8CD8-6EE3-DA42-9777-156B892138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7CB06476-B744-A242-8E2D-D066E5EBDB87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710" name="Oval 709">
                    <a:extLst>
                      <a:ext uri="{FF2B5EF4-FFF2-40B4-BE49-F238E27FC236}">
                        <a16:creationId xmlns:a16="http://schemas.microsoft.com/office/drawing/2014/main" id="{724F7AFA-E32C-6241-9F9D-4D0C0EBE146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F68D2D29-5FCD-8744-A546-77DD41A30D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5" name="Group 684">
                  <a:extLst>
                    <a:ext uri="{FF2B5EF4-FFF2-40B4-BE49-F238E27FC236}">
                      <a16:creationId xmlns:a16="http://schemas.microsoft.com/office/drawing/2014/main" id="{6B341D34-35FB-3646-AFA7-B7D7E08ED85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707" name="Oval 706">
                    <a:extLst>
                      <a:ext uri="{FF2B5EF4-FFF2-40B4-BE49-F238E27FC236}">
                        <a16:creationId xmlns:a16="http://schemas.microsoft.com/office/drawing/2014/main" id="{A124F1A9-DF56-E34E-A527-897B5AA50B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5551070F-8586-DA45-A946-2692F174AF0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8A349AEE-1E0B-AD45-B01D-38097C1A117F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704" name="Oval 703">
                    <a:extLst>
                      <a:ext uri="{FF2B5EF4-FFF2-40B4-BE49-F238E27FC236}">
                        <a16:creationId xmlns:a16="http://schemas.microsoft.com/office/drawing/2014/main" id="{AA633019-6632-2549-B3AE-004A901936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5" name="Rectangle 704">
                    <a:extLst>
                      <a:ext uri="{FF2B5EF4-FFF2-40B4-BE49-F238E27FC236}">
                        <a16:creationId xmlns:a16="http://schemas.microsoft.com/office/drawing/2014/main" id="{D80F87C7-4587-D742-9E89-BA67DA7F8B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7DCA7046-CC99-0547-8BDF-34AE3BC3D692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99" name="Oval 698">
                    <a:extLst>
                      <a:ext uri="{FF2B5EF4-FFF2-40B4-BE49-F238E27FC236}">
                        <a16:creationId xmlns:a16="http://schemas.microsoft.com/office/drawing/2014/main" id="{D22134F7-77D7-504A-9211-22B3279DF9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22288288-F19C-3C45-ACCF-2DA3CF6BA1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E66E063-85CA-814B-A0B4-9C6D7F9D5840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695" name="Oval 694">
                    <a:extLst>
                      <a:ext uri="{FF2B5EF4-FFF2-40B4-BE49-F238E27FC236}">
                        <a16:creationId xmlns:a16="http://schemas.microsoft.com/office/drawing/2014/main" id="{B304C6F4-50FC-4C45-823E-A4F94E92CFD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23987C0C-1523-8842-846E-DCB52E1CD8D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9767E840-FB94-4C4D-AD9B-4041978B789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693" name="Oval 692">
                    <a:extLst>
                      <a:ext uri="{FF2B5EF4-FFF2-40B4-BE49-F238E27FC236}">
                        <a16:creationId xmlns:a16="http://schemas.microsoft.com/office/drawing/2014/main" id="{9ED0ACBF-C2F7-8241-8F9C-162F6E2D91A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4599E367-AA1C-5246-A4D1-B7FBD932BE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45116851-39FB-A145-BF07-CDA6910B8F70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691" name="Oval 690">
                    <a:extLst>
                      <a:ext uri="{FF2B5EF4-FFF2-40B4-BE49-F238E27FC236}">
                        <a16:creationId xmlns:a16="http://schemas.microsoft.com/office/drawing/2014/main" id="{B17F915A-9667-024D-BF3D-767DFB5C8DA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F72D9204-A59D-F243-A476-F69896ECBB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9C2ED494-3BA4-D143-AA0A-2C2D34848F12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673" name="Rectangle 672">
                  <a:extLst>
                    <a:ext uri="{FF2B5EF4-FFF2-40B4-BE49-F238E27FC236}">
                      <a16:creationId xmlns:a16="http://schemas.microsoft.com/office/drawing/2014/main" id="{F87EEA79-10C5-1444-8CA1-77B7BEF98E5F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>
                  <a:extLst>
                    <a:ext uri="{FF2B5EF4-FFF2-40B4-BE49-F238E27FC236}">
                      <a16:creationId xmlns:a16="http://schemas.microsoft.com/office/drawing/2014/main" id="{D8E05DFE-6B56-344F-95AA-2C72D80ED1E0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>
                  <a:extLst>
                    <a:ext uri="{FF2B5EF4-FFF2-40B4-BE49-F238E27FC236}">
                      <a16:creationId xmlns:a16="http://schemas.microsoft.com/office/drawing/2014/main" id="{76884338-49F3-1C42-A6A1-2AAF632436F5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>
                  <a:extLst>
                    <a:ext uri="{FF2B5EF4-FFF2-40B4-BE49-F238E27FC236}">
                      <a16:creationId xmlns:a16="http://schemas.microsoft.com/office/drawing/2014/main" id="{7AF2E7DD-2730-5B4E-87FB-546CF96D3705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>
                  <a:extLst>
                    <a:ext uri="{FF2B5EF4-FFF2-40B4-BE49-F238E27FC236}">
                      <a16:creationId xmlns:a16="http://schemas.microsoft.com/office/drawing/2014/main" id="{E6C5E264-5B5F-EA45-84E0-75BA242F28BE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>
                  <a:extLst>
                    <a:ext uri="{FF2B5EF4-FFF2-40B4-BE49-F238E27FC236}">
                      <a16:creationId xmlns:a16="http://schemas.microsoft.com/office/drawing/2014/main" id="{67DD1C4B-CDFE-AB42-B0A1-2179EB2FBD71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>
                  <a:extLst>
                    <a:ext uri="{FF2B5EF4-FFF2-40B4-BE49-F238E27FC236}">
                      <a16:creationId xmlns:a16="http://schemas.microsoft.com/office/drawing/2014/main" id="{22D60854-A2C9-F942-9CBB-828B3C50A6A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>
                  <a:extLst>
                    <a:ext uri="{FF2B5EF4-FFF2-40B4-BE49-F238E27FC236}">
                      <a16:creationId xmlns:a16="http://schemas.microsoft.com/office/drawing/2014/main" id="{1ADE29CB-8DA7-CC43-B7F7-DD3EAF54DE8E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2841AFB5-6D57-544D-86BB-6D6088C0DEF3}"/>
                </a:ext>
              </a:extLst>
            </p:cNvPr>
            <p:cNvGrpSpPr/>
            <p:nvPr/>
          </p:nvGrpSpPr>
          <p:grpSpPr>
            <a:xfrm>
              <a:off x="3744365" y="5475015"/>
              <a:ext cx="376078" cy="70185"/>
              <a:chOff x="8056188" y="5806349"/>
              <a:chExt cx="574030" cy="119279"/>
            </a:xfrm>
          </p:grpSpPr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7F697131-2BDB-254A-8545-57CFC2156E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E61E6B16-887A-DD49-BCED-C1A75705F354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AC84E40B-06CD-4A46-A0F0-B976576BBA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Rectangle 668">
                    <a:extLst>
                      <a:ext uri="{FF2B5EF4-FFF2-40B4-BE49-F238E27FC236}">
                        <a16:creationId xmlns:a16="http://schemas.microsoft.com/office/drawing/2014/main" id="{3EA9F501-8B1D-7547-B6C1-724144C7FC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EA347ECC-7513-F045-8EAD-89DFB4D79B32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650" name="Oval 649">
                    <a:extLst>
                      <a:ext uri="{FF2B5EF4-FFF2-40B4-BE49-F238E27FC236}">
                        <a16:creationId xmlns:a16="http://schemas.microsoft.com/office/drawing/2014/main" id="{4A858921-ED91-9C4A-A6EA-24B6FE44D1A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1" name="Rectangle 650">
                    <a:extLst>
                      <a:ext uri="{FF2B5EF4-FFF2-40B4-BE49-F238E27FC236}">
                        <a16:creationId xmlns:a16="http://schemas.microsoft.com/office/drawing/2014/main" id="{B3280AA4-A2F6-2347-A450-3D8CD8453CE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7" name="Group 626">
                  <a:extLst>
                    <a:ext uri="{FF2B5EF4-FFF2-40B4-BE49-F238E27FC236}">
                      <a16:creationId xmlns:a16="http://schemas.microsoft.com/office/drawing/2014/main" id="{F7A64BC2-997F-FA4E-A6C3-756145651D6F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648" name="Oval 647">
                    <a:extLst>
                      <a:ext uri="{FF2B5EF4-FFF2-40B4-BE49-F238E27FC236}">
                        <a16:creationId xmlns:a16="http://schemas.microsoft.com/office/drawing/2014/main" id="{235BF061-BCE6-1A49-A212-0157E9F7FD8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9" name="Rectangle 648">
                    <a:extLst>
                      <a:ext uri="{FF2B5EF4-FFF2-40B4-BE49-F238E27FC236}">
                        <a16:creationId xmlns:a16="http://schemas.microsoft.com/office/drawing/2014/main" id="{A571998F-67B7-4C4D-825E-EBF8C51713E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8" name="Group 627">
                  <a:extLst>
                    <a:ext uri="{FF2B5EF4-FFF2-40B4-BE49-F238E27FC236}">
                      <a16:creationId xmlns:a16="http://schemas.microsoft.com/office/drawing/2014/main" id="{A0DE0F13-6902-8149-B1B5-2B464FEDDFBD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645" name="Oval 644">
                    <a:extLst>
                      <a:ext uri="{FF2B5EF4-FFF2-40B4-BE49-F238E27FC236}">
                        <a16:creationId xmlns:a16="http://schemas.microsoft.com/office/drawing/2014/main" id="{55B18C87-854E-3843-8B41-85ED078A69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7" name="Rectangle 646">
                    <a:extLst>
                      <a:ext uri="{FF2B5EF4-FFF2-40B4-BE49-F238E27FC236}">
                        <a16:creationId xmlns:a16="http://schemas.microsoft.com/office/drawing/2014/main" id="{ADCF8C7D-A636-DA45-A4D4-A1788FB4DF5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9" name="Group 628">
                  <a:extLst>
                    <a:ext uri="{FF2B5EF4-FFF2-40B4-BE49-F238E27FC236}">
                      <a16:creationId xmlns:a16="http://schemas.microsoft.com/office/drawing/2014/main" id="{FA1704F9-B381-E840-B825-4B5F4008EDEE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42" name="Oval 641">
                    <a:extLst>
                      <a:ext uri="{FF2B5EF4-FFF2-40B4-BE49-F238E27FC236}">
                        <a16:creationId xmlns:a16="http://schemas.microsoft.com/office/drawing/2014/main" id="{C62ADCC5-4928-1D4C-9560-DE2587D356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A6F64CE6-ACDA-C948-A91A-118432B902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E44E1AF0-EAD2-104D-A995-A437DD023BBF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637" name="Oval 636">
                    <a:extLst>
                      <a:ext uri="{FF2B5EF4-FFF2-40B4-BE49-F238E27FC236}">
                        <a16:creationId xmlns:a16="http://schemas.microsoft.com/office/drawing/2014/main" id="{6F015052-2DA8-444A-9C22-758F63B1F7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8" name="Rectangle 637">
                    <a:extLst>
                      <a:ext uri="{FF2B5EF4-FFF2-40B4-BE49-F238E27FC236}">
                        <a16:creationId xmlns:a16="http://schemas.microsoft.com/office/drawing/2014/main" id="{9085A956-1AA3-7B4C-890C-8A2D5CC6963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40E32C71-2312-5D43-A56B-253115EBD362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635" name="Oval 634">
                    <a:extLst>
                      <a:ext uri="{FF2B5EF4-FFF2-40B4-BE49-F238E27FC236}">
                        <a16:creationId xmlns:a16="http://schemas.microsoft.com/office/drawing/2014/main" id="{20FEBDA8-2E13-804E-9977-3217E99307F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985D4649-5E45-B644-8553-185020AB1B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2" name="Group 631">
                  <a:extLst>
                    <a:ext uri="{FF2B5EF4-FFF2-40B4-BE49-F238E27FC236}">
                      <a16:creationId xmlns:a16="http://schemas.microsoft.com/office/drawing/2014/main" id="{3E8CE6EC-FDC6-954E-ABB6-7384FACC54B7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633" name="Oval 632">
                    <a:extLst>
                      <a:ext uri="{FF2B5EF4-FFF2-40B4-BE49-F238E27FC236}">
                        <a16:creationId xmlns:a16="http://schemas.microsoft.com/office/drawing/2014/main" id="{E6B360DE-B9C2-7A49-84A2-C8A4D89AD0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Rectangle 633">
                    <a:extLst>
                      <a:ext uri="{FF2B5EF4-FFF2-40B4-BE49-F238E27FC236}">
                        <a16:creationId xmlns:a16="http://schemas.microsoft.com/office/drawing/2014/main" id="{D3D213E5-2AA6-D645-8886-5E942206C92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6" name="Group 615">
                <a:extLst>
                  <a:ext uri="{FF2B5EF4-FFF2-40B4-BE49-F238E27FC236}">
                    <a16:creationId xmlns:a16="http://schemas.microsoft.com/office/drawing/2014/main" id="{DACE7955-95C1-9447-A6BE-1FC680DA92A2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617" name="Rectangle 616">
                  <a:extLst>
                    <a:ext uri="{FF2B5EF4-FFF2-40B4-BE49-F238E27FC236}">
                      <a16:creationId xmlns:a16="http://schemas.microsoft.com/office/drawing/2014/main" id="{FA2BCE0C-7A0F-744B-A912-7ADDBB26BBD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9FCEE628-26A7-5E42-98FA-5FAF4384ADD7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>
                  <a:extLst>
                    <a:ext uri="{FF2B5EF4-FFF2-40B4-BE49-F238E27FC236}">
                      <a16:creationId xmlns:a16="http://schemas.microsoft.com/office/drawing/2014/main" id="{E8ACB1C8-27F4-E042-9778-86BA71CFB660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>
                  <a:extLst>
                    <a:ext uri="{FF2B5EF4-FFF2-40B4-BE49-F238E27FC236}">
                      <a16:creationId xmlns:a16="http://schemas.microsoft.com/office/drawing/2014/main" id="{275231EE-50C2-8348-B1A8-494B7358DA44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>
                  <a:extLst>
                    <a:ext uri="{FF2B5EF4-FFF2-40B4-BE49-F238E27FC236}">
                      <a16:creationId xmlns:a16="http://schemas.microsoft.com/office/drawing/2014/main" id="{89ECB55D-4A60-EE4F-930E-AAF591984AA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BC921309-00B6-514E-840F-6C5EDFB5A80D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>
                  <a:extLst>
                    <a:ext uri="{FF2B5EF4-FFF2-40B4-BE49-F238E27FC236}">
                      <a16:creationId xmlns:a16="http://schemas.microsoft.com/office/drawing/2014/main" id="{2EBA2694-AD9B-F948-B622-C81C4D467CF1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>
                  <a:extLst>
                    <a:ext uri="{FF2B5EF4-FFF2-40B4-BE49-F238E27FC236}">
                      <a16:creationId xmlns:a16="http://schemas.microsoft.com/office/drawing/2014/main" id="{48A10FCB-C7FF-0F40-9BA0-277CBBC5E1BB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4A645FDF-4745-2148-9C2D-0044DC0838FD}"/>
                </a:ext>
              </a:extLst>
            </p:cNvPr>
            <p:cNvGrpSpPr/>
            <p:nvPr/>
          </p:nvGrpSpPr>
          <p:grpSpPr>
            <a:xfrm>
              <a:off x="4139511" y="5475015"/>
              <a:ext cx="376078" cy="70185"/>
              <a:chOff x="8056188" y="5806349"/>
              <a:chExt cx="574030" cy="119279"/>
            </a:xfrm>
          </p:grpSpPr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00B8E8CB-C8D3-AC41-8E0F-5C7A91B9E2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A073DCA2-8F40-2548-9DC3-C80C6D69C243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613" name="Oval 612">
                    <a:extLst>
                      <a:ext uri="{FF2B5EF4-FFF2-40B4-BE49-F238E27FC236}">
                        <a16:creationId xmlns:a16="http://schemas.microsoft.com/office/drawing/2014/main" id="{6532023E-F37F-5045-8F9B-5891C8923D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4" name="Rectangle 613">
                    <a:extLst>
                      <a:ext uri="{FF2B5EF4-FFF2-40B4-BE49-F238E27FC236}">
                        <a16:creationId xmlns:a16="http://schemas.microsoft.com/office/drawing/2014/main" id="{3E209927-091B-4E45-BF28-89913028F1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id="{E152B48C-3CAB-6B4F-87BA-CE45FE964369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611" name="Oval 610">
                    <a:extLst>
                      <a:ext uri="{FF2B5EF4-FFF2-40B4-BE49-F238E27FC236}">
                        <a16:creationId xmlns:a16="http://schemas.microsoft.com/office/drawing/2014/main" id="{0D44B973-C66F-8441-8455-849D532C6A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2" name="Rectangle 611">
                    <a:extLst>
                      <a:ext uri="{FF2B5EF4-FFF2-40B4-BE49-F238E27FC236}">
                        <a16:creationId xmlns:a16="http://schemas.microsoft.com/office/drawing/2014/main" id="{894DFA34-AFD6-B44E-B16E-0D4554C8090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0" name="Group 589">
                  <a:extLst>
                    <a:ext uri="{FF2B5EF4-FFF2-40B4-BE49-F238E27FC236}">
                      <a16:creationId xmlns:a16="http://schemas.microsoft.com/office/drawing/2014/main" id="{F71F0689-A18C-334F-94C4-48D6B91B640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609" name="Oval 608">
                    <a:extLst>
                      <a:ext uri="{FF2B5EF4-FFF2-40B4-BE49-F238E27FC236}">
                        <a16:creationId xmlns:a16="http://schemas.microsoft.com/office/drawing/2014/main" id="{4A28A773-4B75-6141-BADF-86A81BCB66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0" name="Rectangle 609">
                    <a:extLst>
                      <a:ext uri="{FF2B5EF4-FFF2-40B4-BE49-F238E27FC236}">
                        <a16:creationId xmlns:a16="http://schemas.microsoft.com/office/drawing/2014/main" id="{E9C04B16-1511-4B4C-BC15-BD7DF8CF26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1" name="Group 590">
                  <a:extLst>
                    <a:ext uri="{FF2B5EF4-FFF2-40B4-BE49-F238E27FC236}">
                      <a16:creationId xmlns:a16="http://schemas.microsoft.com/office/drawing/2014/main" id="{CEE9A5D4-2D90-2944-AFBD-255B7CBA0F53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607" name="Oval 606">
                    <a:extLst>
                      <a:ext uri="{FF2B5EF4-FFF2-40B4-BE49-F238E27FC236}">
                        <a16:creationId xmlns:a16="http://schemas.microsoft.com/office/drawing/2014/main" id="{5A261067-180F-344E-A71F-E7D45A7ED9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E39B0E95-80CA-574F-9B58-3C510E40038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2" name="Group 591">
                  <a:extLst>
                    <a:ext uri="{FF2B5EF4-FFF2-40B4-BE49-F238E27FC236}">
                      <a16:creationId xmlns:a16="http://schemas.microsoft.com/office/drawing/2014/main" id="{C8690459-0A95-C841-9427-F4B5CD1940BF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05" name="Oval 604">
                    <a:extLst>
                      <a:ext uri="{FF2B5EF4-FFF2-40B4-BE49-F238E27FC236}">
                        <a16:creationId xmlns:a16="http://schemas.microsoft.com/office/drawing/2014/main" id="{ECA3ED3E-4A86-AB4C-96B3-B03F02CBD86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67595443-EC65-B04D-8EDC-D9549FEEC49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3" name="Group 592">
                  <a:extLst>
                    <a:ext uri="{FF2B5EF4-FFF2-40B4-BE49-F238E27FC236}">
                      <a16:creationId xmlns:a16="http://schemas.microsoft.com/office/drawing/2014/main" id="{98D1BDB7-101A-1145-BFEE-CFA2286BE04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600" name="Oval 599">
                    <a:extLst>
                      <a:ext uri="{FF2B5EF4-FFF2-40B4-BE49-F238E27FC236}">
                        <a16:creationId xmlns:a16="http://schemas.microsoft.com/office/drawing/2014/main" id="{B7C40F65-6CB3-AB46-9761-32F05756D23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4" name="Rectangle 603">
                    <a:extLst>
                      <a:ext uri="{FF2B5EF4-FFF2-40B4-BE49-F238E27FC236}">
                        <a16:creationId xmlns:a16="http://schemas.microsoft.com/office/drawing/2014/main" id="{34931130-E008-AD4F-AC93-E9C8008C8A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4" name="Group 593">
                  <a:extLst>
                    <a:ext uri="{FF2B5EF4-FFF2-40B4-BE49-F238E27FC236}">
                      <a16:creationId xmlns:a16="http://schemas.microsoft.com/office/drawing/2014/main" id="{7E2E6DBC-A177-2F41-AB4C-4F0F25F54A13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98" name="Oval 597">
                    <a:extLst>
                      <a:ext uri="{FF2B5EF4-FFF2-40B4-BE49-F238E27FC236}">
                        <a16:creationId xmlns:a16="http://schemas.microsoft.com/office/drawing/2014/main" id="{0BD6E4FA-D81C-5B44-839E-1D5C67C3628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9" name="Rectangle 598">
                    <a:extLst>
                      <a:ext uri="{FF2B5EF4-FFF2-40B4-BE49-F238E27FC236}">
                        <a16:creationId xmlns:a16="http://schemas.microsoft.com/office/drawing/2014/main" id="{08588B93-8D2D-D640-BCDD-E7436D4ED3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5" name="Group 594">
                  <a:extLst>
                    <a:ext uri="{FF2B5EF4-FFF2-40B4-BE49-F238E27FC236}">
                      <a16:creationId xmlns:a16="http://schemas.microsoft.com/office/drawing/2014/main" id="{F88B8FE3-3492-5445-A1D6-88C438A8A10E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96" name="Oval 595">
                    <a:extLst>
                      <a:ext uri="{FF2B5EF4-FFF2-40B4-BE49-F238E27FC236}">
                        <a16:creationId xmlns:a16="http://schemas.microsoft.com/office/drawing/2014/main" id="{B301EBD4-015D-2144-B56D-EC97C40669F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7" name="Rectangle 596">
                    <a:extLst>
                      <a:ext uri="{FF2B5EF4-FFF2-40B4-BE49-F238E27FC236}">
                        <a16:creationId xmlns:a16="http://schemas.microsoft.com/office/drawing/2014/main" id="{708310ED-B958-1B49-AD12-AA7C084E6D9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1FCA8241-FD9D-2949-8631-B183102F83C2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3D3664BB-3FFF-BA4D-9889-A4CC015E0DAC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id="{92265946-10E7-CF4A-AE7A-B7E1BA9996E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>
                  <a:extLst>
                    <a:ext uri="{FF2B5EF4-FFF2-40B4-BE49-F238E27FC236}">
                      <a16:creationId xmlns:a16="http://schemas.microsoft.com/office/drawing/2014/main" id="{DFDFBB33-6FFE-7E48-856B-3EDDDA0F6A9B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>
                  <a:extLst>
                    <a:ext uri="{FF2B5EF4-FFF2-40B4-BE49-F238E27FC236}">
                      <a16:creationId xmlns:a16="http://schemas.microsoft.com/office/drawing/2014/main" id="{8D5EBBB2-B605-A446-A735-99F7E820B6D2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>
                  <a:extLst>
                    <a:ext uri="{FF2B5EF4-FFF2-40B4-BE49-F238E27FC236}">
                      <a16:creationId xmlns:a16="http://schemas.microsoft.com/office/drawing/2014/main" id="{155A2DE4-BEE2-6241-8BEB-D29E91C035A4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>
                  <a:extLst>
                    <a:ext uri="{FF2B5EF4-FFF2-40B4-BE49-F238E27FC236}">
                      <a16:creationId xmlns:a16="http://schemas.microsoft.com/office/drawing/2014/main" id="{06D14EDD-5E56-714C-8C71-4680CE9A56BA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E16CE18F-810D-2D4F-8F39-7C813A7FBF1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>
                  <a:extLst>
                    <a:ext uri="{FF2B5EF4-FFF2-40B4-BE49-F238E27FC236}">
                      <a16:creationId xmlns:a16="http://schemas.microsoft.com/office/drawing/2014/main" id="{BD931889-2B8C-A546-AC4C-E02EC1227086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F992B274-8BC5-B44C-BA38-4D1691107145}"/>
                </a:ext>
              </a:extLst>
            </p:cNvPr>
            <p:cNvGrpSpPr/>
            <p:nvPr/>
          </p:nvGrpSpPr>
          <p:grpSpPr>
            <a:xfrm>
              <a:off x="2715704" y="5472345"/>
              <a:ext cx="180640" cy="69901"/>
              <a:chOff x="2556464" y="5692305"/>
              <a:chExt cx="180640" cy="69901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200300C3-E8BE-8947-A844-085D93F4A739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38BBE9B0-1B39-F648-81D4-52A8372E50E8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CF175A91-5CC7-3A4B-8D32-F68141131E6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C490FE4D-E31C-194E-9056-7A3393050177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F1BE8258-49A0-4648-9B96-A61B0B571F05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>
                  <a:extLst>
                    <a:ext uri="{FF2B5EF4-FFF2-40B4-BE49-F238E27FC236}">
                      <a16:creationId xmlns:a16="http://schemas.microsoft.com/office/drawing/2014/main" id="{95F8323E-9BDB-FB47-B2E9-12BE373D3DE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425309DD-3C04-5C44-A805-09423A9A9BA1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1677A4F2-EF81-D340-A708-E60C65CBF085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58044EAA-37B7-974E-AB6A-5982D0AB5B7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26D7C945-E6FC-5542-A289-7B240713B607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3BC6F4AC-47D5-0645-8B91-611A1794A08F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582A4A33-7DC7-284C-8B49-0008667798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52CE6294-9690-0246-AD12-F9DAF6BCFA82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56A4796F-44AE-1B43-A754-6DA8F2DB9F5E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55869575-985B-3646-83ED-5F3F60D827DF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0E9241E7-62DF-1C47-B8B8-72417E33CB0D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9F6923E6-32BE-0243-B9DE-D5D1D1C5EC18}"/>
                </a:ext>
              </a:extLst>
            </p:cNvPr>
            <p:cNvGrpSpPr/>
            <p:nvPr/>
          </p:nvGrpSpPr>
          <p:grpSpPr>
            <a:xfrm>
              <a:off x="4539624" y="5475299"/>
              <a:ext cx="180640" cy="69901"/>
              <a:chOff x="2556464" y="5692305"/>
              <a:chExt cx="180640" cy="69901"/>
            </a:xfrm>
          </p:grpSpPr>
          <p:grpSp>
            <p:nvGrpSpPr>
              <p:cNvPr id="546" name="Group 545">
                <a:extLst>
                  <a:ext uri="{FF2B5EF4-FFF2-40B4-BE49-F238E27FC236}">
                    <a16:creationId xmlns:a16="http://schemas.microsoft.com/office/drawing/2014/main" id="{367B4CA1-EE7F-7E4B-AF30-B3B5AC8F0A4C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26ECBDDF-6FD9-654D-BF84-BE9BE10051F6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D9B5F071-3F80-F349-98E4-ECCB1002030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D894CA51-17F6-DB41-9366-F3DF26F06DDA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582E34D6-5CB7-6A4F-979C-A940B97E7DCC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id="{E2849194-0F66-7846-ABF8-F8AD57D54A6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5049C62D-1EF2-8946-8AA2-55ED6458B080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C38C7B59-D2E8-2446-8B7C-55C9D047D666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7DA03820-E00A-0C48-B5C8-F1421B1BA8D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80A98ED0-0FBF-714F-9929-40AF9ED2523B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D89DD981-6FF5-C24A-A645-2A23C40AC513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>
                  <a:extLst>
                    <a:ext uri="{FF2B5EF4-FFF2-40B4-BE49-F238E27FC236}">
                      <a16:creationId xmlns:a16="http://schemas.microsoft.com/office/drawing/2014/main" id="{13161897-50BF-DB4C-BB3C-91D1A3FDF78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BE35835A-5414-D94A-BE50-58D92C1FBBDA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DF323DD7-0520-214F-81B4-7623D06E4EE7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54B34E60-A802-5B48-95F7-F0DDEB737D3B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CB3241DE-EE05-4E43-93F7-9AC257524221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BEDCC574-20CB-204D-BA34-D43E1E6F68E2}"/>
                </a:ext>
              </a:extLst>
            </p:cNvPr>
            <p:cNvCxnSpPr>
              <a:cxnSpLocks/>
            </p:cNvCxnSpPr>
            <p:nvPr/>
          </p:nvCxnSpPr>
          <p:spPr>
            <a:xfrm>
              <a:off x="1920240" y="5320703"/>
              <a:ext cx="3255264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A4475D71-A4E8-644B-9B2B-5FAA11F1E08C}"/>
                </a:ext>
              </a:extLst>
            </p:cNvPr>
            <p:cNvSpPr/>
            <p:nvPr/>
          </p:nvSpPr>
          <p:spPr>
            <a:xfrm>
              <a:off x="2294035" y="5541426"/>
              <a:ext cx="621792" cy="45719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B5EE3441-BBA8-474A-B587-6C968C01EC64}"/>
                </a:ext>
              </a:extLst>
            </p:cNvPr>
            <p:cNvSpPr/>
            <p:nvPr/>
          </p:nvSpPr>
          <p:spPr>
            <a:xfrm>
              <a:off x="3354482" y="5541426"/>
              <a:ext cx="1421630" cy="63136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5BE08479-602E-0749-A117-97A127BBDA25}"/>
                </a:ext>
              </a:extLst>
            </p:cNvPr>
            <p:cNvGrpSpPr/>
            <p:nvPr/>
          </p:nvGrpSpPr>
          <p:grpSpPr>
            <a:xfrm>
              <a:off x="2322576" y="5474024"/>
              <a:ext cx="376078" cy="70185"/>
              <a:chOff x="8056188" y="5806349"/>
              <a:chExt cx="574030" cy="119279"/>
            </a:xfrm>
          </p:grpSpPr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19CE7095-5436-404F-920C-5F18102342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A4FB6DB1-B97B-3043-A246-F5081C316D4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544" name="Oval 543">
                    <a:extLst>
                      <a:ext uri="{FF2B5EF4-FFF2-40B4-BE49-F238E27FC236}">
                        <a16:creationId xmlns:a16="http://schemas.microsoft.com/office/drawing/2014/main" id="{2D812A91-08D3-FF46-85F3-13F5A85BCE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" name="Rectangle 544">
                    <a:extLst>
                      <a:ext uri="{FF2B5EF4-FFF2-40B4-BE49-F238E27FC236}">
                        <a16:creationId xmlns:a16="http://schemas.microsoft.com/office/drawing/2014/main" id="{34EDB93E-10F4-E448-88F2-43366588E6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E9968E75-CD9C-3248-8901-0D766EF0DB84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542" name="Oval 541">
                    <a:extLst>
                      <a:ext uri="{FF2B5EF4-FFF2-40B4-BE49-F238E27FC236}">
                        <a16:creationId xmlns:a16="http://schemas.microsoft.com/office/drawing/2014/main" id="{AB24A43E-D2D8-3249-B8B4-E8088B4E4DA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Rectangle 542">
                    <a:extLst>
                      <a:ext uri="{FF2B5EF4-FFF2-40B4-BE49-F238E27FC236}">
                        <a16:creationId xmlns:a16="http://schemas.microsoft.com/office/drawing/2014/main" id="{C3B0DFF9-EB59-3F45-8804-B378860090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B58DA182-6D42-9747-9CEB-00C6F035FA0E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540" name="Oval 539">
                    <a:extLst>
                      <a:ext uri="{FF2B5EF4-FFF2-40B4-BE49-F238E27FC236}">
                        <a16:creationId xmlns:a16="http://schemas.microsoft.com/office/drawing/2014/main" id="{7B29766E-A9A4-4E4F-8623-FAB743F6F8E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40454264-C445-C649-AB5E-2D5EF54283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8E4E3DB8-B7A3-C54D-ABFF-2D72A63FC1AB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538" name="Oval 537">
                    <a:extLst>
                      <a:ext uri="{FF2B5EF4-FFF2-40B4-BE49-F238E27FC236}">
                        <a16:creationId xmlns:a16="http://schemas.microsoft.com/office/drawing/2014/main" id="{8EC9801A-6E66-F640-A804-CAC5447925A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Rectangle 538">
                    <a:extLst>
                      <a:ext uri="{FF2B5EF4-FFF2-40B4-BE49-F238E27FC236}">
                        <a16:creationId xmlns:a16="http://schemas.microsoft.com/office/drawing/2014/main" id="{5EF957DC-04C1-5E4F-8FF1-79B8E30128A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6" name="Group 525">
                  <a:extLst>
                    <a:ext uri="{FF2B5EF4-FFF2-40B4-BE49-F238E27FC236}">
                      <a16:creationId xmlns:a16="http://schemas.microsoft.com/office/drawing/2014/main" id="{2A562ACD-3E5E-0A44-8C5D-DB21C61A9039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536" name="Oval 535">
                    <a:extLst>
                      <a:ext uri="{FF2B5EF4-FFF2-40B4-BE49-F238E27FC236}">
                        <a16:creationId xmlns:a16="http://schemas.microsoft.com/office/drawing/2014/main" id="{FCEA53AA-37E5-5C4A-A048-C41D41B2535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7" name="Rectangle 536">
                    <a:extLst>
                      <a:ext uri="{FF2B5EF4-FFF2-40B4-BE49-F238E27FC236}">
                        <a16:creationId xmlns:a16="http://schemas.microsoft.com/office/drawing/2014/main" id="{CCB17BFE-7489-BE44-8746-8FED0314ED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3DB92CEB-CA12-974E-83C0-E1DB5DF1B895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534" name="Oval 533">
                    <a:extLst>
                      <a:ext uri="{FF2B5EF4-FFF2-40B4-BE49-F238E27FC236}">
                        <a16:creationId xmlns:a16="http://schemas.microsoft.com/office/drawing/2014/main" id="{BB4409A9-9128-0149-8E0C-137B2A5613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id="{7C530C9B-5A80-2D46-9A84-7D697D3CFFE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203DA505-6901-FA40-89DC-7A5EC5BEBD6B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32" name="Oval 531">
                    <a:extLst>
                      <a:ext uri="{FF2B5EF4-FFF2-40B4-BE49-F238E27FC236}">
                        <a16:creationId xmlns:a16="http://schemas.microsoft.com/office/drawing/2014/main" id="{BFD11D56-C4A5-D142-A872-80F0986F07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A4B94189-3BF8-0047-A25F-8AA2554C2F5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07EA9557-7324-1840-8FF0-B6A08E6FE636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30" name="Oval 529">
                    <a:extLst>
                      <a:ext uri="{FF2B5EF4-FFF2-40B4-BE49-F238E27FC236}">
                        <a16:creationId xmlns:a16="http://schemas.microsoft.com/office/drawing/2014/main" id="{5A2C73B7-6CD3-AD4D-A3F0-C34F1D1518C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30CAE71C-DD47-9547-BF7B-0580460633A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B2D41DF8-454E-9646-AF0A-8F61BFD0D4AD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C0D9590F-0118-7E45-86ED-2B4EDE00358F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4C8E2BF0-32B6-3141-9B02-BC2BA8DB8036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2C50E245-68EA-224A-B2E8-A5BAC7CFC5F4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76A66F9C-7DC0-AC40-B860-A0AB4C3C16D5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>
                  <a:extLst>
                    <a:ext uri="{FF2B5EF4-FFF2-40B4-BE49-F238E27FC236}">
                      <a16:creationId xmlns:a16="http://schemas.microsoft.com/office/drawing/2014/main" id="{FF013A8E-17D4-014D-91A4-72D712D809C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0CC22FCE-9C9A-404A-90A2-91F919E8A90C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6DB4DD99-14CB-3E4F-BC42-7D05B8321B41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2201681E-A925-E340-93CD-375190C78231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96" name="Group 795">
            <a:extLst>
              <a:ext uri="{FF2B5EF4-FFF2-40B4-BE49-F238E27FC236}">
                <a16:creationId xmlns:a16="http://schemas.microsoft.com/office/drawing/2014/main" id="{B3FA2BDF-069F-254F-937E-05CD3E7977AD}"/>
              </a:ext>
            </a:extLst>
          </p:cNvPr>
          <p:cNvGrpSpPr/>
          <p:nvPr/>
        </p:nvGrpSpPr>
        <p:grpSpPr>
          <a:xfrm>
            <a:off x="1754964" y="4883732"/>
            <a:ext cx="3655236" cy="1187529"/>
            <a:chOff x="6635576" y="4937811"/>
            <a:chExt cx="3893274" cy="1187529"/>
          </a:xfrm>
        </p:grpSpPr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47FF3E67-6678-0D4C-A6DD-E9D6CE0E8718}"/>
                </a:ext>
              </a:extLst>
            </p:cNvPr>
            <p:cNvGrpSpPr/>
            <p:nvPr/>
          </p:nvGrpSpPr>
          <p:grpSpPr>
            <a:xfrm>
              <a:off x="8283783" y="5605619"/>
              <a:ext cx="192991" cy="303276"/>
              <a:chOff x="7274609" y="5706308"/>
              <a:chExt cx="192991" cy="303276"/>
            </a:xfrm>
          </p:grpSpPr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1768C87C-0F43-FA46-9742-348C4F7D41EB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0" name="Group 979">
                <a:extLst>
                  <a:ext uri="{FF2B5EF4-FFF2-40B4-BE49-F238E27FC236}">
                    <a16:creationId xmlns:a16="http://schemas.microsoft.com/office/drawing/2014/main" id="{3ECC1A7C-8C0C-EC4E-B6B7-A8F1DCC0327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9D3E0D35-9018-0246-AAA4-CCADDEC97F9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3" name="Rectangle 982">
                  <a:extLst>
                    <a:ext uri="{FF2B5EF4-FFF2-40B4-BE49-F238E27FC236}">
                      <a16:creationId xmlns:a16="http://schemas.microsoft.com/office/drawing/2014/main" id="{DB64591E-3CE7-F04C-B760-8A0F2D1266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1" name="Rounded Rectangle 980">
                <a:extLst>
                  <a:ext uri="{FF2B5EF4-FFF2-40B4-BE49-F238E27FC236}">
                    <a16:creationId xmlns:a16="http://schemas.microsoft.com/office/drawing/2014/main" id="{89ACE6FE-2192-5444-8364-5B24ABBC4591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8" name="Group 797">
              <a:extLst>
                <a:ext uri="{FF2B5EF4-FFF2-40B4-BE49-F238E27FC236}">
                  <a16:creationId xmlns:a16="http://schemas.microsoft.com/office/drawing/2014/main" id="{E0B95897-E78D-A843-9559-940E0C740055}"/>
                </a:ext>
              </a:extLst>
            </p:cNvPr>
            <p:cNvGrpSpPr/>
            <p:nvPr/>
          </p:nvGrpSpPr>
          <p:grpSpPr>
            <a:xfrm>
              <a:off x="8484615" y="5605619"/>
              <a:ext cx="192991" cy="303276"/>
              <a:chOff x="7274609" y="5706308"/>
              <a:chExt cx="192991" cy="303276"/>
            </a:xfrm>
          </p:grpSpPr>
          <p:sp>
            <p:nvSpPr>
              <p:cNvPr id="974" name="Oval 973">
                <a:extLst>
                  <a:ext uri="{FF2B5EF4-FFF2-40B4-BE49-F238E27FC236}">
                    <a16:creationId xmlns:a16="http://schemas.microsoft.com/office/drawing/2014/main" id="{ABDCC546-4627-0D41-977C-B520ED6BD1B6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5" name="Group 974">
                <a:extLst>
                  <a:ext uri="{FF2B5EF4-FFF2-40B4-BE49-F238E27FC236}">
                    <a16:creationId xmlns:a16="http://schemas.microsoft.com/office/drawing/2014/main" id="{0915D8CD-97CE-D942-8E85-61F1F7E5440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AF592ADF-841E-3342-883C-EBC9EACB048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8" name="Rectangle 977">
                  <a:extLst>
                    <a:ext uri="{FF2B5EF4-FFF2-40B4-BE49-F238E27FC236}">
                      <a16:creationId xmlns:a16="http://schemas.microsoft.com/office/drawing/2014/main" id="{2BA729D2-813B-5049-9DAD-061C6781356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6" name="Rounded Rectangle 975">
                <a:extLst>
                  <a:ext uri="{FF2B5EF4-FFF2-40B4-BE49-F238E27FC236}">
                    <a16:creationId xmlns:a16="http://schemas.microsoft.com/office/drawing/2014/main" id="{68ACB08B-DDD1-4F47-9E3F-053CFACB8D2E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9" name="Group 798">
              <a:extLst>
                <a:ext uri="{FF2B5EF4-FFF2-40B4-BE49-F238E27FC236}">
                  <a16:creationId xmlns:a16="http://schemas.microsoft.com/office/drawing/2014/main" id="{FBA25F7B-E97C-B047-A034-FF1E6ECBEDF5}"/>
                </a:ext>
              </a:extLst>
            </p:cNvPr>
            <p:cNvGrpSpPr/>
            <p:nvPr/>
          </p:nvGrpSpPr>
          <p:grpSpPr>
            <a:xfrm>
              <a:off x="8674712" y="5604562"/>
              <a:ext cx="192991" cy="303276"/>
              <a:chOff x="7274609" y="5706308"/>
              <a:chExt cx="192991" cy="303276"/>
            </a:xfrm>
          </p:grpSpPr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7EB99E11-9B0A-0F40-AD09-9562F2C9D6D2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0" name="Group 969">
                <a:extLst>
                  <a:ext uri="{FF2B5EF4-FFF2-40B4-BE49-F238E27FC236}">
                    <a16:creationId xmlns:a16="http://schemas.microsoft.com/office/drawing/2014/main" id="{EB693B88-CEF1-4E44-8D8C-1B8BBF9086F1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ED6A9E87-ED94-1343-8081-C43763D186A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5B0323A8-0FC2-9344-96EA-D0BC5582092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1" name="Rounded Rectangle 970">
                <a:extLst>
                  <a:ext uri="{FF2B5EF4-FFF2-40B4-BE49-F238E27FC236}">
                    <a16:creationId xmlns:a16="http://schemas.microsoft.com/office/drawing/2014/main" id="{26170011-0898-B241-A1D6-D1A4478D240A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886EC31B-884C-3A48-A502-237285F4B6B3}"/>
                </a:ext>
              </a:extLst>
            </p:cNvPr>
            <p:cNvGrpSpPr/>
            <p:nvPr/>
          </p:nvGrpSpPr>
          <p:grpSpPr>
            <a:xfrm>
              <a:off x="7536051" y="5485936"/>
              <a:ext cx="182881" cy="425642"/>
              <a:chOff x="6671104" y="5584913"/>
              <a:chExt cx="182881" cy="425642"/>
            </a:xfrm>
          </p:grpSpPr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164A8BAC-693A-054A-A6BE-75562826574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4" name="Group 963">
                <a:extLst>
                  <a:ext uri="{FF2B5EF4-FFF2-40B4-BE49-F238E27FC236}">
                    <a16:creationId xmlns:a16="http://schemas.microsoft.com/office/drawing/2014/main" id="{1F3256F9-BDD4-DA4E-883A-22A897BC9AE2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4B505092-E152-0C4E-BEE0-D364B4E57E0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8" name="Rectangle 967">
                  <a:extLst>
                    <a:ext uri="{FF2B5EF4-FFF2-40B4-BE49-F238E27FC236}">
                      <a16:creationId xmlns:a16="http://schemas.microsoft.com/office/drawing/2014/main" id="{16280429-BA2E-584C-94B9-6CD6D4980E4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65" name="Rounded Rectangle 964">
                <a:extLst>
                  <a:ext uri="{FF2B5EF4-FFF2-40B4-BE49-F238E27FC236}">
                    <a16:creationId xmlns:a16="http://schemas.microsoft.com/office/drawing/2014/main" id="{C854B51C-CA47-C644-BCB4-1B09E1EC9E1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6" name="Rectangle 965">
                <a:extLst>
                  <a:ext uri="{FF2B5EF4-FFF2-40B4-BE49-F238E27FC236}">
                    <a16:creationId xmlns:a16="http://schemas.microsoft.com/office/drawing/2014/main" id="{EA4A54F8-9486-534F-B73C-02D71A944B54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1" name="Group 800">
              <a:extLst>
                <a:ext uri="{FF2B5EF4-FFF2-40B4-BE49-F238E27FC236}">
                  <a16:creationId xmlns:a16="http://schemas.microsoft.com/office/drawing/2014/main" id="{AE0A1E43-3458-F445-956E-39756711F26F}"/>
                </a:ext>
              </a:extLst>
            </p:cNvPr>
            <p:cNvGrpSpPr/>
            <p:nvPr/>
          </p:nvGrpSpPr>
          <p:grpSpPr>
            <a:xfrm>
              <a:off x="7341537" y="5481571"/>
              <a:ext cx="182881" cy="425642"/>
              <a:chOff x="6671104" y="5584913"/>
              <a:chExt cx="182881" cy="425642"/>
            </a:xfrm>
          </p:grpSpPr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4D581A1C-628A-E246-AFD2-3FEA291FA7D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8" name="Group 957">
                <a:extLst>
                  <a:ext uri="{FF2B5EF4-FFF2-40B4-BE49-F238E27FC236}">
                    <a16:creationId xmlns:a16="http://schemas.microsoft.com/office/drawing/2014/main" id="{210B8A22-388C-CF45-876D-394504DC9F3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62F156D0-139E-6944-8B86-75AEDF568D5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Rectangle 961">
                  <a:extLst>
                    <a:ext uri="{FF2B5EF4-FFF2-40B4-BE49-F238E27FC236}">
                      <a16:creationId xmlns:a16="http://schemas.microsoft.com/office/drawing/2014/main" id="{08235AA7-1E25-7C40-9491-7D3627B33AA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9" name="Rounded Rectangle 958">
                <a:extLst>
                  <a:ext uri="{FF2B5EF4-FFF2-40B4-BE49-F238E27FC236}">
                    <a16:creationId xmlns:a16="http://schemas.microsoft.com/office/drawing/2014/main" id="{839C15A6-0270-FC40-95DF-6271DE6CD6F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F7D8B6B1-4E52-DC49-905E-276D1C263FDD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2" name="Group 801">
              <a:extLst>
                <a:ext uri="{FF2B5EF4-FFF2-40B4-BE49-F238E27FC236}">
                  <a16:creationId xmlns:a16="http://schemas.microsoft.com/office/drawing/2014/main" id="{8F31EB5B-00E2-0A41-B605-8895EDCF891A}"/>
                </a:ext>
              </a:extLst>
            </p:cNvPr>
            <p:cNvGrpSpPr/>
            <p:nvPr/>
          </p:nvGrpSpPr>
          <p:grpSpPr>
            <a:xfrm>
              <a:off x="10027025" y="5482794"/>
              <a:ext cx="182881" cy="425642"/>
              <a:chOff x="6671104" y="5584913"/>
              <a:chExt cx="182881" cy="425642"/>
            </a:xfrm>
          </p:grpSpPr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721795FF-7407-7D4D-A959-CCC453DEF1E1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2" name="Group 951">
                <a:extLst>
                  <a:ext uri="{FF2B5EF4-FFF2-40B4-BE49-F238E27FC236}">
                    <a16:creationId xmlns:a16="http://schemas.microsoft.com/office/drawing/2014/main" id="{AAE3E150-7155-CD48-BE00-D33F4DB2A49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B4A9D278-3E5B-E44C-8473-F59A5AD54FD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Rectangle 955">
                  <a:extLst>
                    <a:ext uri="{FF2B5EF4-FFF2-40B4-BE49-F238E27FC236}">
                      <a16:creationId xmlns:a16="http://schemas.microsoft.com/office/drawing/2014/main" id="{E1820664-F685-174A-A2F3-0E267D86DE6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3" name="Rounded Rectangle 952">
                <a:extLst>
                  <a:ext uri="{FF2B5EF4-FFF2-40B4-BE49-F238E27FC236}">
                    <a16:creationId xmlns:a16="http://schemas.microsoft.com/office/drawing/2014/main" id="{4BDB856C-8204-6B4C-AC30-A923F8F3386F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4" name="Rectangle 953">
                <a:extLst>
                  <a:ext uri="{FF2B5EF4-FFF2-40B4-BE49-F238E27FC236}">
                    <a16:creationId xmlns:a16="http://schemas.microsoft.com/office/drawing/2014/main" id="{C09B71BE-009D-7749-A125-8DE75E94D70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A5CB0C02-212E-7041-8459-1AB062BFDE1F}"/>
                </a:ext>
              </a:extLst>
            </p:cNvPr>
            <p:cNvGrpSpPr/>
            <p:nvPr/>
          </p:nvGrpSpPr>
          <p:grpSpPr>
            <a:xfrm>
              <a:off x="9832511" y="5478429"/>
              <a:ext cx="182881" cy="425642"/>
              <a:chOff x="6671104" y="5584913"/>
              <a:chExt cx="182881" cy="425642"/>
            </a:xfrm>
          </p:grpSpPr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8EEF28E3-AE31-D246-8596-7CB4D057FCD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6" name="Group 945">
                <a:extLst>
                  <a:ext uri="{FF2B5EF4-FFF2-40B4-BE49-F238E27FC236}">
                    <a16:creationId xmlns:a16="http://schemas.microsoft.com/office/drawing/2014/main" id="{4807B5D7-2A2D-894E-961C-EF1E2263419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3114AD3C-676F-BA46-B3FC-6553C4A3676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Rectangle 949">
                  <a:extLst>
                    <a:ext uri="{FF2B5EF4-FFF2-40B4-BE49-F238E27FC236}">
                      <a16:creationId xmlns:a16="http://schemas.microsoft.com/office/drawing/2014/main" id="{F158F09C-CEEC-9F49-A777-3B13187EBF2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7" name="Rounded Rectangle 946">
                <a:extLst>
                  <a:ext uri="{FF2B5EF4-FFF2-40B4-BE49-F238E27FC236}">
                    <a16:creationId xmlns:a16="http://schemas.microsoft.com/office/drawing/2014/main" id="{C1D120B2-4AEA-F842-A30F-8816A471AB3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8" name="Rectangle 947">
                <a:extLst>
                  <a:ext uri="{FF2B5EF4-FFF2-40B4-BE49-F238E27FC236}">
                    <a16:creationId xmlns:a16="http://schemas.microsoft.com/office/drawing/2014/main" id="{69F5EA17-8F1C-7C44-8ED8-5F82749171CB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4" name="Group 803">
              <a:extLst>
                <a:ext uri="{FF2B5EF4-FFF2-40B4-BE49-F238E27FC236}">
                  <a16:creationId xmlns:a16="http://schemas.microsoft.com/office/drawing/2014/main" id="{DC299623-00E3-0F4D-8B31-F7F466B067B4}"/>
                </a:ext>
              </a:extLst>
            </p:cNvPr>
            <p:cNvGrpSpPr/>
            <p:nvPr/>
          </p:nvGrpSpPr>
          <p:grpSpPr>
            <a:xfrm>
              <a:off x="8100339" y="5597919"/>
              <a:ext cx="192991" cy="303276"/>
              <a:chOff x="7274609" y="5706308"/>
              <a:chExt cx="192991" cy="303276"/>
            </a:xfrm>
          </p:grpSpPr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619DABD9-578D-0246-B25F-8DFDDF73C61C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1" name="Group 940">
                <a:extLst>
                  <a:ext uri="{FF2B5EF4-FFF2-40B4-BE49-F238E27FC236}">
                    <a16:creationId xmlns:a16="http://schemas.microsoft.com/office/drawing/2014/main" id="{76D696CE-2660-6A4F-8B45-4DE80FF0B066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D40AAB34-8825-544F-BEBC-4A5F4044643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7405E2D8-4A4C-7843-BBC5-05032E96D6B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2" name="Rounded Rectangle 941">
                <a:extLst>
                  <a:ext uri="{FF2B5EF4-FFF2-40B4-BE49-F238E27FC236}">
                    <a16:creationId xmlns:a16="http://schemas.microsoft.com/office/drawing/2014/main" id="{B463FB0E-7FDC-584A-A178-C6EB388C35D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5" name="Group 804">
              <a:extLst>
                <a:ext uri="{FF2B5EF4-FFF2-40B4-BE49-F238E27FC236}">
                  <a16:creationId xmlns:a16="http://schemas.microsoft.com/office/drawing/2014/main" id="{9C5699A1-F80F-A04A-8053-B2B2C612E552}"/>
                </a:ext>
              </a:extLst>
            </p:cNvPr>
            <p:cNvGrpSpPr/>
            <p:nvPr/>
          </p:nvGrpSpPr>
          <p:grpSpPr>
            <a:xfrm>
              <a:off x="8863162" y="5602390"/>
              <a:ext cx="192991" cy="303276"/>
              <a:chOff x="7274609" y="5706308"/>
              <a:chExt cx="192991" cy="303276"/>
            </a:xfrm>
          </p:grpSpPr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C81D78DC-F7BD-4246-BBB5-1FFE6468175C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6" name="Group 935">
                <a:extLst>
                  <a:ext uri="{FF2B5EF4-FFF2-40B4-BE49-F238E27FC236}">
                    <a16:creationId xmlns:a16="http://schemas.microsoft.com/office/drawing/2014/main" id="{EF8EF5D4-E58A-F84E-AE42-2EA53AF0FE18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A6C37222-2520-8345-BA00-47142B14FC3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Rectangle 938">
                  <a:extLst>
                    <a:ext uri="{FF2B5EF4-FFF2-40B4-BE49-F238E27FC236}">
                      <a16:creationId xmlns:a16="http://schemas.microsoft.com/office/drawing/2014/main" id="{BEBDF2F7-8954-2B48-BD15-BB0212200DA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7" name="Rounded Rectangle 936">
                <a:extLst>
                  <a:ext uri="{FF2B5EF4-FFF2-40B4-BE49-F238E27FC236}">
                    <a16:creationId xmlns:a16="http://schemas.microsoft.com/office/drawing/2014/main" id="{A6DB1960-074F-CF4B-B00C-34502D6FBEF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6" name="Group 805">
              <a:extLst>
                <a:ext uri="{FF2B5EF4-FFF2-40B4-BE49-F238E27FC236}">
                  <a16:creationId xmlns:a16="http://schemas.microsoft.com/office/drawing/2014/main" id="{BFD9C3E8-3813-264B-8860-2ED796DF6BD8}"/>
                </a:ext>
              </a:extLst>
            </p:cNvPr>
            <p:cNvGrpSpPr/>
            <p:nvPr/>
          </p:nvGrpSpPr>
          <p:grpSpPr>
            <a:xfrm>
              <a:off x="9077111" y="5597404"/>
              <a:ext cx="192991" cy="303276"/>
              <a:chOff x="7274609" y="5706308"/>
              <a:chExt cx="192991" cy="303276"/>
            </a:xfrm>
          </p:grpSpPr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0F118B00-AC0E-1F41-9D50-74E6FB03FCFD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464EAB2A-4DFC-A246-BDBA-A81AF9701573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8AFB09E7-E597-4F43-BBAA-7DF8F7F8214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Rectangle 933">
                  <a:extLst>
                    <a:ext uri="{FF2B5EF4-FFF2-40B4-BE49-F238E27FC236}">
                      <a16:creationId xmlns:a16="http://schemas.microsoft.com/office/drawing/2014/main" id="{B3DE437E-58C0-6742-B7D2-00BBC951BF4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2" name="Rounded Rectangle 931">
                <a:extLst>
                  <a:ext uri="{FF2B5EF4-FFF2-40B4-BE49-F238E27FC236}">
                    <a16:creationId xmlns:a16="http://schemas.microsoft.com/office/drawing/2014/main" id="{56E40AE2-95E1-2240-BDE4-1D2522882FCB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7" name="Group 806">
              <a:extLst>
                <a:ext uri="{FF2B5EF4-FFF2-40B4-BE49-F238E27FC236}">
                  <a16:creationId xmlns:a16="http://schemas.microsoft.com/office/drawing/2014/main" id="{A28E0CD5-9555-614A-A488-742B70E0F84F}"/>
                </a:ext>
              </a:extLst>
            </p:cNvPr>
            <p:cNvGrpSpPr/>
            <p:nvPr/>
          </p:nvGrpSpPr>
          <p:grpSpPr>
            <a:xfrm>
              <a:off x="9611106" y="5473669"/>
              <a:ext cx="182881" cy="425642"/>
              <a:chOff x="6671104" y="5584913"/>
              <a:chExt cx="182881" cy="425642"/>
            </a:xfrm>
          </p:grpSpPr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B0CE4816-B6E3-D34B-80B1-BAB5297FEC3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AFC52162-FB92-204C-B4D3-B0AACFD6800A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A45F09D6-1AAF-004C-9580-07A96EA4260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Rectangle 928">
                  <a:extLst>
                    <a:ext uri="{FF2B5EF4-FFF2-40B4-BE49-F238E27FC236}">
                      <a16:creationId xmlns:a16="http://schemas.microsoft.com/office/drawing/2014/main" id="{3494FD76-671B-404B-9913-2FD59A24BE1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6" name="Rounded Rectangle 925">
                <a:extLst>
                  <a:ext uri="{FF2B5EF4-FFF2-40B4-BE49-F238E27FC236}">
                    <a16:creationId xmlns:a16="http://schemas.microsoft.com/office/drawing/2014/main" id="{36D70552-B54E-E540-86F1-D53A8A5B5E5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7" name="Rectangle 926">
                <a:extLst>
                  <a:ext uri="{FF2B5EF4-FFF2-40B4-BE49-F238E27FC236}">
                    <a16:creationId xmlns:a16="http://schemas.microsoft.com/office/drawing/2014/main" id="{2F95B388-83DC-1144-9035-A72626731B5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23C574F8-E3DF-5B4C-B6A5-A1190D076DD3}"/>
                </a:ext>
              </a:extLst>
            </p:cNvPr>
            <p:cNvGrpSpPr/>
            <p:nvPr/>
          </p:nvGrpSpPr>
          <p:grpSpPr>
            <a:xfrm>
              <a:off x="9416592" y="5469304"/>
              <a:ext cx="182881" cy="425642"/>
              <a:chOff x="6671104" y="5584913"/>
              <a:chExt cx="182881" cy="425642"/>
            </a:xfrm>
          </p:grpSpPr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DD598C24-FAC2-534D-AC2E-CAA28881D666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9" name="Group 918">
                <a:extLst>
                  <a:ext uri="{FF2B5EF4-FFF2-40B4-BE49-F238E27FC236}">
                    <a16:creationId xmlns:a16="http://schemas.microsoft.com/office/drawing/2014/main" id="{7E7AD55B-7481-7044-8106-2CF3AD8D6666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4F3D6F50-DD8A-A748-98E1-13611076369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Rectangle 922">
                  <a:extLst>
                    <a:ext uri="{FF2B5EF4-FFF2-40B4-BE49-F238E27FC236}">
                      <a16:creationId xmlns:a16="http://schemas.microsoft.com/office/drawing/2014/main" id="{D780A57D-3817-2146-B6D1-ABB808F5A7F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0" name="Rounded Rectangle 919">
                <a:extLst>
                  <a:ext uri="{FF2B5EF4-FFF2-40B4-BE49-F238E27FC236}">
                    <a16:creationId xmlns:a16="http://schemas.microsoft.com/office/drawing/2014/main" id="{A543E87C-CB78-0D46-824B-15ABD420B0DC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1" name="Rectangle 920">
                <a:extLst>
                  <a:ext uri="{FF2B5EF4-FFF2-40B4-BE49-F238E27FC236}">
                    <a16:creationId xmlns:a16="http://schemas.microsoft.com/office/drawing/2014/main" id="{55C47C51-56E0-8147-9726-D40B24663316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553CD6A2-8831-8E4F-AF52-24AB2E96DE60}"/>
                </a:ext>
              </a:extLst>
            </p:cNvPr>
            <p:cNvGrpSpPr/>
            <p:nvPr/>
          </p:nvGrpSpPr>
          <p:grpSpPr>
            <a:xfrm>
              <a:off x="7128771" y="5479369"/>
              <a:ext cx="182881" cy="425642"/>
              <a:chOff x="6671104" y="5584913"/>
              <a:chExt cx="182881" cy="425642"/>
            </a:xfrm>
          </p:grpSpPr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7AB7DB44-4AF3-7C4F-8AE1-5241C476B6C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3" name="Group 912">
                <a:extLst>
                  <a:ext uri="{FF2B5EF4-FFF2-40B4-BE49-F238E27FC236}">
                    <a16:creationId xmlns:a16="http://schemas.microsoft.com/office/drawing/2014/main" id="{1FC13A85-CC3A-8C4C-841D-B7EAAAE13303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110D4754-E0DF-BE43-A721-179D455C92A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Rectangle 916">
                  <a:extLst>
                    <a:ext uri="{FF2B5EF4-FFF2-40B4-BE49-F238E27FC236}">
                      <a16:creationId xmlns:a16="http://schemas.microsoft.com/office/drawing/2014/main" id="{BF3F58E8-5244-6043-B9DE-C6E11E26B8B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4" name="Rounded Rectangle 913">
                <a:extLst>
                  <a:ext uri="{FF2B5EF4-FFF2-40B4-BE49-F238E27FC236}">
                    <a16:creationId xmlns:a16="http://schemas.microsoft.com/office/drawing/2014/main" id="{C2379392-60F2-7640-A618-69AC6AE9D246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5" name="Rectangle 914">
                <a:extLst>
                  <a:ext uri="{FF2B5EF4-FFF2-40B4-BE49-F238E27FC236}">
                    <a16:creationId xmlns:a16="http://schemas.microsoft.com/office/drawing/2014/main" id="{6D82DB36-4AE9-9A4B-820A-9805A06B4B11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0" name="Group 809">
              <a:extLst>
                <a:ext uri="{FF2B5EF4-FFF2-40B4-BE49-F238E27FC236}">
                  <a16:creationId xmlns:a16="http://schemas.microsoft.com/office/drawing/2014/main" id="{AB1FD696-6689-7848-B7A2-AF7217C6B2F6}"/>
                </a:ext>
              </a:extLst>
            </p:cNvPr>
            <p:cNvGrpSpPr/>
            <p:nvPr/>
          </p:nvGrpSpPr>
          <p:grpSpPr>
            <a:xfrm>
              <a:off x="6934257" y="5475004"/>
              <a:ext cx="182881" cy="425642"/>
              <a:chOff x="6671104" y="5584913"/>
              <a:chExt cx="182881" cy="425642"/>
            </a:xfrm>
          </p:grpSpPr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F9603757-5D51-724F-9853-5AC672A95E2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7" name="Group 906">
                <a:extLst>
                  <a:ext uri="{FF2B5EF4-FFF2-40B4-BE49-F238E27FC236}">
                    <a16:creationId xmlns:a16="http://schemas.microsoft.com/office/drawing/2014/main" id="{14790A4B-8157-FA4F-BBE7-295E38ABEA7A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910" name="Oval 909">
                  <a:extLst>
                    <a:ext uri="{FF2B5EF4-FFF2-40B4-BE49-F238E27FC236}">
                      <a16:creationId xmlns:a16="http://schemas.microsoft.com/office/drawing/2014/main" id="{A0D35580-7741-3848-A7CC-B4E3ADEC836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36081FC5-D2AC-F645-9489-EA3D219FF3E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8" name="Rounded Rectangle 907">
                <a:extLst>
                  <a:ext uri="{FF2B5EF4-FFF2-40B4-BE49-F238E27FC236}">
                    <a16:creationId xmlns:a16="http://schemas.microsoft.com/office/drawing/2014/main" id="{D4E04408-2666-614D-B712-84A0CD7C4DF0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9" name="Rectangle 908">
                <a:extLst>
                  <a:ext uri="{FF2B5EF4-FFF2-40B4-BE49-F238E27FC236}">
                    <a16:creationId xmlns:a16="http://schemas.microsoft.com/office/drawing/2014/main" id="{F77B3A85-921C-A74E-90CC-74BAC7171255}"/>
                  </a:ext>
                </a:extLst>
              </p:cNvPr>
              <p:cNvSpPr/>
              <p:nvPr/>
            </p:nvSpPr>
            <p:spPr>
              <a:xfrm>
                <a:off x="6719873" y="5584913"/>
                <a:ext cx="91440" cy="299863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1" name="Group 810">
              <a:extLst>
                <a:ext uri="{FF2B5EF4-FFF2-40B4-BE49-F238E27FC236}">
                  <a16:creationId xmlns:a16="http://schemas.microsoft.com/office/drawing/2014/main" id="{48221CEE-4A2D-5449-B78F-D011A252759C}"/>
                </a:ext>
              </a:extLst>
            </p:cNvPr>
            <p:cNvGrpSpPr/>
            <p:nvPr/>
          </p:nvGrpSpPr>
          <p:grpSpPr>
            <a:xfrm>
              <a:off x="7886390" y="5602905"/>
              <a:ext cx="192991" cy="303276"/>
              <a:chOff x="7274609" y="5706308"/>
              <a:chExt cx="192991" cy="303276"/>
            </a:xfrm>
          </p:grpSpPr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27E981A6-21BA-B34C-B909-A7AB257EA5C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2" name="Group 901">
                <a:extLst>
                  <a:ext uri="{FF2B5EF4-FFF2-40B4-BE49-F238E27FC236}">
                    <a16:creationId xmlns:a16="http://schemas.microsoft.com/office/drawing/2014/main" id="{C25B9411-4121-BB42-B336-FBCF04834836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904" name="Oval 903">
                  <a:extLst>
                    <a:ext uri="{FF2B5EF4-FFF2-40B4-BE49-F238E27FC236}">
                      <a16:creationId xmlns:a16="http://schemas.microsoft.com/office/drawing/2014/main" id="{95993F35-2CB4-2346-9BAA-2BC6101815A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Rectangle 904">
                  <a:extLst>
                    <a:ext uri="{FF2B5EF4-FFF2-40B4-BE49-F238E27FC236}">
                      <a16:creationId xmlns:a16="http://schemas.microsoft.com/office/drawing/2014/main" id="{D91BB8C0-91A1-FC4F-A6D9-225E422D6E1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3" name="Rounded Rectangle 902">
                <a:extLst>
                  <a:ext uri="{FF2B5EF4-FFF2-40B4-BE49-F238E27FC236}">
                    <a16:creationId xmlns:a16="http://schemas.microsoft.com/office/drawing/2014/main" id="{F618F2F5-A5C3-024B-9258-9C572373D56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D8336797-1E85-CA42-BAD9-9BA20F888E9E}"/>
                </a:ext>
              </a:extLst>
            </p:cNvPr>
            <p:cNvCxnSpPr>
              <a:cxnSpLocks/>
            </p:cNvCxnSpPr>
            <p:nvPr/>
          </p:nvCxnSpPr>
          <p:spPr>
            <a:xfrm>
              <a:off x="6723729" y="6055246"/>
              <a:ext cx="3805121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3" name="TextBox 812">
              <a:extLst>
                <a:ext uri="{FF2B5EF4-FFF2-40B4-BE49-F238E27FC236}">
                  <a16:creationId xmlns:a16="http://schemas.microsoft.com/office/drawing/2014/main" id="{E1741EA2-1A0A-1344-89B4-D810AB83670A}"/>
                </a:ext>
              </a:extLst>
            </p:cNvPr>
            <p:cNvSpPr txBox="1"/>
            <p:nvPr/>
          </p:nvSpPr>
          <p:spPr>
            <a:xfrm>
              <a:off x="6635576" y="581756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814" name="TextBox 813">
              <a:extLst>
                <a:ext uri="{FF2B5EF4-FFF2-40B4-BE49-F238E27FC236}">
                  <a16:creationId xmlns:a16="http://schemas.microsoft.com/office/drawing/2014/main" id="{4D0879C4-4AE6-0A47-9AB9-4CE1D73BA93D}"/>
                </a:ext>
              </a:extLst>
            </p:cNvPr>
            <p:cNvSpPr txBox="1"/>
            <p:nvPr/>
          </p:nvSpPr>
          <p:spPr>
            <a:xfrm>
              <a:off x="10163174" y="5813976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B’</a:t>
              </a:r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5319AF20-C53A-8344-8E5C-CDE9A85DD811}"/>
                </a:ext>
              </a:extLst>
            </p:cNvPr>
            <p:cNvSpPr/>
            <p:nvPr/>
          </p:nvSpPr>
          <p:spPr>
            <a:xfrm>
              <a:off x="6933184" y="4937811"/>
              <a:ext cx="1399032" cy="356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 N3E </a:t>
              </a:r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885169F7-D076-794E-B350-4F3268E71DEF}"/>
                </a:ext>
              </a:extLst>
            </p:cNvPr>
            <p:cNvSpPr/>
            <p:nvPr/>
          </p:nvSpPr>
          <p:spPr>
            <a:xfrm>
              <a:off x="8774298" y="4939848"/>
              <a:ext cx="1435608" cy="552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18A</a:t>
              </a:r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ADC3355F-D3D8-664C-B1B9-0979C0AADDC6}"/>
                </a:ext>
              </a:extLst>
            </p:cNvPr>
            <p:cNvSpPr/>
            <p:nvPr/>
          </p:nvSpPr>
          <p:spPr>
            <a:xfrm>
              <a:off x="6920621" y="5342185"/>
              <a:ext cx="1399032" cy="1463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FABE95F2-E672-B841-8384-9D494149AC3B}"/>
                </a:ext>
              </a:extLst>
            </p:cNvPr>
            <p:cNvSpPr/>
            <p:nvPr/>
          </p:nvSpPr>
          <p:spPr>
            <a:xfrm>
              <a:off x="7870296" y="5613712"/>
              <a:ext cx="1421630" cy="182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 N6</a:t>
              </a:r>
            </a:p>
          </p:txBody>
        </p: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DA306893-CE1A-D545-83AA-F91DA721DDA2}"/>
                </a:ext>
              </a:extLst>
            </p:cNvPr>
            <p:cNvCxnSpPr>
              <a:cxnSpLocks/>
            </p:cNvCxnSpPr>
            <p:nvPr/>
          </p:nvCxnSpPr>
          <p:spPr>
            <a:xfrm>
              <a:off x="6920621" y="5305609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6BED5A12-B1EF-9644-ABF6-831CB1109A39}"/>
                </a:ext>
              </a:extLst>
            </p:cNvPr>
            <p:cNvGrpSpPr/>
            <p:nvPr/>
          </p:nvGrpSpPr>
          <p:grpSpPr>
            <a:xfrm>
              <a:off x="7904867" y="5475704"/>
              <a:ext cx="376078" cy="70185"/>
              <a:chOff x="8056188" y="5806349"/>
              <a:chExt cx="574030" cy="119279"/>
            </a:xfrm>
          </p:grpSpPr>
          <p:grpSp>
            <p:nvGrpSpPr>
              <p:cNvPr id="867" name="Group 866">
                <a:extLst>
                  <a:ext uri="{FF2B5EF4-FFF2-40B4-BE49-F238E27FC236}">
                    <a16:creationId xmlns:a16="http://schemas.microsoft.com/office/drawing/2014/main" id="{59D2F7B9-50DA-0048-9A40-CA62AC3C9F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4224F7DB-F3EF-3E46-9F19-69C175AFCA33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8E59B024-1013-0F4A-9276-ABD4B7962D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" name="Rectangle 899">
                    <a:extLst>
                      <a:ext uri="{FF2B5EF4-FFF2-40B4-BE49-F238E27FC236}">
                        <a16:creationId xmlns:a16="http://schemas.microsoft.com/office/drawing/2014/main" id="{71A6288B-B6B9-3244-9602-C01F9C1E0A5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8" name="Group 877">
                  <a:extLst>
                    <a:ext uri="{FF2B5EF4-FFF2-40B4-BE49-F238E27FC236}">
                      <a16:creationId xmlns:a16="http://schemas.microsoft.com/office/drawing/2014/main" id="{4EDB8BEC-B24D-074B-82FA-37A77FDE48D4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9350C7DB-C27E-7B49-9831-FE32C2F53D9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8" name="Rectangle 897">
                    <a:extLst>
                      <a:ext uri="{FF2B5EF4-FFF2-40B4-BE49-F238E27FC236}">
                        <a16:creationId xmlns:a16="http://schemas.microsoft.com/office/drawing/2014/main" id="{AEAA5086-37EC-664C-8592-ADF56C6403B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9" name="Group 878">
                  <a:extLst>
                    <a:ext uri="{FF2B5EF4-FFF2-40B4-BE49-F238E27FC236}">
                      <a16:creationId xmlns:a16="http://schemas.microsoft.com/office/drawing/2014/main" id="{CC5D1529-3DFA-7940-BAA5-5518EDE212CC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FFFA588C-D76B-DA4A-AF88-1D242E3DD40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6" name="Rectangle 895">
                    <a:extLst>
                      <a:ext uri="{FF2B5EF4-FFF2-40B4-BE49-F238E27FC236}">
                        <a16:creationId xmlns:a16="http://schemas.microsoft.com/office/drawing/2014/main" id="{04E6AFDA-46F7-CD41-A68F-10D72F00CD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0" name="Group 879">
                  <a:extLst>
                    <a:ext uri="{FF2B5EF4-FFF2-40B4-BE49-F238E27FC236}">
                      <a16:creationId xmlns:a16="http://schemas.microsoft.com/office/drawing/2014/main" id="{DB5B3FC0-6576-4C47-987D-FDC6AF467D8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2CE2B3DA-F4C1-5F46-A0AF-277FFCF27F2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" name="Rectangle 893">
                    <a:extLst>
                      <a:ext uri="{FF2B5EF4-FFF2-40B4-BE49-F238E27FC236}">
                        <a16:creationId xmlns:a16="http://schemas.microsoft.com/office/drawing/2014/main" id="{A934046A-B988-0843-B42E-E0FD149391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1" name="Group 880">
                  <a:extLst>
                    <a:ext uri="{FF2B5EF4-FFF2-40B4-BE49-F238E27FC236}">
                      <a16:creationId xmlns:a16="http://schemas.microsoft.com/office/drawing/2014/main" id="{4510FB46-EF6B-B540-B5AC-32A34F183E6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6DBAC44F-48D5-BD42-BED4-9F463A036E6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72A545A6-13E2-0448-AF6C-7A05FD7C11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2" name="Group 881">
                  <a:extLst>
                    <a:ext uri="{FF2B5EF4-FFF2-40B4-BE49-F238E27FC236}">
                      <a16:creationId xmlns:a16="http://schemas.microsoft.com/office/drawing/2014/main" id="{F5548D68-6521-B04E-8EC0-C731F76E753D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A79FB215-C234-F343-9F78-73705AA078E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Rectangle 889">
                    <a:extLst>
                      <a:ext uri="{FF2B5EF4-FFF2-40B4-BE49-F238E27FC236}">
                        <a16:creationId xmlns:a16="http://schemas.microsoft.com/office/drawing/2014/main" id="{B50C3A68-B457-D04F-A746-1DA2F5EB385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3" name="Group 882">
                  <a:extLst>
                    <a:ext uri="{FF2B5EF4-FFF2-40B4-BE49-F238E27FC236}">
                      <a16:creationId xmlns:a16="http://schemas.microsoft.com/office/drawing/2014/main" id="{1B0A6844-78EC-A142-81BC-C9DEB0BCA05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46BB0130-B741-544B-B2E5-9A5CFD8312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Rectangle 887">
                    <a:extLst>
                      <a:ext uri="{FF2B5EF4-FFF2-40B4-BE49-F238E27FC236}">
                        <a16:creationId xmlns:a16="http://schemas.microsoft.com/office/drawing/2014/main" id="{D1E76985-BFA5-244F-917D-3105E62D153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4" name="Group 883">
                  <a:extLst>
                    <a:ext uri="{FF2B5EF4-FFF2-40B4-BE49-F238E27FC236}">
                      <a16:creationId xmlns:a16="http://schemas.microsoft.com/office/drawing/2014/main" id="{E36C2E5E-018A-2643-AA60-DCDD78E5895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B6E98A6B-8BA2-A648-83C0-5B7494411B8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Rectangle 885">
                    <a:extLst>
                      <a:ext uri="{FF2B5EF4-FFF2-40B4-BE49-F238E27FC236}">
                        <a16:creationId xmlns:a16="http://schemas.microsoft.com/office/drawing/2014/main" id="{56E79C0C-A42C-B347-9B00-F7AB9E560DF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68" name="Group 867">
                <a:extLst>
                  <a:ext uri="{FF2B5EF4-FFF2-40B4-BE49-F238E27FC236}">
                    <a16:creationId xmlns:a16="http://schemas.microsoft.com/office/drawing/2014/main" id="{313DCB7E-8CC5-A74D-A33C-6ECC556A556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869" name="Rectangle 868">
                  <a:extLst>
                    <a:ext uri="{FF2B5EF4-FFF2-40B4-BE49-F238E27FC236}">
                      <a16:creationId xmlns:a16="http://schemas.microsoft.com/office/drawing/2014/main" id="{FE7BCCC8-256B-514C-B4DA-9C84DC3A981A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Rectangle 869">
                  <a:extLst>
                    <a:ext uri="{FF2B5EF4-FFF2-40B4-BE49-F238E27FC236}">
                      <a16:creationId xmlns:a16="http://schemas.microsoft.com/office/drawing/2014/main" id="{C5034102-E30A-204A-953F-278EDAD0825F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Rectangle 870">
                  <a:extLst>
                    <a:ext uri="{FF2B5EF4-FFF2-40B4-BE49-F238E27FC236}">
                      <a16:creationId xmlns:a16="http://schemas.microsoft.com/office/drawing/2014/main" id="{02506315-7FAB-824A-A3F8-B3485A206B2C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Rectangle 871">
                  <a:extLst>
                    <a:ext uri="{FF2B5EF4-FFF2-40B4-BE49-F238E27FC236}">
                      <a16:creationId xmlns:a16="http://schemas.microsoft.com/office/drawing/2014/main" id="{56401AEF-84C5-0148-8F0C-E773E34630C8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Rectangle 872">
                  <a:extLst>
                    <a:ext uri="{FF2B5EF4-FFF2-40B4-BE49-F238E27FC236}">
                      <a16:creationId xmlns:a16="http://schemas.microsoft.com/office/drawing/2014/main" id="{9EED3965-FF06-DE44-8A91-205A8BD01A8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Rectangle 873">
                  <a:extLst>
                    <a:ext uri="{FF2B5EF4-FFF2-40B4-BE49-F238E27FC236}">
                      <a16:creationId xmlns:a16="http://schemas.microsoft.com/office/drawing/2014/main" id="{DD4FDF22-D1F8-6445-B61E-F6668EEC2CF8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Rectangle 874">
                  <a:extLst>
                    <a:ext uri="{FF2B5EF4-FFF2-40B4-BE49-F238E27FC236}">
                      <a16:creationId xmlns:a16="http://schemas.microsoft.com/office/drawing/2014/main" id="{A73E9FF4-88BC-2C40-A0E6-1892047A07D2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Rectangle 875">
                  <a:extLst>
                    <a:ext uri="{FF2B5EF4-FFF2-40B4-BE49-F238E27FC236}">
                      <a16:creationId xmlns:a16="http://schemas.microsoft.com/office/drawing/2014/main" id="{3435AC24-E41D-5E4D-8128-8EA717B3EEFB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21" name="Group 820">
              <a:extLst>
                <a:ext uri="{FF2B5EF4-FFF2-40B4-BE49-F238E27FC236}">
                  <a16:creationId xmlns:a16="http://schemas.microsoft.com/office/drawing/2014/main" id="{42946FB1-169C-6E47-A25C-D87B1F7D8A0A}"/>
                </a:ext>
              </a:extLst>
            </p:cNvPr>
            <p:cNvGrpSpPr/>
            <p:nvPr/>
          </p:nvGrpSpPr>
          <p:grpSpPr>
            <a:xfrm>
              <a:off x="8787821" y="5475688"/>
              <a:ext cx="277512" cy="69901"/>
              <a:chOff x="8206635" y="5806353"/>
              <a:chExt cx="423583" cy="118797"/>
            </a:xfrm>
          </p:grpSpPr>
          <p:grpSp>
            <p:nvGrpSpPr>
              <p:cNvPr id="841" name="Group 840">
                <a:extLst>
                  <a:ext uri="{FF2B5EF4-FFF2-40B4-BE49-F238E27FC236}">
                    <a16:creationId xmlns:a16="http://schemas.microsoft.com/office/drawing/2014/main" id="{194611E0-B412-0B48-BEEE-3587445832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06635" y="5806353"/>
                <a:ext cx="419755" cy="118797"/>
                <a:chOff x="2260231" y="2130277"/>
                <a:chExt cx="844756" cy="239079"/>
              </a:xfrm>
            </p:grpSpPr>
            <p:grpSp>
              <p:nvGrpSpPr>
                <p:cNvPr id="849" name="Group 848">
                  <a:extLst>
                    <a:ext uri="{FF2B5EF4-FFF2-40B4-BE49-F238E27FC236}">
                      <a16:creationId xmlns:a16="http://schemas.microsoft.com/office/drawing/2014/main" id="{4815760B-7F86-3A4C-BF41-9A4BDACC59D1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65" name="Oval 864">
                    <a:extLst>
                      <a:ext uri="{FF2B5EF4-FFF2-40B4-BE49-F238E27FC236}">
                        <a16:creationId xmlns:a16="http://schemas.microsoft.com/office/drawing/2014/main" id="{597A2742-F1D4-3148-9EDF-76C51C33A5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>
                    <a:extLst>
                      <a:ext uri="{FF2B5EF4-FFF2-40B4-BE49-F238E27FC236}">
                        <a16:creationId xmlns:a16="http://schemas.microsoft.com/office/drawing/2014/main" id="{4F35BAF5-6DDB-4043-8539-3B28F9ECD8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0" name="Group 849">
                  <a:extLst>
                    <a:ext uri="{FF2B5EF4-FFF2-40B4-BE49-F238E27FC236}">
                      <a16:creationId xmlns:a16="http://schemas.microsoft.com/office/drawing/2014/main" id="{AAC1B6AD-C3F8-3544-847E-D9B8AEB8B128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63" name="Oval 862">
                    <a:extLst>
                      <a:ext uri="{FF2B5EF4-FFF2-40B4-BE49-F238E27FC236}">
                        <a16:creationId xmlns:a16="http://schemas.microsoft.com/office/drawing/2014/main" id="{DD44E108-81B1-F847-B890-29B4708849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>
                    <a:extLst>
                      <a:ext uri="{FF2B5EF4-FFF2-40B4-BE49-F238E27FC236}">
                        <a16:creationId xmlns:a16="http://schemas.microsoft.com/office/drawing/2014/main" id="{06F688FD-8A53-2442-BBBB-A050D9D499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1" name="Group 850">
                  <a:extLst>
                    <a:ext uri="{FF2B5EF4-FFF2-40B4-BE49-F238E27FC236}">
                      <a16:creationId xmlns:a16="http://schemas.microsoft.com/office/drawing/2014/main" id="{8A488A10-F439-8641-9D5B-A9BF7220878B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61" name="Oval 860">
                    <a:extLst>
                      <a:ext uri="{FF2B5EF4-FFF2-40B4-BE49-F238E27FC236}">
                        <a16:creationId xmlns:a16="http://schemas.microsoft.com/office/drawing/2014/main" id="{40FE8C32-598B-2E43-807E-C9DF368C2FF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>
                    <a:extLst>
                      <a:ext uri="{FF2B5EF4-FFF2-40B4-BE49-F238E27FC236}">
                        <a16:creationId xmlns:a16="http://schemas.microsoft.com/office/drawing/2014/main" id="{009ED64B-7A12-6C44-B054-B9ECF4D47F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2" name="Group 851">
                  <a:extLst>
                    <a:ext uri="{FF2B5EF4-FFF2-40B4-BE49-F238E27FC236}">
                      <a16:creationId xmlns:a16="http://schemas.microsoft.com/office/drawing/2014/main" id="{302A14E2-E973-924C-8436-77D8CC18A5E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59" name="Oval 858">
                    <a:extLst>
                      <a:ext uri="{FF2B5EF4-FFF2-40B4-BE49-F238E27FC236}">
                        <a16:creationId xmlns:a16="http://schemas.microsoft.com/office/drawing/2014/main" id="{BB1F860A-7C81-5142-BE19-D44A7BEF69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2DD535B6-434B-774D-833D-8EB38289C5C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3" name="Group 852">
                  <a:extLst>
                    <a:ext uri="{FF2B5EF4-FFF2-40B4-BE49-F238E27FC236}">
                      <a16:creationId xmlns:a16="http://schemas.microsoft.com/office/drawing/2014/main" id="{71C9D4D8-645E-A246-9C5E-1485707DA787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57" name="Oval 856">
                    <a:extLst>
                      <a:ext uri="{FF2B5EF4-FFF2-40B4-BE49-F238E27FC236}">
                        <a16:creationId xmlns:a16="http://schemas.microsoft.com/office/drawing/2014/main" id="{D7B6BFA2-8FB0-A94C-A013-21A6A154CE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03BFF990-26FB-9849-972F-E48E5EC6FBC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1A7FFA0E-3331-9441-9C97-D890FE50746B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55" name="Oval 854">
                    <a:extLst>
                      <a:ext uri="{FF2B5EF4-FFF2-40B4-BE49-F238E27FC236}">
                        <a16:creationId xmlns:a16="http://schemas.microsoft.com/office/drawing/2014/main" id="{2493EC04-F97D-D044-880A-BCC0C114D0D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A0C7D76A-E563-8543-995C-97AD105426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42" name="Group 841">
                <a:extLst>
                  <a:ext uri="{FF2B5EF4-FFF2-40B4-BE49-F238E27FC236}">
                    <a16:creationId xmlns:a16="http://schemas.microsoft.com/office/drawing/2014/main" id="{1F27DA82-9910-B443-9E5C-BD1DF3A8EC0C}"/>
                  </a:ext>
                </a:extLst>
              </p:cNvPr>
              <p:cNvGrpSpPr/>
              <p:nvPr/>
            </p:nvGrpSpPr>
            <p:grpSpPr>
              <a:xfrm>
                <a:off x="8210746" y="5815613"/>
                <a:ext cx="419472" cy="38171"/>
                <a:chOff x="9000676" y="5901580"/>
                <a:chExt cx="419472" cy="38171"/>
              </a:xfrm>
            </p:grpSpPr>
            <p:sp>
              <p:nvSpPr>
                <p:cNvPr id="843" name="Rectangle 842">
                  <a:extLst>
                    <a:ext uri="{FF2B5EF4-FFF2-40B4-BE49-F238E27FC236}">
                      <a16:creationId xmlns:a16="http://schemas.microsoft.com/office/drawing/2014/main" id="{9FAD1B78-5431-4244-A906-043D6356CC7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Rectangle 843">
                  <a:extLst>
                    <a:ext uri="{FF2B5EF4-FFF2-40B4-BE49-F238E27FC236}">
                      <a16:creationId xmlns:a16="http://schemas.microsoft.com/office/drawing/2014/main" id="{57C894A9-6BF8-1B4D-BE51-B24D3ED6A443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5" name="Rectangle 844">
                  <a:extLst>
                    <a:ext uri="{FF2B5EF4-FFF2-40B4-BE49-F238E27FC236}">
                      <a16:creationId xmlns:a16="http://schemas.microsoft.com/office/drawing/2014/main" id="{ED4E8FEC-2AC7-A245-9898-F880EB964AB5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Rectangle 845">
                  <a:extLst>
                    <a:ext uri="{FF2B5EF4-FFF2-40B4-BE49-F238E27FC236}">
                      <a16:creationId xmlns:a16="http://schemas.microsoft.com/office/drawing/2014/main" id="{1A7785B2-7794-CB43-8DA6-073E7B974FFD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Rectangle 846">
                  <a:extLst>
                    <a:ext uri="{FF2B5EF4-FFF2-40B4-BE49-F238E27FC236}">
                      <a16:creationId xmlns:a16="http://schemas.microsoft.com/office/drawing/2014/main" id="{6834390A-1EEB-D944-B303-3E3D0F6773EE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id="{12A8DB10-A23D-224D-B410-939E5DC968D1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22" name="Group 821">
              <a:extLst>
                <a:ext uri="{FF2B5EF4-FFF2-40B4-BE49-F238E27FC236}">
                  <a16:creationId xmlns:a16="http://schemas.microsoft.com/office/drawing/2014/main" id="{65A9D391-3EF5-B947-9FE1-B2EF1BC2EC4A}"/>
                </a:ext>
              </a:extLst>
            </p:cNvPr>
            <p:cNvGrpSpPr/>
            <p:nvPr/>
          </p:nvGrpSpPr>
          <p:grpSpPr>
            <a:xfrm>
              <a:off x="9089369" y="5475989"/>
              <a:ext cx="180640" cy="69901"/>
              <a:chOff x="2556464" y="5692305"/>
              <a:chExt cx="180640" cy="69901"/>
            </a:xfrm>
          </p:grpSpPr>
          <p:grpSp>
            <p:nvGrpSpPr>
              <p:cNvPr id="825" name="Group 824">
                <a:extLst>
                  <a:ext uri="{FF2B5EF4-FFF2-40B4-BE49-F238E27FC236}">
                    <a16:creationId xmlns:a16="http://schemas.microsoft.com/office/drawing/2014/main" id="{F90171B2-7489-6549-B7D8-19E38DF6CA01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DE0BA885-80B0-FA42-8624-CF9468440BD9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id="{042B520E-3D4B-C043-A231-5746452CA22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6" name="Group 825">
                <a:extLst>
                  <a:ext uri="{FF2B5EF4-FFF2-40B4-BE49-F238E27FC236}">
                    <a16:creationId xmlns:a16="http://schemas.microsoft.com/office/drawing/2014/main" id="{F01F283E-A16C-9F4C-B3ED-C3DBE095DAA6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7F48E228-33FE-E445-893D-979B4F2A26C7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Rectangle 837">
                  <a:extLst>
                    <a:ext uri="{FF2B5EF4-FFF2-40B4-BE49-F238E27FC236}">
                      <a16:creationId xmlns:a16="http://schemas.microsoft.com/office/drawing/2014/main" id="{65E37E77-30C5-E64A-8405-4E9A45EEFE7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7" name="Group 826">
                <a:extLst>
                  <a:ext uri="{FF2B5EF4-FFF2-40B4-BE49-F238E27FC236}">
                    <a16:creationId xmlns:a16="http://schemas.microsoft.com/office/drawing/2014/main" id="{2A3E5ACA-FF26-2D42-AFF3-926508B519E7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5567EB91-E749-F84C-8868-3D8E0D9D54B7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6" name="Rectangle 835">
                  <a:extLst>
                    <a:ext uri="{FF2B5EF4-FFF2-40B4-BE49-F238E27FC236}">
                      <a16:creationId xmlns:a16="http://schemas.microsoft.com/office/drawing/2014/main" id="{88735C12-23A5-CD4D-ABAA-295512F4AD9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8" name="Group 827">
                <a:extLst>
                  <a:ext uri="{FF2B5EF4-FFF2-40B4-BE49-F238E27FC236}">
                    <a16:creationId xmlns:a16="http://schemas.microsoft.com/office/drawing/2014/main" id="{DC3770CD-A0CA-1049-AAD1-594B4DD3B04B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FC1B36BF-0656-A24D-BE95-900411E88C4C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Rectangle 833">
                  <a:extLst>
                    <a:ext uri="{FF2B5EF4-FFF2-40B4-BE49-F238E27FC236}">
                      <a16:creationId xmlns:a16="http://schemas.microsoft.com/office/drawing/2014/main" id="{88C7F116-B42C-8C48-B192-EFAC7B54481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9" name="Rectangle 828">
                <a:extLst>
                  <a:ext uri="{FF2B5EF4-FFF2-40B4-BE49-F238E27FC236}">
                    <a16:creationId xmlns:a16="http://schemas.microsoft.com/office/drawing/2014/main" id="{D2717D1C-4BAA-1A4F-B294-7084376405E4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2481B859-86E0-F04F-A8B1-52A7FAD9E95D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Rectangle 830">
                <a:extLst>
                  <a:ext uri="{FF2B5EF4-FFF2-40B4-BE49-F238E27FC236}">
                    <a16:creationId xmlns:a16="http://schemas.microsoft.com/office/drawing/2014/main" id="{13505C17-1E47-6041-8472-7DE506D6E00D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06E598DC-43E6-8A44-9787-D6AF932CC341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D62E76E2-7C8E-5E43-8BDA-58250E463348}"/>
                </a:ext>
              </a:extLst>
            </p:cNvPr>
            <p:cNvCxnSpPr>
              <a:cxnSpLocks/>
            </p:cNvCxnSpPr>
            <p:nvPr/>
          </p:nvCxnSpPr>
          <p:spPr>
            <a:xfrm>
              <a:off x="6933184" y="5335448"/>
              <a:ext cx="1399032" cy="0"/>
            </a:xfrm>
            <a:prstGeom prst="line">
              <a:avLst/>
            </a:prstGeom>
            <a:ln w="317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6F5735F0-A02A-A740-8A85-C8387E423B66}"/>
                </a:ext>
              </a:extLst>
            </p:cNvPr>
            <p:cNvSpPr/>
            <p:nvPr/>
          </p:nvSpPr>
          <p:spPr>
            <a:xfrm>
              <a:off x="7870296" y="5545270"/>
              <a:ext cx="1421630" cy="64548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4" name="Rectangle 983">
            <a:extLst>
              <a:ext uri="{FF2B5EF4-FFF2-40B4-BE49-F238E27FC236}">
                <a16:creationId xmlns:a16="http://schemas.microsoft.com/office/drawing/2014/main" id="{8256D0C1-5188-3547-8E6E-DEDB865BEE34}"/>
              </a:ext>
            </a:extLst>
          </p:cNvPr>
          <p:cNvSpPr/>
          <p:nvPr/>
        </p:nvSpPr>
        <p:spPr>
          <a:xfrm>
            <a:off x="9753601" y="3404256"/>
            <a:ext cx="1458062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 Bumping</a:t>
            </a:r>
          </a:p>
        </p:txBody>
      </p:sp>
      <p:cxnSp>
        <p:nvCxnSpPr>
          <p:cNvPr id="985" name="Straight Arrow Connector 984">
            <a:extLst>
              <a:ext uri="{FF2B5EF4-FFF2-40B4-BE49-F238E27FC236}">
                <a16:creationId xmlns:a16="http://schemas.microsoft.com/office/drawing/2014/main" id="{D8C89BF0-46B8-D746-B93D-C6C741A3BDC6}"/>
              </a:ext>
            </a:extLst>
          </p:cNvPr>
          <p:cNvCxnSpPr>
            <a:cxnSpLocks/>
            <a:stCxn id="697" idx="3"/>
            <a:endCxn id="709" idx="1"/>
          </p:cNvCxnSpPr>
          <p:nvPr/>
        </p:nvCxnSpPr>
        <p:spPr>
          <a:xfrm>
            <a:off x="10099854" y="2471876"/>
            <a:ext cx="260884" cy="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7" name="Elbow Connector 1006">
            <a:extLst>
              <a:ext uri="{FF2B5EF4-FFF2-40B4-BE49-F238E27FC236}">
                <a16:creationId xmlns:a16="http://schemas.microsoft.com/office/drawing/2014/main" id="{099B8528-CC5A-F440-AEF4-E095D7860909}"/>
              </a:ext>
            </a:extLst>
          </p:cNvPr>
          <p:cNvCxnSpPr>
            <a:cxnSpLocks/>
            <a:stCxn id="709" idx="3"/>
            <a:endCxn id="984" idx="3"/>
          </p:cNvCxnSpPr>
          <p:nvPr/>
        </p:nvCxnSpPr>
        <p:spPr>
          <a:xfrm flipH="1">
            <a:off x="11211663" y="2479447"/>
            <a:ext cx="1870" cy="1138749"/>
          </a:xfrm>
          <a:prstGeom prst="bentConnector3">
            <a:avLst>
              <a:gd name="adj1" fmla="val -122245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" name="TextBox 1012">
            <a:extLst>
              <a:ext uri="{FF2B5EF4-FFF2-40B4-BE49-F238E27FC236}">
                <a16:creationId xmlns:a16="http://schemas.microsoft.com/office/drawing/2014/main" id="{D7288870-FFD4-1C40-B8F8-01F9B18E404C}"/>
              </a:ext>
            </a:extLst>
          </p:cNvPr>
          <p:cNvSpPr txBox="1"/>
          <p:nvPr/>
        </p:nvSpPr>
        <p:spPr>
          <a:xfrm>
            <a:off x="7060726" y="2802037"/>
            <a:ext cx="71493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WoW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 µm HB</a:t>
            </a:r>
          </a:p>
        </p:txBody>
      </p:sp>
      <p:sp>
        <p:nvSpPr>
          <p:cNvPr id="1014" name="Rectangle 1013">
            <a:extLst>
              <a:ext uri="{FF2B5EF4-FFF2-40B4-BE49-F238E27FC236}">
                <a16:creationId xmlns:a16="http://schemas.microsoft.com/office/drawing/2014/main" id="{1E5E5D30-3C56-4344-A5CC-321215BBE8C9}"/>
              </a:ext>
            </a:extLst>
          </p:cNvPr>
          <p:cNvSpPr/>
          <p:nvPr/>
        </p:nvSpPr>
        <p:spPr>
          <a:xfrm>
            <a:off x="10129904" y="3175955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25µm µB</a:t>
            </a:r>
          </a:p>
        </p:txBody>
      </p:sp>
      <p:sp>
        <p:nvSpPr>
          <p:cNvPr id="1015" name="Rectangle 1014">
            <a:extLst>
              <a:ext uri="{FF2B5EF4-FFF2-40B4-BE49-F238E27FC236}">
                <a16:creationId xmlns:a16="http://schemas.microsoft.com/office/drawing/2014/main" id="{D42E7766-A0C2-FF4F-BA1C-7876B3AF4D57}"/>
              </a:ext>
            </a:extLst>
          </p:cNvPr>
          <p:cNvSpPr/>
          <p:nvPr/>
        </p:nvSpPr>
        <p:spPr>
          <a:xfrm>
            <a:off x="6555271" y="5804053"/>
            <a:ext cx="747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80µm C4</a:t>
            </a:r>
            <a:endParaRPr lang="en-US" sz="1400" dirty="0"/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7B666F5A-74BA-194B-BF66-5277E242D6F9}"/>
              </a:ext>
            </a:extLst>
          </p:cNvPr>
          <p:cNvSpPr/>
          <p:nvPr/>
        </p:nvSpPr>
        <p:spPr>
          <a:xfrm>
            <a:off x="7753222" y="5317127"/>
            <a:ext cx="1788749" cy="854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Carrier Bond,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Carrier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Debond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Bumping</a:t>
            </a:r>
          </a:p>
        </p:txBody>
      </p:sp>
      <p:cxnSp>
        <p:nvCxnSpPr>
          <p:cNvPr id="602" name="Straight Arrow Connector 601">
            <a:extLst>
              <a:ext uri="{FF2B5EF4-FFF2-40B4-BE49-F238E27FC236}">
                <a16:creationId xmlns:a16="http://schemas.microsoft.com/office/drawing/2014/main" id="{9C037CAF-CB6C-0D4D-8D87-1DC485CC06E7}"/>
              </a:ext>
            </a:extLst>
          </p:cNvPr>
          <p:cNvCxnSpPr>
            <a:cxnSpLocks/>
            <a:stCxn id="601" idx="1"/>
            <a:endCxn id="731" idx="6"/>
          </p:cNvCxnSpPr>
          <p:nvPr/>
        </p:nvCxnSpPr>
        <p:spPr>
          <a:xfrm flipH="1" flipV="1">
            <a:off x="6464508" y="5742513"/>
            <a:ext cx="1288714" cy="1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643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142E-79E0-8C4B-A231-A8501FC1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46331"/>
          </a:xfrm>
        </p:spPr>
        <p:txBody>
          <a:bodyPr/>
          <a:lstStyle/>
          <a:p>
            <a:r>
              <a:rPr lang="en-US" sz="3200" dirty="0"/>
              <a:t>Packaging Flow Comparison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EEE62D-E3E2-8148-ABFE-3DDD3EBAB514}"/>
              </a:ext>
            </a:extLst>
          </p:cNvPr>
          <p:cNvSpPr/>
          <p:nvPr/>
        </p:nvSpPr>
        <p:spPr>
          <a:xfrm>
            <a:off x="631131" y="3471657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92600-B24E-F943-B218-EEDF4BFA696D}"/>
              </a:ext>
            </a:extLst>
          </p:cNvPr>
          <p:cNvSpPr/>
          <p:nvPr/>
        </p:nvSpPr>
        <p:spPr>
          <a:xfrm>
            <a:off x="2053786" y="3474665"/>
            <a:ext cx="852796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83ED83-E7E4-984E-B7A9-19A654E5C1DC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1483926" y="3687101"/>
            <a:ext cx="569860" cy="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6C3EADB-D9D1-CF44-A6CE-FF73E97D10A8}"/>
              </a:ext>
            </a:extLst>
          </p:cNvPr>
          <p:cNvSpPr/>
          <p:nvPr/>
        </p:nvSpPr>
        <p:spPr>
          <a:xfrm>
            <a:off x="4962678" y="3473160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F2A92C-2054-D349-9464-61F176AB2357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4515454" y="3685597"/>
            <a:ext cx="447224" cy="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9D12F5F-902F-5145-B8F8-57B3F7C8308C}"/>
              </a:ext>
            </a:extLst>
          </p:cNvPr>
          <p:cNvSpPr/>
          <p:nvPr/>
        </p:nvSpPr>
        <p:spPr>
          <a:xfrm>
            <a:off x="3289440" y="3470153"/>
            <a:ext cx="1226014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Cu Pillar Platting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B067C2-E986-D249-9770-47918F1A288C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2906582" y="3685597"/>
            <a:ext cx="382858" cy="3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4C8E8DF-572C-A541-A618-D9CE050F1634}"/>
              </a:ext>
            </a:extLst>
          </p:cNvPr>
          <p:cNvSpPr/>
          <p:nvPr/>
        </p:nvSpPr>
        <p:spPr>
          <a:xfrm>
            <a:off x="6547239" y="3470153"/>
            <a:ext cx="1551539" cy="426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RDL, Bumping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3ED17F-8DFD-F24C-885D-FB54B6687FF5}"/>
              </a:ext>
            </a:extLst>
          </p:cNvPr>
          <p:cNvSpPr>
            <a:spLocks noChangeAspect="1"/>
          </p:cNvSpPr>
          <p:nvPr/>
        </p:nvSpPr>
        <p:spPr>
          <a:xfrm>
            <a:off x="8770463" y="3271743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D42FFF-F89E-C443-8D2C-A71401C4CA6D}"/>
              </a:ext>
            </a:extLst>
          </p:cNvPr>
          <p:cNvCxnSpPr>
            <a:cxnSpLocks/>
            <a:stCxn id="10" idx="3"/>
            <a:endCxn id="12" idx="2"/>
          </p:cNvCxnSpPr>
          <p:nvPr/>
        </p:nvCxnSpPr>
        <p:spPr>
          <a:xfrm>
            <a:off x="8098778" y="3683540"/>
            <a:ext cx="6716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C9B48C-7E7C-0246-A00C-6DC369F8375F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6188692" y="3683540"/>
            <a:ext cx="358547" cy="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BFFAD56-AC47-B043-9332-6AF6DF9E03D7}"/>
              </a:ext>
            </a:extLst>
          </p:cNvPr>
          <p:cNvSpPr/>
          <p:nvPr/>
        </p:nvSpPr>
        <p:spPr>
          <a:xfrm>
            <a:off x="637909" y="5297258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Prep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DF8FA8-B141-5848-ACE5-1BD45CA26162}"/>
              </a:ext>
            </a:extLst>
          </p:cNvPr>
          <p:cNvSpPr/>
          <p:nvPr/>
        </p:nvSpPr>
        <p:spPr>
          <a:xfrm>
            <a:off x="7227188" y="5300486"/>
            <a:ext cx="1099518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Die  Attachment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CA127FF-8987-BE43-A8AB-34CFAE76F07A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 flipV="1">
            <a:off x="1490704" y="5506635"/>
            <a:ext cx="244679" cy="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D5FA323-6A6E-9642-9A96-36C10B9C0466}"/>
              </a:ext>
            </a:extLst>
          </p:cNvPr>
          <p:cNvSpPr/>
          <p:nvPr/>
        </p:nvSpPr>
        <p:spPr>
          <a:xfrm>
            <a:off x="3124729" y="5296296"/>
            <a:ext cx="1226014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97702F-F2A6-8648-B870-3A27433B41C3}"/>
              </a:ext>
            </a:extLst>
          </p:cNvPr>
          <p:cNvCxnSpPr>
            <a:cxnSpLocks/>
            <a:stCxn id="33" idx="3"/>
            <a:endCxn id="30" idx="1"/>
          </p:cNvCxnSpPr>
          <p:nvPr/>
        </p:nvCxnSpPr>
        <p:spPr>
          <a:xfrm flipV="1">
            <a:off x="2800949" y="5506634"/>
            <a:ext cx="3237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2095579-D9B1-B444-9802-3229639D138A}"/>
              </a:ext>
            </a:extLst>
          </p:cNvPr>
          <p:cNvSpPr/>
          <p:nvPr/>
        </p:nvSpPr>
        <p:spPr>
          <a:xfrm>
            <a:off x="4611627" y="5300265"/>
            <a:ext cx="852795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Mold, RDL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42B9F9-E273-EE44-864F-80F53BC7C8D3}"/>
              </a:ext>
            </a:extLst>
          </p:cNvPr>
          <p:cNvSpPr/>
          <p:nvPr/>
        </p:nvSpPr>
        <p:spPr>
          <a:xfrm>
            <a:off x="1735383" y="5296297"/>
            <a:ext cx="1065566" cy="4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RDL,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 Pillar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A2A987C-BA9E-5E48-8197-A1F4AB4AB0D4}"/>
              </a:ext>
            </a:extLst>
          </p:cNvPr>
          <p:cNvSpPr>
            <a:spLocks noChangeAspect="1"/>
          </p:cNvSpPr>
          <p:nvPr/>
        </p:nvSpPr>
        <p:spPr>
          <a:xfrm>
            <a:off x="10660820" y="5091234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120BEB-A59C-834E-9F72-4980C6942021}"/>
              </a:ext>
            </a:extLst>
          </p:cNvPr>
          <p:cNvSpPr/>
          <p:nvPr/>
        </p:nvSpPr>
        <p:spPr>
          <a:xfrm>
            <a:off x="5725306" y="5300265"/>
            <a:ext cx="1174162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 Bumping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A15646-BE33-0F41-ABF6-4413E2FB5615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4350743" y="5506634"/>
            <a:ext cx="260884" cy="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603C4CA-9179-4444-9BAB-611A55EAE299}"/>
              </a:ext>
            </a:extLst>
          </p:cNvPr>
          <p:cNvSpPr/>
          <p:nvPr/>
        </p:nvSpPr>
        <p:spPr>
          <a:xfrm>
            <a:off x="8585345" y="5098522"/>
            <a:ext cx="1788749" cy="809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Carrier Bond,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Carrier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Debond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Bumping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951B63-0D68-C142-A064-248C39AF25B8}"/>
              </a:ext>
            </a:extLst>
          </p:cNvPr>
          <p:cNvCxnSpPr>
            <a:cxnSpLocks/>
            <a:stCxn id="38" idx="3"/>
            <a:endCxn id="34" idx="2"/>
          </p:cNvCxnSpPr>
          <p:nvPr/>
        </p:nvCxnSpPr>
        <p:spPr>
          <a:xfrm>
            <a:off x="10374094" y="5503030"/>
            <a:ext cx="2867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7396F4F-0847-0347-A552-510217DF557D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>
            <a:off x="5464422" y="5514205"/>
            <a:ext cx="260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05458B-880A-AA47-9978-E25FE44119EF}"/>
              </a:ext>
            </a:extLst>
          </p:cNvPr>
          <p:cNvCxnSpPr>
            <a:cxnSpLocks/>
            <a:stCxn id="35" idx="3"/>
            <a:endCxn id="28" idx="1"/>
          </p:cNvCxnSpPr>
          <p:nvPr/>
        </p:nvCxnSpPr>
        <p:spPr>
          <a:xfrm>
            <a:off x="6899468" y="5514205"/>
            <a:ext cx="327720" cy="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E8E2BC-08CE-AA4B-BF61-0D8FB56CEC26}"/>
              </a:ext>
            </a:extLst>
          </p:cNvPr>
          <p:cNvCxnSpPr>
            <a:cxnSpLocks/>
            <a:stCxn id="28" idx="3"/>
            <a:endCxn id="38" idx="1"/>
          </p:cNvCxnSpPr>
          <p:nvPr/>
        </p:nvCxnSpPr>
        <p:spPr>
          <a:xfrm flipV="1">
            <a:off x="8326706" y="5503030"/>
            <a:ext cx="258639" cy="11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7107A8EC-616B-694D-9569-4BB55FA4F3E7}"/>
              </a:ext>
            </a:extLst>
          </p:cNvPr>
          <p:cNvSpPr/>
          <p:nvPr/>
        </p:nvSpPr>
        <p:spPr>
          <a:xfrm>
            <a:off x="631131" y="1689117"/>
            <a:ext cx="85279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wafer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266B121-D7C5-B841-8474-EB8231A102B7}"/>
              </a:ext>
            </a:extLst>
          </p:cNvPr>
          <p:cNvSpPr/>
          <p:nvPr/>
        </p:nvSpPr>
        <p:spPr>
          <a:xfrm>
            <a:off x="1842036" y="1692125"/>
            <a:ext cx="852796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TSV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B205BFC-410F-1947-8084-815CF04B0089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1483926" y="1904561"/>
            <a:ext cx="358110" cy="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9598B6C8-26F3-4044-BCA1-B47F02C5BABD}"/>
              </a:ext>
            </a:extLst>
          </p:cNvPr>
          <p:cNvSpPr/>
          <p:nvPr/>
        </p:nvSpPr>
        <p:spPr>
          <a:xfrm>
            <a:off x="6061242" y="1690620"/>
            <a:ext cx="1226014" cy="42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attachment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74FE8ED-6CFE-224C-A3C4-5E870BA63124}"/>
              </a:ext>
            </a:extLst>
          </p:cNvPr>
          <p:cNvCxnSpPr>
            <a:cxnSpLocks/>
            <a:stCxn id="87" idx="3"/>
            <a:endCxn id="85" idx="1"/>
          </p:cNvCxnSpPr>
          <p:nvPr/>
        </p:nvCxnSpPr>
        <p:spPr>
          <a:xfrm>
            <a:off x="5786748" y="1903057"/>
            <a:ext cx="274494" cy="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9ECC5F33-3003-DE4C-AC87-C11025DB73EB}"/>
              </a:ext>
            </a:extLst>
          </p:cNvPr>
          <p:cNvSpPr/>
          <p:nvPr/>
        </p:nvSpPr>
        <p:spPr>
          <a:xfrm>
            <a:off x="4617825" y="1687613"/>
            <a:ext cx="1168923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Interconnect,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µBump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CBD5410-0D2F-F04B-BE81-85D9C2E7C20D}"/>
              </a:ext>
            </a:extLst>
          </p:cNvPr>
          <p:cNvCxnSpPr>
            <a:cxnSpLocks/>
            <a:stCxn id="111" idx="3"/>
            <a:endCxn id="87" idx="1"/>
          </p:cNvCxnSpPr>
          <p:nvPr/>
        </p:nvCxnSpPr>
        <p:spPr>
          <a:xfrm>
            <a:off x="4273318" y="1903056"/>
            <a:ext cx="3445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B70A1561-FDCB-9146-B5A2-0B3CAA478DE2}"/>
              </a:ext>
            </a:extLst>
          </p:cNvPr>
          <p:cNvSpPr/>
          <p:nvPr/>
        </p:nvSpPr>
        <p:spPr>
          <a:xfrm>
            <a:off x="9233972" y="1687613"/>
            <a:ext cx="997209" cy="426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Bumping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F053056-85EB-B948-BC7F-C8D8107468D9}"/>
              </a:ext>
            </a:extLst>
          </p:cNvPr>
          <p:cNvSpPr>
            <a:spLocks noChangeAspect="1"/>
          </p:cNvSpPr>
          <p:nvPr/>
        </p:nvSpPr>
        <p:spPr>
          <a:xfrm>
            <a:off x="10530603" y="1489203"/>
            <a:ext cx="823593" cy="8235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C4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E46B820-2E49-F94F-B092-2A8544D15739}"/>
              </a:ext>
            </a:extLst>
          </p:cNvPr>
          <p:cNvCxnSpPr>
            <a:cxnSpLocks/>
            <a:stCxn id="89" idx="3"/>
            <a:endCxn id="90" idx="2"/>
          </p:cNvCxnSpPr>
          <p:nvPr/>
        </p:nvCxnSpPr>
        <p:spPr>
          <a:xfrm>
            <a:off x="10231181" y="1901000"/>
            <a:ext cx="299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813C973-837F-5B4A-9689-584CAE5F5DE6}"/>
              </a:ext>
            </a:extLst>
          </p:cNvPr>
          <p:cNvCxnSpPr>
            <a:cxnSpLocks/>
            <a:stCxn id="85" idx="3"/>
            <a:endCxn id="89" idx="1"/>
          </p:cNvCxnSpPr>
          <p:nvPr/>
        </p:nvCxnSpPr>
        <p:spPr>
          <a:xfrm flipV="1">
            <a:off x="7287256" y="1901000"/>
            <a:ext cx="1946716" cy="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5199157A-6190-EC4E-AE4B-E564F75F8F65}"/>
              </a:ext>
            </a:extLst>
          </p:cNvPr>
          <p:cNvSpPr/>
          <p:nvPr/>
        </p:nvSpPr>
        <p:spPr>
          <a:xfrm>
            <a:off x="7683670" y="1687612"/>
            <a:ext cx="1226014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 bond, TSV Reveal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102383-EB6F-8D46-83FE-AFFD4F0C7BD8}"/>
              </a:ext>
            </a:extLst>
          </p:cNvPr>
          <p:cNvSpPr txBox="1"/>
          <p:nvPr/>
        </p:nvSpPr>
        <p:spPr>
          <a:xfrm>
            <a:off x="456060" y="948298"/>
            <a:ext cx="934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Passive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Foveros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High cost process tools for TSV and Interconnect in Fab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Foveros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Large base die size with low utilization of high cost embedded active functionality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EAABEC-A79B-664C-87F9-889AB71FEF5B}"/>
              </a:ext>
            </a:extLst>
          </p:cNvPr>
          <p:cNvSpPr txBox="1"/>
          <p:nvPr/>
        </p:nvSpPr>
        <p:spPr>
          <a:xfrm>
            <a:off x="456060" y="2923582"/>
            <a:ext cx="1152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-L: lowest cost of making but higher price judged due to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SiFO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vs. OSAT margin delta + chip first yield loss vulnerability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46DD4A7-F6CD-6441-88C9-E5E8D2A847EB}"/>
              </a:ext>
            </a:extLst>
          </p:cNvPr>
          <p:cNvSpPr txBox="1"/>
          <p:nvPr/>
        </p:nvSpPr>
        <p:spPr>
          <a:xfrm>
            <a:off x="456060" y="4715185"/>
            <a:ext cx="110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FO-EB-T: Cost of making slightly higher than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-L due to one additional wafer bonding and debonding processes.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49F2DD9-152D-654D-B07E-2B3A8ABFF535}"/>
              </a:ext>
            </a:extLst>
          </p:cNvPr>
          <p:cNvSpPr/>
          <p:nvPr/>
        </p:nvSpPr>
        <p:spPr>
          <a:xfrm>
            <a:off x="3104396" y="1687612"/>
            <a:ext cx="1168922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Logic, SoC and/or ADM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A1D1D5B-1E46-E348-8D8C-AF8F1C7E551C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2694832" y="1906065"/>
            <a:ext cx="429897" cy="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98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74D6AA-994D-E645-BDAC-93A2B466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1494"/>
            <a:ext cx="10363200" cy="838200"/>
          </a:xfrm>
        </p:spPr>
        <p:txBody>
          <a:bodyPr/>
          <a:lstStyle/>
          <a:p>
            <a:r>
              <a:rPr lang="en-US" sz="3200" dirty="0"/>
              <a:t>De-cap flow options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262145-A034-A744-BC1C-EBFA581A91AB}"/>
              </a:ext>
            </a:extLst>
          </p:cNvPr>
          <p:cNvSpPr/>
          <p:nvPr/>
        </p:nvSpPr>
        <p:spPr>
          <a:xfrm>
            <a:off x="1282849" y="5323120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Fab-Out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D1006C-0DDE-5747-9EEA-F562FCF1C7D3}"/>
              </a:ext>
            </a:extLst>
          </p:cNvPr>
          <p:cNvSpPr/>
          <p:nvPr/>
        </p:nvSpPr>
        <p:spPr>
          <a:xfrm>
            <a:off x="3111649" y="5323120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Sort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A0A574-D72E-E74A-AA22-43CF09765FB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578249" y="5627920"/>
            <a:ext cx="533400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3FBE785-5F45-2B4C-8284-D83ADB1320A6}"/>
              </a:ext>
            </a:extLst>
          </p:cNvPr>
          <p:cNvSpPr/>
          <p:nvPr/>
        </p:nvSpPr>
        <p:spPr>
          <a:xfrm>
            <a:off x="4567517" y="5323120"/>
            <a:ext cx="1271842" cy="609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ow-SC or </a:t>
            </a:r>
            <a:r>
              <a:rPr lang="en-US" sz="1600" dirty="0" err="1"/>
              <a:t>sc-MiM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4B396F-1F1A-EF46-A4CB-4A650B1CF78E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4102249" y="5627920"/>
            <a:ext cx="465268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A71BAC7-4211-DC45-BFF0-74DC31495335}"/>
              </a:ext>
            </a:extLst>
          </p:cNvPr>
          <p:cNvSpPr/>
          <p:nvPr/>
        </p:nvSpPr>
        <p:spPr>
          <a:xfrm>
            <a:off x="6304627" y="5323120"/>
            <a:ext cx="990600" cy="609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15B625-36BB-2E4E-827B-DE934F36D169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5839359" y="5627920"/>
            <a:ext cx="465268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3DD79EB-3D7E-B44B-BA7A-FF91CC8B7522}"/>
              </a:ext>
            </a:extLst>
          </p:cNvPr>
          <p:cNvSpPr/>
          <p:nvPr/>
        </p:nvSpPr>
        <p:spPr>
          <a:xfrm>
            <a:off x="1278367" y="3303820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Fab-Out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4B81DE5-0087-7946-AE1B-6425EF722A4C}"/>
              </a:ext>
            </a:extLst>
          </p:cNvPr>
          <p:cNvSpPr/>
          <p:nvPr/>
        </p:nvSpPr>
        <p:spPr>
          <a:xfrm>
            <a:off x="1278367" y="4142020"/>
            <a:ext cx="1432560" cy="609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DTC, </a:t>
            </a:r>
            <a:r>
              <a:rPr lang="en-US" sz="1600" err="1"/>
              <a:t>MiM</a:t>
            </a:r>
            <a:r>
              <a:rPr lang="en-US" sz="1600"/>
              <a:t>, SC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9AD447-A927-B34F-AF0B-79067F575B70}"/>
              </a:ext>
            </a:extLst>
          </p:cNvPr>
          <p:cNvCxnSpPr>
            <a:cxnSpLocks/>
            <a:stCxn id="22" idx="3"/>
            <a:endCxn id="36" idx="1"/>
          </p:cNvCxnSpPr>
          <p:nvPr/>
        </p:nvCxnSpPr>
        <p:spPr>
          <a:xfrm>
            <a:off x="2573767" y="3608620"/>
            <a:ext cx="234426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A32FB34-ED10-8E4D-8DF4-B04874EFFAB7}"/>
              </a:ext>
            </a:extLst>
          </p:cNvPr>
          <p:cNvSpPr/>
          <p:nvPr/>
        </p:nvSpPr>
        <p:spPr>
          <a:xfrm>
            <a:off x="4240753" y="3722920"/>
            <a:ext cx="143256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Stacking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6595E7E-D806-4248-BEAF-8CD9D6862408}"/>
              </a:ext>
            </a:extLst>
          </p:cNvPr>
          <p:cNvSpPr/>
          <p:nvPr/>
        </p:nvSpPr>
        <p:spPr>
          <a:xfrm>
            <a:off x="2808193" y="3303820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Sort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00B13B72-A45D-C941-9DCF-20ABEF8A7B9D}"/>
              </a:ext>
            </a:extLst>
          </p:cNvPr>
          <p:cNvCxnSpPr>
            <a:cxnSpLocks/>
            <a:stCxn id="36" idx="3"/>
            <a:endCxn id="25" idx="1"/>
          </p:cNvCxnSpPr>
          <p:nvPr/>
        </p:nvCxnSpPr>
        <p:spPr>
          <a:xfrm>
            <a:off x="3798793" y="3608620"/>
            <a:ext cx="441960" cy="419100"/>
          </a:xfrm>
          <a:prstGeom prst="bentConnector3">
            <a:avLst/>
          </a:prstGeom>
          <a:ln w="1905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E73B2F7A-11E7-BE4A-9541-414A114C1BDD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2710927" y="4027720"/>
            <a:ext cx="1529826" cy="419100"/>
          </a:xfrm>
          <a:prstGeom prst="bentConnector3">
            <a:avLst>
              <a:gd name="adj1" fmla="val 85528"/>
            </a:avLst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991A1C-4A93-924B-A6E7-9AE9A06E63A9}"/>
              </a:ext>
            </a:extLst>
          </p:cNvPr>
          <p:cNvSpPr/>
          <p:nvPr/>
        </p:nvSpPr>
        <p:spPr>
          <a:xfrm>
            <a:off x="1278367" y="2451053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Wafer Start 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5A30FBA-DD77-6347-881D-5BD393232B77}"/>
              </a:ext>
            </a:extLst>
          </p:cNvPr>
          <p:cNvSpPr/>
          <p:nvPr/>
        </p:nvSpPr>
        <p:spPr>
          <a:xfrm>
            <a:off x="2986591" y="2446795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DTC in  FEOL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D4A872A-40FE-C044-B59A-782DFEB072BE}"/>
              </a:ext>
            </a:extLst>
          </p:cNvPr>
          <p:cNvCxnSpPr>
            <a:cxnSpLocks/>
            <a:stCxn id="65" idx="3"/>
            <a:endCxn id="68" idx="1"/>
          </p:cNvCxnSpPr>
          <p:nvPr/>
        </p:nvCxnSpPr>
        <p:spPr>
          <a:xfrm flipV="1">
            <a:off x="2573767" y="2751595"/>
            <a:ext cx="412824" cy="4258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7E38464-0796-D948-AF57-5808D6310B60}"/>
              </a:ext>
            </a:extLst>
          </p:cNvPr>
          <p:cNvSpPr/>
          <p:nvPr/>
        </p:nvSpPr>
        <p:spPr>
          <a:xfrm>
            <a:off x="4389342" y="2453295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BEOL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778B2172-B97A-6242-894F-A843580B1DAE}"/>
              </a:ext>
            </a:extLst>
          </p:cNvPr>
          <p:cNvSpPr/>
          <p:nvPr/>
        </p:nvSpPr>
        <p:spPr>
          <a:xfrm>
            <a:off x="5969596" y="2453295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Fab-Out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CA9E798-213A-DB4C-B5DF-2367431F3E1F}"/>
              </a:ext>
            </a:extLst>
          </p:cNvPr>
          <p:cNvCxnSpPr>
            <a:cxnSpLocks/>
            <a:stCxn id="68" idx="3"/>
            <a:endCxn id="70" idx="1"/>
          </p:cNvCxnSpPr>
          <p:nvPr/>
        </p:nvCxnSpPr>
        <p:spPr>
          <a:xfrm>
            <a:off x="3977191" y="2751595"/>
            <a:ext cx="412151" cy="650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2BFE6A6-4010-7844-A896-AC86E2E1EBCA}"/>
              </a:ext>
            </a:extLst>
          </p:cNvPr>
          <p:cNvCxnSpPr>
            <a:cxnSpLocks/>
            <a:stCxn id="70" idx="3"/>
            <a:endCxn id="71" idx="1"/>
          </p:cNvCxnSpPr>
          <p:nvPr/>
        </p:nvCxnSpPr>
        <p:spPr>
          <a:xfrm>
            <a:off x="5379942" y="2758095"/>
            <a:ext cx="589654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2AEC5DED-62E7-B144-AB2F-402EF484E67A}"/>
              </a:ext>
            </a:extLst>
          </p:cNvPr>
          <p:cNvSpPr/>
          <p:nvPr/>
        </p:nvSpPr>
        <p:spPr>
          <a:xfrm>
            <a:off x="1278367" y="1408683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Wafer Start 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F0A59D1B-25A8-DA45-9983-3B52E04FC2C7}"/>
              </a:ext>
            </a:extLst>
          </p:cNvPr>
          <p:cNvSpPr/>
          <p:nvPr/>
        </p:nvSpPr>
        <p:spPr>
          <a:xfrm>
            <a:off x="2986591" y="1404425"/>
            <a:ext cx="9906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FEOL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482B969-5BE6-F144-8938-9B64CDE05164}"/>
              </a:ext>
            </a:extLst>
          </p:cNvPr>
          <p:cNvCxnSpPr>
            <a:cxnSpLocks/>
            <a:stCxn id="92" idx="3"/>
            <a:endCxn id="93" idx="1"/>
          </p:cNvCxnSpPr>
          <p:nvPr/>
        </p:nvCxnSpPr>
        <p:spPr>
          <a:xfrm flipV="1">
            <a:off x="2573767" y="1709225"/>
            <a:ext cx="412824" cy="4258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7018A7B0-863F-2740-9A99-CC542240AA5E}"/>
              </a:ext>
            </a:extLst>
          </p:cNvPr>
          <p:cNvSpPr/>
          <p:nvPr/>
        </p:nvSpPr>
        <p:spPr>
          <a:xfrm>
            <a:off x="4389342" y="1410925"/>
            <a:ext cx="990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MiM</a:t>
            </a:r>
            <a:r>
              <a:rPr lang="en-US" sz="1600" dirty="0"/>
              <a:t> in BEOL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88CFCD70-9D98-F84D-BDB8-3A8E8B00C805}"/>
              </a:ext>
            </a:extLst>
          </p:cNvPr>
          <p:cNvSpPr/>
          <p:nvPr/>
        </p:nvSpPr>
        <p:spPr>
          <a:xfrm>
            <a:off x="5969596" y="1410925"/>
            <a:ext cx="1295400" cy="609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Fab-Out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B36DAEC-EBE8-804B-91A2-09D345830736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3977191" y="1709225"/>
            <a:ext cx="412151" cy="650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05D592B-EC7D-184A-B91A-2BD3080F1B5E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>
            <a:off x="5379942" y="1715725"/>
            <a:ext cx="589654" cy="0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B795943-5DFC-FE41-B99F-D2DB631421F9}"/>
              </a:ext>
            </a:extLst>
          </p:cNvPr>
          <p:cNvGrpSpPr/>
          <p:nvPr/>
        </p:nvGrpSpPr>
        <p:grpSpPr>
          <a:xfrm>
            <a:off x="7943423" y="2526453"/>
            <a:ext cx="2599763" cy="445319"/>
            <a:chOff x="9058837" y="1232866"/>
            <a:chExt cx="2599763" cy="445319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7938985-C9C8-8443-9D8E-F5EDC821D506}"/>
                </a:ext>
              </a:extLst>
            </p:cNvPr>
            <p:cNvSpPr/>
            <p:nvPr/>
          </p:nvSpPr>
          <p:spPr>
            <a:xfrm>
              <a:off x="9058837" y="1397595"/>
              <a:ext cx="2599763" cy="2805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Substrate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791F0BD-DCF3-3A4B-AB25-D32139B4A10A}"/>
                </a:ext>
              </a:extLst>
            </p:cNvPr>
            <p:cNvSpPr/>
            <p:nvPr/>
          </p:nvSpPr>
          <p:spPr>
            <a:xfrm>
              <a:off x="9058837" y="1271190"/>
              <a:ext cx="2599763" cy="1264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err="1"/>
                <a:t>Inteconnect</a:t>
              </a:r>
              <a:r>
                <a:rPr lang="en-US" sz="1200"/>
                <a:t> + </a:t>
              </a:r>
              <a:r>
                <a:rPr lang="en-US" sz="1200" err="1"/>
                <a:t>MiM</a:t>
              </a:r>
              <a:r>
                <a:rPr lang="en-US" sz="1200"/>
                <a:t> or SC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FBFF595-56C7-2841-AEA0-2409B61E76EB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1232866"/>
              <a:ext cx="2514600" cy="0"/>
            </a:xfrm>
            <a:prstGeom prst="line">
              <a:avLst/>
            </a:prstGeom>
            <a:ln w="762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5542D1E-1352-8549-A2A1-4DC6C8495F59}"/>
              </a:ext>
            </a:extLst>
          </p:cNvPr>
          <p:cNvGrpSpPr/>
          <p:nvPr/>
        </p:nvGrpSpPr>
        <p:grpSpPr>
          <a:xfrm>
            <a:off x="7947905" y="1505709"/>
            <a:ext cx="2595282" cy="445319"/>
            <a:chOff x="9058837" y="2159151"/>
            <a:chExt cx="2595282" cy="44531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B7BC69-A0C6-144D-97F6-C26F2BEAE70F}"/>
                </a:ext>
              </a:extLst>
            </p:cNvPr>
            <p:cNvSpPr/>
            <p:nvPr/>
          </p:nvSpPr>
          <p:spPr>
            <a:xfrm>
              <a:off x="9058838" y="2323880"/>
              <a:ext cx="2595281" cy="2805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Substrate +DTC 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CB5FD3E-3102-0C45-B865-3F09BA8EFE9B}"/>
                </a:ext>
              </a:extLst>
            </p:cNvPr>
            <p:cNvSpPr/>
            <p:nvPr/>
          </p:nvSpPr>
          <p:spPr>
            <a:xfrm>
              <a:off x="9058837" y="2197475"/>
              <a:ext cx="2595281" cy="1264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Inteconnect</a:t>
              </a:r>
              <a:endParaRPr lang="en-US" sz="1200" dirty="0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6C13EB0-6469-A142-A8DD-67B2D865C6BD}"/>
                </a:ext>
              </a:extLst>
            </p:cNvPr>
            <p:cNvCxnSpPr>
              <a:cxnSpLocks/>
            </p:cNvCxnSpPr>
            <p:nvPr/>
          </p:nvCxnSpPr>
          <p:spPr>
            <a:xfrm>
              <a:off x="9139519" y="2159151"/>
              <a:ext cx="2514600" cy="0"/>
            </a:xfrm>
            <a:prstGeom prst="line">
              <a:avLst/>
            </a:prstGeom>
            <a:ln w="762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7AD64FD-B9EA-0445-9040-EC446D739CF5}"/>
              </a:ext>
            </a:extLst>
          </p:cNvPr>
          <p:cNvGrpSpPr/>
          <p:nvPr/>
        </p:nvGrpSpPr>
        <p:grpSpPr>
          <a:xfrm>
            <a:off x="6607373" y="3486587"/>
            <a:ext cx="4419600" cy="1028700"/>
            <a:chOff x="6607373" y="3486587"/>
            <a:chExt cx="4419600" cy="10287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AB2011E-0A37-994A-9395-947966987FE1}"/>
                </a:ext>
              </a:extLst>
            </p:cNvPr>
            <p:cNvGrpSpPr/>
            <p:nvPr/>
          </p:nvGrpSpPr>
          <p:grpSpPr>
            <a:xfrm flipV="1">
              <a:off x="8240740" y="3500260"/>
              <a:ext cx="2595282" cy="445319"/>
              <a:chOff x="9058836" y="3941329"/>
              <a:chExt cx="2595282" cy="44531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8A5A3E0-0A92-024F-B47E-E018D4656C66}"/>
                  </a:ext>
                </a:extLst>
              </p:cNvPr>
              <p:cNvSpPr/>
              <p:nvPr/>
            </p:nvSpPr>
            <p:spPr>
              <a:xfrm>
                <a:off x="9058837" y="4106058"/>
                <a:ext cx="2595281" cy="28059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/>
                  <a:t>Substrate 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8772DD1-0011-004E-9A7C-102623428BF2}"/>
                  </a:ext>
                </a:extLst>
              </p:cNvPr>
              <p:cNvSpPr/>
              <p:nvPr/>
            </p:nvSpPr>
            <p:spPr>
              <a:xfrm>
                <a:off x="9058836" y="3979653"/>
                <a:ext cx="2595281" cy="1264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err="1"/>
                  <a:t>Inteconnect</a:t>
                </a:r>
                <a:endParaRPr lang="en-US" sz="1200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8A94F3BD-00DF-FB4F-A43F-484917DDDA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9518" y="3941329"/>
                <a:ext cx="25146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B209865-7F10-AF47-A235-69114B1D8A55}"/>
                </a:ext>
              </a:extLst>
            </p:cNvPr>
            <p:cNvGrpSpPr/>
            <p:nvPr/>
          </p:nvGrpSpPr>
          <p:grpSpPr>
            <a:xfrm>
              <a:off x="8186055" y="4011235"/>
              <a:ext cx="2595283" cy="457200"/>
              <a:chOff x="9046282" y="4038600"/>
              <a:chExt cx="2595283" cy="457200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22E7E0E-B8DF-894D-88B0-DFDD7E3DDDFA}"/>
                  </a:ext>
                </a:extLst>
              </p:cNvPr>
              <p:cNvSpPr/>
              <p:nvPr/>
            </p:nvSpPr>
            <p:spPr>
              <a:xfrm>
                <a:off x="9046282" y="4203330"/>
                <a:ext cx="2595281" cy="2543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/>
                  <a:t>Substrate + DTC 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219D9D5-BA9C-0B47-9831-314FE9312AEB}"/>
                  </a:ext>
                </a:extLst>
              </p:cNvPr>
              <p:cNvSpPr/>
              <p:nvPr/>
            </p:nvSpPr>
            <p:spPr>
              <a:xfrm>
                <a:off x="9046283" y="4076925"/>
                <a:ext cx="2595281" cy="1264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err="1"/>
                  <a:t>Inteconnect</a:t>
                </a:r>
                <a:r>
                  <a:rPr lang="en-US" sz="1200"/>
                  <a:t> + </a:t>
                </a:r>
                <a:r>
                  <a:rPr lang="en-US" sz="1200" err="1"/>
                  <a:t>MiM</a:t>
                </a:r>
                <a:r>
                  <a:rPr lang="en-US" sz="1200"/>
                  <a:t> or SC</a:t>
                </a: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BAD1334-838B-834B-88F3-E6B1CB82F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6965" y="4038600"/>
                <a:ext cx="2514600" cy="0"/>
              </a:xfrm>
              <a:prstGeom prst="line">
                <a:avLst/>
              </a:prstGeom>
              <a:ln w="76200">
                <a:solidFill>
                  <a:srgbClr val="C0000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3421006-3FA2-B64C-9E12-09E944E60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6963" y="4495800"/>
                <a:ext cx="25146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DC7B7817-865B-5448-AA44-C5727801B6EF}"/>
                  </a:ext>
                </a:extLst>
              </p:cNvPr>
              <p:cNvSpPr/>
              <p:nvPr/>
            </p:nvSpPr>
            <p:spPr>
              <a:xfrm flipV="1">
                <a:off x="9152219" y="4203329"/>
                <a:ext cx="228600" cy="25436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rapezoid 120">
                <a:extLst>
                  <a:ext uri="{FF2B5EF4-FFF2-40B4-BE49-F238E27FC236}">
                    <a16:creationId xmlns:a16="http://schemas.microsoft.com/office/drawing/2014/main" id="{7EEF27E3-C1AE-AE45-9FFF-F8A3B35DD13C}"/>
                  </a:ext>
                </a:extLst>
              </p:cNvPr>
              <p:cNvSpPr/>
              <p:nvPr/>
            </p:nvSpPr>
            <p:spPr>
              <a:xfrm flipV="1">
                <a:off x="9677400" y="4204108"/>
                <a:ext cx="228600" cy="25358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rapezoid 121">
                <a:extLst>
                  <a:ext uri="{FF2B5EF4-FFF2-40B4-BE49-F238E27FC236}">
                    <a16:creationId xmlns:a16="http://schemas.microsoft.com/office/drawing/2014/main" id="{55844D7B-E1E9-6941-AA48-6E7BC1E0F345}"/>
                  </a:ext>
                </a:extLst>
              </p:cNvPr>
              <p:cNvSpPr/>
              <p:nvPr/>
            </p:nvSpPr>
            <p:spPr>
              <a:xfrm flipV="1">
                <a:off x="10227981" y="4207255"/>
                <a:ext cx="228600" cy="25358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rapezoid 122">
                <a:extLst>
                  <a:ext uri="{FF2B5EF4-FFF2-40B4-BE49-F238E27FC236}">
                    <a16:creationId xmlns:a16="http://schemas.microsoft.com/office/drawing/2014/main" id="{7C857F42-A882-DF4E-AA2F-970C249773E7}"/>
                  </a:ext>
                </a:extLst>
              </p:cNvPr>
              <p:cNvSpPr/>
              <p:nvPr/>
            </p:nvSpPr>
            <p:spPr>
              <a:xfrm flipV="1">
                <a:off x="10778562" y="4204108"/>
                <a:ext cx="228600" cy="25358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rapezoid 123">
                <a:extLst>
                  <a:ext uri="{FF2B5EF4-FFF2-40B4-BE49-F238E27FC236}">
                    <a16:creationId xmlns:a16="http://schemas.microsoft.com/office/drawing/2014/main" id="{F8E87757-76A8-9C49-90B6-29CED1B05914}"/>
                  </a:ext>
                </a:extLst>
              </p:cNvPr>
              <p:cNvSpPr/>
              <p:nvPr/>
            </p:nvSpPr>
            <p:spPr>
              <a:xfrm flipV="1">
                <a:off x="11316443" y="4207255"/>
                <a:ext cx="228600" cy="253587"/>
              </a:xfrm>
              <a:prstGeom prst="trapezoid">
                <a:avLst>
                  <a:gd name="adj" fmla="val 16666"/>
                </a:avLst>
              </a:prstGeom>
              <a:solidFill>
                <a:srgbClr val="FF6C12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FD59170E-C800-3544-B2BF-05025BED4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7373" y="3486587"/>
              <a:ext cx="4419600" cy="1028700"/>
            </a:xfrm>
            <a:prstGeom prst="rect">
              <a:avLst/>
            </a:prstGeom>
          </p:spPr>
        </p:pic>
      </p:grpSp>
      <p:pic>
        <p:nvPicPr>
          <p:cNvPr id="168" name="Picture 167">
            <a:extLst>
              <a:ext uri="{FF2B5EF4-FFF2-40B4-BE49-F238E27FC236}">
                <a16:creationId xmlns:a16="http://schemas.microsoft.com/office/drawing/2014/main" id="{AE2BA5D0-70EE-8A45-A513-F81794CE6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582" y="5034027"/>
            <a:ext cx="1375799" cy="1187786"/>
          </a:xfrm>
          <a:prstGeom prst="rect">
            <a:avLst/>
          </a:prstGeom>
        </p:spPr>
      </p:pic>
      <p:sp>
        <p:nvSpPr>
          <p:cNvPr id="173" name="Right Arrow 172">
            <a:extLst>
              <a:ext uri="{FF2B5EF4-FFF2-40B4-BE49-F238E27FC236}">
                <a16:creationId xmlns:a16="http://schemas.microsoft.com/office/drawing/2014/main" id="{AC182FC2-4503-674F-A28F-4D35CB6D1541}"/>
              </a:ext>
            </a:extLst>
          </p:cNvPr>
          <p:cNvSpPr/>
          <p:nvPr/>
        </p:nvSpPr>
        <p:spPr>
          <a:xfrm>
            <a:off x="9196187" y="5502501"/>
            <a:ext cx="396137" cy="239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A660FA9-57D4-884F-8CF3-2814DEDCC5D3}"/>
              </a:ext>
            </a:extLst>
          </p:cNvPr>
          <p:cNvGrpSpPr/>
          <p:nvPr/>
        </p:nvGrpSpPr>
        <p:grpSpPr>
          <a:xfrm>
            <a:off x="9620656" y="5162945"/>
            <a:ext cx="1384799" cy="823175"/>
            <a:chOff x="10269319" y="4806505"/>
            <a:chExt cx="1572343" cy="1114982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5C56F04C-F381-A04E-BA6F-8020182BE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714" b="40909"/>
            <a:stretch/>
          </p:blipFill>
          <p:spPr>
            <a:xfrm>
              <a:off x="10269319" y="4806505"/>
              <a:ext cx="1572343" cy="767266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6AB72B99-E80D-6C4E-9610-58DD6E5C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5413" y="5543775"/>
              <a:ext cx="403163" cy="347716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331AA502-AC03-AE40-AB28-C6594E6C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31052" y="5573771"/>
              <a:ext cx="403163" cy="347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40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7EEE-C2E4-70B6-3479-91083770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Disaggregated SRAM &amp; Back End 3D Packaging Aggregation</a:t>
            </a:r>
          </a:p>
        </p:txBody>
      </p:sp>
      <p:sp>
        <p:nvSpPr>
          <p:cNvPr id="552" name="Striped Right Arrow 551">
            <a:extLst>
              <a:ext uri="{FF2B5EF4-FFF2-40B4-BE49-F238E27FC236}">
                <a16:creationId xmlns:a16="http://schemas.microsoft.com/office/drawing/2014/main" id="{AED787A9-BF85-28AB-C8EF-F1B25B107111}"/>
              </a:ext>
            </a:extLst>
          </p:cNvPr>
          <p:cNvSpPr/>
          <p:nvPr/>
        </p:nvSpPr>
        <p:spPr>
          <a:xfrm>
            <a:off x="4712672" y="1094934"/>
            <a:ext cx="4167201" cy="924164"/>
          </a:xfrm>
          <a:prstGeom prst="stripedRightArrow">
            <a:avLst>
              <a:gd name="adj1" fmla="val 61877"/>
              <a:gd name="adj2" fmla="val 8800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60" name="Table 560">
            <a:extLst>
              <a:ext uri="{FF2B5EF4-FFF2-40B4-BE49-F238E27FC236}">
                <a16:creationId xmlns:a16="http://schemas.microsoft.com/office/drawing/2014/main" id="{8B5705B6-E84D-33F7-1573-CD30166D3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48420"/>
              </p:ext>
            </p:extLst>
          </p:nvPr>
        </p:nvGraphicFramePr>
        <p:xfrm>
          <a:off x="533400" y="4602480"/>
          <a:ext cx="11103306" cy="914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36141">
                  <a:extLst>
                    <a:ext uri="{9D8B030D-6E8A-4147-A177-3AD203B41FA5}">
                      <a16:colId xmlns:a16="http://schemas.microsoft.com/office/drawing/2014/main" val="2288368917"/>
                    </a:ext>
                  </a:extLst>
                </a:gridCol>
                <a:gridCol w="3312324">
                  <a:extLst>
                    <a:ext uri="{9D8B030D-6E8A-4147-A177-3AD203B41FA5}">
                      <a16:colId xmlns:a16="http://schemas.microsoft.com/office/drawing/2014/main" val="486047014"/>
                    </a:ext>
                  </a:extLst>
                </a:gridCol>
                <a:gridCol w="3448783">
                  <a:extLst>
                    <a:ext uri="{9D8B030D-6E8A-4147-A177-3AD203B41FA5}">
                      <a16:colId xmlns:a16="http://schemas.microsoft.com/office/drawing/2014/main" val="2461402924"/>
                    </a:ext>
                  </a:extLst>
                </a:gridCol>
                <a:gridCol w="3306058">
                  <a:extLst>
                    <a:ext uri="{9D8B030D-6E8A-4147-A177-3AD203B41FA5}">
                      <a16:colId xmlns:a16="http://schemas.microsoft.com/office/drawing/2014/main" val="3163386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</a:t>
                      </a:r>
                    </a:p>
                  </a:txBody>
                  <a:tcPr marL="18288" marR="18288"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I18A, N3E/N2,  SF2P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I18A, N3E/N2,  SF2P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I3, N4P/N6, SF4/SF5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202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</a:p>
                  </a:txBody>
                  <a:tcPr marL="18288" marR="18288"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N4P/N6(DTC/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MiM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SF4/SF5(ISC)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36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ADM(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MiM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N4P/N6 (DTC/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MiM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SF4/SF5 (ISC)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I18A?, N3E/N2, SF2P?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6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</a:t>
                      </a:r>
                    </a:p>
                  </a:txBody>
                  <a:tcPr marL="18288" marR="18288"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SPIL/ASE/Amkor/JCET,  TSMC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Intel/TSMC/SF, SPIL/ ASE/Amkor/PTI/JCET 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TSMC/SF/Intel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31922"/>
                  </a:ext>
                </a:extLst>
              </a:tr>
            </a:tbl>
          </a:graphicData>
        </a:graphic>
      </p:graphicFrame>
      <p:grpSp>
        <p:nvGrpSpPr>
          <p:cNvPr id="739" name="Group 738">
            <a:extLst>
              <a:ext uri="{FF2B5EF4-FFF2-40B4-BE49-F238E27FC236}">
                <a16:creationId xmlns:a16="http://schemas.microsoft.com/office/drawing/2014/main" id="{DF7948C7-71B7-1B3A-DF60-42CF9464135A}"/>
              </a:ext>
            </a:extLst>
          </p:cNvPr>
          <p:cNvGrpSpPr>
            <a:grpSpLocks noChangeAspect="1"/>
          </p:cNvGrpSpPr>
          <p:nvPr/>
        </p:nvGrpSpPr>
        <p:grpSpPr>
          <a:xfrm>
            <a:off x="379598" y="1955538"/>
            <a:ext cx="11257109" cy="2334993"/>
            <a:chOff x="-418647" y="1371600"/>
            <a:chExt cx="12534447" cy="2599944"/>
          </a:xfrm>
        </p:grpSpPr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274CD74D-6C54-DC6E-F361-3E2DC7E2E20E}"/>
                </a:ext>
              </a:extLst>
            </p:cNvPr>
            <p:cNvGrpSpPr/>
            <p:nvPr/>
          </p:nvGrpSpPr>
          <p:grpSpPr>
            <a:xfrm>
              <a:off x="4718274" y="1408450"/>
              <a:ext cx="3552043" cy="2553950"/>
              <a:chOff x="4319978" y="1524000"/>
              <a:chExt cx="3552043" cy="2553950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3F5539DE-659A-E07E-83E1-9C1024DC17FB}"/>
                  </a:ext>
                </a:extLst>
              </p:cNvPr>
              <p:cNvGrpSpPr/>
              <p:nvPr/>
            </p:nvGrpSpPr>
            <p:grpSpPr>
              <a:xfrm>
                <a:off x="6265015" y="3712190"/>
                <a:ext cx="1572768" cy="365760"/>
                <a:chOff x="2770632" y="2160758"/>
                <a:chExt cx="1572768" cy="365760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DA46C164-96F6-6360-E94E-40B05D7F328A}"/>
                    </a:ext>
                  </a:extLst>
                </p:cNvPr>
                <p:cNvSpPr/>
                <p:nvPr/>
              </p:nvSpPr>
              <p:spPr>
                <a:xfrm flipV="1">
                  <a:off x="2770632" y="216075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AAA9E068-76CB-5F4B-8CEF-116E87B9EF47}"/>
                    </a:ext>
                  </a:extLst>
                </p:cNvPr>
                <p:cNvSpPr/>
                <p:nvPr/>
              </p:nvSpPr>
              <p:spPr>
                <a:xfrm flipV="1">
                  <a:off x="3374136" y="216075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BB699AD0-9C43-B14C-8621-92338D7DF644}"/>
                    </a:ext>
                  </a:extLst>
                </p:cNvPr>
                <p:cNvSpPr/>
                <p:nvPr/>
              </p:nvSpPr>
              <p:spPr>
                <a:xfrm flipV="1">
                  <a:off x="3977640" y="216075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70EEC064-BF23-5254-F4A1-77BFE3EAD96B}"/>
                  </a:ext>
                </a:extLst>
              </p:cNvPr>
              <p:cNvGrpSpPr/>
              <p:nvPr/>
            </p:nvGrpSpPr>
            <p:grpSpPr>
              <a:xfrm>
                <a:off x="4449920" y="3712190"/>
                <a:ext cx="1572768" cy="365760"/>
                <a:chOff x="2770632" y="2160758"/>
                <a:chExt cx="1572768" cy="365760"/>
              </a:xfrm>
            </p:grpSpPr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64A37E3E-0FFD-162D-E4A1-E9113BC6022B}"/>
                    </a:ext>
                  </a:extLst>
                </p:cNvPr>
                <p:cNvSpPr/>
                <p:nvPr/>
              </p:nvSpPr>
              <p:spPr>
                <a:xfrm flipV="1">
                  <a:off x="2770632" y="216075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7F546EF9-4DFE-55D8-F853-6197243E6C09}"/>
                    </a:ext>
                  </a:extLst>
                </p:cNvPr>
                <p:cNvSpPr/>
                <p:nvPr/>
              </p:nvSpPr>
              <p:spPr>
                <a:xfrm flipV="1">
                  <a:off x="3374136" y="216075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8F0F99F2-1A30-960C-7BFD-1A55230B2468}"/>
                    </a:ext>
                  </a:extLst>
                </p:cNvPr>
                <p:cNvSpPr/>
                <p:nvPr/>
              </p:nvSpPr>
              <p:spPr>
                <a:xfrm flipV="1">
                  <a:off x="3977640" y="216075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A50C32D-FE53-6272-D3F0-3FC19BB7E443}"/>
                  </a:ext>
                </a:extLst>
              </p:cNvPr>
              <p:cNvGrpSpPr/>
              <p:nvPr/>
            </p:nvGrpSpPr>
            <p:grpSpPr>
              <a:xfrm>
                <a:off x="4662162" y="3048000"/>
                <a:ext cx="2845441" cy="226398"/>
                <a:chOff x="2770632" y="2799827"/>
                <a:chExt cx="2845441" cy="22639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29BDC72D-58AE-68B6-24A0-FCA0093D0AB6}"/>
                    </a:ext>
                  </a:extLst>
                </p:cNvPr>
                <p:cNvGrpSpPr/>
                <p:nvPr/>
              </p:nvGrpSpPr>
              <p:grpSpPr>
                <a:xfrm>
                  <a:off x="2770632" y="2806128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2BBC8034-BE5D-5638-F871-C83FC7553724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02693C47-8C2B-686A-4A58-08B1D519E572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5DC85984-5C5C-5789-AA3D-92B9D9CD2672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8453C163-CF7C-1F45-7F7D-B0566BE6A31D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4055A0AE-CA78-8165-E3D5-11424056BEB8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E918D7C2-C197-80FA-A05C-963371DFF79F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54" name="Oval 153">
                      <a:extLst>
                        <a:ext uri="{FF2B5EF4-FFF2-40B4-BE49-F238E27FC236}">
                          <a16:creationId xmlns:a16="http://schemas.microsoft.com/office/drawing/2014/main" id="{CF121BE6-103E-1E0D-C170-2A94B3D6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F35AD614-AB4D-06A4-DBF4-1FB511B27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EACCC301-9D62-7AEE-B1D8-D58985E633F5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4CE412E1-28D4-783D-EF27-DB9EBC7CA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9A29A89A-972D-BD30-7D6D-A96748D78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F6616D2C-5B22-2BE5-B415-60BA8747EF89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50" name="Oval 149">
                      <a:extLst>
                        <a:ext uri="{FF2B5EF4-FFF2-40B4-BE49-F238E27FC236}">
                          <a16:creationId xmlns:a16="http://schemas.microsoft.com/office/drawing/2014/main" id="{66B1465D-552C-194C-BCFB-6133518EB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73D08097-10F9-DFE3-A8F5-CD0A93043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82D48993-374C-723B-BF7D-FD8ACFC489D4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48" name="Oval 147">
                      <a:extLst>
                        <a:ext uri="{FF2B5EF4-FFF2-40B4-BE49-F238E27FC236}">
                          <a16:creationId xmlns:a16="http://schemas.microsoft.com/office/drawing/2014/main" id="{36899DF2-1804-159F-4D3D-83FAB9995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20B5FB8-C5D8-BC13-F6D2-AE698E0DA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4FB2ABAD-D2D6-4515-424E-64D38DFE85D4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BDE33081-4B46-21D4-9DE1-A2F0AF0EB2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B76143D2-4491-D68A-B85B-36192D5E73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4F210D99-9805-3768-CB5A-3A8D0EEB1429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398ED89E-D1D7-C7F7-A47E-3869526018D4}"/>
                    </a:ext>
                  </a:extLst>
                </p:cNvPr>
                <p:cNvGrpSpPr/>
                <p:nvPr/>
              </p:nvGrpSpPr>
              <p:grpSpPr>
                <a:xfrm>
                  <a:off x="4226185" y="2799827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CEA48C5C-EE53-B822-072A-3A22F4F035F2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6370C110-F9E9-EF9B-C1B5-BE2BE9B64C04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9E5BE9EF-906F-76BA-EE6A-853BE9A919A6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B4812BF1-5BF1-8B11-C27E-DDF3856288A7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2D01551E-2BDE-EF91-72A1-4AD1289F8796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9B0C55E6-5B0D-F536-08BA-9B1E9A855FCE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E8F5F4E0-00C6-F8E1-735B-0554DFBB24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4247375E-6B9D-61A3-3FC3-8D148FFCF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FA7F7538-9E5C-9F39-2CA2-EDA3E4DEFF82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31" name="Oval 130">
                      <a:extLst>
                        <a:ext uri="{FF2B5EF4-FFF2-40B4-BE49-F238E27FC236}">
                          <a16:creationId xmlns:a16="http://schemas.microsoft.com/office/drawing/2014/main" id="{89326FE4-DD25-4230-6AE4-7B20213D6B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7219CCF6-A90A-8CFD-E64C-1ABEB880C1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92E992E-4C4F-0601-D8E1-F8A9A9B53C9E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CCEAAA72-11E6-BF74-342A-7ACD82A97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8D7789EE-05BF-8F34-10D6-D9E540AEB4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02A7B60E-1197-ED7E-05C0-889061787FFB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27" name="Oval 126">
                      <a:extLst>
                        <a:ext uri="{FF2B5EF4-FFF2-40B4-BE49-F238E27FC236}">
                          <a16:creationId xmlns:a16="http://schemas.microsoft.com/office/drawing/2014/main" id="{F3CFA6FB-45B7-B686-E528-329B1CAFC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7A14C28E-AC41-67AA-88BF-3DCB3C2435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FDE445BE-59F5-C255-576F-D7E77226674A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25" name="Oval 124">
                      <a:extLst>
                        <a:ext uri="{FF2B5EF4-FFF2-40B4-BE49-F238E27FC236}">
                          <a16:creationId xmlns:a16="http://schemas.microsoft.com/office/drawing/2014/main" id="{3C2400A1-C221-14BB-27C5-1D64087171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EE96F448-8585-CAE3-FFDD-9AA33E4927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1B52F168-6367-4B96-0F25-CD1C82143F50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9EF7720-5C3D-F29B-93DE-0F54C5C5D6F1}"/>
                  </a:ext>
                </a:extLst>
              </p:cNvPr>
              <p:cNvSpPr/>
              <p:nvPr/>
            </p:nvSpPr>
            <p:spPr>
              <a:xfrm>
                <a:off x="4319978" y="3245924"/>
                <a:ext cx="3552043" cy="58509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3B1E314-BC80-9EB9-432E-940C222D29CB}"/>
                  </a:ext>
                </a:extLst>
              </p:cNvPr>
              <p:cNvSpPr/>
              <p:nvPr/>
            </p:nvSpPr>
            <p:spPr>
              <a:xfrm>
                <a:off x="4449920" y="2675115"/>
                <a:ext cx="3224699" cy="464478"/>
              </a:xfrm>
              <a:prstGeom prst="roundRect">
                <a:avLst/>
              </a:prstGeom>
              <a:solidFill>
                <a:srgbClr val="8F3CC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RAM + TSV  w/ Opt. IPD (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/DTC etc.)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8249733-02C5-BE16-3831-C2E5CEA947F5}"/>
                  </a:ext>
                </a:extLst>
              </p:cNvPr>
              <p:cNvSpPr/>
              <p:nvPr/>
            </p:nvSpPr>
            <p:spPr>
              <a:xfrm>
                <a:off x="4844121" y="1524000"/>
                <a:ext cx="968152" cy="10349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CPU</a:t>
                </a:r>
              </a:p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(FE-3D 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Chiplets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64308A0-3AC0-566C-9C8A-76715C9C7B64}"/>
                  </a:ext>
                </a:extLst>
              </p:cNvPr>
              <p:cNvSpPr/>
              <p:nvPr/>
            </p:nvSpPr>
            <p:spPr>
              <a:xfrm>
                <a:off x="6330784" y="1560349"/>
                <a:ext cx="968152" cy="998593"/>
              </a:xfrm>
              <a:prstGeom prst="roundRect">
                <a:avLst/>
              </a:prstGeom>
              <a:solidFill>
                <a:srgbClr val="005CE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(FE-3D 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Chiplets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4F68E0E-81CD-9326-487E-F3D886AC8E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33604" y="2564707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A9A5E63B-B23A-4AF9-E215-4171F5861B05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5EFB166D-1E4D-A2C0-59F1-54EF732D4A7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0EBDD133-F274-637A-EE0F-C063611B0C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8E822250-E211-E703-FD73-5E8AB2288AC9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7633369A-2BFB-85D0-A91F-9B83FAB9A25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DF0BEA73-D8D0-FC46-82AF-C94A4DDF509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57F8CF74-57DC-42D0-5238-D5B4DB2D2006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AB5C07BF-10EF-0521-A022-7EB79920BA4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DD69F67B-6E0C-E073-BCAC-5C9478DA06F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905D14BA-A819-C95C-D679-7096E1876D2B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3418D440-A4FE-64AD-79D4-2FE5F0491D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EB2E9C2C-0CB0-FC88-F895-2D142CD656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690DA7A2-0B91-188E-7E94-727BF02E4643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D6D06528-0E92-C9C1-06BA-97F45E78324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24BC4D6F-F77D-550F-460D-DC21374486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D726FFFD-EC74-DC9D-9EB1-6CB7E8C1C196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07BC1E5A-FA13-6501-7F70-F66F602C51F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44A8C55A-41E2-16BA-77BA-7E7248970BE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53C27179-5612-B9DE-4774-23157A1ED80F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E3847851-E82A-51C1-52D0-DA87FEA7A50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E27A92C3-E2AF-4F74-A45F-10FB39A3665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39A7945B-19DF-76ED-41E7-CED6526985AC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7B71E68D-96FA-2A28-21E3-A2A5D48FBA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2B88A765-4AEA-FB36-7E60-CB16A8FD12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3453EFC-FC76-2034-38AE-BF8DFB5E19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5033604" y="2559408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2E7DF649-2A39-DA7B-7951-E5C5D2DA94DF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39B29981-D27D-959D-E35D-E7E54C921AD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D7060F11-18F8-C311-CCBC-F474463D2E4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FE047E9-99FC-8581-BB5D-452AC59359E7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4764CD7A-7C46-E721-75BD-1CF8675ED5E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5E1A6E09-CBBB-5B00-C3D6-2BE25DA5842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A9048C5A-91F2-663E-0F69-A1DF8C348637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1A64B32-FBF7-B825-8C3E-EF2DA4DC2D0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83668D2D-C581-964C-D3E5-3D02C667E7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9EEACB55-CECD-752E-A19F-A9C961ADCF22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3C8624D7-4FEA-C793-DA89-4E112A88A63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33242638-FE8D-A1CC-7AEF-E68AB1C8089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B8D3EB0F-6DD6-F766-8EA3-666B96BA579A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2F257521-F736-1881-045A-508E94DBF0E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1E0828AA-2830-1F51-9C81-D4A5D9209F9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B6F422ED-0A1F-AB57-8572-7A655018B413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072BD3C4-8166-2630-F4E7-CEF7FECF634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B7659E8-E71F-7F99-F2E6-B84AC04CC45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3E98417-A0C2-E755-CBD2-9DB39DD9FD74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028FB15C-55E0-1D59-82FC-BE5EB6C1995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F288DBB6-64FD-5FA6-F434-97FB1FFD3FA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70FA46DA-C4E1-B347-EECA-62FD49AD9599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71A00BAD-1E69-EBBB-3F26-70132A0575A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4DD4BCF9-60A2-5D33-F76B-9A1229E2FF2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F4728D4-BB2E-7368-86B3-67131F6380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25334" y="2564714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46FAD79-EF03-0C40-FD80-4242B494EE69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00DF0B24-8681-627D-7611-B87CFD4C63E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78CA3CCD-17EE-EA4C-762B-175D89B9FD5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D742AF7-6736-7EB5-D0E3-85E4EA147766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2DF81EFD-2593-0F96-7B39-175C390D8C8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220FCB2A-A69E-AA7B-5AF3-4E867ACE19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E7B1305-2793-7D76-B9AA-9D55FF618F17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B0C50231-DC92-A093-BB16-4E4F0FBD55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CFC0E9A2-12AA-F4A7-3603-AAD6D5655B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685EE5C8-20F8-4F8B-4F60-B4B2A3A94F22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2D7EB83-7482-D465-1C7C-324A2BF7677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F9036E4F-F6DC-849A-D8A9-388B4454F3C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4F340C47-0522-CC3E-D7C1-8BD220C176EA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892F4B98-4E10-198C-F600-722D29AC260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5E4CEE1-FD52-2B6F-CF11-522A08C585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78CD9AF-23E3-B6E5-6C24-C202D5321BB2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78A2B4F5-429D-8718-201A-FD11486A702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C3DBDD7-ED15-7E86-D413-113788189B3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28A2459E-1F58-1E9E-989F-93D0FC7CCA9A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F4EF325D-3F90-EFDC-CE18-0AF9C536A2E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ECB82FEB-9AC6-BA91-B5C7-2534AB80F4F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500D9254-9114-1B70-D38A-9C45D38D8D90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15BFB7D1-0410-30B6-FA49-28918E47363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D89A0902-AA8D-74FD-74A4-E204CB10D6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9D13270-5D79-7A0C-326C-B02D83D71C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6525334" y="2559408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D803092C-6812-BD6C-C021-91E498C075C1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52BC4FE1-C291-3826-EC01-A45DA6C600C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1EC4DBE6-3201-1B9F-344F-DB34E84EF5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97491032-2226-6CC8-A1D4-D5E7CD337EF4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046EF545-4A68-9884-AEF9-2D98BE0DF32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0A23109C-1C40-A6F4-358D-A5BB68CC457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B8BACAE1-9922-D5A6-CBBB-F7C61F64DA18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D165ACDD-E5F1-FA79-D95F-78A7D45A3E3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7DF5602-88C2-65D9-0542-CBDA82DAA2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1B8F49D3-9278-13CD-33C2-4248AFC6D9BF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01270B8-BE21-D1C3-86CE-E743E136B1E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438251B4-5C51-A068-09B7-E791ABCAEA7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CEADE9CB-B8EB-AE0F-B4C2-41A17860DBBA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2764ADCE-4D61-5EB2-9141-5A13F4464E3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05DAB8F-E1A8-C033-10C9-D601FEC0798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DF8A53EB-EC18-84D9-10DC-B8C1AAB90941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EA31B4F7-3A4F-27B4-53F5-61E66E990B1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7CA9371F-6A5A-60E6-18C1-6209738FF5C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1B3132BA-0CF0-A677-2DAD-A30B71BCCAAF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3A810B6-EBBC-8AC5-9063-7A735915CD7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6A861EC-6C0F-30B0-09FE-6486080581B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3F9E611-F358-9F29-7D91-FF74C2261F45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D7A695FB-8E87-5D22-21E5-4D7B30A8B4E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E026124-6294-E5B6-5103-0699E5F001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</p:grp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17D870CD-C0E1-D929-FD1F-A5EEB232FEE2}"/>
                </a:ext>
              </a:extLst>
            </p:cNvPr>
            <p:cNvSpPr/>
            <p:nvPr/>
          </p:nvSpPr>
          <p:spPr>
            <a:xfrm>
              <a:off x="1014122" y="2548625"/>
              <a:ext cx="3251146" cy="6429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6B2323F1-A394-84BF-EEBE-8319F2155046}"/>
                </a:ext>
              </a:extLst>
            </p:cNvPr>
            <p:cNvSpPr/>
            <p:nvPr/>
          </p:nvSpPr>
          <p:spPr>
            <a:xfrm>
              <a:off x="1166521" y="2329341"/>
              <a:ext cx="3014417" cy="2653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41C1E01-73FD-E5EF-E58E-67871718891A}"/>
                </a:ext>
              </a:extLst>
            </p:cNvPr>
            <p:cNvGrpSpPr/>
            <p:nvPr/>
          </p:nvGrpSpPr>
          <p:grpSpPr>
            <a:xfrm>
              <a:off x="969997" y="3596640"/>
              <a:ext cx="3387863" cy="374904"/>
              <a:chOff x="2923032" y="2950464"/>
              <a:chExt cx="3387863" cy="374904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10E93908-2F3B-CC8E-DF42-247997663F40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85066049-E909-ED51-1AAC-E7ADE894CEC7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AA6B5079-FD7C-92BA-D027-F8A4109C64FF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A0AEA6CC-78EB-0871-225B-525E198EDAEA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24FDCB9D-6FA0-8632-1E32-E71138111E62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5DC08375-9155-7ADD-7E04-542460EF1EB3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FD6DA6FF-7971-BCC9-9E43-4CA093A52AB9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57FE0D6C-9560-679C-6B37-D10EF02A59D0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39DFA07C-453B-BB72-4C38-219436220959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FF3EE56D-19CA-9727-D0EE-523431C11EDE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AC12F823-68D2-A8D1-C030-082FDB09D5E0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E55D67A5-292C-AD0F-5A77-A7F41D8EFA36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805F7D2-4C78-D1C3-1590-6AF8D4CD5802}"/>
                </a:ext>
              </a:extLst>
            </p:cNvPr>
            <p:cNvGrpSpPr/>
            <p:nvPr/>
          </p:nvGrpSpPr>
          <p:grpSpPr>
            <a:xfrm>
              <a:off x="1821712" y="2903965"/>
              <a:ext cx="786384" cy="218046"/>
              <a:chOff x="3374136" y="2807208"/>
              <a:chExt cx="786384" cy="218046"/>
            </a:xfrm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93BD27BE-DC68-E85F-C560-ED74E3B58385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DBF85F2-F94B-4FC5-6A48-3EEC88C98CD5}"/>
                  </a:ext>
                </a:extLst>
              </p:cNvPr>
              <p:cNvSpPr/>
              <p:nvPr/>
            </p:nvSpPr>
            <p:spPr>
              <a:xfrm flipV="1">
                <a:off x="3675888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087AA2C7-83DD-E1D7-4510-E4A6F86883D5}"/>
                  </a:ext>
                </a:extLst>
              </p:cNvPr>
              <p:cNvSpPr/>
              <p:nvPr/>
            </p:nvSpPr>
            <p:spPr>
              <a:xfrm flipV="1">
                <a:off x="3977640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21F58FEE-F643-FD42-AC8F-4F415A70E31B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7F4A8101-ABA2-C1A6-CE27-3741501F15A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C2AB3206-4B86-732C-90F7-B605C2D93BD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57825D4F-1055-B5A7-0221-49F6ADC2CF1A}"/>
                  </a:ext>
                </a:extLst>
              </p:cNvPr>
              <p:cNvGrpSpPr/>
              <p:nvPr/>
            </p:nvGrpSpPr>
            <p:grpSpPr>
              <a:xfrm>
                <a:off x="3722520" y="2898380"/>
                <a:ext cx="93468" cy="124178"/>
                <a:chOff x="1752599" y="1570252"/>
                <a:chExt cx="93468" cy="124178"/>
              </a:xfrm>
            </p:grpSpPr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B3396AA2-489F-E326-A4FD-FD73DD26724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54792EBB-631C-895A-569E-B7166A96958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EF505D91-E4F3-F038-662B-F8726EA02E84}"/>
                  </a:ext>
                </a:extLst>
              </p:cNvPr>
              <p:cNvGrpSpPr/>
              <p:nvPr/>
            </p:nvGrpSpPr>
            <p:grpSpPr>
              <a:xfrm>
                <a:off x="4020846" y="2899728"/>
                <a:ext cx="93468" cy="124178"/>
                <a:chOff x="1752599" y="1570252"/>
                <a:chExt cx="93468" cy="124178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F3F29EC4-8EB2-F983-6583-11A9A83AD72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3FCAB88B-1C51-F90D-E6B8-079C0078814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323D4CBB-F13D-451D-BBDE-8DC5AD95AAC5}"/>
                </a:ext>
              </a:extLst>
            </p:cNvPr>
            <p:cNvGrpSpPr/>
            <p:nvPr/>
          </p:nvGrpSpPr>
          <p:grpSpPr>
            <a:xfrm>
              <a:off x="3183253" y="2893614"/>
              <a:ext cx="415443" cy="227462"/>
              <a:chOff x="3141573" y="2803158"/>
              <a:chExt cx="415443" cy="227462"/>
            </a:xfrm>
          </p:grpSpPr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4C97349E-A25C-7E60-F047-5446F8FDF8A5}"/>
                  </a:ext>
                </a:extLst>
              </p:cNvPr>
              <p:cNvSpPr/>
              <p:nvPr/>
            </p:nvSpPr>
            <p:spPr>
              <a:xfrm flipV="1">
                <a:off x="3141573" y="280315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3490CC4-3D0D-EDE3-A046-3C3449316F44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F5609FE0-E9AB-A406-7400-44CEDDAD7E15}"/>
                  </a:ext>
                </a:extLst>
              </p:cNvPr>
              <p:cNvSpPr/>
              <p:nvPr/>
            </p:nvSpPr>
            <p:spPr>
              <a:xfrm>
                <a:off x="3195349" y="295746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1CAD7979-80B1-2604-B795-01CEDFEEA307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45217D95-AD9C-9806-E8D9-AFCEB4526FD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BEAB93AD-044A-5C65-4639-477131FB1A7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9A17F0E9-D6D2-ABD1-7B5C-AF4B08DC384A}"/>
                </a:ext>
              </a:extLst>
            </p:cNvPr>
            <p:cNvGrpSpPr/>
            <p:nvPr/>
          </p:nvGrpSpPr>
          <p:grpSpPr>
            <a:xfrm>
              <a:off x="1401277" y="1402317"/>
              <a:ext cx="2501403" cy="1082264"/>
              <a:chOff x="7700889" y="4191930"/>
              <a:chExt cx="2501403" cy="1082264"/>
            </a:xfrm>
          </p:grpSpPr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523F29D9-3C7C-F3C3-4264-C4A25ED89784}"/>
                  </a:ext>
                </a:extLst>
              </p:cNvPr>
              <p:cNvSpPr/>
              <p:nvPr/>
            </p:nvSpPr>
            <p:spPr>
              <a:xfrm>
                <a:off x="7700889" y="4191930"/>
                <a:ext cx="991447" cy="95722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CPU</a:t>
                </a:r>
              </a:p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(FE-3D 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Chiplets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250" name="Rounded Rectangle 249">
                <a:extLst>
                  <a:ext uri="{FF2B5EF4-FFF2-40B4-BE49-F238E27FC236}">
                    <a16:creationId xmlns:a16="http://schemas.microsoft.com/office/drawing/2014/main" id="{1A973B2C-024A-4FC6-F1F4-A8C84FBD4896}"/>
                  </a:ext>
                </a:extLst>
              </p:cNvPr>
              <p:cNvSpPr/>
              <p:nvPr/>
            </p:nvSpPr>
            <p:spPr>
              <a:xfrm>
                <a:off x="9210846" y="4191930"/>
                <a:ext cx="991446" cy="957219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  <a:p>
                <a:pPr algn="ctr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(FE-3D 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Chiplets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47CC08D6-23F5-2A26-4EE6-FD827A2D89C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913666" y="5154915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E7C48C30-746F-A639-915C-AE140807775C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0DF474EB-0E95-D8EA-245C-FEF01762E7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C8758FE1-728E-1FD8-1B82-CEACDACA962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F1EAF268-1065-0DD3-665B-18F8B560C25D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B1A122A2-3485-337D-3958-C0CC02FA07A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632D533E-651A-ECC8-796C-A00BEF6C58D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F8B2E7-8B29-4507-E596-3142556CECD8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0840CCF4-65AB-0395-474B-27A9FC9A1BF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B819C5FA-78E7-F250-09DE-9244C0491A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CB4C201E-8914-E639-C7D0-72F08F9879B3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86A7A25C-A25F-AC76-2746-ECE23C6968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76F02E6C-FF24-58A5-3471-988D4ED32BA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D76A35E1-32B9-707E-AB86-A5817802F55F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41" name="Oval 340">
                    <a:extLst>
                      <a:ext uri="{FF2B5EF4-FFF2-40B4-BE49-F238E27FC236}">
                        <a16:creationId xmlns:a16="http://schemas.microsoft.com/office/drawing/2014/main" id="{D682785C-CD15-14D1-671E-9DA3BC7BC2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5A539099-BE83-0645-D87B-9A0CDD8625D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32" name="Group 331">
                  <a:extLst>
                    <a:ext uri="{FF2B5EF4-FFF2-40B4-BE49-F238E27FC236}">
                      <a16:creationId xmlns:a16="http://schemas.microsoft.com/office/drawing/2014/main" id="{C65EF652-7D76-04CF-923F-8B36E36353B8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39" name="Oval 338">
                    <a:extLst>
                      <a:ext uri="{FF2B5EF4-FFF2-40B4-BE49-F238E27FC236}">
                        <a16:creationId xmlns:a16="http://schemas.microsoft.com/office/drawing/2014/main" id="{2345359B-2C7E-5E48-1830-3E06169AD78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E37B98D8-68F1-712A-818B-1054F9CA09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33" name="Group 332">
                  <a:extLst>
                    <a:ext uri="{FF2B5EF4-FFF2-40B4-BE49-F238E27FC236}">
                      <a16:creationId xmlns:a16="http://schemas.microsoft.com/office/drawing/2014/main" id="{164BA7D9-04F4-74E9-2230-662B5C5A18C4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96F90341-6D64-1598-CD37-3088E47E31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9B50B419-9C81-0595-6FE1-478F535CD10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F8040E68-15B0-9C14-134A-3513D8AC2044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EE548FEC-1A97-FB9C-20F9-DE8A1491F8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84F3FCB8-7516-DE54-E264-847462776B9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B4E29410-5A44-CC6A-20EC-7B26BFBBC7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791366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F0F7D4D4-2EE0-F17E-4B58-0A1DC70DF875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1C1AB469-4842-C2EF-EE6A-2C1B5C63984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F52B6409-34AA-BA0C-274A-5FDCBEC26F0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288D6D6E-E72C-0C3C-EFC9-BE76CC9382F3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D978FE14-F018-6E8D-EC75-E3586295275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AF7D4B5A-C8E9-98FE-FD37-D923FDF786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0B9E496D-B6C4-C9F6-0095-270F7247A022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0AB26A98-0526-381C-1D9B-64EB7390710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2DF3352A-E0FC-58C1-32A9-4376EAD57D3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52A0C96A-6D0C-3933-8225-C521C91B7272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6A6ACD28-FF7E-6F29-748B-A4569F8D486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7CD1460A-74FA-437E-D218-BB5182ABCDE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9111C6E0-E4E1-FE4A-F9BD-F66A409BED06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7CE54AFC-DFB3-C661-C114-4B2E169D8B4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0EC05549-9B97-A45B-B062-32B248BC06D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F03D668D-1C65-8184-ADF5-32E3D62C9A88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98ED2577-D380-0E7D-713D-20CF61C2FBA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ACBFD2A0-2D1B-2ECC-0249-E6915BAED8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3707649D-E17D-7B36-ED7D-CDEEB90DB16E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154540B1-79E4-FDCC-3342-5AB7FEA94D80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28069F4F-973D-495F-E8B8-36014AE60BD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4E7E667C-8201-A54A-5DF4-20648EE01F9A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11" name="Oval 310">
                    <a:extLst>
                      <a:ext uri="{FF2B5EF4-FFF2-40B4-BE49-F238E27FC236}">
                        <a16:creationId xmlns:a16="http://schemas.microsoft.com/office/drawing/2014/main" id="{EF1BEDAE-14EA-41A8-CFBC-ED4DC890C4C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E20DF9F9-C717-1070-2441-77892447738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5543E31E-FB92-687F-6CAB-EF462EB58F0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05396" y="5154922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C9CF84AB-5EF8-0F88-242E-BF42CD6C2917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D377577D-35D9-4019-D908-D7580F5D34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02" name="Rectangle 301">
                    <a:extLst>
                      <a:ext uri="{FF2B5EF4-FFF2-40B4-BE49-F238E27FC236}">
                        <a16:creationId xmlns:a16="http://schemas.microsoft.com/office/drawing/2014/main" id="{D6951EE2-D897-00D8-8B8E-126CEC2A079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44F6EC28-554A-FDD1-B080-3A7E6FD9CEBE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FF76AD47-8BAF-755D-80B3-EBD494A37AF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C8A2678E-609D-6AE4-1E64-14EFE5A62D1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568E6106-C03A-EF09-4CDF-3743D4444BB0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297" name="Oval 296">
                    <a:extLst>
                      <a:ext uri="{FF2B5EF4-FFF2-40B4-BE49-F238E27FC236}">
                        <a16:creationId xmlns:a16="http://schemas.microsoft.com/office/drawing/2014/main" id="{3F724F18-D33D-F813-EF8D-6B3B227371D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FF490B8E-3D8A-D11A-D9E6-57AC6787AA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B6ADD5FD-F358-689F-85AF-4B08EA291B41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295" name="Oval 294">
                    <a:extLst>
                      <a:ext uri="{FF2B5EF4-FFF2-40B4-BE49-F238E27FC236}">
                        <a16:creationId xmlns:a16="http://schemas.microsoft.com/office/drawing/2014/main" id="{CFFE2289-CD00-8742-7319-EE254491DAB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CFE539E3-CAF5-EA46-4F3B-1834AF3A679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D7E38AA3-3604-34CC-D3EB-F35FAF54BEC8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319D228A-5CCE-34D1-D471-EFD49E5DA0C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D65274E2-CBAE-D87E-E6CE-56064AC3B4D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2D154F70-8866-97BA-5DF1-502B8A937D93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75D87D7C-2A36-1A03-47DD-A675081E7BC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C9433BA1-6014-0DA4-50E5-61594387C72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8023C6FA-86C5-DE8E-CA19-19AB234B783D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B6F6045E-2A65-2E4D-0A94-F2E9FEF06B2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DACADFAA-7E18-87AF-9918-24D9D8B1DA7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6A592C67-1243-8784-CF9F-16A266777C35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287" name="Oval 286">
                    <a:extLst>
                      <a:ext uri="{FF2B5EF4-FFF2-40B4-BE49-F238E27FC236}">
                        <a16:creationId xmlns:a16="http://schemas.microsoft.com/office/drawing/2014/main" id="{7CEDC0AD-B092-9BCF-A976-59D0AD9A213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6FC508F1-3EAF-964F-C765-1A19CBF831F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31496AF6-69A8-5939-A16A-C982C7EF1C6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940539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DDCD421A-ED56-B03C-83F9-6B97E3C3E02F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7" name="Oval 276">
                    <a:extLst>
                      <a:ext uri="{FF2B5EF4-FFF2-40B4-BE49-F238E27FC236}">
                        <a16:creationId xmlns:a16="http://schemas.microsoft.com/office/drawing/2014/main" id="{6F9364E2-1417-F945-F757-11765142763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34DF6725-FC78-62D7-6868-05AC66B901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E302F02F-5A13-E139-C93C-3FBE81E33A8E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5" name="Oval 274">
                    <a:extLst>
                      <a:ext uri="{FF2B5EF4-FFF2-40B4-BE49-F238E27FC236}">
                        <a16:creationId xmlns:a16="http://schemas.microsoft.com/office/drawing/2014/main" id="{EBE6D10E-EA47-A123-E2F3-DC3ECAF517D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6EEDE0BB-2C5D-B3A6-A543-489519C426B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C88D8790-6368-E74B-9CE6-906380752168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3" name="Oval 272">
                    <a:extLst>
                      <a:ext uri="{FF2B5EF4-FFF2-40B4-BE49-F238E27FC236}">
                        <a16:creationId xmlns:a16="http://schemas.microsoft.com/office/drawing/2014/main" id="{ABFDD1E7-A084-E58E-746C-8AA57756D08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3DEA8E85-A6DE-52D9-54C1-9AC0C5EA13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BC383C1A-BAD4-D808-F97A-842450BF1D98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1" name="Oval 270">
                    <a:extLst>
                      <a:ext uri="{FF2B5EF4-FFF2-40B4-BE49-F238E27FC236}">
                        <a16:creationId xmlns:a16="http://schemas.microsoft.com/office/drawing/2014/main" id="{4088BFCB-5E6F-AEE6-1F59-8099F707EBD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67C883B9-6EBD-D586-C206-E85EF25A4DF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0B172494-7B1D-B0D2-9E84-8DA9F07DC8B6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78A3A1F6-2639-0DFC-078F-B21167339A0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7B330B4B-203C-2AB8-C9F9-30570A63CA0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59E2D03C-AC06-3740-668F-992301F01EFE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73FADF7E-8A79-CA8E-DFF5-5015C4F7405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68" name="Rectangle 267">
                    <a:extLst>
                      <a:ext uri="{FF2B5EF4-FFF2-40B4-BE49-F238E27FC236}">
                        <a16:creationId xmlns:a16="http://schemas.microsoft.com/office/drawing/2014/main" id="{0BBB7153-CAF3-6AEC-7B25-076142C945A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3728BDDD-E82C-8510-8C61-26C9D98EDE51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3EF5A75C-182E-011E-60EF-D12AA9A96BD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34B3B349-F1E2-2579-189C-55142930B1A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A2655974-E45A-AD5E-7920-7256B35B7DBA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8F82E03E-5A1D-2971-B53C-10F3A5CEA2A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5FD414CA-557E-EBFF-C883-72B5870771F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</p:grp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19A5698-0335-14F0-37FF-881A8AA47FCC}"/>
                </a:ext>
              </a:extLst>
            </p:cNvPr>
            <p:cNvCxnSpPr>
              <a:cxnSpLocks/>
            </p:cNvCxnSpPr>
            <p:nvPr/>
          </p:nvCxnSpPr>
          <p:spPr>
            <a:xfrm>
              <a:off x="1261069" y="2508978"/>
              <a:ext cx="1058889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2740501-5D87-81CF-A44E-84FAB5D4571A}"/>
                </a:ext>
              </a:extLst>
            </p:cNvPr>
            <p:cNvCxnSpPr>
              <a:cxnSpLocks/>
            </p:cNvCxnSpPr>
            <p:nvPr/>
          </p:nvCxnSpPr>
          <p:spPr>
            <a:xfrm>
              <a:off x="2980513" y="2508368"/>
              <a:ext cx="1072989" cy="61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084D63E-EA0A-5C30-21DB-BFAD62FB9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1069" y="2548539"/>
              <a:ext cx="1290159" cy="8872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76CD0D6-C96B-4075-B335-069EE136C107}"/>
                </a:ext>
              </a:extLst>
            </p:cNvPr>
            <p:cNvCxnSpPr>
              <a:cxnSpLocks/>
            </p:cNvCxnSpPr>
            <p:nvPr/>
          </p:nvCxnSpPr>
          <p:spPr>
            <a:xfrm>
              <a:off x="2612562" y="2553503"/>
              <a:ext cx="1486770" cy="3908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37CF5D6-B31E-02BA-3DE6-602D33885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1890" y="24795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008F0DA-85B3-AC67-194F-703AFE2CF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4640" y="247586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E527CA9E-36EB-F0F0-E06B-341939828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7918" y="248223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E1C0D9B-5F70-EC74-2FB4-78E5BDFD4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0668" y="247852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56F1D4E-0A7F-2BF0-B320-5B32FC023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0846" y="247904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477F6920-51BD-50AF-646D-8D2DE64C5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596" y="247533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A2A2471-0C3D-4C8A-974C-9A1E21C31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6874" y="248170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1F2DAB8-4A8B-CA0A-AF4F-98D0D7194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9624" y="247799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C8EE9B4-8FAF-9395-7E9D-581309E39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4230" y="248276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1DE8FC8-D34E-4889-30F1-823D66B37D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6980" y="247904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84656D0-D4EC-0882-1113-F17A9D55CF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0258" y="248542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B71B4CC-8F45-ABD1-D20C-196AB9B4E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3008" y="248170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D8FA60E-0CAD-2D69-1EF2-4425E3176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3186" y="248223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64925FD-D84F-5CDD-D1A2-34A32B3CC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936" y="247852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763658-FED4-3D79-5CED-8E677A1F15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9214" y="248489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598FD0B-368E-FEFA-E024-CB5B23FD1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1964" y="248117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932B8A3-B4CA-DF98-7C96-C331BC4ED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5007" y="254238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917EC8E-FF1D-4429-47A2-C6AED1015E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7757" y="253867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7A31099-131A-002C-38A9-2792611ED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1035" y="254504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1081B9B-B71E-96F2-C134-DC95B0B95E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3785" y="254133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3BC32D2-22A9-A9CB-C451-42924C6F7C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3963" y="254186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A1810B2-8C92-AB4A-F5DB-E74C7C512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6713" y="253814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116C13D3-EFC9-5268-4C3B-D6773DBAB5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9991" y="254451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C007465C-C17C-1CDD-F90C-D1E66FDE84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2741" y="254080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6A09DB8F-13BD-49E1-F7EF-52A699F6D5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3139" y="254928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5685C4A-B42D-95FD-3BA5-1069B1104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5889" y="254557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08EEF38-813A-A43D-F09E-719F46767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167" y="255194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0224FA7-E441-F11C-CDE6-3FBADBA61E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1917" y="254823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425F1045-F181-405B-090C-20D5C2EAC7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2095" y="254875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9C313B3C-65E8-56F8-42F3-3E9E826CE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4845" y="254504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BEC2B20-857D-2C45-AE2B-99E2484CE4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8123" y="255141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52DDB256-70D3-6146-C5C5-673EA047C8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0873" y="254770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92E925BC-213B-6FD9-E8EF-370DA208BBC4}"/>
                </a:ext>
              </a:extLst>
            </p:cNvPr>
            <p:cNvGrpSpPr/>
            <p:nvPr/>
          </p:nvGrpSpPr>
          <p:grpSpPr>
            <a:xfrm>
              <a:off x="3689770" y="2906780"/>
              <a:ext cx="409562" cy="218046"/>
              <a:chOff x="3147454" y="2807208"/>
              <a:chExt cx="409562" cy="218046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D7687D7F-8E3A-1EF8-A1BC-643EE947D35B}"/>
                  </a:ext>
                </a:extLst>
              </p:cNvPr>
              <p:cNvSpPr/>
              <p:nvPr/>
            </p:nvSpPr>
            <p:spPr>
              <a:xfrm flipV="1">
                <a:off x="3147454" y="2811009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26325421-5C62-BC17-698B-45BA5E3A8C34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6C3299E4-B3D1-F6DD-60D4-26F64E14CFBB}"/>
                  </a:ext>
                </a:extLst>
              </p:cNvPr>
              <p:cNvSpPr/>
              <p:nvPr/>
            </p:nvSpPr>
            <p:spPr>
              <a:xfrm>
                <a:off x="3193540" y="2950377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B542F8C0-7BE6-C700-1656-ABFB8FB8149C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96F2F6FD-4DD2-9952-EB3F-9C3DDA64263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AD3E253D-709F-42AD-A5B9-28A788D5C7E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96B15374-9259-C5F9-426D-5D9CA40DBF37}"/>
                </a:ext>
              </a:extLst>
            </p:cNvPr>
            <p:cNvGrpSpPr/>
            <p:nvPr/>
          </p:nvGrpSpPr>
          <p:grpSpPr>
            <a:xfrm>
              <a:off x="1261069" y="2903247"/>
              <a:ext cx="484632" cy="219017"/>
              <a:chOff x="2770632" y="2807208"/>
              <a:chExt cx="484632" cy="219017"/>
            </a:xfrm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1D1F95E0-0E1E-7437-567F-4E03ABDA9327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99B04331-485D-0436-44EE-B2502811129D}"/>
                  </a:ext>
                </a:extLst>
              </p:cNvPr>
              <p:cNvSpPr/>
              <p:nvPr/>
            </p:nvSpPr>
            <p:spPr>
              <a:xfrm flipV="1">
                <a:off x="3072384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F5386C5E-7828-4611-3A70-FFD5EFBDC3C4}"/>
                  </a:ext>
                </a:extLst>
              </p:cNvPr>
              <p:cNvGrpSpPr/>
              <p:nvPr/>
            </p:nvGrpSpPr>
            <p:grpSpPr>
              <a:xfrm>
                <a:off x="2819400" y="2902047"/>
                <a:ext cx="93468" cy="124178"/>
                <a:chOff x="1752599" y="1570252"/>
                <a:chExt cx="93468" cy="124178"/>
              </a:xfrm>
            </p:grpSpPr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09DDD1CF-0D70-8BA1-7D16-040DB43FBF1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43D25EA7-A198-239D-CD30-B80F992A3D7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FB7551ED-5922-FA92-4136-C7D912508357}"/>
                  </a:ext>
                </a:extLst>
              </p:cNvPr>
              <p:cNvGrpSpPr/>
              <p:nvPr/>
            </p:nvGrpSpPr>
            <p:grpSpPr>
              <a:xfrm>
                <a:off x="3122174" y="2899351"/>
                <a:ext cx="93468" cy="124178"/>
                <a:chOff x="1752599" y="1570252"/>
                <a:chExt cx="93468" cy="124178"/>
              </a:xfrm>
            </p:grpSpPr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F8BA3A0B-CB93-D03A-B2DA-CDCBFEE18F3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58A1A932-D0F8-0DAF-A0B1-87C153B92B2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23213B9D-2B9E-4F5E-AB1D-FBE67B0FE6AB}"/>
                </a:ext>
              </a:extLst>
            </p:cNvPr>
            <p:cNvSpPr/>
            <p:nvPr/>
          </p:nvSpPr>
          <p:spPr>
            <a:xfrm>
              <a:off x="3606500" y="2831655"/>
              <a:ext cx="574442" cy="1704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BC9A3D7C-F5AA-83DC-4F61-AEAAEA6C5398}"/>
                </a:ext>
              </a:extLst>
            </p:cNvPr>
            <p:cNvSpPr/>
            <p:nvPr/>
          </p:nvSpPr>
          <p:spPr>
            <a:xfrm>
              <a:off x="1220413" y="2826025"/>
              <a:ext cx="559835" cy="1704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EB5C8F38-9404-A082-197F-0B2790AD7642}"/>
                </a:ext>
              </a:extLst>
            </p:cNvPr>
            <p:cNvSpPr/>
            <p:nvPr/>
          </p:nvSpPr>
          <p:spPr>
            <a:xfrm>
              <a:off x="1309837" y="2586258"/>
              <a:ext cx="88291" cy="410228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CB8FB73A-6F18-45FE-2330-0EF51D4B90B4}"/>
                </a:ext>
              </a:extLst>
            </p:cNvPr>
            <p:cNvSpPr/>
            <p:nvPr/>
          </p:nvSpPr>
          <p:spPr>
            <a:xfrm>
              <a:off x="1602796" y="2585985"/>
              <a:ext cx="88291" cy="410228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2DB99697-36AD-42E4-2AAF-68E899F0113A}"/>
                </a:ext>
              </a:extLst>
            </p:cNvPr>
            <p:cNvSpPr/>
            <p:nvPr/>
          </p:nvSpPr>
          <p:spPr>
            <a:xfrm>
              <a:off x="3739005" y="2605922"/>
              <a:ext cx="88291" cy="410228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DCD9A05F-F729-BBA5-7410-0F4BB86020F1}"/>
                </a:ext>
              </a:extLst>
            </p:cNvPr>
            <p:cNvSpPr/>
            <p:nvPr/>
          </p:nvSpPr>
          <p:spPr>
            <a:xfrm>
              <a:off x="3957738" y="2593336"/>
              <a:ext cx="88291" cy="410228"/>
            </a:xfrm>
            <a:prstGeom prst="rect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F3266B42-D04D-1AED-4044-D2FDC4B46FBA}"/>
                </a:ext>
              </a:extLst>
            </p:cNvPr>
            <p:cNvGrpSpPr/>
            <p:nvPr/>
          </p:nvGrpSpPr>
          <p:grpSpPr>
            <a:xfrm>
              <a:off x="10508794" y="3581400"/>
              <a:ext cx="1572768" cy="374904"/>
              <a:chOff x="2770632" y="2798064"/>
              <a:chExt cx="1572768" cy="374904"/>
            </a:xfrm>
          </p:grpSpPr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F9233FAA-7217-89F6-261D-CF99470E0BBD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7C8B775C-E620-CF8A-95EC-6C89284E550E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D9827317-6CE9-E985-6D0E-915CAEC98667}"/>
                  </a:ext>
                </a:extLst>
              </p:cNvPr>
              <p:cNvSpPr/>
              <p:nvPr/>
            </p:nvSpPr>
            <p:spPr>
              <a:xfrm flipV="1">
                <a:off x="3977640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CABDC2EB-DF36-A8B4-C306-2DD90781EC94}"/>
                  </a:ext>
                </a:extLst>
              </p:cNvPr>
              <p:cNvSpPr/>
              <p:nvPr/>
            </p:nvSpPr>
            <p:spPr>
              <a:xfrm>
                <a:off x="3419747" y="2901076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EF398807-1A5C-FD33-F48E-3B704E5A3519}"/>
                  </a:ext>
                </a:extLst>
              </p:cNvPr>
              <p:cNvSpPr/>
              <p:nvPr/>
            </p:nvSpPr>
            <p:spPr>
              <a:xfrm>
                <a:off x="2770632" y="2798064"/>
                <a:ext cx="1572768" cy="73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7EC6B598-8FC5-5026-854F-A98FDE3682D0}"/>
                </a:ext>
              </a:extLst>
            </p:cNvPr>
            <p:cNvGrpSpPr/>
            <p:nvPr/>
          </p:nvGrpSpPr>
          <p:grpSpPr>
            <a:xfrm>
              <a:off x="8693699" y="3581400"/>
              <a:ext cx="1572768" cy="374904"/>
              <a:chOff x="2770632" y="2798064"/>
              <a:chExt cx="1572768" cy="374904"/>
            </a:xfrm>
          </p:grpSpPr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AB1CDE13-7530-A316-6505-3C4DF9553EA3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5EC0E94B-7BA2-99EB-E98A-99A9C179AB0E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B9453C01-CE04-D14D-E5AB-1A5728478E7A}"/>
                  </a:ext>
                </a:extLst>
              </p:cNvPr>
              <p:cNvSpPr/>
              <p:nvPr/>
            </p:nvSpPr>
            <p:spPr>
              <a:xfrm flipV="1">
                <a:off x="3977640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B086EBBE-D97F-4205-93EB-775C86E43A2F}"/>
                  </a:ext>
                </a:extLst>
              </p:cNvPr>
              <p:cNvSpPr/>
              <p:nvPr/>
            </p:nvSpPr>
            <p:spPr>
              <a:xfrm>
                <a:off x="3419747" y="2901076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A9C64C79-9A38-6427-4E7D-ACBB901BAE00}"/>
                  </a:ext>
                </a:extLst>
              </p:cNvPr>
              <p:cNvSpPr/>
              <p:nvPr/>
            </p:nvSpPr>
            <p:spPr>
              <a:xfrm>
                <a:off x="2770632" y="2798064"/>
                <a:ext cx="1572768" cy="73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8C76DD0-1763-DFA0-D3D0-101F281BD44F}"/>
                </a:ext>
              </a:extLst>
            </p:cNvPr>
            <p:cNvGrpSpPr/>
            <p:nvPr/>
          </p:nvGrpSpPr>
          <p:grpSpPr>
            <a:xfrm>
              <a:off x="8905941" y="2895600"/>
              <a:ext cx="2845441" cy="226398"/>
              <a:chOff x="2770632" y="2799827"/>
              <a:chExt cx="2845441" cy="226398"/>
            </a:xfrm>
          </p:grpSpPr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70DE2124-044E-368F-2308-7E8636062480}"/>
                  </a:ext>
                </a:extLst>
              </p:cNvPr>
              <p:cNvGrpSpPr/>
              <p:nvPr/>
            </p:nvGrpSpPr>
            <p:grpSpPr>
              <a:xfrm>
                <a:off x="2770632" y="2806128"/>
                <a:ext cx="1389888" cy="220097"/>
                <a:chOff x="2770632" y="2806128"/>
                <a:chExt cx="1389888" cy="220097"/>
              </a:xfrm>
            </p:grpSpPr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8A0C871B-316F-C809-6B0B-99AE529DBDB3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B5D84521-4A8B-6FAF-3880-CE2C7F43643F}"/>
                    </a:ext>
                  </a:extLst>
                </p:cNvPr>
                <p:cNvSpPr/>
                <p:nvPr/>
              </p:nvSpPr>
              <p:spPr>
                <a:xfrm flipV="1">
                  <a:off x="3072384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5F920447-0742-6EDA-BEF7-00144465E2A2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851BDB02-14BA-227F-9871-315ED6C851A9}"/>
                    </a:ext>
                  </a:extLst>
                </p:cNvPr>
                <p:cNvSpPr/>
                <p:nvPr/>
              </p:nvSpPr>
              <p:spPr>
                <a:xfrm flipV="1">
                  <a:off x="3675888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8B9CA42A-4599-02EE-CBF4-F2EFFC8E6320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98254CF8-F072-3166-63E6-5E1A9B57C801}"/>
                    </a:ext>
                  </a:extLst>
                </p:cNvPr>
                <p:cNvGrpSpPr/>
                <p:nvPr/>
              </p:nvGrpSpPr>
              <p:grpSpPr>
                <a:xfrm>
                  <a:off x="2819400" y="290204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39" name="Oval 538">
                    <a:extLst>
                      <a:ext uri="{FF2B5EF4-FFF2-40B4-BE49-F238E27FC236}">
                        <a16:creationId xmlns:a16="http://schemas.microsoft.com/office/drawing/2014/main" id="{2D141D16-009C-D41E-3823-628D9ECA3C3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40" name="Rectangle 539">
                    <a:extLst>
                      <a:ext uri="{FF2B5EF4-FFF2-40B4-BE49-F238E27FC236}">
                        <a16:creationId xmlns:a16="http://schemas.microsoft.com/office/drawing/2014/main" id="{618797F9-C2BA-6073-EF40-6C2E448059E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526" name="Group 525">
                  <a:extLst>
                    <a:ext uri="{FF2B5EF4-FFF2-40B4-BE49-F238E27FC236}">
                      <a16:creationId xmlns:a16="http://schemas.microsoft.com/office/drawing/2014/main" id="{0FD0A89C-E4D5-760D-28B2-BC33517F14E3}"/>
                    </a:ext>
                  </a:extLst>
                </p:cNvPr>
                <p:cNvGrpSpPr/>
                <p:nvPr/>
              </p:nvGrpSpPr>
              <p:grpSpPr>
                <a:xfrm>
                  <a:off x="3122174" y="289935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37" name="Oval 536">
                    <a:extLst>
                      <a:ext uri="{FF2B5EF4-FFF2-40B4-BE49-F238E27FC236}">
                        <a16:creationId xmlns:a16="http://schemas.microsoft.com/office/drawing/2014/main" id="{547D5327-8323-34DD-B30C-89C06197B59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38" name="Rectangle 537">
                    <a:extLst>
                      <a:ext uri="{FF2B5EF4-FFF2-40B4-BE49-F238E27FC236}">
                        <a16:creationId xmlns:a16="http://schemas.microsoft.com/office/drawing/2014/main" id="{BA701A29-D904-ED28-6556-AF365B46305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B023A640-21B9-684E-EDAC-7D0F58F0FC42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35" name="Oval 534">
                    <a:extLst>
                      <a:ext uri="{FF2B5EF4-FFF2-40B4-BE49-F238E27FC236}">
                        <a16:creationId xmlns:a16="http://schemas.microsoft.com/office/drawing/2014/main" id="{114C9CB9-6FA4-8334-3158-DC2112A902E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36" name="Rectangle 535">
                    <a:extLst>
                      <a:ext uri="{FF2B5EF4-FFF2-40B4-BE49-F238E27FC236}">
                        <a16:creationId xmlns:a16="http://schemas.microsoft.com/office/drawing/2014/main" id="{DC9BF2BE-AA9A-45A5-2320-2322F2E1217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F345E3C3-7CCA-119E-38D1-609056455E6B}"/>
                    </a:ext>
                  </a:extLst>
                </p:cNvPr>
                <p:cNvGrpSpPr/>
                <p:nvPr/>
              </p:nvGrpSpPr>
              <p:grpSpPr>
                <a:xfrm>
                  <a:off x="3722520" y="2898380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7C2614F8-36FA-4941-6154-199AD84E2618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id="{D5C670AE-49EF-518D-25D2-C4C6C01956E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79572FEB-1517-A492-ECC3-B7B80590155C}"/>
                    </a:ext>
                  </a:extLst>
                </p:cNvPr>
                <p:cNvGrpSpPr/>
                <p:nvPr/>
              </p:nvGrpSpPr>
              <p:grpSpPr>
                <a:xfrm>
                  <a:off x="4020846" y="289972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31" name="Oval 530">
                    <a:extLst>
                      <a:ext uri="{FF2B5EF4-FFF2-40B4-BE49-F238E27FC236}">
                        <a16:creationId xmlns:a16="http://schemas.microsoft.com/office/drawing/2014/main" id="{6838872A-9D37-7FEB-F751-965527BF793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1AB1356C-5C0F-0433-363D-7371F13A598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sp>
              <p:nvSpPr>
                <p:cNvPr id="530" name="Rectangle 529">
                  <a:extLst>
                    <a:ext uri="{FF2B5EF4-FFF2-40B4-BE49-F238E27FC236}">
                      <a16:creationId xmlns:a16="http://schemas.microsoft.com/office/drawing/2014/main" id="{F87F7AD0-80E8-608E-0C9A-1E7D80BA7A1F}"/>
                    </a:ext>
                  </a:extLst>
                </p:cNvPr>
                <p:cNvSpPr/>
                <p:nvPr/>
              </p:nvSpPr>
              <p:spPr>
                <a:xfrm>
                  <a:off x="2770632" y="2806128"/>
                  <a:ext cx="1389888" cy="62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18E3E7F6-2CE1-251F-71F4-86EFA69D38DC}"/>
                  </a:ext>
                </a:extLst>
              </p:cNvPr>
              <p:cNvGrpSpPr/>
              <p:nvPr/>
            </p:nvGrpSpPr>
            <p:grpSpPr>
              <a:xfrm>
                <a:off x="4226185" y="2799827"/>
                <a:ext cx="1389888" cy="220097"/>
                <a:chOff x="2770632" y="2806128"/>
                <a:chExt cx="1389888" cy="220097"/>
              </a:xfrm>
            </p:grpSpPr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944FA2C7-7320-9FDE-EF9C-02299C14B485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15B035A3-098F-992D-812A-36F7AC80E7A2}"/>
                    </a:ext>
                  </a:extLst>
                </p:cNvPr>
                <p:cNvSpPr/>
                <p:nvPr/>
              </p:nvSpPr>
              <p:spPr>
                <a:xfrm flipV="1">
                  <a:off x="3072384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B6A668EA-B1F4-20E6-DF0E-77770F43EEC9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28DC4EC2-8C7E-D944-7DBF-9F912F436484}"/>
                    </a:ext>
                  </a:extLst>
                </p:cNvPr>
                <p:cNvSpPr/>
                <p:nvPr/>
              </p:nvSpPr>
              <p:spPr>
                <a:xfrm flipV="1">
                  <a:off x="3675888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2F372FF5-2211-F3B0-2B65-8D18FCC834D3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2C5B5FC8-7C71-1AC3-3DE1-A2C7F3A1EC0D}"/>
                    </a:ext>
                  </a:extLst>
                </p:cNvPr>
                <p:cNvGrpSpPr/>
                <p:nvPr/>
              </p:nvGrpSpPr>
              <p:grpSpPr>
                <a:xfrm>
                  <a:off x="2819400" y="290204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18" name="Oval 517">
                    <a:extLst>
                      <a:ext uri="{FF2B5EF4-FFF2-40B4-BE49-F238E27FC236}">
                        <a16:creationId xmlns:a16="http://schemas.microsoft.com/office/drawing/2014/main" id="{6F99BC19-274D-41DE-6C0B-47DA3283943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19" name="Rectangle 518">
                    <a:extLst>
                      <a:ext uri="{FF2B5EF4-FFF2-40B4-BE49-F238E27FC236}">
                        <a16:creationId xmlns:a16="http://schemas.microsoft.com/office/drawing/2014/main" id="{8E2FE29D-DB28-71A9-A98A-923431C210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D16B8389-2C26-CA31-585A-B556ACD90EB5}"/>
                    </a:ext>
                  </a:extLst>
                </p:cNvPr>
                <p:cNvGrpSpPr/>
                <p:nvPr/>
              </p:nvGrpSpPr>
              <p:grpSpPr>
                <a:xfrm>
                  <a:off x="3122174" y="289935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16" name="Oval 515">
                    <a:extLst>
                      <a:ext uri="{FF2B5EF4-FFF2-40B4-BE49-F238E27FC236}">
                        <a16:creationId xmlns:a16="http://schemas.microsoft.com/office/drawing/2014/main" id="{9B09EDB7-2A2A-C22A-5B93-623912C9753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17" name="Rectangle 516">
                    <a:extLst>
                      <a:ext uri="{FF2B5EF4-FFF2-40B4-BE49-F238E27FC236}">
                        <a16:creationId xmlns:a16="http://schemas.microsoft.com/office/drawing/2014/main" id="{3BCA247B-48B7-183F-958C-E031E65A5F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5CE6193E-6721-7227-A4D8-073DADC7F6FB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14" name="Oval 513">
                    <a:extLst>
                      <a:ext uri="{FF2B5EF4-FFF2-40B4-BE49-F238E27FC236}">
                        <a16:creationId xmlns:a16="http://schemas.microsoft.com/office/drawing/2014/main" id="{80EFBE72-63F8-407C-AD96-785109591B3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15" name="Rectangle 514">
                    <a:extLst>
                      <a:ext uri="{FF2B5EF4-FFF2-40B4-BE49-F238E27FC236}">
                        <a16:creationId xmlns:a16="http://schemas.microsoft.com/office/drawing/2014/main" id="{2C923212-1DF7-B322-A790-2C177DEA229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372A7A99-1040-9299-B90C-0CC3FA784C9B}"/>
                    </a:ext>
                  </a:extLst>
                </p:cNvPr>
                <p:cNvGrpSpPr/>
                <p:nvPr/>
              </p:nvGrpSpPr>
              <p:grpSpPr>
                <a:xfrm>
                  <a:off x="3722520" y="2898380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12" name="Oval 511">
                    <a:extLst>
                      <a:ext uri="{FF2B5EF4-FFF2-40B4-BE49-F238E27FC236}">
                        <a16:creationId xmlns:a16="http://schemas.microsoft.com/office/drawing/2014/main" id="{9EA31639-41EA-1819-DDFF-D90611E12FA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13" name="Rectangle 512">
                    <a:extLst>
                      <a:ext uri="{FF2B5EF4-FFF2-40B4-BE49-F238E27FC236}">
                        <a16:creationId xmlns:a16="http://schemas.microsoft.com/office/drawing/2014/main" id="{50086A0A-AD69-055B-5AA2-E03C3E3924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508" name="Group 507">
                  <a:extLst>
                    <a:ext uri="{FF2B5EF4-FFF2-40B4-BE49-F238E27FC236}">
                      <a16:creationId xmlns:a16="http://schemas.microsoft.com/office/drawing/2014/main" id="{DB287DB0-31D1-6353-8240-21CC364B366E}"/>
                    </a:ext>
                  </a:extLst>
                </p:cNvPr>
                <p:cNvGrpSpPr/>
                <p:nvPr/>
              </p:nvGrpSpPr>
              <p:grpSpPr>
                <a:xfrm>
                  <a:off x="4020846" y="289972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10" name="Oval 509">
                    <a:extLst>
                      <a:ext uri="{FF2B5EF4-FFF2-40B4-BE49-F238E27FC236}">
                        <a16:creationId xmlns:a16="http://schemas.microsoft.com/office/drawing/2014/main" id="{5B1AE78E-DD5E-9A27-B8C0-C7C5B96CF72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11" name="Rectangle 510">
                    <a:extLst>
                      <a:ext uri="{FF2B5EF4-FFF2-40B4-BE49-F238E27FC236}">
                        <a16:creationId xmlns:a16="http://schemas.microsoft.com/office/drawing/2014/main" id="{BB7670E0-5B21-0BAF-AB7D-C8227CAFAFA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FBE5CA8C-5747-A7D7-0277-A66697732DCF}"/>
                    </a:ext>
                  </a:extLst>
                </p:cNvPr>
                <p:cNvSpPr/>
                <p:nvPr/>
              </p:nvSpPr>
              <p:spPr>
                <a:xfrm>
                  <a:off x="2770632" y="2806128"/>
                  <a:ext cx="1389888" cy="62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sp>
          <p:nvSpPr>
            <p:cNvPr id="393" name="Rounded Rectangle 392">
              <a:extLst>
                <a:ext uri="{FF2B5EF4-FFF2-40B4-BE49-F238E27FC236}">
                  <a16:creationId xmlns:a16="http://schemas.microsoft.com/office/drawing/2014/main" id="{E1AE0EF3-DB4E-B162-9DA8-046247549960}"/>
                </a:ext>
              </a:extLst>
            </p:cNvPr>
            <p:cNvSpPr/>
            <p:nvPr/>
          </p:nvSpPr>
          <p:spPr>
            <a:xfrm>
              <a:off x="8563757" y="3116801"/>
              <a:ext cx="3552043" cy="59866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sp>
          <p:nvSpPr>
            <p:cNvPr id="394" name="Rounded Rectangle 393">
              <a:extLst>
                <a:ext uri="{FF2B5EF4-FFF2-40B4-BE49-F238E27FC236}">
                  <a16:creationId xmlns:a16="http://schemas.microsoft.com/office/drawing/2014/main" id="{F0E7E28A-FD0E-FF85-3F62-84FD91873656}"/>
                </a:ext>
              </a:extLst>
            </p:cNvPr>
            <p:cNvSpPr/>
            <p:nvPr/>
          </p:nvSpPr>
          <p:spPr>
            <a:xfrm>
              <a:off x="8693699" y="2522715"/>
              <a:ext cx="3224699" cy="464478"/>
            </a:xfrm>
            <a:prstGeom prst="roundRect">
              <a:avLst/>
            </a:prstGeom>
            <a:solidFill>
              <a:srgbClr val="005C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Adv. monolithic Logic tech (CPU, GPU) with TSV or Tyche</a:t>
              </a:r>
            </a:p>
          </p:txBody>
        </p:sp>
        <p:sp>
          <p:nvSpPr>
            <p:cNvPr id="395" name="Rounded Rectangle 394">
              <a:extLst>
                <a:ext uri="{FF2B5EF4-FFF2-40B4-BE49-F238E27FC236}">
                  <a16:creationId xmlns:a16="http://schemas.microsoft.com/office/drawing/2014/main" id="{F8CE63B5-E9B5-03C5-73A8-561A663ADED1}"/>
                </a:ext>
              </a:extLst>
            </p:cNvPr>
            <p:cNvSpPr/>
            <p:nvPr/>
          </p:nvSpPr>
          <p:spPr>
            <a:xfrm>
              <a:off x="9770896" y="1371600"/>
              <a:ext cx="968152" cy="103494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SRAM</a:t>
              </a:r>
            </a:p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(single layer or Cube)</a:t>
              </a:r>
            </a:p>
          </p:txBody>
        </p:sp>
        <p:sp>
          <p:nvSpPr>
            <p:cNvPr id="551" name="Rounded Rectangle 550">
              <a:extLst>
                <a:ext uri="{FF2B5EF4-FFF2-40B4-BE49-F238E27FC236}">
                  <a16:creationId xmlns:a16="http://schemas.microsoft.com/office/drawing/2014/main" id="{9DF09BBC-F99D-2602-FB0C-F83BD81DD996}"/>
                </a:ext>
              </a:extLst>
            </p:cNvPr>
            <p:cNvSpPr/>
            <p:nvPr/>
          </p:nvSpPr>
          <p:spPr>
            <a:xfrm>
              <a:off x="3153577" y="2590879"/>
              <a:ext cx="494085" cy="371631"/>
            </a:xfrm>
            <a:prstGeom prst="roundRect">
              <a:avLst/>
            </a:prstGeom>
            <a:solidFill>
              <a:srgbClr val="7F36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91869DDD-8BAD-FDA4-6BA2-FCD76CA32FDC}"/>
                </a:ext>
              </a:extLst>
            </p:cNvPr>
            <p:cNvGrpSpPr/>
            <p:nvPr/>
          </p:nvGrpSpPr>
          <p:grpSpPr>
            <a:xfrm>
              <a:off x="2679523" y="2926551"/>
              <a:ext cx="415443" cy="198206"/>
              <a:chOff x="3141573" y="2803158"/>
              <a:chExt cx="415443" cy="198206"/>
            </a:xfrm>
          </p:grpSpPr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8922AA57-50AE-ED3F-AA85-37639E054DDD}"/>
                  </a:ext>
                </a:extLst>
              </p:cNvPr>
              <p:cNvSpPr/>
              <p:nvPr/>
            </p:nvSpPr>
            <p:spPr>
              <a:xfrm flipV="1">
                <a:off x="3141573" y="280315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C690F227-AB8A-5643-9C28-A6100B087672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E9628DD0-A945-BDCC-2FA2-2A2217BB4BCE}"/>
                  </a:ext>
                </a:extLst>
              </p:cNvPr>
              <p:cNvSpPr/>
              <p:nvPr/>
            </p:nvSpPr>
            <p:spPr>
              <a:xfrm>
                <a:off x="3194409" y="2928212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51C5E342-E805-8218-B14C-51D64B65BBC0}"/>
                  </a:ext>
                </a:extLst>
              </p:cNvPr>
              <p:cNvGrpSpPr/>
              <p:nvPr/>
            </p:nvGrpSpPr>
            <p:grpSpPr>
              <a:xfrm>
                <a:off x="3419494" y="2901076"/>
                <a:ext cx="93720" cy="94973"/>
                <a:chOff x="1752347" y="1570252"/>
                <a:chExt cx="93720" cy="94973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6058F852-939C-7375-A878-4727AD7C110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id="{D52E00ED-1783-442D-D059-8DFD721D1DFA}"/>
                    </a:ext>
                  </a:extLst>
                </p:cNvPr>
                <p:cNvSpPr/>
                <p:nvPr/>
              </p:nvSpPr>
              <p:spPr>
                <a:xfrm>
                  <a:off x="1752347" y="1592073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C7EA4CE8-CEA9-56E9-8FE8-6C9D26882337}"/>
                </a:ext>
              </a:extLst>
            </p:cNvPr>
            <p:cNvSpPr/>
            <p:nvPr/>
          </p:nvSpPr>
          <p:spPr>
            <a:xfrm>
              <a:off x="1714641" y="2600169"/>
              <a:ext cx="1367804" cy="371631"/>
            </a:xfrm>
            <a:prstGeom prst="roundRect">
              <a:avLst/>
            </a:prstGeom>
            <a:solidFill>
              <a:srgbClr val="7F36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SRAM+TSV </a:t>
              </a:r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4646E41D-DABC-6D6C-F7F9-A0B9C5E0A44A}"/>
                </a:ext>
              </a:extLst>
            </p:cNvPr>
            <p:cNvSpPr/>
            <p:nvPr/>
          </p:nvSpPr>
          <p:spPr>
            <a:xfrm>
              <a:off x="911290" y="3092342"/>
              <a:ext cx="3552043" cy="642950"/>
            </a:xfrm>
            <a:prstGeom prst="roundRect">
              <a:avLst/>
            </a:prstGeom>
            <a:solidFill>
              <a:srgbClr val="8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grpSp>
          <p:nvGrpSpPr>
            <p:cNvPr id="732" name="Group 731">
              <a:extLst>
                <a:ext uri="{FF2B5EF4-FFF2-40B4-BE49-F238E27FC236}">
                  <a16:creationId xmlns:a16="http://schemas.microsoft.com/office/drawing/2014/main" id="{0AA58FF0-2151-D0B8-313F-D741EBB1C90E}"/>
                </a:ext>
              </a:extLst>
            </p:cNvPr>
            <p:cNvGrpSpPr/>
            <p:nvPr/>
          </p:nvGrpSpPr>
          <p:grpSpPr>
            <a:xfrm>
              <a:off x="9976982" y="2404296"/>
              <a:ext cx="614818" cy="127070"/>
              <a:chOff x="10904513" y="1410596"/>
              <a:chExt cx="614818" cy="127070"/>
            </a:xfrm>
          </p:grpSpPr>
          <p:grpSp>
            <p:nvGrpSpPr>
              <p:cNvPr id="629" name="Group 628">
                <a:extLst>
                  <a:ext uri="{FF2B5EF4-FFF2-40B4-BE49-F238E27FC236}">
                    <a16:creationId xmlns:a16="http://schemas.microsoft.com/office/drawing/2014/main" id="{D46C5D87-FE13-A5F2-37C7-4FA562F17380}"/>
                  </a:ext>
                </a:extLst>
              </p:cNvPr>
              <p:cNvGrpSpPr/>
              <p:nvPr/>
            </p:nvGrpSpPr>
            <p:grpSpPr>
              <a:xfrm>
                <a:off x="10904513" y="1413088"/>
                <a:ext cx="197081" cy="124578"/>
                <a:chOff x="11059531" y="1400869"/>
                <a:chExt cx="570927" cy="124578"/>
              </a:xfrm>
            </p:grpSpPr>
            <p:grpSp>
              <p:nvGrpSpPr>
                <p:cNvPr id="579" name="Group 578">
                  <a:extLst>
                    <a:ext uri="{FF2B5EF4-FFF2-40B4-BE49-F238E27FC236}">
                      <a16:creationId xmlns:a16="http://schemas.microsoft.com/office/drawing/2014/main" id="{EDADAAA1-23F9-82A1-A892-3EBB759B29F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059531" y="1406168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79E0D063-1FE5-1C4E-0DCE-13B070A1A6CA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602" name="Oval 601">
                      <a:extLst>
                        <a:ext uri="{FF2B5EF4-FFF2-40B4-BE49-F238E27FC236}">
                          <a16:creationId xmlns:a16="http://schemas.microsoft.com/office/drawing/2014/main" id="{137BA5F9-84C8-E92C-0B34-83457E30DA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03" name="Rectangle 602">
                      <a:extLst>
                        <a:ext uri="{FF2B5EF4-FFF2-40B4-BE49-F238E27FC236}">
                          <a16:creationId xmlns:a16="http://schemas.microsoft.com/office/drawing/2014/main" id="{74CEDB44-7C4F-B3CB-7892-CF379B5579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915A6AFB-6755-68BE-FCA2-A605F90237D1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600" name="Oval 599">
                      <a:extLst>
                        <a:ext uri="{FF2B5EF4-FFF2-40B4-BE49-F238E27FC236}">
                          <a16:creationId xmlns:a16="http://schemas.microsoft.com/office/drawing/2014/main" id="{56242A77-BA09-5F75-C8F7-259D5E747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2EF3514C-CD77-AFAB-B0C2-88E6578638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582" name="Group 581">
                    <a:extLst>
                      <a:ext uri="{FF2B5EF4-FFF2-40B4-BE49-F238E27FC236}">
                        <a16:creationId xmlns:a16="http://schemas.microsoft.com/office/drawing/2014/main" id="{48A6A47F-4999-020F-4FB3-F3FA6F437961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598" name="Oval 597">
                      <a:extLst>
                        <a:ext uri="{FF2B5EF4-FFF2-40B4-BE49-F238E27FC236}">
                          <a16:creationId xmlns:a16="http://schemas.microsoft.com/office/drawing/2014/main" id="{D816FA50-B48B-049B-C284-ECDB01CE2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D129879B-B9EC-5102-571C-E97F52A77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E83C28BD-75C0-AC84-AC27-187F9F3D0BFA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596" name="Oval 595">
                      <a:extLst>
                        <a:ext uri="{FF2B5EF4-FFF2-40B4-BE49-F238E27FC236}">
                          <a16:creationId xmlns:a16="http://schemas.microsoft.com/office/drawing/2014/main" id="{74488F4C-17BC-C1D5-0B93-FD763E2F2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597" name="Rectangle 596">
                      <a:extLst>
                        <a:ext uri="{FF2B5EF4-FFF2-40B4-BE49-F238E27FC236}">
                          <a16:creationId xmlns:a16="http://schemas.microsoft.com/office/drawing/2014/main" id="{C5451E72-F7CF-E0EF-D97A-2884413A6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584" name="Group 583">
                    <a:extLst>
                      <a:ext uri="{FF2B5EF4-FFF2-40B4-BE49-F238E27FC236}">
                        <a16:creationId xmlns:a16="http://schemas.microsoft.com/office/drawing/2014/main" id="{0F1FB849-8B8B-88CC-972D-388780F9636E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594" name="Oval 593">
                      <a:extLst>
                        <a:ext uri="{FF2B5EF4-FFF2-40B4-BE49-F238E27FC236}">
                          <a16:creationId xmlns:a16="http://schemas.microsoft.com/office/drawing/2014/main" id="{CD55F18C-160A-39AA-81A6-0BD935A8FE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BB3AB181-84F1-68F4-FD93-E48FD0D51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585" name="Group 584">
                    <a:extLst>
                      <a:ext uri="{FF2B5EF4-FFF2-40B4-BE49-F238E27FC236}">
                        <a16:creationId xmlns:a16="http://schemas.microsoft.com/office/drawing/2014/main" id="{2654241F-CE98-51D7-684A-358CB2843EF6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592" name="Oval 591">
                      <a:extLst>
                        <a:ext uri="{FF2B5EF4-FFF2-40B4-BE49-F238E27FC236}">
                          <a16:creationId xmlns:a16="http://schemas.microsoft.com/office/drawing/2014/main" id="{75A67A64-794B-E107-31DD-45A1E2DAC5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2511B64B-A43E-AF28-2A93-CFF4F0E05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586" name="Group 585">
                    <a:extLst>
                      <a:ext uri="{FF2B5EF4-FFF2-40B4-BE49-F238E27FC236}">
                        <a16:creationId xmlns:a16="http://schemas.microsoft.com/office/drawing/2014/main" id="{2D28CC7A-0786-1555-3E42-71C1C0A4DA0D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590" name="Oval 589">
                      <a:extLst>
                        <a:ext uri="{FF2B5EF4-FFF2-40B4-BE49-F238E27FC236}">
                          <a16:creationId xmlns:a16="http://schemas.microsoft.com/office/drawing/2014/main" id="{B105E413-F561-8F18-1944-03A503872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591" name="Rectangle 590">
                      <a:extLst>
                        <a:ext uri="{FF2B5EF4-FFF2-40B4-BE49-F238E27FC236}">
                          <a16:creationId xmlns:a16="http://schemas.microsoft.com/office/drawing/2014/main" id="{EBCA610C-11A3-4249-BE33-686CE552C0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587" name="Group 586">
                    <a:extLst>
                      <a:ext uri="{FF2B5EF4-FFF2-40B4-BE49-F238E27FC236}">
                        <a16:creationId xmlns:a16="http://schemas.microsoft.com/office/drawing/2014/main" id="{63AB1B79-DEE3-544D-6AFC-8DA141AA5C37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588" name="Oval 587">
                      <a:extLst>
                        <a:ext uri="{FF2B5EF4-FFF2-40B4-BE49-F238E27FC236}">
                          <a16:creationId xmlns:a16="http://schemas.microsoft.com/office/drawing/2014/main" id="{2144FB94-1899-A549-FE8E-6AD00288E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589" name="Rectangle 588">
                      <a:extLst>
                        <a:ext uri="{FF2B5EF4-FFF2-40B4-BE49-F238E27FC236}">
                          <a16:creationId xmlns:a16="http://schemas.microsoft.com/office/drawing/2014/main" id="{B25DD73B-9669-CD44-85D7-6B17728771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7C0ED235-87B9-40D7-A6AF-BDDC00D09207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flipV="1">
                  <a:off x="11059531" y="1400869"/>
                  <a:ext cx="570927" cy="64008"/>
                  <a:chOff x="1957457" y="2241511"/>
                  <a:chExt cx="1148989" cy="128816"/>
                </a:xfrm>
              </p:grpSpPr>
              <p:grpSp>
                <p:nvGrpSpPr>
                  <p:cNvPr id="605" name="Group 604">
                    <a:extLst>
                      <a:ext uri="{FF2B5EF4-FFF2-40B4-BE49-F238E27FC236}">
                        <a16:creationId xmlns:a16="http://schemas.microsoft.com/office/drawing/2014/main" id="{070C27FB-617C-606D-98DD-DAA35DD59164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24517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27" name="Oval 626">
                      <a:extLst>
                        <a:ext uri="{FF2B5EF4-FFF2-40B4-BE49-F238E27FC236}">
                          <a16:creationId xmlns:a16="http://schemas.microsoft.com/office/drawing/2014/main" id="{1D5A6670-31E3-2C1D-29ED-0FDE2869ED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609C9BF2-60A8-C19B-1DD9-2B8484315F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06" name="Group 605">
                    <a:extLst>
                      <a:ext uri="{FF2B5EF4-FFF2-40B4-BE49-F238E27FC236}">
                        <a16:creationId xmlns:a16="http://schemas.microsoft.com/office/drawing/2014/main" id="{E0689E38-B9D7-C678-51A1-3D13602112D3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246149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25" name="Oval 624">
                      <a:extLst>
                        <a:ext uri="{FF2B5EF4-FFF2-40B4-BE49-F238E27FC236}">
                          <a16:creationId xmlns:a16="http://schemas.microsoft.com/office/drawing/2014/main" id="{03945CF8-0C89-9765-2092-00D20D3B82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26" name="Rectangle 625">
                      <a:extLst>
                        <a:ext uri="{FF2B5EF4-FFF2-40B4-BE49-F238E27FC236}">
                          <a16:creationId xmlns:a16="http://schemas.microsoft.com/office/drawing/2014/main" id="{1D444BCC-389E-BE20-14A7-D9E37071EF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07" name="Group 606">
                    <a:extLst>
                      <a:ext uri="{FF2B5EF4-FFF2-40B4-BE49-F238E27FC236}">
                        <a16:creationId xmlns:a16="http://schemas.microsoft.com/office/drawing/2014/main" id="{F15D20DA-1452-E39B-78D3-0712816EFEA2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242482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23" name="Oval 622">
                      <a:extLst>
                        <a:ext uri="{FF2B5EF4-FFF2-40B4-BE49-F238E27FC236}">
                          <a16:creationId xmlns:a16="http://schemas.microsoft.com/office/drawing/2014/main" id="{33EAEB0D-76CA-3869-A651-CE47ACCF0E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24" name="Rectangle 623">
                      <a:extLst>
                        <a:ext uri="{FF2B5EF4-FFF2-40B4-BE49-F238E27FC236}">
                          <a16:creationId xmlns:a16="http://schemas.microsoft.com/office/drawing/2014/main" id="{8CFB4413-5653-0481-662E-F1CAA75B7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D0F256A6-5F3F-4916-3108-5147751852B0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243453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21" name="Oval 620">
                      <a:extLst>
                        <a:ext uri="{FF2B5EF4-FFF2-40B4-BE49-F238E27FC236}">
                          <a16:creationId xmlns:a16="http://schemas.microsoft.com/office/drawing/2014/main" id="{E86C994E-8C3C-A9CF-663B-8474F538C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22" name="Rectangle 621">
                      <a:extLst>
                        <a:ext uri="{FF2B5EF4-FFF2-40B4-BE49-F238E27FC236}">
                          <a16:creationId xmlns:a16="http://schemas.microsoft.com/office/drawing/2014/main" id="{FE5DB5AE-C4FB-7117-0CB9-801E0DFAA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69F6ACE7-EA86-52AC-E4EE-28079E79A560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24420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19" name="Oval 618">
                      <a:extLst>
                        <a:ext uri="{FF2B5EF4-FFF2-40B4-BE49-F238E27FC236}">
                          <a16:creationId xmlns:a16="http://schemas.microsoft.com/office/drawing/2014/main" id="{8EFD1365-60A9-B130-A2D9-7C2BCF411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20" name="Rectangle 619">
                      <a:extLst>
                        <a:ext uri="{FF2B5EF4-FFF2-40B4-BE49-F238E27FC236}">
                          <a16:creationId xmlns:a16="http://schemas.microsoft.com/office/drawing/2014/main" id="{90EB350D-9092-322C-5C46-8CDB74B7C8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10" name="Group 609">
                    <a:extLst>
                      <a:ext uri="{FF2B5EF4-FFF2-40B4-BE49-F238E27FC236}">
                        <a16:creationId xmlns:a16="http://schemas.microsoft.com/office/drawing/2014/main" id="{0206CFE2-6A36-03D0-8CB3-49BF512B0E4F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24517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17" name="Oval 616">
                      <a:extLst>
                        <a:ext uri="{FF2B5EF4-FFF2-40B4-BE49-F238E27FC236}">
                          <a16:creationId xmlns:a16="http://schemas.microsoft.com/office/drawing/2014/main" id="{8825B541-900B-B75C-B35B-932723BB3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880F2869-790B-5FC6-B288-3C43B3E78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11" name="Group 610">
                    <a:extLst>
                      <a:ext uri="{FF2B5EF4-FFF2-40B4-BE49-F238E27FC236}">
                        <a16:creationId xmlns:a16="http://schemas.microsoft.com/office/drawing/2014/main" id="{9AC2947F-7EC2-AC93-910A-B7104E801BF2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24151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15" name="Oval 614">
                      <a:extLst>
                        <a:ext uri="{FF2B5EF4-FFF2-40B4-BE49-F238E27FC236}">
                          <a16:creationId xmlns:a16="http://schemas.microsoft.com/office/drawing/2014/main" id="{85DE9ACB-28E2-0C7E-123B-A348D915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5B7C27DF-64BC-AD82-9DFE-7F8DC35039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12" name="Group 611">
                    <a:extLst>
                      <a:ext uri="{FF2B5EF4-FFF2-40B4-BE49-F238E27FC236}">
                        <a16:creationId xmlns:a16="http://schemas.microsoft.com/office/drawing/2014/main" id="{CF9FE95B-A84E-1B3F-3E6A-FE8C63482A15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242482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13" name="Oval 612">
                      <a:extLst>
                        <a:ext uri="{FF2B5EF4-FFF2-40B4-BE49-F238E27FC236}">
                          <a16:creationId xmlns:a16="http://schemas.microsoft.com/office/drawing/2014/main" id="{8BAC43CC-848D-F840-C7BE-72949E2F2E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14" name="Rectangle 613">
                      <a:extLst>
                        <a:ext uri="{FF2B5EF4-FFF2-40B4-BE49-F238E27FC236}">
                          <a16:creationId xmlns:a16="http://schemas.microsoft.com/office/drawing/2014/main" id="{DCCAF4C8-2437-88C3-21DB-AFA8536939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</p:grpSp>
          <p:grpSp>
            <p:nvGrpSpPr>
              <p:cNvPr id="630" name="Group 629">
                <a:extLst>
                  <a:ext uri="{FF2B5EF4-FFF2-40B4-BE49-F238E27FC236}">
                    <a16:creationId xmlns:a16="http://schemas.microsoft.com/office/drawing/2014/main" id="{32F8F904-1D78-2B06-1FB8-5658742EFD44}"/>
                  </a:ext>
                </a:extLst>
              </p:cNvPr>
              <p:cNvGrpSpPr/>
              <p:nvPr/>
            </p:nvGrpSpPr>
            <p:grpSpPr>
              <a:xfrm>
                <a:off x="11116301" y="1412955"/>
                <a:ext cx="197081" cy="124578"/>
                <a:chOff x="11059531" y="1400869"/>
                <a:chExt cx="570927" cy="124578"/>
              </a:xfrm>
            </p:grpSpPr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670429E2-9A6C-0DBB-1774-F37893B34A5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059531" y="1406168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657" name="Group 656">
                    <a:extLst>
                      <a:ext uri="{FF2B5EF4-FFF2-40B4-BE49-F238E27FC236}">
                        <a16:creationId xmlns:a16="http://schemas.microsoft.com/office/drawing/2014/main" id="{AF8916CB-8B95-F9AA-FC67-02ED45CD6C16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679" name="Oval 678">
                      <a:extLst>
                        <a:ext uri="{FF2B5EF4-FFF2-40B4-BE49-F238E27FC236}">
                          <a16:creationId xmlns:a16="http://schemas.microsoft.com/office/drawing/2014/main" id="{2E389C59-5D9F-0F45-796A-844C2DBC5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2C2810B3-3F11-131E-F110-F806D98806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58" name="Group 657">
                    <a:extLst>
                      <a:ext uri="{FF2B5EF4-FFF2-40B4-BE49-F238E27FC236}">
                        <a16:creationId xmlns:a16="http://schemas.microsoft.com/office/drawing/2014/main" id="{80EA1C73-ECF2-0AF8-955C-465AE2195D1E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677" name="Oval 676">
                      <a:extLst>
                        <a:ext uri="{FF2B5EF4-FFF2-40B4-BE49-F238E27FC236}">
                          <a16:creationId xmlns:a16="http://schemas.microsoft.com/office/drawing/2014/main" id="{1193A975-6B4B-F6C3-70B3-9174DF7254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E4B4D11E-0259-7FF2-0A99-9806B907BA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D37C6B1A-80B2-F326-1877-E195C54A07BA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675" name="Oval 674">
                      <a:extLst>
                        <a:ext uri="{FF2B5EF4-FFF2-40B4-BE49-F238E27FC236}">
                          <a16:creationId xmlns:a16="http://schemas.microsoft.com/office/drawing/2014/main" id="{18D0AE7F-2489-8460-A018-8DFD29C11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76" name="Rectangle 675">
                      <a:extLst>
                        <a:ext uri="{FF2B5EF4-FFF2-40B4-BE49-F238E27FC236}">
                          <a16:creationId xmlns:a16="http://schemas.microsoft.com/office/drawing/2014/main" id="{E504560D-85CB-BAFE-1890-C5D129E1D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BF282039-A4DE-D978-24B4-85A626399560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673" name="Oval 672">
                      <a:extLst>
                        <a:ext uri="{FF2B5EF4-FFF2-40B4-BE49-F238E27FC236}">
                          <a16:creationId xmlns:a16="http://schemas.microsoft.com/office/drawing/2014/main" id="{B6318AF7-8F71-3D97-20E4-E34FC9B20A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74" name="Rectangle 673">
                      <a:extLst>
                        <a:ext uri="{FF2B5EF4-FFF2-40B4-BE49-F238E27FC236}">
                          <a16:creationId xmlns:a16="http://schemas.microsoft.com/office/drawing/2014/main" id="{3317A13F-89EA-6359-7125-1631CCF015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61" name="Group 660">
                    <a:extLst>
                      <a:ext uri="{FF2B5EF4-FFF2-40B4-BE49-F238E27FC236}">
                        <a16:creationId xmlns:a16="http://schemas.microsoft.com/office/drawing/2014/main" id="{5A162925-834F-A572-1A7F-61BCD3942747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671" name="Oval 670">
                      <a:extLst>
                        <a:ext uri="{FF2B5EF4-FFF2-40B4-BE49-F238E27FC236}">
                          <a16:creationId xmlns:a16="http://schemas.microsoft.com/office/drawing/2014/main" id="{8E21F2C7-6B0D-7D9F-D8F9-9D32DB64A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72" name="Rectangle 671">
                      <a:extLst>
                        <a:ext uri="{FF2B5EF4-FFF2-40B4-BE49-F238E27FC236}">
                          <a16:creationId xmlns:a16="http://schemas.microsoft.com/office/drawing/2014/main" id="{EF1D35C9-4395-7688-CE5D-A231303FB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62" name="Group 661">
                    <a:extLst>
                      <a:ext uri="{FF2B5EF4-FFF2-40B4-BE49-F238E27FC236}">
                        <a16:creationId xmlns:a16="http://schemas.microsoft.com/office/drawing/2014/main" id="{201064A5-9B5B-BE27-361A-F9A21ED5E1B5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669" name="Oval 668">
                      <a:extLst>
                        <a:ext uri="{FF2B5EF4-FFF2-40B4-BE49-F238E27FC236}">
                          <a16:creationId xmlns:a16="http://schemas.microsoft.com/office/drawing/2014/main" id="{CB56DAAB-8683-33C0-4EB0-F62230745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4E5E1B3A-EB16-31D5-EC83-C84A7A68B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63" name="Group 662">
                    <a:extLst>
                      <a:ext uri="{FF2B5EF4-FFF2-40B4-BE49-F238E27FC236}">
                        <a16:creationId xmlns:a16="http://schemas.microsoft.com/office/drawing/2014/main" id="{3CCD2A7E-95D8-7480-BF4B-72C33EDFF61C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667" name="Oval 666">
                      <a:extLst>
                        <a:ext uri="{FF2B5EF4-FFF2-40B4-BE49-F238E27FC236}">
                          <a16:creationId xmlns:a16="http://schemas.microsoft.com/office/drawing/2014/main" id="{A330765C-C4B7-278D-29F3-23C99A24F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6D29FDB0-0D7E-334B-3849-2BB8FBE4C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64" name="Group 663">
                    <a:extLst>
                      <a:ext uri="{FF2B5EF4-FFF2-40B4-BE49-F238E27FC236}">
                        <a16:creationId xmlns:a16="http://schemas.microsoft.com/office/drawing/2014/main" id="{C9841EB2-B292-3023-5351-DB38090D413D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665" name="Oval 664">
                      <a:extLst>
                        <a:ext uri="{FF2B5EF4-FFF2-40B4-BE49-F238E27FC236}">
                          <a16:creationId xmlns:a16="http://schemas.microsoft.com/office/drawing/2014/main" id="{38D93249-CB3E-6E4E-9D22-1A395F283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66" name="Rectangle 665">
                      <a:extLst>
                        <a:ext uri="{FF2B5EF4-FFF2-40B4-BE49-F238E27FC236}">
                          <a16:creationId xmlns:a16="http://schemas.microsoft.com/office/drawing/2014/main" id="{C32C3F44-D10C-8FA5-A95C-D60B501C3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  <p:grpSp>
              <p:nvGrpSpPr>
                <p:cNvPr id="632" name="Group 631">
                  <a:extLst>
                    <a:ext uri="{FF2B5EF4-FFF2-40B4-BE49-F238E27FC236}">
                      <a16:creationId xmlns:a16="http://schemas.microsoft.com/office/drawing/2014/main" id="{E8CC5D4E-38ED-5FFA-CAF3-6E6046D46CEC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flipV="1">
                  <a:off x="11059531" y="1400869"/>
                  <a:ext cx="570927" cy="64008"/>
                  <a:chOff x="1957457" y="2241511"/>
                  <a:chExt cx="1148989" cy="128816"/>
                </a:xfrm>
              </p:grpSpPr>
              <p:grpSp>
                <p:nvGrpSpPr>
                  <p:cNvPr id="633" name="Group 632">
                    <a:extLst>
                      <a:ext uri="{FF2B5EF4-FFF2-40B4-BE49-F238E27FC236}">
                        <a16:creationId xmlns:a16="http://schemas.microsoft.com/office/drawing/2014/main" id="{87C41F1D-819A-CC67-BCEA-885B962B6016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24517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55" name="Oval 654">
                      <a:extLst>
                        <a:ext uri="{FF2B5EF4-FFF2-40B4-BE49-F238E27FC236}">
                          <a16:creationId xmlns:a16="http://schemas.microsoft.com/office/drawing/2014/main" id="{DC497ACD-85DD-9CB8-2C6B-EDF44B586F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56" name="Rectangle 655">
                      <a:extLst>
                        <a:ext uri="{FF2B5EF4-FFF2-40B4-BE49-F238E27FC236}">
                          <a16:creationId xmlns:a16="http://schemas.microsoft.com/office/drawing/2014/main" id="{1F15A98D-0503-12A1-58C6-CCFB908349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34" name="Group 633">
                    <a:extLst>
                      <a:ext uri="{FF2B5EF4-FFF2-40B4-BE49-F238E27FC236}">
                        <a16:creationId xmlns:a16="http://schemas.microsoft.com/office/drawing/2014/main" id="{01659213-BEC1-094F-A724-2E76D15431C8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246149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53" name="Oval 652">
                      <a:extLst>
                        <a:ext uri="{FF2B5EF4-FFF2-40B4-BE49-F238E27FC236}">
                          <a16:creationId xmlns:a16="http://schemas.microsoft.com/office/drawing/2014/main" id="{7DFEB395-7CE9-D938-5AC6-76D1071671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54" name="Rectangle 653">
                      <a:extLst>
                        <a:ext uri="{FF2B5EF4-FFF2-40B4-BE49-F238E27FC236}">
                          <a16:creationId xmlns:a16="http://schemas.microsoft.com/office/drawing/2014/main" id="{7F47D76D-12C0-29C6-1FFC-D03197F6E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35" name="Group 634">
                    <a:extLst>
                      <a:ext uri="{FF2B5EF4-FFF2-40B4-BE49-F238E27FC236}">
                        <a16:creationId xmlns:a16="http://schemas.microsoft.com/office/drawing/2014/main" id="{98ABEA95-AC6A-E67F-B1F1-644F1408056E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242482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51" name="Oval 650">
                      <a:extLst>
                        <a:ext uri="{FF2B5EF4-FFF2-40B4-BE49-F238E27FC236}">
                          <a16:creationId xmlns:a16="http://schemas.microsoft.com/office/drawing/2014/main" id="{DA1E3E5C-6F20-C0C8-9784-C4AB69FDD3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07D383B6-A777-FCD8-F078-A988721DC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36" name="Group 635">
                    <a:extLst>
                      <a:ext uri="{FF2B5EF4-FFF2-40B4-BE49-F238E27FC236}">
                        <a16:creationId xmlns:a16="http://schemas.microsoft.com/office/drawing/2014/main" id="{84564D2D-8A90-B4FB-CBEB-D5EB7FCA1E34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243453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49" name="Oval 648">
                      <a:extLst>
                        <a:ext uri="{FF2B5EF4-FFF2-40B4-BE49-F238E27FC236}">
                          <a16:creationId xmlns:a16="http://schemas.microsoft.com/office/drawing/2014/main" id="{89FB0D6D-1703-62D3-ADE7-06F8A5776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97795A05-A487-2CF9-5218-64ABE38DC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37" name="Group 636">
                    <a:extLst>
                      <a:ext uri="{FF2B5EF4-FFF2-40B4-BE49-F238E27FC236}">
                        <a16:creationId xmlns:a16="http://schemas.microsoft.com/office/drawing/2014/main" id="{33CB062C-F028-72D1-297E-4EF9333FB045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24420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47" name="Oval 646">
                      <a:extLst>
                        <a:ext uri="{FF2B5EF4-FFF2-40B4-BE49-F238E27FC236}">
                          <a16:creationId xmlns:a16="http://schemas.microsoft.com/office/drawing/2014/main" id="{77A520F8-C34B-23AD-E8E8-DE3990BC1F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48" name="Rectangle 647">
                      <a:extLst>
                        <a:ext uri="{FF2B5EF4-FFF2-40B4-BE49-F238E27FC236}">
                          <a16:creationId xmlns:a16="http://schemas.microsoft.com/office/drawing/2014/main" id="{95148D8D-8AF1-6501-1AA6-20C9418E6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38" name="Group 637">
                    <a:extLst>
                      <a:ext uri="{FF2B5EF4-FFF2-40B4-BE49-F238E27FC236}">
                        <a16:creationId xmlns:a16="http://schemas.microsoft.com/office/drawing/2014/main" id="{2F80401D-1A47-8938-EF2C-87718177DFF9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24517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45" name="Oval 644">
                      <a:extLst>
                        <a:ext uri="{FF2B5EF4-FFF2-40B4-BE49-F238E27FC236}">
                          <a16:creationId xmlns:a16="http://schemas.microsoft.com/office/drawing/2014/main" id="{27B06755-142E-93FF-0A2C-E6F00AB809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C456DFC6-16F5-233A-41B1-49332F5049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39" name="Group 638">
                    <a:extLst>
                      <a:ext uri="{FF2B5EF4-FFF2-40B4-BE49-F238E27FC236}">
                        <a16:creationId xmlns:a16="http://schemas.microsoft.com/office/drawing/2014/main" id="{EDAE173A-6DB0-42E6-A2EA-DBC8F3CF7DC1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24151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43" name="Oval 642">
                      <a:extLst>
                        <a:ext uri="{FF2B5EF4-FFF2-40B4-BE49-F238E27FC236}">
                          <a16:creationId xmlns:a16="http://schemas.microsoft.com/office/drawing/2014/main" id="{FD1B503C-FBA3-C17C-15E6-07A9EC16CA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E39B0138-C481-59F7-68DE-49C6AB17D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40" name="Group 639">
                    <a:extLst>
                      <a:ext uri="{FF2B5EF4-FFF2-40B4-BE49-F238E27FC236}">
                        <a16:creationId xmlns:a16="http://schemas.microsoft.com/office/drawing/2014/main" id="{4BEDA7C6-2080-CB8A-3EF0-B7122F631BA4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242482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41" name="Oval 640">
                      <a:extLst>
                        <a:ext uri="{FF2B5EF4-FFF2-40B4-BE49-F238E27FC236}">
                          <a16:creationId xmlns:a16="http://schemas.microsoft.com/office/drawing/2014/main" id="{92296D58-8D8D-3D1C-22AD-AE6BD62E4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42" name="Rectangle 641">
                      <a:extLst>
                        <a:ext uri="{FF2B5EF4-FFF2-40B4-BE49-F238E27FC236}">
                          <a16:creationId xmlns:a16="http://schemas.microsoft.com/office/drawing/2014/main" id="{1C1D226B-43DE-1FB9-C83D-FB39A0FB2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</p:grpSp>
          <p:grpSp>
            <p:nvGrpSpPr>
              <p:cNvPr id="681" name="Group 680">
                <a:extLst>
                  <a:ext uri="{FF2B5EF4-FFF2-40B4-BE49-F238E27FC236}">
                    <a16:creationId xmlns:a16="http://schemas.microsoft.com/office/drawing/2014/main" id="{CCB16E1D-7A2A-EEF0-6F2D-4330CD50747F}"/>
                  </a:ext>
                </a:extLst>
              </p:cNvPr>
              <p:cNvGrpSpPr/>
              <p:nvPr/>
            </p:nvGrpSpPr>
            <p:grpSpPr>
              <a:xfrm>
                <a:off x="11322250" y="1410596"/>
                <a:ext cx="197081" cy="124578"/>
                <a:chOff x="11059531" y="1400869"/>
                <a:chExt cx="570927" cy="124578"/>
              </a:xfrm>
            </p:grpSpPr>
            <p:grpSp>
              <p:nvGrpSpPr>
                <p:cNvPr id="682" name="Group 681">
                  <a:extLst>
                    <a:ext uri="{FF2B5EF4-FFF2-40B4-BE49-F238E27FC236}">
                      <a16:creationId xmlns:a16="http://schemas.microsoft.com/office/drawing/2014/main" id="{6D219E53-6F43-5F55-F3DF-F945EABC3D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059531" y="1406168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708" name="Group 707">
                    <a:extLst>
                      <a:ext uri="{FF2B5EF4-FFF2-40B4-BE49-F238E27FC236}">
                        <a16:creationId xmlns:a16="http://schemas.microsoft.com/office/drawing/2014/main" id="{E98080CF-7037-EE85-E7EB-D6CDC9447C74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730" name="Oval 729">
                      <a:extLst>
                        <a:ext uri="{FF2B5EF4-FFF2-40B4-BE49-F238E27FC236}">
                          <a16:creationId xmlns:a16="http://schemas.microsoft.com/office/drawing/2014/main" id="{018E7473-3595-941E-E229-637B0195D4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A29CE111-5EA9-C4F6-F1E0-523D87440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709" name="Group 708">
                    <a:extLst>
                      <a:ext uri="{FF2B5EF4-FFF2-40B4-BE49-F238E27FC236}">
                        <a16:creationId xmlns:a16="http://schemas.microsoft.com/office/drawing/2014/main" id="{ACC7BB37-F7A9-BC3F-9C3C-66271F533AAB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728" name="Oval 727">
                      <a:extLst>
                        <a:ext uri="{FF2B5EF4-FFF2-40B4-BE49-F238E27FC236}">
                          <a16:creationId xmlns:a16="http://schemas.microsoft.com/office/drawing/2014/main" id="{838B9CBC-2B1A-23CB-D57D-9C024CA488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7D1240BA-5047-5658-E74F-02764ED339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7829642-93E9-3A45-83B4-25425BA247C4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726" name="Oval 725">
                      <a:extLst>
                        <a:ext uri="{FF2B5EF4-FFF2-40B4-BE49-F238E27FC236}">
                          <a16:creationId xmlns:a16="http://schemas.microsoft.com/office/drawing/2014/main" id="{FFE714A8-789C-B298-38B3-C998705A05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27" name="Rectangle 726">
                      <a:extLst>
                        <a:ext uri="{FF2B5EF4-FFF2-40B4-BE49-F238E27FC236}">
                          <a16:creationId xmlns:a16="http://schemas.microsoft.com/office/drawing/2014/main" id="{2A6EACAD-ADAF-1108-07EC-75C86E9EAB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3B7B3355-BC78-79D2-9509-1E5BE0689244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724" name="Oval 723">
                      <a:extLst>
                        <a:ext uri="{FF2B5EF4-FFF2-40B4-BE49-F238E27FC236}">
                          <a16:creationId xmlns:a16="http://schemas.microsoft.com/office/drawing/2014/main" id="{E1B66326-F23C-4400-0986-63ADE80BC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25" name="Rectangle 724">
                      <a:extLst>
                        <a:ext uri="{FF2B5EF4-FFF2-40B4-BE49-F238E27FC236}">
                          <a16:creationId xmlns:a16="http://schemas.microsoft.com/office/drawing/2014/main" id="{F5233F50-CFCE-10A5-B712-B18FD2AFB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712" name="Group 711">
                    <a:extLst>
                      <a:ext uri="{FF2B5EF4-FFF2-40B4-BE49-F238E27FC236}">
                        <a16:creationId xmlns:a16="http://schemas.microsoft.com/office/drawing/2014/main" id="{F4678099-C761-8821-EDDA-1DDFDC3E9E3B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722" name="Oval 721">
                      <a:extLst>
                        <a:ext uri="{FF2B5EF4-FFF2-40B4-BE49-F238E27FC236}">
                          <a16:creationId xmlns:a16="http://schemas.microsoft.com/office/drawing/2014/main" id="{4B27E88A-CE39-DABE-26BF-06A423A2F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23" name="Rectangle 722">
                      <a:extLst>
                        <a:ext uri="{FF2B5EF4-FFF2-40B4-BE49-F238E27FC236}">
                          <a16:creationId xmlns:a16="http://schemas.microsoft.com/office/drawing/2014/main" id="{049A041D-E56E-31B5-AE25-F4F29FD62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713" name="Group 712">
                    <a:extLst>
                      <a:ext uri="{FF2B5EF4-FFF2-40B4-BE49-F238E27FC236}">
                        <a16:creationId xmlns:a16="http://schemas.microsoft.com/office/drawing/2014/main" id="{3353BFCF-9E73-073D-9FE3-933987C262F7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720" name="Oval 719">
                      <a:extLst>
                        <a:ext uri="{FF2B5EF4-FFF2-40B4-BE49-F238E27FC236}">
                          <a16:creationId xmlns:a16="http://schemas.microsoft.com/office/drawing/2014/main" id="{3203550C-8DE4-2BBF-62D0-E1DD7D8CE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ABECCD8A-F164-E630-B907-7C98974787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714" name="Group 713">
                    <a:extLst>
                      <a:ext uri="{FF2B5EF4-FFF2-40B4-BE49-F238E27FC236}">
                        <a16:creationId xmlns:a16="http://schemas.microsoft.com/office/drawing/2014/main" id="{DFA28590-50D4-35AD-B65A-7A2EE768017E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718" name="Oval 717">
                      <a:extLst>
                        <a:ext uri="{FF2B5EF4-FFF2-40B4-BE49-F238E27FC236}">
                          <a16:creationId xmlns:a16="http://schemas.microsoft.com/office/drawing/2014/main" id="{F362A4CE-47AF-366A-D234-A18F5938B7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EB8BFE6D-40D7-8A65-1FAD-4A80BA1E6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715" name="Group 714">
                    <a:extLst>
                      <a:ext uri="{FF2B5EF4-FFF2-40B4-BE49-F238E27FC236}">
                        <a16:creationId xmlns:a16="http://schemas.microsoft.com/office/drawing/2014/main" id="{5A9A991F-28F5-82B6-2B0B-424AD532CF6D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716" name="Oval 715">
                      <a:extLst>
                        <a:ext uri="{FF2B5EF4-FFF2-40B4-BE49-F238E27FC236}">
                          <a16:creationId xmlns:a16="http://schemas.microsoft.com/office/drawing/2014/main" id="{2A1622C7-F85E-CAC6-9A09-4E1DB62212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17" name="Rectangle 716">
                      <a:extLst>
                        <a:ext uri="{FF2B5EF4-FFF2-40B4-BE49-F238E27FC236}">
                          <a16:creationId xmlns:a16="http://schemas.microsoft.com/office/drawing/2014/main" id="{2C6251AD-1174-4FED-3D6A-A3A5852245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F6BC3C93-BF33-C1CB-BD67-B567A48F55A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flipV="1">
                  <a:off x="11059531" y="1400869"/>
                  <a:ext cx="570927" cy="64008"/>
                  <a:chOff x="1957457" y="2241511"/>
                  <a:chExt cx="1148989" cy="128816"/>
                </a:xfrm>
              </p:grpSpPr>
              <p:grpSp>
                <p:nvGrpSpPr>
                  <p:cNvPr id="684" name="Group 683">
                    <a:extLst>
                      <a:ext uri="{FF2B5EF4-FFF2-40B4-BE49-F238E27FC236}">
                        <a16:creationId xmlns:a16="http://schemas.microsoft.com/office/drawing/2014/main" id="{6D3134D8-C26C-E8B4-FEDB-E3C3EF9E9807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24517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706" name="Oval 705">
                      <a:extLst>
                        <a:ext uri="{FF2B5EF4-FFF2-40B4-BE49-F238E27FC236}">
                          <a16:creationId xmlns:a16="http://schemas.microsoft.com/office/drawing/2014/main" id="{46A4F69F-3CE9-6477-7C83-85EA6B9089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07" name="Rectangle 706">
                      <a:extLst>
                        <a:ext uri="{FF2B5EF4-FFF2-40B4-BE49-F238E27FC236}">
                          <a16:creationId xmlns:a16="http://schemas.microsoft.com/office/drawing/2014/main" id="{5B6947E0-4E01-7BEA-2379-B6384BD56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85" name="Group 684">
                    <a:extLst>
                      <a:ext uri="{FF2B5EF4-FFF2-40B4-BE49-F238E27FC236}">
                        <a16:creationId xmlns:a16="http://schemas.microsoft.com/office/drawing/2014/main" id="{43C40D0A-6D3E-E445-BB79-92F2DB0E5FB8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246149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704" name="Oval 703">
                      <a:extLst>
                        <a:ext uri="{FF2B5EF4-FFF2-40B4-BE49-F238E27FC236}">
                          <a16:creationId xmlns:a16="http://schemas.microsoft.com/office/drawing/2014/main" id="{6119493B-CC54-6FEF-2F74-16AA67BBF2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05" name="Rectangle 704">
                      <a:extLst>
                        <a:ext uri="{FF2B5EF4-FFF2-40B4-BE49-F238E27FC236}">
                          <a16:creationId xmlns:a16="http://schemas.microsoft.com/office/drawing/2014/main" id="{EFC5445C-869A-1480-0605-CBDBAD409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86" name="Group 685">
                    <a:extLst>
                      <a:ext uri="{FF2B5EF4-FFF2-40B4-BE49-F238E27FC236}">
                        <a16:creationId xmlns:a16="http://schemas.microsoft.com/office/drawing/2014/main" id="{34747B69-0F15-1213-0ED7-0EFCA426DF0B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242482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702" name="Oval 701">
                      <a:extLst>
                        <a:ext uri="{FF2B5EF4-FFF2-40B4-BE49-F238E27FC236}">
                          <a16:creationId xmlns:a16="http://schemas.microsoft.com/office/drawing/2014/main" id="{A1E2F017-DACA-CE7F-B8BE-F623E57BD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4A55E450-7F92-3371-136B-9B004B7AD0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87" name="Group 686">
                    <a:extLst>
                      <a:ext uri="{FF2B5EF4-FFF2-40B4-BE49-F238E27FC236}">
                        <a16:creationId xmlns:a16="http://schemas.microsoft.com/office/drawing/2014/main" id="{343E9355-80ED-24B8-F981-CB8460BFFD8E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243453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700" name="Oval 699">
                      <a:extLst>
                        <a:ext uri="{FF2B5EF4-FFF2-40B4-BE49-F238E27FC236}">
                          <a16:creationId xmlns:a16="http://schemas.microsoft.com/office/drawing/2014/main" id="{D05AB657-E3E4-A81B-159D-DE72002E10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682972A0-28EF-96D9-9783-CBA1DB4FE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88" name="Group 687">
                    <a:extLst>
                      <a:ext uri="{FF2B5EF4-FFF2-40B4-BE49-F238E27FC236}">
                        <a16:creationId xmlns:a16="http://schemas.microsoft.com/office/drawing/2014/main" id="{F87F534D-DACC-F46D-82E0-BB7A36AC3569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24420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98" name="Oval 697">
                      <a:extLst>
                        <a:ext uri="{FF2B5EF4-FFF2-40B4-BE49-F238E27FC236}">
                          <a16:creationId xmlns:a16="http://schemas.microsoft.com/office/drawing/2014/main" id="{829C6C92-6C0E-5BF8-C920-D29A27887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99" name="Rectangle 698">
                      <a:extLst>
                        <a:ext uri="{FF2B5EF4-FFF2-40B4-BE49-F238E27FC236}">
                          <a16:creationId xmlns:a16="http://schemas.microsoft.com/office/drawing/2014/main" id="{40C79FE4-0B57-FBAF-1EDB-7611694AA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89" name="Group 688">
                    <a:extLst>
                      <a:ext uri="{FF2B5EF4-FFF2-40B4-BE49-F238E27FC236}">
                        <a16:creationId xmlns:a16="http://schemas.microsoft.com/office/drawing/2014/main" id="{DB494332-650B-6EEC-23F9-6E1DBB76E89A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24517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96" name="Oval 695">
                      <a:extLst>
                        <a:ext uri="{FF2B5EF4-FFF2-40B4-BE49-F238E27FC236}">
                          <a16:creationId xmlns:a16="http://schemas.microsoft.com/office/drawing/2014/main" id="{2C7F77AE-BC76-2658-9B9C-1A29BE699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D9109681-3617-6136-CE9D-EEC9D35916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90" name="Group 689">
                    <a:extLst>
                      <a:ext uri="{FF2B5EF4-FFF2-40B4-BE49-F238E27FC236}">
                        <a16:creationId xmlns:a16="http://schemas.microsoft.com/office/drawing/2014/main" id="{14FC713B-021C-9E1E-C4A6-B094A5FB6C1C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24151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94" name="Oval 693">
                      <a:extLst>
                        <a:ext uri="{FF2B5EF4-FFF2-40B4-BE49-F238E27FC236}">
                          <a16:creationId xmlns:a16="http://schemas.microsoft.com/office/drawing/2014/main" id="{A0022089-B2C3-831A-B5EA-DC9874525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9B94CFA3-C39D-57D9-973B-5BAEBCFFFA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691" name="Group 690">
                    <a:extLst>
                      <a:ext uri="{FF2B5EF4-FFF2-40B4-BE49-F238E27FC236}">
                        <a16:creationId xmlns:a16="http://schemas.microsoft.com/office/drawing/2014/main" id="{31C16503-37C9-F0CC-6853-F239A1F0764F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242482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692" name="Oval 691">
                      <a:extLst>
                        <a:ext uri="{FF2B5EF4-FFF2-40B4-BE49-F238E27FC236}">
                          <a16:creationId xmlns:a16="http://schemas.microsoft.com/office/drawing/2014/main" id="{CE5DF159-2CCD-29BE-ED8F-B90D79CCD4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693" name="Rectangle 692">
                      <a:extLst>
                        <a:ext uri="{FF2B5EF4-FFF2-40B4-BE49-F238E27FC236}">
                          <a16:creationId xmlns:a16="http://schemas.microsoft.com/office/drawing/2014/main" id="{3B6A7910-7EF5-F8BB-3227-C0A56DAD6A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</p:grpSp>
        </p:grpSp>
        <p:sp>
          <p:nvSpPr>
            <p:cNvPr id="733" name="TextBox 732">
              <a:extLst>
                <a:ext uri="{FF2B5EF4-FFF2-40B4-BE49-F238E27FC236}">
                  <a16:creationId xmlns:a16="http://schemas.microsoft.com/office/drawing/2014/main" id="{7BC8B10B-068E-98C1-81B0-E5421DFBD8D3}"/>
                </a:ext>
              </a:extLst>
            </p:cNvPr>
            <p:cNvSpPr txBox="1"/>
            <p:nvPr/>
          </p:nvSpPr>
          <p:spPr>
            <a:xfrm>
              <a:off x="-417086" y="1759429"/>
              <a:ext cx="840900" cy="376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Top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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D9B72C07-02EA-10D4-3CFB-89C569499DAE}"/>
                </a:ext>
              </a:extLst>
            </p:cNvPr>
            <p:cNvSpPr txBox="1"/>
            <p:nvPr/>
          </p:nvSpPr>
          <p:spPr>
            <a:xfrm>
              <a:off x="-418647" y="2615617"/>
              <a:ext cx="948136" cy="376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Base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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35" name="Rounded Rectangle 734">
            <a:extLst>
              <a:ext uri="{FF2B5EF4-FFF2-40B4-BE49-F238E27FC236}">
                <a16:creationId xmlns:a16="http://schemas.microsoft.com/office/drawing/2014/main" id="{FB7EF10A-B26D-46AF-2701-F1F9E55641FC}"/>
              </a:ext>
            </a:extLst>
          </p:cNvPr>
          <p:cNvSpPr/>
          <p:nvPr/>
        </p:nvSpPr>
        <p:spPr>
          <a:xfrm>
            <a:off x="6237355" y="5802070"/>
            <a:ext cx="5451592" cy="220397"/>
          </a:xfrm>
          <a:prstGeom prst="roundRect">
            <a:avLst/>
          </a:prstGeom>
          <a:solidFill>
            <a:srgbClr val="005CE7">
              <a:alpha val="2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logic technologies;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including single layer and heterogeneously stacked (HBI)</a:t>
            </a:r>
          </a:p>
        </p:txBody>
      </p:sp>
      <p:sp>
        <p:nvSpPr>
          <p:cNvPr id="737" name="Rounded Rectangle 736">
            <a:extLst>
              <a:ext uri="{FF2B5EF4-FFF2-40B4-BE49-F238E27FC236}">
                <a16:creationId xmlns:a16="http://schemas.microsoft.com/office/drawing/2014/main" id="{3DB5107A-6DAB-03A9-B4F2-ECE1171BA79B}"/>
              </a:ext>
            </a:extLst>
          </p:cNvPr>
          <p:cNvSpPr/>
          <p:nvPr/>
        </p:nvSpPr>
        <p:spPr>
          <a:xfrm>
            <a:off x="6237355" y="6074321"/>
            <a:ext cx="5451592" cy="220397"/>
          </a:xfrm>
          <a:prstGeom prst="roundRect">
            <a:avLst/>
          </a:prstGeom>
          <a:gradFill>
            <a:gsLst>
              <a:gs pos="0">
                <a:srgbClr val="7F360D">
                  <a:alpha val="29804"/>
                </a:srgbClr>
              </a:gs>
              <a:gs pos="58000">
                <a:srgbClr val="7030A0">
                  <a:alpha val="29804"/>
                </a:srgbClr>
              </a:gs>
              <a:gs pos="100000">
                <a:srgbClr val="7030A0">
                  <a:alpha val="29804"/>
                </a:srgbClr>
              </a:gs>
              <a:gs pos="44000">
                <a:srgbClr val="7F360D">
                  <a:alpha val="29804"/>
                </a:srgbClr>
              </a:gs>
            </a:gsLst>
            <a:lin ang="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Mainstream matured technologies;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bridge, and/or passives with TSV</a:t>
            </a:r>
          </a:p>
        </p:txBody>
      </p:sp>
      <p:sp>
        <p:nvSpPr>
          <p:cNvPr id="738" name="Rounded Rectangle 737">
            <a:extLst>
              <a:ext uri="{FF2B5EF4-FFF2-40B4-BE49-F238E27FC236}">
                <a16:creationId xmlns:a16="http://schemas.microsoft.com/office/drawing/2014/main" id="{B6989DB1-C182-A30A-53DE-E264979F1868}"/>
              </a:ext>
            </a:extLst>
          </p:cNvPr>
          <p:cNvSpPr/>
          <p:nvPr/>
        </p:nvSpPr>
        <p:spPr>
          <a:xfrm>
            <a:off x="6237355" y="6359671"/>
            <a:ext cx="5451592" cy="220397"/>
          </a:xfrm>
          <a:prstGeom prst="roundRect">
            <a:avLst/>
          </a:prstGeom>
          <a:solidFill>
            <a:srgbClr val="00B050">
              <a:alpha val="7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Mainstream matured technologies;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TSV, cubing using hybrid bond integration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0A966250-B0DD-17A3-668A-C6C4661056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2242984"/>
                  </p:ext>
                </p:extLst>
              </p:nvPr>
            </p:nvGraphicFramePr>
            <p:xfrm>
              <a:off x="6464200" y="1295400"/>
              <a:ext cx="868500" cy="488531"/>
            </p:xfrm>
            <a:graphic>
              <a:graphicData uri="http://schemas.microsoft.com/office/powerpoint/2016/slidezoom">
                <pslz:sldZm>
                  <pslz:sldZmObj sldId="708" cId="283133616">
                    <pslz:zmPr id="{BAB2EDFB-9381-4A98-9F7B-C82A68F31AE7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8500" cy="48853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0A966250-B0DD-17A3-668A-C6C4661056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4200" y="1295400"/>
                <a:ext cx="868500" cy="48853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91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0C5A811C-15DF-6635-334F-78E3B47703C1}"/>
              </a:ext>
            </a:extLst>
          </p:cNvPr>
          <p:cNvGrpSpPr/>
          <p:nvPr/>
        </p:nvGrpSpPr>
        <p:grpSpPr>
          <a:xfrm>
            <a:off x="5893061" y="346318"/>
            <a:ext cx="6174562" cy="6165364"/>
            <a:chOff x="5743323" y="346318"/>
            <a:chExt cx="6174562" cy="6165364"/>
          </a:xfrm>
        </p:grpSpPr>
        <p:graphicFrame>
          <p:nvGraphicFramePr>
            <p:cNvPr id="42" name="Chart 41">
              <a:extLst>
                <a:ext uri="{FF2B5EF4-FFF2-40B4-BE49-F238E27FC236}">
                  <a16:creationId xmlns:a16="http://schemas.microsoft.com/office/drawing/2014/main" id="{22C473C1-8D98-ACFB-E2E0-79BD14313A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23238589"/>
                </p:ext>
              </p:extLst>
            </p:nvPr>
          </p:nvGraphicFramePr>
          <p:xfrm>
            <a:off x="5743323" y="346318"/>
            <a:ext cx="6174562" cy="6165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45A542-68B4-992D-D30B-39000E46ED9D}"/>
                </a:ext>
              </a:extLst>
            </p:cNvPr>
            <p:cNvSpPr txBox="1"/>
            <p:nvPr/>
          </p:nvSpPr>
          <p:spPr>
            <a:xfrm>
              <a:off x="8439735" y="4177742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B428CA-1B68-B8F0-BFAF-F85C7FCDE6FB}"/>
                </a:ext>
              </a:extLst>
            </p:cNvPr>
            <p:cNvSpPr txBox="1"/>
            <p:nvPr/>
          </p:nvSpPr>
          <p:spPr>
            <a:xfrm>
              <a:off x="7945438" y="3917230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089CED-6645-3DDB-4040-4EC1B630500B}"/>
                </a:ext>
              </a:extLst>
            </p:cNvPr>
            <p:cNvSpPr txBox="1"/>
            <p:nvPr/>
          </p:nvSpPr>
          <p:spPr>
            <a:xfrm>
              <a:off x="7503970" y="2736772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18112B-7CB2-AB73-4D01-935A309B053F}"/>
                </a:ext>
              </a:extLst>
            </p:cNvPr>
            <p:cNvSpPr txBox="1"/>
            <p:nvPr/>
          </p:nvSpPr>
          <p:spPr>
            <a:xfrm>
              <a:off x="7892871" y="4860667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F09BF8-01D2-6B41-D958-70C74B45003D}"/>
                </a:ext>
              </a:extLst>
            </p:cNvPr>
            <p:cNvSpPr txBox="1"/>
            <p:nvPr/>
          </p:nvSpPr>
          <p:spPr>
            <a:xfrm>
              <a:off x="8760652" y="4768334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60C4A4-41B8-4C84-8DC9-D4D945BE5D50}"/>
                </a:ext>
              </a:extLst>
            </p:cNvPr>
            <p:cNvSpPr txBox="1"/>
            <p:nvPr/>
          </p:nvSpPr>
          <p:spPr>
            <a:xfrm>
              <a:off x="7041878" y="3905355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8E41AD-1B69-534F-D861-1FE88CAF0CEA}"/>
                </a:ext>
              </a:extLst>
            </p:cNvPr>
            <p:cNvSpPr txBox="1"/>
            <p:nvPr/>
          </p:nvSpPr>
          <p:spPr>
            <a:xfrm>
              <a:off x="8151041" y="3317650"/>
              <a:ext cx="23095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75E643-CE3B-0A78-F5BD-B967725BADB4}"/>
                </a:ext>
              </a:extLst>
            </p:cNvPr>
            <p:cNvSpPr txBox="1"/>
            <p:nvPr/>
          </p:nvSpPr>
          <p:spPr>
            <a:xfrm>
              <a:off x="8781486" y="5206023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A515CD-D9CE-006D-05B0-F1AAA4585A0C}"/>
                </a:ext>
              </a:extLst>
            </p:cNvPr>
            <p:cNvSpPr txBox="1"/>
            <p:nvPr/>
          </p:nvSpPr>
          <p:spPr>
            <a:xfrm>
              <a:off x="9015174" y="4245562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0B9E98-4926-C44B-A0E2-89671C533C8E}"/>
                </a:ext>
              </a:extLst>
            </p:cNvPr>
            <p:cNvSpPr txBox="1"/>
            <p:nvPr/>
          </p:nvSpPr>
          <p:spPr>
            <a:xfrm>
              <a:off x="9357034" y="452647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774120-4A2B-FD0E-3A11-6DBDA128EF22}"/>
                </a:ext>
              </a:extLst>
            </p:cNvPr>
            <p:cNvSpPr txBox="1"/>
            <p:nvPr/>
          </p:nvSpPr>
          <p:spPr>
            <a:xfrm>
              <a:off x="9698837" y="4839790"/>
              <a:ext cx="1488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F3C904-ECE8-FE2B-E9D4-3F52D015133E}"/>
                </a:ext>
              </a:extLst>
            </p:cNvPr>
            <p:cNvSpPr txBox="1"/>
            <p:nvPr/>
          </p:nvSpPr>
          <p:spPr>
            <a:xfrm>
              <a:off x="10001268" y="5202170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4A852B-7F81-6E01-9E08-AF26B43A5DBB}"/>
                </a:ext>
              </a:extLst>
            </p:cNvPr>
            <p:cNvSpPr txBox="1"/>
            <p:nvPr/>
          </p:nvSpPr>
          <p:spPr>
            <a:xfrm>
              <a:off x="9132995" y="392003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160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EA6515-EEDA-C6F9-9262-F0498B887E43}"/>
                </a:ext>
              </a:extLst>
            </p:cNvPr>
            <p:cNvSpPr txBox="1"/>
            <p:nvPr/>
          </p:nvSpPr>
          <p:spPr>
            <a:xfrm>
              <a:off x="9396308" y="3304294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453B65-7FC7-A54F-8758-68AC6708F02B}"/>
                </a:ext>
              </a:extLst>
            </p:cNvPr>
            <p:cNvSpPr txBox="1"/>
            <p:nvPr/>
          </p:nvSpPr>
          <p:spPr>
            <a:xfrm>
              <a:off x="8721379" y="2668875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0A2FE7-715B-74F9-90D4-9F6689AA2762}"/>
                </a:ext>
              </a:extLst>
            </p:cNvPr>
            <p:cNvSpPr txBox="1"/>
            <p:nvPr/>
          </p:nvSpPr>
          <p:spPr>
            <a:xfrm>
              <a:off x="8700896" y="2206919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8D2D87-8743-1198-373B-B2A3F13C8A7F}"/>
                </a:ext>
              </a:extLst>
            </p:cNvPr>
            <p:cNvSpPr txBox="1"/>
            <p:nvPr/>
          </p:nvSpPr>
          <p:spPr>
            <a:xfrm>
              <a:off x="9015174" y="366636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160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496701-B945-A287-3D40-6A1A6817DF3B}"/>
                </a:ext>
              </a:extLst>
            </p:cNvPr>
            <p:cNvSpPr txBox="1"/>
            <p:nvPr/>
          </p:nvSpPr>
          <p:spPr>
            <a:xfrm>
              <a:off x="9682401" y="3919520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1880CF-4306-680A-52CC-967399C4C330}"/>
                </a:ext>
              </a:extLst>
            </p:cNvPr>
            <p:cNvSpPr txBox="1"/>
            <p:nvPr/>
          </p:nvSpPr>
          <p:spPr>
            <a:xfrm>
              <a:off x="8736288" y="3073727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B57EFC-283A-0F35-9898-CF93E2B65963}"/>
                </a:ext>
              </a:extLst>
            </p:cNvPr>
            <p:cNvSpPr txBox="1"/>
            <p:nvPr/>
          </p:nvSpPr>
          <p:spPr>
            <a:xfrm>
              <a:off x="8752056" y="4353378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B209A7-0172-0A2B-A123-6011CB89BB7F}"/>
                </a:ext>
              </a:extLst>
            </p:cNvPr>
            <p:cNvSpPr txBox="1"/>
            <p:nvPr/>
          </p:nvSpPr>
          <p:spPr>
            <a:xfrm>
              <a:off x="8340367" y="3961829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2BA946-A5DD-6498-2E6F-B923539CF64E}"/>
                </a:ext>
              </a:extLst>
            </p:cNvPr>
            <p:cNvSpPr txBox="1"/>
            <p:nvPr/>
          </p:nvSpPr>
          <p:spPr>
            <a:xfrm>
              <a:off x="7463093" y="3905355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A8E02E-A4CA-2517-D4A8-446C0EFBD6F6}"/>
                </a:ext>
              </a:extLst>
            </p:cNvPr>
            <p:cNvSpPr txBox="1"/>
            <p:nvPr/>
          </p:nvSpPr>
          <p:spPr>
            <a:xfrm>
              <a:off x="7814325" y="2980768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75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54484A-AFF3-4537-2ECE-70E8875B4FDC}"/>
                </a:ext>
              </a:extLst>
            </p:cNvPr>
            <p:cNvSpPr txBox="1"/>
            <p:nvPr/>
          </p:nvSpPr>
          <p:spPr>
            <a:xfrm>
              <a:off x="8163848" y="4538044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421C31-C888-BE3E-DE36-08C8B3518DCF}"/>
                </a:ext>
              </a:extLst>
            </p:cNvPr>
            <p:cNvSpPr txBox="1"/>
            <p:nvPr/>
          </p:nvSpPr>
          <p:spPr>
            <a:xfrm>
              <a:off x="9654067" y="3027295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35A993-B008-3A54-4E25-73F6F33471A8}"/>
                </a:ext>
              </a:extLst>
            </p:cNvPr>
            <p:cNvSpPr txBox="1"/>
            <p:nvPr/>
          </p:nvSpPr>
          <p:spPr>
            <a:xfrm>
              <a:off x="10040542" y="3920034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F95CDF-F6CD-BD25-7EAA-7DC310DC869E}"/>
                </a:ext>
              </a:extLst>
            </p:cNvPr>
            <p:cNvSpPr txBox="1"/>
            <p:nvPr/>
          </p:nvSpPr>
          <p:spPr>
            <a:xfrm>
              <a:off x="8790009" y="5625410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0E9FE5A-D855-66B3-4EF4-A37DA55D0C0A}"/>
              </a:ext>
            </a:extLst>
          </p:cNvPr>
          <p:cNvGrpSpPr/>
          <p:nvPr/>
        </p:nvGrpSpPr>
        <p:grpSpPr>
          <a:xfrm>
            <a:off x="4311" y="346318"/>
            <a:ext cx="7149449" cy="6298058"/>
            <a:chOff x="4311" y="346318"/>
            <a:chExt cx="7149449" cy="6298058"/>
          </a:xfrm>
        </p:grpSpPr>
        <p:graphicFrame>
          <p:nvGraphicFramePr>
            <p:cNvPr id="82" name="Chart 81">
              <a:extLst>
                <a:ext uri="{FF2B5EF4-FFF2-40B4-BE49-F238E27FC236}">
                  <a16:creationId xmlns:a16="http://schemas.microsoft.com/office/drawing/2014/main" id="{1F8A934E-0E61-4EE7-E77D-27A8A0A7ED1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1743151"/>
                </p:ext>
              </p:extLst>
            </p:nvPr>
          </p:nvGraphicFramePr>
          <p:xfrm>
            <a:off x="4311" y="346318"/>
            <a:ext cx="7149449" cy="629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B496A9A-49E7-DA91-8659-BD213B08C1BA}"/>
                </a:ext>
              </a:extLst>
            </p:cNvPr>
            <p:cNvGrpSpPr/>
            <p:nvPr/>
          </p:nvGrpSpPr>
          <p:grpSpPr>
            <a:xfrm>
              <a:off x="1735375" y="1942624"/>
              <a:ext cx="3587703" cy="3910043"/>
              <a:chOff x="1735375" y="1942624"/>
              <a:chExt cx="3587703" cy="3910043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57BB7B1-6774-9F41-06E3-92F4F00252F4}"/>
                  </a:ext>
                </a:extLst>
              </p:cNvPr>
              <p:cNvSpPr txBox="1"/>
              <p:nvPr/>
            </p:nvSpPr>
            <p:spPr>
              <a:xfrm>
                <a:off x="3263318" y="1942624"/>
                <a:ext cx="4312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0.0200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722955E-A782-F806-7EA8-B77DC440DEFE}"/>
                  </a:ext>
                </a:extLst>
              </p:cNvPr>
              <p:cNvSpPr txBox="1"/>
              <p:nvPr/>
            </p:nvSpPr>
            <p:spPr>
              <a:xfrm>
                <a:off x="3281758" y="2438400"/>
                <a:ext cx="4312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0.0233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36A6A2F-38DC-F256-58CF-6FED68A9B6E1}"/>
                  </a:ext>
                </a:extLst>
              </p:cNvPr>
              <p:cNvSpPr txBox="1"/>
              <p:nvPr/>
            </p:nvSpPr>
            <p:spPr>
              <a:xfrm>
                <a:off x="3302592" y="2983292"/>
                <a:ext cx="4312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0.0267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690705C-8218-A93C-0109-7F789EE984BC}"/>
                  </a:ext>
                </a:extLst>
              </p:cNvPr>
              <p:cNvSpPr txBox="1"/>
              <p:nvPr/>
            </p:nvSpPr>
            <p:spPr>
              <a:xfrm>
                <a:off x="3288299" y="3389859"/>
                <a:ext cx="4312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0.0300</a:t>
                </a:r>
              </a:p>
            </p:txBody>
          </p:sp>
          <p:sp>
            <p:nvSpPr>
              <p:cNvPr id="89" name="TextBox 48">
                <a:extLst>
                  <a:ext uri="{FF2B5EF4-FFF2-40B4-BE49-F238E27FC236}">
                    <a16:creationId xmlns:a16="http://schemas.microsoft.com/office/drawing/2014/main" id="{2082EB53-25F8-8A7B-1A64-CDB0E3BD6A15}"/>
                  </a:ext>
                </a:extLst>
              </p:cNvPr>
              <p:cNvSpPr txBox="1"/>
              <p:nvPr/>
            </p:nvSpPr>
            <p:spPr>
              <a:xfrm>
                <a:off x="4228922" y="3346885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90" name="TextBox 48">
                <a:extLst>
                  <a:ext uri="{FF2B5EF4-FFF2-40B4-BE49-F238E27FC236}">
                    <a16:creationId xmlns:a16="http://schemas.microsoft.com/office/drawing/2014/main" id="{1B53224F-0529-3C27-BDC1-230AA6884D15}"/>
                  </a:ext>
                </a:extLst>
              </p:cNvPr>
              <p:cNvSpPr txBox="1"/>
              <p:nvPr/>
            </p:nvSpPr>
            <p:spPr>
              <a:xfrm>
                <a:off x="4663293" y="3115692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91" name="TextBox 48">
                <a:extLst>
                  <a:ext uri="{FF2B5EF4-FFF2-40B4-BE49-F238E27FC236}">
                    <a16:creationId xmlns:a16="http://schemas.microsoft.com/office/drawing/2014/main" id="{316A9529-5D6D-B4CD-E558-FCC15E795398}"/>
                  </a:ext>
                </a:extLst>
              </p:cNvPr>
              <p:cNvSpPr txBox="1"/>
              <p:nvPr/>
            </p:nvSpPr>
            <p:spPr>
              <a:xfrm>
                <a:off x="5091157" y="2736772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92" name="TextBox 48">
                <a:extLst>
                  <a:ext uri="{FF2B5EF4-FFF2-40B4-BE49-F238E27FC236}">
                    <a16:creationId xmlns:a16="http://schemas.microsoft.com/office/drawing/2014/main" id="{E0CFFD32-AADD-94F9-FF5D-3CA3CF9249E5}"/>
                  </a:ext>
                </a:extLst>
              </p:cNvPr>
              <p:cNvSpPr txBox="1"/>
              <p:nvPr/>
            </p:nvSpPr>
            <p:spPr>
              <a:xfrm>
                <a:off x="3804065" y="4040279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0.07</a:t>
                </a:r>
              </a:p>
            </p:txBody>
          </p:sp>
          <p:sp>
            <p:nvSpPr>
              <p:cNvPr id="93" name="TextBox 48">
                <a:extLst>
                  <a:ext uri="{FF2B5EF4-FFF2-40B4-BE49-F238E27FC236}">
                    <a16:creationId xmlns:a16="http://schemas.microsoft.com/office/drawing/2014/main" id="{EECA2E8C-53C0-FFB8-9620-8A4E44418D79}"/>
                  </a:ext>
                </a:extLst>
              </p:cNvPr>
              <p:cNvSpPr txBox="1"/>
              <p:nvPr/>
            </p:nvSpPr>
            <p:spPr>
              <a:xfrm>
                <a:off x="4190949" y="4288153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0.06</a:t>
                </a:r>
              </a:p>
            </p:txBody>
          </p:sp>
          <p:sp>
            <p:nvSpPr>
              <p:cNvPr id="94" name="TextBox 48">
                <a:extLst>
                  <a:ext uri="{FF2B5EF4-FFF2-40B4-BE49-F238E27FC236}">
                    <a16:creationId xmlns:a16="http://schemas.microsoft.com/office/drawing/2014/main" id="{EE735CC7-CD48-FDB4-1A91-14C5101B3892}"/>
                  </a:ext>
                </a:extLst>
              </p:cNvPr>
              <p:cNvSpPr txBox="1"/>
              <p:nvPr/>
            </p:nvSpPr>
            <p:spPr>
              <a:xfrm>
                <a:off x="4586176" y="4488302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0.05</a:t>
                </a:r>
              </a:p>
            </p:txBody>
          </p:sp>
          <p:sp>
            <p:nvSpPr>
              <p:cNvPr id="95" name="TextBox 48">
                <a:extLst>
                  <a:ext uri="{FF2B5EF4-FFF2-40B4-BE49-F238E27FC236}">
                    <a16:creationId xmlns:a16="http://schemas.microsoft.com/office/drawing/2014/main" id="{5385C9B2-B53D-7EFD-4C33-7ACBA76E2BBA}"/>
                  </a:ext>
                </a:extLst>
              </p:cNvPr>
              <p:cNvSpPr txBox="1"/>
              <p:nvPr/>
            </p:nvSpPr>
            <p:spPr>
              <a:xfrm>
                <a:off x="5048964" y="4790048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0.04</a:t>
                </a:r>
              </a:p>
            </p:txBody>
          </p:sp>
          <p:sp>
            <p:nvSpPr>
              <p:cNvPr id="96" name="TextBox 48">
                <a:extLst>
                  <a:ext uri="{FF2B5EF4-FFF2-40B4-BE49-F238E27FC236}">
                    <a16:creationId xmlns:a16="http://schemas.microsoft.com/office/drawing/2014/main" id="{CABC5733-6B55-ED52-0421-29EB69874180}"/>
                  </a:ext>
                </a:extLst>
              </p:cNvPr>
              <p:cNvSpPr txBox="1"/>
              <p:nvPr/>
            </p:nvSpPr>
            <p:spPr>
              <a:xfrm>
                <a:off x="3375504" y="4705207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0.75</a:t>
                </a:r>
              </a:p>
            </p:txBody>
          </p:sp>
          <p:sp>
            <p:nvSpPr>
              <p:cNvPr id="97" name="TextBox 48">
                <a:extLst>
                  <a:ext uri="{FF2B5EF4-FFF2-40B4-BE49-F238E27FC236}">
                    <a16:creationId xmlns:a16="http://schemas.microsoft.com/office/drawing/2014/main" id="{154DD4EB-A48B-D1C9-A8C9-B94937DDC3EA}"/>
                  </a:ext>
                </a:extLst>
              </p:cNvPr>
              <p:cNvSpPr txBox="1"/>
              <p:nvPr/>
            </p:nvSpPr>
            <p:spPr>
              <a:xfrm>
                <a:off x="3390714" y="5668001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1.25</a:t>
                </a:r>
              </a:p>
            </p:txBody>
          </p:sp>
          <p:sp>
            <p:nvSpPr>
              <p:cNvPr id="98" name="TextBox 48">
                <a:extLst>
                  <a:ext uri="{FF2B5EF4-FFF2-40B4-BE49-F238E27FC236}">
                    <a16:creationId xmlns:a16="http://schemas.microsoft.com/office/drawing/2014/main" id="{77434569-23F3-647E-992F-089CC3B58C30}"/>
                  </a:ext>
                </a:extLst>
              </p:cNvPr>
              <p:cNvSpPr txBox="1"/>
              <p:nvPr/>
            </p:nvSpPr>
            <p:spPr>
              <a:xfrm>
                <a:off x="3423447" y="5214836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</a:p>
            </p:txBody>
          </p:sp>
          <p:sp>
            <p:nvSpPr>
              <p:cNvPr id="99" name="TextBox 48">
                <a:extLst>
                  <a:ext uri="{FF2B5EF4-FFF2-40B4-BE49-F238E27FC236}">
                    <a16:creationId xmlns:a16="http://schemas.microsoft.com/office/drawing/2014/main" id="{EDAA9057-815D-F13A-5342-970D02DEC1DE}"/>
                  </a:ext>
                </a:extLst>
              </p:cNvPr>
              <p:cNvSpPr txBox="1"/>
              <p:nvPr/>
            </p:nvSpPr>
            <p:spPr>
              <a:xfrm>
                <a:off x="1735375" y="4810925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0.5</a:t>
                </a:r>
              </a:p>
            </p:txBody>
          </p:sp>
          <p:sp>
            <p:nvSpPr>
              <p:cNvPr id="100" name="TextBox 48">
                <a:extLst>
                  <a:ext uri="{FF2B5EF4-FFF2-40B4-BE49-F238E27FC236}">
                    <a16:creationId xmlns:a16="http://schemas.microsoft.com/office/drawing/2014/main" id="{8545801B-1A9E-B665-E8BD-ECC34CF5C13B}"/>
                  </a:ext>
                </a:extLst>
              </p:cNvPr>
              <p:cNvSpPr txBox="1"/>
              <p:nvPr/>
            </p:nvSpPr>
            <p:spPr>
              <a:xfrm>
                <a:off x="2282213" y="4476734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0.75</a:t>
                </a:r>
              </a:p>
            </p:txBody>
          </p:sp>
          <p:sp>
            <p:nvSpPr>
              <p:cNvPr id="101" name="TextBox 48">
                <a:extLst>
                  <a:ext uri="{FF2B5EF4-FFF2-40B4-BE49-F238E27FC236}">
                    <a16:creationId xmlns:a16="http://schemas.microsoft.com/office/drawing/2014/main" id="{283C7FDE-8CD9-80AE-D370-1F935BBC860C}"/>
                  </a:ext>
                </a:extLst>
              </p:cNvPr>
              <p:cNvSpPr txBox="1"/>
              <p:nvPr/>
            </p:nvSpPr>
            <p:spPr>
              <a:xfrm>
                <a:off x="2649775" y="4288153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TextBox 48">
                <a:extLst>
                  <a:ext uri="{FF2B5EF4-FFF2-40B4-BE49-F238E27FC236}">
                    <a16:creationId xmlns:a16="http://schemas.microsoft.com/office/drawing/2014/main" id="{97E08FD4-26DD-4EBF-8246-06207B19EF15}"/>
                  </a:ext>
                </a:extLst>
              </p:cNvPr>
              <p:cNvSpPr txBox="1"/>
              <p:nvPr/>
            </p:nvSpPr>
            <p:spPr>
              <a:xfrm>
                <a:off x="3033229" y="4035667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1.25</a:t>
                </a:r>
              </a:p>
            </p:txBody>
          </p:sp>
          <p:sp>
            <p:nvSpPr>
              <p:cNvPr id="103" name="TextBox 48">
                <a:extLst>
                  <a:ext uri="{FF2B5EF4-FFF2-40B4-BE49-F238E27FC236}">
                    <a16:creationId xmlns:a16="http://schemas.microsoft.com/office/drawing/2014/main" id="{25656CEC-27FE-F992-04CB-ECF2E4B7970D}"/>
                  </a:ext>
                </a:extLst>
              </p:cNvPr>
              <p:cNvSpPr txBox="1"/>
              <p:nvPr/>
            </p:nvSpPr>
            <p:spPr>
              <a:xfrm>
                <a:off x="1792245" y="2871696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1.2</a:t>
                </a:r>
              </a:p>
            </p:txBody>
          </p:sp>
          <p:sp>
            <p:nvSpPr>
              <p:cNvPr id="104" name="TextBox 48">
                <a:extLst>
                  <a:ext uri="{FF2B5EF4-FFF2-40B4-BE49-F238E27FC236}">
                    <a16:creationId xmlns:a16="http://schemas.microsoft.com/office/drawing/2014/main" id="{2AAED20C-0647-F4C2-9FA2-4A0D5990C657}"/>
                  </a:ext>
                </a:extLst>
              </p:cNvPr>
              <p:cNvSpPr txBox="1"/>
              <p:nvPr/>
            </p:nvSpPr>
            <p:spPr>
              <a:xfrm>
                <a:off x="2274590" y="3116318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1.1</a:t>
                </a:r>
              </a:p>
            </p:txBody>
          </p:sp>
          <p:sp>
            <p:nvSpPr>
              <p:cNvPr id="105" name="TextBox 48">
                <a:extLst>
                  <a:ext uri="{FF2B5EF4-FFF2-40B4-BE49-F238E27FC236}">
                    <a16:creationId xmlns:a16="http://schemas.microsoft.com/office/drawing/2014/main" id="{BD3D60FE-3C9E-8D31-59E1-1A11F8D070D8}"/>
                  </a:ext>
                </a:extLst>
              </p:cNvPr>
              <p:cNvSpPr txBox="1"/>
              <p:nvPr/>
            </p:nvSpPr>
            <p:spPr>
              <a:xfrm>
                <a:off x="2728259" y="3431956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763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4084-2762-E50C-64A2-BB64A5E4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Who are 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AEB3-028E-F536-6B4F-A597DC47F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Foundry Technology &amp; Engineering (FTE by Changhong Dai) is the engineering branch of Global External Manufacturing and Sourcing (GEMS by Hai Wang) under Stu </a:t>
            </a:r>
            <a:r>
              <a:rPr lang="en-US" sz="2000" dirty="0" err="1"/>
              <a:t>Pann’s</a:t>
            </a:r>
            <a:r>
              <a:rPr lang="en-US" sz="2000" dirty="0"/>
              <a:t> Corporate Planning Group (CPG)</a:t>
            </a:r>
          </a:p>
          <a:p>
            <a:r>
              <a:rPr lang="en-US" sz="2000" dirty="0"/>
              <a:t>FTE provides end to end engineering coverage and handshake to external suppliers from pathfinding to PRQ.   Once </a:t>
            </a:r>
            <a:r>
              <a:rPr lang="en-US" sz="2000" dirty="0" err="1"/>
              <a:t>PRQ’d</a:t>
            </a:r>
            <a:r>
              <a:rPr lang="en-US" sz="2000" dirty="0"/>
              <a:t>, External </a:t>
            </a:r>
            <a:r>
              <a:rPr lang="en-US" sz="2000"/>
              <a:t>Manufacturing &amp; Production </a:t>
            </a:r>
            <a:r>
              <a:rPr lang="en-US" sz="2000" dirty="0"/>
              <a:t>(EMP by Angelo Pinto, manufacturing branch of GEMS) will pickup the ownership for product delivery.</a:t>
            </a:r>
          </a:p>
          <a:p>
            <a:r>
              <a:rPr lang="en-US" sz="2000" dirty="0"/>
              <a:t>External technology contributors to disaggregated cache memories for CCG  </a:t>
            </a:r>
          </a:p>
          <a:p>
            <a:pPr lvl="1"/>
            <a:r>
              <a:rPr lang="en-US" sz="2000" dirty="0"/>
              <a:t>Pathfinding – DerChang Kau</a:t>
            </a:r>
          </a:p>
          <a:p>
            <a:pPr lvl="1"/>
            <a:r>
              <a:rPr lang="en-US" sz="2000" dirty="0"/>
              <a:t>Platform – Mike Goldsmith</a:t>
            </a:r>
          </a:p>
          <a:p>
            <a:pPr lvl="1"/>
            <a:r>
              <a:rPr lang="en-US" sz="2000" dirty="0"/>
              <a:t>Logic – Andy Wei</a:t>
            </a:r>
          </a:p>
          <a:p>
            <a:pPr lvl="1"/>
            <a:r>
              <a:rPr lang="en-US" sz="2000" dirty="0"/>
              <a:t>Memory – Dany Ly-Gagnon</a:t>
            </a:r>
          </a:p>
          <a:p>
            <a:pPr lvl="1"/>
            <a:r>
              <a:rPr lang="en-US" sz="2000" dirty="0"/>
              <a:t>Packaging – Jason Zhang</a:t>
            </a:r>
          </a:p>
          <a:p>
            <a:pPr lvl="1"/>
            <a:r>
              <a:rPr lang="en-US" sz="2000" dirty="0"/>
              <a:t>Design – Ping Liu, </a:t>
            </a:r>
            <a:r>
              <a:rPr lang="en-US" sz="2000" dirty="0" err="1"/>
              <a:t>Jiajing</a:t>
            </a:r>
            <a:r>
              <a:rPr lang="en-US" sz="2000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409645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85E6D-9658-A74F-304D-A7DFAE00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9CA70-18A8-D255-9DA0-E9507B7FB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17-8847-4A05-92BE-1D47691E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&amp; Latency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AC7511F1-0DDE-4B98-BB14-9F92500CD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53"/>
          <a:stretch/>
        </p:blipFill>
        <p:spPr>
          <a:xfrm>
            <a:off x="6372325" y="939743"/>
            <a:ext cx="2258298" cy="2230754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D63A918E-1A2B-4DEA-8346-301AB4056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53"/>
          <a:stretch/>
        </p:blipFill>
        <p:spPr>
          <a:xfrm flipH="1">
            <a:off x="8730649" y="939743"/>
            <a:ext cx="2258298" cy="2230754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E30CB3E-7C03-4890-9A28-0EC65665B8FE}"/>
              </a:ext>
            </a:extLst>
          </p:cNvPr>
          <p:cNvGrpSpPr/>
          <p:nvPr/>
        </p:nvGrpSpPr>
        <p:grpSpPr>
          <a:xfrm>
            <a:off x="8744226" y="965672"/>
            <a:ext cx="1899074" cy="1005753"/>
            <a:chOff x="4666017" y="970972"/>
            <a:chExt cx="3278399" cy="1736246"/>
          </a:xfrm>
          <a:noFill/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0BA3560-C9F0-4B9F-88DE-0E9D32FA9209}"/>
                </a:ext>
              </a:extLst>
            </p:cNvPr>
            <p:cNvGrpSpPr/>
            <p:nvPr/>
          </p:nvGrpSpPr>
          <p:grpSpPr>
            <a:xfrm>
              <a:off x="466601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637FDDC1-F4CA-4C52-97C9-EA815D6197C0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AC8E33C0-4249-4476-A7F8-D763F7E39CA0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2FB07548-3857-4F82-B668-A6FBCB30949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41D841E9-3DAB-4EA5-AC20-3EA7A78539C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8061E35A-52BA-42D0-990C-4B1434B4C91F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345E0BD4-4824-495D-92F6-54C976B0A84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14EAFBE3-CEB2-42CD-9DDC-56904E866014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034CF3BD-8625-45AA-A4B6-341157185EDF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6741D3E-D192-4CE2-B5E5-DFDFED6E9E9A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317B26E2-1400-4287-A85F-0005464C57D1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88BC6ECA-C4CD-4785-812F-CE1465A9777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AAC0C203-6193-4C72-A0BE-2B6627130BB3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EA7BD87F-B28D-456B-9572-6E85ECB5A50E}"/>
                </a:ext>
              </a:extLst>
            </p:cNvPr>
            <p:cNvGrpSpPr/>
            <p:nvPr/>
          </p:nvGrpSpPr>
          <p:grpSpPr>
            <a:xfrm>
              <a:off x="479828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947F83FB-4385-4A84-A644-4841BB8FB0D8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3E83D6E7-ED8F-4DDC-A0C1-C96B523E208D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97F7938E-6DE6-4ABC-A8C1-33E787DA381A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7A8DAB4-5BC7-4CEF-82CA-581E7A94B4A9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F8138689-CBDD-4F5A-9596-368C7C98BE8E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A9D327E2-63B4-4CA5-9DF7-2DEE954E6286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C5D9DBEA-7B45-4217-8980-09E41A682211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110E0658-1C4F-408C-B9CC-AE1D6775E134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06F17AC8-5A5A-4C66-8F59-218927877C2C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BAE3CC87-1E2C-4BB6-979E-E4398D22064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22D8E4E7-6078-4D9D-8710-052AB89BAA15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58EF87B1-4AA6-4805-B11D-810E03B184F0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2431DE7-35E8-4576-8656-1FD7CD8A2AF6}"/>
                </a:ext>
              </a:extLst>
            </p:cNvPr>
            <p:cNvGrpSpPr/>
            <p:nvPr/>
          </p:nvGrpSpPr>
          <p:grpSpPr>
            <a:xfrm>
              <a:off x="493054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C9952C76-B44E-4956-96B6-ECBF514E238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95B24212-1827-451A-8E18-14ABD251E4DD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05C6D424-0BE6-4065-A1C8-BE4A5AEFCC6A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6AFFD8B-07FA-4A2B-9BA7-7AB1AE278D01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34033EFC-ED38-43D9-8C4B-008040BDF80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DBBE3525-F10A-4758-B5B7-D976F495FE3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B1E5B08A-209E-4382-98A8-D08F2E46D0B6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775E5ED2-30B8-4A77-8C29-D585C15C88E3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7A5B732E-E73D-41B6-ABE0-E35B91C95F9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998F9860-C368-40F4-B667-A4542DD4361F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3508A7EF-18F0-4F3D-8FF1-613E49BD751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34678E83-FC5A-4FBB-B75F-00D775A49A2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1A59F43-9ABF-447D-8619-35741F7DF50D}"/>
                </a:ext>
              </a:extLst>
            </p:cNvPr>
            <p:cNvGrpSpPr/>
            <p:nvPr/>
          </p:nvGrpSpPr>
          <p:grpSpPr>
            <a:xfrm>
              <a:off x="506281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9E3AC413-EDA7-4E30-AAC4-6C9761238691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028E4E50-3103-414F-82D6-4AB10D5C268A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F86D7292-A50A-41A7-883F-DBBA5B206A89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243497E8-AFA3-4814-B706-0411BC0FDBB0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184BDB60-5AF6-49E4-9413-E30B7EB3119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54A2F478-37DB-4712-946E-38A0E248D176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8F1AEE86-F450-44F0-BA1F-60EA4C22AD48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5543D7A1-1085-4240-AC11-566E7B865781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C78AEF03-958C-4E33-BA5C-E4CFB60A9E02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3A3DF188-BF5C-4102-A9B1-D2EB44CE0258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D08D9B61-D8C3-4257-B3FA-8F89D0FE5C39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2BA4A290-899E-4CD5-9538-6E2B3E304296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057F3B6-5A53-43D1-AD4C-414C3C1EDDF4}"/>
                </a:ext>
              </a:extLst>
            </p:cNvPr>
            <p:cNvGrpSpPr/>
            <p:nvPr/>
          </p:nvGrpSpPr>
          <p:grpSpPr>
            <a:xfrm>
              <a:off x="519507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7B32E3A7-9D1E-46EF-A9DD-6B880CC459BE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8DF1339B-1999-43A8-8FC5-FEDD5F5EAB6B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1DA0DC65-C101-47FD-B659-2A75AE3D1696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C6444B45-725F-4906-94A6-03A5D31450E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E770602B-1C8C-4997-ACA9-469634FD3C0A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A6475FC1-14E3-46F5-A884-57EC6BE9CEC0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3C8D74B0-1DC9-4D2C-B0B6-8CDF71B3142F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27396E99-5550-4873-9643-0BC34784868D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3C0C1261-53F6-4146-9A3E-47930BEA90D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E7D6C593-7427-4EDC-B5E2-1CA8DA4AC18C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337F6384-3B4A-4ABA-BEF6-109DFECF1947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D84FBC9E-C5F2-4F3A-8631-266CA4EBF744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D12D755-E89C-48E9-BD70-71DA408A2972}"/>
                </a:ext>
              </a:extLst>
            </p:cNvPr>
            <p:cNvGrpSpPr/>
            <p:nvPr/>
          </p:nvGrpSpPr>
          <p:grpSpPr>
            <a:xfrm>
              <a:off x="532734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3B03DDA4-F9EA-43A7-85F9-279A68EF831B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7B60A547-6EA7-415F-A317-FB7BE3DF0ADE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540381C6-013F-4DBF-A86E-3C328569280C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2D4272A6-F56E-450B-99CF-5F2C62BF6EBD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E0AD1D9-7445-4B97-88C5-0AEE6DA3F5DA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C57C4D69-489B-4D90-B784-B83D01CD5F85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39B2FD1B-267C-40A6-B0A4-482C3043E6ED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5E6709ED-8F90-4F2E-8549-337B195D16AB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275F946C-8873-448E-BCA5-8A96A3E9605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FDBDB50D-F753-4B91-870F-EED31F364C67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B01DEE42-EE28-4B10-9B84-76B01CF74697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61CC993B-7713-4A94-B775-BC2BE47FF219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72A818C-0580-4D65-A58E-DC981373ED86}"/>
                </a:ext>
              </a:extLst>
            </p:cNvPr>
            <p:cNvGrpSpPr/>
            <p:nvPr/>
          </p:nvGrpSpPr>
          <p:grpSpPr>
            <a:xfrm>
              <a:off x="545960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6E4974A9-31C8-4D55-BACC-AC32C27FB242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8336A6C4-6BDA-4608-AE69-60828EDA98F8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9F127B7A-2474-46A8-8DBF-B002D29B7182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8601597C-A849-48DB-AC41-6EB29B62E2C5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A983797F-EC37-4594-B8E4-74E6FECB482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D5F5C7ED-B2C5-462C-ABD7-733A01F10E3A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A4AD0448-9F55-4195-94F6-D67242D7AB8E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27CD03D2-2B24-43CC-B7E6-34E8E851AE1F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80212309-4576-45E9-A44C-1377F48BD10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F865E260-B994-4659-9050-660B3BC6B883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2E730F80-0550-4494-A5BC-07F18D7081E0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E72E13DB-84F7-4661-A412-FDC9D0C86678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F07824E-785F-47AF-A1ED-2788F66871D3}"/>
                </a:ext>
              </a:extLst>
            </p:cNvPr>
            <p:cNvGrpSpPr/>
            <p:nvPr/>
          </p:nvGrpSpPr>
          <p:grpSpPr>
            <a:xfrm>
              <a:off x="559187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DF5AFFC-EC61-4BFA-A382-01AD8BC92559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B7C98184-F821-43A9-81AA-307FCA43E8AE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705BAE52-ED4B-4E60-98F9-D10DF87C150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634795D3-55FB-4FB7-AB6E-732BCBC7C6D1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7F6A5725-72B7-4D4C-AFEA-AE661DDB5FCD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4C3FC192-7817-44D6-A347-B7917261D504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24F7E995-0B9F-458C-8CED-42E0DC26A62B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FC49B2D0-0085-4FC5-850D-80661DC10637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53766AF4-64F9-4228-A62A-2E8133357E9A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8A9ED5AA-B8AF-4110-B4E3-90B988D178E8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46D7270C-6EC5-4588-BE2C-D1BEF7A7EB8B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C27576F7-9AAD-4E7D-971A-2656FF367897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CB1954B-C5F5-4FDB-83EC-4AE6E3A8BF83}"/>
                </a:ext>
              </a:extLst>
            </p:cNvPr>
            <p:cNvGrpSpPr/>
            <p:nvPr/>
          </p:nvGrpSpPr>
          <p:grpSpPr>
            <a:xfrm>
              <a:off x="585640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FF53A83F-D18B-40D7-B9FD-E33C907AAF04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EB737B5E-DD73-48D2-8E8E-1FDD084D4CCA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72A34BEE-A84E-4760-9206-5C71048A380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EFA80DE2-1041-4E75-9929-A5C21C4DFBFA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6B2825AB-5079-4AE6-A5BB-CD5B19BCCB1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A7E4895A-2854-4B7C-B661-16430A6696AA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8A7C207C-A42F-40DB-9D06-236CD7EF8EB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BAF36BDC-4E99-4092-B3F5-CC4CC9F1B0EE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75C82387-7E29-4B69-88DF-5BB90171584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520095C2-D7CC-4705-AB75-2DD31DF855C3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C70BD025-783A-4447-B3A3-F2CDBF47CB3D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4311AE7-0151-4A23-B72E-826C43539FD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DEC19C2-2495-4BB8-AD1D-9511D2316B50}"/>
                </a:ext>
              </a:extLst>
            </p:cNvPr>
            <p:cNvGrpSpPr/>
            <p:nvPr/>
          </p:nvGrpSpPr>
          <p:grpSpPr>
            <a:xfrm>
              <a:off x="612093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E3164A57-150C-4199-8555-2346B5F5F3EE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BEBED244-BE66-4190-97E0-AEF9A7F1FF9E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835F7E46-EDDE-4DD8-9F88-83C5847CA51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89C41D5B-CB84-4BA3-9852-39BA64781299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746BAAD0-6031-4A38-9DF6-1D8B29418E3C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9AA2EB84-C249-4053-AB14-0A387F2CDE4C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5BC40CC0-6634-49DF-93E2-80E4F62FB8D5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A7CB4DED-90C1-4252-A0B8-247778416ADE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6EBE7F03-D3E6-4D34-A7DC-D104FC1BB386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1DFF8494-A615-4DE6-98EE-B966AF987444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08221562-E147-4442-8DF4-3759A1090CDC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7F757179-1744-4881-A36F-BCD2E5DDD144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3DE7D87-E63F-4798-B290-0E29D5D3EB55}"/>
                </a:ext>
              </a:extLst>
            </p:cNvPr>
            <p:cNvGrpSpPr/>
            <p:nvPr/>
          </p:nvGrpSpPr>
          <p:grpSpPr>
            <a:xfrm>
              <a:off x="638546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4E20C847-3FA4-4330-9F32-725186023626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D3478E3D-8D55-44D7-BAC6-145A3D10C729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51CE016-B1FA-41C0-92F7-5C995654C2E3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C20563F6-0C1B-4FB5-80E6-7DA5F2F64768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FB3A6C64-9922-4A59-B83E-771A47AB311E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B65F6F24-84E0-4AB6-A1BD-9EE4D01D18A6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B9D52BBA-788B-452A-888A-94A39FDD9F0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D9FF333F-D205-4BE9-97BA-AF15A352ED91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245A9B2D-C057-44F9-A043-2734B085D12B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82271287-5E04-40E2-B30E-15C03256EBCD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CDB0B174-EC4B-468F-9871-23109B4CB23C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991FCF3E-4D18-45D5-993D-D05D8EDC1429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67916779-AB28-4EBD-83B8-89617662A5F6}"/>
                </a:ext>
              </a:extLst>
            </p:cNvPr>
            <p:cNvGrpSpPr/>
            <p:nvPr/>
          </p:nvGrpSpPr>
          <p:grpSpPr>
            <a:xfrm>
              <a:off x="664999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038D25E0-778D-4358-9F79-0E3A0AF05FC3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E35D6925-A2E7-47E4-BFD7-5DA69754D2BA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060FAF63-719F-44C7-A80F-486B180B18D2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CBF622E3-FD6B-4F41-9A6B-F902151DF56A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03E13076-5E7B-4357-8F62-3A698A0603D9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2362EE28-7F3E-4DB0-8828-4BA53C3BE128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0FE916AC-4925-49C3-A568-48E03498E871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1266DDC2-7DB7-4C63-AA3C-73361CBA82EA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29354822-D7D0-4349-A2C9-4B199187905D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1AB9818C-1EBF-4152-B899-A6D131EF201F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F13A8394-7663-4228-AB75-42435D0FA5DA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A2D22414-087F-46C4-9723-3511FDC778C1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8D98442-1C3E-49C2-9981-DF36DD766D0E}"/>
                </a:ext>
              </a:extLst>
            </p:cNvPr>
            <p:cNvGrpSpPr/>
            <p:nvPr/>
          </p:nvGrpSpPr>
          <p:grpSpPr>
            <a:xfrm>
              <a:off x="704678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012325CC-EBBF-4009-81BA-B8F3046BB3C2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CCB52FF4-2D91-4748-A403-4E18D5E336CA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1AE9FB5A-3278-4D37-8CDA-7055C4F1D0AC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FA130673-1301-4037-8B4A-687EB36786F9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0E81345-D778-48DE-B2A8-9EDC17D4A855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9DDB6478-7377-4196-87D9-8B4B949D6F9E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27BC3193-4F58-4789-B489-9F21E151768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BCFFC8F3-E7F2-4303-8E1E-5FB66A303585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B94AD9A4-8E00-411E-ADEC-40BA6CF54C6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425495AD-90DD-4CA0-95D9-43CB5B950CC1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86C66C35-4E48-4F58-8C6D-0F1A456E3B6A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6B1E4F5D-5C0C-4F85-9F04-678BBC12E464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985BD18-A8DC-439A-9708-4923C4B73C84}"/>
                </a:ext>
              </a:extLst>
            </p:cNvPr>
            <p:cNvGrpSpPr/>
            <p:nvPr/>
          </p:nvGrpSpPr>
          <p:grpSpPr>
            <a:xfrm>
              <a:off x="731131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E7811B95-7CB9-4BF5-B889-EA8F7D4736CC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0E5D61BD-81E4-4103-9A85-3F93EB0BA7CC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9C54CA18-B4C7-454E-8CBD-B45A689914F7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15C9C2F6-AC43-425A-8768-B5F7E23FD57F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C06C5A87-1DF1-4F7F-BA0C-1D865961942B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BADAAF4A-6716-4B73-B1E5-B1B534CA0FBA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AD3A1122-C498-4579-8EC1-237411493DC1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FE1539E7-FD74-4994-B2BF-2A2796B412BC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E6781BC-90C4-4357-8D0B-168AB5FCEE22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22480B01-19C7-4DC1-A7F1-76D7149EAFB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2F1AC378-D4DC-4459-BD0E-C1EF44193712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BA11C27C-8C27-4ED0-999D-FCAE8C94BB25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6F1E5816-9795-4D45-86C6-C4574D46A8C5}"/>
                </a:ext>
              </a:extLst>
            </p:cNvPr>
            <p:cNvGrpSpPr/>
            <p:nvPr/>
          </p:nvGrpSpPr>
          <p:grpSpPr>
            <a:xfrm>
              <a:off x="744358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E7F54697-A3E2-41F8-A822-3AC59D970757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A03BEC0E-88A7-4700-B282-BB4425D917D8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271CC17E-6EB3-4086-AC83-2F9F2A0FCE36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E0C39371-09F0-4B36-9925-02FDF08D01F6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765D3812-3B3C-407C-98E7-90ABBCA5B21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551D584-E133-4693-AE00-9C2E6F88A551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95D35C52-BA9E-4EFA-9089-B042116C017F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6E18FC26-C200-436A-BF6F-6C7284949492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D79E2376-3FF8-4C5C-BF1E-F5EEDE1FE9F5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E8E66BF9-9AC0-41AE-B8AD-69A646AE9B25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2EC7F5F0-EDA0-4EB8-B86C-4746F9A62DB0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3D32E205-D16B-4D84-92A7-C7DCFDECE27B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E36D804-C598-4F9D-BB0F-777A76CBEAF8}"/>
                </a:ext>
              </a:extLst>
            </p:cNvPr>
            <p:cNvGrpSpPr/>
            <p:nvPr/>
          </p:nvGrpSpPr>
          <p:grpSpPr>
            <a:xfrm>
              <a:off x="757584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B41B77C6-3FA3-4B97-B6ED-D254B2E1ED78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E56A2E7D-2736-4039-8DC0-7E0CE66149F0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7ECC66B5-DF93-4EAD-A835-E7A9DED75E3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7BDFB9E3-F9DE-4D21-A0C2-47CA6A01B59D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1BC31A9-42B2-4BEC-B5BF-80CA01EDA5FF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6345373-9A17-48DD-8AF1-72BEC49CADF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88B37654-069D-4558-91D5-53235C6317FE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B3994640-7564-4D0A-BE18-1C648B927FE0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3DBF7BEE-D999-4164-B27E-51ADE9E00473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B33221AB-1263-4E9B-8DC6-44261D17AC4D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BE3FAC7F-D039-440B-9716-48A4C57EB7FC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037F0E48-B7E6-48E5-8660-A5AC4320EC89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277F1832-D6BB-4D1C-8D0A-502C1472F587}"/>
                </a:ext>
              </a:extLst>
            </p:cNvPr>
            <p:cNvGrpSpPr/>
            <p:nvPr/>
          </p:nvGrpSpPr>
          <p:grpSpPr>
            <a:xfrm>
              <a:off x="770811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C5F6F8D1-C6AB-4903-B287-01EC06AB7EA0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217C37A-74E0-45E9-B87E-9ED6F574657D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6BEBF0D7-DD0B-4825-9ECE-41D9A7B9E738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CA42415F-4BDC-4078-A4A1-E88A8F9D3B7A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84F8A324-3A95-4FE8-9052-2A35115147FB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CA787042-C63D-4498-8244-354FFA1EC081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EFC70D2C-5365-445A-A9AB-E3442A4629F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8F5E3AC8-9748-4D00-B295-09EB1C9F7D46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A7E7293F-A34C-4376-B811-18F995D258AF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15E162AE-C644-4660-880A-62E481B4F8F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4BB2C466-251D-4359-B05D-FC32AD5A7D75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3BD0B65C-EF2D-4C42-BB63-7C5D5CFB9DA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57682E1-9941-4F8D-8D84-39B133C081A2}"/>
                </a:ext>
              </a:extLst>
            </p:cNvPr>
            <p:cNvGrpSpPr/>
            <p:nvPr/>
          </p:nvGrpSpPr>
          <p:grpSpPr>
            <a:xfrm>
              <a:off x="572413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DE4A9626-0A5F-4B35-AB4C-FA24710EFC4A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A98AFACC-130E-4EA9-B253-F9FB39ADFF42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62191DBE-C319-4D5A-8CCA-BD55A5A93825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B66B5484-F42F-4384-A68F-C82066F69B7B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4C31E8E3-AB7D-4B0F-8A96-3A223467C353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40AB301E-3721-4034-80AA-E5B924B8C59F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6EC85DA9-CE04-4B6E-A50D-32CB0F011E4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2A8BB9C2-605B-4E03-8075-25F53FC456EA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8005EA83-79D8-47CF-9666-D5E316A78B90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DC797BB3-4529-4F65-A22C-93FC2ACC9A42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019ED702-25B6-417B-8C1E-A97329EE6ECE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5B38BBC2-98AB-4EB2-802B-AA9C0FD4D986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AA73996-F608-4A91-BFAA-A5C3433DBA40}"/>
                </a:ext>
              </a:extLst>
            </p:cNvPr>
            <p:cNvGrpSpPr/>
            <p:nvPr/>
          </p:nvGrpSpPr>
          <p:grpSpPr>
            <a:xfrm>
              <a:off x="598866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1A3EC62C-E074-4003-BEDA-9DB995EFF5BF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689EC7A8-B169-4B54-B573-332EB8D5D1F4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4F2DD094-9660-4805-A656-5308CE58941D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C7B2D14B-7AC1-473E-8764-7137A1EDAAEE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A0C36A01-1BA8-4A91-8C3C-C92580013CC8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4170690F-41F9-4F65-81D2-606727A552BC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94D52267-D9D9-4D15-A692-54861F91A0C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D8081CEC-A56F-4B94-A523-450B92CD88AE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CB66096B-02DA-4A3C-BD36-8D609BE7213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FF6664F4-C59F-471B-BC67-3AC7EB5D71B3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22FB02C6-36CB-46D2-9FCE-1D24EEE4339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F06BEA5F-32E2-484A-9430-03A5760FEED8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AA1E9F1B-0028-443E-B76E-9472C7039D62}"/>
                </a:ext>
              </a:extLst>
            </p:cNvPr>
            <p:cNvGrpSpPr/>
            <p:nvPr/>
          </p:nvGrpSpPr>
          <p:grpSpPr>
            <a:xfrm>
              <a:off x="625319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EA449364-BDFA-408C-BE17-FB767C0FA801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AAA6E3E7-D706-43D9-82F8-244442D87B2B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16F5A8F4-9036-437F-B106-827F8390CD6A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71D2A874-FDA3-4E49-8BBD-60345B8A46F4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E013830F-C996-42FC-B8C4-0774D217034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7C733EA6-D218-4DF9-BF00-D95FB2CE974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97A189CE-CEBF-4855-9045-275D13A01E8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09A0FAD3-6314-4056-A77C-6D5483FC989F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B84A0BFC-10DC-4BB0-8495-085AFDD8EAFB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BC1E6F5C-5A49-4D8B-8982-4E872D5D8A0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CDBF1AFB-9068-4A85-98B7-BE5967ADF6E5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961D0B74-A36D-4966-8FDD-FD01C3C1FA73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F1AAD5B-0666-41E4-9153-6F0C720BAE3A}"/>
                </a:ext>
              </a:extLst>
            </p:cNvPr>
            <p:cNvGrpSpPr/>
            <p:nvPr/>
          </p:nvGrpSpPr>
          <p:grpSpPr>
            <a:xfrm>
              <a:off x="651772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35BDCE7D-F7E7-47ED-A350-1FF55E2E283C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41A50D29-A3B0-4AA0-8D99-0731BEB04086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CAD53B70-C8D2-413B-B9D0-6700ECC29FD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01E56CE6-4B89-43FF-AAC4-A602A1279934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7292A36-B771-430F-91F7-CD50EFA5432B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875A39F7-10F8-4649-AAD5-E6095FD2FFF5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1EFB19E1-184B-4F8C-ABD3-F3974979D5E8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F9C19AD-90E8-4940-A7EC-4CB1EF99653A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F53EE051-8E47-443F-8086-83582CE86333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41A31B88-A0DC-43F3-8A3D-FF85BBD4E24F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5F015B25-114D-4357-97E0-BD5174B80E4F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2079C57-6918-4B4C-9425-FB7F41CEB078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5A9D83BF-7B47-45FF-ADCA-1ACF05BB77F4}"/>
                </a:ext>
              </a:extLst>
            </p:cNvPr>
            <p:cNvGrpSpPr/>
            <p:nvPr/>
          </p:nvGrpSpPr>
          <p:grpSpPr>
            <a:xfrm>
              <a:off x="678225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9881C7D1-0F88-4996-8A20-13009FD748C3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ED41DA8-BA89-4E9E-8FAD-8F3C0FED1C06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CD3EACD1-4F0B-4DD5-BD8E-FACBF11DB0D6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A4E0DBD-FA68-4AC7-8555-3AD98C751555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A9D5833-1156-4531-9539-709500EF6DD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7C50237-2932-4B37-ACAC-0EE43A2FFBDD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6A1B3AC7-11E6-4A73-9E7B-86189898CE0F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06254C8-0D9C-4ED0-BCA4-FAD21C5B7A6E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FED09653-AFAB-429B-84F6-335619832BF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8318A552-4F78-4F90-8DB0-6C84170AD803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E900E835-58E8-4E05-8FCF-94526040AE59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BD53937D-CE20-4381-B733-825C3805499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4077CC5-3ED4-431E-A05E-074C61107C32}"/>
                </a:ext>
              </a:extLst>
            </p:cNvPr>
            <p:cNvGrpSpPr/>
            <p:nvPr/>
          </p:nvGrpSpPr>
          <p:grpSpPr>
            <a:xfrm>
              <a:off x="691452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B6C012D0-316C-4379-98F0-B45A8FAF64BC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99048914-2D59-473E-BBF6-A19960DC3AC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B42BD610-DE6A-456C-920E-837EF370244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4DD9AD78-A427-4601-BFD9-247DF7504CEB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9F7186BE-D6B0-458E-92DA-736B7CDA2379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378ABB4E-2199-4036-A869-DEBFF678513B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AE700EA0-DE3A-45A1-9F13-7CD17F4CC65F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03143A0C-5956-4E05-9A1B-8EFC3A01B8A1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6809CD3-834A-4A6F-8AE1-84EC43423595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17A7F972-9148-4CBF-A3A0-67DEC3BE2CBB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24A9D613-EBA2-47DB-9B22-25D23B40E7AA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7AF5FB1A-D337-4257-81E8-491462B25B3D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8930C8C8-8895-40A7-A2A0-E54D1B3102A5}"/>
                </a:ext>
              </a:extLst>
            </p:cNvPr>
            <p:cNvGrpSpPr/>
            <p:nvPr/>
          </p:nvGrpSpPr>
          <p:grpSpPr>
            <a:xfrm>
              <a:off x="717905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6EA19A77-C556-466D-BEB3-C963B4682DC0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A5721BA-26E3-4ED1-BF66-789A808E48A9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071FA0D1-1AAE-43EB-A4DE-94B053BDFDE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6D484D7-9ED8-4D34-BB3F-02E27E084FB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79FDBE15-0C81-4200-828B-80B58A4030F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D649CB7-6AC6-47CE-9282-0513B2C44876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19576B0F-638E-48E8-AAE4-DA5623958750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42FCC6C6-2E3B-49E2-AE9F-A46BE0B9787E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5AE87D5F-2017-4B2B-86D5-35DABBE3266F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B018BFD-9EA5-49E5-AA1C-D31BF11A9888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EA0456C5-A3FB-4ACA-BABD-B00E3D57DEAD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9D03AC33-1A4B-44E3-AD52-8EE5FFF35862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7239E68A-5CF2-4BA0-99AB-B8C9938BD54B}"/>
                </a:ext>
              </a:extLst>
            </p:cNvPr>
            <p:cNvGrpSpPr/>
            <p:nvPr/>
          </p:nvGrpSpPr>
          <p:grpSpPr>
            <a:xfrm>
              <a:off x="7840374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D2E2DB6-E10D-4FFA-AFE1-5C54AC8416D6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956C7189-E825-4A01-98CD-4AB0004C9C09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2EF8A9F2-3AAD-4D79-A17E-57E2CE94A745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B1D846B2-1DF8-46EB-A503-A841F966DA49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183B3FB5-31B3-4C15-9B35-5E8039AFD84C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5FC97B3E-61DB-4A59-A955-32C8CC380BFE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185BE84-0E67-4F81-B609-2DC0425BA2DC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CDDDAC1-F782-4B23-AA81-08ECE60B49B7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61C47CE8-397A-4222-AA3B-D10F93D13232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E2D3FDF1-C008-4C1E-AB8D-8967ED7ED3E9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A9E37176-EBE8-40CB-B46F-644D90AE30D1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F57768A4-598F-4CF9-8A36-E7BF297BB84A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7AFBFA23-3AF9-4457-AD8D-A2BDF06F10C1}"/>
              </a:ext>
            </a:extLst>
          </p:cNvPr>
          <p:cNvGrpSpPr/>
          <p:nvPr/>
        </p:nvGrpSpPr>
        <p:grpSpPr>
          <a:xfrm>
            <a:off x="8744226" y="2083452"/>
            <a:ext cx="1899074" cy="1005753"/>
            <a:chOff x="4666017" y="970972"/>
            <a:chExt cx="3278399" cy="1736246"/>
          </a:xfrm>
          <a:noFill/>
        </p:grpSpPr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CBD2BAAA-687C-44F7-994A-019E9CD6702B}"/>
                </a:ext>
              </a:extLst>
            </p:cNvPr>
            <p:cNvGrpSpPr/>
            <p:nvPr/>
          </p:nvGrpSpPr>
          <p:grpSpPr>
            <a:xfrm>
              <a:off x="466601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B6A65AF0-979E-435B-9473-1CF228893303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AA2603A0-56D6-4042-AC59-BA03D475C4E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0FCBEE64-6C4E-4F73-AE3A-0B128566F729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32F51B47-2B09-46B3-BFAD-938B54C157B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0AEDE1DC-6900-4FA6-987A-2658B563C410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0383F7D9-2341-40A7-87F5-2477A1220EA0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C811FB79-3070-4155-8965-23BADC14794C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F35B8B27-67CA-4B13-B548-5A208590C264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CF494361-7E08-471C-9E94-552443BD7212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F0515AF4-5E3D-44DA-9152-BA73481C1546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CBAB4818-D319-45F6-8BD3-1F8DCF6453B6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F1183CD9-9FB1-4BE0-BC55-32EC79965B43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86257C01-7021-42FB-A157-0297A2E4C83E}"/>
                </a:ext>
              </a:extLst>
            </p:cNvPr>
            <p:cNvGrpSpPr/>
            <p:nvPr/>
          </p:nvGrpSpPr>
          <p:grpSpPr>
            <a:xfrm>
              <a:off x="479828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9AE27D46-A93A-4DE3-B5EC-BA4735B8E8B9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5D914D76-1F2D-4CD1-AA22-11558576021B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71A7C7AC-CFBC-4B82-AB3B-E2DBEF573367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44595206-8C8D-49E2-BD5C-12EE6C8ECC9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0578BB81-69EC-4B08-8E3C-7FC59823D1F0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69E4BAEE-F08F-4496-8AA6-552FF1E6EE86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3EF002BA-99F7-4399-9D58-C9C878D572C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8832FD4F-588D-429F-95B9-2D1AF97B5285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FAB93FDB-E1E7-4F6E-9992-168791917BB1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C37F17A8-BF88-4F0C-BD2C-7906041A5101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B69D5AB3-E5C9-4069-A192-BFAC391A57A5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576F78BA-6877-4FBE-B82E-F9964D3F60CE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6648591E-5A6D-4005-A15F-0CAA203C0800}"/>
                </a:ext>
              </a:extLst>
            </p:cNvPr>
            <p:cNvGrpSpPr/>
            <p:nvPr/>
          </p:nvGrpSpPr>
          <p:grpSpPr>
            <a:xfrm>
              <a:off x="493054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86114ECC-14A4-4A9F-A85F-BFED91C5F4F7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6001EB1B-57C7-41EC-B12B-85812A30443F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9D92538-D6EA-4233-9628-08FE63369BE2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98CA83A2-FCAB-4E17-AB6A-4EEEC7A6EECD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D8A8328-9B51-4B67-BFA1-56521EF79AC0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E7772ECC-E4F1-4A9F-83A8-57E90C5A2320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202636DB-A473-4FCC-8A83-89F88F251BF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F1952BBB-03DF-4667-A8DB-F1E0F4C52072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5DB64CBB-A2D7-4140-9928-82480CAFD234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067E3D12-E7A7-4572-9FD0-A20BF6207952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002F0D24-701F-4F6D-87C4-11FFFC79C191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F74A539A-6E67-4A20-B651-4131DB58D71D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0FE01E3F-5FE7-4AD9-B7A0-1D0C187C5C30}"/>
                </a:ext>
              </a:extLst>
            </p:cNvPr>
            <p:cNvGrpSpPr/>
            <p:nvPr/>
          </p:nvGrpSpPr>
          <p:grpSpPr>
            <a:xfrm>
              <a:off x="506281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37451AF4-F15B-454B-B30A-918ED5D4092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E37EDDA7-42F2-425F-A5F1-75E1F6F22394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56269602-B5D2-4556-A6CA-BF86592AFD6D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14358301-C94A-4930-A141-7B8EA460EC15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E5DAFDE7-D568-4041-8143-47CBE9A26698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B2AC1DD6-A0BA-4A27-AF98-9784F167BEE7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D661F8CE-0579-4599-B81B-0E79A11A650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464A1240-3A70-4543-A638-89BBBCC52407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7320C96F-98D3-461F-9A5E-57487F264010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6E461444-9EEB-4B07-8791-9280342A0A65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D811A9B8-8A33-4311-8CC3-405F91BB7008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E3E5787F-52A9-48FD-B6F1-069B220084BA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C7ED4DC7-54FD-4AE2-852D-629F8FB9AE6D}"/>
                </a:ext>
              </a:extLst>
            </p:cNvPr>
            <p:cNvGrpSpPr/>
            <p:nvPr/>
          </p:nvGrpSpPr>
          <p:grpSpPr>
            <a:xfrm>
              <a:off x="519507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EAE1472F-CA42-4F54-93C6-90AF336E26B2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414DC309-45EC-4BA8-87F9-4CD80CE3B362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F3927E60-100E-4AB9-A021-D0F53412CBFE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149F0008-FDA1-4FB7-A27C-959B7F1710A3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0ECD9C34-212E-43C9-BD00-9B4640EFB706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97973DAC-4775-442C-B15D-13948D0BC309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BD63F5A5-2C3F-411E-AD2F-586EF4DE9BC0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40B5BD70-5F3E-46F7-8301-1E0C7C349DA1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D1A7A9BA-D1D0-435D-90E9-7E629E6979EB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F4ADA7B0-A977-4C7B-9447-F998505E48A7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D31AF568-731F-4749-A049-0C232B2778D8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CC0C9022-655A-42C7-BCEE-083188B1FD2E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F73A5A81-B4D8-4310-8DE2-CB538AF6344B}"/>
                </a:ext>
              </a:extLst>
            </p:cNvPr>
            <p:cNvGrpSpPr/>
            <p:nvPr/>
          </p:nvGrpSpPr>
          <p:grpSpPr>
            <a:xfrm>
              <a:off x="532734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5D141827-9FEE-4843-9332-BC277D113A23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AA13D474-04D5-4B70-8834-EC469BAFDB84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0CB60699-41BB-42B7-806E-B0E1E0207AB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0F0EE713-DF27-40FA-8271-B9972E8F76A8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71ABB2D7-D65D-40C0-9921-91C4E47CF1A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F335A911-FAD1-4EFA-B4A7-F7AB7DF3D88A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3A7CE9BA-9A14-4A48-8517-E2798C116B6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D738FBED-ED25-4F79-AFEC-12248C3BE984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99597FD6-5699-408C-9E3E-C1A8742F3D06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55EFE8B7-0B41-485F-9A46-7E969081D9D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951DE742-4AE8-4D29-BE4A-187E6918F9E6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D35F69DE-0A66-48CC-938F-749D0712CAB9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2FC4BDFB-833B-492E-B64F-900215BF94EF}"/>
                </a:ext>
              </a:extLst>
            </p:cNvPr>
            <p:cNvGrpSpPr/>
            <p:nvPr/>
          </p:nvGrpSpPr>
          <p:grpSpPr>
            <a:xfrm>
              <a:off x="545960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194ECB29-E156-439E-B4E6-7B2E4613DF9C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EFBF9F9C-614F-433B-A820-17F5FA5792AA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AC8DE377-8C06-4819-8AF3-825D88730CC8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0C71090B-C9D2-4B1C-842B-DA812141D13F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2E1DECA7-D070-40B0-AA83-5D0C44303F8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2E227408-9441-494B-BAED-AA4401C8180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A4FF5B49-47B4-4A67-8C65-294440E2AA7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2834E4CC-9643-4F91-BDBD-B50456C6B1AE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86D43C08-8333-4250-8031-FF2343674EC5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8AE8C76A-B236-4ACE-90B9-5906DE318B64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AE3C91DB-D2E0-4C3C-942D-EB20674395CD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46201290-BB5F-4C55-8437-D4AC3C782A90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167B8E71-CA96-49A3-9A59-354022BF6CE9}"/>
                </a:ext>
              </a:extLst>
            </p:cNvPr>
            <p:cNvGrpSpPr/>
            <p:nvPr/>
          </p:nvGrpSpPr>
          <p:grpSpPr>
            <a:xfrm>
              <a:off x="559187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D31F9962-A698-4E54-837F-00DB82E54B87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92E0E4DA-583E-4D64-8445-03844C51256C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C723D313-B917-4B83-8728-E5ABF4499DC5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2873F5E6-EADC-4FEE-B4CC-27E38FB8731E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94A901CE-025B-4163-A423-BEF94CB256C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E5099AAB-FFBF-45FF-BDF7-75669151AD49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8A2ACA5E-67B7-4032-9E4F-01C08C8D79F5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E65499A3-29F1-472B-81F4-774F00361ADF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DD520CF1-44B5-431E-8EC4-956D673FD89C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084C1DEF-3A75-478D-B154-E534585EAE3D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C05E575B-3385-4699-B88B-CBCE94B4926C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69DA2C96-B8AD-41CA-A7F0-DA93C10A3FEA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644194DE-0414-418A-BCE0-2B2C93976BF7}"/>
                </a:ext>
              </a:extLst>
            </p:cNvPr>
            <p:cNvGrpSpPr/>
            <p:nvPr/>
          </p:nvGrpSpPr>
          <p:grpSpPr>
            <a:xfrm>
              <a:off x="585640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5EEED31A-9ECD-42D0-BFEA-DF9980FC175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D4A7C0A4-0FDC-4DDA-8F6A-22E1C9A89EB0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8BA20E4E-1629-4680-AEE5-514FDC58AD8D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9DE2BD0C-1D3D-4A00-85C6-22E3B655523E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AFEF35BF-8E25-4966-9B4A-A37A65E8747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0A0B2A14-B410-49EF-A191-E38AED5D484F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F333AEE4-B0A0-404F-A959-CB4958B0990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58A12BFD-672B-4507-94EF-75A7467C0000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74E55293-503C-40FC-9B4C-61E51A95E75A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893C0D68-B096-4E76-8407-850B846163AF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48BE8793-ACD6-46B3-AD84-60EC0FC2149E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26DFE889-3F8E-4DD8-B462-C54119C1B9B5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87F74CB9-9012-42CD-98D9-2D6BCF1BF249}"/>
                </a:ext>
              </a:extLst>
            </p:cNvPr>
            <p:cNvGrpSpPr/>
            <p:nvPr/>
          </p:nvGrpSpPr>
          <p:grpSpPr>
            <a:xfrm>
              <a:off x="612093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A2C4F137-EA12-42E2-A2DA-A53DA656C7E7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8B23506A-5F3D-4F07-879F-363857DFE9FB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2675A255-5E6C-4DA3-8692-92D19435F9D1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0C8EE6F8-5392-4011-89A7-90DD4C656CAD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E53377A8-9FE2-4BF6-9C56-27938A4C638F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51B94DCC-FACF-4535-A2FB-01A5A8FA8826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5A41E08F-0C22-40CD-8D65-13BB1FBADDF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9A8D85F9-2918-4CA1-9985-5374A034CF50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410D0AB3-63E0-4881-809E-2F56088F16A7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4F5AB81E-C845-4297-8671-C48D2429B865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193C75D7-70C5-46F7-B505-5F723BA350BD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1E8CF5B8-C36E-4905-BDDB-F8391CAF050A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14B2318B-0EB8-4FC5-A468-4768F6D60241}"/>
                </a:ext>
              </a:extLst>
            </p:cNvPr>
            <p:cNvGrpSpPr/>
            <p:nvPr/>
          </p:nvGrpSpPr>
          <p:grpSpPr>
            <a:xfrm>
              <a:off x="638546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A5EBFBEA-94A9-47E0-B847-F0C2C66358A2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FD0A065B-13E6-4CD6-A779-F4C0D8F9B1D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47B194F3-2F1F-4CA8-B45F-45276EFD7D32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69C9BE1A-AB00-4D9C-9D89-2C7252196D2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5406FDD4-24DE-4DB0-8664-B54FC6258D39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73D02680-CC7A-4454-A6B2-0B23FD672562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06C93404-DB0F-452B-91AA-17BB9D0B4912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439D81C2-AE91-401E-967A-5357D715AFE3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5867D5D3-2E64-4B38-BE98-8156067A3CEA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842FFA2E-C876-4D61-8D25-A91EACE9ED6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886F86A3-9987-4144-B619-81D008233B1B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96AE628A-66FE-47FA-82AC-DD8C09064B84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B0938560-2643-4D9E-B3AF-0AEA7162AF4D}"/>
                </a:ext>
              </a:extLst>
            </p:cNvPr>
            <p:cNvGrpSpPr/>
            <p:nvPr/>
          </p:nvGrpSpPr>
          <p:grpSpPr>
            <a:xfrm>
              <a:off x="664999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253DC500-8724-423B-B7EB-A659165FF1D9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8A9C32B5-88D8-4879-8D45-18EEEC4049C8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59D8BC89-873D-4A49-A911-F0C0AB491C9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627AB308-D857-4D56-A157-B7CEF88F9F7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20C1C933-2949-4F74-A530-EF5DDED4D4FB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BC9989CE-42DF-4DBE-9B8A-A8B1CBEB7A92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279D7635-6DE3-47C5-BEB1-B21FFAFE614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C37BA24E-F06E-41FD-A3EA-2F50F28D4C17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E60C4FC5-C325-4557-8BE2-850B9ECC8AD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6E2CA444-62E9-4DED-AB84-738D55715DB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34510893-228F-4BBF-8063-1E6DEFD3372D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0539D9BD-3BAE-4081-9028-51ECBEE7F142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BF91F864-81D7-47B4-AC13-2694909071C3}"/>
                </a:ext>
              </a:extLst>
            </p:cNvPr>
            <p:cNvGrpSpPr/>
            <p:nvPr/>
          </p:nvGrpSpPr>
          <p:grpSpPr>
            <a:xfrm>
              <a:off x="704678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4AE83EA4-C904-4725-A733-B2AF34821541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DC0707D5-8483-4393-B950-5C900CEF5573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8EB7FACB-71CB-4ECE-A31F-8B015D559F3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4E626D90-5D5A-4B69-B121-C9AAA66568CA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365C5E83-07C3-4A75-AB03-6287E8AAA41E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83471417-C865-4024-BEA8-FFE732136909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F34F8E83-3F97-4E46-81B6-9EE5B82E142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3BBA9BA9-F678-427A-AB28-5627617F050C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8B5272EE-1598-4F94-BEAD-3C2227517F30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38961343-D8F5-4BCB-855D-7159F7783084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68B08050-FB79-4143-8710-68DFF35C0C3D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E12AB039-0D77-4393-8F1F-CCFBBB29FA7E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DAEAEC70-59FE-4EF3-9204-7FBD85776CC2}"/>
                </a:ext>
              </a:extLst>
            </p:cNvPr>
            <p:cNvGrpSpPr/>
            <p:nvPr/>
          </p:nvGrpSpPr>
          <p:grpSpPr>
            <a:xfrm>
              <a:off x="731131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2C0E6A19-6EAB-4A91-AB7D-78B85A01642B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A90278FD-965F-4938-A54A-5A57533319C7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2B7982A4-EBA0-4AEA-A687-F5E0A868C5D7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5F753979-AAAA-48F1-B63D-CE07A0127AB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E0BBCD2A-F692-4CE4-A8DE-B74B942314DE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A5A44EC1-6449-48F3-9966-AC05BF6361D7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424F7025-4234-4C25-AEF8-34BBFA4B8BD6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AFE0213E-28A3-4759-888C-E6E1C25CFB5C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0D23D49B-BC1C-4107-AFD3-F5935E301AC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2DC91D2D-CB9C-48A6-AA3F-0C341955BAF7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3A566552-F96C-4BC9-BAD0-BCD20A49DD32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2FB55389-54D0-4CE5-BF52-7352DAB41F2E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9ECCB40F-EFF6-44F8-B7FF-0EF09E27C18D}"/>
                </a:ext>
              </a:extLst>
            </p:cNvPr>
            <p:cNvGrpSpPr/>
            <p:nvPr/>
          </p:nvGrpSpPr>
          <p:grpSpPr>
            <a:xfrm>
              <a:off x="744358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5A6897BF-76A2-40BA-8132-6B96F235E10A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47C95485-173B-4E1B-B07F-6A596975C92B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A3B3D2C2-29A4-4901-AA2C-9C80E57D01E6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8AD8A676-6EB5-44A3-8232-2DD3DF1B0461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81A38157-53B8-4F14-B4C1-CF183DB34065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40479315-E4B7-48A7-91AC-47CF5343E8F1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B1384561-3678-4F3D-94B9-3563E0120E1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386D94F1-E8DF-4BBF-9906-3041D9243433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A98B1F1C-84DD-4BE5-9DC0-E4673F359234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DE361E59-9C45-4EFF-BBBE-8DEED2781CF8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9EADEA5B-9781-4B99-8201-82C567F08C5B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D6646A58-0D0D-4BEC-B0EF-D10871F74B8B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AEDA5C09-D816-45AA-B381-CA8B27009800}"/>
                </a:ext>
              </a:extLst>
            </p:cNvPr>
            <p:cNvGrpSpPr/>
            <p:nvPr/>
          </p:nvGrpSpPr>
          <p:grpSpPr>
            <a:xfrm>
              <a:off x="757584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1E960ABA-79C4-4BBD-8FD5-D4FA1D6D5B3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9FD9AE72-3E53-49AD-9E0C-0553CC700FBB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C692A5A1-3EC7-4E6C-B4B7-25F4DC64C23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6C4378C7-AF3F-40C0-B72B-847BB6C80DB9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607AA81C-5322-48E9-B158-1EA37F7B8A96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9FAFE986-EAE9-414C-A36D-8A2ED9F152E6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379C7096-F41E-4545-AB90-BA2CD481D45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9D0C6AF2-6737-49B8-B6D1-DCB64A865171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3AD84651-9C49-4822-AD56-888DD513662C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0C8434CF-F272-4CF9-B3DE-4EDE3C11CBF7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6C4068CE-13A7-4637-B08D-8C3DC24477A1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90F219C0-FDAF-49BE-A766-90ACEA564CCD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85669C78-94F3-45CE-9717-EEEE40832179}"/>
                </a:ext>
              </a:extLst>
            </p:cNvPr>
            <p:cNvGrpSpPr/>
            <p:nvPr/>
          </p:nvGrpSpPr>
          <p:grpSpPr>
            <a:xfrm>
              <a:off x="770811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913CB2B6-C78D-435B-8F2C-5F4C55F91C1A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8CA9C67A-AA20-48C8-AD7E-B664206A239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F79D05B4-70E8-46E4-83E2-83100EC4E925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D6183B76-F404-4C2A-8525-C3959AF96781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513A4E1F-F8B1-4DE8-A47E-316E46E33756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AFECBE24-42DA-4873-993F-B8B15C678472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6F4870CE-4C79-4B5C-AE97-B3BCA94392CF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FC4BB551-B32B-4916-BAD2-FEE7783CBE17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DDB58418-6D9D-4A36-8A5E-FC21C52DAA5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13AEC924-1CB4-4B61-ABDA-26F69D11A6C0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E65E25BC-9C49-4F30-8265-F1970F711E2D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8F81BD69-875A-49E6-BB42-894D33EF9519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370D444D-543E-497B-AB12-4003EFB9F993}"/>
                </a:ext>
              </a:extLst>
            </p:cNvPr>
            <p:cNvGrpSpPr/>
            <p:nvPr/>
          </p:nvGrpSpPr>
          <p:grpSpPr>
            <a:xfrm>
              <a:off x="572413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FF5A0AE-6F21-4668-94E4-3773C5F03124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3B7EB584-D42F-495C-90CE-564D5D5A620C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6E39707E-CB41-4730-A154-AAA0CE17A555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97A8D120-D209-4979-91A5-FD809FF1741F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412CB02F-58F0-4480-B0DB-54E17735AB7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619608CC-B686-4DA7-A340-687C75F8BDB1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51CABFD-E60F-4155-A5CD-FBAFB916D065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4EEF3AFC-09C1-48D5-95E2-9B4D51B0DCAF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CC234B83-9F5F-47F4-9DFC-1AE1C6C9DC36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EC8E47C3-EC9D-4383-BD7B-638AA699C0E3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A300EAA7-7E2F-455C-914D-830C6595ECBF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6485964A-1EE7-49EA-9C71-DA6C1D0D4F00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976442A3-7258-4905-BA8F-93BA031FDAA7}"/>
                </a:ext>
              </a:extLst>
            </p:cNvPr>
            <p:cNvGrpSpPr/>
            <p:nvPr/>
          </p:nvGrpSpPr>
          <p:grpSpPr>
            <a:xfrm>
              <a:off x="598866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65672BA9-2D9E-4A45-86CC-72D6A94271E9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07769859-15B5-4A90-8B72-F134F451ECDA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5AC11198-4D4C-4E63-AA1A-BDE3B56772D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906E8363-A1F1-4F2A-94BA-45BEDD67F8A0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545B3A21-A080-4571-BA68-BE93592DD523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E3DED1C7-6ACC-4005-8CE9-D825D085E2B7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5BEA1E11-259D-4177-B08C-CA40E76753AB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F14B734B-96E2-4BBE-87FB-B075564CFF47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EBFE51D2-1164-48E5-89A1-91D40FA7C606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624FF512-AC6D-4BCD-A142-6E2888538AF0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C413D122-24D8-4525-A807-058AEB0790E2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94A31C74-E3AA-4BE1-8134-66A82C3E9B3F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10AD1579-59D2-45DA-8416-38B2476212BA}"/>
                </a:ext>
              </a:extLst>
            </p:cNvPr>
            <p:cNvGrpSpPr/>
            <p:nvPr/>
          </p:nvGrpSpPr>
          <p:grpSpPr>
            <a:xfrm>
              <a:off x="625319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37719532-73F1-41BE-A091-1C9C7767407E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9EA445C1-9A8C-4958-81A6-C11E09D7420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E5C458D5-4091-438C-8CDE-4C4C4275407E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C4059EC2-6840-4080-87F9-03097A5D264D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CD1DAFBF-99F9-4749-8C52-27465B3BFC11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30664DF3-A95A-4F78-8D73-6E9B2C641605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46CC52CB-3CE7-45BF-B5F8-1F775EBEA9A6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CA990D71-81EC-432B-8131-DEBAE7E4FF69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D7C22378-55CD-4140-8949-48666BBD2DCC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41BAE656-924C-4944-91D4-6D3C334C050A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8E6082AD-7008-4EEA-878A-AD373EE1043E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202B9158-7B5D-4FD7-80B4-E87E44EF3F6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CF8CCC8D-D4C0-44DA-99E9-67E1FBC55904}"/>
                </a:ext>
              </a:extLst>
            </p:cNvPr>
            <p:cNvGrpSpPr/>
            <p:nvPr/>
          </p:nvGrpSpPr>
          <p:grpSpPr>
            <a:xfrm>
              <a:off x="651772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6F6D4558-57E3-402E-A788-70111DB3EE68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EEDE066A-609D-4C1A-8380-F19320AE235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3F23D09D-28A0-4D24-9FFD-E974DADFC705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7D201885-E607-45BB-B1EA-7CA46963567F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E0ACC1DA-4AF6-4657-9D32-1DA94C40640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9617537D-DFEE-4733-B318-78CBF73F4815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263F39F0-75DA-437F-B442-0A23DE441A4F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916730B9-49BA-4A88-93C5-FD0776795273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A588E31D-B753-4F9F-8952-232A6EA31B7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FCD612ED-51CF-4FCA-8997-31850BE8C9B1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D918AEDA-10AF-4E61-AFA5-DFE0BA7EB229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F759D0B5-78D3-4AF0-B729-EA6B67F79520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99F0E5B-5E44-4D5C-B7E4-64DB3204774E}"/>
                </a:ext>
              </a:extLst>
            </p:cNvPr>
            <p:cNvGrpSpPr/>
            <p:nvPr/>
          </p:nvGrpSpPr>
          <p:grpSpPr>
            <a:xfrm>
              <a:off x="678225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7F2E4C48-9C37-4216-8757-7C57FF48D5E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29318BC6-F7B7-46BB-B484-65A74DF432A7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74C97359-E864-4920-94AB-3E2AC031425E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B5C8DD32-D301-4CEA-9C12-5A68857D8E6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C9F33637-6974-457E-B57C-19229A60C01D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2595040D-B787-42B7-AB58-781416572CCD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6C48311A-D9DD-4DB4-BB9E-AB9C98636661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77B43AFC-DF29-4D83-8EF9-61938795FA0A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C522B92B-8BEA-4CA1-AAC4-27ED6B99E8DF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E7B7DFC0-353E-4221-BDE9-04791F9C41CF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0C8333DB-3C04-45A0-AD59-8FD75E3B28F6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987DBD9A-9480-4B78-994B-1C75D93234EB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3FEBE609-3E63-4D0E-A3B9-84059445F6C8}"/>
                </a:ext>
              </a:extLst>
            </p:cNvPr>
            <p:cNvGrpSpPr/>
            <p:nvPr/>
          </p:nvGrpSpPr>
          <p:grpSpPr>
            <a:xfrm>
              <a:off x="691452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A88C9357-C125-43CE-9FD7-3F82E0E82ADF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E1C58A-63A6-41FF-8413-273A669AD737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1E4CD4E0-8101-4EEB-806A-DCBC27C8CE6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E29FECEF-3664-4F34-9147-2DC479CF9ECA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DC9EE9F7-854F-4D62-9498-DEB7BF3E3D4F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19DDA587-9ADE-4F32-9B3A-A373BDF64A24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3FD2E7DB-8C76-46DD-A92B-7A3C1E0469B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23250B5D-452C-4F01-9BDB-BD005D34BE62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9A095AF0-B34B-4FBA-B170-8138E2A56167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CE1AEC9D-5E92-43CF-AA92-AFFBEABEDB44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E08E7216-4657-4920-ADC1-FDC1874620C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1E2288AB-E82E-4BE0-B99C-B23564C0DDED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6AF22113-5F45-4C1C-B199-AD17CE78C09B}"/>
                </a:ext>
              </a:extLst>
            </p:cNvPr>
            <p:cNvGrpSpPr/>
            <p:nvPr/>
          </p:nvGrpSpPr>
          <p:grpSpPr>
            <a:xfrm>
              <a:off x="717905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196ACEF7-8F3C-4ABD-B8B3-273630FE503F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3A361A0E-85B9-43A1-8CBF-FA548FB42849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C2C79935-369D-43EE-A6B2-E4762336B1C9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B8135DB3-F40A-4C19-8FBE-6A824CF86B0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7E278A56-DCFD-47CB-B0CF-67C4D121448A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E3298E73-1A69-46EE-8B90-508D405EA994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F692347C-AB8E-42FB-A6FC-C7BA82CA4C0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305C06DD-C845-433B-85D8-1E867877BCCB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599F6F62-A82D-4E7E-937F-ED509C9B07C1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E55F645-A9CC-4BCC-A10E-2C475DCFA8FA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C9E930E4-7403-4E1F-A18C-4804ADBA99D5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4A5703BE-22E7-42E1-B16D-25933C95DA58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3627DB18-455D-4333-9087-3A7C01926733}"/>
                </a:ext>
              </a:extLst>
            </p:cNvPr>
            <p:cNvGrpSpPr/>
            <p:nvPr/>
          </p:nvGrpSpPr>
          <p:grpSpPr>
            <a:xfrm>
              <a:off x="7840374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A9DD27AD-2BC5-49A4-AE63-2B7A469EA7FE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7EABC6FC-5365-418F-9436-E6D40A66652A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64B37F92-01A9-4A00-9402-4D801D6C2A98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E761F466-ED4E-4B16-B510-BF7324620356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B34745B8-C338-4DF7-853B-B6F56585656D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2A868A4F-71D1-460A-9D30-F18FD6F3A1E2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98B2BD8C-AAC1-4FBA-B6E4-85065A60F46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AF0360BA-7D37-498E-9CB8-1FE8B8DE731A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A46A9C5B-BC76-4878-8A19-D74D4CDA5A7C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B3C86013-0DD8-4959-A926-CD21E032D292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B45E0BC9-3839-4180-96BB-4CA71FA1B1F1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57643869-082A-477A-A968-74AF35B80191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BF45D925-45E9-45E8-97BC-2B023F31D25C}"/>
              </a:ext>
            </a:extLst>
          </p:cNvPr>
          <p:cNvGrpSpPr/>
          <p:nvPr/>
        </p:nvGrpSpPr>
        <p:grpSpPr>
          <a:xfrm>
            <a:off x="6724266" y="2083452"/>
            <a:ext cx="1899074" cy="1005753"/>
            <a:chOff x="4666017" y="970972"/>
            <a:chExt cx="3278399" cy="1736246"/>
          </a:xfrm>
          <a:noFill/>
        </p:grpSpPr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CBC5F0A1-A114-4F79-942F-12070D58F940}"/>
                </a:ext>
              </a:extLst>
            </p:cNvPr>
            <p:cNvGrpSpPr/>
            <p:nvPr/>
          </p:nvGrpSpPr>
          <p:grpSpPr>
            <a:xfrm>
              <a:off x="466601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A58D8FB3-D87B-4D4F-82B9-41350BFB7C5A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24E3DB84-DECF-4BDC-B6E0-95AA0859260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E078B3ED-505E-44DB-B099-A3DA3EA946E8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D2F8228F-5EC1-4ADF-8909-3B7AC1F82906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BBA2C276-48B2-416F-BB95-0F9DBA900DBD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97EDEA11-EF3A-49A0-BCBC-5EBDA66C23A2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F0DAC11D-2AAC-401A-9461-BA6FC765CF0A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71C3D020-3E9D-4E1A-AEE5-BD83AA44522B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16E82832-D059-4EBE-BF47-406C4F28A325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1302609D-F1D0-4984-84DE-EA08CD5E010B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5E19E87A-AE95-49AE-9B2E-C0B64CD24071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FB864CB5-D20D-4B47-9134-063ACA117B92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B6F82923-0C59-49F1-850A-40BA33F3285A}"/>
                </a:ext>
              </a:extLst>
            </p:cNvPr>
            <p:cNvGrpSpPr/>
            <p:nvPr/>
          </p:nvGrpSpPr>
          <p:grpSpPr>
            <a:xfrm>
              <a:off x="479828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6F593AB0-1CDF-4933-B0E9-B1AA91CC4ABF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05CF8D05-9A5B-40D1-AF1F-808FFD8D9A96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680075C7-04A6-420E-A145-F200C2D3717A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B6A4680C-AFC8-42F9-8C40-7C82A5F0CA86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9C865512-13DD-415C-A062-BBB7DD47CDED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437A194B-7635-4B98-B09C-6C8B1C69CE9E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49565AD0-ED40-4CF8-8394-8D0349296614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A1F143D7-373F-4D44-8A37-37D3D46F1773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12787DB7-519A-4B1A-9B29-7B8D58719263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E60A234C-77A2-433A-B9EF-FBFA70F3966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D3AC7E95-9CC4-443D-B553-439D35841A8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7659A449-83F5-4560-8B5C-B8F87EADEE48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798" name="Group 797">
              <a:extLst>
                <a:ext uri="{FF2B5EF4-FFF2-40B4-BE49-F238E27FC236}">
                  <a16:creationId xmlns:a16="http://schemas.microsoft.com/office/drawing/2014/main" id="{DD304290-1883-4981-A750-9B74CDCB956B}"/>
                </a:ext>
              </a:extLst>
            </p:cNvPr>
            <p:cNvGrpSpPr/>
            <p:nvPr/>
          </p:nvGrpSpPr>
          <p:grpSpPr>
            <a:xfrm>
              <a:off x="493054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C9AA757E-DD0F-460F-9B2C-451C1FA81472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AB655887-10DD-4A66-9E7E-A7095B96D601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E94249E8-5511-4CE4-9B75-5F7FD7B75B0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EAC59068-A71A-4CE4-B3DD-9D7DF77F26C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0E9D842A-1678-4CAB-9510-5084B7524C4E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EE6B74F0-6EC6-43BB-B675-78E95477905A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FC12F745-63C3-44F1-A895-35E3A8D40A11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2E4AB602-9892-45EF-BC15-1306F96F46C1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D978D96E-0226-4BC5-9226-9F99BB2BD1E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3BE75D40-6D14-4A80-A725-2B6349656E05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A79A29C6-D91F-4206-9507-718AB68D7DBF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41C86983-463C-4244-8AF7-3FFDF11B627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799" name="Group 798">
              <a:extLst>
                <a:ext uri="{FF2B5EF4-FFF2-40B4-BE49-F238E27FC236}">
                  <a16:creationId xmlns:a16="http://schemas.microsoft.com/office/drawing/2014/main" id="{7B6876A2-D5C3-4D02-829D-BAF7404998FA}"/>
                </a:ext>
              </a:extLst>
            </p:cNvPr>
            <p:cNvGrpSpPr/>
            <p:nvPr/>
          </p:nvGrpSpPr>
          <p:grpSpPr>
            <a:xfrm>
              <a:off x="506281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D28DEDE3-5A34-4A37-9865-30E15E26FE38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B80662B8-87E9-4E47-8B8B-C4B2AD01FA1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5FFE9E9B-6C2B-4E20-8545-0F9554920756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31F5A288-4419-4207-87F6-B4FFF5B835E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693AF047-4006-43AC-984A-80D4673BD98C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3BDA9190-2A09-4677-9D6C-64CE68938C7F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8AC61AA8-5A2D-4D43-A4EE-F768E6F134C5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EE00CA66-E01B-4176-A4DB-669C120BA318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186C72E2-FB1A-41DD-8C6B-BAB76715B270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4129D78E-A563-4634-86AB-E39A6472E836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A18C3BC6-26FC-40A0-8B8C-B4FEF0037F7E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6D7D06F8-361A-47E6-8F61-87AB0278CE0B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0148F9EF-6D51-4366-B0A9-7D5C1D85565A}"/>
                </a:ext>
              </a:extLst>
            </p:cNvPr>
            <p:cNvGrpSpPr/>
            <p:nvPr/>
          </p:nvGrpSpPr>
          <p:grpSpPr>
            <a:xfrm>
              <a:off x="519507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061" name="Oval 1060">
                <a:extLst>
                  <a:ext uri="{FF2B5EF4-FFF2-40B4-BE49-F238E27FC236}">
                    <a16:creationId xmlns:a16="http://schemas.microsoft.com/office/drawing/2014/main" id="{3B2773B0-9E85-4BAD-9308-542BC33ACAD0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2" name="Oval 1061">
                <a:extLst>
                  <a:ext uri="{FF2B5EF4-FFF2-40B4-BE49-F238E27FC236}">
                    <a16:creationId xmlns:a16="http://schemas.microsoft.com/office/drawing/2014/main" id="{627EA240-0B20-450C-A522-224F95C99940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3" name="Oval 1062">
                <a:extLst>
                  <a:ext uri="{FF2B5EF4-FFF2-40B4-BE49-F238E27FC236}">
                    <a16:creationId xmlns:a16="http://schemas.microsoft.com/office/drawing/2014/main" id="{B2FFE580-2CCF-430D-8633-C015B9E1288E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4" name="Oval 1063">
                <a:extLst>
                  <a:ext uri="{FF2B5EF4-FFF2-40B4-BE49-F238E27FC236}">
                    <a16:creationId xmlns:a16="http://schemas.microsoft.com/office/drawing/2014/main" id="{9B47CBDD-DC75-459E-B0FB-407FA2FFE80B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5" name="Oval 1064">
                <a:extLst>
                  <a:ext uri="{FF2B5EF4-FFF2-40B4-BE49-F238E27FC236}">
                    <a16:creationId xmlns:a16="http://schemas.microsoft.com/office/drawing/2014/main" id="{D29DE314-9BE6-4032-B6C5-899F4F6E19B9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6" name="Oval 1065">
                <a:extLst>
                  <a:ext uri="{FF2B5EF4-FFF2-40B4-BE49-F238E27FC236}">
                    <a16:creationId xmlns:a16="http://schemas.microsoft.com/office/drawing/2014/main" id="{448F5A19-39CE-431E-A520-6F830EC331E0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7" name="Oval 1066">
                <a:extLst>
                  <a:ext uri="{FF2B5EF4-FFF2-40B4-BE49-F238E27FC236}">
                    <a16:creationId xmlns:a16="http://schemas.microsoft.com/office/drawing/2014/main" id="{F5F39B3F-6F25-4E50-91F2-28F08E956944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8" name="Oval 1067">
                <a:extLst>
                  <a:ext uri="{FF2B5EF4-FFF2-40B4-BE49-F238E27FC236}">
                    <a16:creationId xmlns:a16="http://schemas.microsoft.com/office/drawing/2014/main" id="{DC7A62E9-89A4-4F6C-BEBF-71041C086BB2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9" name="Oval 1068">
                <a:extLst>
                  <a:ext uri="{FF2B5EF4-FFF2-40B4-BE49-F238E27FC236}">
                    <a16:creationId xmlns:a16="http://schemas.microsoft.com/office/drawing/2014/main" id="{7EE3BF29-0200-4351-AE4B-A2E63B514BC1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F63F0F2E-52E1-4D10-B215-3D2241EA79C0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ECC00430-F7AE-4E02-B025-58B1F6BD771F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EA8C8E22-F4E9-4228-97B5-7B97C411C091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1" name="Group 800">
              <a:extLst>
                <a:ext uri="{FF2B5EF4-FFF2-40B4-BE49-F238E27FC236}">
                  <a16:creationId xmlns:a16="http://schemas.microsoft.com/office/drawing/2014/main" id="{45A18E53-7FA4-4EBB-AE5B-304A917704D8}"/>
                </a:ext>
              </a:extLst>
            </p:cNvPr>
            <p:cNvGrpSpPr/>
            <p:nvPr/>
          </p:nvGrpSpPr>
          <p:grpSpPr>
            <a:xfrm>
              <a:off x="532734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049" name="Oval 1048">
                <a:extLst>
                  <a:ext uri="{FF2B5EF4-FFF2-40B4-BE49-F238E27FC236}">
                    <a16:creationId xmlns:a16="http://schemas.microsoft.com/office/drawing/2014/main" id="{6D7404B4-43BC-441C-9D21-26A183BB19A7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0" name="Oval 1049">
                <a:extLst>
                  <a:ext uri="{FF2B5EF4-FFF2-40B4-BE49-F238E27FC236}">
                    <a16:creationId xmlns:a16="http://schemas.microsoft.com/office/drawing/2014/main" id="{2316C8DE-26FA-4A8F-A664-5EAB89C26726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1" name="Oval 1050">
                <a:extLst>
                  <a:ext uri="{FF2B5EF4-FFF2-40B4-BE49-F238E27FC236}">
                    <a16:creationId xmlns:a16="http://schemas.microsoft.com/office/drawing/2014/main" id="{932C4E67-9786-47B3-82AF-461DFDF37C8A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2" name="Oval 1051">
                <a:extLst>
                  <a:ext uri="{FF2B5EF4-FFF2-40B4-BE49-F238E27FC236}">
                    <a16:creationId xmlns:a16="http://schemas.microsoft.com/office/drawing/2014/main" id="{66C766EC-00E9-4E6D-82CE-68C904F3D65E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3" name="Oval 1052">
                <a:extLst>
                  <a:ext uri="{FF2B5EF4-FFF2-40B4-BE49-F238E27FC236}">
                    <a16:creationId xmlns:a16="http://schemas.microsoft.com/office/drawing/2014/main" id="{367A827B-DA24-447B-A7D6-E5FB0B251A44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4" name="Oval 1053">
                <a:extLst>
                  <a:ext uri="{FF2B5EF4-FFF2-40B4-BE49-F238E27FC236}">
                    <a16:creationId xmlns:a16="http://schemas.microsoft.com/office/drawing/2014/main" id="{07E4CC23-31D1-4664-AA8C-F4DC4F329D22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5" name="Oval 1054">
                <a:extLst>
                  <a:ext uri="{FF2B5EF4-FFF2-40B4-BE49-F238E27FC236}">
                    <a16:creationId xmlns:a16="http://schemas.microsoft.com/office/drawing/2014/main" id="{5D771242-DB63-4914-A17F-911CB8FEF1E4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6" name="Oval 1055">
                <a:extLst>
                  <a:ext uri="{FF2B5EF4-FFF2-40B4-BE49-F238E27FC236}">
                    <a16:creationId xmlns:a16="http://schemas.microsoft.com/office/drawing/2014/main" id="{FAB44DF7-1AA1-46A8-B49F-35C471B4EA8E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7" name="Oval 1056">
                <a:extLst>
                  <a:ext uri="{FF2B5EF4-FFF2-40B4-BE49-F238E27FC236}">
                    <a16:creationId xmlns:a16="http://schemas.microsoft.com/office/drawing/2014/main" id="{944D4132-926E-4158-8BF8-FB9FF2E48353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8" name="Oval 1057">
                <a:extLst>
                  <a:ext uri="{FF2B5EF4-FFF2-40B4-BE49-F238E27FC236}">
                    <a16:creationId xmlns:a16="http://schemas.microsoft.com/office/drawing/2014/main" id="{CF26B3AE-5D1A-4B23-8480-FD8751110C9F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9" name="Oval 1058">
                <a:extLst>
                  <a:ext uri="{FF2B5EF4-FFF2-40B4-BE49-F238E27FC236}">
                    <a16:creationId xmlns:a16="http://schemas.microsoft.com/office/drawing/2014/main" id="{8A9302DD-B200-4850-BD81-B974657CE0E7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93921C19-6E43-4F30-959F-2FBBDB9E3F12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2" name="Group 801">
              <a:extLst>
                <a:ext uri="{FF2B5EF4-FFF2-40B4-BE49-F238E27FC236}">
                  <a16:creationId xmlns:a16="http://schemas.microsoft.com/office/drawing/2014/main" id="{417E9B6A-BB63-4064-809B-419B6B3BAF7F}"/>
                </a:ext>
              </a:extLst>
            </p:cNvPr>
            <p:cNvGrpSpPr/>
            <p:nvPr/>
          </p:nvGrpSpPr>
          <p:grpSpPr>
            <a:xfrm>
              <a:off x="545960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037" name="Oval 1036">
                <a:extLst>
                  <a:ext uri="{FF2B5EF4-FFF2-40B4-BE49-F238E27FC236}">
                    <a16:creationId xmlns:a16="http://schemas.microsoft.com/office/drawing/2014/main" id="{40B088B1-D7ED-403F-8A5C-65797CF37346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8" name="Oval 1037">
                <a:extLst>
                  <a:ext uri="{FF2B5EF4-FFF2-40B4-BE49-F238E27FC236}">
                    <a16:creationId xmlns:a16="http://schemas.microsoft.com/office/drawing/2014/main" id="{618C086A-93A6-4CFE-8A2A-1E42DD9A0E9F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9" name="Oval 1038">
                <a:extLst>
                  <a:ext uri="{FF2B5EF4-FFF2-40B4-BE49-F238E27FC236}">
                    <a16:creationId xmlns:a16="http://schemas.microsoft.com/office/drawing/2014/main" id="{5CECE10F-10CE-4A18-9AA7-7A1375BCF4DB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0" name="Oval 1039">
                <a:extLst>
                  <a:ext uri="{FF2B5EF4-FFF2-40B4-BE49-F238E27FC236}">
                    <a16:creationId xmlns:a16="http://schemas.microsoft.com/office/drawing/2014/main" id="{17BC5455-7FB8-4C80-85DA-55F2E86564CA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1" name="Oval 1040">
                <a:extLst>
                  <a:ext uri="{FF2B5EF4-FFF2-40B4-BE49-F238E27FC236}">
                    <a16:creationId xmlns:a16="http://schemas.microsoft.com/office/drawing/2014/main" id="{3D6BAD17-2171-4DD3-A395-FC29A2DCC3ED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2" name="Oval 1041">
                <a:extLst>
                  <a:ext uri="{FF2B5EF4-FFF2-40B4-BE49-F238E27FC236}">
                    <a16:creationId xmlns:a16="http://schemas.microsoft.com/office/drawing/2014/main" id="{A4F974FF-779B-4479-AFF9-8E003BDF1AF5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8A061D11-9D1E-44F0-B52E-69E24298981E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4" name="Oval 1043">
                <a:extLst>
                  <a:ext uri="{FF2B5EF4-FFF2-40B4-BE49-F238E27FC236}">
                    <a16:creationId xmlns:a16="http://schemas.microsoft.com/office/drawing/2014/main" id="{518DD642-5883-499E-A31E-B4B748741E35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5" name="Oval 1044">
                <a:extLst>
                  <a:ext uri="{FF2B5EF4-FFF2-40B4-BE49-F238E27FC236}">
                    <a16:creationId xmlns:a16="http://schemas.microsoft.com/office/drawing/2014/main" id="{AAF949F1-BCEB-460C-B224-0336DCD19BB7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6" name="Oval 1045">
                <a:extLst>
                  <a:ext uri="{FF2B5EF4-FFF2-40B4-BE49-F238E27FC236}">
                    <a16:creationId xmlns:a16="http://schemas.microsoft.com/office/drawing/2014/main" id="{A72849A5-641A-4B19-B650-0C2F19BFE7C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7" name="Oval 1046">
                <a:extLst>
                  <a:ext uri="{FF2B5EF4-FFF2-40B4-BE49-F238E27FC236}">
                    <a16:creationId xmlns:a16="http://schemas.microsoft.com/office/drawing/2014/main" id="{3B8193F1-4E38-4430-AD30-AC1705E1B5A1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8" name="Oval 1047">
                <a:extLst>
                  <a:ext uri="{FF2B5EF4-FFF2-40B4-BE49-F238E27FC236}">
                    <a16:creationId xmlns:a16="http://schemas.microsoft.com/office/drawing/2014/main" id="{34AA037B-92C7-4E17-9EC7-508C5D764B3D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99773897-E3BF-453A-8FCF-796813520C34}"/>
                </a:ext>
              </a:extLst>
            </p:cNvPr>
            <p:cNvGrpSpPr/>
            <p:nvPr/>
          </p:nvGrpSpPr>
          <p:grpSpPr>
            <a:xfrm>
              <a:off x="559187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57BFE08C-E220-46BC-90AE-28E8062230D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6" name="Oval 1025">
                <a:extLst>
                  <a:ext uri="{FF2B5EF4-FFF2-40B4-BE49-F238E27FC236}">
                    <a16:creationId xmlns:a16="http://schemas.microsoft.com/office/drawing/2014/main" id="{E0AA5CFF-AE8C-499F-B851-3D852BD4FDDA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C87C374F-E238-477F-907F-8C9AF9531801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8" name="Oval 1027">
                <a:extLst>
                  <a:ext uri="{FF2B5EF4-FFF2-40B4-BE49-F238E27FC236}">
                    <a16:creationId xmlns:a16="http://schemas.microsoft.com/office/drawing/2014/main" id="{18F4E9D8-CB74-4BE2-8779-02D63CBABF6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id="{07C6BB8A-95B4-4558-8B5A-ABB81B5AC468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0" name="Oval 1029">
                <a:extLst>
                  <a:ext uri="{FF2B5EF4-FFF2-40B4-BE49-F238E27FC236}">
                    <a16:creationId xmlns:a16="http://schemas.microsoft.com/office/drawing/2014/main" id="{F2E0682A-5978-4609-9526-FFF66F25CB29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1" name="Oval 1030">
                <a:extLst>
                  <a:ext uri="{FF2B5EF4-FFF2-40B4-BE49-F238E27FC236}">
                    <a16:creationId xmlns:a16="http://schemas.microsoft.com/office/drawing/2014/main" id="{7D10FF7D-7FD9-48D5-810B-91C3016F0776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2" name="Oval 1031">
                <a:extLst>
                  <a:ext uri="{FF2B5EF4-FFF2-40B4-BE49-F238E27FC236}">
                    <a16:creationId xmlns:a16="http://schemas.microsoft.com/office/drawing/2014/main" id="{7DE5F0F1-2ADF-43E1-A382-43F46B1B210B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3" name="Oval 1032">
                <a:extLst>
                  <a:ext uri="{FF2B5EF4-FFF2-40B4-BE49-F238E27FC236}">
                    <a16:creationId xmlns:a16="http://schemas.microsoft.com/office/drawing/2014/main" id="{5D8E7E01-F7E4-4F42-A917-936E95150580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4" name="Oval 1033">
                <a:extLst>
                  <a:ext uri="{FF2B5EF4-FFF2-40B4-BE49-F238E27FC236}">
                    <a16:creationId xmlns:a16="http://schemas.microsoft.com/office/drawing/2014/main" id="{1EA92658-D434-417F-9A7A-5476FAB43962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5" name="Oval 1034">
                <a:extLst>
                  <a:ext uri="{FF2B5EF4-FFF2-40B4-BE49-F238E27FC236}">
                    <a16:creationId xmlns:a16="http://schemas.microsoft.com/office/drawing/2014/main" id="{CC024A03-3ABA-4154-84DC-265BB40EB5B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6" name="Oval 1035">
                <a:extLst>
                  <a:ext uri="{FF2B5EF4-FFF2-40B4-BE49-F238E27FC236}">
                    <a16:creationId xmlns:a16="http://schemas.microsoft.com/office/drawing/2014/main" id="{30915BC7-CEA0-460C-8782-EF159A75CA41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4" name="Group 803">
              <a:extLst>
                <a:ext uri="{FF2B5EF4-FFF2-40B4-BE49-F238E27FC236}">
                  <a16:creationId xmlns:a16="http://schemas.microsoft.com/office/drawing/2014/main" id="{0C0EA404-5837-4FE9-AFBB-3E37BD63115F}"/>
                </a:ext>
              </a:extLst>
            </p:cNvPr>
            <p:cNvGrpSpPr/>
            <p:nvPr/>
          </p:nvGrpSpPr>
          <p:grpSpPr>
            <a:xfrm>
              <a:off x="585640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013" name="Oval 1012">
                <a:extLst>
                  <a:ext uri="{FF2B5EF4-FFF2-40B4-BE49-F238E27FC236}">
                    <a16:creationId xmlns:a16="http://schemas.microsoft.com/office/drawing/2014/main" id="{307EFE43-C01F-4A77-8315-6F4B00B3CD3E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4" name="Oval 1013">
                <a:extLst>
                  <a:ext uri="{FF2B5EF4-FFF2-40B4-BE49-F238E27FC236}">
                    <a16:creationId xmlns:a16="http://schemas.microsoft.com/office/drawing/2014/main" id="{C8E025C3-AF38-41A8-99E2-8BF7ECE0DC51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5" name="Oval 1014">
                <a:extLst>
                  <a:ext uri="{FF2B5EF4-FFF2-40B4-BE49-F238E27FC236}">
                    <a16:creationId xmlns:a16="http://schemas.microsoft.com/office/drawing/2014/main" id="{F97F3699-0CCE-4FA2-8AB8-0B7D9D64B05C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1E2E926F-C891-4A46-B107-A8FEABDF373D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7" name="Oval 1016">
                <a:extLst>
                  <a:ext uri="{FF2B5EF4-FFF2-40B4-BE49-F238E27FC236}">
                    <a16:creationId xmlns:a16="http://schemas.microsoft.com/office/drawing/2014/main" id="{4456ED7C-A31B-4007-86CF-447DF6F1C924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8" name="Oval 1017">
                <a:extLst>
                  <a:ext uri="{FF2B5EF4-FFF2-40B4-BE49-F238E27FC236}">
                    <a16:creationId xmlns:a16="http://schemas.microsoft.com/office/drawing/2014/main" id="{94B6A4A7-13FF-452C-BCEC-0CD69974A23F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9" name="Oval 1018">
                <a:extLst>
                  <a:ext uri="{FF2B5EF4-FFF2-40B4-BE49-F238E27FC236}">
                    <a16:creationId xmlns:a16="http://schemas.microsoft.com/office/drawing/2014/main" id="{3E753518-B057-418B-B044-6ACDFAA4048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0" name="Oval 1019">
                <a:extLst>
                  <a:ext uri="{FF2B5EF4-FFF2-40B4-BE49-F238E27FC236}">
                    <a16:creationId xmlns:a16="http://schemas.microsoft.com/office/drawing/2014/main" id="{B38E3B6C-20E6-4EFA-A216-7AE0CCD465A7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1" name="Oval 1020">
                <a:extLst>
                  <a:ext uri="{FF2B5EF4-FFF2-40B4-BE49-F238E27FC236}">
                    <a16:creationId xmlns:a16="http://schemas.microsoft.com/office/drawing/2014/main" id="{18E08586-A6A9-45BD-AD8E-C3D759BCD6B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2" name="Oval 1021">
                <a:extLst>
                  <a:ext uri="{FF2B5EF4-FFF2-40B4-BE49-F238E27FC236}">
                    <a16:creationId xmlns:a16="http://schemas.microsoft.com/office/drawing/2014/main" id="{D10C924E-CC63-4DA1-8CFB-6E77D74D6380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3" name="Oval 1022">
                <a:extLst>
                  <a:ext uri="{FF2B5EF4-FFF2-40B4-BE49-F238E27FC236}">
                    <a16:creationId xmlns:a16="http://schemas.microsoft.com/office/drawing/2014/main" id="{A322CA43-4CBE-41A4-BF84-D98E59A309A9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4" name="Oval 1023">
                <a:extLst>
                  <a:ext uri="{FF2B5EF4-FFF2-40B4-BE49-F238E27FC236}">
                    <a16:creationId xmlns:a16="http://schemas.microsoft.com/office/drawing/2014/main" id="{2BD2B45B-CD1B-4120-BD9B-5EDE5CE60167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5" name="Group 804">
              <a:extLst>
                <a:ext uri="{FF2B5EF4-FFF2-40B4-BE49-F238E27FC236}">
                  <a16:creationId xmlns:a16="http://schemas.microsoft.com/office/drawing/2014/main" id="{9141B7D8-AA96-4573-A500-3CAD7BF476C2}"/>
                </a:ext>
              </a:extLst>
            </p:cNvPr>
            <p:cNvGrpSpPr/>
            <p:nvPr/>
          </p:nvGrpSpPr>
          <p:grpSpPr>
            <a:xfrm>
              <a:off x="612093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001" name="Oval 1000">
                <a:extLst>
                  <a:ext uri="{FF2B5EF4-FFF2-40B4-BE49-F238E27FC236}">
                    <a16:creationId xmlns:a16="http://schemas.microsoft.com/office/drawing/2014/main" id="{D5C35F08-D403-429D-B813-49CBAADAEC40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2" name="Oval 1001">
                <a:extLst>
                  <a:ext uri="{FF2B5EF4-FFF2-40B4-BE49-F238E27FC236}">
                    <a16:creationId xmlns:a16="http://schemas.microsoft.com/office/drawing/2014/main" id="{7285BE75-5A4C-4390-9C10-B430EEA5E402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3" name="Oval 1002">
                <a:extLst>
                  <a:ext uri="{FF2B5EF4-FFF2-40B4-BE49-F238E27FC236}">
                    <a16:creationId xmlns:a16="http://schemas.microsoft.com/office/drawing/2014/main" id="{ED641AEB-BC4A-45A3-8D74-5FC7D254662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4" name="Oval 1003">
                <a:extLst>
                  <a:ext uri="{FF2B5EF4-FFF2-40B4-BE49-F238E27FC236}">
                    <a16:creationId xmlns:a16="http://schemas.microsoft.com/office/drawing/2014/main" id="{E030F528-3A31-4030-8381-2908324865A6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5" name="Oval 1004">
                <a:extLst>
                  <a:ext uri="{FF2B5EF4-FFF2-40B4-BE49-F238E27FC236}">
                    <a16:creationId xmlns:a16="http://schemas.microsoft.com/office/drawing/2014/main" id="{37F9C359-3EF2-4DD2-B130-57C4ADD814EF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6" name="Oval 1005">
                <a:extLst>
                  <a:ext uri="{FF2B5EF4-FFF2-40B4-BE49-F238E27FC236}">
                    <a16:creationId xmlns:a16="http://schemas.microsoft.com/office/drawing/2014/main" id="{235CC97F-1570-4C31-8F69-698D1C882018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7" name="Oval 1006">
                <a:extLst>
                  <a:ext uri="{FF2B5EF4-FFF2-40B4-BE49-F238E27FC236}">
                    <a16:creationId xmlns:a16="http://schemas.microsoft.com/office/drawing/2014/main" id="{8A65320E-6BB5-4515-A0F7-FF962C3A2E12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8" name="Oval 1007">
                <a:extLst>
                  <a:ext uri="{FF2B5EF4-FFF2-40B4-BE49-F238E27FC236}">
                    <a16:creationId xmlns:a16="http://schemas.microsoft.com/office/drawing/2014/main" id="{168BDD89-A89E-49D5-B6D7-0CE43F9FC0B4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9" name="Oval 1008">
                <a:extLst>
                  <a:ext uri="{FF2B5EF4-FFF2-40B4-BE49-F238E27FC236}">
                    <a16:creationId xmlns:a16="http://schemas.microsoft.com/office/drawing/2014/main" id="{A1FFE3AC-D050-4C43-9E68-4A18E1E8C57F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0" name="Oval 1009">
                <a:extLst>
                  <a:ext uri="{FF2B5EF4-FFF2-40B4-BE49-F238E27FC236}">
                    <a16:creationId xmlns:a16="http://schemas.microsoft.com/office/drawing/2014/main" id="{CB43F68D-CB9F-4593-834C-35C713293883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1" name="Oval 1010">
                <a:extLst>
                  <a:ext uri="{FF2B5EF4-FFF2-40B4-BE49-F238E27FC236}">
                    <a16:creationId xmlns:a16="http://schemas.microsoft.com/office/drawing/2014/main" id="{79F034D5-085E-4E3B-AC8C-BDCF339D9A88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2" name="Oval 1011">
                <a:extLst>
                  <a:ext uri="{FF2B5EF4-FFF2-40B4-BE49-F238E27FC236}">
                    <a16:creationId xmlns:a16="http://schemas.microsoft.com/office/drawing/2014/main" id="{B856F5A6-0B35-4714-A08C-E9402804E66E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6" name="Group 805">
              <a:extLst>
                <a:ext uri="{FF2B5EF4-FFF2-40B4-BE49-F238E27FC236}">
                  <a16:creationId xmlns:a16="http://schemas.microsoft.com/office/drawing/2014/main" id="{739F0B1A-346A-4D6C-A24E-C0436B79C636}"/>
                </a:ext>
              </a:extLst>
            </p:cNvPr>
            <p:cNvGrpSpPr/>
            <p:nvPr/>
          </p:nvGrpSpPr>
          <p:grpSpPr>
            <a:xfrm>
              <a:off x="638546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989" name="Oval 988">
                <a:extLst>
                  <a:ext uri="{FF2B5EF4-FFF2-40B4-BE49-F238E27FC236}">
                    <a16:creationId xmlns:a16="http://schemas.microsoft.com/office/drawing/2014/main" id="{86C33119-9415-420F-A262-75F64A0B34D0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0" name="Oval 989">
                <a:extLst>
                  <a:ext uri="{FF2B5EF4-FFF2-40B4-BE49-F238E27FC236}">
                    <a16:creationId xmlns:a16="http://schemas.microsoft.com/office/drawing/2014/main" id="{5DD86120-A8BD-417B-881A-53EC3A360A00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1" name="Oval 990">
                <a:extLst>
                  <a:ext uri="{FF2B5EF4-FFF2-40B4-BE49-F238E27FC236}">
                    <a16:creationId xmlns:a16="http://schemas.microsoft.com/office/drawing/2014/main" id="{D73832C5-C4BC-409C-B2CC-03976C76BBE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2" name="Oval 991">
                <a:extLst>
                  <a:ext uri="{FF2B5EF4-FFF2-40B4-BE49-F238E27FC236}">
                    <a16:creationId xmlns:a16="http://schemas.microsoft.com/office/drawing/2014/main" id="{FB7A7AB8-3722-45CA-9529-53A3EB581C06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3" name="Oval 992">
                <a:extLst>
                  <a:ext uri="{FF2B5EF4-FFF2-40B4-BE49-F238E27FC236}">
                    <a16:creationId xmlns:a16="http://schemas.microsoft.com/office/drawing/2014/main" id="{1B15B37D-2C56-4468-9D69-962BD4B9CB8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4" name="Oval 993">
                <a:extLst>
                  <a:ext uri="{FF2B5EF4-FFF2-40B4-BE49-F238E27FC236}">
                    <a16:creationId xmlns:a16="http://schemas.microsoft.com/office/drawing/2014/main" id="{E9AD9055-A41B-48BD-B2D4-CFC5C6B115D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5" name="Oval 994">
                <a:extLst>
                  <a:ext uri="{FF2B5EF4-FFF2-40B4-BE49-F238E27FC236}">
                    <a16:creationId xmlns:a16="http://schemas.microsoft.com/office/drawing/2014/main" id="{82185E12-4B18-4AC3-94A9-AFBD2A7AB92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6" name="Oval 995">
                <a:extLst>
                  <a:ext uri="{FF2B5EF4-FFF2-40B4-BE49-F238E27FC236}">
                    <a16:creationId xmlns:a16="http://schemas.microsoft.com/office/drawing/2014/main" id="{C72481B7-CFB3-4A98-B119-BD67149CEC5F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7" name="Oval 996">
                <a:extLst>
                  <a:ext uri="{FF2B5EF4-FFF2-40B4-BE49-F238E27FC236}">
                    <a16:creationId xmlns:a16="http://schemas.microsoft.com/office/drawing/2014/main" id="{2CBFD69D-7F10-4622-B86D-5F8B5E570134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8" name="Oval 997">
                <a:extLst>
                  <a:ext uri="{FF2B5EF4-FFF2-40B4-BE49-F238E27FC236}">
                    <a16:creationId xmlns:a16="http://schemas.microsoft.com/office/drawing/2014/main" id="{6220E888-3EA7-4B33-88A2-A4DD77603B6B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9" name="Oval 998">
                <a:extLst>
                  <a:ext uri="{FF2B5EF4-FFF2-40B4-BE49-F238E27FC236}">
                    <a16:creationId xmlns:a16="http://schemas.microsoft.com/office/drawing/2014/main" id="{5BDCEFE3-DDE9-4D97-BA82-2BFFA3249662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0" name="Oval 999">
                <a:extLst>
                  <a:ext uri="{FF2B5EF4-FFF2-40B4-BE49-F238E27FC236}">
                    <a16:creationId xmlns:a16="http://schemas.microsoft.com/office/drawing/2014/main" id="{DE4FD32B-21B9-447D-84D2-B90DA48D2648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7" name="Group 806">
              <a:extLst>
                <a:ext uri="{FF2B5EF4-FFF2-40B4-BE49-F238E27FC236}">
                  <a16:creationId xmlns:a16="http://schemas.microsoft.com/office/drawing/2014/main" id="{5DEEE994-7653-4FD3-A569-04DB9EAF68EA}"/>
                </a:ext>
              </a:extLst>
            </p:cNvPr>
            <p:cNvGrpSpPr/>
            <p:nvPr/>
          </p:nvGrpSpPr>
          <p:grpSpPr>
            <a:xfrm>
              <a:off x="664999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977" name="Oval 976">
                <a:extLst>
                  <a:ext uri="{FF2B5EF4-FFF2-40B4-BE49-F238E27FC236}">
                    <a16:creationId xmlns:a16="http://schemas.microsoft.com/office/drawing/2014/main" id="{A4259725-E0D5-499A-B9EF-B3A38B324C33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8" name="Oval 977">
                <a:extLst>
                  <a:ext uri="{FF2B5EF4-FFF2-40B4-BE49-F238E27FC236}">
                    <a16:creationId xmlns:a16="http://schemas.microsoft.com/office/drawing/2014/main" id="{1D12E20B-234B-488F-87DA-EDE569C4E98F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561F6582-72ED-41C9-B3E0-14CA187830D8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0" name="Oval 979">
                <a:extLst>
                  <a:ext uri="{FF2B5EF4-FFF2-40B4-BE49-F238E27FC236}">
                    <a16:creationId xmlns:a16="http://schemas.microsoft.com/office/drawing/2014/main" id="{40C77EB2-4753-4582-9E8B-4AF8460C266B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1" name="Oval 980">
                <a:extLst>
                  <a:ext uri="{FF2B5EF4-FFF2-40B4-BE49-F238E27FC236}">
                    <a16:creationId xmlns:a16="http://schemas.microsoft.com/office/drawing/2014/main" id="{66A09012-AC70-4B54-9742-CA83C54E5A54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2" name="Oval 981">
                <a:extLst>
                  <a:ext uri="{FF2B5EF4-FFF2-40B4-BE49-F238E27FC236}">
                    <a16:creationId xmlns:a16="http://schemas.microsoft.com/office/drawing/2014/main" id="{E5131E6E-CED6-4A6C-AF26-C6081B264EDB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3" name="Oval 982">
                <a:extLst>
                  <a:ext uri="{FF2B5EF4-FFF2-40B4-BE49-F238E27FC236}">
                    <a16:creationId xmlns:a16="http://schemas.microsoft.com/office/drawing/2014/main" id="{5FFDD4B0-2E91-4D81-BD29-7039D74C699F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4" name="Oval 983">
                <a:extLst>
                  <a:ext uri="{FF2B5EF4-FFF2-40B4-BE49-F238E27FC236}">
                    <a16:creationId xmlns:a16="http://schemas.microsoft.com/office/drawing/2014/main" id="{6BD1E9AD-6B4C-40AC-8B6E-B980A46D21C8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5" name="Oval 984">
                <a:extLst>
                  <a:ext uri="{FF2B5EF4-FFF2-40B4-BE49-F238E27FC236}">
                    <a16:creationId xmlns:a16="http://schemas.microsoft.com/office/drawing/2014/main" id="{2102CAE4-9509-46DA-8CC5-E74A90F8584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6" name="Oval 985">
                <a:extLst>
                  <a:ext uri="{FF2B5EF4-FFF2-40B4-BE49-F238E27FC236}">
                    <a16:creationId xmlns:a16="http://schemas.microsoft.com/office/drawing/2014/main" id="{77B2400B-E4C0-413A-AF39-4E5EEE4D5613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7" name="Oval 986">
                <a:extLst>
                  <a:ext uri="{FF2B5EF4-FFF2-40B4-BE49-F238E27FC236}">
                    <a16:creationId xmlns:a16="http://schemas.microsoft.com/office/drawing/2014/main" id="{642FF5E4-B70C-4747-A3A3-1ABC204754C0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67B102B7-0978-408A-9C5E-9815D0851D71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FEF96374-ED6D-48E9-8D7D-3BEC99E680F5}"/>
                </a:ext>
              </a:extLst>
            </p:cNvPr>
            <p:cNvGrpSpPr/>
            <p:nvPr/>
          </p:nvGrpSpPr>
          <p:grpSpPr>
            <a:xfrm>
              <a:off x="704678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965" name="Oval 964">
                <a:extLst>
                  <a:ext uri="{FF2B5EF4-FFF2-40B4-BE49-F238E27FC236}">
                    <a16:creationId xmlns:a16="http://schemas.microsoft.com/office/drawing/2014/main" id="{E5E38003-F9B9-4F0A-AA95-F8D81B0F261B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:a16="http://schemas.microsoft.com/office/drawing/2014/main" id="{820AACF1-1456-4207-9DDD-1EFBDD00BB49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7" name="Oval 966">
                <a:extLst>
                  <a:ext uri="{FF2B5EF4-FFF2-40B4-BE49-F238E27FC236}">
                    <a16:creationId xmlns:a16="http://schemas.microsoft.com/office/drawing/2014/main" id="{1480C36A-5EFE-4B99-B53E-7A9737E37F19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8" name="Oval 967">
                <a:extLst>
                  <a:ext uri="{FF2B5EF4-FFF2-40B4-BE49-F238E27FC236}">
                    <a16:creationId xmlns:a16="http://schemas.microsoft.com/office/drawing/2014/main" id="{A027C899-F37B-4EC8-9892-18E121DCE690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03B09E4F-FD2B-4A31-84F0-30AE553065FA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0" name="Oval 969">
                <a:extLst>
                  <a:ext uri="{FF2B5EF4-FFF2-40B4-BE49-F238E27FC236}">
                    <a16:creationId xmlns:a16="http://schemas.microsoft.com/office/drawing/2014/main" id="{66F15B2D-B068-45C9-9D34-708191179982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1" name="Oval 970">
                <a:extLst>
                  <a:ext uri="{FF2B5EF4-FFF2-40B4-BE49-F238E27FC236}">
                    <a16:creationId xmlns:a16="http://schemas.microsoft.com/office/drawing/2014/main" id="{5FF64608-9AB2-480C-B7C7-225878EE2586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2" name="Oval 971">
                <a:extLst>
                  <a:ext uri="{FF2B5EF4-FFF2-40B4-BE49-F238E27FC236}">
                    <a16:creationId xmlns:a16="http://schemas.microsoft.com/office/drawing/2014/main" id="{E7F92374-C123-470A-8971-0D3427B87498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3" name="Oval 972">
                <a:extLst>
                  <a:ext uri="{FF2B5EF4-FFF2-40B4-BE49-F238E27FC236}">
                    <a16:creationId xmlns:a16="http://schemas.microsoft.com/office/drawing/2014/main" id="{D9EF6AE0-5961-4FF1-9C0C-DC91B541DF4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4" name="Oval 973">
                <a:extLst>
                  <a:ext uri="{FF2B5EF4-FFF2-40B4-BE49-F238E27FC236}">
                    <a16:creationId xmlns:a16="http://schemas.microsoft.com/office/drawing/2014/main" id="{AE374D9C-4689-4907-874A-C45A21046C1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5" name="Oval 974">
                <a:extLst>
                  <a:ext uri="{FF2B5EF4-FFF2-40B4-BE49-F238E27FC236}">
                    <a16:creationId xmlns:a16="http://schemas.microsoft.com/office/drawing/2014/main" id="{D4E75C06-8BC1-4286-9A12-51BC6EB52D95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6" name="Oval 975">
                <a:extLst>
                  <a:ext uri="{FF2B5EF4-FFF2-40B4-BE49-F238E27FC236}">
                    <a16:creationId xmlns:a16="http://schemas.microsoft.com/office/drawing/2014/main" id="{A0B1D5D3-B288-4546-999F-5D1059DDCE3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EDE7876D-0ABB-483B-AC00-8776035A418E}"/>
                </a:ext>
              </a:extLst>
            </p:cNvPr>
            <p:cNvGrpSpPr/>
            <p:nvPr/>
          </p:nvGrpSpPr>
          <p:grpSpPr>
            <a:xfrm>
              <a:off x="731131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06A5AEBC-D1EA-4EE5-8A52-9B23700E7A54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4" name="Oval 953">
                <a:extLst>
                  <a:ext uri="{FF2B5EF4-FFF2-40B4-BE49-F238E27FC236}">
                    <a16:creationId xmlns:a16="http://schemas.microsoft.com/office/drawing/2014/main" id="{33490883-1AC8-44B2-9691-7544F4028FC3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5" name="Oval 954">
                <a:extLst>
                  <a:ext uri="{FF2B5EF4-FFF2-40B4-BE49-F238E27FC236}">
                    <a16:creationId xmlns:a16="http://schemas.microsoft.com/office/drawing/2014/main" id="{52CCA1B0-D3A0-4162-A255-91F7790B86BE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6" name="Oval 955">
                <a:extLst>
                  <a:ext uri="{FF2B5EF4-FFF2-40B4-BE49-F238E27FC236}">
                    <a16:creationId xmlns:a16="http://schemas.microsoft.com/office/drawing/2014/main" id="{EFAC6D7A-447A-4CB0-BEF3-391487604949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94E1B2D1-04B3-4680-B29E-1FB5F8AFC0CD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8" name="Oval 957">
                <a:extLst>
                  <a:ext uri="{FF2B5EF4-FFF2-40B4-BE49-F238E27FC236}">
                    <a16:creationId xmlns:a16="http://schemas.microsoft.com/office/drawing/2014/main" id="{3153B653-488C-479C-80C5-4916481F9ADF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9" name="Oval 958">
                <a:extLst>
                  <a:ext uri="{FF2B5EF4-FFF2-40B4-BE49-F238E27FC236}">
                    <a16:creationId xmlns:a16="http://schemas.microsoft.com/office/drawing/2014/main" id="{94249542-74D8-4908-BA82-A7B13CE64DAD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0" name="Oval 959">
                <a:extLst>
                  <a:ext uri="{FF2B5EF4-FFF2-40B4-BE49-F238E27FC236}">
                    <a16:creationId xmlns:a16="http://schemas.microsoft.com/office/drawing/2014/main" id="{9FFEE84C-C83B-4B78-9740-62DA88A8385C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1" name="Oval 960">
                <a:extLst>
                  <a:ext uri="{FF2B5EF4-FFF2-40B4-BE49-F238E27FC236}">
                    <a16:creationId xmlns:a16="http://schemas.microsoft.com/office/drawing/2014/main" id="{55972E05-4358-461E-9653-149753A665B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B635904B-1E2C-473C-BEC0-D98343A7875D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516411B7-C5AB-42EB-91A0-C68A834DAD06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4" name="Oval 963">
                <a:extLst>
                  <a:ext uri="{FF2B5EF4-FFF2-40B4-BE49-F238E27FC236}">
                    <a16:creationId xmlns:a16="http://schemas.microsoft.com/office/drawing/2014/main" id="{4AA2CEA0-DD53-4175-8693-FA8B33CD96E3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0" name="Group 809">
              <a:extLst>
                <a:ext uri="{FF2B5EF4-FFF2-40B4-BE49-F238E27FC236}">
                  <a16:creationId xmlns:a16="http://schemas.microsoft.com/office/drawing/2014/main" id="{08BFDD55-9CC9-42E0-A382-14012B86AD4E}"/>
                </a:ext>
              </a:extLst>
            </p:cNvPr>
            <p:cNvGrpSpPr/>
            <p:nvPr/>
          </p:nvGrpSpPr>
          <p:grpSpPr>
            <a:xfrm>
              <a:off x="744358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941" name="Oval 940">
                <a:extLst>
                  <a:ext uri="{FF2B5EF4-FFF2-40B4-BE49-F238E27FC236}">
                    <a16:creationId xmlns:a16="http://schemas.microsoft.com/office/drawing/2014/main" id="{C4508EB4-DC96-4B57-85B1-A98A3184182F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2" name="Oval 941">
                <a:extLst>
                  <a:ext uri="{FF2B5EF4-FFF2-40B4-BE49-F238E27FC236}">
                    <a16:creationId xmlns:a16="http://schemas.microsoft.com/office/drawing/2014/main" id="{C739603D-435B-42E5-A94B-C61FB4FAB68F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3" name="Oval 942">
                <a:extLst>
                  <a:ext uri="{FF2B5EF4-FFF2-40B4-BE49-F238E27FC236}">
                    <a16:creationId xmlns:a16="http://schemas.microsoft.com/office/drawing/2014/main" id="{E0BAACFD-A0EE-4DBC-935E-777420FC6893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4" name="Oval 943">
                <a:extLst>
                  <a:ext uri="{FF2B5EF4-FFF2-40B4-BE49-F238E27FC236}">
                    <a16:creationId xmlns:a16="http://schemas.microsoft.com/office/drawing/2014/main" id="{BC2384D4-BE07-4FDE-9FE9-BF1FDA4A8249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DC16502C-1988-4C5F-8561-A6C4BCF012DE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6" name="Oval 945">
                <a:extLst>
                  <a:ext uri="{FF2B5EF4-FFF2-40B4-BE49-F238E27FC236}">
                    <a16:creationId xmlns:a16="http://schemas.microsoft.com/office/drawing/2014/main" id="{E0A800DB-7837-420D-AAB4-A3F098A8BBA9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7" name="Oval 946">
                <a:extLst>
                  <a:ext uri="{FF2B5EF4-FFF2-40B4-BE49-F238E27FC236}">
                    <a16:creationId xmlns:a16="http://schemas.microsoft.com/office/drawing/2014/main" id="{0A276E8E-00B6-4C88-893D-D583EAA3BEE4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:a16="http://schemas.microsoft.com/office/drawing/2014/main" id="{C69CD638-A46B-4E27-AC3F-88E2EAB5F0B2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9" name="Oval 948">
                <a:extLst>
                  <a:ext uri="{FF2B5EF4-FFF2-40B4-BE49-F238E27FC236}">
                    <a16:creationId xmlns:a16="http://schemas.microsoft.com/office/drawing/2014/main" id="{F4373A37-2174-4C12-9F4C-DF2CB192E6D1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0" name="Oval 949">
                <a:extLst>
                  <a:ext uri="{FF2B5EF4-FFF2-40B4-BE49-F238E27FC236}">
                    <a16:creationId xmlns:a16="http://schemas.microsoft.com/office/drawing/2014/main" id="{4DD946E4-B8EF-4777-8535-C1B311359E4F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9F463F08-BEAF-4002-BBDE-D401B5B39960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2" name="Oval 951">
                <a:extLst>
                  <a:ext uri="{FF2B5EF4-FFF2-40B4-BE49-F238E27FC236}">
                    <a16:creationId xmlns:a16="http://schemas.microsoft.com/office/drawing/2014/main" id="{E1C29FD5-29B2-4928-92F2-7400206DECB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1" name="Group 810">
              <a:extLst>
                <a:ext uri="{FF2B5EF4-FFF2-40B4-BE49-F238E27FC236}">
                  <a16:creationId xmlns:a16="http://schemas.microsoft.com/office/drawing/2014/main" id="{4D73273D-D566-4C4B-B3FA-7E4EBE55396F}"/>
                </a:ext>
              </a:extLst>
            </p:cNvPr>
            <p:cNvGrpSpPr/>
            <p:nvPr/>
          </p:nvGrpSpPr>
          <p:grpSpPr>
            <a:xfrm>
              <a:off x="757584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929" name="Oval 928">
                <a:extLst>
                  <a:ext uri="{FF2B5EF4-FFF2-40B4-BE49-F238E27FC236}">
                    <a16:creationId xmlns:a16="http://schemas.microsoft.com/office/drawing/2014/main" id="{2161036F-BD8A-4EB5-8B82-9932873A5EF8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FB0DEBA3-423B-4AAA-959E-B61AE73A49D2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2032006F-C9E8-42C8-A9A3-2FE97D952399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:a16="http://schemas.microsoft.com/office/drawing/2014/main" id="{BACD3593-6855-497E-B457-281E8ABCEB1F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3" name="Oval 932">
                <a:extLst>
                  <a:ext uri="{FF2B5EF4-FFF2-40B4-BE49-F238E27FC236}">
                    <a16:creationId xmlns:a16="http://schemas.microsoft.com/office/drawing/2014/main" id="{1245CC5C-BBC4-4609-957E-03694AB86690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4" name="Oval 933">
                <a:extLst>
                  <a:ext uri="{FF2B5EF4-FFF2-40B4-BE49-F238E27FC236}">
                    <a16:creationId xmlns:a16="http://schemas.microsoft.com/office/drawing/2014/main" id="{5CDA3BE0-8DE2-4BFA-9B46-AF9FA416ADAC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33402366-486E-4464-9DAD-1543F484876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6" name="Oval 935">
                <a:extLst>
                  <a:ext uri="{FF2B5EF4-FFF2-40B4-BE49-F238E27FC236}">
                    <a16:creationId xmlns:a16="http://schemas.microsoft.com/office/drawing/2014/main" id="{286E075E-680E-419D-B3AB-1E139C7151F2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7" name="Oval 936">
                <a:extLst>
                  <a:ext uri="{FF2B5EF4-FFF2-40B4-BE49-F238E27FC236}">
                    <a16:creationId xmlns:a16="http://schemas.microsoft.com/office/drawing/2014/main" id="{A15B87CB-B8BD-4293-8F69-4BEC37F018E0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8" name="Oval 937">
                <a:extLst>
                  <a:ext uri="{FF2B5EF4-FFF2-40B4-BE49-F238E27FC236}">
                    <a16:creationId xmlns:a16="http://schemas.microsoft.com/office/drawing/2014/main" id="{86E8C7C8-C93C-46C5-81AF-BB4A53EF5864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9" name="Oval 938">
                <a:extLst>
                  <a:ext uri="{FF2B5EF4-FFF2-40B4-BE49-F238E27FC236}">
                    <a16:creationId xmlns:a16="http://schemas.microsoft.com/office/drawing/2014/main" id="{26000081-A6ED-4140-87FC-0FFD61E88598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2F4C2C33-9C2E-4D1B-A4F5-491595C3E642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2" name="Group 811">
              <a:extLst>
                <a:ext uri="{FF2B5EF4-FFF2-40B4-BE49-F238E27FC236}">
                  <a16:creationId xmlns:a16="http://schemas.microsoft.com/office/drawing/2014/main" id="{FB3A764D-733D-4304-8D47-22C28BE2951F}"/>
                </a:ext>
              </a:extLst>
            </p:cNvPr>
            <p:cNvGrpSpPr/>
            <p:nvPr/>
          </p:nvGrpSpPr>
          <p:grpSpPr>
            <a:xfrm>
              <a:off x="770811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917" name="Oval 916">
                <a:extLst>
                  <a:ext uri="{FF2B5EF4-FFF2-40B4-BE49-F238E27FC236}">
                    <a16:creationId xmlns:a16="http://schemas.microsoft.com/office/drawing/2014/main" id="{24C5E82C-42DD-4DAE-A982-C84D0B13EF09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3014A9E6-CB71-4620-80B0-87FDE9949B61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9" name="Oval 918">
                <a:extLst>
                  <a:ext uri="{FF2B5EF4-FFF2-40B4-BE49-F238E27FC236}">
                    <a16:creationId xmlns:a16="http://schemas.microsoft.com/office/drawing/2014/main" id="{87EC82AD-5AF7-4158-9855-135A48CE02C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0" name="Oval 919">
                <a:extLst>
                  <a:ext uri="{FF2B5EF4-FFF2-40B4-BE49-F238E27FC236}">
                    <a16:creationId xmlns:a16="http://schemas.microsoft.com/office/drawing/2014/main" id="{F7CFBD69-033F-4BDC-854B-F7087136FB64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1" name="Oval 920">
                <a:extLst>
                  <a:ext uri="{FF2B5EF4-FFF2-40B4-BE49-F238E27FC236}">
                    <a16:creationId xmlns:a16="http://schemas.microsoft.com/office/drawing/2014/main" id="{3D5D6B4D-9F81-4084-89CC-C8DEDCCC0534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2" name="Oval 921">
                <a:extLst>
                  <a:ext uri="{FF2B5EF4-FFF2-40B4-BE49-F238E27FC236}">
                    <a16:creationId xmlns:a16="http://schemas.microsoft.com/office/drawing/2014/main" id="{61570DD4-CE3B-49D2-B28E-8E2AD54E0C62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3" name="Oval 922">
                <a:extLst>
                  <a:ext uri="{FF2B5EF4-FFF2-40B4-BE49-F238E27FC236}">
                    <a16:creationId xmlns:a16="http://schemas.microsoft.com/office/drawing/2014/main" id="{FAA2CB48-4BB3-4553-9113-2B9F11D371ED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64C8D099-A9DF-408C-AFB0-A2E2A2D9B064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FE06E8DB-94E3-4C75-A0D9-50CD8F6F2B5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DDD81314-04AC-4197-8F25-CEF1011CCB76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7" name="Oval 926">
                <a:extLst>
                  <a:ext uri="{FF2B5EF4-FFF2-40B4-BE49-F238E27FC236}">
                    <a16:creationId xmlns:a16="http://schemas.microsoft.com/office/drawing/2014/main" id="{B0340B45-5DEF-4F93-AA5A-9EC4DEC4604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8" name="Oval 927">
                <a:extLst>
                  <a:ext uri="{FF2B5EF4-FFF2-40B4-BE49-F238E27FC236}">
                    <a16:creationId xmlns:a16="http://schemas.microsoft.com/office/drawing/2014/main" id="{B4ED1620-E2FA-4B94-83EF-BB5BFFE9DC16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3" name="Group 812">
              <a:extLst>
                <a:ext uri="{FF2B5EF4-FFF2-40B4-BE49-F238E27FC236}">
                  <a16:creationId xmlns:a16="http://schemas.microsoft.com/office/drawing/2014/main" id="{33A40C23-05F3-48F7-9F94-28E8BC675DE6}"/>
                </a:ext>
              </a:extLst>
            </p:cNvPr>
            <p:cNvGrpSpPr/>
            <p:nvPr/>
          </p:nvGrpSpPr>
          <p:grpSpPr>
            <a:xfrm>
              <a:off x="572413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905" name="Oval 904">
                <a:extLst>
                  <a:ext uri="{FF2B5EF4-FFF2-40B4-BE49-F238E27FC236}">
                    <a16:creationId xmlns:a16="http://schemas.microsoft.com/office/drawing/2014/main" id="{141EAEB7-7C8F-4C6B-8963-A5AC82BC4733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F3D3B5A4-35CC-44CE-AF7E-15D97F4C4C13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7" name="Oval 906">
                <a:extLst>
                  <a:ext uri="{FF2B5EF4-FFF2-40B4-BE49-F238E27FC236}">
                    <a16:creationId xmlns:a16="http://schemas.microsoft.com/office/drawing/2014/main" id="{31EEAD61-66D5-4313-B15D-2755562EC339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:a16="http://schemas.microsoft.com/office/drawing/2014/main" id="{1DE104E6-1638-4C64-A3AD-A6C8A4802BB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9" name="Oval 908">
                <a:extLst>
                  <a:ext uri="{FF2B5EF4-FFF2-40B4-BE49-F238E27FC236}">
                    <a16:creationId xmlns:a16="http://schemas.microsoft.com/office/drawing/2014/main" id="{53EBF3EA-3DED-45B5-B3F9-1C92F825870A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0" name="Oval 909">
                <a:extLst>
                  <a:ext uri="{FF2B5EF4-FFF2-40B4-BE49-F238E27FC236}">
                    <a16:creationId xmlns:a16="http://schemas.microsoft.com/office/drawing/2014/main" id="{9BC0DB83-BD4C-41BB-92EC-FE7A781326EC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1" name="Oval 910">
                <a:extLst>
                  <a:ext uri="{FF2B5EF4-FFF2-40B4-BE49-F238E27FC236}">
                    <a16:creationId xmlns:a16="http://schemas.microsoft.com/office/drawing/2014/main" id="{8B107E3E-ABD5-41C7-9EA3-23AC2DCC9E8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3517B31F-EBD0-4720-A14C-12D790C146B5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3" name="Oval 912">
                <a:extLst>
                  <a:ext uri="{FF2B5EF4-FFF2-40B4-BE49-F238E27FC236}">
                    <a16:creationId xmlns:a16="http://schemas.microsoft.com/office/drawing/2014/main" id="{B324EBE5-87C7-456F-A8A5-880CA0FE080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4" name="Oval 913">
                <a:extLst>
                  <a:ext uri="{FF2B5EF4-FFF2-40B4-BE49-F238E27FC236}">
                    <a16:creationId xmlns:a16="http://schemas.microsoft.com/office/drawing/2014/main" id="{63668919-E42C-43EF-8D54-63D690CAB558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5" name="Oval 914">
                <a:extLst>
                  <a:ext uri="{FF2B5EF4-FFF2-40B4-BE49-F238E27FC236}">
                    <a16:creationId xmlns:a16="http://schemas.microsoft.com/office/drawing/2014/main" id="{8FAB89EE-5843-46A9-A97F-0EEEA14BBF2C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6" name="Oval 915">
                <a:extLst>
                  <a:ext uri="{FF2B5EF4-FFF2-40B4-BE49-F238E27FC236}">
                    <a16:creationId xmlns:a16="http://schemas.microsoft.com/office/drawing/2014/main" id="{50458C93-A3AE-4FBC-B494-CA63F7343772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4" name="Group 813">
              <a:extLst>
                <a:ext uri="{FF2B5EF4-FFF2-40B4-BE49-F238E27FC236}">
                  <a16:creationId xmlns:a16="http://schemas.microsoft.com/office/drawing/2014/main" id="{773AD8D3-51B4-4A53-A6C9-18B1D80F16E3}"/>
                </a:ext>
              </a:extLst>
            </p:cNvPr>
            <p:cNvGrpSpPr/>
            <p:nvPr/>
          </p:nvGrpSpPr>
          <p:grpSpPr>
            <a:xfrm>
              <a:off x="598866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1047C9A1-0EBE-44E9-BF6C-1BF3C6710541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EB6DF264-DA09-483E-AD06-F6B7E7A04E80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5" name="Oval 894">
                <a:extLst>
                  <a:ext uri="{FF2B5EF4-FFF2-40B4-BE49-F238E27FC236}">
                    <a16:creationId xmlns:a16="http://schemas.microsoft.com/office/drawing/2014/main" id="{DFCF6573-4D53-4342-BAAA-5C8CFC5AD5A6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6" name="Oval 895">
                <a:extLst>
                  <a:ext uri="{FF2B5EF4-FFF2-40B4-BE49-F238E27FC236}">
                    <a16:creationId xmlns:a16="http://schemas.microsoft.com/office/drawing/2014/main" id="{B496E63D-529C-46F0-806F-389190330AE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7" name="Oval 896">
                <a:extLst>
                  <a:ext uri="{FF2B5EF4-FFF2-40B4-BE49-F238E27FC236}">
                    <a16:creationId xmlns:a16="http://schemas.microsoft.com/office/drawing/2014/main" id="{A71E8053-C168-41E7-B6E3-B269F755D1E5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8" name="Oval 897">
                <a:extLst>
                  <a:ext uri="{FF2B5EF4-FFF2-40B4-BE49-F238E27FC236}">
                    <a16:creationId xmlns:a16="http://schemas.microsoft.com/office/drawing/2014/main" id="{60A5F2EA-9368-4580-838B-2EBA1489152C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49E4CDF4-E024-4ADD-8BE5-0C5C343FBAB2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4F296037-80EE-42AD-8B81-E403331AE642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EDEE8650-59D6-4C81-AB64-1BC3ACD855BB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C6CC052B-C33A-4074-88CE-36111EC3B838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3" name="Oval 902">
                <a:extLst>
                  <a:ext uri="{FF2B5EF4-FFF2-40B4-BE49-F238E27FC236}">
                    <a16:creationId xmlns:a16="http://schemas.microsoft.com/office/drawing/2014/main" id="{9B6C628B-B8D1-4843-B3E3-3BCC673C1D89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B4526579-B9BE-4A77-ADDA-527A99832876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5" name="Group 814">
              <a:extLst>
                <a:ext uri="{FF2B5EF4-FFF2-40B4-BE49-F238E27FC236}">
                  <a16:creationId xmlns:a16="http://schemas.microsoft.com/office/drawing/2014/main" id="{5EABF3D0-AE96-4046-93EA-A06D2231FA6B}"/>
                </a:ext>
              </a:extLst>
            </p:cNvPr>
            <p:cNvGrpSpPr/>
            <p:nvPr/>
          </p:nvGrpSpPr>
          <p:grpSpPr>
            <a:xfrm>
              <a:off x="625319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881" name="Oval 880">
                <a:extLst>
                  <a:ext uri="{FF2B5EF4-FFF2-40B4-BE49-F238E27FC236}">
                    <a16:creationId xmlns:a16="http://schemas.microsoft.com/office/drawing/2014/main" id="{B309F308-3279-4512-8077-6E7C2E6333CA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:a16="http://schemas.microsoft.com/office/drawing/2014/main" id="{2B5C777A-486E-4ADA-B85E-AA90C53CCB29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3" name="Oval 882">
                <a:extLst>
                  <a:ext uri="{FF2B5EF4-FFF2-40B4-BE49-F238E27FC236}">
                    <a16:creationId xmlns:a16="http://schemas.microsoft.com/office/drawing/2014/main" id="{D374BC2C-B45C-4E2D-9B19-AC5E12441F03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:a16="http://schemas.microsoft.com/office/drawing/2014/main" id="{0056BE64-0923-4183-BCAB-A18E656C64F8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03DCC1A8-186A-45D9-BAD8-90943E45D54E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96ABDE9E-E621-4B7C-9EDA-215E26E63D88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A7C4A57B-71E5-44AD-9BD0-7E19149F974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5F81E5E3-F205-4141-BB11-B99BC4F5AEA7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8244B761-BC65-4CE7-BD64-C67A8B4772C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:a16="http://schemas.microsoft.com/office/drawing/2014/main" id="{DCE56C08-192C-4B87-9B65-4701277881C6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4019085F-10C3-45A2-A74F-D18955D93959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:a16="http://schemas.microsoft.com/office/drawing/2014/main" id="{1D533B14-8527-4E96-8235-5C36B743E1AA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6" name="Group 815">
              <a:extLst>
                <a:ext uri="{FF2B5EF4-FFF2-40B4-BE49-F238E27FC236}">
                  <a16:creationId xmlns:a16="http://schemas.microsoft.com/office/drawing/2014/main" id="{02CCA96C-6161-4170-BAD5-0AC4D36AB020}"/>
                </a:ext>
              </a:extLst>
            </p:cNvPr>
            <p:cNvGrpSpPr/>
            <p:nvPr/>
          </p:nvGrpSpPr>
          <p:grpSpPr>
            <a:xfrm>
              <a:off x="651772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869" name="Oval 868">
                <a:extLst>
                  <a:ext uri="{FF2B5EF4-FFF2-40B4-BE49-F238E27FC236}">
                    <a16:creationId xmlns:a16="http://schemas.microsoft.com/office/drawing/2014/main" id="{F5020EEE-8C07-4E60-A8B2-55FBF7322646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B779D5BE-C69D-4C24-9E39-D93FDAC3EE4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1" name="Oval 870">
                <a:extLst>
                  <a:ext uri="{FF2B5EF4-FFF2-40B4-BE49-F238E27FC236}">
                    <a16:creationId xmlns:a16="http://schemas.microsoft.com/office/drawing/2014/main" id="{6F1391B3-32DE-4EAB-9061-751F94CC12E1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553CDA89-4C7F-4935-9257-E405FD55883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3" name="Oval 872">
                <a:extLst>
                  <a:ext uri="{FF2B5EF4-FFF2-40B4-BE49-F238E27FC236}">
                    <a16:creationId xmlns:a16="http://schemas.microsoft.com/office/drawing/2014/main" id="{46408DF3-1836-4AA0-88DA-B46753364B1D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A5A1656D-081D-4F57-810D-616A2E5CE249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5" name="Oval 874">
                <a:extLst>
                  <a:ext uri="{FF2B5EF4-FFF2-40B4-BE49-F238E27FC236}">
                    <a16:creationId xmlns:a16="http://schemas.microsoft.com/office/drawing/2014/main" id="{811A2727-ACE3-4372-BF00-5E289640A4E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596E5E58-8CA3-4018-913B-4EDDB57F3735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7" name="Oval 876">
                <a:extLst>
                  <a:ext uri="{FF2B5EF4-FFF2-40B4-BE49-F238E27FC236}">
                    <a16:creationId xmlns:a16="http://schemas.microsoft.com/office/drawing/2014/main" id="{AC75C0F0-B88A-4076-BEEE-4F121916A3D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8" name="Oval 877">
                <a:extLst>
                  <a:ext uri="{FF2B5EF4-FFF2-40B4-BE49-F238E27FC236}">
                    <a16:creationId xmlns:a16="http://schemas.microsoft.com/office/drawing/2014/main" id="{F3088174-4C8A-4F4B-95DD-508F9DAD25B0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C2BFF85F-2FA1-42B8-94FB-9C3EE63CC5F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:a16="http://schemas.microsoft.com/office/drawing/2014/main" id="{28CE3F94-C96F-429C-B707-65F544F5FB40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7" name="Group 816">
              <a:extLst>
                <a:ext uri="{FF2B5EF4-FFF2-40B4-BE49-F238E27FC236}">
                  <a16:creationId xmlns:a16="http://schemas.microsoft.com/office/drawing/2014/main" id="{C725741D-159C-42C5-B006-A9CA0E4DA707}"/>
                </a:ext>
              </a:extLst>
            </p:cNvPr>
            <p:cNvGrpSpPr/>
            <p:nvPr/>
          </p:nvGrpSpPr>
          <p:grpSpPr>
            <a:xfrm>
              <a:off x="678225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857" name="Oval 856">
                <a:extLst>
                  <a:ext uri="{FF2B5EF4-FFF2-40B4-BE49-F238E27FC236}">
                    <a16:creationId xmlns:a16="http://schemas.microsoft.com/office/drawing/2014/main" id="{82FE5A48-93D5-495B-940E-080CB8139E5E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8" name="Oval 857">
                <a:extLst>
                  <a:ext uri="{FF2B5EF4-FFF2-40B4-BE49-F238E27FC236}">
                    <a16:creationId xmlns:a16="http://schemas.microsoft.com/office/drawing/2014/main" id="{0C8A383D-44BC-44C9-8118-5936B89F7854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9" name="Oval 858">
                <a:extLst>
                  <a:ext uri="{FF2B5EF4-FFF2-40B4-BE49-F238E27FC236}">
                    <a16:creationId xmlns:a16="http://schemas.microsoft.com/office/drawing/2014/main" id="{FB1BA443-8B43-4286-BF56-55607C401EB8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0" name="Oval 859">
                <a:extLst>
                  <a:ext uri="{FF2B5EF4-FFF2-40B4-BE49-F238E27FC236}">
                    <a16:creationId xmlns:a16="http://schemas.microsoft.com/office/drawing/2014/main" id="{15CB218A-F2EF-4D3F-B9E6-4786EDF9E260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1" name="Oval 860">
                <a:extLst>
                  <a:ext uri="{FF2B5EF4-FFF2-40B4-BE49-F238E27FC236}">
                    <a16:creationId xmlns:a16="http://schemas.microsoft.com/office/drawing/2014/main" id="{9B67140C-1258-4D67-80A5-7ECF7685A62C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2" name="Oval 861">
                <a:extLst>
                  <a:ext uri="{FF2B5EF4-FFF2-40B4-BE49-F238E27FC236}">
                    <a16:creationId xmlns:a16="http://schemas.microsoft.com/office/drawing/2014/main" id="{9A11B5B4-003D-447A-B4E9-315F2658EE7E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3" name="Oval 862">
                <a:extLst>
                  <a:ext uri="{FF2B5EF4-FFF2-40B4-BE49-F238E27FC236}">
                    <a16:creationId xmlns:a16="http://schemas.microsoft.com/office/drawing/2014/main" id="{24AEEE57-ACE9-4F53-8755-A9D705E3DD0D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4" name="Oval 863">
                <a:extLst>
                  <a:ext uri="{FF2B5EF4-FFF2-40B4-BE49-F238E27FC236}">
                    <a16:creationId xmlns:a16="http://schemas.microsoft.com/office/drawing/2014/main" id="{B27DE6AC-6260-44FC-A992-7860D25615AD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5" name="Oval 864">
                <a:extLst>
                  <a:ext uri="{FF2B5EF4-FFF2-40B4-BE49-F238E27FC236}">
                    <a16:creationId xmlns:a16="http://schemas.microsoft.com/office/drawing/2014/main" id="{04342A97-BFEC-4096-9DAD-978B62B1994F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6" name="Oval 865">
                <a:extLst>
                  <a:ext uri="{FF2B5EF4-FFF2-40B4-BE49-F238E27FC236}">
                    <a16:creationId xmlns:a16="http://schemas.microsoft.com/office/drawing/2014/main" id="{3B06C253-BC22-40CB-86E5-FDB9F4DD55BF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7" name="Oval 866">
                <a:extLst>
                  <a:ext uri="{FF2B5EF4-FFF2-40B4-BE49-F238E27FC236}">
                    <a16:creationId xmlns:a16="http://schemas.microsoft.com/office/drawing/2014/main" id="{4A30B215-72AB-44F3-AE20-2EEC34B54D4F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:a16="http://schemas.microsoft.com/office/drawing/2014/main" id="{66427248-B8B4-4D3D-93E7-FEE306C8829E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8" name="Group 817">
              <a:extLst>
                <a:ext uri="{FF2B5EF4-FFF2-40B4-BE49-F238E27FC236}">
                  <a16:creationId xmlns:a16="http://schemas.microsoft.com/office/drawing/2014/main" id="{67B04729-89A7-4A55-959C-54249A005A1F}"/>
                </a:ext>
              </a:extLst>
            </p:cNvPr>
            <p:cNvGrpSpPr/>
            <p:nvPr/>
          </p:nvGrpSpPr>
          <p:grpSpPr>
            <a:xfrm>
              <a:off x="691452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0D5079B8-6D2B-48F9-8ABD-631ADD4ACD9C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:a16="http://schemas.microsoft.com/office/drawing/2014/main" id="{EEF1429A-591C-42D9-9AEF-90D77C43B3E4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7" name="Oval 846">
                <a:extLst>
                  <a:ext uri="{FF2B5EF4-FFF2-40B4-BE49-F238E27FC236}">
                    <a16:creationId xmlns:a16="http://schemas.microsoft.com/office/drawing/2014/main" id="{85EE64BC-1EB6-4717-B6BB-F8B73BEEABFA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:a16="http://schemas.microsoft.com/office/drawing/2014/main" id="{D380B128-05A4-4EAA-BE6E-04C0AC8EE95E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9" name="Oval 848">
                <a:extLst>
                  <a:ext uri="{FF2B5EF4-FFF2-40B4-BE49-F238E27FC236}">
                    <a16:creationId xmlns:a16="http://schemas.microsoft.com/office/drawing/2014/main" id="{D408FAD3-A099-4A09-8655-5CA4C5893A10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0" name="Oval 849">
                <a:extLst>
                  <a:ext uri="{FF2B5EF4-FFF2-40B4-BE49-F238E27FC236}">
                    <a16:creationId xmlns:a16="http://schemas.microsoft.com/office/drawing/2014/main" id="{413AE661-19CF-4F5A-A76A-33F747192719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1" name="Oval 850">
                <a:extLst>
                  <a:ext uri="{FF2B5EF4-FFF2-40B4-BE49-F238E27FC236}">
                    <a16:creationId xmlns:a16="http://schemas.microsoft.com/office/drawing/2014/main" id="{9086A26A-3B32-467E-8ECA-6C485DE1440A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2" name="Oval 851">
                <a:extLst>
                  <a:ext uri="{FF2B5EF4-FFF2-40B4-BE49-F238E27FC236}">
                    <a16:creationId xmlns:a16="http://schemas.microsoft.com/office/drawing/2014/main" id="{FE200839-EC12-4BE2-B094-807DF60047DA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3" name="Oval 852">
                <a:extLst>
                  <a:ext uri="{FF2B5EF4-FFF2-40B4-BE49-F238E27FC236}">
                    <a16:creationId xmlns:a16="http://schemas.microsoft.com/office/drawing/2014/main" id="{DFF6AAE6-B3F6-404A-BBF0-07479F5E6F37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65487A51-C4EF-480D-804B-0079265E190D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5" name="Oval 854">
                <a:extLst>
                  <a:ext uri="{FF2B5EF4-FFF2-40B4-BE49-F238E27FC236}">
                    <a16:creationId xmlns:a16="http://schemas.microsoft.com/office/drawing/2014/main" id="{06D0E48F-223E-4762-9C8C-F1A601B2E153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6" name="Oval 855">
                <a:extLst>
                  <a:ext uri="{FF2B5EF4-FFF2-40B4-BE49-F238E27FC236}">
                    <a16:creationId xmlns:a16="http://schemas.microsoft.com/office/drawing/2014/main" id="{BD997AB3-DC98-4FB9-AB66-604D384EF69D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19" name="Group 818">
              <a:extLst>
                <a:ext uri="{FF2B5EF4-FFF2-40B4-BE49-F238E27FC236}">
                  <a16:creationId xmlns:a16="http://schemas.microsoft.com/office/drawing/2014/main" id="{A7D9275C-80E8-41D8-999C-74596A9F0DC4}"/>
                </a:ext>
              </a:extLst>
            </p:cNvPr>
            <p:cNvGrpSpPr/>
            <p:nvPr/>
          </p:nvGrpSpPr>
          <p:grpSpPr>
            <a:xfrm>
              <a:off x="717905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C01FFF62-11ED-489B-8002-CA9E95E8ADE8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A6011142-091E-454E-9EAB-3CEE185EE7E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E3F775F9-21E1-41B3-B371-2221A347CF5C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:a16="http://schemas.microsoft.com/office/drawing/2014/main" id="{B32DC99D-4E87-4EB2-83D4-D33ED2DE1386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6B53D5C8-EAF5-46F0-87A5-3FE83C116FBD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:a16="http://schemas.microsoft.com/office/drawing/2014/main" id="{D9CACA3F-B2A6-4319-B04E-7DE4C7A74A69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84287BF1-89AC-4F6D-B6D7-AF793BB5C840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C52032E0-9AE2-4A5F-BDF4-9F48AB6D8B73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25DB5E55-BD0F-4088-A8AD-163C6B7A600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8BEF3B8E-28E7-4329-9EF8-00175692B7F3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3" name="Oval 842">
                <a:extLst>
                  <a:ext uri="{FF2B5EF4-FFF2-40B4-BE49-F238E27FC236}">
                    <a16:creationId xmlns:a16="http://schemas.microsoft.com/office/drawing/2014/main" id="{1F0E3696-BB03-4537-A34B-BE49ED3B28F3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:a16="http://schemas.microsoft.com/office/drawing/2014/main" id="{E9E69BD9-015C-4921-B9A1-E1BEF6127AEF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56A035A2-C701-4FB4-9F53-440F78FEBDD6}"/>
                </a:ext>
              </a:extLst>
            </p:cNvPr>
            <p:cNvGrpSpPr/>
            <p:nvPr/>
          </p:nvGrpSpPr>
          <p:grpSpPr>
            <a:xfrm>
              <a:off x="7840374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821" name="Oval 820">
                <a:extLst>
                  <a:ext uri="{FF2B5EF4-FFF2-40B4-BE49-F238E27FC236}">
                    <a16:creationId xmlns:a16="http://schemas.microsoft.com/office/drawing/2014/main" id="{9B25EF78-7904-41F5-849D-A7E56B50AEA9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E1A413C1-541A-4EF5-B3C7-FECBA7D12AD3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3" name="Oval 822">
                <a:extLst>
                  <a:ext uri="{FF2B5EF4-FFF2-40B4-BE49-F238E27FC236}">
                    <a16:creationId xmlns:a16="http://schemas.microsoft.com/office/drawing/2014/main" id="{8FFF747E-C1CA-43AC-BFFD-2D5D4CD741C5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276E49B3-E16C-4D5B-A5F4-CE1A96053F8D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5" name="Oval 824">
                <a:extLst>
                  <a:ext uri="{FF2B5EF4-FFF2-40B4-BE49-F238E27FC236}">
                    <a16:creationId xmlns:a16="http://schemas.microsoft.com/office/drawing/2014/main" id="{1D3079A0-E8F9-42DE-9DE5-DBF2EAD1AF74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EA5D2BB9-21C5-4030-AD32-C4487F7F00AC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7" name="Oval 826">
                <a:extLst>
                  <a:ext uri="{FF2B5EF4-FFF2-40B4-BE49-F238E27FC236}">
                    <a16:creationId xmlns:a16="http://schemas.microsoft.com/office/drawing/2014/main" id="{14A1A9E4-D5B8-4F96-BEE3-F01B3ED12028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710FD354-77D7-41D7-8930-DF1F10A6E773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3DF1E6A8-42A4-41C8-A475-F2871421C3F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:a16="http://schemas.microsoft.com/office/drawing/2014/main" id="{4BD607EE-C6B5-453D-A047-69055A77CA9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C3BE56BA-3A52-4FC4-A6EA-C86446024AC8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2" name="Oval 831">
                <a:extLst>
                  <a:ext uri="{FF2B5EF4-FFF2-40B4-BE49-F238E27FC236}">
                    <a16:creationId xmlns:a16="http://schemas.microsoft.com/office/drawing/2014/main" id="{BF0505B4-5772-4F57-85AD-35F19841B040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121" name="Group 1120">
            <a:extLst>
              <a:ext uri="{FF2B5EF4-FFF2-40B4-BE49-F238E27FC236}">
                <a16:creationId xmlns:a16="http://schemas.microsoft.com/office/drawing/2014/main" id="{C866639A-79E0-49F6-87AE-8615C327FA11}"/>
              </a:ext>
            </a:extLst>
          </p:cNvPr>
          <p:cNvGrpSpPr/>
          <p:nvPr/>
        </p:nvGrpSpPr>
        <p:grpSpPr>
          <a:xfrm>
            <a:off x="6724266" y="972969"/>
            <a:ext cx="1899074" cy="1005753"/>
            <a:chOff x="4666017" y="970972"/>
            <a:chExt cx="3278399" cy="1736246"/>
          </a:xfrm>
          <a:noFill/>
        </p:grpSpPr>
        <p:grpSp>
          <p:nvGrpSpPr>
            <p:cNvPr id="1122" name="Group 1121">
              <a:extLst>
                <a:ext uri="{FF2B5EF4-FFF2-40B4-BE49-F238E27FC236}">
                  <a16:creationId xmlns:a16="http://schemas.microsoft.com/office/drawing/2014/main" id="{33431467-1E3F-44E3-99F9-42A1DFD7987D}"/>
                </a:ext>
              </a:extLst>
            </p:cNvPr>
            <p:cNvGrpSpPr/>
            <p:nvPr/>
          </p:nvGrpSpPr>
          <p:grpSpPr>
            <a:xfrm>
              <a:off x="466601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435" name="Oval 1434">
                <a:extLst>
                  <a:ext uri="{FF2B5EF4-FFF2-40B4-BE49-F238E27FC236}">
                    <a16:creationId xmlns:a16="http://schemas.microsoft.com/office/drawing/2014/main" id="{39DEE4D9-9C0A-49E3-9F11-043EDA6FAD7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6" name="Oval 1435">
                <a:extLst>
                  <a:ext uri="{FF2B5EF4-FFF2-40B4-BE49-F238E27FC236}">
                    <a16:creationId xmlns:a16="http://schemas.microsoft.com/office/drawing/2014/main" id="{78C7036B-CF50-4502-B9EC-111C32F785D2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7" name="Oval 1436">
                <a:extLst>
                  <a:ext uri="{FF2B5EF4-FFF2-40B4-BE49-F238E27FC236}">
                    <a16:creationId xmlns:a16="http://schemas.microsoft.com/office/drawing/2014/main" id="{29EE7EB9-74A3-4BBE-B404-2C37628B00C0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8" name="Oval 1437">
                <a:extLst>
                  <a:ext uri="{FF2B5EF4-FFF2-40B4-BE49-F238E27FC236}">
                    <a16:creationId xmlns:a16="http://schemas.microsoft.com/office/drawing/2014/main" id="{1EE850E7-B662-495C-A65A-FEA0A767D9B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9" name="Oval 1438">
                <a:extLst>
                  <a:ext uri="{FF2B5EF4-FFF2-40B4-BE49-F238E27FC236}">
                    <a16:creationId xmlns:a16="http://schemas.microsoft.com/office/drawing/2014/main" id="{F26D822C-345F-4F24-B47F-20B02EA1EECB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40" name="Oval 1439">
                <a:extLst>
                  <a:ext uri="{FF2B5EF4-FFF2-40B4-BE49-F238E27FC236}">
                    <a16:creationId xmlns:a16="http://schemas.microsoft.com/office/drawing/2014/main" id="{045ECB6A-4122-4E96-829B-C0580F6A01E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41" name="Oval 1440">
                <a:extLst>
                  <a:ext uri="{FF2B5EF4-FFF2-40B4-BE49-F238E27FC236}">
                    <a16:creationId xmlns:a16="http://schemas.microsoft.com/office/drawing/2014/main" id="{8969236E-52C4-43C2-BFA5-ECC2F45C0B4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42" name="Oval 1441">
                <a:extLst>
                  <a:ext uri="{FF2B5EF4-FFF2-40B4-BE49-F238E27FC236}">
                    <a16:creationId xmlns:a16="http://schemas.microsoft.com/office/drawing/2014/main" id="{78A125E5-86CB-4F8C-BF78-EA9264305CD6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43" name="Oval 1442">
                <a:extLst>
                  <a:ext uri="{FF2B5EF4-FFF2-40B4-BE49-F238E27FC236}">
                    <a16:creationId xmlns:a16="http://schemas.microsoft.com/office/drawing/2014/main" id="{1296317D-F8DB-450F-8F85-B04CB1AE8CF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44" name="Oval 1443">
                <a:extLst>
                  <a:ext uri="{FF2B5EF4-FFF2-40B4-BE49-F238E27FC236}">
                    <a16:creationId xmlns:a16="http://schemas.microsoft.com/office/drawing/2014/main" id="{9FB8DBB0-D4FB-4F79-A65A-67BE34D0A3F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45" name="Oval 1444">
                <a:extLst>
                  <a:ext uri="{FF2B5EF4-FFF2-40B4-BE49-F238E27FC236}">
                    <a16:creationId xmlns:a16="http://schemas.microsoft.com/office/drawing/2014/main" id="{F5F7B986-7662-4484-A163-DA24CFB6793C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46" name="Oval 1445">
                <a:extLst>
                  <a:ext uri="{FF2B5EF4-FFF2-40B4-BE49-F238E27FC236}">
                    <a16:creationId xmlns:a16="http://schemas.microsoft.com/office/drawing/2014/main" id="{9E41024C-78C5-4764-A874-A041BCEB03E7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23" name="Group 1122">
              <a:extLst>
                <a:ext uri="{FF2B5EF4-FFF2-40B4-BE49-F238E27FC236}">
                  <a16:creationId xmlns:a16="http://schemas.microsoft.com/office/drawing/2014/main" id="{1085D975-0DDC-4304-A636-B042D603FABC}"/>
                </a:ext>
              </a:extLst>
            </p:cNvPr>
            <p:cNvGrpSpPr/>
            <p:nvPr/>
          </p:nvGrpSpPr>
          <p:grpSpPr>
            <a:xfrm>
              <a:off x="479828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423" name="Oval 1422">
                <a:extLst>
                  <a:ext uri="{FF2B5EF4-FFF2-40B4-BE49-F238E27FC236}">
                    <a16:creationId xmlns:a16="http://schemas.microsoft.com/office/drawing/2014/main" id="{35344F69-2C89-4A59-826E-8B2FF7FCD587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24" name="Oval 1423">
                <a:extLst>
                  <a:ext uri="{FF2B5EF4-FFF2-40B4-BE49-F238E27FC236}">
                    <a16:creationId xmlns:a16="http://schemas.microsoft.com/office/drawing/2014/main" id="{DC79E3CB-FA0C-44F3-97EF-4533BDAEDEA2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25" name="Oval 1424">
                <a:extLst>
                  <a:ext uri="{FF2B5EF4-FFF2-40B4-BE49-F238E27FC236}">
                    <a16:creationId xmlns:a16="http://schemas.microsoft.com/office/drawing/2014/main" id="{67C17717-8F7B-4659-AC31-9D8D673C9E1B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26" name="Oval 1425">
                <a:extLst>
                  <a:ext uri="{FF2B5EF4-FFF2-40B4-BE49-F238E27FC236}">
                    <a16:creationId xmlns:a16="http://schemas.microsoft.com/office/drawing/2014/main" id="{14767200-154C-4541-A7C7-4AE1CC84AD00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27" name="Oval 1426">
                <a:extLst>
                  <a:ext uri="{FF2B5EF4-FFF2-40B4-BE49-F238E27FC236}">
                    <a16:creationId xmlns:a16="http://schemas.microsoft.com/office/drawing/2014/main" id="{294A99A3-322A-44BA-8FEF-77708CCC010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28" name="Oval 1427">
                <a:extLst>
                  <a:ext uri="{FF2B5EF4-FFF2-40B4-BE49-F238E27FC236}">
                    <a16:creationId xmlns:a16="http://schemas.microsoft.com/office/drawing/2014/main" id="{E3FF62C7-3468-4454-B7FF-5B95AE40BD8E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29" name="Oval 1428">
                <a:extLst>
                  <a:ext uri="{FF2B5EF4-FFF2-40B4-BE49-F238E27FC236}">
                    <a16:creationId xmlns:a16="http://schemas.microsoft.com/office/drawing/2014/main" id="{A5F12B04-C183-44DF-B27E-377C843D0741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0" name="Oval 1429">
                <a:extLst>
                  <a:ext uri="{FF2B5EF4-FFF2-40B4-BE49-F238E27FC236}">
                    <a16:creationId xmlns:a16="http://schemas.microsoft.com/office/drawing/2014/main" id="{1AB5CF8F-4309-477A-B277-44C45BFD5D0E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1" name="Oval 1430">
                <a:extLst>
                  <a:ext uri="{FF2B5EF4-FFF2-40B4-BE49-F238E27FC236}">
                    <a16:creationId xmlns:a16="http://schemas.microsoft.com/office/drawing/2014/main" id="{3A44B0F5-0AA9-450B-9EE2-C8EC99695B21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2" name="Oval 1431">
                <a:extLst>
                  <a:ext uri="{FF2B5EF4-FFF2-40B4-BE49-F238E27FC236}">
                    <a16:creationId xmlns:a16="http://schemas.microsoft.com/office/drawing/2014/main" id="{61E4579C-8D73-4B3C-892F-3DD7EF36DC6C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3" name="Oval 1432">
                <a:extLst>
                  <a:ext uri="{FF2B5EF4-FFF2-40B4-BE49-F238E27FC236}">
                    <a16:creationId xmlns:a16="http://schemas.microsoft.com/office/drawing/2014/main" id="{B67B376E-F6A1-4180-8E6F-01EAB6F6DFD9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4" name="Oval 1433">
                <a:extLst>
                  <a:ext uri="{FF2B5EF4-FFF2-40B4-BE49-F238E27FC236}">
                    <a16:creationId xmlns:a16="http://schemas.microsoft.com/office/drawing/2014/main" id="{6C486361-9487-472E-A6E2-5D092B413985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24" name="Group 1123">
              <a:extLst>
                <a:ext uri="{FF2B5EF4-FFF2-40B4-BE49-F238E27FC236}">
                  <a16:creationId xmlns:a16="http://schemas.microsoft.com/office/drawing/2014/main" id="{AA5F7ADE-BA6A-4FFF-BD9F-D61CACDD76EF}"/>
                </a:ext>
              </a:extLst>
            </p:cNvPr>
            <p:cNvGrpSpPr/>
            <p:nvPr/>
          </p:nvGrpSpPr>
          <p:grpSpPr>
            <a:xfrm>
              <a:off x="493054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411" name="Oval 1410">
                <a:extLst>
                  <a:ext uri="{FF2B5EF4-FFF2-40B4-BE49-F238E27FC236}">
                    <a16:creationId xmlns:a16="http://schemas.microsoft.com/office/drawing/2014/main" id="{8306B4B9-61F6-4ED4-B2A4-9F07F9ACC346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2" name="Oval 1411">
                <a:extLst>
                  <a:ext uri="{FF2B5EF4-FFF2-40B4-BE49-F238E27FC236}">
                    <a16:creationId xmlns:a16="http://schemas.microsoft.com/office/drawing/2014/main" id="{BB412938-171F-4150-B027-A83ADC1F41E1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3" name="Oval 1412">
                <a:extLst>
                  <a:ext uri="{FF2B5EF4-FFF2-40B4-BE49-F238E27FC236}">
                    <a16:creationId xmlns:a16="http://schemas.microsoft.com/office/drawing/2014/main" id="{0E338E95-FBB4-4256-937E-E7722957BDD6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4" name="Oval 1413">
                <a:extLst>
                  <a:ext uri="{FF2B5EF4-FFF2-40B4-BE49-F238E27FC236}">
                    <a16:creationId xmlns:a16="http://schemas.microsoft.com/office/drawing/2014/main" id="{96202D27-29C4-46B6-AB7F-2B17AF31444F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5" name="Oval 1414">
                <a:extLst>
                  <a:ext uri="{FF2B5EF4-FFF2-40B4-BE49-F238E27FC236}">
                    <a16:creationId xmlns:a16="http://schemas.microsoft.com/office/drawing/2014/main" id="{F44D2704-3FF8-41E9-8AB2-E1C9D0618D0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6" name="Oval 1415">
                <a:extLst>
                  <a:ext uri="{FF2B5EF4-FFF2-40B4-BE49-F238E27FC236}">
                    <a16:creationId xmlns:a16="http://schemas.microsoft.com/office/drawing/2014/main" id="{26E11D52-0876-4CED-8815-D3A50D78E6FF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7" name="Oval 1416">
                <a:extLst>
                  <a:ext uri="{FF2B5EF4-FFF2-40B4-BE49-F238E27FC236}">
                    <a16:creationId xmlns:a16="http://schemas.microsoft.com/office/drawing/2014/main" id="{C7AFBEE4-6745-4495-8BD6-5042DFEA182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8" name="Oval 1417">
                <a:extLst>
                  <a:ext uri="{FF2B5EF4-FFF2-40B4-BE49-F238E27FC236}">
                    <a16:creationId xmlns:a16="http://schemas.microsoft.com/office/drawing/2014/main" id="{B1A77117-F8EB-4699-8833-99BBFE492889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9" name="Oval 1418">
                <a:extLst>
                  <a:ext uri="{FF2B5EF4-FFF2-40B4-BE49-F238E27FC236}">
                    <a16:creationId xmlns:a16="http://schemas.microsoft.com/office/drawing/2014/main" id="{9F20E41D-C2A0-45BE-B830-D7E9D527A35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20" name="Oval 1419">
                <a:extLst>
                  <a:ext uri="{FF2B5EF4-FFF2-40B4-BE49-F238E27FC236}">
                    <a16:creationId xmlns:a16="http://schemas.microsoft.com/office/drawing/2014/main" id="{7E549833-A6F5-4539-84B1-BD37E923D197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21" name="Oval 1420">
                <a:extLst>
                  <a:ext uri="{FF2B5EF4-FFF2-40B4-BE49-F238E27FC236}">
                    <a16:creationId xmlns:a16="http://schemas.microsoft.com/office/drawing/2014/main" id="{D719E93B-A175-4C71-9C76-88D1F84E2B0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22" name="Oval 1421">
                <a:extLst>
                  <a:ext uri="{FF2B5EF4-FFF2-40B4-BE49-F238E27FC236}">
                    <a16:creationId xmlns:a16="http://schemas.microsoft.com/office/drawing/2014/main" id="{CA91919C-DB1A-4BC5-98DB-0165B516F0C5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25" name="Group 1124">
              <a:extLst>
                <a:ext uri="{FF2B5EF4-FFF2-40B4-BE49-F238E27FC236}">
                  <a16:creationId xmlns:a16="http://schemas.microsoft.com/office/drawing/2014/main" id="{DD9A1B6B-F03C-437F-922C-642454B58318}"/>
                </a:ext>
              </a:extLst>
            </p:cNvPr>
            <p:cNvGrpSpPr/>
            <p:nvPr/>
          </p:nvGrpSpPr>
          <p:grpSpPr>
            <a:xfrm>
              <a:off x="506281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399" name="Oval 1398">
                <a:extLst>
                  <a:ext uri="{FF2B5EF4-FFF2-40B4-BE49-F238E27FC236}">
                    <a16:creationId xmlns:a16="http://schemas.microsoft.com/office/drawing/2014/main" id="{877CAD8E-B782-40FE-8473-67588BF300CE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0" name="Oval 1399">
                <a:extLst>
                  <a:ext uri="{FF2B5EF4-FFF2-40B4-BE49-F238E27FC236}">
                    <a16:creationId xmlns:a16="http://schemas.microsoft.com/office/drawing/2014/main" id="{53C3E572-3F74-4D63-8C1E-2394B2DCC102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1" name="Oval 1400">
                <a:extLst>
                  <a:ext uri="{FF2B5EF4-FFF2-40B4-BE49-F238E27FC236}">
                    <a16:creationId xmlns:a16="http://schemas.microsoft.com/office/drawing/2014/main" id="{7242D4A1-2F86-47B6-BE8B-013389D841F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2" name="Oval 1401">
                <a:extLst>
                  <a:ext uri="{FF2B5EF4-FFF2-40B4-BE49-F238E27FC236}">
                    <a16:creationId xmlns:a16="http://schemas.microsoft.com/office/drawing/2014/main" id="{BD70B802-115B-4343-8AB5-50A0C453626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3" name="Oval 1402">
                <a:extLst>
                  <a:ext uri="{FF2B5EF4-FFF2-40B4-BE49-F238E27FC236}">
                    <a16:creationId xmlns:a16="http://schemas.microsoft.com/office/drawing/2014/main" id="{F650F31C-572C-474B-9567-DDD0F3E56BF8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4" name="Oval 1403">
                <a:extLst>
                  <a:ext uri="{FF2B5EF4-FFF2-40B4-BE49-F238E27FC236}">
                    <a16:creationId xmlns:a16="http://schemas.microsoft.com/office/drawing/2014/main" id="{D7E393E2-1837-4C39-9BCC-926062B38CE4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5" name="Oval 1404">
                <a:extLst>
                  <a:ext uri="{FF2B5EF4-FFF2-40B4-BE49-F238E27FC236}">
                    <a16:creationId xmlns:a16="http://schemas.microsoft.com/office/drawing/2014/main" id="{40DB7CF5-2510-4DCC-83E9-DCBCAD6C2FEB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6" name="Oval 1405">
                <a:extLst>
                  <a:ext uri="{FF2B5EF4-FFF2-40B4-BE49-F238E27FC236}">
                    <a16:creationId xmlns:a16="http://schemas.microsoft.com/office/drawing/2014/main" id="{D6BC252B-B1AF-46B0-AF87-5EE187348CCA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7" name="Oval 1406">
                <a:extLst>
                  <a:ext uri="{FF2B5EF4-FFF2-40B4-BE49-F238E27FC236}">
                    <a16:creationId xmlns:a16="http://schemas.microsoft.com/office/drawing/2014/main" id="{EC245C84-649D-45A8-A042-728B552F2E2D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8" name="Oval 1407">
                <a:extLst>
                  <a:ext uri="{FF2B5EF4-FFF2-40B4-BE49-F238E27FC236}">
                    <a16:creationId xmlns:a16="http://schemas.microsoft.com/office/drawing/2014/main" id="{5AEE5AC6-1064-4C47-8944-249AA4F62548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09" name="Oval 1408">
                <a:extLst>
                  <a:ext uri="{FF2B5EF4-FFF2-40B4-BE49-F238E27FC236}">
                    <a16:creationId xmlns:a16="http://schemas.microsoft.com/office/drawing/2014/main" id="{9AEAE185-E15C-4B6B-908F-4613573B927D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0" name="Oval 1409">
                <a:extLst>
                  <a:ext uri="{FF2B5EF4-FFF2-40B4-BE49-F238E27FC236}">
                    <a16:creationId xmlns:a16="http://schemas.microsoft.com/office/drawing/2014/main" id="{38A11A52-3F8F-456E-858D-E423043BCD35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26" name="Group 1125">
              <a:extLst>
                <a:ext uri="{FF2B5EF4-FFF2-40B4-BE49-F238E27FC236}">
                  <a16:creationId xmlns:a16="http://schemas.microsoft.com/office/drawing/2014/main" id="{02C9D976-2C36-4F40-A1A0-B2943F88F356}"/>
                </a:ext>
              </a:extLst>
            </p:cNvPr>
            <p:cNvGrpSpPr/>
            <p:nvPr/>
          </p:nvGrpSpPr>
          <p:grpSpPr>
            <a:xfrm>
              <a:off x="519507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387" name="Oval 1386">
                <a:extLst>
                  <a:ext uri="{FF2B5EF4-FFF2-40B4-BE49-F238E27FC236}">
                    <a16:creationId xmlns:a16="http://schemas.microsoft.com/office/drawing/2014/main" id="{5EAC8D02-AC45-4345-AA3F-2297E7F13C74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8" name="Oval 1387">
                <a:extLst>
                  <a:ext uri="{FF2B5EF4-FFF2-40B4-BE49-F238E27FC236}">
                    <a16:creationId xmlns:a16="http://schemas.microsoft.com/office/drawing/2014/main" id="{DC608137-CC84-4786-AF43-D497E09C94C2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9" name="Oval 1388">
                <a:extLst>
                  <a:ext uri="{FF2B5EF4-FFF2-40B4-BE49-F238E27FC236}">
                    <a16:creationId xmlns:a16="http://schemas.microsoft.com/office/drawing/2014/main" id="{8CAAAAE1-0C00-4665-943F-7EAE9D346E5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0" name="Oval 1389">
                <a:extLst>
                  <a:ext uri="{FF2B5EF4-FFF2-40B4-BE49-F238E27FC236}">
                    <a16:creationId xmlns:a16="http://schemas.microsoft.com/office/drawing/2014/main" id="{90CEB811-5954-44F3-A30E-CA8756C4EE5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1" name="Oval 1390">
                <a:extLst>
                  <a:ext uri="{FF2B5EF4-FFF2-40B4-BE49-F238E27FC236}">
                    <a16:creationId xmlns:a16="http://schemas.microsoft.com/office/drawing/2014/main" id="{D526F304-CC3F-4AE4-B5F1-D71E00FDB4C2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2" name="Oval 1391">
                <a:extLst>
                  <a:ext uri="{FF2B5EF4-FFF2-40B4-BE49-F238E27FC236}">
                    <a16:creationId xmlns:a16="http://schemas.microsoft.com/office/drawing/2014/main" id="{2AACEF1C-6AA7-4863-A78B-E1A96F57BA9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3" name="Oval 1392">
                <a:extLst>
                  <a:ext uri="{FF2B5EF4-FFF2-40B4-BE49-F238E27FC236}">
                    <a16:creationId xmlns:a16="http://schemas.microsoft.com/office/drawing/2014/main" id="{EAF19CD7-AD97-4619-B09A-C77EC980C354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4" name="Oval 1393">
                <a:extLst>
                  <a:ext uri="{FF2B5EF4-FFF2-40B4-BE49-F238E27FC236}">
                    <a16:creationId xmlns:a16="http://schemas.microsoft.com/office/drawing/2014/main" id="{D9E720E4-6A77-4C5B-9FFD-18E0B444BA27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5" name="Oval 1394">
                <a:extLst>
                  <a:ext uri="{FF2B5EF4-FFF2-40B4-BE49-F238E27FC236}">
                    <a16:creationId xmlns:a16="http://schemas.microsoft.com/office/drawing/2014/main" id="{41731A8A-2667-4CA7-A8D1-5EC85432AD02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6" name="Oval 1395">
                <a:extLst>
                  <a:ext uri="{FF2B5EF4-FFF2-40B4-BE49-F238E27FC236}">
                    <a16:creationId xmlns:a16="http://schemas.microsoft.com/office/drawing/2014/main" id="{AC814134-FAC9-46D9-B160-EF44B8124474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7" name="Oval 1396">
                <a:extLst>
                  <a:ext uri="{FF2B5EF4-FFF2-40B4-BE49-F238E27FC236}">
                    <a16:creationId xmlns:a16="http://schemas.microsoft.com/office/drawing/2014/main" id="{7B029AB4-A78C-46F6-AB5E-30E816C45373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8" name="Oval 1397">
                <a:extLst>
                  <a:ext uri="{FF2B5EF4-FFF2-40B4-BE49-F238E27FC236}">
                    <a16:creationId xmlns:a16="http://schemas.microsoft.com/office/drawing/2014/main" id="{EE85CB4C-2E1F-42AE-9EE8-32DF3B6A94D5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27" name="Group 1126">
              <a:extLst>
                <a:ext uri="{FF2B5EF4-FFF2-40B4-BE49-F238E27FC236}">
                  <a16:creationId xmlns:a16="http://schemas.microsoft.com/office/drawing/2014/main" id="{ECF6DDAF-DE7B-450F-8D99-6D1DA0C96CA1}"/>
                </a:ext>
              </a:extLst>
            </p:cNvPr>
            <p:cNvGrpSpPr/>
            <p:nvPr/>
          </p:nvGrpSpPr>
          <p:grpSpPr>
            <a:xfrm>
              <a:off x="532734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375" name="Oval 1374">
                <a:extLst>
                  <a:ext uri="{FF2B5EF4-FFF2-40B4-BE49-F238E27FC236}">
                    <a16:creationId xmlns:a16="http://schemas.microsoft.com/office/drawing/2014/main" id="{C012E0DD-889B-41B6-B31B-E883ED48CEDF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6" name="Oval 1375">
                <a:extLst>
                  <a:ext uri="{FF2B5EF4-FFF2-40B4-BE49-F238E27FC236}">
                    <a16:creationId xmlns:a16="http://schemas.microsoft.com/office/drawing/2014/main" id="{BF8EAACB-8812-47A2-B6C5-A86B5CCCA346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7" name="Oval 1376">
                <a:extLst>
                  <a:ext uri="{FF2B5EF4-FFF2-40B4-BE49-F238E27FC236}">
                    <a16:creationId xmlns:a16="http://schemas.microsoft.com/office/drawing/2014/main" id="{A63D07B5-834F-4BA8-B9A6-91D1308FE87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8" name="Oval 1377">
                <a:extLst>
                  <a:ext uri="{FF2B5EF4-FFF2-40B4-BE49-F238E27FC236}">
                    <a16:creationId xmlns:a16="http://schemas.microsoft.com/office/drawing/2014/main" id="{D86D189E-B10B-4E03-A854-C7C4DE47DDF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9" name="Oval 1378">
                <a:extLst>
                  <a:ext uri="{FF2B5EF4-FFF2-40B4-BE49-F238E27FC236}">
                    <a16:creationId xmlns:a16="http://schemas.microsoft.com/office/drawing/2014/main" id="{542B5AD2-2BDB-4FAA-857F-B78A0F10B7B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0" name="Oval 1379">
                <a:extLst>
                  <a:ext uri="{FF2B5EF4-FFF2-40B4-BE49-F238E27FC236}">
                    <a16:creationId xmlns:a16="http://schemas.microsoft.com/office/drawing/2014/main" id="{B17D1F06-0C35-4363-BBC4-BDA1BFA427CB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1" name="Oval 1380">
                <a:extLst>
                  <a:ext uri="{FF2B5EF4-FFF2-40B4-BE49-F238E27FC236}">
                    <a16:creationId xmlns:a16="http://schemas.microsoft.com/office/drawing/2014/main" id="{186C906B-5F02-42F5-9036-1355857545D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2" name="Oval 1381">
                <a:extLst>
                  <a:ext uri="{FF2B5EF4-FFF2-40B4-BE49-F238E27FC236}">
                    <a16:creationId xmlns:a16="http://schemas.microsoft.com/office/drawing/2014/main" id="{1A5E51F3-96B3-47D7-B73E-76661F53197B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3" name="Oval 1382">
                <a:extLst>
                  <a:ext uri="{FF2B5EF4-FFF2-40B4-BE49-F238E27FC236}">
                    <a16:creationId xmlns:a16="http://schemas.microsoft.com/office/drawing/2014/main" id="{5D548DB4-9A41-4581-89DB-039425BCB78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4" name="Oval 1383">
                <a:extLst>
                  <a:ext uri="{FF2B5EF4-FFF2-40B4-BE49-F238E27FC236}">
                    <a16:creationId xmlns:a16="http://schemas.microsoft.com/office/drawing/2014/main" id="{2C9F8356-BAF8-40AF-BEF9-463884345409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5" name="Oval 1384">
                <a:extLst>
                  <a:ext uri="{FF2B5EF4-FFF2-40B4-BE49-F238E27FC236}">
                    <a16:creationId xmlns:a16="http://schemas.microsoft.com/office/drawing/2014/main" id="{9E3B3FC4-B68B-4CD7-8B05-6C340EA8754A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6" name="Oval 1385">
                <a:extLst>
                  <a:ext uri="{FF2B5EF4-FFF2-40B4-BE49-F238E27FC236}">
                    <a16:creationId xmlns:a16="http://schemas.microsoft.com/office/drawing/2014/main" id="{9D0DEFFF-5E4E-4867-9E7C-1B885A3127E4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28" name="Group 1127">
              <a:extLst>
                <a:ext uri="{FF2B5EF4-FFF2-40B4-BE49-F238E27FC236}">
                  <a16:creationId xmlns:a16="http://schemas.microsoft.com/office/drawing/2014/main" id="{92B74870-055D-44AA-9F1A-80FD90E05FE3}"/>
                </a:ext>
              </a:extLst>
            </p:cNvPr>
            <p:cNvGrpSpPr/>
            <p:nvPr/>
          </p:nvGrpSpPr>
          <p:grpSpPr>
            <a:xfrm>
              <a:off x="545960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363" name="Oval 1362">
                <a:extLst>
                  <a:ext uri="{FF2B5EF4-FFF2-40B4-BE49-F238E27FC236}">
                    <a16:creationId xmlns:a16="http://schemas.microsoft.com/office/drawing/2014/main" id="{56B0D143-005A-48D3-BB88-07FA1009F41E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64" name="Oval 1363">
                <a:extLst>
                  <a:ext uri="{FF2B5EF4-FFF2-40B4-BE49-F238E27FC236}">
                    <a16:creationId xmlns:a16="http://schemas.microsoft.com/office/drawing/2014/main" id="{28EBDA93-3B45-4A67-863A-CA23DD7B506C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65" name="Oval 1364">
                <a:extLst>
                  <a:ext uri="{FF2B5EF4-FFF2-40B4-BE49-F238E27FC236}">
                    <a16:creationId xmlns:a16="http://schemas.microsoft.com/office/drawing/2014/main" id="{506B95EE-D8F3-4775-A8AC-B15C20A21BA0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66" name="Oval 1365">
                <a:extLst>
                  <a:ext uri="{FF2B5EF4-FFF2-40B4-BE49-F238E27FC236}">
                    <a16:creationId xmlns:a16="http://schemas.microsoft.com/office/drawing/2014/main" id="{F2C69C2A-7B34-4328-8A3A-EA8BE2983B4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67" name="Oval 1366">
                <a:extLst>
                  <a:ext uri="{FF2B5EF4-FFF2-40B4-BE49-F238E27FC236}">
                    <a16:creationId xmlns:a16="http://schemas.microsoft.com/office/drawing/2014/main" id="{40041688-E1F7-4FC0-89D3-430193E39D74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68" name="Oval 1367">
                <a:extLst>
                  <a:ext uri="{FF2B5EF4-FFF2-40B4-BE49-F238E27FC236}">
                    <a16:creationId xmlns:a16="http://schemas.microsoft.com/office/drawing/2014/main" id="{011C355D-930F-4051-8AB1-BE23D8CE464E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69" name="Oval 1368">
                <a:extLst>
                  <a:ext uri="{FF2B5EF4-FFF2-40B4-BE49-F238E27FC236}">
                    <a16:creationId xmlns:a16="http://schemas.microsoft.com/office/drawing/2014/main" id="{FC9F978C-5F6B-47A1-BF54-A348DF7FF50C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0" name="Oval 1369">
                <a:extLst>
                  <a:ext uri="{FF2B5EF4-FFF2-40B4-BE49-F238E27FC236}">
                    <a16:creationId xmlns:a16="http://schemas.microsoft.com/office/drawing/2014/main" id="{6286D2A6-6634-43A7-A85A-B3B99AD1F6EA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1" name="Oval 1370">
                <a:extLst>
                  <a:ext uri="{FF2B5EF4-FFF2-40B4-BE49-F238E27FC236}">
                    <a16:creationId xmlns:a16="http://schemas.microsoft.com/office/drawing/2014/main" id="{5D3DF1F6-30A7-4B98-AB8F-6FA117A8232E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2" name="Oval 1371">
                <a:extLst>
                  <a:ext uri="{FF2B5EF4-FFF2-40B4-BE49-F238E27FC236}">
                    <a16:creationId xmlns:a16="http://schemas.microsoft.com/office/drawing/2014/main" id="{FBFD312F-05DF-4177-90E7-2AF11D179CDC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3" name="Oval 1372">
                <a:extLst>
                  <a:ext uri="{FF2B5EF4-FFF2-40B4-BE49-F238E27FC236}">
                    <a16:creationId xmlns:a16="http://schemas.microsoft.com/office/drawing/2014/main" id="{80D864C1-BF79-4E69-9CEF-D5A0A55F119E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4" name="Oval 1373">
                <a:extLst>
                  <a:ext uri="{FF2B5EF4-FFF2-40B4-BE49-F238E27FC236}">
                    <a16:creationId xmlns:a16="http://schemas.microsoft.com/office/drawing/2014/main" id="{50D9A9C6-EB7F-4C97-BA03-6DE0D33C0ECE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29" name="Group 1128">
              <a:extLst>
                <a:ext uri="{FF2B5EF4-FFF2-40B4-BE49-F238E27FC236}">
                  <a16:creationId xmlns:a16="http://schemas.microsoft.com/office/drawing/2014/main" id="{EBC591D3-601B-491C-A792-F73E23D5C580}"/>
                </a:ext>
              </a:extLst>
            </p:cNvPr>
            <p:cNvGrpSpPr/>
            <p:nvPr/>
          </p:nvGrpSpPr>
          <p:grpSpPr>
            <a:xfrm>
              <a:off x="559187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351" name="Oval 1350">
                <a:extLst>
                  <a:ext uri="{FF2B5EF4-FFF2-40B4-BE49-F238E27FC236}">
                    <a16:creationId xmlns:a16="http://schemas.microsoft.com/office/drawing/2014/main" id="{22AAA378-0219-43B1-9FF8-7DB20F30AA4F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52" name="Oval 1351">
                <a:extLst>
                  <a:ext uri="{FF2B5EF4-FFF2-40B4-BE49-F238E27FC236}">
                    <a16:creationId xmlns:a16="http://schemas.microsoft.com/office/drawing/2014/main" id="{F309AD05-802C-4A24-AD94-26F83D270256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53" name="Oval 1352">
                <a:extLst>
                  <a:ext uri="{FF2B5EF4-FFF2-40B4-BE49-F238E27FC236}">
                    <a16:creationId xmlns:a16="http://schemas.microsoft.com/office/drawing/2014/main" id="{1A6ADC99-D937-4560-A7F5-009814CA717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54" name="Oval 1353">
                <a:extLst>
                  <a:ext uri="{FF2B5EF4-FFF2-40B4-BE49-F238E27FC236}">
                    <a16:creationId xmlns:a16="http://schemas.microsoft.com/office/drawing/2014/main" id="{4B6E2A01-E2FC-4A34-A285-7A83C53F83F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55" name="Oval 1354">
                <a:extLst>
                  <a:ext uri="{FF2B5EF4-FFF2-40B4-BE49-F238E27FC236}">
                    <a16:creationId xmlns:a16="http://schemas.microsoft.com/office/drawing/2014/main" id="{8504292C-5665-45E6-9EC4-161C38FC17BC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56" name="Oval 1355">
                <a:extLst>
                  <a:ext uri="{FF2B5EF4-FFF2-40B4-BE49-F238E27FC236}">
                    <a16:creationId xmlns:a16="http://schemas.microsoft.com/office/drawing/2014/main" id="{3C3F83FA-A11C-4488-8B2A-4D97288F802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57" name="Oval 1356">
                <a:extLst>
                  <a:ext uri="{FF2B5EF4-FFF2-40B4-BE49-F238E27FC236}">
                    <a16:creationId xmlns:a16="http://schemas.microsoft.com/office/drawing/2014/main" id="{E4B7BA1D-54E7-4151-BF00-06637648AF6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58" name="Oval 1357">
                <a:extLst>
                  <a:ext uri="{FF2B5EF4-FFF2-40B4-BE49-F238E27FC236}">
                    <a16:creationId xmlns:a16="http://schemas.microsoft.com/office/drawing/2014/main" id="{7AD8B69E-7434-4BAF-B2F9-43B2EE0CF651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59" name="Oval 1358">
                <a:extLst>
                  <a:ext uri="{FF2B5EF4-FFF2-40B4-BE49-F238E27FC236}">
                    <a16:creationId xmlns:a16="http://schemas.microsoft.com/office/drawing/2014/main" id="{D8A6A235-AEB2-433A-9EE8-FD1D0F0985A0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60" name="Oval 1359">
                <a:extLst>
                  <a:ext uri="{FF2B5EF4-FFF2-40B4-BE49-F238E27FC236}">
                    <a16:creationId xmlns:a16="http://schemas.microsoft.com/office/drawing/2014/main" id="{FEAED8D7-F90A-4FE4-945C-74DE32EC271E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61" name="Oval 1360">
                <a:extLst>
                  <a:ext uri="{FF2B5EF4-FFF2-40B4-BE49-F238E27FC236}">
                    <a16:creationId xmlns:a16="http://schemas.microsoft.com/office/drawing/2014/main" id="{2FAE7A4A-8E48-49E2-8B7C-EBE967EF6C2B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62" name="Oval 1361">
                <a:extLst>
                  <a:ext uri="{FF2B5EF4-FFF2-40B4-BE49-F238E27FC236}">
                    <a16:creationId xmlns:a16="http://schemas.microsoft.com/office/drawing/2014/main" id="{6E29788C-A9A9-4AD5-A751-03C97CC7A0FB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0" name="Group 1129">
              <a:extLst>
                <a:ext uri="{FF2B5EF4-FFF2-40B4-BE49-F238E27FC236}">
                  <a16:creationId xmlns:a16="http://schemas.microsoft.com/office/drawing/2014/main" id="{0552DC53-788F-48F4-9FE3-71E7EF20E7AA}"/>
                </a:ext>
              </a:extLst>
            </p:cNvPr>
            <p:cNvGrpSpPr/>
            <p:nvPr/>
          </p:nvGrpSpPr>
          <p:grpSpPr>
            <a:xfrm>
              <a:off x="585640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339" name="Oval 1338">
                <a:extLst>
                  <a:ext uri="{FF2B5EF4-FFF2-40B4-BE49-F238E27FC236}">
                    <a16:creationId xmlns:a16="http://schemas.microsoft.com/office/drawing/2014/main" id="{CD502DF2-8777-417A-8FA5-C03E69CD599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0" name="Oval 1339">
                <a:extLst>
                  <a:ext uri="{FF2B5EF4-FFF2-40B4-BE49-F238E27FC236}">
                    <a16:creationId xmlns:a16="http://schemas.microsoft.com/office/drawing/2014/main" id="{CF5BC108-2CD9-4C90-B536-76581A340F9E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1" name="Oval 1340">
                <a:extLst>
                  <a:ext uri="{FF2B5EF4-FFF2-40B4-BE49-F238E27FC236}">
                    <a16:creationId xmlns:a16="http://schemas.microsoft.com/office/drawing/2014/main" id="{84996B5C-A59E-40A0-BDAD-E25B6F0C3371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2" name="Oval 1341">
                <a:extLst>
                  <a:ext uri="{FF2B5EF4-FFF2-40B4-BE49-F238E27FC236}">
                    <a16:creationId xmlns:a16="http://schemas.microsoft.com/office/drawing/2014/main" id="{0D844A36-CAD6-4CCF-98F0-F3C4236E1DF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3" name="Oval 1342">
                <a:extLst>
                  <a:ext uri="{FF2B5EF4-FFF2-40B4-BE49-F238E27FC236}">
                    <a16:creationId xmlns:a16="http://schemas.microsoft.com/office/drawing/2014/main" id="{889F95E6-F851-4F1E-A41D-9FE35BA5F927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4" name="Oval 1343">
                <a:extLst>
                  <a:ext uri="{FF2B5EF4-FFF2-40B4-BE49-F238E27FC236}">
                    <a16:creationId xmlns:a16="http://schemas.microsoft.com/office/drawing/2014/main" id="{D3DBEB5B-E3B7-4590-83CD-2647C67A6523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5" name="Oval 1344">
                <a:extLst>
                  <a:ext uri="{FF2B5EF4-FFF2-40B4-BE49-F238E27FC236}">
                    <a16:creationId xmlns:a16="http://schemas.microsoft.com/office/drawing/2014/main" id="{AB828FF7-A2A3-4671-99C9-997910A3E131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6" name="Oval 1345">
                <a:extLst>
                  <a:ext uri="{FF2B5EF4-FFF2-40B4-BE49-F238E27FC236}">
                    <a16:creationId xmlns:a16="http://schemas.microsoft.com/office/drawing/2014/main" id="{9717210C-9BF4-44FC-8155-2E6F74438074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7" name="Oval 1346">
                <a:extLst>
                  <a:ext uri="{FF2B5EF4-FFF2-40B4-BE49-F238E27FC236}">
                    <a16:creationId xmlns:a16="http://schemas.microsoft.com/office/drawing/2014/main" id="{A1B0D90F-13A4-4FF3-9509-91DEBEE4B885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8" name="Oval 1347">
                <a:extLst>
                  <a:ext uri="{FF2B5EF4-FFF2-40B4-BE49-F238E27FC236}">
                    <a16:creationId xmlns:a16="http://schemas.microsoft.com/office/drawing/2014/main" id="{4FAD057B-85E2-4202-928A-7B77EE58D8C4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49" name="Oval 1348">
                <a:extLst>
                  <a:ext uri="{FF2B5EF4-FFF2-40B4-BE49-F238E27FC236}">
                    <a16:creationId xmlns:a16="http://schemas.microsoft.com/office/drawing/2014/main" id="{3A4A1A92-FAB7-420F-8F0F-14B424302EBA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50" name="Oval 1349">
                <a:extLst>
                  <a:ext uri="{FF2B5EF4-FFF2-40B4-BE49-F238E27FC236}">
                    <a16:creationId xmlns:a16="http://schemas.microsoft.com/office/drawing/2014/main" id="{1C3F0492-22FA-4022-849A-534E9054C7D3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1" name="Group 1130">
              <a:extLst>
                <a:ext uri="{FF2B5EF4-FFF2-40B4-BE49-F238E27FC236}">
                  <a16:creationId xmlns:a16="http://schemas.microsoft.com/office/drawing/2014/main" id="{AA9F8B53-0C89-4C62-B531-0DB8447A152A}"/>
                </a:ext>
              </a:extLst>
            </p:cNvPr>
            <p:cNvGrpSpPr/>
            <p:nvPr/>
          </p:nvGrpSpPr>
          <p:grpSpPr>
            <a:xfrm>
              <a:off x="612093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327" name="Oval 1326">
                <a:extLst>
                  <a:ext uri="{FF2B5EF4-FFF2-40B4-BE49-F238E27FC236}">
                    <a16:creationId xmlns:a16="http://schemas.microsoft.com/office/drawing/2014/main" id="{3FCDF187-510E-4CF7-85DA-2BD92E1AA226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28" name="Oval 1327">
                <a:extLst>
                  <a:ext uri="{FF2B5EF4-FFF2-40B4-BE49-F238E27FC236}">
                    <a16:creationId xmlns:a16="http://schemas.microsoft.com/office/drawing/2014/main" id="{001CAA8A-A686-4D7A-965B-4A0D02300DD3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29" name="Oval 1328">
                <a:extLst>
                  <a:ext uri="{FF2B5EF4-FFF2-40B4-BE49-F238E27FC236}">
                    <a16:creationId xmlns:a16="http://schemas.microsoft.com/office/drawing/2014/main" id="{6F3C5FAF-FE14-4513-B17C-8C88F4CC3851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30" name="Oval 1329">
                <a:extLst>
                  <a:ext uri="{FF2B5EF4-FFF2-40B4-BE49-F238E27FC236}">
                    <a16:creationId xmlns:a16="http://schemas.microsoft.com/office/drawing/2014/main" id="{1518AE98-8CB5-4C18-9531-6C7335E63F20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31" name="Oval 1330">
                <a:extLst>
                  <a:ext uri="{FF2B5EF4-FFF2-40B4-BE49-F238E27FC236}">
                    <a16:creationId xmlns:a16="http://schemas.microsoft.com/office/drawing/2014/main" id="{9102D2FF-3A1E-497A-941F-4E2D6CE9AC85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32" name="Oval 1331">
                <a:extLst>
                  <a:ext uri="{FF2B5EF4-FFF2-40B4-BE49-F238E27FC236}">
                    <a16:creationId xmlns:a16="http://schemas.microsoft.com/office/drawing/2014/main" id="{8D404086-6F98-47CE-ADB5-A2DF1056D5C8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33" name="Oval 1332">
                <a:extLst>
                  <a:ext uri="{FF2B5EF4-FFF2-40B4-BE49-F238E27FC236}">
                    <a16:creationId xmlns:a16="http://schemas.microsoft.com/office/drawing/2014/main" id="{B7D96362-2773-410E-96C2-E5B88470B3D5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34" name="Oval 1333">
                <a:extLst>
                  <a:ext uri="{FF2B5EF4-FFF2-40B4-BE49-F238E27FC236}">
                    <a16:creationId xmlns:a16="http://schemas.microsoft.com/office/drawing/2014/main" id="{F02B6984-AA24-44B5-909A-B62BE824B803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35" name="Oval 1334">
                <a:extLst>
                  <a:ext uri="{FF2B5EF4-FFF2-40B4-BE49-F238E27FC236}">
                    <a16:creationId xmlns:a16="http://schemas.microsoft.com/office/drawing/2014/main" id="{6E4506EE-4BE9-4DB9-8EC7-3FD46E6CC181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36" name="Oval 1335">
                <a:extLst>
                  <a:ext uri="{FF2B5EF4-FFF2-40B4-BE49-F238E27FC236}">
                    <a16:creationId xmlns:a16="http://schemas.microsoft.com/office/drawing/2014/main" id="{F649E97F-540C-4A04-B9F6-6F5D156CE9BC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37" name="Oval 1336">
                <a:extLst>
                  <a:ext uri="{FF2B5EF4-FFF2-40B4-BE49-F238E27FC236}">
                    <a16:creationId xmlns:a16="http://schemas.microsoft.com/office/drawing/2014/main" id="{3993E0C7-CA54-49CB-979B-17E4C1D93948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38" name="Oval 1337">
                <a:extLst>
                  <a:ext uri="{FF2B5EF4-FFF2-40B4-BE49-F238E27FC236}">
                    <a16:creationId xmlns:a16="http://schemas.microsoft.com/office/drawing/2014/main" id="{27E75172-5CFA-4E2A-B0E5-D5ADEFCAC2E7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2" name="Group 1131">
              <a:extLst>
                <a:ext uri="{FF2B5EF4-FFF2-40B4-BE49-F238E27FC236}">
                  <a16:creationId xmlns:a16="http://schemas.microsoft.com/office/drawing/2014/main" id="{F335E265-A0C4-44D2-BAB3-9D00E13BEFFF}"/>
                </a:ext>
              </a:extLst>
            </p:cNvPr>
            <p:cNvGrpSpPr/>
            <p:nvPr/>
          </p:nvGrpSpPr>
          <p:grpSpPr>
            <a:xfrm>
              <a:off x="638546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315" name="Oval 1314">
                <a:extLst>
                  <a:ext uri="{FF2B5EF4-FFF2-40B4-BE49-F238E27FC236}">
                    <a16:creationId xmlns:a16="http://schemas.microsoft.com/office/drawing/2014/main" id="{3FB1D335-73B6-4B21-B76F-483328592647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16" name="Oval 1315">
                <a:extLst>
                  <a:ext uri="{FF2B5EF4-FFF2-40B4-BE49-F238E27FC236}">
                    <a16:creationId xmlns:a16="http://schemas.microsoft.com/office/drawing/2014/main" id="{52634FF2-3EA1-4314-ACC4-BA08EF81ACA6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17" name="Oval 1316">
                <a:extLst>
                  <a:ext uri="{FF2B5EF4-FFF2-40B4-BE49-F238E27FC236}">
                    <a16:creationId xmlns:a16="http://schemas.microsoft.com/office/drawing/2014/main" id="{64013C35-184C-4964-9703-F7F440C45CE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18" name="Oval 1317">
                <a:extLst>
                  <a:ext uri="{FF2B5EF4-FFF2-40B4-BE49-F238E27FC236}">
                    <a16:creationId xmlns:a16="http://schemas.microsoft.com/office/drawing/2014/main" id="{23EBD925-D8BE-4FD7-A324-1E34F2D1A2F1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19" name="Oval 1318">
                <a:extLst>
                  <a:ext uri="{FF2B5EF4-FFF2-40B4-BE49-F238E27FC236}">
                    <a16:creationId xmlns:a16="http://schemas.microsoft.com/office/drawing/2014/main" id="{A504C8FC-9C47-4D41-ADF9-0CA5488684F3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20" name="Oval 1319">
                <a:extLst>
                  <a:ext uri="{FF2B5EF4-FFF2-40B4-BE49-F238E27FC236}">
                    <a16:creationId xmlns:a16="http://schemas.microsoft.com/office/drawing/2014/main" id="{24CC4A1B-D423-45A4-A602-921A354932D0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21" name="Oval 1320">
                <a:extLst>
                  <a:ext uri="{FF2B5EF4-FFF2-40B4-BE49-F238E27FC236}">
                    <a16:creationId xmlns:a16="http://schemas.microsoft.com/office/drawing/2014/main" id="{CF7164D1-6D20-48AF-B5A1-926C9CE584EA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22" name="Oval 1321">
                <a:extLst>
                  <a:ext uri="{FF2B5EF4-FFF2-40B4-BE49-F238E27FC236}">
                    <a16:creationId xmlns:a16="http://schemas.microsoft.com/office/drawing/2014/main" id="{47384CB8-A41D-4F8A-BDC2-628717A743DF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23" name="Oval 1322">
                <a:extLst>
                  <a:ext uri="{FF2B5EF4-FFF2-40B4-BE49-F238E27FC236}">
                    <a16:creationId xmlns:a16="http://schemas.microsoft.com/office/drawing/2014/main" id="{4DB96304-EE4F-4D4B-957D-FC54208F711D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24" name="Oval 1323">
                <a:extLst>
                  <a:ext uri="{FF2B5EF4-FFF2-40B4-BE49-F238E27FC236}">
                    <a16:creationId xmlns:a16="http://schemas.microsoft.com/office/drawing/2014/main" id="{DE23C4CF-4691-49AD-99BE-1423141EE59C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25" name="Oval 1324">
                <a:extLst>
                  <a:ext uri="{FF2B5EF4-FFF2-40B4-BE49-F238E27FC236}">
                    <a16:creationId xmlns:a16="http://schemas.microsoft.com/office/drawing/2014/main" id="{98172B8E-BCD0-4FBE-AFAE-98EAB063CA55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26" name="Oval 1325">
                <a:extLst>
                  <a:ext uri="{FF2B5EF4-FFF2-40B4-BE49-F238E27FC236}">
                    <a16:creationId xmlns:a16="http://schemas.microsoft.com/office/drawing/2014/main" id="{6648397C-4537-4ADB-A946-EF8DC42D5C35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3" name="Group 1132">
              <a:extLst>
                <a:ext uri="{FF2B5EF4-FFF2-40B4-BE49-F238E27FC236}">
                  <a16:creationId xmlns:a16="http://schemas.microsoft.com/office/drawing/2014/main" id="{64A73178-7752-45D7-8547-0DDC7EF20A9D}"/>
                </a:ext>
              </a:extLst>
            </p:cNvPr>
            <p:cNvGrpSpPr/>
            <p:nvPr/>
          </p:nvGrpSpPr>
          <p:grpSpPr>
            <a:xfrm>
              <a:off x="664999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303" name="Oval 1302">
                <a:extLst>
                  <a:ext uri="{FF2B5EF4-FFF2-40B4-BE49-F238E27FC236}">
                    <a16:creationId xmlns:a16="http://schemas.microsoft.com/office/drawing/2014/main" id="{8A55CC66-276D-49FD-B5A6-934C4104706B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04" name="Oval 1303">
                <a:extLst>
                  <a:ext uri="{FF2B5EF4-FFF2-40B4-BE49-F238E27FC236}">
                    <a16:creationId xmlns:a16="http://schemas.microsoft.com/office/drawing/2014/main" id="{1032BC0A-235A-4E85-8326-7839A06C5447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05" name="Oval 1304">
                <a:extLst>
                  <a:ext uri="{FF2B5EF4-FFF2-40B4-BE49-F238E27FC236}">
                    <a16:creationId xmlns:a16="http://schemas.microsoft.com/office/drawing/2014/main" id="{DF66623A-A104-4C53-AEF1-FD3ECAB75545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06" name="Oval 1305">
                <a:extLst>
                  <a:ext uri="{FF2B5EF4-FFF2-40B4-BE49-F238E27FC236}">
                    <a16:creationId xmlns:a16="http://schemas.microsoft.com/office/drawing/2014/main" id="{A7E635EF-CE46-4F82-8B7F-50E640C434B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07" name="Oval 1306">
                <a:extLst>
                  <a:ext uri="{FF2B5EF4-FFF2-40B4-BE49-F238E27FC236}">
                    <a16:creationId xmlns:a16="http://schemas.microsoft.com/office/drawing/2014/main" id="{BC9721FF-890F-4195-A0D7-3491EE182EC5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08" name="Oval 1307">
                <a:extLst>
                  <a:ext uri="{FF2B5EF4-FFF2-40B4-BE49-F238E27FC236}">
                    <a16:creationId xmlns:a16="http://schemas.microsoft.com/office/drawing/2014/main" id="{BC883F3D-6729-40AA-8089-E7D8A3AD3160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09" name="Oval 1308">
                <a:extLst>
                  <a:ext uri="{FF2B5EF4-FFF2-40B4-BE49-F238E27FC236}">
                    <a16:creationId xmlns:a16="http://schemas.microsoft.com/office/drawing/2014/main" id="{306449AC-BCD4-45D2-9223-5332406B3E1B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10" name="Oval 1309">
                <a:extLst>
                  <a:ext uri="{FF2B5EF4-FFF2-40B4-BE49-F238E27FC236}">
                    <a16:creationId xmlns:a16="http://schemas.microsoft.com/office/drawing/2014/main" id="{5864A15B-23D3-4490-A69A-6641B6546101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11" name="Oval 1310">
                <a:extLst>
                  <a:ext uri="{FF2B5EF4-FFF2-40B4-BE49-F238E27FC236}">
                    <a16:creationId xmlns:a16="http://schemas.microsoft.com/office/drawing/2014/main" id="{84C0C7FA-8397-466A-9B00-3DDA8726446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12" name="Oval 1311">
                <a:extLst>
                  <a:ext uri="{FF2B5EF4-FFF2-40B4-BE49-F238E27FC236}">
                    <a16:creationId xmlns:a16="http://schemas.microsoft.com/office/drawing/2014/main" id="{42098A6B-A47D-4700-AEEB-52C4A2712E5A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13" name="Oval 1312">
                <a:extLst>
                  <a:ext uri="{FF2B5EF4-FFF2-40B4-BE49-F238E27FC236}">
                    <a16:creationId xmlns:a16="http://schemas.microsoft.com/office/drawing/2014/main" id="{2FB8C7BC-7F07-494D-8F5E-4DFC64AAA82B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14" name="Oval 1313">
                <a:extLst>
                  <a:ext uri="{FF2B5EF4-FFF2-40B4-BE49-F238E27FC236}">
                    <a16:creationId xmlns:a16="http://schemas.microsoft.com/office/drawing/2014/main" id="{2BAD36D0-C6B2-4ED2-8AD7-D8803BAE1574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4CB96FA3-2761-4820-940C-E6F1750F2F59}"/>
                </a:ext>
              </a:extLst>
            </p:cNvPr>
            <p:cNvGrpSpPr/>
            <p:nvPr/>
          </p:nvGrpSpPr>
          <p:grpSpPr>
            <a:xfrm>
              <a:off x="704678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291" name="Oval 1290">
                <a:extLst>
                  <a:ext uri="{FF2B5EF4-FFF2-40B4-BE49-F238E27FC236}">
                    <a16:creationId xmlns:a16="http://schemas.microsoft.com/office/drawing/2014/main" id="{AFD82E21-549F-4302-AFED-362BC22DF78C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92" name="Oval 1291">
                <a:extLst>
                  <a:ext uri="{FF2B5EF4-FFF2-40B4-BE49-F238E27FC236}">
                    <a16:creationId xmlns:a16="http://schemas.microsoft.com/office/drawing/2014/main" id="{AC793FD7-8D5D-41BA-856D-E1D3284B88B3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93" name="Oval 1292">
                <a:extLst>
                  <a:ext uri="{FF2B5EF4-FFF2-40B4-BE49-F238E27FC236}">
                    <a16:creationId xmlns:a16="http://schemas.microsoft.com/office/drawing/2014/main" id="{846BD61C-B440-44B7-800D-995B6D29848B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94" name="Oval 1293">
                <a:extLst>
                  <a:ext uri="{FF2B5EF4-FFF2-40B4-BE49-F238E27FC236}">
                    <a16:creationId xmlns:a16="http://schemas.microsoft.com/office/drawing/2014/main" id="{4CE8E58E-378E-46A8-B884-4F354F92681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95" name="Oval 1294">
                <a:extLst>
                  <a:ext uri="{FF2B5EF4-FFF2-40B4-BE49-F238E27FC236}">
                    <a16:creationId xmlns:a16="http://schemas.microsoft.com/office/drawing/2014/main" id="{CC47727C-AC2F-48A3-8FC6-9A24F07706D3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96" name="Oval 1295">
                <a:extLst>
                  <a:ext uri="{FF2B5EF4-FFF2-40B4-BE49-F238E27FC236}">
                    <a16:creationId xmlns:a16="http://schemas.microsoft.com/office/drawing/2014/main" id="{8ED56A3C-0DF7-4369-BDD4-EB3D3BC8912B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97" name="Oval 1296">
                <a:extLst>
                  <a:ext uri="{FF2B5EF4-FFF2-40B4-BE49-F238E27FC236}">
                    <a16:creationId xmlns:a16="http://schemas.microsoft.com/office/drawing/2014/main" id="{B69BAEC9-FE07-456D-BA20-6740A9F83BE2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98" name="Oval 1297">
                <a:extLst>
                  <a:ext uri="{FF2B5EF4-FFF2-40B4-BE49-F238E27FC236}">
                    <a16:creationId xmlns:a16="http://schemas.microsoft.com/office/drawing/2014/main" id="{6FCE4928-4878-4DA4-985F-DFD68423207F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99" name="Oval 1298">
                <a:extLst>
                  <a:ext uri="{FF2B5EF4-FFF2-40B4-BE49-F238E27FC236}">
                    <a16:creationId xmlns:a16="http://schemas.microsoft.com/office/drawing/2014/main" id="{62F5DAAD-64AB-4DB3-AA19-0728A9BEF2DF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00" name="Oval 1299">
                <a:extLst>
                  <a:ext uri="{FF2B5EF4-FFF2-40B4-BE49-F238E27FC236}">
                    <a16:creationId xmlns:a16="http://schemas.microsoft.com/office/drawing/2014/main" id="{5F573979-8B13-4AC5-9529-D74CA44ECC13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01" name="Oval 1300">
                <a:extLst>
                  <a:ext uri="{FF2B5EF4-FFF2-40B4-BE49-F238E27FC236}">
                    <a16:creationId xmlns:a16="http://schemas.microsoft.com/office/drawing/2014/main" id="{896BA2DF-A4F7-4092-99B6-7888E6292C58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02" name="Oval 1301">
                <a:extLst>
                  <a:ext uri="{FF2B5EF4-FFF2-40B4-BE49-F238E27FC236}">
                    <a16:creationId xmlns:a16="http://schemas.microsoft.com/office/drawing/2014/main" id="{B7BBF5AB-C5CB-460E-81EE-24398E7046D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5" name="Group 1134">
              <a:extLst>
                <a:ext uri="{FF2B5EF4-FFF2-40B4-BE49-F238E27FC236}">
                  <a16:creationId xmlns:a16="http://schemas.microsoft.com/office/drawing/2014/main" id="{CB65055D-C984-499D-9DB6-E2A969F49AC5}"/>
                </a:ext>
              </a:extLst>
            </p:cNvPr>
            <p:cNvGrpSpPr/>
            <p:nvPr/>
          </p:nvGrpSpPr>
          <p:grpSpPr>
            <a:xfrm>
              <a:off x="731131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279" name="Oval 1278">
                <a:extLst>
                  <a:ext uri="{FF2B5EF4-FFF2-40B4-BE49-F238E27FC236}">
                    <a16:creationId xmlns:a16="http://schemas.microsoft.com/office/drawing/2014/main" id="{A106A3E0-0741-4A07-A733-11FFD26DC1E4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0" name="Oval 1279">
                <a:extLst>
                  <a:ext uri="{FF2B5EF4-FFF2-40B4-BE49-F238E27FC236}">
                    <a16:creationId xmlns:a16="http://schemas.microsoft.com/office/drawing/2014/main" id="{98F40F83-DE19-4E73-9E0E-6EAB6E8AC99D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1" name="Oval 1280">
                <a:extLst>
                  <a:ext uri="{FF2B5EF4-FFF2-40B4-BE49-F238E27FC236}">
                    <a16:creationId xmlns:a16="http://schemas.microsoft.com/office/drawing/2014/main" id="{48BFC831-0A3C-4EDC-A612-A5856DFEF17D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2" name="Oval 1281">
                <a:extLst>
                  <a:ext uri="{FF2B5EF4-FFF2-40B4-BE49-F238E27FC236}">
                    <a16:creationId xmlns:a16="http://schemas.microsoft.com/office/drawing/2014/main" id="{224DF25E-E10B-4950-9988-2C64EC3EE7FF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3" name="Oval 1282">
                <a:extLst>
                  <a:ext uri="{FF2B5EF4-FFF2-40B4-BE49-F238E27FC236}">
                    <a16:creationId xmlns:a16="http://schemas.microsoft.com/office/drawing/2014/main" id="{16CD6150-6B13-4588-8DEF-4B4BF2B43814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4" name="Oval 1283">
                <a:extLst>
                  <a:ext uri="{FF2B5EF4-FFF2-40B4-BE49-F238E27FC236}">
                    <a16:creationId xmlns:a16="http://schemas.microsoft.com/office/drawing/2014/main" id="{4DB5141A-2801-4493-B69F-8A3D28312E3C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5" name="Oval 1284">
                <a:extLst>
                  <a:ext uri="{FF2B5EF4-FFF2-40B4-BE49-F238E27FC236}">
                    <a16:creationId xmlns:a16="http://schemas.microsoft.com/office/drawing/2014/main" id="{590747D8-A9E6-4371-B720-C22C122B79B3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6" name="Oval 1285">
                <a:extLst>
                  <a:ext uri="{FF2B5EF4-FFF2-40B4-BE49-F238E27FC236}">
                    <a16:creationId xmlns:a16="http://schemas.microsoft.com/office/drawing/2014/main" id="{67481155-A58C-49F9-AF86-67A9E296EA08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7" name="Oval 1286">
                <a:extLst>
                  <a:ext uri="{FF2B5EF4-FFF2-40B4-BE49-F238E27FC236}">
                    <a16:creationId xmlns:a16="http://schemas.microsoft.com/office/drawing/2014/main" id="{71563661-33BD-4190-A915-A3C98C7AE7C0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8" name="Oval 1287">
                <a:extLst>
                  <a:ext uri="{FF2B5EF4-FFF2-40B4-BE49-F238E27FC236}">
                    <a16:creationId xmlns:a16="http://schemas.microsoft.com/office/drawing/2014/main" id="{24FD8162-CEDB-4368-9D01-736B8C6E2767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89" name="Oval 1288">
                <a:extLst>
                  <a:ext uri="{FF2B5EF4-FFF2-40B4-BE49-F238E27FC236}">
                    <a16:creationId xmlns:a16="http://schemas.microsoft.com/office/drawing/2014/main" id="{4B09670F-CA23-4E2D-A89D-BBF011ACA5B6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90" name="Oval 1289">
                <a:extLst>
                  <a:ext uri="{FF2B5EF4-FFF2-40B4-BE49-F238E27FC236}">
                    <a16:creationId xmlns:a16="http://schemas.microsoft.com/office/drawing/2014/main" id="{670AD59C-855F-4C84-A80D-60E4DA30D784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6" name="Group 1135">
              <a:extLst>
                <a:ext uri="{FF2B5EF4-FFF2-40B4-BE49-F238E27FC236}">
                  <a16:creationId xmlns:a16="http://schemas.microsoft.com/office/drawing/2014/main" id="{F99FE187-1AFA-4DF2-B739-51354DA970ED}"/>
                </a:ext>
              </a:extLst>
            </p:cNvPr>
            <p:cNvGrpSpPr/>
            <p:nvPr/>
          </p:nvGrpSpPr>
          <p:grpSpPr>
            <a:xfrm>
              <a:off x="744358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267" name="Oval 1266">
                <a:extLst>
                  <a:ext uri="{FF2B5EF4-FFF2-40B4-BE49-F238E27FC236}">
                    <a16:creationId xmlns:a16="http://schemas.microsoft.com/office/drawing/2014/main" id="{421D8AEA-DB03-44F4-A7EB-7BE972236853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68" name="Oval 1267">
                <a:extLst>
                  <a:ext uri="{FF2B5EF4-FFF2-40B4-BE49-F238E27FC236}">
                    <a16:creationId xmlns:a16="http://schemas.microsoft.com/office/drawing/2014/main" id="{9B30D68B-B658-48F3-8E17-2D0AB69D2316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69" name="Oval 1268">
                <a:extLst>
                  <a:ext uri="{FF2B5EF4-FFF2-40B4-BE49-F238E27FC236}">
                    <a16:creationId xmlns:a16="http://schemas.microsoft.com/office/drawing/2014/main" id="{5E8E38EC-045A-43EE-B234-A77CDD8A590B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0" name="Oval 1269">
                <a:extLst>
                  <a:ext uri="{FF2B5EF4-FFF2-40B4-BE49-F238E27FC236}">
                    <a16:creationId xmlns:a16="http://schemas.microsoft.com/office/drawing/2014/main" id="{CEEF32CF-8643-47ED-B3FB-927DFBFEE2F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1" name="Oval 1270">
                <a:extLst>
                  <a:ext uri="{FF2B5EF4-FFF2-40B4-BE49-F238E27FC236}">
                    <a16:creationId xmlns:a16="http://schemas.microsoft.com/office/drawing/2014/main" id="{48C35755-6A72-4FD5-A3DC-2F4BEF6293F6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2" name="Oval 1271">
                <a:extLst>
                  <a:ext uri="{FF2B5EF4-FFF2-40B4-BE49-F238E27FC236}">
                    <a16:creationId xmlns:a16="http://schemas.microsoft.com/office/drawing/2014/main" id="{5C719D9F-CBE1-4D3F-9FDE-765B18A338A8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3" name="Oval 1272">
                <a:extLst>
                  <a:ext uri="{FF2B5EF4-FFF2-40B4-BE49-F238E27FC236}">
                    <a16:creationId xmlns:a16="http://schemas.microsoft.com/office/drawing/2014/main" id="{7F817F61-BE3C-4BDC-B3E0-1935D948C7F8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4" name="Oval 1273">
                <a:extLst>
                  <a:ext uri="{FF2B5EF4-FFF2-40B4-BE49-F238E27FC236}">
                    <a16:creationId xmlns:a16="http://schemas.microsoft.com/office/drawing/2014/main" id="{B940F779-111A-4640-BD69-B285DA189DAD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5" name="Oval 1274">
                <a:extLst>
                  <a:ext uri="{FF2B5EF4-FFF2-40B4-BE49-F238E27FC236}">
                    <a16:creationId xmlns:a16="http://schemas.microsoft.com/office/drawing/2014/main" id="{CB4D4971-DAE1-4B71-9D2F-D2B6FEF0EBC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6" name="Oval 1275">
                <a:extLst>
                  <a:ext uri="{FF2B5EF4-FFF2-40B4-BE49-F238E27FC236}">
                    <a16:creationId xmlns:a16="http://schemas.microsoft.com/office/drawing/2014/main" id="{840443C4-39B9-4913-AA3C-2FCB0E9A0A0A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7" name="Oval 1276">
                <a:extLst>
                  <a:ext uri="{FF2B5EF4-FFF2-40B4-BE49-F238E27FC236}">
                    <a16:creationId xmlns:a16="http://schemas.microsoft.com/office/drawing/2014/main" id="{CC49975B-A18C-445B-BD7D-118E7E9A1161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8" name="Oval 1277">
                <a:extLst>
                  <a:ext uri="{FF2B5EF4-FFF2-40B4-BE49-F238E27FC236}">
                    <a16:creationId xmlns:a16="http://schemas.microsoft.com/office/drawing/2014/main" id="{A11A3F82-CC55-4BCA-9A53-8CA79E9EAA46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7" name="Group 1136">
              <a:extLst>
                <a:ext uri="{FF2B5EF4-FFF2-40B4-BE49-F238E27FC236}">
                  <a16:creationId xmlns:a16="http://schemas.microsoft.com/office/drawing/2014/main" id="{64257478-113C-4FDE-9D6D-A3E16B21884F}"/>
                </a:ext>
              </a:extLst>
            </p:cNvPr>
            <p:cNvGrpSpPr/>
            <p:nvPr/>
          </p:nvGrpSpPr>
          <p:grpSpPr>
            <a:xfrm>
              <a:off x="757584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255" name="Oval 1254">
                <a:extLst>
                  <a:ext uri="{FF2B5EF4-FFF2-40B4-BE49-F238E27FC236}">
                    <a16:creationId xmlns:a16="http://schemas.microsoft.com/office/drawing/2014/main" id="{AA6D7DE8-8A13-474C-89C6-9585A7122C53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56" name="Oval 1255">
                <a:extLst>
                  <a:ext uri="{FF2B5EF4-FFF2-40B4-BE49-F238E27FC236}">
                    <a16:creationId xmlns:a16="http://schemas.microsoft.com/office/drawing/2014/main" id="{64317564-DE3E-43F3-B6F8-BCBAC7537193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57" name="Oval 1256">
                <a:extLst>
                  <a:ext uri="{FF2B5EF4-FFF2-40B4-BE49-F238E27FC236}">
                    <a16:creationId xmlns:a16="http://schemas.microsoft.com/office/drawing/2014/main" id="{82FC6C20-29EC-4319-9652-2450C7A56671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58" name="Oval 1257">
                <a:extLst>
                  <a:ext uri="{FF2B5EF4-FFF2-40B4-BE49-F238E27FC236}">
                    <a16:creationId xmlns:a16="http://schemas.microsoft.com/office/drawing/2014/main" id="{2132AA7C-F52B-4D7C-A40B-1D74AA63A8B7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59" name="Oval 1258">
                <a:extLst>
                  <a:ext uri="{FF2B5EF4-FFF2-40B4-BE49-F238E27FC236}">
                    <a16:creationId xmlns:a16="http://schemas.microsoft.com/office/drawing/2014/main" id="{98579C08-90CC-4753-934A-E1B547F5AB68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60" name="Oval 1259">
                <a:extLst>
                  <a:ext uri="{FF2B5EF4-FFF2-40B4-BE49-F238E27FC236}">
                    <a16:creationId xmlns:a16="http://schemas.microsoft.com/office/drawing/2014/main" id="{2E33D50E-A23A-4284-9677-68E7786181B2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61" name="Oval 1260">
                <a:extLst>
                  <a:ext uri="{FF2B5EF4-FFF2-40B4-BE49-F238E27FC236}">
                    <a16:creationId xmlns:a16="http://schemas.microsoft.com/office/drawing/2014/main" id="{99A5D45E-4B28-4A62-B3E2-DB0130539CE5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62" name="Oval 1261">
                <a:extLst>
                  <a:ext uri="{FF2B5EF4-FFF2-40B4-BE49-F238E27FC236}">
                    <a16:creationId xmlns:a16="http://schemas.microsoft.com/office/drawing/2014/main" id="{CADAAAE3-33D0-4658-AB8E-70E9695FD590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63" name="Oval 1262">
                <a:extLst>
                  <a:ext uri="{FF2B5EF4-FFF2-40B4-BE49-F238E27FC236}">
                    <a16:creationId xmlns:a16="http://schemas.microsoft.com/office/drawing/2014/main" id="{7719CD51-47B8-488C-B992-11AA6D705EE5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64" name="Oval 1263">
                <a:extLst>
                  <a:ext uri="{FF2B5EF4-FFF2-40B4-BE49-F238E27FC236}">
                    <a16:creationId xmlns:a16="http://schemas.microsoft.com/office/drawing/2014/main" id="{00BD0002-12E7-494B-AE52-3DFBA6041126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65" name="Oval 1264">
                <a:extLst>
                  <a:ext uri="{FF2B5EF4-FFF2-40B4-BE49-F238E27FC236}">
                    <a16:creationId xmlns:a16="http://schemas.microsoft.com/office/drawing/2014/main" id="{8DC2544B-2D51-4E83-81FA-825DF3CF3834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66" name="Oval 1265">
                <a:extLst>
                  <a:ext uri="{FF2B5EF4-FFF2-40B4-BE49-F238E27FC236}">
                    <a16:creationId xmlns:a16="http://schemas.microsoft.com/office/drawing/2014/main" id="{2B567FEE-2FAB-49F2-9160-46726DB626FB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8" name="Group 1137">
              <a:extLst>
                <a:ext uri="{FF2B5EF4-FFF2-40B4-BE49-F238E27FC236}">
                  <a16:creationId xmlns:a16="http://schemas.microsoft.com/office/drawing/2014/main" id="{CA0770B5-CFAD-4567-89DB-41E4E700A2AD}"/>
                </a:ext>
              </a:extLst>
            </p:cNvPr>
            <p:cNvGrpSpPr/>
            <p:nvPr/>
          </p:nvGrpSpPr>
          <p:grpSpPr>
            <a:xfrm>
              <a:off x="770811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243" name="Oval 1242">
                <a:extLst>
                  <a:ext uri="{FF2B5EF4-FFF2-40B4-BE49-F238E27FC236}">
                    <a16:creationId xmlns:a16="http://schemas.microsoft.com/office/drawing/2014/main" id="{81781CC5-5E46-4F9E-BE93-AD86C273B86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44" name="Oval 1243">
                <a:extLst>
                  <a:ext uri="{FF2B5EF4-FFF2-40B4-BE49-F238E27FC236}">
                    <a16:creationId xmlns:a16="http://schemas.microsoft.com/office/drawing/2014/main" id="{F215828F-9359-44A6-9CFA-2EF167E6C83A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45" name="Oval 1244">
                <a:extLst>
                  <a:ext uri="{FF2B5EF4-FFF2-40B4-BE49-F238E27FC236}">
                    <a16:creationId xmlns:a16="http://schemas.microsoft.com/office/drawing/2014/main" id="{354F6326-C9AC-43C8-912F-80E139BB6DFD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46" name="Oval 1245">
                <a:extLst>
                  <a:ext uri="{FF2B5EF4-FFF2-40B4-BE49-F238E27FC236}">
                    <a16:creationId xmlns:a16="http://schemas.microsoft.com/office/drawing/2014/main" id="{7609D851-282D-428E-A285-DB0E7A879AA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47" name="Oval 1246">
                <a:extLst>
                  <a:ext uri="{FF2B5EF4-FFF2-40B4-BE49-F238E27FC236}">
                    <a16:creationId xmlns:a16="http://schemas.microsoft.com/office/drawing/2014/main" id="{8F3E3424-A72B-4471-BC71-9CDD52259D91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48" name="Oval 1247">
                <a:extLst>
                  <a:ext uri="{FF2B5EF4-FFF2-40B4-BE49-F238E27FC236}">
                    <a16:creationId xmlns:a16="http://schemas.microsoft.com/office/drawing/2014/main" id="{43EBFBD8-B49F-47C4-B94F-AD98C6913A57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49" name="Oval 1248">
                <a:extLst>
                  <a:ext uri="{FF2B5EF4-FFF2-40B4-BE49-F238E27FC236}">
                    <a16:creationId xmlns:a16="http://schemas.microsoft.com/office/drawing/2014/main" id="{E158FF23-2252-411A-9D74-DA345CB56C02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50" name="Oval 1249">
                <a:extLst>
                  <a:ext uri="{FF2B5EF4-FFF2-40B4-BE49-F238E27FC236}">
                    <a16:creationId xmlns:a16="http://schemas.microsoft.com/office/drawing/2014/main" id="{12BA89A8-ACC2-4002-B4DE-5B92B136A8B2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51" name="Oval 1250">
                <a:extLst>
                  <a:ext uri="{FF2B5EF4-FFF2-40B4-BE49-F238E27FC236}">
                    <a16:creationId xmlns:a16="http://schemas.microsoft.com/office/drawing/2014/main" id="{646B96B3-CB6D-4329-A5FD-99F904C5580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52" name="Oval 1251">
                <a:extLst>
                  <a:ext uri="{FF2B5EF4-FFF2-40B4-BE49-F238E27FC236}">
                    <a16:creationId xmlns:a16="http://schemas.microsoft.com/office/drawing/2014/main" id="{29C08530-3C48-4C31-B31A-D261BF1F3AE2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53" name="Oval 1252">
                <a:extLst>
                  <a:ext uri="{FF2B5EF4-FFF2-40B4-BE49-F238E27FC236}">
                    <a16:creationId xmlns:a16="http://schemas.microsoft.com/office/drawing/2014/main" id="{9AAC1290-6B08-4C6C-999C-4C9DDA40C30E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54" name="Oval 1253">
                <a:extLst>
                  <a:ext uri="{FF2B5EF4-FFF2-40B4-BE49-F238E27FC236}">
                    <a16:creationId xmlns:a16="http://schemas.microsoft.com/office/drawing/2014/main" id="{7DFD7E3F-B021-4479-9A17-36037FC23C3B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39" name="Group 1138">
              <a:extLst>
                <a:ext uri="{FF2B5EF4-FFF2-40B4-BE49-F238E27FC236}">
                  <a16:creationId xmlns:a16="http://schemas.microsoft.com/office/drawing/2014/main" id="{ECC00BBD-412A-464E-8DC2-A84DA5BB3DFC}"/>
                </a:ext>
              </a:extLst>
            </p:cNvPr>
            <p:cNvGrpSpPr/>
            <p:nvPr/>
          </p:nvGrpSpPr>
          <p:grpSpPr>
            <a:xfrm>
              <a:off x="572413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231" name="Oval 1230">
                <a:extLst>
                  <a:ext uri="{FF2B5EF4-FFF2-40B4-BE49-F238E27FC236}">
                    <a16:creationId xmlns:a16="http://schemas.microsoft.com/office/drawing/2014/main" id="{EE0C3060-A872-4AB3-ABA7-0C8CFAA8DE7B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32" name="Oval 1231">
                <a:extLst>
                  <a:ext uri="{FF2B5EF4-FFF2-40B4-BE49-F238E27FC236}">
                    <a16:creationId xmlns:a16="http://schemas.microsoft.com/office/drawing/2014/main" id="{97010F97-4E4B-4FFC-96C6-0E55C6002406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33" name="Oval 1232">
                <a:extLst>
                  <a:ext uri="{FF2B5EF4-FFF2-40B4-BE49-F238E27FC236}">
                    <a16:creationId xmlns:a16="http://schemas.microsoft.com/office/drawing/2014/main" id="{81299E0A-A6E4-4EA8-84FB-706CAA39747D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34" name="Oval 1233">
                <a:extLst>
                  <a:ext uri="{FF2B5EF4-FFF2-40B4-BE49-F238E27FC236}">
                    <a16:creationId xmlns:a16="http://schemas.microsoft.com/office/drawing/2014/main" id="{D45540DF-EF0A-43E6-99EC-78EE11E27C5B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35" name="Oval 1234">
                <a:extLst>
                  <a:ext uri="{FF2B5EF4-FFF2-40B4-BE49-F238E27FC236}">
                    <a16:creationId xmlns:a16="http://schemas.microsoft.com/office/drawing/2014/main" id="{379A0351-E50B-4F66-B144-785B4D07404B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36" name="Oval 1235">
                <a:extLst>
                  <a:ext uri="{FF2B5EF4-FFF2-40B4-BE49-F238E27FC236}">
                    <a16:creationId xmlns:a16="http://schemas.microsoft.com/office/drawing/2014/main" id="{C573A9D5-AEBD-4142-813A-2A63639D34E7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37" name="Oval 1236">
                <a:extLst>
                  <a:ext uri="{FF2B5EF4-FFF2-40B4-BE49-F238E27FC236}">
                    <a16:creationId xmlns:a16="http://schemas.microsoft.com/office/drawing/2014/main" id="{F78334E1-EBD0-428D-954C-704822230AAC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38" name="Oval 1237">
                <a:extLst>
                  <a:ext uri="{FF2B5EF4-FFF2-40B4-BE49-F238E27FC236}">
                    <a16:creationId xmlns:a16="http://schemas.microsoft.com/office/drawing/2014/main" id="{BD031126-8C39-4D20-B3E6-E706E4F500E6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39" name="Oval 1238">
                <a:extLst>
                  <a:ext uri="{FF2B5EF4-FFF2-40B4-BE49-F238E27FC236}">
                    <a16:creationId xmlns:a16="http://schemas.microsoft.com/office/drawing/2014/main" id="{55CF98AC-DB48-4CD3-8084-6E717AFA0331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40" name="Oval 1239">
                <a:extLst>
                  <a:ext uri="{FF2B5EF4-FFF2-40B4-BE49-F238E27FC236}">
                    <a16:creationId xmlns:a16="http://schemas.microsoft.com/office/drawing/2014/main" id="{D864EC7E-8D49-4D92-861F-4D79DBE78E8D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41" name="Oval 1240">
                <a:extLst>
                  <a:ext uri="{FF2B5EF4-FFF2-40B4-BE49-F238E27FC236}">
                    <a16:creationId xmlns:a16="http://schemas.microsoft.com/office/drawing/2014/main" id="{A7FF1BA1-94A9-4627-A3FD-E62D8CB34FE9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42" name="Oval 1241">
                <a:extLst>
                  <a:ext uri="{FF2B5EF4-FFF2-40B4-BE49-F238E27FC236}">
                    <a16:creationId xmlns:a16="http://schemas.microsoft.com/office/drawing/2014/main" id="{19538DB0-54EF-4D30-8DCA-C296206E9B23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40" name="Group 1139">
              <a:extLst>
                <a:ext uri="{FF2B5EF4-FFF2-40B4-BE49-F238E27FC236}">
                  <a16:creationId xmlns:a16="http://schemas.microsoft.com/office/drawing/2014/main" id="{7D93F51D-51B8-49B4-B8B3-8D4FBAFDF085}"/>
                </a:ext>
              </a:extLst>
            </p:cNvPr>
            <p:cNvGrpSpPr/>
            <p:nvPr/>
          </p:nvGrpSpPr>
          <p:grpSpPr>
            <a:xfrm>
              <a:off x="598866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219" name="Oval 1218">
                <a:extLst>
                  <a:ext uri="{FF2B5EF4-FFF2-40B4-BE49-F238E27FC236}">
                    <a16:creationId xmlns:a16="http://schemas.microsoft.com/office/drawing/2014/main" id="{2BF7982A-55F9-4C4A-AA29-7D95DB9E7C3A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0" name="Oval 1219">
                <a:extLst>
                  <a:ext uri="{FF2B5EF4-FFF2-40B4-BE49-F238E27FC236}">
                    <a16:creationId xmlns:a16="http://schemas.microsoft.com/office/drawing/2014/main" id="{B9E2529C-3056-410C-A797-38F5E222F765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1" name="Oval 1220">
                <a:extLst>
                  <a:ext uri="{FF2B5EF4-FFF2-40B4-BE49-F238E27FC236}">
                    <a16:creationId xmlns:a16="http://schemas.microsoft.com/office/drawing/2014/main" id="{CA701803-C4C1-440A-A843-851FACEC83CF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2" name="Oval 1221">
                <a:extLst>
                  <a:ext uri="{FF2B5EF4-FFF2-40B4-BE49-F238E27FC236}">
                    <a16:creationId xmlns:a16="http://schemas.microsoft.com/office/drawing/2014/main" id="{201E3CA8-2ABC-42D5-8120-5F2BB3C2051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3" name="Oval 1222">
                <a:extLst>
                  <a:ext uri="{FF2B5EF4-FFF2-40B4-BE49-F238E27FC236}">
                    <a16:creationId xmlns:a16="http://schemas.microsoft.com/office/drawing/2014/main" id="{C610B79A-C28A-4728-80F6-CC375F53E4EB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4" name="Oval 1223">
                <a:extLst>
                  <a:ext uri="{FF2B5EF4-FFF2-40B4-BE49-F238E27FC236}">
                    <a16:creationId xmlns:a16="http://schemas.microsoft.com/office/drawing/2014/main" id="{386BB423-CE5B-49EB-A826-42E08B2E2CCA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5" name="Oval 1224">
                <a:extLst>
                  <a:ext uri="{FF2B5EF4-FFF2-40B4-BE49-F238E27FC236}">
                    <a16:creationId xmlns:a16="http://schemas.microsoft.com/office/drawing/2014/main" id="{40B49380-E845-45D3-8B20-F3EBE45A4CD7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6" name="Oval 1225">
                <a:extLst>
                  <a:ext uri="{FF2B5EF4-FFF2-40B4-BE49-F238E27FC236}">
                    <a16:creationId xmlns:a16="http://schemas.microsoft.com/office/drawing/2014/main" id="{FD1573E8-3E8A-40C4-80F8-2C42C745FBE3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7" name="Oval 1226">
                <a:extLst>
                  <a:ext uri="{FF2B5EF4-FFF2-40B4-BE49-F238E27FC236}">
                    <a16:creationId xmlns:a16="http://schemas.microsoft.com/office/drawing/2014/main" id="{3ACEA838-AAA5-427B-8DDF-7F33640F360B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8" name="Oval 1227">
                <a:extLst>
                  <a:ext uri="{FF2B5EF4-FFF2-40B4-BE49-F238E27FC236}">
                    <a16:creationId xmlns:a16="http://schemas.microsoft.com/office/drawing/2014/main" id="{674DEDBF-B637-4E1A-9A66-9EA5AF2684EB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29" name="Oval 1228">
                <a:extLst>
                  <a:ext uri="{FF2B5EF4-FFF2-40B4-BE49-F238E27FC236}">
                    <a16:creationId xmlns:a16="http://schemas.microsoft.com/office/drawing/2014/main" id="{211D693B-7212-4AA4-AC38-C25792571332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30" name="Oval 1229">
                <a:extLst>
                  <a:ext uri="{FF2B5EF4-FFF2-40B4-BE49-F238E27FC236}">
                    <a16:creationId xmlns:a16="http://schemas.microsoft.com/office/drawing/2014/main" id="{DAD41DF7-04DC-42D0-B138-D94DB9534890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41" name="Group 1140">
              <a:extLst>
                <a:ext uri="{FF2B5EF4-FFF2-40B4-BE49-F238E27FC236}">
                  <a16:creationId xmlns:a16="http://schemas.microsoft.com/office/drawing/2014/main" id="{38B28761-FD38-4105-831D-7277C1A07127}"/>
                </a:ext>
              </a:extLst>
            </p:cNvPr>
            <p:cNvGrpSpPr/>
            <p:nvPr/>
          </p:nvGrpSpPr>
          <p:grpSpPr>
            <a:xfrm>
              <a:off x="625319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207" name="Oval 1206">
                <a:extLst>
                  <a:ext uri="{FF2B5EF4-FFF2-40B4-BE49-F238E27FC236}">
                    <a16:creationId xmlns:a16="http://schemas.microsoft.com/office/drawing/2014/main" id="{7CDE9CA1-7FEC-457F-A602-3CADE0629052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08" name="Oval 1207">
                <a:extLst>
                  <a:ext uri="{FF2B5EF4-FFF2-40B4-BE49-F238E27FC236}">
                    <a16:creationId xmlns:a16="http://schemas.microsoft.com/office/drawing/2014/main" id="{5579328A-D1D0-4379-BEE0-C90DA206ACD1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09" name="Oval 1208">
                <a:extLst>
                  <a:ext uri="{FF2B5EF4-FFF2-40B4-BE49-F238E27FC236}">
                    <a16:creationId xmlns:a16="http://schemas.microsoft.com/office/drawing/2014/main" id="{1B23D1CD-1F14-4BDA-98BF-56BFD0B4A79B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10" name="Oval 1209">
                <a:extLst>
                  <a:ext uri="{FF2B5EF4-FFF2-40B4-BE49-F238E27FC236}">
                    <a16:creationId xmlns:a16="http://schemas.microsoft.com/office/drawing/2014/main" id="{282FFF0C-94C0-43C2-A0E8-5B92C75F5612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11" name="Oval 1210">
                <a:extLst>
                  <a:ext uri="{FF2B5EF4-FFF2-40B4-BE49-F238E27FC236}">
                    <a16:creationId xmlns:a16="http://schemas.microsoft.com/office/drawing/2014/main" id="{F1B0CB96-0076-450F-85EC-A5CAE677DD24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12" name="Oval 1211">
                <a:extLst>
                  <a:ext uri="{FF2B5EF4-FFF2-40B4-BE49-F238E27FC236}">
                    <a16:creationId xmlns:a16="http://schemas.microsoft.com/office/drawing/2014/main" id="{9D27A99B-B8B1-468C-B558-B74D177D672F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13" name="Oval 1212">
                <a:extLst>
                  <a:ext uri="{FF2B5EF4-FFF2-40B4-BE49-F238E27FC236}">
                    <a16:creationId xmlns:a16="http://schemas.microsoft.com/office/drawing/2014/main" id="{FAC1864D-F38D-4470-81A9-DE070AFF719A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14" name="Oval 1213">
                <a:extLst>
                  <a:ext uri="{FF2B5EF4-FFF2-40B4-BE49-F238E27FC236}">
                    <a16:creationId xmlns:a16="http://schemas.microsoft.com/office/drawing/2014/main" id="{D7E87CDC-9E9B-4E31-B8B7-1935468D6A72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15" name="Oval 1214">
                <a:extLst>
                  <a:ext uri="{FF2B5EF4-FFF2-40B4-BE49-F238E27FC236}">
                    <a16:creationId xmlns:a16="http://schemas.microsoft.com/office/drawing/2014/main" id="{38200C27-0E01-418C-AD62-89DCEE2C660A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16" name="Oval 1215">
                <a:extLst>
                  <a:ext uri="{FF2B5EF4-FFF2-40B4-BE49-F238E27FC236}">
                    <a16:creationId xmlns:a16="http://schemas.microsoft.com/office/drawing/2014/main" id="{375026BA-EC05-459E-81DC-DA32FC109BD0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17" name="Oval 1216">
                <a:extLst>
                  <a:ext uri="{FF2B5EF4-FFF2-40B4-BE49-F238E27FC236}">
                    <a16:creationId xmlns:a16="http://schemas.microsoft.com/office/drawing/2014/main" id="{FA201798-F596-43A7-8649-7AB043B55ED2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18" name="Oval 1217">
                <a:extLst>
                  <a:ext uri="{FF2B5EF4-FFF2-40B4-BE49-F238E27FC236}">
                    <a16:creationId xmlns:a16="http://schemas.microsoft.com/office/drawing/2014/main" id="{E7AE1C7C-9191-4216-AA37-AEE147E27EE7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42" name="Group 1141">
              <a:extLst>
                <a:ext uri="{FF2B5EF4-FFF2-40B4-BE49-F238E27FC236}">
                  <a16:creationId xmlns:a16="http://schemas.microsoft.com/office/drawing/2014/main" id="{E0AA8A6E-6820-495F-8520-891A588080AA}"/>
                </a:ext>
              </a:extLst>
            </p:cNvPr>
            <p:cNvGrpSpPr/>
            <p:nvPr/>
          </p:nvGrpSpPr>
          <p:grpSpPr>
            <a:xfrm>
              <a:off x="651772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195" name="Oval 1194">
                <a:extLst>
                  <a:ext uri="{FF2B5EF4-FFF2-40B4-BE49-F238E27FC236}">
                    <a16:creationId xmlns:a16="http://schemas.microsoft.com/office/drawing/2014/main" id="{673B0DE1-DFB8-4EA2-A95E-A3387638BFB5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96" name="Oval 1195">
                <a:extLst>
                  <a:ext uri="{FF2B5EF4-FFF2-40B4-BE49-F238E27FC236}">
                    <a16:creationId xmlns:a16="http://schemas.microsoft.com/office/drawing/2014/main" id="{A0A81C0D-5D37-44DA-BB7E-D25912AFFF14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97" name="Oval 1196">
                <a:extLst>
                  <a:ext uri="{FF2B5EF4-FFF2-40B4-BE49-F238E27FC236}">
                    <a16:creationId xmlns:a16="http://schemas.microsoft.com/office/drawing/2014/main" id="{ADE42453-D9DA-438A-977B-291B7382645A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98" name="Oval 1197">
                <a:extLst>
                  <a:ext uri="{FF2B5EF4-FFF2-40B4-BE49-F238E27FC236}">
                    <a16:creationId xmlns:a16="http://schemas.microsoft.com/office/drawing/2014/main" id="{C7690F4D-75AD-415C-9C65-29B12DAB439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99" name="Oval 1198">
                <a:extLst>
                  <a:ext uri="{FF2B5EF4-FFF2-40B4-BE49-F238E27FC236}">
                    <a16:creationId xmlns:a16="http://schemas.microsoft.com/office/drawing/2014/main" id="{13DAF70E-FBE7-4046-AB4B-57ED12C25CDF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00" name="Oval 1199">
                <a:extLst>
                  <a:ext uri="{FF2B5EF4-FFF2-40B4-BE49-F238E27FC236}">
                    <a16:creationId xmlns:a16="http://schemas.microsoft.com/office/drawing/2014/main" id="{8B64011A-609F-40F2-A066-2A931944AEF0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01" name="Oval 1200">
                <a:extLst>
                  <a:ext uri="{FF2B5EF4-FFF2-40B4-BE49-F238E27FC236}">
                    <a16:creationId xmlns:a16="http://schemas.microsoft.com/office/drawing/2014/main" id="{1AA8CB73-7219-4A4B-B4B2-FA9E75072498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02" name="Oval 1201">
                <a:extLst>
                  <a:ext uri="{FF2B5EF4-FFF2-40B4-BE49-F238E27FC236}">
                    <a16:creationId xmlns:a16="http://schemas.microsoft.com/office/drawing/2014/main" id="{987D821F-4D29-441D-BE32-8EEDC5572D3E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03" name="Oval 1202">
                <a:extLst>
                  <a:ext uri="{FF2B5EF4-FFF2-40B4-BE49-F238E27FC236}">
                    <a16:creationId xmlns:a16="http://schemas.microsoft.com/office/drawing/2014/main" id="{16ECBB8F-12BD-42D5-9F57-D85D84CF2CD0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04" name="Oval 1203">
                <a:extLst>
                  <a:ext uri="{FF2B5EF4-FFF2-40B4-BE49-F238E27FC236}">
                    <a16:creationId xmlns:a16="http://schemas.microsoft.com/office/drawing/2014/main" id="{970BD78C-0184-46AC-B642-6ADAEC781F80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05" name="Oval 1204">
                <a:extLst>
                  <a:ext uri="{FF2B5EF4-FFF2-40B4-BE49-F238E27FC236}">
                    <a16:creationId xmlns:a16="http://schemas.microsoft.com/office/drawing/2014/main" id="{8C3C518C-B394-421D-BF5F-464CD3F19D83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06" name="Oval 1205">
                <a:extLst>
                  <a:ext uri="{FF2B5EF4-FFF2-40B4-BE49-F238E27FC236}">
                    <a16:creationId xmlns:a16="http://schemas.microsoft.com/office/drawing/2014/main" id="{686FC3C9-716F-44AE-8C02-763789046949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43" name="Group 1142">
              <a:extLst>
                <a:ext uri="{FF2B5EF4-FFF2-40B4-BE49-F238E27FC236}">
                  <a16:creationId xmlns:a16="http://schemas.microsoft.com/office/drawing/2014/main" id="{492C88A2-F40D-404F-9BCC-F5CD35C7A58B}"/>
                </a:ext>
              </a:extLst>
            </p:cNvPr>
            <p:cNvGrpSpPr/>
            <p:nvPr/>
          </p:nvGrpSpPr>
          <p:grpSpPr>
            <a:xfrm>
              <a:off x="6782257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183" name="Oval 1182">
                <a:extLst>
                  <a:ext uri="{FF2B5EF4-FFF2-40B4-BE49-F238E27FC236}">
                    <a16:creationId xmlns:a16="http://schemas.microsoft.com/office/drawing/2014/main" id="{BAE0E73C-FA2A-4A17-9340-D3F4251F34BD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84" name="Oval 1183">
                <a:extLst>
                  <a:ext uri="{FF2B5EF4-FFF2-40B4-BE49-F238E27FC236}">
                    <a16:creationId xmlns:a16="http://schemas.microsoft.com/office/drawing/2014/main" id="{5F9A8BF3-19DF-4D5F-8B6B-B8B0CE7AA51B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85" name="Oval 1184">
                <a:extLst>
                  <a:ext uri="{FF2B5EF4-FFF2-40B4-BE49-F238E27FC236}">
                    <a16:creationId xmlns:a16="http://schemas.microsoft.com/office/drawing/2014/main" id="{34EF7A93-C6B6-45AC-ADA3-80AD2BD11D38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86" name="Oval 1185">
                <a:extLst>
                  <a:ext uri="{FF2B5EF4-FFF2-40B4-BE49-F238E27FC236}">
                    <a16:creationId xmlns:a16="http://schemas.microsoft.com/office/drawing/2014/main" id="{1EF9B236-6DFD-4572-AB4A-E7D0D0F0638C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87" name="Oval 1186">
                <a:extLst>
                  <a:ext uri="{FF2B5EF4-FFF2-40B4-BE49-F238E27FC236}">
                    <a16:creationId xmlns:a16="http://schemas.microsoft.com/office/drawing/2014/main" id="{6A33002E-1A56-4515-9E7E-280669A2513B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88" name="Oval 1187">
                <a:extLst>
                  <a:ext uri="{FF2B5EF4-FFF2-40B4-BE49-F238E27FC236}">
                    <a16:creationId xmlns:a16="http://schemas.microsoft.com/office/drawing/2014/main" id="{AEAE2E32-53B8-4EF4-96DF-500994ADE3B0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89" name="Oval 1188">
                <a:extLst>
                  <a:ext uri="{FF2B5EF4-FFF2-40B4-BE49-F238E27FC236}">
                    <a16:creationId xmlns:a16="http://schemas.microsoft.com/office/drawing/2014/main" id="{A2E52B66-A1F1-4818-BF14-6ED916BA4168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90" name="Oval 1189">
                <a:extLst>
                  <a:ext uri="{FF2B5EF4-FFF2-40B4-BE49-F238E27FC236}">
                    <a16:creationId xmlns:a16="http://schemas.microsoft.com/office/drawing/2014/main" id="{3F4CA488-453B-4160-8796-DB1ACE8BB28C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91" name="Oval 1190">
                <a:extLst>
                  <a:ext uri="{FF2B5EF4-FFF2-40B4-BE49-F238E27FC236}">
                    <a16:creationId xmlns:a16="http://schemas.microsoft.com/office/drawing/2014/main" id="{D893545F-D3F9-4945-8720-F9820A57AA68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92" name="Oval 1191">
                <a:extLst>
                  <a:ext uri="{FF2B5EF4-FFF2-40B4-BE49-F238E27FC236}">
                    <a16:creationId xmlns:a16="http://schemas.microsoft.com/office/drawing/2014/main" id="{1F293425-23BB-441A-AE99-1E444FB05B5B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93" name="Oval 1192">
                <a:extLst>
                  <a:ext uri="{FF2B5EF4-FFF2-40B4-BE49-F238E27FC236}">
                    <a16:creationId xmlns:a16="http://schemas.microsoft.com/office/drawing/2014/main" id="{63C586C4-9BDD-4681-96A1-E10CFB858782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94" name="Oval 1193">
                <a:extLst>
                  <a:ext uri="{FF2B5EF4-FFF2-40B4-BE49-F238E27FC236}">
                    <a16:creationId xmlns:a16="http://schemas.microsoft.com/office/drawing/2014/main" id="{10717975-61B0-45E4-B798-507DD8499C55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44" name="Group 1143">
              <a:extLst>
                <a:ext uri="{FF2B5EF4-FFF2-40B4-BE49-F238E27FC236}">
                  <a16:creationId xmlns:a16="http://schemas.microsoft.com/office/drawing/2014/main" id="{BC376FA1-DC3D-479C-B218-C6A553A70E0A}"/>
                </a:ext>
              </a:extLst>
            </p:cNvPr>
            <p:cNvGrpSpPr/>
            <p:nvPr/>
          </p:nvGrpSpPr>
          <p:grpSpPr>
            <a:xfrm>
              <a:off x="691452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43E03F61-70F3-421F-916F-26EE0BFD67A5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FCD6397D-C109-431C-A443-F8D0ED3D5683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B3C76734-8FC2-4DC6-A961-E1EE45FAFB57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D165EE56-14BF-46B7-8A88-9B3C17694B9E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5C8600A1-5BD9-4AB2-BB4D-60FF8A83A67B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B2A5E31C-BEB4-4B91-B717-6ADAC45CBAD4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E82BE2D5-CCD3-414C-ADDA-85A6D5255591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78" name="Oval 1177">
                <a:extLst>
                  <a:ext uri="{FF2B5EF4-FFF2-40B4-BE49-F238E27FC236}">
                    <a16:creationId xmlns:a16="http://schemas.microsoft.com/office/drawing/2014/main" id="{B79AA698-4341-4EBC-AD51-3C5765B84BCA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79" name="Oval 1178">
                <a:extLst>
                  <a:ext uri="{FF2B5EF4-FFF2-40B4-BE49-F238E27FC236}">
                    <a16:creationId xmlns:a16="http://schemas.microsoft.com/office/drawing/2014/main" id="{4FE8C4A9-E268-405F-9622-5C78432A9B52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80" name="Oval 1179">
                <a:extLst>
                  <a:ext uri="{FF2B5EF4-FFF2-40B4-BE49-F238E27FC236}">
                    <a16:creationId xmlns:a16="http://schemas.microsoft.com/office/drawing/2014/main" id="{AC73C95C-40A3-47A9-934E-2204766E21FF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81" name="Oval 1180">
                <a:extLst>
                  <a:ext uri="{FF2B5EF4-FFF2-40B4-BE49-F238E27FC236}">
                    <a16:creationId xmlns:a16="http://schemas.microsoft.com/office/drawing/2014/main" id="{1A08EDAE-4CA2-442D-B2DA-5BCEFF695ADF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82" name="Oval 1181">
                <a:extLst>
                  <a:ext uri="{FF2B5EF4-FFF2-40B4-BE49-F238E27FC236}">
                    <a16:creationId xmlns:a16="http://schemas.microsoft.com/office/drawing/2014/main" id="{F486C489-1970-46E3-94B1-0D82BDFA1928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45" name="Group 1144">
              <a:extLst>
                <a:ext uri="{FF2B5EF4-FFF2-40B4-BE49-F238E27FC236}">
                  <a16:creationId xmlns:a16="http://schemas.microsoft.com/office/drawing/2014/main" id="{3CFA8744-2BAA-4A88-9EA9-FDFC9050EEB8}"/>
                </a:ext>
              </a:extLst>
            </p:cNvPr>
            <p:cNvGrpSpPr/>
            <p:nvPr/>
          </p:nvGrpSpPr>
          <p:grpSpPr>
            <a:xfrm>
              <a:off x="7179052" y="1029695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B51A2D96-0D63-4B43-8FA9-ADE50A1793DC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7D5EBDA7-3D3E-4201-9836-93CED3ED77B8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FDB11093-0556-419F-B0BE-29D3EE2C1F34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52A238BE-E15F-4F19-8EF2-BCA15333C22D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F505C7B7-623D-49C6-BCFD-873D4A8ED705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832BA8DE-C99D-472F-B89A-E263FC43C98B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A06A7739-8B45-4FD1-89F1-9C834E6A1AC9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EA83D8AB-9168-47AD-A2BA-C3B22B7C89D8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32B6F718-032B-4BF9-B501-69A5B778DE69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E3E68141-C61F-45A6-B617-793D32FF8B72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CB82104E-3122-4DE3-8E46-DEAA0EE56F9D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93F4F218-6DB4-4042-8B35-ACE9AAE73006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46" name="Group 1145">
              <a:extLst>
                <a:ext uri="{FF2B5EF4-FFF2-40B4-BE49-F238E27FC236}">
                  <a16:creationId xmlns:a16="http://schemas.microsoft.com/office/drawing/2014/main" id="{B1FEC727-5A64-4F25-B6D7-97100D3B4F82}"/>
                </a:ext>
              </a:extLst>
            </p:cNvPr>
            <p:cNvGrpSpPr/>
            <p:nvPr/>
          </p:nvGrpSpPr>
          <p:grpSpPr>
            <a:xfrm>
              <a:off x="7840374" y="970972"/>
              <a:ext cx="104042" cy="1677523"/>
              <a:chOff x="4666017" y="1010355"/>
              <a:chExt cx="104042" cy="1677523"/>
            </a:xfrm>
            <a:grpFill/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BC37245D-081F-4C36-8D4B-0B84D3769B49}"/>
                  </a:ext>
                </a:extLst>
              </p:cNvPr>
              <p:cNvSpPr/>
              <p:nvPr/>
            </p:nvSpPr>
            <p:spPr>
              <a:xfrm>
                <a:off x="4666017" y="101035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3FF974F9-FCA1-4F7A-BCAE-B082162EB00F}"/>
                  </a:ext>
                </a:extLst>
              </p:cNvPr>
              <p:cNvSpPr/>
              <p:nvPr/>
            </p:nvSpPr>
            <p:spPr>
              <a:xfrm>
                <a:off x="4666017" y="115294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331045E5-AAE9-47C7-8F6F-3A6C4A853B11}"/>
                  </a:ext>
                </a:extLst>
              </p:cNvPr>
              <p:cNvSpPr/>
              <p:nvPr/>
            </p:nvSpPr>
            <p:spPr>
              <a:xfrm>
                <a:off x="4666017" y="129553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C1099EDE-B47E-44C9-87DE-5C11D20E935F}"/>
                  </a:ext>
                </a:extLst>
              </p:cNvPr>
              <p:cNvSpPr/>
              <p:nvPr/>
            </p:nvSpPr>
            <p:spPr>
              <a:xfrm>
                <a:off x="4666017" y="143811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2086F985-E67D-454C-932E-BB7F24270E0E}"/>
                  </a:ext>
                </a:extLst>
              </p:cNvPr>
              <p:cNvSpPr/>
              <p:nvPr/>
            </p:nvSpPr>
            <p:spPr>
              <a:xfrm>
                <a:off x="4666017" y="158070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F47866EB-EBB5-4CD5-A5BA-830D72DDE158}"/>
                  </a:ext>
                </a:extLst>
              </p:cNvPr>
              <p:cNvSpPr/>
              <p:nvPr/>
            </p:nvSpPr>
            <p:spPr>
              <a:xfrm>
                <a:off x="4666017" y="172329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8EA8DA1A-760F-4AE4-B9A7-F8DB581BCA9B}"/>
                  </a:ext>
                </a:extLst>
              </p:cNvPr>
              <p:cNvSpPr/>
              <p:nvPr/>
            </p:nvSpPr>
            <p:spPr>
              <a:xfrm>
                <a:off x="4666017" y="1865883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34E10FCD-758E-4CBC-B8C0-C974EA979F15}"/>
                  </a:ext>
                </a:extLst>
              </p:cNvPr>
              <p:cNvSpPr/>
              <p:nvPr/>
            </p:nvSpPr>
            <p:spPr>
              <a:xfrm>
                <a:off x="4666017" y="200847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AA746A73-36A7-4E1E-91D4-42101D05169A}"/>
                  </a:ext>
                </a:extLst>
              </p:cNvPr>
              <p:cNvSpPr/>
              <p:nvPr/>
            </p:nvSpPr>
            <p:spPr>
              <a:xfrm>
                <a:off x="4666017" y="2151059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C156F62D-FC09-4C1F-834E-A536118FE4A7}"/>
                  </a:ext>
                </a:extLst>
              </p:cNvPr>
              <p:cNvSpPr/>
              <p:nvPr/>
            </p:nvSpPr>
            <p:spPr>
              <a:xfrm>
                <a:off x="4666017" y="2293647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BD73E34E-2FDB-4F8C-8992-1B2A8052000E}"/>
                  </a:ext>
                </a:extLst>
              </p:cNvPr>
              <p:cNvSpPr/>
              <p:nvPr/>
            </p:nvSpPr>
            <p:spPr>
              <a:xfrm>
                <a:off x="4666017" y="2436235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6DFBDC0D-BDB4-48AF-BE75-DBD3A234CCCC}"/>
                  </a:ext>
                </a:extLst>
              </p:cNvPr>
              <p:cNvSpPr/>
              <p:nvPr/>
            </p:nvSpPr>
            <p:spPr>
              <a:xfrm>
                <a:off x="4666017" y="2578821"/>
                <a:ext cx="104042" cy="109057"/>
              </a:xfrm>
              <a:prstGeom prst="ellipse">
                <a:avLst/>
              </a:prstGeom>
              <a:grpFill/>
              <a:ln w="127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1462" name="Right Brace 1461">
            <a:extLst>
              <a:ext uri="{FF2B5EF4-FFF2-40B4-BE49-F238E27FC236}">
                <a16:creationId xmlns:a16="http://schemas.microsoft.com/office/drawing/2014/main" id="{C81F4B7C-1737-4B62-9A47-7136C3288809}"/>
              </a:ext>
            </a:extLst>
          </p:cNvPr>
          <p:cNvSpPr/>
          <p:nvPr/>
        </p:nvSpPr>
        <p:spPr>
          <a:xfrm rot="5400000" flipH="1">
            <a:off x="7705528" y="-100909"/>
            <a:ext cx="135614" cy="19146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3" name="TextBox 1462">
            <a:extLst>
              <a:ext uri="{FF2B5EF4-FFF2-40B4-BE49-F238E27FC236}">
                <a16:creationId xmlns:a16="http://schemas.microsoft.com/office/drawing/2014/main" id="{49F4FE4F-273F-43AA-A130-955E9AEB814B}"/>
              </a:ext>
            </a:extLst>
          </p:cNvPr>
          <p:cNvSpPr txBox="1"/>
          <p:nvPr/>
        </p:nvSpPr>
        <p:spPr>
          <a:xfrm>
            <a:off x="7482645" y="631693"/>
            <a:ext cx="526106" cy="189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~600um</a:t>
            </a:r>
          </a:p>
        </p:txBody>
      </p:sp>
      <p:sp>
        <p:nvSpPr>
          <p:cNvPr id="1668" name="Rectangle 1667">
            <a:extLst>
              <a:ext uri="{FF2B5EF4-FFF2-40B4-BE49-F238E27FC236}">
                <a16:creationId xmlns:a16="http://schemas.microsoft.com/office/drawing/2014/main" id="{C08EC746-FE65-4BBD-89FE-A0F5D7068119}"/>
              </a:ext>
            </a:extLst>
          </p:cNvPr>
          <p:cNvSpPr/>
          <p:nvPr/>
        </p:nvSpPr>
        <p:spPr>
          <a:xfrm>
            <a:off x="8503661" y="1157897"/>
            <a:ext cx="350839" cy="127604"/>
          </a:xfrm>
          <a:prstGeom prst="rect">
            <a:avLst/>
          </a:prstGeom>
          <a:solidFill>
            <a:srgbClr val="66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MUX</a:t>
            </a:r>
          </a:p>
        </p:txBody>
      </p:sp>
      <p:sp>
        <p:nvSpPr>
          <p:cNvPr id="1673" name="Rectangle 1672">
            <a:extLst>
              <a:ext uri="{FF2B5EF4-FFF2-40B4-BE49-F238E27FC236}">
                <a16:creationId xmlns:a16="http://schemas.microsoft.com/office/drawing/2014/main" id="{1658877E-C13A-48A7-B67F-3DFA1794A37B}"/>
              </a:ext>
            </a:extLst>
          </p:cNvPr>
          <p:cNvSpPr/>
          <p:nvPr/>
        </p:nvSpPr>
        <p:spPr>
          <a:xfrm>
            <a:off x="6753497" y="1011382"/>
            <a:ext cx="296141" cy="83706"/>
          </a:xfrm>
          <a:prstGeom prst="rect">
            <a:avLst/>
          </a:prstGeom>
          <a:solidFill>
            <a:srgbClr val="66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TX/RX</a:t>
            </a:r>
          </a:p>
        </p:txBody>
      </p:sp>
      <p:grpSp>
        <p:nvGrpSpPr>
          <p:cNvPr id="1675" name="Group 1674">
            <a:extLst>
              <a:ext uri="{FF2B5EF4-FFF2-40B4-BE49-F238E27FC236}">
                <a16:creationId xmlns:a16="http://schemas.microsoft.com/office/drawing/2014/main" id="{3AED5F4B-999D-4696-95FB-FE6DEF1F0D37}"/>
              </a:ext>
            </a:extLst>
          </p:cNvPr>
          <p:cNvGrpSpPr/>
          <p:nvPr/>
        </p:nvGrpSpPr>
        <p:grpSpPr>
          <a:xfrm>
            <a:off x="6402338" y="1251381"/>
            <a:ext cx="531068" cy="198846"/>
            <a:chOff x="4504804" y="6021891"/>
            <a:chExt cx="947782" cy="440099"/>
          </a:xfrm>
        </p:grpSpPr>
        <p:sp>
          <p:nvSpPr>
            <p:cNvPr id="1676" name="Rectangle 1675">
              <a:extLst>
                <a:ext uri="{FF2B5EF4-FFF2-40B4-BE49-F238E27FC236}">
                  <a16:creationId xmlns:a16="http://schemas.microsoft.com/office/drawing/2014/main" id="{497598BA-9B12-4ED3-8F95-E54F9DB7A96B}"/>
                </a:ext>
              </a:extLst>
            </p:cNvPr>
            <p:cNvSpPr/>
            <p:nvPr/>
          </p:nvSpPr>
          <p:spPr>
            <a:xfrm rot="16200000" flipH="1">
              <a:off x="4786338" y="5889820"/>
              <a:ext cx="360572" cy="6689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77" name="TextBox 1676">
              <a:extLst>
                <a:ext uri="{FF2B5EF4-FFF2-40B4-BE49-F238E27FC236}">
                  <a16:creationId xmlns:a16="http://schemas.microsoft.com/office/drawing/2014/main" id="{EAE778D8-12AB-4F0B-8557-870ED01410FF}"/>
                </a:ext>
              </a:extLst>
            </p:cNvPr>
            <p:cNvSpPr txBox="1"/>
            <p:nvPr/>
          </p:nvSpPr>
          <p:spPr>
            <a:xfrm>
              <a:off x="4504804" y="6021891"/>
              <a:ext cx="947782" cy="44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SRAM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endParaRPr>
            </a:p>
          </p:txBody>
        </p:sp>
      </p:grpSp>
      <p:graphicFrame>
        <p:nvGraphicFramePr>
          <p:cNvPr id="106" name="Table 6">
            <a:extLst>
              <a:ext uri="{FF2B5EF4-FFF2-40B4-BE49-F238E27FC236}">
                <a16:creationId xmlns:a16="http://schemas.microsoft.com/office/drawing/2014/main" id="{3E999078-44B5-A935-482E-CFF3E5CEF64D}"/>
              </a:ext>
            </a:extLst>
          </p:cNvPr>
          <p:cNvGraphicFramePr>
            <a:graphicFrameLocks noGrp="1"/>
          </p:cNvGraphicFramePr>
          <p:nvPr/>
        </p:nvGraphicFramePr>
        <p:xfrm>
          <a:off x="6372325" y="4348170"/>
          <a:ext cx="480189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679">
                  <a:extLst>
                    <a:ext uri="{9D8B030D-6E8A-4147-A177-3AD203B41FA5}">
                      <a16:colId xmlns:a16="http://schemas.microsoft.com/office/drawing/2014/main" val="3322668919"/>
                    </a:ext>
                  </a:extLst>
                </a:gridCol>
                <a:gridCol w="751497">
                  <a:extLst>
                    <a:ext uri="{9D8B030D-6E8A-4147-A177-3AD203B41FA5}">
                      <a16:colId xmlns:a16="http://schemas.microsoft.com/office/drawing/2014/main" val="3227616235"/>
                    </a:ext>
                  </a:extLst>
                </a:gridCol>
                <a:gridCol w="804189">
                  <a:extLst>
                    <a:ext uri="{9D8B030D-6E8A-4147-A177-3AD203B41FA5}">
                      <a16:colId xmlns:a16="http://schemas.microsoft.com/office/drawing/2014/main" val="3728718143"/>
                    </a:ext>
                  </a:extLst>
                </a:gridCol>
                <a:gridCol w="2498529">
                  <a:extLst>
                    <a:ext uri="{9D8B030D-6E8A-4147-A177-3AD203B41FA5}">
                      <a16:colId xmlns:a16="http://schemas.microsoft.com/office/drawing/2014/main" val="2264629907"/>
                    </a:ext>
                  </a:extLst>
                </a:gridCol>
              </a:tblGrid>
              <a:tr h="189367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Energy per bit [</a:t>
                      </a:r>
                      <a:r>
                        <a:rPr lang="en-US" sz="1000" dirty="0" err="1">
                          <a:latin typeface="+mj-lt"/>
                        </a:rPr>
                        <a:t>pJ</a:t>
                      </a:r>
                      <a:r>
                        <a:rPr lang="en-US" sz="1000" dirty="0">
                          <a:latin typeface="+mj-lt"/>
                        </a:rPr>
                        <a:t>/bit]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+mj-lt"/>
                        </a:rPr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423088"/>
                  </a:ext>
                </a:extLst>
              </a:tr>
              <a:tr h="163265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</a:rPr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</a:rPr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55247"/>
                  </a:ext>
                </a:extLst>
              </a:tr>
              <a:tr h="272108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+mj-lt"/>
                        </a:rPr>
                        <a:t>Driver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j-lt"/>
                        </a:rPr>
                        <a:t>0.075</a:t>
                      </a:r>
                    </a:p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j-lt"/>
                        </a:rPr>
                        <a:t>(TX only)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j-lt"/>
                        </a:rPr>
                        <a:t>0.044</a:t>
                      </a:r>
                    </a:p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j-lt"/>
                        </a:rPr>
                        <a:t>(RX only)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j-lt"/>
                        </a:rPr>
                        <a:t>Best / Worst: 0.047 / 0.070 </a:t>
                      </a:r>
                      <a:r>
                        <a:rPr lang="en-US" sz="1000" dirty="0" err="1">
                          <a:latin typeface="+mj-lt"/>
                        </a:rPr>
                        <a:t>pJ</a:t>
                      </a:r>
                      <a:r>
                        <a:rPr lang="en-US" sz="1000" dirty="0">
                          <a:latin typeface="+mj-lt"/>
                        </a:rPr>
                        <a:t>/bit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j-lt"/>
                        </a:rPr>
                        <a:t>TT/0.75V/105C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684124"/>
                  </a:ext>
                </a:extLst>
              </a:tr>
              <a:tr h="272108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+mj-lt"/>
                        </a:rPr>
                        <a:t>Datapath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+mj-lt"/>
                        </a:rPr>
                        <a:t>0.080*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+mj-lt"/>
                        </a:rPr>
                        <a:t>0.080*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+mj-lt"/>
                        </a:rPr>
                        <a:t>Estimate (scaled for full </a:t>
                      </a:r>
                      <a:r>
                        <a:rPr lang="en-US" sz="1000" dirty="0" err="1">
                          <a:latin typeface="+mj-lt"/>
                        </a:rPr>
                        <a:t>datapath</a:t>
                      </a:r>
                      <a:r>
                        <a:rPr lang="en-US" sz="1000" dirty="0">
                          <a:latin typeface="+mj-lt"/>
                        </a:rPr>
                        <a:t>)</a:t>
                      </a:r>
                    </a:p>
                    <a:p>
                      <a:pPr algn="l"/>
                      <a:r>
                        <a:rPr lang="en-US" sz="1000" dirty="0">
                          <a:latin typeface="+mj-lt"/>
                        </a:rPr>
                        <a:t>TT/0.75V/85C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987792"/>
                  </a:ext>
                </a:extLst>
              </a:tr>
              <a:tr h="272108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+mj-lt"/>
                        </a:rPr>
                        <a:t>SRAM</a:t>
                      </a:r>
                    </a:p>
                    <a:p>
                      <a:pPr algn="l"/>
                      <a:r>
                        <a:rPr lang="en-US" sz="1000" dirty="0">
                          <a:latin typeface="+mj-lt"/>
                        </a:rPr>
                        <a:t>(Macro)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+mj-lt"/>
                        </a:rPr>
                        <a:t>Active power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j-lt"/>
                        </a:rPr>
                        <a:t>TT/0.75V/85C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577779"/>
                  </a:ext>
                </a:extLst>
              </a:tr>
              <a:tr h="1632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+mj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0.219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0.198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95779"/>
                  </a:ext>
                </a:extLst>
              </a:tr>
            </a:tbl>
          </a:graphicData>
        </a:graphic>
      </p:graphicFrame>
      <p:graphicFrame>
        <p:nvGraphicFramePr>
          <p:cNvPr id="107" name="Table 35">
            <a:extLst>
              <a:ext uri="{FF2B5EF4-FFF2-40B4-BE49-F238E27FC236}">
                <a16:creationId xmlns:a16="http://schemas.microsoft.com/office/drawing/2014/main" id="{6AD5AAC4-BAE2-0163-BCCC-88243EF21537}"/>
              </a:ext>
            </a:extLst>
          </p:cNvPr>
          <p:cNvGraphicFramePr>
            <a:graphicFrameLocks noGrp="1"/>
          </p:cNvGraphicFramePr>
          <p:nvPr/>
        </p:nvGraphicFramePr>
        <p:xfrm>
          <a:off x="6365560" y="3525269"/>
          <a:ext cx="4894988" cy="53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116">
                  <a:extLst>
                    <a:ext uri="{9D8B030D-6E8A-4147-A177-3AD203B41FA5}">
                      <a16:colId xmlns:a16="http://schemas.microsoft.com/office/drawing/2014/main" val="43836108"/>
                    </a:ext>
                  </a:extLst>
                </a:gridCol>
                <a:gridCol w="768218">
                  <a:extLst>
                    <a:ext uri="{9D8B030D-6E8A-4147-A177-3AD203B41FA5}">
                      <a16:colId xmlns:a16="http://schemas.microsoft.com/office/drawing/2014/main" val="110032872"/>
                    </a:ext>
                  </a:extLst>
                </a:gridCol>
                <a:gridCol w="768218">
                  <a:extLst>
                    <a:ext uri="{9D8B030D-6E8A-4147-A177-3AD203B41FA5}">
                      <a16:colId xmlns:a16="http://schemas.microsoft.com/office/drawing/2014/main" val="2910487094"/>
                    </a:ext>
                  </a:extLst>
                </a:gridCol>
                <a:gridCol w="768218">
                  <a:extLst>
                    <a:ext uri="{9D8B030D-6E8A-4147-A177-3AD203B41FA5}">
                      <a16:colId xmlns:a16="http://schemas.microsoft.com/office/drawing/2014/main" val="1829945476"/>
                    </a:ext>
                  </a:extLst>
                </a:gridCol>
                <a:gridCol w="768218">
                  <a:extLst>
                    <a:ext uri="{9D8B030D-6E8A-4147-A177-3AD203B41FA5}">
                      <a16:colId xmlns:a16="http://schemas.microsoft.com/office/drawing/2014/main" val="472301040"/>
                    </a:ext>
                  </a:extLst>
                </a:gridCol>
              </a:tblGrid>
              <a:tr h="107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Latency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Cycles delay (@1.6GHz)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Latency (ns)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47227"/>
                  </a:ext>
                </a:extLst>
              </a:tr>
              <a:tr h="107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Write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Write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6696535"/>
                  </a:ext>
                </a:extLst>
              </a:tr>
              <a:tr h="209947">
                <a:tc>
                  <a:txBody>
                    <a:bodyPr/>
                    <a:lstStyle/>
                    <a:p>
                      <a:pPr marL="0" marR="0" lvl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Latency (pad-to-pad)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7D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7D00"/>
                          </a:solidFill>
                          <a:effectLst/>
                          <a:latin typeface="+mj-lt"/>
                        </a:rPr>
                        <a:t>4.375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26516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02A200-5148-0131-A6CE-B6630752287B}"/>
              </a:ext>
            </a:extLst>
          </p:cNvPr>
          <p:cNvSpPr/>
          <p:nvPr/>
        </p:nvSpPr>
        <p:spPr>
          <a:xfrm flipH="1">
            <a:off x="3099055" y="3375075"/>
            <a:ext cx="661666" cy="226839"/>
          </a:xfrm>
          <a:prstGeom prst="rect">
            <a:avLst/>
          </a:prstGeom>
          <a:solidFill>
            <a:srgbClr val="66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4C10E-4649-9FF5-D4CC-84C52227EBA1}"/>
              </a:ext>
            </a:extLst>
          </p:cNvPr>
          <p:cNvSpPr/>
          <p:nvPr/>
        </p:nvSpPr>
        <p:spPr>
          <a:xfrm>
            <a:off x="2269764" y="1558261"/>
            <a:ext cx="661666" cy="226839"/>
          </a:xfrm>
          <a:prstGeom prst="rect">
            <a:avLst/>
          </a:prstGeom>
          <a:solidFill>
            <a:srgbClr val="66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3A330-7EDE-98D0-D9E2-720BEBB202B1}"/>
              </a:ext>
            </a:extLst>
          </p:cNvPr>
          <p:cNvSpPr/>
          <p:nvPr/>
        </p:nvSpPr>
        <p:spPr>
          <a:xfrm>
            <a:off x="2283214" y="2156235"/>
            <a:ext cx="661666" cy="226839"/>
          </a:xfrm>
          <a:prstGeom prst="rect">
            <a:avLst/>
          </a:prstGeom>
          <a:solidFill>
            <a:srgbClr val="66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391FFF-BA5B-1C1B-8615-0F097C17F0EC}"/>
              </a:ext>
            </a:extLst>
          </p:cNvPr>
          <p:cNvSpPr/>
          <p:nvPr/>
        </p:nvSpPr>
        <p:spPr>
          <a:xfrm>
            <a:off x="2289184" y="1583894"/>
            <a:ext cx="235009" cy="1613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FB6C4D-1474-3C37-8DB6-445A37298F79}"/>
              </a:ext>
            </a:extLst>
          </p:cNvPr>
          <p:cNvSpPr/>
          <p:nvPr/>
        </p:nvSpPr>
        <p:spPr>
          <a:xfrm>
            <a:off x="2316483" y="2191581"/>
            <a:ext cx="235009" cy="1613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17ACF-25F2-DB04-5525-210C2A6CF042}"/>
              </a:ext>
            </a:extLst>
          </p:cNvPr>
          <p:cNvSpPr txBox="1"/>
          <p:nvPr/>
        </p:nvSpPr>
        <p:spPr>
          <a:xfrm>
            <a:off x="531655" y="2193564"/>
            <a:ext cx="66166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IO driver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020FA-61E6-95D4-3174-8374FA2F0197}"/>
              </a:ext>
            </a:extLst>
          </p:cNvPr>
          <p:cNvSpPr/>
          <p:nvPr/>
        </p:nvSpPr>
        <p:spPr>
          <a:xfrm flipH="1">
            <a:off x="3106413" y="1554255"/>
            <a:ext cx="661666" cy="226839"/>
          </a:xfrm>
          <a:prstGeom prst="rect">
            <a:avLst/>
          </a:prstGeom>
          <a:solidFill>
            <a:srgbClr val="66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17D29A-6F57-2AF0-7474-685FA40A08A3}"/>
              </a:ext>
            </a:extLst>
          </p:cNvPr>
          <p:cNvSpPr/>
          <p:nvPr/>
        </p:nvSpPr>
        <p:spPr>
          <a:xfrm flipH="1">
            <a:off x="3099055" y="2156235"/>
            <a:ext cx="661666" cy="226839"/>
          </a:xfrm>
          <a:prstGeom prst="rect">
            <a:avLst/>
          </a:prstGeom>
          <a:solidFill>
            <a:srgbClr val="66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A99936-09DA-8370-5DF1-D0551DF8C082}"/>
              </a:ext>
            </a:extLst>
          </p:cNvPr>
          <p:cNvSpPr/>
          <p:nvPr/>
        </p:nvSpPr>
        <p:spPr>
          <a:xfrm flipH="1">
            <a:off x="3513650" y="1579888"/>
            <a:ext cx="235009" cy="1613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FBA4CC-41E3-ECB3-17F2-542313F84E59}"/>
              </a:ext>
            </a:extLst>
          </p:cNvPr>
          <p:cNvSpPr/>
          <p:nvPr/>
        </p:nvSpPr>
        <p:spPr>
          <a:xfrm flipH="1">
            <a:off x="3492443" y="2191581"/>
            <a:ext cx="235009" cy="1613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ff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DBBBF4-7DDA-0E5C-70B0-681B52787DCC}"/>
              </a:ext>
            </a:extLst>
          </p:cNvPr>
          <p:cNvGrpSpPr/>
          <p:nvPr/>
        </p:nvGrpSpPr>
        <p:grpSpPr>
          <a:xfrm>
            <a:off x="2166958" y="1887182"/>
            <a:ext cx="228740" cy="156982"/>
            <a:chOff x="8820933" y="1720838"/>
            <a:chExt cx="228740" cy="23692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E1AB7B-71BB-B108-7681-A694A2EAA978}"/>
                </a:ext>
              </a:extLst>
            </p:cNvPr>
            <p:cNvSpPr/>
            <p:nvPr/>
          </p:nvSpPr>
          <p:spPr>
            <a:xfrm>
              <a:off x="8820933" y="1720838"/>
              <a:ext cx="228740" cy="236926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E7DC2D-4918-2E3C-05C0-1BB75029A163}"/>
                </a:ext>
              </a:extLst>
            </p:cNvPr>
            <p:cNvSpPr txBox="1"/>
            <p:nvPr/>
          </p:nvSpPr>
          <p:spPr>
            <a:xfrm>
              <a:off x="8842140" y="1756963"/>
              <a:ext cx="207533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4A86"/>
                  </a:solidFill>
                  <a:effectLst/>
                  <a:uLnTx/>
                  <a:uFillTx/>
                  <a:latin typeface="Helvetica Neue Medium"/>
                  <a:ea typeface="Helvetica Neue"/>
                  <a:cs typeface="Helvetica Neue"/>
                  <a:sym typeface="Helvetica Neue"/>
                </a:rPr>
                <a:t>uB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5D34638-ABDC-0FC9-6F5A-8E9AB719C52C}"/>
              </a:ext>
            </a:extLst>
          </p:cNvPr>
          <p:cNvSpPr/>
          <p:nvPr/>
        </p:nvSpPr>
        <p:spPr>
          <a:xfrm>
            <a:off x="2281328" y="1021244"/>
            <a:ext cx="1523466" cy="222679"/>
          </a:xfrm>
          <a:prstGeom prst="rect">
            <a:avLst/>
          </a:prstGeom>
          <a:solidFill>
            <a:srgbClr val="6666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Test engine / MBIST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CF11BE-C993-5032-B115-E394F3378E5C}"/>
              </a:ext>
            </a:extLst>
          </p:cNvPr>
          <p:cNvSpPr txBox="1"/>
          <p:nvPr/>
        </p:nvSpPr>
        <p:spPr>
          <a:xfrm>
            <a:off x="326562" y="2699742"/>
            <a:ext cx="8667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GIO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CE32D8-27B5-76D7-AC0E-6284EE65BA0C}"/>
              </a:ext>
            </a:extLst>
          </p:cNvPr>
          <p:cNvSpPr/>
          <p:nvPr/>
        </p:nvSpPr>
        <p:spPr>
          <a:xfrm rot="16200000" flipH="1">
            <a:off x="2761493" y="3164698"/>
            <a:ext cx="484749" cy="1430249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139F4A-1107-BC2A-D22C-F0994945D52E}"/>
              </a:ext>
            </a:extLst>
          </p:cNvPr>
          <p:cNvSpPr txBox="1"/>
          <p:nvPr/>
        </p:nvSpPr>
        <p:spPr>
          <a:xfrm>
            <a:off x="2581816" y="3862521"/>
            <a:ext cx="866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SRAM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B7794E1-BEBF-C9E2-7558-1C263263E0E2}"/>
              </a:ext>
            </a:extLst>
          </p:cNvPr>
          <p:cNvCxnSpPr>
            <a:cxnSpLocks/>
          </p:cNvCxnSpPr>
          <p:nvPr/>
        </p:nvCxnSpPr>
        <p:spPr>
          <a:xfrm>
            <a:off x="2739961" y="1290523"/>
            <a:ext cx="0" cy="25059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777A5B-6A82-E4ED-A71C-F5C96E98138F}"/>
              </a:ext>
            </a:extLst>
          </p:cNvPr>
          <p:cNvCxnSpPr>
            <a:cxnSpLocks/>
          </p:cNvCxnSpPr>
          <p:nvPr/>
        </p:nvCxnSpPr>
        <p:spPr>
          <a:xfrm flipV="1">
            <a:off x="3358254" y="1249417"/>
            <a:ext cx="0" cy="27402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36DB5FA-7B34-B852-F4D2-04CD7258AC21}"/>
              </a:ext>
            </a:extLst>
          </p:cNvPr>
          <p:cNvSpPr/>
          <p:nvPr/>
        </p:nvSpPr>
        <p:spPr>
          <a:xfrm>
            <a:off x="3484422" y="3410610"/>
            <a:ext cx="235009" cy="1613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ED1229-FEFA-8390-BF3A-E0DFF4CD84FB}"/>
              </a:ext>
            </a:extLst>
          </p:cNvPr>
          <p:cNvSpPr txBox="1"/>
          <p:nvPr/>
        </p:nvSpPr>
        <p:spPr>
          <a:xfrm>
            <a:off x="1773237" y="3001675"/>
            <a:ext cx="9526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~10gates + ~500um</a:t>
            </a:r>
          </a:p>
          <a:p>
            <a:pPr marL="0" marR="0" lvl="0" indent="0" algn="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(~370ps)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E82E6F-9C8C-6A9A-877F-7F2BBC6B6DC9}"/>
              </a:ext>
            </a:extLst>
          </p:cNvPr>
          <p:cNvSpPr txBox="1"/>
          <p:nvPr/>
        </p:nvSpPr>
        <p:spPr>
          <a:xfrm>
            <a:off x="2132430" y="2344155"/>
            <a:ext cx="882766" cy="24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~540um (~200ps)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B0BBCA-1B0A-60AF-2403-120B2D5D989A}"/>
              </a:ext>
            </a:extLst>
          </p:cNvPr>
          <p:cNvSpPr txBox="1"/>
          <p:nvPr/>
        </p:nvSpPr>
        <p:spPr>
          <a:xfrm>
            <a:off x="3143632" y="3607331"/>
            <a:ext cx="320922" cy="190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Q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7B06FCE-8554-818D-E051-B8BCA052B917}"/>
              </a:ext>
            </a:extLst>
          </p:cNvPr>
          <p:cNvGrpSpPr/>
          <p:nvPr/>
        </p:nvGrpSpPr>
        <p:grpSpPr>
          <a:xfrm>
            <a:off x="3609948" y="1887182"/>
            <a:ext cx="228740" cy="156982"/>
            <a:chOff x="8820933" y="1720838"/>
            <a:chExt cx="228740" cy="236926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A930120-FBA5-DAF2-6EF2-DE57BA21975C}"/>
                </a:ext>
              </a:extLst>
            </p:cNvPr>
            <p:cNvSpPr/>
            <p:nvPr/>
          </p:nvSpPr>
          <p:spPr>
            <a:xfrm>
              <a:off x="8820933" y="1720838"/>
              <a:ext cx="228740" cy="236926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2AF2A81-0C28-0F89-5512-9347E4183F3A}"/>
                </a:ext>
              </a:extLst>
            </p:cNvPr>
            <p:cNvSpPr txBox="1"/>
            <p:nvPr/>
          </p:nvSpPr>
          <p:spPr>
            <a:xfrm>
              <a:off x="8842140" y="1756963"/>
              <a:ext cx="207533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4A86"/>
                  </a:solidFill>
                  <a:effectLst/>
                  <a:uLnTx/>
                  <a:uFillTx/>
                  <a:latin typeface="Helvetica Neue Medium"/>
                  <a:ea typeface="Helvetica Neue"/>
                  <a:cs typeface="Helvetica Neue"/>
                  <a:sym typeface="Helvetica Neue"/>
                </a:rPr>
                <a:t>uB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5D32F73-6953-582F-E20E-7A3E91015982}"/>
              </a:ext>
            </a:extLst>
          </p:cNvPr>
          <p:cNvCxnSpPr>
            <a:cxnSpLocks/>
          </p:cNvCxnSpPr>
          <p:nvPr/>
        </p:nvCxnSpPr>
        <p:spPr>
          <a:xfrm>
            <a:off x="2739961" y="2406191"/>
            <a:ext cx="0" cy="250597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4BE2693-DF0B-061B-4F83-461E910D3E8B}"/>
              </a:ext>
            </a:extLst>
          </p:cNvPr>
          <p:cNvCxnSpPr>
            <a:cxnSpLocks/>
          </p:cNvCxnSpPr>
          <p:nvPr/>
        </p:nvCxnSpPr>
        <p:spPr>
          <a:xfrm flipV="1">
            <a:off x="3358254" y="2365086"/>
            <a:ext cx="0" cy="274026"/>
          </a:xfrm>
          <a:prstGeom prst="straightConnector1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779289B-3262-F87C-8C2E-55C7C92CD73B}"/>
              </a:ext>
            </a:extLst>
          </p:cNvPr>
          <p:cNvSpPr/>
          <p:nvPr/>
        </p:nvSpPr>
        <p:spPr>
          <a:xfrm flipH="1">
            <a:off x="3099055" y="2686555"/>
            <a:ext cx="661666" cy="226839"/>
          </a:xfrm>
          <a:prstGeom prst="rect">
            <a:avLst/>
          </a:prstGeom>
          <a:solidFill>
            <a:srgbClr val="66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MUX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EC57381-E92A-9D2F-7E17-F61AD0AD7254}"/>
              </a:ext>
            </a:extLst>
          </p:cNvPr>
          <p:cNvSpPr/>
          <p:nvPr/>
        </p:nvSpPr>
        <p:spPr>
          <a:xfrm flipH="1">
            <a:off x="3492443" y="2721902"/>
            <a:ext cx="235009" cy="1613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ff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AC600F4-88B5-9606-2DD7-B43EC2992AC4}"/>
              </a:ext>
            </a:extLst>
          </p:cNvPr>
          <p:cNvSpPr/>
          <p:nvPr/>
        </p:nvSpPr>
        <p:spPr>
          <a:xfrm>
            <a:off x="2283214" y="2679906"/>
            <a:ext cx="661666" cy="226839"/>
          </a:xfrm>
          <a:prstGeom prst="rect">
            <a:avLst/>
          </a:prstGeom>
          <a:solidFill>
            <a:srgbClr val="66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MUX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818C4D8-719A-B438-BD4B-D66CE2D34C9F}"/>
              </a:ext>
            </a:extLst>
          </p:cNvPr>
          <p:cNvSpPr/>
          <p:nvPr/>
        </p:nvSpPr>
        <p:spPr>
          <a:xfrm>
            <a:off x="2316483" y="2719287"/>
            <a:ext cx="235009" cy="1613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ff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FDAC637-9E1B-C8F3-6A76-BAD36C819B1F}"/>
              </a:ext>
            </a:extLst>
          </p:cNvPr>
          <p:cNvCxnSpPr>
            <a:cxnSpLocks/>
          </p:cNvCxnSpPr>
          <p:nvPr/>
        </p:nvCxnSpPr>
        <p:spPr>
          <a:xfrm>
            <a:off x="2739961" y="2977203"/>
            <a:ext cx="0" cy="594781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5797572-C99A-99D1-B546-ABFAB928B7B8}"/>
              </a:ext>
            </a:extLst>
          </p:cNvPr>
          <p:cNvCxnSpPr>
            <a:cxnSpLocks/>
          </p:cNvCxnSpPr>
          <p:nvPr/>
        </p:nvCxnSpPr>
        <p:spPr>
          <a:xfrm flipV="1">
            <a:off x="3358254" y="2957624"/>
            <a:ext cx="0" cy="388433"/>
          </a:xfrm>
          <a:prstGeom prst="straightConnector1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87AD1CE-0AAE-75FF-5DAF-ED3C30E307AC}"/>
              </a:ext>
            </a:extLst>
          </p:cNvPr>
          <p:cNvSpPr txBox="1"/>
          <p:nvPr/>
        </p:nvSpPr>
        <p:spPr>
          <a:xfrm>
            <a:off x="2568273" y="3607331"/>
            <a:ext cx="320922" cy="190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D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83536D8-3BD5-29E2-86E4-941BE5A4EE85}"/>
              </a:ext>
            </a:extLst>
          </p:cNvPr>
          <p:cNvCxnSpPr>
            <a:cxnSpLocks/>
          </p:cNvCxnSpPr>
          <p:nvPr/>
        </p:nvCxnSpPr>
        <p:spPr>
          <a:xfrm>
            <a:off x="1472097" y="2055120"/>
            <a:ext cx="3268631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2BD11E8-484C-3823-9050-D0DDEE126D34}"/>
              </a:ext>
            </a:extLst>
          </p:cNvPr>
          <p:cNvSpPr txBox="1"/>
          <p:nvPr/>
        </p:nvSpPr>
        <p:spPr>
          <a:xfrm>
            <a:off x="3996726" y="2864543"/>
            <a:ext cx="735779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2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cyc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0.080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pJ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/bit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1281D7-74B4-BD82-CDAB-4FA7F750368C}"/>
              </a:ext>
            </a:extLst>
          </p:cNvPr>
          <p:cNvSpPr txBox="1"/>
          <p:nvPr/>
        </p:nvSpPr>
        <p:spPr>
          <a:xfrm>
            <a:off x="3996726" y="2181359"/>
            <a:ext cx="735779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1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cyc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0.075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pJ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/bit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85DA2B-00C5-8BEF-67DA-87761EA63717}"/>
              </a:ext>
            </a:extLst>
          </p:cNvPr>
          <p:cNvSpPr txBox="1"/>
          <p:nvPr/>
        </p:nvSpPr>
        <p:spPr>
          <a:xfrm>
            <a:off x="1305321" y="2667031"/>
            <a:ext cx="735779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1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cyc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0.080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pJ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/bit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6D1D642-73FC-C8DF-1C50-AA368AAA1E3D}"/>
              </a:ext>
            </a:extLst>
          </p:cNvPr>
          <p:cNvSpPr txBox="1"/>
          <p:nvPr/>
        </p:nvSpPr>
        <p:spPr>
          <a:xfrm>
            <a:off x="1308372" y="2176077"/>
            <a:ext cx="735779" cy="4847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1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cyc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0.044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pJ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/bit</a:t>
            </a:r>
          </a:p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6502201-BB0E-3E21-919D-48BF2664DDA2}"/>
              </a:ext>
            </a:extLst>
          </p:cNvPr>
          <p:cNvSpPr txBox="1"/>
          <p:nvPr/>
        </p:nvSpPr>
        <p:spPr>
          <a:xfrm>
            <a:off x="531655" y="1622912"/>
            <a:ext cx="66166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IO driver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637755-063B-B90B-C1B8-51034CB2B200}"/>
              </a:ext>
            </a:extLst>
          </p:cNvPr>
          <p:cNvSpPr txBox="1"/>
          <p:nvPr/>
        </p:nvSpPr>
        <p:spPr>
          <a:xfrm>
            <a:off x="531655" y="1020900"/>
            <a:ext cx="66166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CTRL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86F3621-7015-1EAE-E7E0-B1037AC10166}"/>
              </a:ext>
            </a:extLst>
          </p:cNvPr>
          <p:cNvCxnSpPr>
            <a:cxnSpLocks/>
          </p:cNvCxnSpPr>
          <p:nvPr/>
        </p:nvCxnSpPr>
        <p:spPr>
          <a:xfrm>
            <a:off x="1464739" y="1894456"/>
            <a:ext cx="3268631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36F036F-1CD2-8897-931E-D619AA023A07}"/>
              </a:ext>
            </a:extLst>
          </p:cNvPr>
          <p:cNvCxnSpPr>
            <a:cxnSpLocks/>
          </p:cNvCxnSpPr>
          <p:nvPr/>
        </p:nvCxnSpPr>
        <p:spPr>
          <a:xfrm>
            <a:off x="2739961" y="1822200"/>
            <a:ext cx="0" cy="25059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68C466C8-D328-CF66-7F22-43020A2D909D}"/>
              </a:ext>
            </a:extLst>
          </p:cNvPr>
          <p:cNvCxnSpPr>
            <a:cxnSpLocks/>
          </p:cNvCxnSpPr>
          <p:nvPr/>
        </p:nvCxnSpPr>
        <p:spPr>
          <a:xfrm flipV="1">
            <a:off x="3358254" y="1781094"/>
            <a:ext cx="0" cy="27402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6" name="Straight Arrow Connector 2195">
            <a:extLst>
              <a:ext uri="{FF2B5EF4-FFF2-40B4-BE49-F238E27FC236}">
                <a16:creationId xmlns:a16="http://schemas.microsoft.com/office/drawing/2014/main" id="{BD4006DA-9608-BD38-C419-0F2ED20D3279}"/>
              </a:ext>
            </a:extLst>
          </p:cNvPr>
          <p:cNvCxnSpPr>
            <a:cxnSpLocks/>
          </p:cNvCxnSpPr>
          <p:nvPr/>
        </p:nvCxnSpPr>
        <p:spPr>
          <a:xfrm flipV="1">
            <a:off x="6858920" y="1271326"/>
            <a:ext cx="1579616" cy="9421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9" name="Straight Arrow Connector 2198">
            <a:extLst>
              <a:ext uri="{FF2B5EF4-FFF2-40B4-BE49-F238E27FC236}">
                <a16:creationId xmlns:a16="http://schemas.microsoft.com/office/drawing/2014/main" id="{513A1F18-E9A9-F47E-D736-E9C226DD740F}"/>
              </a:ext>
            </a:extLst>
          </p:cNvPr>
          <p:cNvCxnSpPr>
            <a:cxnSpLocks/>
            <a:stCxn id="1258" idx="1"/>
          </p:cNvCxnSpPr>
          <p:nvPr/>
        </p:nvCxnSpPr>
        <p:spPr>
          <a:xfrm flipH="1">
            <a:off x="6858920" y="1230010"/>
            <a:ext cx="1559746" cy="9566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6" name="Straight Arrow Connector 2205">
            <a:extLst>
              <a:ext uri="{FF2B5EF4-FFF2-40B4-BE49-F238E27FC236}">
                <a16:creationId xmlns:a16="http://schemas.microsoft.com/office/drawing/2014/main" id="{273E8EFC-EAF6-6401-1EFC-CDDD67F77678}"/>
              </a:ext>
            </a:extLst>
          </p:cNvPr>
          <p:cNvCxnSpPr>
            <a:cxnSpLocks/>
          </p:cNvCxnSpPr>
          <p:nvPr/>
        </p:nvCxnSpPr>
        <p:spPr>
          <a:xfrm flipH="1" flipV="1">
            <a:off x="7062959" y="1054030"/>
            <a:ext cx="1379738" cy="11444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3" name="Straight Arrow Connector 2202">
            <a:extLst>
              <a:ext uri="{FF2B5EF4-FFF2-40B4-BE49-F238E27FC236}">
                <a16:creationId xmlns:a16="http://schemas.microsoft.com/office/drawing/2014/main" id="{D1D83D2D-E4F0-651E-DBF8-4DCDF996D98E}"/>
              </a:ext>
            </a:extLst>
          </p:cNvPr>
          <p:cNvCxnSpPr>
            <a:cxnSpLocks/>
          </p:cNvCxnSpPr>
          <p:nvPr/>
        </p:nvCxnSpPr>
        <p:spPr>
          <a:xfrm>
            <a:off x="7072730" y="1100012"/>
            <a:ext cx="1345936" cy="9580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0" name="Content Placeholder 27">
            <a:extLst>
              <a:ext uri="{FF2B5EF4-FFF2-40B4-BE49-F238E27FC236}">
                <a16:creationId xmlns:a16="http://schemas.microsoft.com/office/drawing/2014/main" id="{2CD9BFCE-7859-BACC-A958-0C66E2DB2780}"/>
              </a:ext>
            </a:extLst>
          </p:cNvPr>
          <p:cNvSpPr txBox="1">
            <a:spLocks/>
          </p:cNvSpPr>
          <p:nvPr/>
        </p:nvSpPr>
        <p:spPr>
          <a:xfrm>
            <a:off x="674091" y="4122198"/>
            <a:ext cx="4659551" cy="202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228600" marR="0" lvl="0" indent="-228600" algn="l" defTabSz="6096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228600" marR="0" lvl="0" indent="-228600" algn="l" defTabSz="6096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RD/WR latency</a:t>
            </a:r>
          </a:p>
          <a:p>
            <a:pPr marL="431800" marR="0" lvl="1" indent="-203200" algn="l" defTabSz="6096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RD latency is 4.375ns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Wingdings" panose="05000000000000000000" pitchFamily="2" charset="2"/>
              </a:rPr>
              <a:t>(7 cycles at 1.6GHz)</a:t>
            </a:r>
          </a:p>
          <a:p>
            <a:pPr marL="431800" marR="0" lvl="1" indent="-203200" algn="l" defTabSz="6096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Wingdings" panose="05000000000000000000" pitchFamily="2" charset="2"/>
              </a:rPr>
              <a:t>WR latency is 2.5ns (4 cycles at 1.6GHz)</a:t>
            </a:r>
          </a:p>
          <a:p>
            <a:pPr marL="431800" marR="0" lvl="1" indent="-203200" algn="l" defTabSz="6096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Wingdings" panose="05000000000000000000" pitchFamily="2" charset="2"/>
              </a:rPr>
              <a:t>SRAM using 800MHz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Wingdings" panose="05000000000000000000" pitchFamily="2" charset="2"/>
              </a:rPr>
              <a:t>clk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Wingdings" panose="05000000000000000000" pitchFamily="2" charset="2"/>
              </a:rPr>
              <a:t> (2 cycles per memory operation)</a:t>
            </a:r>
          </a:p>
          <a:p>
            <a:pPr marL="431800" marR="0" lvl="1" indent="-203200" algn="l" defTabSz="6096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Wingdings" panose="05000000000000000000" pitchFamily="2" charset="2"/>
              </a:rPr>
              <a:t>2 Bank Groups alternating access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228600" marR="0" lvl="0" indent="-228600" algn="l" defTabSz="6096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RD/WR energy per bit (prelim estimates)</a:t>
            </a:r>
            <a:endParaRPr kumimoji="0" lang="en-US" sz="1200" b="0" i="0" u="sng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431800" marR="0" lvl="1" indent="-203200" algn="l" defTabSz="6096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Projecting 0.22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pJ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/bit</a:t>
            </a:r>
          </a:p>
          <a:p>
            <a:pPr marL="431800" marR="0" lvl="1" indent="-203200" algn="l" defTabSz="6096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SRAM macro energy is ~30-40%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558CF-4006-7338-AF46-A979C6232CA9}"/>
              </a:ext>
            </a:extLst>
          </p:cNvPr>
          <p:cNvSpPr txBox="1"/>
          <p:nvPr/>
        </p:nvSpPr>
        <p:spPr>
          <a:xfrm>
            <a:off x="3913179" y="3645594"/>
            <a:ext cx="1001877" cy="4847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2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cyc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RD: 0.064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pJ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/bit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WR: 0.074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pJ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/bit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4E56D47-29D2-9620-CB90-C627EB137866}"/>
              </a:ext>
            </a:extLst>
          </p:cNvPr>
          <p:cNvSpPr/>
          <p:nvPr/>
        </p:nvSpPr>
        <p:spPr>
          <a:xfrm>
            <a:off x="3768079" y="2679907"/>
            <a:ext cx="175889" cy="928910"/>
          </a:xfrm>
          <a:prstGeom prst="rightBrace">
            <a:avLst>
              <a:gd name="adj1" fmla="val 8333"/>
              <a:gd name="adj2" fmla="val 35411"/>
            </a:avLst>
          </a:prstGeom>
          <a:noFill/>
          <a:ln w="9525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9BBB5-46EF-B96C-453F-AD28AAC837AA}"/>
              </a:ext>
            </a:extLst>
          </p:cNvPr>
          <p:cNvSpPr txBox="1"/>
          <p:nvPr/>
        </p:nvSpPr>
        <p:spPr>
          <a:xfrm>
            <a:off x="326562" y="3689481"/>
            <a:ext cx="8667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SRAM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05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C981986-78D3-9346-82A4-24AE8CDD1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213792"/>
              </p:ext>
            </p:extLst>
          </p:nvPr>
        </p:nvGraphicFramePr>
        <p:xfrm>
          <a:off x="0" y="265834"/>
          <a:ext cx="6569364" cy="632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2B63BB-793C-8447-AD80-B20BCD934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826276"/>
              </p:ext>
            </p:extLst>
          </p:nvPr>
        </p:nvGraphicFramePr>
        <p:xfrm>
          <a:off x="5593763" y="263910"/>
          <a:ext cx="6574174" cy="632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035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7EEE-C2E4-70B6-3479-91083770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Disaggregated SRAM &amp; Back End 3D Packaging Aggregation</a:t>
            </a:r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274CD74D-6C54-DC6E-F361-3E2DC7E2E20E}"/>
              </a:ext>
            </a:extLst>
          </p:cNvPr>
          <p:cNvGrpSpPr/>
          <p:nvPr/>
        </p:nvGrpSpPr>
        <p:grpSpPr>
          <a:xfrm>
            <a:off x="4718274" y="1637050"/>
            <a:ext cx="3552043" cy="2553950"/>
            <a:chOff x="4319978" y="1524000"/>
            <a:chExt cx="3552043" cy="2553950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F5539DE-659A-E07E-83E1-9C1024DC17FB}"/>
                </a:ext>
              </a:extLst>
            </p:cNvPr>
            <p:cNvGrpSpPr/>
            <p:nvPr/>
          </p:nvGrpSpPr>
          <p:grpSpPr>
            <a:xfrm>
              <a:off x="6265015" y="3712190"/>
              <a:ext cx="1572768" cy="365760"/>
              <a:chOff x="2770632" y="2160758"/>
              <a:chExt cx="1572768" cy="36576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A46C164-96F6-6360-E94E-40B05D7F328A}"/>
                  </a:ext>
                </a:extLst>
              </p:cNvPr>
              <p:cNvSpPr/>
              <p:nvPr/>
            </p:nvSpPr>
            <p:spPr>
              <a:xfrm flipV="1">
                <a:off x="2770632" y="216075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AAA9E068-76CB-5F4B-8CEF-116E87B9EF47}"/>
                  </a:ext>
                </a:extLst>
              </p:cNvPr>
              <p:cNvSpPr/>
              <p:nvPr/>
            </p:nvSpPr>
            <p:spPr>
              <a:xfrm flipV="1">
                <a:off x="3374136" y="216075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BB699AD0-9C43-B14C-8621-92338D7DF644}"/>
                  </a:ext>
                </a:extLst>
              </p:cNvPr>
              <p:cNvSpPr/>
              <p:nvPr/>
            </p:nvSpPr>
            <p:spPr>
              <a:xfrm flipV="1">
                <a:off x="3977640" y="216075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0EEC064-BF23-5254-F4A1-77BFE3EAD96B}"/>
                </a:ext>
              </a:extLst>
            </p:cNvPr>
            <p:cNvGrpSpPr/>
            <p:nvPr/>
          </p:nvGrpSpPr>
          <p:grpSpPr>
            <a:xfrm>
              <a:off x="4449920" y="3712190"/>
              <a:ext cx="1572768" cy="365760"/>
              <a:chOff x="2770632" y="2160758"/>
              <a:chExt cx="1572768" cy="365760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4A37E3E-0FFD-162D-E4A1-E9113BC6022B}"/>
                  </a:ext>
                </a:extLst>
              </p:cNvPr>
              <p:cNvSpPr/>
              <p:nvPr/>
            </p:nvSpPr>
            <p:spPr>
              <a:xfrm flipV="1">
                <a:off x="2770632" y="216075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7F546EF9-4DFE-55D8-F853-6197243E6C09}"/>
                  </a:ext>
                </a:extLst>
              </p:cNvPr>
              <p:cNvSpPr/>
              <p:nvPr/>
            </p:nvSpPr>
            <p:spPr>
              <a:xfrm flipV="1">
                <a:off x="3374136" y="216075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F0F99F2-1A30-960C-7BFD-1A55230B2468}"/>
                  </a:ext>
                </a:extLst>
              </p:cNvPr>
              <p:cNvSpPr/>
              <p:nvPr/>
            </p:nvSpPr>
            <p:spPr>
              <a:xfrm flipV="1">
                <a:off x="3977640" y="216075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50C32D-FE53-6272-D3F0-3FC19BB7E443}"/>
                </a:ext>
              </a:extLst>
            </p:cNvPr>
            <p:cNvGrpSpPr/>
            <p:nvPr/>
          </p:nvGrpSpPr>
          <p:grpSpPr>
            <a:xfrm>
              <a:off x="4662162" y="3048000"/>
              <a:ext cx="2845441" cy="226398"/>
              <a:chOff x="2770632" y="2799827"/>
              <a:chExt cx="2845441" cy="226398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29BDC72D-58AE-68B6-24A0-FCA0093D0AB6}"/>
                  </a:ext>
                </a:extLst>
              </p:cNvPr>
              <p:cNvGrpSpPr/>
              <p:nvPr/>
            </p:nvGrpSpPr>
            <p:grpSpPr>
              <a:xfrm>
                <a:off x="2770632" y="2806128"/>
                <a:ext cx="1389888" cy="220097"/>
                <a:chOff x="2770632" y="2806128"/>
                <a:chExt cx="1389888" cy="220097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2BBC8034-BE5D-5638-F871-C83FC7553724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02693C47-8C2B-686A-4A58-08B1D519E572}"/>
                    </a:ext>
                  </a:extLst>
                </p:cNvPr>
                <p:cNvSpPr/>
                <p:nvPr/>
              </p:nvSpPr>
              <p:spPr>
                <a:xfrm flipV="1">
                  <a:off x="3072384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5DC85984-5C5C-5789-AA3D-92B9D9CD2672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8453C163-CF7C-1F45-7F7D-B0566BE6A31D}"/>
                    </a:ext>
                  </a:extLst>
                </p:cNvPr>
                <p:cNvSpPr/>
                <p:nvPr/>
              </p:nvSpPr>
              <p:spPr>
                <a:xfrm flipV="1">
                  <a:off x="3675888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055A0AE-CA78-8165-E3D5-11424056BEB8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E918D7C2-C197-80FA-A05C-963371DFF79F}"/>
                    </a:ext>
                  </a:extLst>
                </p:cNvPr>
                <p:cNvGrpSpPr/>
                <p:nvPr/>
              </p:nvGrpSpPr>
              <p:grpSpPr>
                <a:xfrm>
                  <a:off x="2819400" y="290204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CF121BE6-103E-1E0D-C170-2A94B3D6756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F35AD614-AB4D-06A4-DBF4-1FB511B278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ACCC301-9D62-7AEE-B1D8-D58985E633F5}"/>
                    </a:ext>
                  </a:extLst>
                </p:cNvPr>
                <p:cNvGrpSpPr/>
                <p:nvPr/>
              </p:nvGrpSpPr>
              <p:grpSpPr>
                <a:xfrm>
                  <a:off x="3122174" y="289935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4CE412E1-28D4-783D-EF27-DB9EBC7CACD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9A29A89A-972D-BD30-7D6D-A96748D78D8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F6616D2C-5B22-2BE5-B415-60BA8747EF89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66B1465D-552C-194C-BCFB-6133518EB66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73D08097-10F9-DFE3-A8F5-CD0A9304368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82D48993-374C-723B-BF7D-FD8ACFC489D4}"/>
                    </a:ext>
                  </a:extLst>
                </p:cNvPr>
                <p:cNvGrpSpPr/>
                <p:nvPr/>
              </p:nvGrpSpPr>
              <p:grpSpPr>
                <a:xfrm>
                  <a:off x="3722520" y="2898380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36899DF2-1804-159F-4D3D-83FAB9995128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B20B5FB8-C5D8-BC13-F6D2-AE698E0DAA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4FB2ABAD-D2D6-4515-424E-64D38DFE85D4}"/>
                    </a:ext>
                  </a:extLst>
                </p:cNvPr>
                <p:cNvGrpSpPr/>
                <p:nvPr/>
              </p:nvGrpSpPr>
              <p:grpSpPr>
                <a:xfrm>
                  <a:off x="4020846" y="289972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BDE33081-4B46-21D4-9DE1-A2F0AF0EB23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B76143D2-4491-D68A-B85B-36192D5E734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4F210D99-9805-3768-CB5A-3A8D0EEB1429}"/>
                    </a:ext>
                  </a:extLst>
                </p:cNvPr>
                <p:cNvSpPr/>
                <p:nvPr/>
              </p:nvSpPr>
              <p:spPr>
                <a:xfrm>
                  <a:off x="2770632" y="2806128"/>
                  <a:ext cx="1389888" cy="62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98ED89E-D1D7-C7F7-A47E-3869526018D4}"/>
                  </a:ext>
                </a:extLst>
              </p:cNvPr>
              <p:cNvGrpSpPr/>
              <p:nvPr/>
            </p:nvGrpSpPr>
            <p:grpSpPr>
              <a:xfrm>
                <a:off x="4226185" y="2799827"/>
                <a:ext cx="1389888" cy="220097"/>
                <a:chOff x="2770632" y="2806128"/>
                <a:chExt cx="1389888" cy="220097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CEA48C5C-EE53-B822-072A-3A22F4F035F2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6370C110-F9E9-EF9B-C1B5-BE2BE9B64C04}"/>
                    </a:ext>
                  </a:extLst>
                </p:cNvPr>
                <p:cNvSpPr/>
                <p:nvPr/>
              </p:nvSpPr>
              <p:spPr>
                <a:xfrm flipV="1">
                  <a:off x="3072384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9E5BE9EF-906F-76BA-EE6A-853BE9A919A6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B4812BF1-5BF1-8B11-C27E-DDF3856288A7}"/>
                    </a:ext>
                  </a:extLst>
                </p:cNvPr>
                <p:cNvSpPr/>
                <p:nvPr/>
              </p:nvSpPr>
              <p:spPr>
                <a:xfrm flipV="1">
                  <a:off x="3675888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2D01551E-2BDE-EF91-72A1-4AD1289F8796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9B0C55E6-5B0D-F536-08BA-9B1E9A855FCE}"/>
                    </a:ext>
                  </a:extLst>
                </p:cNvPr>
                <p:cNvGrpSpPr/>
                <p:nvPr/>
              </p:nvGrpSpPr>
              <p:grpSpPr>
                <a:xfrm>
                  <a:off x="2819400" y="290204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E8F5F4E0-00C6-F8E1-735B-0554DFBB24C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4247375E-6B9D-61A3-3FC3-8D148FFCF7A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FA7F7538-9E5C-9F39-2CA2-EDA3E4DEFF82}"/>
                    </a:ext>
                  </a:extLst>
                </p:cNvPr>
                <p:cNvGrpSpPr/>
                <p:nvPr/>
              </p:nvGrpSpPr>
              <p:grpSpPr>
                <a:xfrm>
                  <a:off x="3122174" y="289935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89326FE4-DD25-4230-6AE4-7B20213D6B2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7219CCF6-A90A-8CFD-E64C-1ABEB880C1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092E992E-4C4F-0601-D8E1-F8A9A9B53C9E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CCEAAA72-11E6-BF74-342A-7ACD82A971F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8D7789EE-05BF-8F34-10D6-D9E540AEB4E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02A7B60E-1197-ED7E-05C0-889061787FFB}"/>
                    </a:ext>
                  </a:extLst>
                </p:cNvPr>
                <p:cNvGrpSpPr/>
                <p:nvPr/>
              </p:nvGrpSpPr>
              <p:grpSpPr>
                <a:xfrm>
                  <a:off x="3722520" y="2898380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F3CFA6FB-45B7-B686-E528-329B1CAFCD4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A14C28E-AC41-67AA-88BF-3DCB3C2435F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FDE445BE-59F5-C255-576F-D7E77226674A}"/>
                    </a:ext>
                  </a:extLst>
                </p:cNvPr>
                <p:cNvGrpSpPr/>
                <p:nvPr/>
              </p:nvGrpSpPr>
              <p:grpSpPr>
                <a:xfrm>
                  <a:off x="4020846" y="289972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3C2400A1-C221-14BB-27C5-1D640871714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EE96F448-8585-CAE3-FFDD-9AA33E49278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B52F168-6367-4B96-0F25-CD1C82143F50}"/>
                    </a:ext>
                  </a:extLst>
                </p:cNvPr>
                <p:cNvSpPr/>
                <p:nvPr/>
              </p:nvSpPr>
              <p:spPr>
                <a:xfrm>
                  <a:off x="2770632" y="2806128"/>
                  <a:ext cx="1389888" cy="62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9EF7720-5C3D-F29B-93DE-0F54C5C5D6F1}"/>
                </a:ext>
              </a:extLst>
            </p:cNvPr>
            <p:cNvSpPr/>
            <p:nvPr/>
          </p:nvSpPr>
          <p:spPr>
            <a:xfrm>
              <a:off x="4319978" y="3245924"/>
              <a:ext cx="3552043" cy="58509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3B1E314-BC80-9EB9-432E-940C222D29CB}"/>
                </a:ext>
              </a:extLst>
            </p:cNvPr>
            <p:cNvSpPr/>
            <p:nvPr/>
          </p:nvSpPr>
          <p:spPr>
            <a:xfrm>
              <a:off x="4449920" y="2675115"/>
              <a:ext cx="3224699" cy="464478"/>
            </a:xfrm>
            <a:prstGeom prst="roundRect">
              <a:avLst/>
            </a:prstGeom>
            <a:solidFill>
              <a:srgbClr val="8F3C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RAM + TSV  w/ Opt. IPD (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MiM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/DTC etc.)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8249733-02C5-BE16-3831-C2E5CEA947F5}"/>
                </a:ext>
              </a:extLst>
            </p:cNvPr>
            <p:cNvSpPr/>
            <p:nvPr/>
          </p:nvSpPr>
          <p:spPr>
            <a:xfrm>
              <a:off x="4844121" y="1524000"/>
              <a:ext cx="968152" cy="103494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(FE-3D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Chiplets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64308A0-3AC0-566C-9C8A-76715C9C7B64}"/>
                </a:ext>
              </a:extLst>
            </p:cNvPr>
            <p:cNvSpPr/>
            <p:nvPr/>
          </p:nvSpPr>
          <p:spPr>
            <a:xfrm>
              <a:off x="6330784" y="1560349"/>
              <a:ext cx="968152" cy="998593"/>
            </a:xfrm>
            <a:prstGeom prst="roundRect">
              <a:avLst/>
            </a:prstGeom>
            <a:solidFill>
              <a:srgbClr val="005C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(FE-3D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Chiplets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F68E0E-81CD-9326-487E-F3D886AC8E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33604" y="2564707"/>
              <a:ext cx="570202" cy="119279"/>
              <a:chOff x="1957457" y="2130277"/>
              <a:chExt cx="1147530" cy="240050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A9A5E63B-B23A-4AF9-E215-4171F5861B05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5EFB166D-1E4D-A2C0-59F1-54EF732D4A7D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EBDD133-F274-637A-EE0F-C063611B0C9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E822250-E211-E703-FD73-5E8AB2288AC9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7633369A-2BFB-85D0-A91F-9B83FAB9A25B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DF0BEA73-D8D0-FC46-82AF-C94A4DDF509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57F8CF74-57DC-42D0-5238-D5B4DB2D2006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AB5C07BF-10EF-0521-A022-7EB79920BA49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D69F67B-6E0C-E073-BCAC-5C9478DA06F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05D14BA-A819-C95C-D679-7096E1876D2B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3418D440-A4FE-64AD-79D4-2FE5F0491D4C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EB2E9C2C-0CB0-FC88-F895-2D142CD656C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90DA7A2-0B91-188E-7E94-727BF02E4643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D06528-0E92-C9C1-06BA-97F45E783247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4BC4D6F-F77D-550F-460D-DC213744867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726FFFD-EC74-DC9D-9EB1-6CB7E8C1C196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07BC1E5A-FA13-6501-7F70-F66F602C51F5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44A8C55A-41E2-16BA-77BA-7E7248970BE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3C27179-5612-B9DE-4774-23157A1ED80F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E3847851-E82A-51C1-52D0-DA87FEA7A50C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27A92C3-E2AF-4F74-A45F-10FB39A3665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A7945B-19DF-76ED-41E7-CED6526985AC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7B71E68D-96FA-2A28-21E3-A2A5D48FBA8C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2B88A765-4AEA-FB36-7E60-CB16A8FD12A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453EFC-FC76-2034-38AE-BF8DFB5E1932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5033604" y="2559408"/>
              <a:ext cx="570927" cy="64008"/>
              <a:chOff x="1957457" y="2241511"/>
              <a:chExt cx="1148989" cy="128816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E7DF649-2A39-DA7B-7951-E5C5D2DA94DF}"/>
                  </a:ext>
                </a:extLst>
              </p:cNvPr>
              <p:cNvGrpSpPr/>
              <p:nvPr/>
            </p:nvGrpSpPr>
            <p:grpSpPr>
              <a:xfrm>
                <a:off x="1957457" y="2245178"/>
                <a:ext cx="93468" cy="124178"/>
                <a:chOff x="1752599" y="1570252"/>
                <a:chExt cx="93468" cy="124178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39B29981-D27D-959D-E35D-E7E54C921AD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7060F11-18F8-C311-CCBC-F474463D2E4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FE047E9-99FC-8581-BB5D-452AC59359E7}"/>
                  </a:ext>
                </a:extLst>
              </p:cNvPr>
              <p:cNvGrpSpPr/>
              <p:nvPr/>
            </p:nvGrpSpPr>
            <p:grpSpPr>
              <a:xfrm>
                <a:off x="2109858" y="2246149"/>
                <a:ext cx="93468" cy="124178"/>
                <a:chOff x="1752599" y="1570252"/>
                <a:chExt cx="93468" cy="124178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4764CD7A-7C46-E721-75BD-1CF8675ED5E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E1A6E09-CBBB-5B00-C3D6-2BE25DA5842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9048C5A-91F2-663E-0F69-A1DF8C348637}"/>
                  </a:ext>
                </a:extLst>
              </p:cNvPr>
              <p:cNvGrpSpPr/>
              <p:nvPr/>
            </p:nvGrpSpPr>
            <p:grpSpPr>
              <a:xfrm>
                <a:off x="2260231" y="2242482"/>
                <a:ext cx="93468" cy="124178"/>
                <a:chOff x="1752599" y="1570252"/>
                <a:chExt cx="93468" cy="124178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31A64B32-FBF7-B825-8C3E-EF2DA4DC2D0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3668D2D-C581-964C-D3E5-3D02C667E7B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EEACB55-CECD-752E-A19F-A9C961ADCF22}"/>
                  </a:ext>
                </a:extLst>
              </p:cNvPr>
              <p:cNvGrpSpPr/>
              <p:nvPr/>
            </p:nvGrpSpPr>
            <p:grpSpPr>
              <a:xfrm>
                <a:off x="2412632" y="2243453"/>
                <a:ext cx="93468" cy="124178"/>
                <a:chOff x="1752599" y="1570252"/>
                <a:chExt cx="93468" cy="124178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C8624D7-4FEA-C793-DA89-4E112A88A63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33242638-FE8D-A1CC-7AEF-E68AB1C8089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8D3EB0F-6DD6-F766-8EA3-666B96BA579A}"/>
                  </a:ext>
                </a:extLst>
              </p:cNvPr>
              <p:cNvGrpSpPr/>
              <p:nvPr/>
            </p:nvGrpSpPr>
            <p:grpSpPr>
              <a:xfrm>
                <a:off x="2557803" y="2244207"/>
                <a:ext cx="93468" cy="124178"/>
                <a:chOff x="1752599" y="1570252"/>
                <a:chExt cx="93468" cy="124178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2F257521-F736-1881-045A-508E94DBF0E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E0828AA-2830-1F51-9C81-D4A5D9209F9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6F422ED-0A1F-AB57-8572-7A655018B413}"/>
                  </a:ext>
                </a:extLst>
              </p:cNvPr>
              <p:cNvGrpSpPr/>
              <p:nvPr/>
            </p:nvGrpSpPr>
            <p:grpSpPr>
              <a:xfrm>
                <a:off x="2710204" y="2245178"/>
                <a:ext cx="93468" cy="124178"/>
                <a:chOff x="1752599" y="1570252"/>
                <a:chExt cx="93468" cy="124178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072BD3C4-8166-2630-F4E7-CEF7FECF634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3B7659E8-E71F-7F99-F2E6-B84AC04CC45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B3E98417-A0C2-E755-CBD2-9DB39DD9FD74}"/>
                  </a:ext>
                </a:extLst>
              </p:cNvPr>
              <p:cNvGrpSpPr/>
              <p:nvPr/>
            </p:nvGrpSpPr>
            <p:grpSpPr>
              <a:xfrm>
                <a:off x="2860577" y="2241511"/>
                <a:ext cx="93468" cy="124178"/>
                <a:chOff x="1752599" y="1570252"/>
                <a:chExt cx="93468" cy="124178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28FB15C-55E0-1D59-82FC-BE5EB6C1995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288DBB6-64FD-5FA6-F434-97FB1FFD3FA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0FA46DA-C4E1-B347-EECA-62FD49AD9599}"/>
                  </a:ext>
                </a:extLst>
              </p:cNvPr>
              <p:cNvGrpSpPr/>
              <p:nvPr/>
            </p:nvGrpSpPr>
            <p:grpSpPr>
              <a:xfrm>
                <a:off x="3012978" y="2242482"/>
                <a:ext cx="93468" cy="124178"/>
                <a:chOff x="1752599" y="1570252"/>
                <a:chExt cx="93468" cy="124178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1A00BAD-1E69-EBBB-3F26-70132A0575A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4DD4BCF9-60A2-5D33-F76B-9A1229E2FF2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4728D4-BB2E-7368-86B3-67131F6380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25334" y="2564714"/>
              <a:ext cx="570202" cy="118032"/>
              <a:chOff x="1957457" y="2132788"/>
              <a:chExt cx="1147530" cy="23753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46FAD79-EF03-0C40-FD80-4242B494EE69}"/>
                  </a:ext>
                </a:extLst>
              </p:cNvPr>
              <p:cNvGrpSpPr/>
              <p:nvPr/>
            </p:nvGrpSpPr>
            <p:grpSpPr>
              <a:xfrm>
                <a:off x="1957457" y="2169276"/>
                <a:ext cx="92009" cy="200080"/>
                <a:chOff x="1752599" y="1494350"/>
                <a:chExt cx="92009" cy="200080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00DF0B24-8681-627D-7611-B87CFD4C63E7}"/>
                    </a:ext>
                  </a:extLst>
                </p:cNvPr>
                <p:cNvSpPr/>
                <p:nvPr/>
              </p:nvSpPr>
              <p:spPr>
                <a:xfrm>
                  <a:off x="1752599" y="1494350"/>
                  <a:ext cx="92009" cy="167342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8CA3CCD-17EE-EA4C-762B-175D89B9FD5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D742AF7-6736-7EB5-D0E3-85E4EA147766}"/>
                  </a:ext>
                </a:extLst>
              </p:cNvPr>
              <p:cNvGrpSpPr/>
              <p:nvPr/>
            </p:nvGrpSpPr>
            <p:grpSpPr>
              <a:xfrm>
                <a:off x="2109858" y="2169279"/>
                <a:ext cx="92009" cy="201048"/>
                <a:chOff x="1752599" y="1493382"/>
                <a:chExt cx="92009" cy="201048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DF81EFD-2593-0F96-7B39-175C390D8C88}"/>
                    </a:ext>
                  </a:extLst>
                </p:cNvPr>
                <p:cNvSpPr/>
                <p:nvPr/>
              </p:nvSpPr>
              <p:spPr>
                <a:xfrm>
                  <a:off x="1752599" y="1493382"/>
                  <a:ext cx="92009" cy="16831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20FCB2A-A69E-AA7B-5AF3-4E867ACE197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E7B1305-2793-7D76-B9AA-9D55FF618F17}"/>
                  </a:ext>
                </a:extLst>
              </p:cNvPr>
              <p:cNvGrpSpPr/>
              <p:nvPr/>
            </p:nvGrpSpPr>
            <p:grpSpPr>
              <a:xfrm>
                <a:off x="2260231" y="2132788"/>
                <a:ext cx="92009" cy="233872"/>
                <a:chOff x="1752599" y="1460558"/>
                <a:chExt cx="92009" cy="233872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0C50231-DC92-A093-BB16-4E4F0FBD55CF}"/>
                    </a:ext>
                  </a:extLst>
                </p:cNvPr>
                <p:cNvSpPr/>
                <p:nvPr/>
              </p:nvSpPr>
              <p:spPr>
                <a:xfrm>
                  <a:off x="1752599" y="1460558"/>
                  <a:ext cx="92009" cy="20113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FC0E9A2-12AA-F4A7-3603-AAD6D5655BB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85EE5C8-20F8-4F8B-4F60-B4B2A3A94F22}"/>
                  </a:ext>
                </a:extLst>
              </p:cNvPr>
              <p:cNvGrpSpPr/>
              <p:nvPr/>
            </p:nvGrpSpPr>
            <p:grpSpPr>
              <a:xfrm>
                <a:off x="2412632" y="2156299"/>
                <a:ext cx="92009" cy="211332"/>
                <a:chOff x="1752599" y="1483098"/>
                <a:chExt cx="92009" cy="211332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2D7EB83-7482-D465-1C7C-324A2BF7677F}"/>
                    </a:ext>
                  </a:extLst>
                </p:cNvPr>
                <p:cNvSpPr/>
                <p:nvPr/>
              </p:nvSpPr>
              <p:spPr>
                <a:xfrm>
                  <a:off x="1752599" y="1483098"/>
                  <a:ext cx="92009" cy="17859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9036E4F-F6DC-849A-D8A9-388B4454F3C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F340C47-0522-CC3E-D7C1-8BD220C176EA}"/>
                  </a:ext>
                </a:extLst>
              </p:cNvPr>
              <p:cNvGrpSpPr/>
              <p:nvPr/>
            </p:nvGrpSpPr>
            <p:grpSpPr>
              <a:xfrm>
                <a:off x="2557803" y="2169273"/>
                <a:ext cx="92009" cy="199112"/>
                <a:chOff x="1752599" y="1495318"/>
                <a:chExt cx="92009" cy="199112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92F4B98-4E10-198C-F600-722D29AC2608}"/>
                    </a:ext>
                  </a:extLst>
                </p:cNvPr>
                <p:cNvSpPr/>
                <p:nvPr/>
              </p:nvSpPr>
              <p:spPr>
                <a:xfrm>
                  <a:off x="1752599" y="1495318"/>
                  <a:ext cx="92009" cy="16637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5E4CEE1-FD52-2B6F-CF11-522A08C5857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78CD9AF-23E3-B6E5-6C24-C202D5321BB2}"/>
                  </a:ext>
                </a:extLst>
              </p:cNvPr>
              <p:cNvGrpSpPr/>
              <p:nvPr/>
            </p:nvGrpSpPr>
            <p:grpSpPr>
              <a:xfrm>
                <a:off x="2710204" y="2169274"/>
                <a:ext cx="92009" cy="200082"/>
                <a:chOff x="1752599" y="1494348"/>
                <a:chExt cx="92009" cy="200082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8A2B4F5-429D-8718-201A-FD11486A7024}"/>
                    </a:ext>
                  </a:extLst>
                </p:cNvPr>
                <p:cNvSpPr/>
                <p:nvPr/>
              </p:nvSpPr>
              <p:spPr>
                <a:xfrm>
                  <a:off x="1752599" y="1494348"/>
                  <a:ext cx="92009" cy="16734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C3DBDD7-ED15-7E86-D413-113788189B3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8A2459E-1F58-1E9E-989F-93D0FC7CCA9A}"/>
                  </a:ext>
                </a:extLst>
              </p:cNvPr>
              <p:cNvGrpSpPr/>
              <p:nvPr/>
            </p:nvGrpSpPr>
            <p:grpSpPr>
              <a:xfrm>
                <a:off x="2860577" y="2156299"/>
                <a:ext cx="92009" cy="209390"/>
                <a:chOff x="1752599" y="1485040"/>
                <a:chExt cx="92009" cy="209390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4EF325D-3F90-EFDC-CE18-0AF9C536A2E4}"/>
                    </a:ext>
                  </a:extLst>
                </p:cNvPr>
                <p:cNvSpPr/>
                <p:nvPr/>
              </p:nvSpPr>
              <p:spPr>
                <a:xfrm>
                  <a:off x="1752599" y="1485040"/>
                  <a:ext cx="92009" cy="176652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ECB82FEB-9AC6-BA91-B5C7-2534AB80F4F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00D9254-9114-1B70-D38A-9C45D38D8D90}"/>
                  </a:ext>
                </a:extLst>
              </p:cNvPr>
              <p:cNvGrpSpPr/>
              <p:nvPr/>
            </p:nvGrpSpPr>
            <p:grpSpPr>
              <a:xfrm>
                <a:off x="3012978" y="2169275"/>
                <a:ext cx="92009" cy="197385"/>
                <a:chOff x="1752599" y="1497045"/>
                <a:chExt cx="92009" cy="197385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15BFB7D1-0410-30B6-FA49-28918E473636}"/>
                    </a:ext>
                  </a:extLst>
                </p:cNvPr>
                <p:cNvSpPr/>
                <p:nvPr/>
              </p:nvSpPr>
              <p:spPr>
                <a:xfrm>
                  <a:off x="1752599" y="1497045"/>
                  <a:ext cx="92009" cy="1646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9A0902-AA8D-74FD-74A4-E204CB10D66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13270-5D79-7A0C-326C-B02D83D71CD1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6525334" y="2559408"/>
              <a:ext cx="570927" cy="64008"/>
              <a:chOff x="1957457" y="2241511"/>
              <a:chExt cx="1148989" cy="12881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803092C-6812-BD6C-C021-91E498C075C1}"/>
                  </a:ext>
                </a:extLst>
              </p:cNvPr>
              <p:cNvGrpSpPr/>
              <p:nvPr/>
            </p:nvGrpSpPr>
            <p:grpSpPr>
              <a:xfrm>
                <a:off x="1957457" y="2245178"/>
                <a:ext cx="93468" cy="124178"/>
                <a:chOff x="1752599" y="1570252"/>
                <a:chExt cx="93468" cy="124178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2BC4FE1-C291-3826-EC01-A45DA6C600C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EC4DBE6-3201-1B9F-344F-DB34E84EF58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7491032-2226-6CC8-A1D4-D5E7CD337EF4}"/>
                  </a:ext>
                </a:extLst>
              </p:cNvPr>
              <p:cNvGrpSpPr/>
              <p:nvPr/>
            </p:nvGrpSpPr>
            <p:grpSpPr>
              <a:xfrm>
                <a:off x="2109858" y="2246149"/>
                <a:ext cx="93468" cy="124178"/>
                <a:chOff x="1752599" y="1570252"/>
                <a:chExt cx="93468" cy="124178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046EF545-4A68-9884-AEF9-2D98BE0DF32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A23109C-1C40-A6F4-358D-A5BB68CC457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8BACAE1-9922-D5A6-CBBB-F7C61F64DA18}"/>
                  </a:ext>
                </a:extLst>
              </p:cNvPr>
              <p:cNvGrpSpPr/>
              <p:nvPr/>
            </p:nvGrpSpPr>
            <p:grpSpPr>
              <a:xfrm>
                <a:off x="2260231" y="2242482"/>
                <a:ext cx="93468" cy="124178"/>
                <a:chOff x="1752599" y="1570252"/>
                <a:chExt cx="93468" cy="124178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165ACDD-E5F1-FA79-D95F-78A7D45A3E3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7DF5602-88C2-65D9-0542-CBDA82DAA2C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B8F49D3-9278-13CD-33C2-4248AFC6D9BF}"/>
                  </a:ext>
                </a:extLst>
              </p:cNvPr>
              <p:cNvGrpSpPr/>
              <p:nvPr/>
            </p:nvGrpSpPr>
            <p:grpSpPr>
              <a:xfrm>
                <a:off x="2412632" y="2243453"/>
                <a:ext cx="93468" cy="124178"/>
                <a:chOff x="1752599" y="1570252"/>
                <a:chExt cx="93468" cy="124178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01270B8-BE21-D1C3-86CE-E743E136B1E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38251B4-5C51-A068-09B7-E791ABCAEA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EADE9CB-B8EB-AE0F-B4C2-41A17860DBBA}"/>
                  </a:ext>
                </a:extLst>
              </p:cNvPr>
              <p:cNvGrpSpPr/>
              <p:nvPr/>
            </p:nvGrpSpPr>
            <p:grpSpPr>
              <a:xfrm>
                <a:off x="2557803" y="2244207"/>
                <a:ext cx="93468" cy="124178"/>
                <a:chOff x="1752599" y="1570252"/>
                <a:chExt cx="93468" cy="124178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764ADCE-4D61-5EB2-9141-5A13F4464E3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05DAB8F-E1A8-C033-10C9-D601FEC0798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F8A53EB-EC18-84D9-10DC-B8C1AAB90941}"/>
                  </a:ext>
                </a:extLst>
              </p:cNvPr>
              <p:cNvGrpSpPr/>
              <p:nvPr/>
            </p:nvGrpSpPr>
            <p:grpSpPr>
              <a:xfrm>
                <a:off x="2710204" y="2245178"/>
                <a:ext cx="93468" cy="124178"/>
                <a:chOff x="1752599" y="1570252"/>
                <a:chExt cx="93468" cy="124178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EA31B4F7-3A4F-27B4-53F5-61E66E990B1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CA9371F-6A5A-60E6-18C1-6209738FF5C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B3132BA-0CF0-A677-2DAD-A30B71BCCAAF}"/>
                  </a:ext>
                </a:extLst>
              </p:cNvPr>
              <p:cNvGrpSpPr/>
              <p:nvPr/>
            </p:nvGrpSpPr>
            <p:grpSpPr>
              <a:xfrm>
                <a:off x="2860577" y="2241511"/>
                <a:ext cx="93468" cy="124178"/>
                <a:chOff x="1752599" y="1570252"/>
                <a:chExt cx="93468" cy="124178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3A810B6-EBBC-8AC5-9063-7A735915CD7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6A861EC-6C0F-30B0-09FE-6486080581B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F9E611-F358-9F29-7D91-FF74C2261F45}"/>
                  </a:ext>
                </a:extLst>
              </p:cNvPr>
              <p:cNvGrpSpPr/>
              <p:nvPr/>
            </p:nvGrpSpPr>
            <p:grpSpPr>
              <a:xfrm>
                <a:off x="3012978" y="2242482"/>
                <a:ext cx="93468" cy="124178"/>
                <a:chOff x="1752599" y="1570252"/>
                <a:chExt cx="93468" cy="124178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7A695FB-8E87-5D22-21E5-4D7B30A8B4E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026124-6294-E5B6-5103-0699E5F001A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17D870CD-C0E1-D929-FD1F-A5EEB232FEE2}"/>
              </a:ext>
            </a:extLst>
          </p:cNvPr>
          <p:cNvSpPr/>
          <p:nvPr/>
        </p:nvSpPr>
        <p:spPr>
          <a:xfrm>
            <a:off x="1014122" y="2777225"/>
            <a:ext cx="3251146" cy="642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6B2323F1-A394-84BF-EEBE-8319F2155046}"/>
              </a:ext>
            </a:extLst>
          </p:cNvPr>
          <p:cNvSpPr/>
          <p:nvPr/>
        </p:nvSpPr>
        <p:spPr>
          <a:xfrm>
            <a:off x="1166521" y="2557941"/>
            <a:ext cx="3014417" cy="2653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41C1E01-73FD-E5EF-E58E-67871718891A}"/>
              </a:ext>
            </a:extLst>
          </p:cNvPr>
          <p:cNvGrpSpPr/>
          <p:nvPr/>
        </p:nvGrpSpPr>
        <p:grpSpPr>
          <a:xfrm>
            <a:off x="969997" y="3825240"/>
            <a:ext cx="3387863" cy="374904"/>
            <a:chOff x="2923032" y="2950464"/>
            <a:chExt cx="3387863" cy="374904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10E93908-2F3B-CC8E-DF42-247997663F40}"/>
                </a:ext>
              </a:extLst>
            </p:cNvPr>
            <p:cNvGrpSpPr/>
            <p:nvPr/>
          </p:nvGrpSpPr>
          <p:grpSpPr>
            <a:xfrm>
              <a:off x="4738127" y="2950464"/>
              <a:ext cx="1572768" cy="374904"/>
              <a:chOff x="2770632" y="2798064"/>
              <a:chExt cx="1572768" cy="374904"/>
            </a:xfrm>
          </p:grpSpPr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85066049-E909-ED51-1AAC-E7ADE894CEC7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AA6B5079-FD7C-92BA-D027-F8A4109C64FF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A0AEA6CC-78EB-0871-225B-525E198EDAEA}"/>
                  </a:ext>
                </a:extLst>
              </p:cNvPr>
              <p:cNvSpPr/>
              <p:nvPr/>
            </p:nvSpPr>
            <p:spPr>
              <a:xfrm flipV="1">
                <a:off x="3977640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24FDCB9D-6FA0-8632-1E32-E71138111E62}"/>
                  </a:ext>
                </a:extLst>
              </p:cNvPr>
              <p:cNvSpPr/>
              <p:nvPr/>
            </p:nvSpPr>
            <p:spPr>
              <a:xfrm>
                <a:off x="3419747" y="2901076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5DC08375-9155-7ADD-7E04-542460EF1EB3}"/>
                  </a:ext>
                </a:extLst>
              </p:cNvPr>
              <p:cNvSpPr/>
              <p:nvPr/>
            </p:nvSpPr>
            <p:spPr>
              <a:xfrm>
                <a:off x="2770632" y="2798064"/>
                <a:ext cx="1572768" cy="73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FD6DA6FF-7971-BCC9-9E43-4CA093A52AB9}"/>
                </a:ext>
              </a:extLst>
            </p:cNvPr>
            <p:cNvGrpSpPr/>
            <p:nvPr/>
          </p:nvGrpSpPr>
          <p:grpSpPr>
            <a:xfrm>
              <a:off x="2923032" y="2950464"/>
              <a:ext cx="1572768" cy="374904"/>
              <a:chOff x="2770632" y="2798064"/>
              <a:chExt cx="1572768" cy="374904"/>
            </a:xfrm>
          </p:grpSpPr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57FE0D6C-9560-679C-6B37-D10EF02A59D0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39DFA07C-453B-BB72-4C38-219436220959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FF3EE56D-19CA-9727-D0EE-523431C11EDE}"/>
                  </a:ext>
                </a:extLst>
              </p:cNvPr>
              <p:cNvSpPr/>
              <p:nvPr/>
            </p:nvSpPr>
            <p:spPr>
              <a:xfrm flipV="1">
                <a:off x="3977640" y="2807208"/>
                <a:ext cx="365760" cy="36576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AC12F823-68D2-A8D1-C030-082FDB09D5E0}"/>
                  </a:ext>
                </a:extLst>
              </p:cNvPr>
              <p:cNvSpPr/>
              <p:nvPr/>
            </p:nvSpPr>
            <p:spPr>
              <a:xfrm>
                <a:off x="3419747" y="2901076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E55D67A5-292C-AD0F-5A77-A7F41D8EFA36}"/>
                  </a:ext>
                </a:extLst>
              </p:cNvPr>
              <p:cNvSpPr/>
              <p:nvPr/>
            </p:nvSpPr>
            <p:spPr>
              <a:xfrm>
                <a:off x="2770632" y="2798064"/>
                <a:ext cx="1572768" cy="73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805F7D2-4C78-D1C3-1590-6AF8D4CD5802}"/>
              </a:ext>
            </a:extLst>
          </p:cNvPr>
          <p:cNvGrpSpPr/>
          <p:nvPr/>
        </p:nvGrpSpPr>
        <p:grpSpPr>
          <a:xfrm>
            <a:off x="1821712" y="3132565"/>
            <a:ext cx="786384" cy="218046"/>
            <a:chOff x="3374136" y="2807208"/>
            <a:chExt cx="786384" cy="218046"/>
          </a:xfrm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3BD27BE-DC68-E85F-C560-ED74E3B58385}"/>
                </a:ext>
              </a:extLst>
            </p:cNvPr>
            <p:cNvSpPr/>
            <p:nvPr/>
          </p:nvSpPr>
          <p:spPr>
            <a:xfrm flipV="1">
              <a:off x="3374136" y="280720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DBF85F2-F94B-4FC5-6A48-3EEC88C98CD5}"/>
                </a:ext>
              </a:extLst>
            </p:cNvPr>
            <p:cNvSpPr/>
            <p:nvPr/>
          </p:nvSpPr>
          <p:spPr>
            <a:xfrm flipV="1">
              <a:off x="3675888" y="280720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"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87AA2C7-83DD-E1D7-4510-E4A6F86883D5}"/>
                </a:ext>
              </a:extLst>
            </p:cNvPr>
            <p:cNvSpPr/>
            <p:nvPr/>
          </p:nvSpPr>
          <p:spPr>
            <a:xfrm flipV="1">
              <a:off x="3977640" y="280720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" rtlCol="0" anchor="ctr"/>
            <a:lstStyle/>
            <a:p>
              <a:pPr algn="ctr"/>
              <a:endParaRPr lang="en-US"/>
            </a:p>
          </p:txBody>
        </p: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21F58FEE-F643-FD42-AC8F-4F415A70E31B}"/>
                </a:ext>
              </a:extLst>
            </p:cNvPr>
            <p:cNvGrpSpPr/>
            <p:nvPr/>
          </p:nvGrpSpPr>
          <p:grpSpPr>
            <a:xfrm>
              <a:off x="3419746" y="2901076"/>
              <a:ext cx="93468" cy="124178"/>
              <a:chOff x="1752599" y="1570252"/>
              <a:chExt cx="93468" cy="124178"/>
            </a:xfrm>
          </p:grpSpPr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7F4A8101-ABA2-C1A6-CE27-3741501F15A5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C2AB3206-4B86-732C-90F7-B605C2D93BD2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57825D4F-1055-B5A7-0221-49F6ADC2CF1A}"/>
                </a:ext>
              </a:extLst>
            </p:cNvPr>
            <p:cNvGrpSpPr/>
            <p:nvPr/>
          </p:nvGrpSpPr>
          <p:grpSpPr>
            <a:xfrm>
              <a:off x="3722520" y="2898380"/>
              <a:ext cx="93468" cy="124178"/>
              <a:chOff x="1752599" y="1570252"/>
              <a:chExt cx="93468" cy="124178"/>
            </a:xfrm>
          </p:grpSpPr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B3396AA2-489F-E326-A4FD-FD73DD26724A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54792EBB-631C-895A-569E-B7166A96958C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EF505D91-E4F3-F038-662B-F8726EA02E84}"/>
                </a:ext>
              </a:extLst>
            </p:cNvPr>
            <p:cNvGrpSpPr/>
            <p:nvPr/>
          </p:nvGrpSpPr>
          <p:grpSpPr>
            <a:xfrm>
              <a:off x="4020846" y="2899728"/>
              <a:ext cx="93468" cy="124178"/>
              <a:chOff x="1752599" y="1570252"/>
              <a:chExt cx="93468" cy="124178"/>
            </a:xfrm>
          </p:grpSpPr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F3F29EC4-8EB2-F983-6583-11A9A83AD72A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3FCAB88B-1C51-F90D-E6B8-079C0078814C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3D4CBB-F13D-451D-BBDE-8DC5AD95AAC5}"/>
              </a:ext>
            </a:extLst>
          </p:cNvPr>
          <p:cNvGrpSpPr/>
          <p:nvPr/>
        </p:nvGrpSpPr>
        <p:grpSpPr>
          <a:xfrm>
            <a:off x="3183253" y="3122214"/>
            <a:ext cx="415443" cy="227462"/>
            <a:chOff x="3141573" y="2803158"/>
            <a:chExt cx="415443" cy="227462"/>
          </a:xfrm>
        </p:grpSpPr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4C97349E-A25C-7E60-F047-5446F8FDF8A5}"/>
                </a:ext>
              </a:extLst>
            </p:cNvPr>
            <p:cNvSpPr/>
            <p:nvPr/>
          </p:nvSpPr>
          <p:spPr>
            <a:xfrm flipV="1">
              <a:off x="3141573" y="280315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3490CC4-3D0D-EDE3-A046-3C3449316F44}"/>
                </a:ext>
              </a:extLst>
            </p:cNvPr>
            <p:cNvSpPr/>
            <p:nvPr/>
          </p:nvSpPr>
          <p:spPr>
            <a:xfrm flipV="1">
              <a:off x="3374136" y="280720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F5609FE0-E9AB-A406-7400-44CEDDAD7E15}"/>
                </a:ext>
              </a:extLst>
            </p:cNvPr>
            <p:cNvSpPr/>
            <p:nvPr/>
          </p:nvSpPr>
          <p:spPr>
            <a:xfrm>
              <a:off x="3195349" y="2957468"/>
              <a:ext cx="91440" cy="7315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1CAD7979-80B1-2604-B795-01CEDFEEA307}"/>
                </a:ext>
              </a:extLst>
            </p:cNvPr>
            <p:cNvGrpSpPr/>
            <p:nvPr/>
          </p:nvGrpSpPr>
          <p:grpSpPr>
            <a:xfrm>
              <a:off x="3419746" y="2901076"/>
              <a:ext cx="93468" cy="124178"/>
              <a:chOff x="1752599" y="1570252"/>
              <a:chExt cx="93468" cy="124178"/>
            </a:xfrm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5217D95-AD9C-9806-E8D9-AFCEB4526FD2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BEAB93AD-044A-5C65-4639-477131FB1A7D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A17F0E9-D6D2-ABD1-7B5C-AF4B08DC384A}"/>
              </a:ext>
            </a:extLst>
          </p:cNvPr>
          <p:cNvGrpSpPr/>
          <p:nvPr/>
        </p:nvGrpSpPr>
        <p:grpSpPr>
          <a:xfrm>
            <a:off x="1401277" y="1630917"/>
            <a:ext cx="2501403" cy="1082264"/>
            <a:chOff x="7700889" y="4191930"/>
            <a:chExt cx="2501403" cy="1082264"/>
          </a:xfrm>
        </p:grpSpPr>
        <p:sp>
          <p:nvSpPr>
            <p:cNvPr id="249" name="Rounded Rectangle 248">
              <a:extLst>
                <a:ext uri="{FF2B5EF4-FFF2-40B4-BE49-F238E27FC236}">
                  <a16:creationId xmlns:a16="http://schemas.microsoft.com/office/drawing/2014/main" id="{523F29D9-3C7C-F3C3-4264-C4A25ED89784}"/>
                </a:ext>
              </a:extLst>
            </p:cNvPr>
            <p:cNvSpPr/>
            <p:nvPr/>
          </p:nvSpPr>
          <p:spPr>
            <a:xfrm>
              <a:off x="7700889" y="4191930"/>
              <a:ext cx="991447" cy="95722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(FE-3D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Chiplets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1A973B2C-024A-4FC6-F1F4-A8C84FBD4896}"/>
                </a:ext>
              </a:extLst>
            </p:cNvPr>
            <p:cNvSpPr/>
            <p:nvPr/>
          </p:nvSpPr>
          <p:spPr>
            <a:xfrm>
              <a:off x="9210846" y="4191930"/>
              <a:ext cx="991446" cy="95721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(FE-3D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Chiplets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47CC08D6-23F5-2A26-4EE6-FD827A2D89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13666" y="5154915"/>
              <a:ext cx="570202" cy="119279"/>
              <a:chOff x="1957457" y="2130277"/>
              <a:chExt cx="1147530" cy="24005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E7C48C30-746F-A639-915C-AE140807775C}"/>
                  </a:ext>
                </a:extLst>
              </p:cNvPr>
              <p:cNvGrpSpPr/>
              <p:nvPr/>
            </p:nvGrpSpPr>
            <p:grpSpPr>
              <a:xfrm>
                <a:off x="1957457" y="2153791"/>
                <a:ext cx="92009" cy="215565"/>
                <a:chOff x="1752599" y="1478865"/>
                <a:chExt cx="92009" cy="215565"/>
              </a:xfrm>
            </p:grpSpPr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0DF474EB-0E95-D8EA-245C-FEF01762E768}"/>
                    </a:ext>
                  </a:extLst>
                </p:cNvPr>
                <p:cNvSpPr/>
                <p:nvPr/>
              </p:nvSpPr>
              <p:spPr>
                <a:xfrm>
                  <a:off x="1752599" y="1478865"/>
                  <a:ext cx="92009" cy="182837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C8758FE1-728E-1FD8-1B82-CEACDACA962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F1EAF268-1065-0DD3-665B-18F8B560C25D}"/>
                  </a:ext>
                </a:extLst>
              </p:cNvPr>
              <p:cNvGrpSpPr/>
              <p:nvPr/>
            </p:nvGrpSpPr>
            <p:grpSpPr>
              <a:xfrm>
                <a:off x="2109858" y="2153788"/>
                <a:ext cx="92009" cy="216539"/>
                <a:chOff x="1752599" y="1477891"/>
                <a:chExt cx="92009" cy="216539"/>
              </a:xfrm>
            </p:grpSpPr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B1A122A2-3485-337D-3958-C0CC02FA07AB}"/>
                    </a:ext>
                  </a:extLst>
                </p:cNvPr>
                <p:cNvSpPr/>
                <p:nvPr/>
              </p:nvSpPr>
              <p:spPr>
                <a:xfrm>
                  <a:off x="1752599" y="1477891"/>
                  <a:ext cx="92009" cy="18380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632D533E-651A-ECC8-796C-A00BEF6C58D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18F8B2E7-8B29-4507-E596-3142556CECD8}"/>
                  </a:ext>
                </a:extLst>
              </p:cNvPr>
              <p:cNvGrpSpPr/>
              <p:nvPr/>
            </p:nvGrpSpPr>
            <p:grpSpPr>
              <a:xfrm>
                <a:off x="2260231" y="2166767"/>
                <a:ext cx="92009" cy="199893"/>
                <a:chOff x="1752599" y="1494537"/>
                <a:chExt cx="92009" cy="199893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0840CCF4-65AB-0395-474B-27A9FC9A1BF6}"/>
                    </a:ext>
                  </a:extLst>
                </p:cNvPr>
                <p:cNvSpPr/>
                <p:nvPr/>
              </p:nvSpPr>
              <p:spPr>
                <a:xfrm>
                  <a:off x="1752599" y="1494537"/>
                  <a:ext cx="92009" cy="16715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B819C5FA-78E7-F250-09DE-9244C0491A6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0" name="Group 329">
                <a:extLst>
                  <a:ext uri="{FF2B5EF4-FFF2-40B4-BE49-F238E27FC236}">
                    <a16:creationId xmlns:a16="http://schemas.microsoft.com/office/drawing/2014/main" id="{CB4C201E-8914-E639-C7D0-72F08F9879B3}"/>
                  </a:ext>
                </a:extLst>
              </p:cNvPr>
              <p:cNvGrpSpPr/>
              <p:nvPr/>
            </p:nvGrpSpPr>
            <p:grpSpPr>
              <a:xfrm>
                <a:off x="2412632" y="2166768"/>
                <a:ext cx="92009" cy="200863"/>
                <a:chOff x="1752599" y="1493567"/>
                <a:chExt cx="92009" cy="200863"/>
              </a:xfrm>
            </p:grpSpPr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86A7A25C-A25F-AC76-2746-ECE23C696827}"/>
                    </a:ext>
                  </a:extLst>
                </p:cNvPr>
                <p:cNvSpPr/>
                <p:nvPr/>
              </p:nvSpPr>
              <p:spPr>
                <a:xfrm>
                  <a:off x="1752599" y="1493567"/>
                  <a:ext cx="92009" cy="16812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76F02E6C-FF24-58A5-3471-988D4ED32BA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D76A35E1-32B9-707E-AB86-A5817802F55F}"/>
                  </a:ext>
                </a:extLst>
              </p:cNvPr>
              <p:cNvGrpSpPr/>
              <p:nvPr/>
            </p:nvGrpSpPr>
            <p:grpSpPr>
              <a:xfrm>
                <a:off x="2557803" y="2130277"/>
                <a:ext cx="92009" cy="238108"/>
                <a:chOff x="1752599" y="1456322"/>
                <a:chExt cx="92009" cy="238108"/>
              </a:xfrm>
            </p:grpSpPr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D682785C-CD15-14D1-671E-9DA3BC7BC268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5A539099-BE83-0645-D87B-9A0CDD8625D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C65EF652-7D76-04CF-923F-8B36E36353B8}"/>
                  </a:ext>
                </a:extLst>
              </p:cNvPr>
              <p:cNvGrpSpPr/>
              <p:nvPr/>
            </p:nvGrpSpPr>
            <p:grpSpPr>
              <a:xfrm>
                <a:off x="2710204" y="2130288"/>
                <a:ext cx="92009" cy="239068"/>
                <a:chOff x="1752599" y="1455362"/>
                <a:chExt cx="92009" cy="239068"/>
              </a:xfrm>
            </p:grpSpPr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2345359B-2C7E-5E48-1830-3E06169AD780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E37B98D8-68F1-712A-818B-1054F9CA098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164BA7D9-04F4-74E9-2230-662B5C5A18C4}"/>
                  </a:ext>
                </a:extLst>
              </p:cNvPr>
              <p:cNvGrpSpPr/>
              <p:nvPr/>
            </p:nvGrpSpPr>
            <p:grpSpPr>
              <a:xfrm>
                <a:off x="2860577" y="2153804"/>
                <a:ext cx="92009" cy="211885"/>
                <a:chOff x="1752599" y="1482545"/>
                <a:chExt cx="92009" cy="211885"/>
              </a:xfrm>
            </p:grpSpPr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96F90341-6D64-1598-CD37-3088E47E31B4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9B50B419-9C81-0595-6FE1-478F535CD10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F8040E68-15B0-9C14-134A-3513D8AC2044}"/>
                  </a:ext>
                </a:extLst>
              </p:cNvPr>
              <p:cNvGrpSpPr/>
              <p:nvPr/>
            </p:nvGrpSpPr>
            <p:grpSpPr>
              <a:xfrm>
                <a:off x="3012978" y="2166777"/>
                <a:ext cx="92009" cy="199883"/>
                <a:chOff x="1752599" y="1494547"/>
                <a:chExt cx="92009" cy="199883"/>
              </a:xfrm>
            </p:grpSpPr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EE548FEC-1A97-FB9C-20F9-DE8A1491F86A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84F3FCB8-7516-DE54-E264-847462776B9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B4E29410-5A44-CC6A-20EC-7B26BFBBC7F7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7913666" y="5149616"/>
              <a:ext cx="570927" cy="64008"/>
              <a:chOff x="1957457" y="2241511"/>
              <a:chExt cx="1148989" cy="128816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F0F7D4D4-2EE0-F17E-4B58-0A1DC70DF875}"/>
                  </a:ext>
                </a:extLst>
              </p:cNvPr>
              <p:cNvGrpSpPr/>
              <p:nvPr/>
            </p:nvGrpSpPr>
            <p:grpSpPr>
              <a:xfrm>
                <a:off x="1957457" y="2245178"/>
                <a:ext cx="93468" cy="124178"/>
                <a:chOff x="1752599" y="1570252"/>
                <a:chExt cx="93468" cy="12417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1C1AB469-4842-C2EF-EE6A-2C1B5C63984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F52B6409-34AA-BA0C-274A-5FDCBEC26F0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288D6D6E-E72C-0C3C-EFC9-BE76CC9382F3}"/>
                  </a:ext>
                </a:extLst>
              </p:cNvPr>
              <p:cNvGrpSpPr/>
              <p:nvPr/>
            </p:nvGrpSpPr>
            <p:grpSpPr>
              <a:xfrm>
                <a:off x="2109858" y="2246149"/>
                <a:ext cx="93468" cy="124178"/>
                <a:chOff x="1752599" y="1570252"/>
                <a:chExt cx="93468" cy="124178"/>
              </a:xfrm>
            </p:grpSpPr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D978FE14-F018-6E8D-EC75-E3586295275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AF7D4B5A-C8E9-98FE-FD37-D923FDF786D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0B9E496D-B6C4-C9F6-0095-270F7247A022}"/>
                  </a:ext>
                </a:extLst>
              </p:cNvPr>
              <p:cNvGrpSpPr/>
              <p:nvPr/>
            </p:nvGrpSpPr>
            <p:grpSpPr>
              <a:xfrm>
                <a:off x="2260231" y="2242482"/>
                <a:ext cx="93468" cy="124178"/>
                <a:chOff x="1752599" y="1570252"/>
                <a:chExt cx="93468" cy="124178"/>
              </a:xfrm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0AB26A98-0526-381C-1D9B-64EB7390710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2DF3352A-E0FC-58C1-32A9-4376EAD57D3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52A0C96A-6D0C-3933-8225-C521C91B7272}"/>
                  </a:ext>
                </a:extLst>
              </p:cNvPr>
              <p:cNvGrpSpPr/>
              <p:nvPr/>
            </p:nvGrpSpPr>
            <p:grpSpPr>
              <a:xfrm>
                <a:off x="2412632" y="2243453"/>
                <a:ext cx="93468" cy="124178"/>
                <a:chOff x="1752599" y="1570252"/>
                <a:chExt cx="93468" cy="124178"/>
              </a:xfrm>
            </p:grpSpPr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6A6ACD28-FF7E-6F29-748B-A4569F8D486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7CD1460A-74FA-437E-D218-BB5182ABCDE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9111C6E0-E4E1-FE4A-F9BD-F66A409BED06}"/>
                  </a:ext>
                </a:extLst>
              </p:cNvPr>
              <p:cNvGrpSpPr/>
              <p:nvPr/>
            </p:nvGrpSpPr>
            <p:grpSpPr>
              <a:xfrm>
                <a:off x="2557803" y="2244207"/>
                <a:ext cx="93468" cy="124178"/>
                <a:chOff x="1752599" y="1570252"/>
                <a:chExt cx="93468" cy="124178"/>
              </a:xfrm>
            </p:grpSpPr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7CE54AFC-DFB3-C661-C114-4B2E169D8B4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0EC05549-9B97-A45B-B062-32B248BC06D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F03D668D-1C65-8184-ADF5-32E3D62C9A88}"/>
                  </a:ext>
                </a:extLst>
              </p:cNvPr>
              <p:cNvGrpSpPr/>
              <p:nvPr/>
            </p:nvGrpSpPr>
            <p:grpSpPr>
              <a:xfrm>
                <a:off x="2710204" y="2245178"/>
                <a:ext cx="93468" cy="124178"/>
                <a:chOff x="1752599" y="1570252"/>
                <a:chExt cx="93468" cy="124178"/>
              </a:xfrm>
            </p:grpSpPr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98ED2577-D380-0E7D-713D-20CF61C2FBA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ACBFD2A0-2D1B-2ECC-0249-E6915BAED82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3707649D-E17D-7B36-ED7D-CDEEB90DB16E}"/>
                  </a:ext>
                </a:extLst>
              </p:cNvPr>
              <p:cNvGrpSpPr/>
              <p:nvPr/>
            </p:nvGrpSpPr>
            <p:grpSpPr>
              <a:xfrm>
                <a:off x="2860577" y="2241511"/>
                <a:ext cx="93468" cy="124178"/>
                <a:chOff x="1752599" y="1570252"/>
                <a:chExt cx="93468" cy="124178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54540B1-79E4-FDCC-3342-5AB7FEA94D80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28069F4F-973D-495F-E8B8-36014AE60BD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4E7E667C-8201-A54A-5DF4-20648EE01F9A}"/>
                  </a:ext>
                </a:extLst>
              </p:cNvPr>
              <p:cNvGrpSpPr/>
              <p:nvPr/>
            </p:nvGrpSpPr>
            <p:grpSpPr>
              <a:xfrm>
                <a:off x="3012978" y="2242482"/>
                <a:ext cx="93468" cy="124178"/>
                <a:chOff x="1752599" y="1570252"/>
                <a:chExt cx="93468" cy="124178"/>
              </a:xfrm>
            </p:grpSpPr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EF1BEDAE-14EA-41A8-CFBC-ED4DC890C4C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E20DF9F9-C717-1070-2441-77892447738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5543E31E-FB92-687F-6CAB-EF462EB58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05396" y="5154922"/>
              <a:ext cx="570202" cy="118032"/>
              <a:chOff x="1957457" y="2132788"/>
              <a:chExt cx="1147530" cy="237539"/>
            </a:xfrm>
          </p:grpSpPr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C9CF84AB-5EF8-0F88-242E-BF42CD6C2917}"/>
                  </a:ext>
                </a:extLst>
              </p:cNvPr>
              <p:cNvGrpSpPr/>
              <p:nvPr/>
            </p:nvGrpSpPr>
            <p:grpSpPr>
              <a:xfrm>
                <a:off x="1957457" y="2169276"/>
                <a:ext cx="92009" cy="200080"/>
                <a:chOff x="1752599" y="1494350"/>
                <a:chExt cx="92009" cy="200080"/>
              </a:xfrm>
            </p:grpSpPr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D377577D-35D9-4019-D908-D7580F5D34FB}"/>
                    </a:ext>
                  </a:extLst>
                </p:cNvPr>
                <p:cNvSpPr/>
                <p:nvPr/>
              </p:nvSpPr>
              <p:spPr>
                <a:xfrm>
                  <a:off x="1752599" y="1494350"/>
                  <a:ext cx="92009" cy="167342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D6951EE2-D897-00D8-8B8E-126CEC2A079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44F6EC28-554A-FDD1-B080-3A7E6FD9CEBE}"/>
                  </a:ext>
                </a:extLst>
              </p:cNvPr>
              <p:cNvGrpSpPr/>
              <p:nvPr/>
            </p:nvGrpSpPr>
            <p:grpSpPr>
              <a:xfrm>
                <a:off x="2109858" y="2169279"/>
                <a:ext cx="92009" cy="201048"/>
                <a:chOff x="1752599" y="1493382"/>
                <a:chExt cx="92009" cy="201048"/>
              </a:xfrm>
            </p:grpSpPr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FF76AD47-8BAF-755D-80B3-EBD494A37AF4}"/>
                    </a:ext>
                  </a:extLst>
                </p:cNvPr>
                <p:cNvSpPr/>
                <p:nvPr/>
              </p:nvSpPr>
              <p:spPr>
                <a:xfrm>
                  <a:off x="1752599" y="1493382"/>
                  <a:ext cx="92009" cy="16831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C8A2678E-609D-6AE4-1E64-14EFE5A62D1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568E6106-C03A-EF09-4CDF-3743D4444BB0}"/>
                  </a:ext>
                </a:extLst>
              </p:cNvPr>
              <p:cNvGrpSpPr/>
              <p:nvPr/>
            </p:nvGrpSpPr>
            <p:grpSpPr>
              <a:xfrm>
                <a:off x="2260231" y="2132788"/>
                <a:ext cx="92009" cy="233872"/>
                <a:chOff x="1752599" y="1460558"/>
                <a:chExt cx="92009" cy="233872"/>
              </a:xfrm>
            </p:grpSpPr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3F724F18-D33D-F813-EF8D-6B3B227371DC}"/>
                    </a:ext>
                  </a:extLst>
                </p:cNvPr>
                <p:cNvSpPr/>
                <p:nvPr/>
              </p:nvSpPr>
              <p:spPr>
                <a:xfrm>
                  <a:off x="1752599" y="1460558"/>
                  <a:ext cx="92009" cy="20113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FF490B8E-3D8A-D11A-D9E6-57AC6787AA3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B6ADD5FD-F358-689F-85AF-4B08EA291B41}"/>
                  </a:ext>
                </a:extLst>
              </p:cNvPr>
              <p:cNvGrpSpPr/>
              <p:nvPr/>
            </p:nvGrpSpPr>
            <p:grpSpPr>
              <a:xfrm>
                <a:off x="2412632" y="2156299"/>
                <a:ext cx="92009" cy="211332"/>
                <a:chOff x="1752599" y="1483098"/>
                <a:chExt cx="92009" cy="211332"/>
              </a:xfrm>
            </p:grpSpPr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CFFE2289-CD00-8742-7319-EE254491DAB3}"/>
                    </a:ext>
                  </a:extLst>
                </p:cNvPr>
                <p:cNvSpPr/>
                <p:nvPr/>
              </p:nvSpPr>
              <p:spPr>
                <a:xfrm>
                  <a:off x="1752599" y="1483098"/>
                  <a:ext cx="92009" cy="17859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CFE539E3-CAF5-EA46-4F3B-1834AF3A679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D7E38AA3-3604-34CC-D3EB-F35FAF54BEC8}"/>
                  </a:ext>
                </a:extLst>
              </p:cNvPr>
              <p:cNvGrpSpPr/>
              <p:nvPr/>
            </p:nvGrpSpPr>
            <p:grpSpPr>
              <a:xfrm>
                <a:off x="2557803" y="2169273"/>
                <a:ext cx="92009" cy="199112"/>
                <a:chOff x="1752599" y="1495318"/>
                <a:chExt cx="92009" cy="199112"/>
              </a:xfrm>
            </p:grpSpPr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319D228A-5CCE-34D1-D471-EFD49E5DA0C9}"/>
                    </a:ext>
                  </a:extLst>
                </p:cNvPr>
                <p:cNvSpPr/>
                <p:nvPr/>
              </p:nvSpPr>
              <p:spPr>
                <a:xfrm>
                  <a:off x="1752599" y="1495318"/>
                  <a:ext cx="92009" cy="16637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D65274E2-CBAE-D87E-E6CE-56064AC3B4D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2D154F70-8866-97BA-5DF1-502B8A937D93}"/>
                  </a:ext>
                </a:extLst>
              </p:cNvPr>
              <p:cNvGrpSpPr/>
              <p:nvPr/>
            </p:nvGrpSpPr>
            <p:grpSpPr>
              <a:xfrm>
                <a:off x="2710204" y="2169274"/>
                <a:ext cx="92009" cy="200082"/>
                <a:chOff x="1752599" y="1494348"/>
                <a:chExt cx="92009" cy="200082"/>
              </a:xfrm>
            </p:grpSpPr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75D87D7C-2A36-1A03-47DD-A675081E7BCC}"/>
                    </a:ext>
                  </a:extLst>
                </p:cNvPr>
                <p:cNvSpPr/>
                <p:nvPr/>
              </p:nvSpPr>
              <p:spPr>
                <a:xfrm>
                  <a:off x="1752599" y="1494348"/>
                  <a:ext cx="92009" cy="167344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C9433BA1-6014-0DA4-50E5-61594387C72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023C6FA-86C5-DE8E-CA19-19AB234B783D}"/>
                  </a:ext>
                </a:extLst>
              </p:cNvPr>
              <p:cNvGrpSpPr/>
              <p:nvPr/>
            </p:nvGrpSpPr>
            <p:grpSpPr>
              <a:xfrm>
                <a:off x="2860577" y="2156299"/>
                <a:ext cx="92009" cy="209390"/>
                <a:chOff x="1752599" y="1485040"/>
                <a:chExt cx="92009" cy="209390"/>
              </a:xfrm>
            </p:grpSpPr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B6F6045E-2A65-2E4D-0A94-F2E9FEF06B29}"/>
                    </a:ext>
                  </a:extLst>
                </p:cNvPr>
                <p:cNvSpPr/>
                <p:nvPr/>
              </p:nvSpPr>
              <p:spPr>
                <a:xfrm>
                  <a:off x="1752599" y="1485040"/>
                  <a:ext cx="92009" cy="176652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DACADFAA-7E18-87AF-9918-24D9D8B1DA7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6A592C67-1243-8784-CF9F-16A266777C35}"/>
                  </a:ext>
                </a:extLst>
              </p:cNvPr>
              <p:cNvGrpSpPr/>
              <p:nvPr/>
            </p:nvGrpSpPr>
            <p:grpSpPr>
              <a:xfrm>
                <a:off x="3012978" y="2169275"/>
                <a:ext cx="92009" cy="197385"/>
                <a:chOff x="1752599" y="1497045"/>
                <a:chExt cx="92009" cy="197385"/>
              </a:xfrm>
            </p:grpSpPr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7CEDC0AD-B092-9BCF-A976-59D0AD9A2139}"/>
                    </a:ext>
                  </a:extLst>
                </p:cNvPr>
                <p:cNvSpPr/>
                <p:nvPr/>
              </p:nvSpPr>
              <p:spPr>
                <a:xfrm>
                  <a:off x="1752599" y="1497045"/>
                  <a:ext cx="92009" cy="1646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6FC508F1-3EAF-964F-C765-1A19CBF831F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31496AF6-69A8-5939-A16A-C982C7EF1C6F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9405396" y="5149616"/>
              <a:ext cx="570927" cy="64008"/>
              <a:chOff x="1957457" y="2241511"/>
              <a:chExt cx="1148989" cy="128816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DCD421A-ED56-B03C-83F9-6B97E3C3E02F}"/>
                  </a:ext>
                </a:extLst>
              </p:cNvPr>
              <p:cNvGrpSpPr/>
              <p:nvPr/>
            </p:nvGrpSpPr>
            <p:grpSpPr>
              <a:xfrm>
                <a:off x="1957457" y="2245178"/>
                <a:ext cx="93468" cy="124178"/>
                <a:chOff x="1752599" y="1570252"/>
                <a:chExt cx="93468" cy="124178"/>
              </a:xfrm>
            </p:grpSpPr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6F9364E2-1417-F945-F757-11765142763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34DF6725-FC78-62D7-6868-05AC66B9011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E302F02F-5A13-E139-C93C-3FBE81E33A8E}"/>
                  </a:ext>
                </a:extLst>
              </p:cNvPr>
              <p:cNvGrpSpPr/>
              <p:nvPr/>
            </p:nvGrpSpPr>
            <p:grpSpPr>
              <a:xfrm>
                <a:off x="2109858" y="2246149"/>
                <a:ext cx="93468" cy="124178"/>
                <a:chOff x="1752599" y="1570252"/>
                <a:chExt cx="93468" cy="124178"/>
              </a:xfrm>
            </p:grpSpPr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EBE6D10E-EA47-A123-E2F3-DC3ECAF517D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6EEDE0BB-2C5D-B3A6-A543-489519C426B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C88D8790-6368-E74B-9CE6-906380752168}"/>
                  </a:ext>
                </a:extLst>
              </p:cNvPr>
              <p:cNvGrpSpPr/>
              <p:nvPr/>
            </p:nvGrpSpPr>
            <p:grpSpPr>
              <a:xfrm>
                <a:off x="2260231" y="2242482"/>
                <a:ext cx="93468" cy="124178"/>
                <a:chOff x="1752599" y="1570252"/>
                <a:chExt cx="93468" cy="124178"/>
              </a:xfrm>
            </p:grpSpPr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ABFDD1E7-A084-E58E-746C-8AA57756D08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3DEA8E85-A6DE-52D9-54C1-9AC0C5EA139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BC383C1A-BAD4-D808-F97A-842450BF1D98}"/>
                  </a:ext>
                </a:extLst>
              </p:cNvPr>
              <p:cNvGrpSpPr/>
              <p:nvPr/>
            </p:nvGrpSpPr>
            <p:grpSpPr>
              <a:xfrm>
                <a:off x="2412632" y="2243453"/>
                <a:ext cx="93468" cy="124178"/>
                <a:chOff x="1752599" y="1570252"/>
                <a:chExt cx="93468" cy="124178"/>
              </a:xfrm>
            </p:grpSpPr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4088BFCB-5E6F-AEE6-1F59-8099F707EBD6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67C883B9-6EBD-D586-C206-E85EF25A4DF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B172494-7B1D-B0D2-9E84-8DA9F07DC8B6}"/>
                  </a:ext>
                </a:extLst>
              </p:cNvPr>
              <p:cNvGrpSpPr/>
              <p:nvPr/>
            </p:nvGrpSpPr>
            <p:grpSpPr>
              <a:xfrm>
                <a:off x="2557803" y="2244207"/>
                <a:ext cx="93468" cy="124178"/>
                <a:chOff x="1752599" y="1570252"/>
                <a:chExt cx="93468" cy="124178"/>
              </a:xfrm>
            </p:grpSpPr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78A3A1F6-2639-0DFC-078F-B21167339A0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7B330B4B-203C-2AB8-C9F9-30570A63CA0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59E2D03C-AC06-3740-668F-992301F01EFE}"/>
                  </a:ext>
                </a:extLst>
              </p:cNvPr>
              <p:cNvGrpSpPr/>
              <p:nvPr/>
            </p:nvGrpSpPr>
            <p:grpSpPr>
              <a:xfrm>
                <a:off x="2710204" y="2245178"/>
                <a:ext cx="93468" cy="124178"/>
                <a:chOff x="1752599" y="1570252"/>
                <a:chExt cx="93468" cy="124178"/>
              </a:xfrm>
            </p:grpSpPr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73FADF7E-8A79-CA8E-DFF5-5015C4F7405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0BBB7153-CAF3-6AEC-7B25-076142C945A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3728BDDD-E82C-8510-8C61-26C9D98EDE51}"/>
                  </a:ext>
                </a:extLst>
              </p:cNvPr>
              <p:cNvGrpSpPr/>
              <p:nvPr/>
            </p:nvGrpSpPr>
            <p:grpSpPr>
              <a:xfrm>
                <a:off x="2860577" y="2241511"/>
                <a:ext cx="93468" cy="124178"/>
                <a:chOff x="1752599" y="1570252"/>
                <a:chExt cx="93468" cy="124178"/>
              </a:xfrm>
            </p:grpSpPr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3EF5A75C-182E-011E-60EF-D12AA9A96BD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34B3B349-F1E2-2579-189C-55142930B1A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A2655974-E45A-AD5E-7920-7256B35B7DBA}"/>
                  </a:ext>
                </a:extLst>
              </p:cNvPr>
              <p:cNvGrpSpPr/>
              <p:nvPr/>
            </p:nvGrpSpPr>
            <p:grpSpPr>
              <a:xfrm>
                <a:off x="3012978" y="2242482"/>
                <a:ext cx="93468" cy="124178"/>
                <a:chOff x="1752599" y="1570252"/>
                <a:chExt cx="93468" cy="124178"/>
              </a:xfrm>
            </p:grpSpPr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8F82E03E-5A1D-2971-B53C-10F3A5CEA2A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5FD414CA-557E-EBFF-C883-72B5870771F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19A5698-0335-14F0-37FF-881A8AA47FCC}"/>
              </a:ext>
            </a:extLst>
          </p:cNvPr>
          <p:cNvCxnSpPr>
            <a:cxnSpLocks/>
          </p:cNvCxnSpPr>
          <p:nvPr/>
        </p:nvCxnSpPr>
        <p:spPr>
          <a:xfrm>
            <a:off x="1261069" y="2737578"/>
            <a:ext cx="1058889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2740501-5D87-81CF-A44E-84FAB5D4571A}"/>
              </a:ext>
            </a:extLst>
          </p:cNvPr>
          <p:cNvCxnSpPr>
            <a:cxnSpLocks/>
          </p:cNvCxnSpPr>
          <p:nvPr/>
        </p:nvCxnSpPr>
        <p:spPr>
          <a:xfrm>
            <a:off x="2980513" y="2736968"/>
            <a:ext cx="1072989" cy="61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084D63E-EA0A-5C30-21DB-BFAD62FB987A}"/>
              </a:ext>
            </a:extLst>
          </p:cNvPr>
          <p:cNvCxnSpPr>
            <a:cxnSpLocks/>
          </p:cNvCxnSpPr>
          <p:nvPr/>
        </p:nvCxnSpPr>
        <p:spPr>
          <a:xfrm flipV="1">
            <a:off x="1261069" y="2777139"/>
            <a:ext cx="1290159" cy="88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76CD0D6-C96B-4075-B335-069EE136C107}"/>
              </a:ext>
            </a:extLst>
          </p:cNvPr>
          <p:cNvCxnSpPr>
            <a:cxnSpLocks/>
          </p:cNvCxnSpPr>
          <p:nvPr/>
        </p:nvCxnSpPr>
        <p:spPr>
          <a:xfrm>
            <a:off x="2612562" y="2782103"/>
            <a:ext cx="1486770" cy="390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7CF5D6-B31E-02BA-3DE6-602D338859BB}"/>
              </a:ext>
            </a:extLst>
          </p:cNvPr>
          <p:cNvCxnSpPr>
            <a:cxnSpLocks/>
          </p:cNvCxnSpPr>
          <p:nvPr/>
        </p:nvCxnSpPr>
        <p:spPr>
          <a:xfrm flipV="1">
            <a:off x="1641890" y="2708176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A008F0DA-85B3-AC67-194F-703AFE2CF5D9}"/>
              </a:ext>
            </a:extLst>
          </p:cNvPr>
          <p:cNvCxnSpPr>
            <a:cxnSpLocks/>
          </p:cNvCxnSpPr>
          <p:nvPr/>
        </p:nvCxnSpPr>
        <p:spPr>
          <a:xfrm flipV="1">
            <a:off x="1714640" y="2704462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527CA9E-36EB-F0F0-E06B-341939828D72}"/>
              </a:ext>
            </a:extLst>
          </p:cNvPr>
          <p:cNvCxnSpPr>
            <a:cxnSpLocks/>
          </p:cNvCxnSpPr>
          <p:nvPr/>
        </p:nvCxnSpPr>
        <p:spPr>
          <a:xfrm flipV="1">
            <a:off x="1787918" y="2710834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EE1C0D9B-5F70-EC74-2FB4-78E5BDFD48BC}"/>
              </a:ext>
            </a:extLst>
          </p:cNvPr>
          <p:cNvCxnSpPr>
            <a:cxnSpLocks/>
          </p:cNvCxnSpPr>
          <p:nvPr/>
        </p:nvCxnSpPr>
        <p:spPr>
          <a:xfrm flipV="1">
            <a:off x="1860668" y="2707120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56F1D4E-0A7F-2BF0-B320-5B32FC023936}"/>
              </a:ext>
            </a:extLst>
          </p:cNvPr>
          <p:cNvCxnSpPr>
            <a:cxnSpLocks/>
          </p:cNvCxnSpPr>
          <p:nvPr/>
        </p:nvCxnSpPr>
        <p:spPr>
          <a:xfrm flipV="1">
            <a:off x="1940846" y="2707648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77F6920-51BD-50AF-646D-8D2DE64C5FF3}"/>
              </a:ext>
            </a:extLst>
          </p:cNvPr>
          <p:cNvCxnSpPr>
            <a:cxnSpLocks/>
          </p:cNvCxnSpPr>
          <p:nvPr/>
        </p:nvCxnSpPr>
        <p:spPr>
          <a:xfrm flipV="1">
            <a:off x="2013596" y="2703934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A2A2471-0C3D-4C8A-974C-9A1E21C31C9E}"/>
              </a:ext>
            </a:extLst>
          </p:cNvPr>
          <p:cNvCxnSpPr>
            <a:cxnSpLocks/>
          </p:cNvCxnSpPr>
          <p:nvPr/>
        </p:nvCxnSpPr>
        <p:spPr>
          <a:xfrm flipV="1">
            <a:off x="2086874" y="2710306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1F2DAB8-4A8B-CA0A-AF4F-98D0D71940C6}"/>
              </a:ext>
            </a:extLst>
          </p:cNvPr>
          <p:cNvCxnSpPr>
            <a:cxnSpLocks/>
          </p:cNvCxnSpPr>
          <p:nvPr/>
        </p:nvCxnSpPr>
        <p:spPr>
          <a:xfrm flipV="1">
            <a:off x="2159624" y="2706592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C8EE9B4-8FAF-9395-7E9D-581309E39F96}"/>
              </a:ext>
            </a:extLst>
          </p:cNvPr>
          <p:cNvCxnSpPr>
            <a:cxnSpLocks/>
          </p:cNvCxnSpPr>
          <p:nvPr/>
        </p:nvCxnSpPr>
        <p:spPr>
          <a:xfrm flipV="1">
            <a:off x="3134230" y="2711362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1DE8FC8-D34E-4889-30F1-823D66B37D9C}"/>
              </a:ext>
            </a:extLst>
          </p:cNvPr>
          <p:cNvCxnSpPr>
            <a:cxnSpLocks/>
          </p:cNvCxnSpPr>
          <p:nvPr/>
        </p:nvCxnSpPr>
        <p:spPr>
          <a:xfrm flipV="1">
            <a:off x="3206980" y="2707648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B84656D0-D4EC-0882-1113-F17A9D55CF16}"/>
              </a:ext>
            </a:extLst>
          </p:cNvPr>
          <p:cNvCxnSpPr>
            <a:cxnSpLocks/>
          </p:cNvCxnSpPr>
          <p:nvPr/>
        </p:nvCxnSpPr>
        <p:spPr>
          <a:xfrm flipV="1">
            <a:off x="3280258" y="2714020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B71B4CC-8F45-ABD1-D20C-196AB9B4E323}"/>
              </a:ext>
            </a:extLst>
          </p:cNvPr>
          <p:cNvCxnSpPr>
            <a:cxnSpLocks/>
          </p:cNvCxnSpPr>
          <p:nvPr/>
        </p:nvCxnSpPr>
        <p:spPr>
          <a:xfrm flipV="1">
            <a:off x="3353008" y="2710306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FD8FA60E-0CAD-2D69-1EF2-4425E317600E}"/>
              </a:ext>
            </a:extLst>
          </p:cNvPr>
          <p:cNvCxnSpPr>
            <a:cxnSpLocks/>
          </p:cNvCxnSpPr>
          <p:nvPr/>
        </p:nvCxnSpPr>
        <p:spPr>
          <a:xfrm flipV="1">
            <a:off x="3433186" y="2710834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64925FD-D84F-5CDD-D1A2-34A32B3CCBE3}"/>
              </a:ext>
            </a:extLst>
          </p:cNvPr>
          <p:cNvCxnSpPr>
            <a:cxnSpLocks/>
          </p:cNvCxnSpPr>
          <p:nvPr/>
        </p:nvCxnSpPr>
        <p:spPr>
          <a:xfrm flipV="1">
            <a:off x="3505936" y="2707120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A763658-FED4-3D79-5CED-8E677A1F1540}"/>
              </a:ext>
            </a:extLst>
          </p:cNvPr>
          <p:cNvCxnSpPr>
            <a:cxnSpLocks/>
          </p:cNvCxnSpPr>
          <p:nvPr/>
        </p:nvCxnSpPr>
        <p:spPr>
          <a:xfrm flipV="1">
            <a:off x="3579214" y="2713492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598FD0B-368E-FEFA-E024-CB5B23FD12A5}"/>
              </a:ext>
            </a:extLst>
          </p:cNvPr>
          <p:cNvCxnSpPr>
            <a:cxnSpLocks/>
          </p:cNvCxnSpPr>
          <p:nvPr/>
        </p:nvCxnSpPr>
        <p:spPr>
          <a:xfrm flipV="1">
            <a:off x="3651964" y="2709778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932B8A3-B4CA-DF98-7C96-C331BC4ED239}"/>
              </a:ext>
            </a:extLst>
          </p:cNvPr>
          <p:cNvCxnSpPr>
            <a:cxnSpLocks/>
          </p:cNvCxnSpPr>
          <p:nvPr/>
        </p:nvCxnSpPr>
        <p:spPr>
          <a:xfrm flipV="1">
            <a:off x="2055007" y="2770988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917EC8E-FF1D-4429-47A2-C6AED1015EFC}"/>
              </a:ext>
            </a:extLst>
          </p:cNvPr>
          <p:cNvCxnSpPr>
            <a:cxnSpLocks/>
          </p:cNvCxnSpPr>
          <p:nvPr/>
        </p:nvCxnSpPr>
        <p:spPr>
          <a:xfrm flipV="1">
            <a:off x="2127757" y="2767274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7A31099-131A-002C-38A9-2792611ED8C1}"/>
              </a:ext>
            </a:extLst>
          </p:cNvPr>
          <p:cNvCxnSpPr>
            <a:cxnSpLocks/>
          </p:cNvCxnSpPr>
          <p:nvPr/>
        </p:nvCxnSpPr>
        <p:spPr>
          <a:xfrm flipV="1">
            <a:off x="2201035" y="2773646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F1081B9B-B71E-96F2-C134-DC95B0B95E4A}"/>
              </a:ext>
            </a:extLst>
          </p:cNvPr>
          <p:cNvCxnSpPr>
            <a:cxnSpLocks/>
          </p:cNvCxnSpPr>
          <p:nvPr/>
        </p:nvCxnSpPr>
        <p:spPr>
          <a:xfrm flipV="1">
            <a:off x="2273785" y="2769932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E3BC32D2-22A9-A9CB-C451-42924C6F7CED}"/>
              </a:ext>
            </a:extLst>
          </p:cNvPr>
          <p:cNvCxnSpPr>
            <a:cxnSpLocks/>
          </p:cNvCxnSpPr>
          <p:nvPr/>
        </p:nvCxnSpPr>
        <p:spPr>
          <a:xfrm flipV="1">
            <a:off x="2353963" y="2770460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A1810B2-8C92-AB4A-F5DB-E74C7C51273E}"/>
              </a:ext>
            </a:extLst>
          </p:cNvPr>
          <p:cNvCxnSpPr>
            <a:cxnSpLocks/>
          </p:cNvCxnSpPr>
          <p:nvPr/>
        </p:nvCxnSpPr>
        <p:spPr>
          <a:xfrm flipV="1">
            <a:off x="2426713" y="2766746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16C13D3-EFC9-5268-4C3B-D6773DBAB5F6}"/>
              </a:ext>
            </a:extLst>
          </p:cNvPr>
          <p:cNvCxnSpPr>
            <a:cxnSpLocks/>
          </p:cNvCxnSpPr>
          <p:nvPr/>
        </p:nvCxnSpPr>
        <p:spPr>
          <a:xfrm flipV="1">
            <a:off x="2499991" y="2773118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C007465C-C17C-1CDD-F90C-D1E66FDE847D}"/>
              </a:ext>
            </a:extLst>
          </p:cNvPr>
          <p:cNvCxnSpPr>
            <a:cxnSpLocks/>
          </p:cNvCxnSpPr>
          <p:nvPr/>
        </p:nvCxnSpPr>
        <p:spPr>
          <a:xfrm flipV="1">
            <a:off x="2572741" y="2769404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6A09DB8F-13BD-49E1-F7EF-52A699F6D51C}"/>
              </a:ext>
            </a:extLst>
          </p:cNvPr>
          <p:cNvCxnSpPr>
            <a:cxnSpLocks/>
          </p:cNvCxnSpPr>
          <p:nvPr/>
        </p:nvCxnSpPr>
        <p:spPr>
          <a:xfrm flipV="1">
            <a:off x="2713139" y="2777887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5685C4A-B42D-95FD-3BA5-1069B1104082}"/>
              </a:ext>
            </a:extLst>
          </p:cNvPr>
          <p:cNvCxnSpPr>
            <a:cxnSpLocks/>
          </p:cNvCxnSpPr>
          <p:nvPr/>
        </p:nvCxnSpPr>
        <p:spPr>
          <a:xfrm flipV="1">
            <a:off x="2785889" y="2774173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08EEF38-813A-A43D-F09E-719F4676724D}"/>
              </a:ext>
            </a:extLst>
          </p:cNvPr>
          <p:cNvCxnSpPr>
            <a:cxnSpLocks/>
          </p:cNvCxnSpPr>
          <p:nvPr/>
        </p:nvCxnSpPr>
        <p:spPr>
          <a:xfrm flipV="1">
            <a:off x="2859167" y="2780545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90224FA7-E441-F11C-CDE6-3FBADBA61E39}"/>
              </a:ext>
            </a:extLst>
          </p:cNvPr>
          <p:cNvCxnSpPr>
            <a:cxnSpLocks/>
          </p:cNvCxnSpPr>
          <p:nvPr/>
        </p:nvCxnSpPr>
        <p:spPr>
          <a:xfrm flipV="1">
            <a:off x="2931917" y="2776831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25F1045-F181-405B-090C-20D5C2EAC786}"/>
              </a:ext>
            </a:extLst>
          </p:cNvPr>
          <p:cNvCxnSpPr>
            <a:cxnSpLocks/>
          </p:cNvCxnSpPr>
          <p:nvPr/>
        </p:nvCxnSpPr>
        <p:spPr>
          <a:xfrm flipV="1">
            <a:off x="3012095" y="2777359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9C313B3C-65E8-56F8-42F3-3E9E826CE263}"/>
              </a:ext>
            </a:extLst>
          </p:cNvPr>
          <p:cNvCxnSpPr>
            <a:cxnSpLocks/>
          </p:cNvCxnSpPr>
          <p:nvPr/>
        </p:nvCxnSpPr>
        <p:spPr>
          <a:xfrm flipV="1">
            <a:off x="3084845" y="2773645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ABEC2B20-857D-2C45-AE2B-99E2484CE459}"/>
              </a:ext>
            </a:extLst>
          </p:cNvPr>
          <p:cNvCxnSpPr>
            <a:cxnSpLocks/>
          </p:cNvCxnSpPr>
          <p:nvPr/>
        </p:nvCxnSpPr>
        <p:spPr>
          <a:xfrm flipV="1">
            <a:off x="3158123" y="2780017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52DDB256-70D3-6146-C5C5-673EA047C8C4}"/>
              </a:ext>
            </a:extLst>
          </p:cNvPr>
          <p:cNvCxnSpPr>
            <a:cxnSpLocks/>
          </p:cNvCxnSpPr>
          <p:nvPr/>
        </p:nvCxnSpPr>
        <p:spPr>
          <a:xfrm flipV="1">
            <a:off x="3230873" y="2776303"/>
            <a:ext cx="0" cy="757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2E925BC-213B-6FD9-E8EF-370DA208BBC4}"/>
              </a:ext>
            </a:extLst>
          </p:cNvPr>
          <p:cNvGrpSpPr/>
          <p:nvPr/>
        </p:nvGrpSpPr>
        <p:grpSpPr>
          <a:xfrm>
            <a:off x="3689770" y="3135380"/>
            <a:ext cx="409562" cy="218046"/>
            <a:chOff x="3147454" y="2807208"/>
            <a:chExt cx="409562" cy="218046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D7687D7F-8E3A-1EF8-A1BC-643EE947D35B}"/>
                </a:ext>
              </a:extLst>
            </p:cNvPr>
            <p:cNvSpPr/>
            <p:nvPr/>
          </p:nvSpPr>
          <p:spPr>
            <a:xfrm flipV="1">
              <a:off x="3147454" y="2811009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26325421-5C62-BC17-698B-45BA5E3A8C34}"/>
                </a:ext>
              </a:extLst>
            </p:cNvPr>
            <p:cNvSpPr/>
            <p:nvPr/>
          </p:nvSpPr>
          <p:spPr>
            <a:xfrm flipV="1">
              <a:off x="3374136" y="280720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6C3299E4-B3D1-F6DD-60D4-26F64E14CFBB}"/>
                </a:ext>
              </a:extLst>
            </p:cNvPr>
            <p:cNvSpPr/>
            <p:nvPr/>
          </p:nvSpPr>
          <p:spPr>
            <a:xfrm>
              <a:off x="3193540" y="2950377"/>
              <a:ext cx="91440" cy="7315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B542F8C0-7BE6-C700-1656-ABFB8FB8149C}"/>
                </a:ext>
              </a:extLst>
            </p:cNvPr>
            <p:cNvGrpSpPr/>
            <p:nvPr/>
          </p:nvGrpSpPr>
          <p:grpSpPr>
            <a:xfrm>
              <a:off x="3419746" y="2901076"/>
              <a:ext cx="93468" cy="124178"/>
              <a:chOff x="1752599" y="1570252"/>
              <a:chExt cx="93468" cy="124178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96F2F6FD-4DD2-9952-EB3F-9C3DDA64263A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AD3E253D-709F-42AD-A5B9-28A788D5C7EA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6B15374-9259-C5F9-426D-5D9CA40DBF37}"/>
              </a:ext>
            </a:extLst>
          </p:cNvPr>
          <p:cNvGrpSpPr/>
          <p:nvPr/>
        </p:nvGrpSpPr>
        <p:grpSpPr>
          <a:xfrm>
            <a:off x="1261069" y="3131847"/>
            <a:ext cx="484632" cy="219017"/>
            <a:chOff x="2770632" y="2807208"/>
            <a:chExt cx="484632" cy="219017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1D1F95E0-0E1E-7437-567F-4E03ABDA9327}"/>
                </a:ext>
              </a:extLst>
            </p:cNvPr>
            <p:cNvSpPr/>
            <p:nvPr/>
          </p:nvSpPr>
          <p:spPr>
            <a:xfrm flipV="1">
              <a:off x="2770632" y="280720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99B04331-485D-0436-44EE-B2502811129D}"/>
                </a:ext>
              </a:extLst>
            </p:cNvPr>
            <p:cNvSpPr/>
            <p:nvPr/>
          </p:nvSpPr>
          <p:spPr>
            <a:xfrm flipV="1">
              <a:off x="3072384" y="280720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5386C5E-7828-4611-3A70-FFD5EFBDC3C4}"/>
                </a:ext>
              </a:extLst>
            </p:cNvPr>
            <p:cNvGrpSpPr/>
            <p:nvPr/>
          </p:nvGrpSpPr>
          <p:grpSpPr>
            <a:xfrm>
              <a:off x="2819400" y="2902047"/>
              <a:ext cx="93468" cy="124178"/>
              <a:chOff x="1752599" y="1570252"/>
              <a:chExt cx="93468" cy="124178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09DDD1CF-0D70-8BA1-7D16-040DB43FBF1E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43D25EA7-A198-239D-CD30-B80F992A3D7F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FB7551ED-5922-FA92-4136-C7D912508357}"/>
                </a:ext>
              </a:extLst>
            </p:cNvPr>
            <p:cNvGrpSpPr/>
            <p:nvPr/>
          </p:nvGrpSpPr>
          <p:grpSpPr>
            <a:xfrm>
              <a:off x="3122174" y="2899351"/>
              <a:ext cx="93468" cy="124178"/>
              <a:chOff x="1752599" y="1570252"/>
              <a:chExt cx="93468" cy="124178"/>
            </a:xfrm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F8BA3A0B-CB93-D03A-B2DA-CDCBFEE18F36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58A1A932-D0F8-0DAF-A0B1-87C153B92B29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23213B9D-2B9E-4F5E-AB1D-FBE67B0FE6AB}"/>
              </a:ext>
            </a:extLst>
          </p:cNvPr>
          <p:cNvSpPr/>
          <p:nvPr/>
        </p:nvSpPr>
        <p:spPr>
          <a:xfrm>
            <a:off x="3606500" y="3060255"/>
            <a:ext cx="574442" cy="170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Rounded Rectangle 219">
            <a:extLst>
              <a:ext uri="{FF2B5EF4-FFF2-40B4-BE49-F238E27FC236}">
                <a16:creationId xmlns:a16="http://schemas.microsoft.com/office/drawing/2014/main" id="{BC9A3D7C-F5AA-83DC-4F61-AEAAEA6C5398}"/>
              </a:ext>
            </a:extLst>
          </p:cNvPr>
          <p:cNvSpPr/>
          <p:nvPr/>
        </p:nvSpPr>
        <p:spPr>
          <a:xfrm>
            <a:off x="1220413" y="3054625"/>
            <a:ext cx="559835" cy="170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B5C8F38-9404-A082-197F-0B2790AD7642}"/>
              </a:ext>
            </a:extLst>
          </p:cNvPr>
          <p:cNvSpPr/>
          <p:nvPr/>
        </p:nvSpPr>
        <p:spPr>
          <a:xfrm>
            <a:off x="1309837" y="2814858"/>
            <a:ext cx="88291" cy="410228"/>
          </a:xfrm>
          <a:prstGeom prst="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CB8FB73A-6F18-45FE-2330-0EF51D4B90B4}"/>
              </a:ext>
            </a:extLst>
          </p:cNvPr>
          <p:cNvSpPr/>
          <p:nvPr/>
        </p:nvSpPr>
        <p:spPr>
          <a:xfrm>
            <a:off x="1602796" y="2814585"/>
            <a:ext cx="88291" cy="410228"/>
          </a:xfrm>
          <a:prstGeom prst="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2DB99697-36AD-42E4-2AAF-68E899F0113A}"/>
              </a:ext>
            </a:extLst>
          </p:cNvPr>
          <p:cNvSpPr/>
          <p:nvPr/>
        </p:nvSpPr>
        <p:spPr>
          <a:xfrm>
            <a:off x="3739005" y="2834522"/>
            <a:ext cx="88291" cy="410228"/>
          </a:xfrm>
          <a:prstGeom prst="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CD9A05F-F729-BBA5-7410-0F4BB86020F1}"/>
              </a:ext>
            </a:extLst>
          </p:cNvPr>
          <p:cNvSpPr/>
          <p:nvPr/>
        </p:nvSpPr>
        <p:spPr>
          <a:xfrm>
            <a:off x="3957738" y="2821936"/>
            <a:ext cx="88291" cy="410228"/>
          </a:xfrm>
          <a:prstGeom prst="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F3266B42-D04D-1AED-4044-D2FDC4B46FBA}"/>
              </a:ext>
            </a:extLst>
          </p:cNvPr>
          <p:cNvGrpSpPr/>
          <p:nvPr/>
        </p:nvGrpSpPr>
        <p:grpSpPr>
          <a:xfrm>
            <a:off x="10508794" y="3810000"/>
            <a:ext cx="1572768" cy="374904"/>
            <a:chOff x="2770632" y="2798064"/>
            <a:chExt cx="1572768" cy="374904"/>
          </a:xfrm>
        </p:grpSpPr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F9233FAA-7217-89F6-261D-CF99470E0BBD}"/>
                </a:ext>
              </a:extLst>
            </p:cNvPr>
            <p:cNvSpPr/>
            <p:nvPr/>
          </p:nvSpPr>
          <p:spPr>
            <a:xfrm flipV="1">
              <a:off x="2770632" y="2807208"/>
              <a:ext cx="365760" cy="36576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7C8B775C-E620-CF8A-95EC-6C89284E550E}"/>
                </a:ext>
              </a:extLst>
            </p:cNvPr>
            <p:cNvSpPr/>
            <p:nvPr/>
          </p:nvSpPr>
          <p:spPr>
            <a:xfrm flipV="1">
              <a:off x="3374136" y="2807208"/>
              <a:ext cx="365760" cy="36576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D9827317-6CE9-E985-6D0E-915CAEC98667}"/>
                </a:ext>
              </a:extLst>
            </p:cNvPr>
            <p:cNvSpPr/>
            <p:nvPr/>
          </p:nvSpPr>
          <p:spPr>
            <a:xfrm flipV="1">
              <a:off x="3977640" y="2807208"/>
              <a:ext cx="365760" cy="36576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"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CABDC2EB-DF36-A8B4-C306-2DD90781EC94}"/>
                </a:ext>
              </a:extLst>
            </p:cNvPr>
            <p:cNvSpPr/>
            <p:nvPr/>
          </p:nvSpPr>
          <p:spPr>
            <a:xfrm>
              <a:off x="3419747" y="2901076"/>
              <a:ext cx="93467" cy="9144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EF398807-1A5C-FD33-F48E-3B704E5A3519}"/>
                </a:ext>
              </a:extLst>
            </p:cNvPr>
            <p:cNvSpPr/>
            <p:nvPr/>
          </p:nvSpPr>
          <p:spPr>
            <a:xfrm>
              <a:off x="2770632" y="2798064"/>
              <a:ext cx="1572768" cy="73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7EC6B598-8FC5-5026-854F-A98FDE3682D0}"/>
              </a:ext>
            </a:extLst>
          </p:cNvPr>
          <p:cNvGrpSpPr/>
          <p:nvPr/>
        </p:nvGrpSpPr>
        <p:grpSpPr>
          <a:xfrm>
            <a:off x="8693699" y="3810000"/>
            <a:ext cx="1572768" cy="374904"/>
            <a:chOff x="2770632" y="2798064"/>
            <a:chExt cx="1572768" cy="374904"/>
          </a:xfrm>
        </p:grpSpPr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B1CDE13-7530-A316-6505-3C4DF9553EA3}"/>
                </a:ext>
              </a:extLst>
            </p:cNvPr>
            <p:cNvSpPr/>
            <p:nvPr/>
          </p:nvSpPr>
          <p:spPr>
            <a:xfrm flipV="1">
              <a:off x="2770632" y="2807208"/>
              <a:ext cx="365760" cy="36576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5EC0E94B-7BA2-99EB-E98A-99A9C179AB0E}"/>
                </a:ext>
              </a:extLst>
            </p:cNvPr>
            <p:cNvSpPr/>
            <p:nvPr/>
          </p:nvSpPr>
          <p:spPr>
            <a:xfrm flipV="1">
              <a:off x="3374136" y="2807208"/>
              <a:ext cx="365760" cy="36576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B9453C01-CE04-D14D-E5AB-1A5728478E7A}"/>
                </a:ext>
              </a:extLst>
            </p:cNvPr>
            <p:cNvSpPr/>
            <p:nvPr/>
          </p:nvSpPr>
          <p:spPr>
            <a:xfrm flipV="1">
              <a:off x="3977640" y="2807208"/>
              <a:ext cx="365760" cy="36576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"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B086EBBE-D97F-4205-93EB-775C86E43A2F}"/>
                </a:ext>
              </a:extLst>
            </p:cNvPr>
            <p:cNvSpPr/>
            <p:nvPr/>
          </p:nvSpPr>
          <p:spPr>
            <a:xfrm>
              <a:off x="3419747" y="2901076"/>
              <a:ext cx="93467" cy="9144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A9C64C79-9A38-6427-4E7D-ACBB901BAE00}"/>
                </a:ext>
              </a:extLst>
            </p:cNvPr>
            <p:cNvSpPr/>
            <p:nvPr/>
          </p:nvSpPr>
          <p:spPr>
            <a:xfrm>
              <a:off x="2770632" y="2798064"/>
              <a:ext cx="1572768" cy="73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8C76DD0-1763-DFA0-D3D0-101F281BD44F}"/>
              </a:ext>
            </a:extLst>
          </p:cNvPr>
          <p:cNvGrpSpPr/>
          <p:nvPr/>
        </p:nvGrpSpPr>
        <p:grpSpPr>
          <a:xfrm>
            <a:off x="8905941" y="3124200"/>
            <a:ext cx="2845441" cy="226398"/>
            <a:chOff x="2770632" y="2799827"/>
            <a:chExt cx="2845441" cy="226398"/>
          </a:xfrm>
        </p:grpSpPr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70DE2124-044E-368F-2308-7E8636062480}"/>
                </a:ext>
              </a:extLst>
            </p:cNvPr>
            <p:cNvGrpSpPr/>
            <p:nvPr/>
          </p:nvGrpSpPr>
          <p:grpSpPr>
            <a:xfrm>
              <a:off x="2770632" y="2806128"/>
              <a:ext cx="1389888" cy="220097"/>
              <a:chOff x="2770632" y="2806128"/>
              <a:chExt cx="1389888" cy="220097"/>
            </a:xfrm>
          </p:grpSpPr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8A0C871B-316F-C809-6B0B-99AE529DBDB3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B5D84521-4A8B-6FAF-3880-CE2C7F43643F}"/>
                  </a:ext>
                </a:extLst>
              </p:cNvPr>
              <p:cNvSpPr/>
              <p:nvPr/>
            </p:nvSpPr>
            <p:spPr>
              <a:xfrm flipV="1">
                <a:off x="3072384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5F920447-0742-6EDA-BEF7-00144465E2A2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851BDB02-14BA-227F-9871-315ED6C851A9}"/>
                  </a:ext>
                </a:extLst>
              </p:cNvPr>
              <p:cNvSpPr/>
              <p:nvPr/>
            </p:nvSpPr>
            <p:spPr>
              <a:xfrm flipV="1">
                <a:off x="3675888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8B9CA42A-4599-02EE-CBF4-F2EFFC8E6320}"/>
                  </a:ext>
                </a:extLst>
              </p:cNvPr>
              <p:cNvSpPr/>
              <p:nvPr/>
            </p:nvSpPr>
            <p:spPr>
              <a:xfrm flipV="1">
                <a:off x="3977640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id="{98254CF8-F072-3166-63E6-5E1A9B57C801}"/>
                  </a:ext>
                </a:extLst>
              </p:cNvPr>
              <p:cNvGrpSpPr/>
              <p:nvPr/>
            </p:nvGrpSpPr>
            <p:grpSpPr>
              <a:xfrm>
                <a:off x="2819400" y="2902047"/>
                <a:ext cx="93468" cy="124178"/>
                <a:chOff x="1752599" y="1570252"/>
                <a:chExt cx="93468" cy="124178"/>
              </a:xfrm>
            </p:grpSpPr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2D141D16-009C-D41E-3823-628D9ECA3C3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>
                  <a:extLst>
                    <a:ext uri="{FF2B5EF4-FFF2-40B4-BE49-F238E27FC236}">
                      <a16:creationId xmlns:a16="http://schemas.microsoft.com/office/drawing/2014/main" id="{618797F9-C2BA-6073-EF40-6C2E448059E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0FD0A89C-E4D5-760D-28B2-BC33517F14E3}"/>
                  </a:ext>
                </a:extLst>
              </p:cNvPr>
              <p:cNvGrpSpPr/>
              <p:nvPr/>
            </p:nvGrpSpPr>
            <p:grpSpPr>
              <a:xfrm>
                <a:off x="3122174" y="2899351"/>
                <a:ext cx="93468" cy="124178"/>
                <a:chOff x="1752599" y="1570252"/>
                <a:chExt cx="93468" cy="124178"/>
              </a:xfrm>
            </p:grpSpPr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547D5327-8323-34DD-B30C-89C06197B59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>
                  <a:extLst>
                    <a:ext uri="{FF2B5EF4-FFF2-40B4-BE49-F238E27FC236}">
                      <a16:creationId xmlns:a16="http://schemas.microsoft.com/office/drawing/2014/main" id="{BA701A29-D904-ED28-6556-AF365B46305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B023A640-21B9-684E-EDAC-7D0F58F0FC42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114C9CB9-6FA4-8334-3158-DC2112A902E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>
                  <a:extLst>
                    <a:ext uri="{FF2B5EF4-FFF2-40B4-BE49-F238E27FC236}">
                      <a16:creationId xmlns:a16="http://schemas.microsoft.com/office/drawing/2014/main" id="{DC9BF2BE-AA9A-45A5-2320-2322F2E1217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8" name="Group 527">
                <a:extLst>
                  <a:ext uri="{FF2B5EF4-FFF2-40B4-BE49-F238E27FC236}">
                    <a16:creationId xmlns:a16="http://schemas.microsoft.com/office/drawing/2014/main" id="{F345E3C3-7CCA-119E-38D1-609056455E6B}"/>
                  </a:ext>
                </a:extLst>
              </p:cNvPr>
              <p:cNvGrpSpPr/>
              <p:nvPr/>
            </p:nvGrpSpPr>
            <p:grpSpPr>
              <a:xfrm>
                <a:off x="3722520" y="2898380"/>
                <a:ext cx="93468" cy="124178"/>
                <a:chOff x="1752599" y="1570252"/>
                <a:chExt cx="93468" cy="124178"/>
              </a:xfrm>
            </p:grpSpPr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7C2614F8-36FA-4941-6154-199AD84E261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533">
                  <a:extLst>
                    <a:ext uri="{FF2B5EF4-FFF2-40B4-BE49-F238E27FC236}">
                      <a16:creationId xmlns:a16="http://schemas.microsoft.com/office/drawing/2014/main" id="{D5C670AE-49EF-518D-25D2-C4C6C01956E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9" name="Group 528">
                <a:extLst>
                  <a:ext uri="{FF2B5EF4-FFF2-40B4-BE49-F238E27FC236}">
                    <a16:creationId xmlns:a16="http://schemas.microsoft.com/office/drawing/2014/main" id="{79572FEB-1517-A492-ECC3-B7B80590155C}"/>
                  </a:ext>
                </a:extLst>
              </p:cNvPr>
              <p:cNvGrpSpPr/>
              <p:nvPr/>
            </p:nvGrpSpPr>
            <p:grpSpPr>
              <a:xfrm>
                <a:off x="4020846" y="2899728"/>
                <a:ext cx="93468" cy="124178"/>
                <a:chOff x="1752599" y="1570252"/>
                <a:chExt cx="93468" cy="124178"/>
              </a:xfrm>
            </p:grpSpPr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6838872A-9D37-7FEB-F751-965527BF793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1AB1356C-5C0F-0433-363D-7371F13A598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F87F7AD0-80E8-608E-0C9A-1E7D80BA7A1F}"/>
                  </a:ext>
                </a:extLst>
              </p:cNvPr>
              <p:cNvSpPr/>
              <p:nvPr/>
            </p:nvSpPr>
            <p:spPr>
              <a:xfrm>
                <a:off x="2770632" y="2806128"/>
                <a:ext cx="1389888" cy="62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18E3E7F6-2CE1-251F-71F4-86EFA69D38DC}"/>
                </a:ext>
              </a:extLst>
            </p:cNvPr>
            <p:cNvGrpSpPr/>
            <p:nvPr/>
          </p:nvGrpSpPr>
          <p:grpSpPr>
            <a:xfrm>
              <a:off x="4226185" y="2799827"/>
              <a:ext cx="1389888" cy="220097"/>
              <a:chOff x="2770632" y="2806128"/>
              <a:chExt cx="1389888" cy="220097"/>
            </a:xfrm>
          </p:grpSpPr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944FA2C7-7320-9FDE-EF9C-02299C14B485}"/>
                  </a:ext>
                </a:extLst>
              </p:cNvPr>
              <p:cNvSpPr/>
              <p:nvPr/>
            </p:nvSpPr>
            <p:spPr>
              <a:xfrm flipV="1">
                <a:off x="2770632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5B035A3-098F-992D-812A-36F7AC80E7A2}"/>
                  </a:ext>
                </a:extLst>
              </p:cNvPr>
              <p:cNvSpPr/>
              <p:nvPr/>
            </p:nvSpPr>
            <p:spPr>
              <a:xfrm flipV="1">
                <a:off x="3072384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B6A668EA-B1F4-20E6-DF0E-77770F43EEC9}"/>
                  </a:ext>
                </a:extLst>
              </p:cNvPr>
              <p:cNvSpPr/>
              <p:nvPr/>
            </p:nvSpPr>
            <p:spPr>
              <a:xfrm flipV="1">
                <a:off x="3374136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28DC4EC2-8C7E-D944-7DBF-9F912F436484}"/>
                  </a:ext>
                </a:extLst>
              </p:cNvPr>
              <p:cNvSpPr/>
              <p:nvPr/>
            </p:nvSpPr>
            <p:spPr>
              <a:xfrm flipV="1">
                <a:off x="3675888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2F372FF5-2211-F3B0-2B65-8D18FCC834D3}"/>
                  </a:ext>
                </a:extLst>
              </p:cNvPr>
              <p:cNvSpPr/>
              <p:nvPr/>
            </p:nvSpPr>
            <p:spPr>
              <a:xfrm flipV="1">
                <a:off x="3977640" y="280720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2C5B5FC8-7C71-1AC3-3DE1-A2C7F3A1EC0D}"/>
                  </a:ext>
                </a:extLst>
              </p:cNvPr>
              <p:cNvGrpSpPr/>
              <p:nvPr/>
            </p:nvGrpSpPr>
            <p:grpSpPr>
              <a:xfrm>
                <a:off x="2819400" y="2902047"/>
                <a:ext cx="93468" cy="124178"/>
                <a:chOff x="1752599" y="1570252"/>
                <a:chExt cx="93468" cy="124178"/>
              </a:xfrm>
            </p:grpSpPr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6F99BC19-274D-41DE-6C0B-47DA3283943D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8E2FE29D-DB28-71A9-A98A-923431C2107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D16B8389-2C26-CA31-585A-B556ACD90EB5}"/>
                  </a:ext>
                </a:extLst>
              </p:cNvPr>
              <p:cNvGrpSpPr/>
              <p:nvPr/>
            </p:nvGrpSpPr>
            <p:grpSpPr>
              <a:xfrm>
                <a:off x="3122174" y="2899351"/>
                <a:ext cx="93468" cy="124178"/>
                <a:chOff x="1752599" y="1570252"/>
                <a:chExt cx="93468" cy="12417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9B09EDB7-2A2A-C22A-5B93-623912C9753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3BCA247B-48B7-183F-958C-E031E65A5F7E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5CE6193E-6721-7227-A4D8-073DADC7F6FB}"/>
                  </a:ext>
                </a:extLst>
              </p:cNvPr>
              <p:cNvGrpSpPr/>
              <p:nvPr/>
            </p:nvGrpSpPr>
            <p:grpSpPr>
              <a:xfrm>
                <a:off x="3419746" y="2901076"/>
                <a:ext cx="93468" cy="124178"/>
                <a:chOff x="1752599" y="1570252"/>
                <a:chExt cx="93468" cy="124178"/>
              </a:xfrm>
            </p:grpSpPr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80EFBE72-63F8-407C-AD96-785109591B37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2C923212-1DF7-B322-A790-2C177DEA229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372A7A99-1040-9299-B90C-0CC3FA784C9B}"/>
                  </a:ext>
                </a:extLst>
              </p:cNvPr>
              <p:cNvGrpSpPr/>
              <p:nvPr/>
            </p:nvGrpSpPr>
            <p:grpSpPr>
              <a:xfrm>
                <a:off x="3722520" y="2898380"/>
                <a:ext cx="93468" cy="124178"/>
                <a:chOff x="1752599" y="1570252"/>
                <a:chExt cx="93468" cy="124178"/>
              </a:xfrm>
            </p:grpSpPr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9EA31639-41EA-1819-DDFF-D90611E12FA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50086A0A-AD69-055B-5AA2-E03C3E3924C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DB287DB0-31D1-6353-8240-21CC364B366E}"/>
                  </a:ext>
                </a:extLst>
              </p:cNvPr>
              <p:cNvGrpSpPr/>
              <p:nvPr/>
            </p:nvGrpSpPr>
            <p:grpSpPr>
              <a:xfrm>
                <a:off x="4020846" y="2899728"/>
                <a:ext cx="93468" cy="124178"/>
                <a:chOff x="1752599" y="1570252"/>
                <a:chExt cx="93468" cy="124178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5B1AE78E-DD5E-9A27-B8C0-C7C5B96CF72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BB7670E0-5B21-0BAF-AB7D-C8227CAFAFA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FBE5CA8C-5747-A7D7-0277-A66697732DCF}"/>
                  </a:ext>
                </a:extLst>
              </p:cNvPr>
              <p:cNvSpPr/>
              <p:nvPr/>
            </p:nvSpPr>
            <p:spPr>
              <a:xfrm>
                <a:off x="2770632" y="2806128"/>
                <a:ext cx="1389888" cy="62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3" name="Rounded Rectangle 392">
            <a:extLst>
              <a:ext uri="{FF2B5EF4-FFF2-40B4-BE49-F238E27FC236}">
                <a16:creationId xmlns:a16="http://schemas.microsoft.com/office/drawing/2014/main" id="{E1AE0EF3-DB4E-B162-9DA8-046247549960}"/>
              </a:ext>
            </a:extLst>
          </p:cNvPr>
          <p:cNvSpPr/>
          <p:nvPr/>
        </p:nvSpPr>
        <p:spPr>
          <a:xfrm>
            <a:off x="8563757" y="3345401"/>
            <a:ext cx="3552043" cy="5986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Substrate</a:t>
            </a:r>
          </a:p>
        </p:txBody>
      </p:sp>
      <p:sp>
        <p:nvSpPr>
          <p:cNvPr id="394" name="Rounded Rectangle 393">
            <a:extLst>
              <a:ext uri="{FF2B5EF4-FFF2-40B4-BE49-F238E27FC236}">
                <a16:creationId xmlns:a16="http://schemas.microsoft.com/office/drawing/2014/main" id="{F0E7E28A-FD0E-FF85-3F62-84FD91873656}"/>
              </a:ext>
            </a:extLst>
          </p:cNvPr>
          <p:cNvSpPr/>
          <p:nvPr/>
        </p:nvSpPr>
        <p:spPr>
          <a:xfrm>
            <a:off x="8693699" y="2751315"/>
            <a:ext cx="3224699" cy="464478"/>
          </a:xfrm>
          <a:prstGeom prst="roundRect">
            <a:avLst/>
          </a:prstGeom>
          <a:solidFill>
            <a:srgbClr val="005C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Adv. monolithic Logic tech (CPU, GPU) with TSV or Tyche</a:t>
            </a:r>
          </a:p>
        </p:txBody>
      </p:sp>
      <p:sp>
        <p:nvSpPr>
          <p:cNvPr id="395" name="Rounded Rectangle 394">
            <a:extLst>
              <a:ext uri="{FF2B5EF4-FFF2-40B4-BE49-F238E27FC236}">
                <a16:creationId xmlns:a16="http://schemas.microsoft.com/office/drawing/2014/main" id="{F8CE63B5-E9B5-03C5-73A8-561A663ADED1}"/>
              </a:ext>
            </a:extLst>
          </p:cNvPr>
          <p:cNvSpPr/>
          <p:nvPr/>
        </p:nvSpPr>
        <p:spPr>
          <a:xfrm>
            <a:off x="9770896" y="1600200"/>
            <a:ext cx="968152" cy="1034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SRAM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(single layer or Cube)</a:t>
            </a:r>
          </a:p>
        </p:txBody>
      </p: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3DD6C186-F72B-E501-3B1D-E99FA86A60FA}"/>
              </a:ext>
            </a:extLst>
          </p:cNvPr>
          <p:cNvGrpSpPr>
            <a:grpSpLocks noChangeAspect="1"/>
          </p:cNvGrpSpPr>
          <p:nvPr/>
        </p:nvGrpSpPr>
        <p:grpSpPr>
          <a:xfrm>
            <a:off x="9960379" y="2640907"/>
            <a:ext cx="570202" cy="119279"/>
            <a:chOff x="1957457" y="2130277"/>
            <a:chExt cx="1147530" cy="240050"/>
          </a:xfrm>
        </p:grpSpPr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A1A6AA2B-CA80-4D72-1502-F2541BBE3A30}"/>
                </a:ext>
              </a:extLst>
            </p:cNvPr>
            <p:cNvGrpSpPr/>
            <p:nvPr/>
          </p:nvGrpSpPr>
          <p:grpSpPr>
            <a:xfrm>
              <a:off x="1957457" y="2153791"/>
              <a:ext cx="92009" cy="215565"/>
              <a:chOff x="1752599" y="1478865"/>
              <a:chExt cx="92009" cy="215565"/>
            </a:xfrm>
          </p:grpSpPr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B1BB9941-41D3-F3E6-9B02-E20706239E00}"/>
                  </a:ext>
                </a:extLst>
              </p:cNvPr>
              <p:cNvSpPr/>
              <p:nvPr/>
            </p:nvSpPr>
            <p:spPr>
              <a:xfrm>
                <a:off x="1752599" y="1478865"/>
                <a:ext cx="92009" cy="182837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4DAC453F-336C-C081-4E43-20536CFDCAB7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7D688830-5192-29C8-14DC-D42DC15522A3}"/>
                </a:ext>
              </a:extLst>
            </p:cNvPr>
            <p:cNvGrpSpPr/>
            <p:nvPr/>
          </p:nvGrpSpPr>
          <p:grpSpPr>
            <a:xfrm>
              <a:off x="2109858" y="2153788"/>
              <a:ext cx="92009" cy="216539"/>
              <a:chOff x="1752599" y="1477891"/>
              <a:chExt cx="92009" cy="216539"/>
            </a:xfrm>
          </p:grpSpPr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6F198F55-68F6-C00A-3C98-28CBA7DD86CA}"/>
                  </a:ext>
                </a:extLst>
              </p:cNvPr>
              <p:cNvSpPr/>
              <p:nvPr/>
            </p:nvSpPr>
            <p:spPr>
              <a:xfrm>
                <a:off x="1752599" y="1477891"/>
                <a:ext cx="92009" cy="183804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AD00E9D9-6764-A34A-FBDF-D5D68D4F3FA5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D2626FBA-112E-EE7E-E322-8BBF3B3BB6A3}"/>
                </a:ext>
              </a:extLst>
            </p:cNvPr>
            <p:cNvGrpSpPr/>
            <p:nvPr/>
          </p:nvGrpSpPr>
          <p:grpSpPr>
            <a:xfrm>
              <a:off x="2260231" y="2166767"/>
              <a:ext cx="92009" cy="199893"/>
              <a:chOff x="1752599" y="1494537"/>
              <a:chExt cx="92009" cy="199893"/>
            </a:xfrm>
          </p:grpSpPr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6F8D3DD4-D2A7-F7BB-26CE-A237904B37FC}"/>
                  </a:ext>
                </a:extLst>
              </p:cNvPr>
              <p:cNvSpPr/>
              <p:nvPr/>
            </p:nvSpPr>
            <p:spPr>
              <a:xfrm>
                <a:off x="1752599" y="1494537"/>
                <a:ext cx="92009" cy="167155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1E0D8BAF-2993-5C4C-0E9F-78D1E826C26A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6F80A7CD-BF06-A2D8-08D7-0D8B4026B048}"/>
                </a:ext>
              </a:extLst>
            </p:cNvPr>
            <p:cNvGrpSpPr/>
            <p:nvPr/>
          </p:nvGrpSpPr>
          <p:grpSpPr>
            <a:xfrm>
              <a:off x="2412632" y="2166768"/>
              <a:ext cx="92009" cy="200863"/>
              <a:chOff x="1752599" y="1493567"/>
              <a:chExt cx="92009" cy="200863"/>
            </a:xfrm>
          </p:grpSpPr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A81EE78F-DFE1-B049-783A-FA9968695317}"/>
                  </a:ext>
                </a:extLst>
              </p:cNvPr>
              <p:cNvSpPr/>
              <p:nvPr/>
            </p:nvSpPr>
            <p:spPr>
              <a:xfrm>
                <a:off x="1752599" y="1493567"/>
                <a:ext cx="92009" cy="168125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AC876F93-1035-6B83-340D-191E5606966D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5074E3F9-C935-36A6-19FF-389254AF3DEC}"/>
                </a:ext>
              </a:extLst>
            </p:cNvPr>
            <p:cNvGrpSpPr/>
            <p:nvPr/>
          </p:nvGrpSpPr>
          <p:grpSpPr>
            <a:xfrm>
              <a:off x="2557803" y="2130277"/>
              <a:ext cx="92009" cy="238108"/>
              <a:chOff x="1752599" y="1456322"/>
              <a:chExt cx="92009" cy="238108"/>
            </a:xfrm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57F12AE2-A1C2-5553-8D80-6DD16FD8F24D}"/>
                  </a:ext>
                </a:extLst>
              </p:cNvPr>
              <p:cNvSpPr/>
              <p:nvPr/>
            </p:nvSpPr>
            <p:spPr>
              <a:xfrm>
                <a:off x="1752599" y="1456322"/>
                <a:ext cx="92009" cy="20537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EBE65ED9-8911-BD11-0FFA-6BB644CD1D6F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E7818D1E-4C13-685C-A114-52F2958CDD7D}"/>
                </a:ext>
              </a:extLst>
            </p:cNvPr>
            <p:cNvGrpSpPr/>
            <p:nvPr/>
          </p:nvGrpSpPr>
          <p:grpSpPr>
            <a:xfrm>
              <a:off x="2710204" y="2130288"/>
              <a:ext cx="92009" cy="239068"/>
              <a:chOff x="1752599" y="1455362"/>
              <a:chExt cx="92009" cy="239068"/>
            </a:xfrm>
          </p:grpSpPr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5010E7F2-F254-6FBD-FEE1-5867D9FEDABA}"/>
                  </a:ext>
                </a:extLst>
              </p:cNvPr>
              <p:cNvSpPr/>
              <p:nvPr/>
            </p:nvSpPr>
            <p:spPr>
              <a:xfrm>
                <a:off x="1752599" y="1455362"/>
                <a:ext cx="92009" cy="206331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1A5E8663-305C-2F2C-BE5D-C54F4A590202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8FCB53DB-5C9F-6559-6BDA-7B9ACAB3E30F}"/>
                </a:ext>
              </a:extLst>
            </p:cNvPr>
            <p:cNvGrpSpPr/>
            <p:nvPr/>
          </p:nvGrpSpPr>
          <p:grpSpPr>
            <a:xfrm>
              <a:off x="2860577" y="2153804"/>
              <a:ext cx="92009" cy="211885"/>
              <a:chOff x="1752599" y="1482545"/>
              <a:chExt cx="92009" cy="211885"/>
            </a:xfrm>
          </p:grpSpPr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ACA672FA-29A9-5611-D02B-FFFE480B3A49}"/>
                  </a:ext>
                </a:extLst>
              </p:cNvPr>
              <p:cNvSpPr/>
              <p:nvPr/>
            </p:nvSpPr>
            <p:spPr>
              <a:xfrm>
                <a:off x="1752599" y="1482545"/>
                <a:ext cx="92009" cy="179148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72F10592-F8AF-6F9E-C4CE-E46DD42696A4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A5C76E2-3DCD-735D-96E9-9116565A82FD}"/>
                </a:ext>
              </a:extLst>
            </p:cNvPr>
            <p:cNvGrpSpPr/>
            <p:nvPr/>
          </p:nvGrpSpPr>
          <p:grpSpPr>
            <a:xfrm>
              <a:off x="3012978" y="2166777"/>
              <a:ext cx="92009" cy="199883"/>
              <a:chOff x="1752599" y="1494547"/>
              <a:chExt cx="92009" cy="199883"/>
            </a:xfrm>
          </p:grpSpPr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B256B21D-B5FD-9AE4-78E8-F8D6B4222095}"/>
                  </a:ext>
                </a:extLst>
              </p:cNvPr>
              <p:cNvSpPr/>
              <p:nvPr/>
            </p:nvSpPr>
            <p:spPr>
              <a:xfrm>
                <a:off x="1752599" y="1494547"/>
                <a:ext cx="92009" cy="167145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5C69FB8-A6B0-695C-CD5D-B51B4E0B2B57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C3DAA9A0-97E3-A7D8-496E-9EB83E247BDC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9960379" y="2635608"/>
            <a:ext cx="570927" cy="64008"/>
            <a:chOff x="1957457" y="2241511"/>
            <a:chExt cx="1148989" cy="128816"/>
          </a:xfrm>
        </p:grpSpPr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80109B41-8B9E-EE3D-69A5-F6181F38FE14}"/>
                </a:ext>
              </a:extLst>
            </p:cNvPr>
            <p:cNvGrpSpPr/>
            <p:nvPr/>
          </p:nvGrpSpPr>
          <p:grpSpPr>
            <a:xfrm>
              <a:off x="1957457" y="2245178"/>
              <a:ext cx="93468" cy="124178"/>
              <a:chOff x="1752599" y="1570252"/>
              <a:chExt cx="93468" cy="124178"/>
            </a:xfrm>
          </p:grpSpPr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2772A4-00CE-9C72-C5BE-1D53C28A5AE1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6929AF79-ADEE-9D40-23B1-F5470662088F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DB2BC57D-D988-9912-D4D3-76D51F88F242}"/>
                </a:ext>
              </a:extLst>
            </p:cNvPr>
            <p:cNvGrpSpPr/>
            <p:nvPr/>
          </p:nvGrpSpPr>
          <p:grpSpPr>
            <a:xfrm>
              <a:off x="2109858" y="2246149"/>
              <a:ext cx="93468" cy="124178"/>
              <a:chOff x="1752599" y="1570252"/>
              <a:chExt cx="93468" cy="124178"/>
            </a:xfrm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F6CFD05B-EF14-6288-2B3B-95386463E732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3C489FB6-E6B9-F720-F8D6-2404CEB2DED6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AE9DFAB9-A331-7FF2-B88D-A1A51AC59B96}"/>
                </a:ext>
              </a:extLst>
            </p:cNvPr>
            <p:cNvGrpSpPr/>
            <p:nvPr/>
          </p:nvGrpSpPr>
          <p:grpSpPr>
            <a:xfrm>
              <a:off x="2260231" y="2242482"/>
              <a:ext cx="93468" cy="124178"/>
              <a:chOff x="1752599" y="1570252"/>
              <a:chExt cx="93468" cy="124178"/>
            </a:xfrm>
          </p:grpSpPr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91E83524-3565-94BC-10F9-12C1E2AAAC52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DA87A0EC-BE20-0AA8-507C-C064C55A343C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7A6A5FEE-4B59-E1E6-4D18-03CCA436BA61}"/>
                </a:ext>
              </a:extLst>
            </p:cNvPr>
            <p:cNvGrpSpPr/>
            <p:nvPr/>
          </p:nvGrpSpPr>
          <p:grpSpPr>
            <a:xfrm>
              <a:off x="2412632" y="2243453"/>
              <a:ext cx="93468" cy="124178"/>
              <a:chOff x="1752599" y="1570252"/>
              <a:chExt cx="93468" cy="124178"/>
            </a:xfrm>
          </p:grpSpPr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A5DDE840-5CD7-D9B0-5BF1-99F47DD13762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246D4D5A-8267-224C-F454-FE1D54E216A1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1B006A49-A191-E7EF-43E8-888875A219F5}"/>
                </a:ext>
              </a:extLst>
            </p:cNvPr>
            <p:cNvGrpSpPr/>
            <p:nvPr/>
          </p:nvGrpSpPr>
          <p:grpSpPr>
            <a:xfrm>
              <a:off x="2557803" y="2244207"/>
              <a:ext cx="93468" cy="124178"/>
              <a:chOff x="1752599" y="1570252"/>
              <a:chExt cx="93468" cy="124178"/>
            </a:xfrm>
          </p:grpSpPr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E47BD1D2-4670-2DFF-E615-704F8C5A2F6F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1329D7C3-7A6A-CF1E-E294-97F4BBD7862F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F6CC2EDE-0259-7596-FEDC-4ADC76519DA2}"/>
                </a:ext>
              </a:extLst>
            </p:cNvPr>
            <p:cNvGrpSpPr/>
            <p:nvPr/>
          </p:nvGrpSpPr>
          <p:grpSpPr>
            <a:xfrm>
              <a:off x="2710204" y="2245178"/>
              <a:ext cx="93468" cy="124178"/>
              <a:chOff x="1752599" y="1570252"/>
              <a:chExt cx="93468" cy="124178"/>
            </a:xfrm>
          </p:grpSpPr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CEC257C7-4AEB-1D23-F30F-DB986ECB5E10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D99A97EB-6C56-7393-118C-3404A9EF6C75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79A614C7-80F7-A82F-EB87-CF6BD581B74A}"/>
                </a:ext>
              </a:extLst>
            </p:cNvPr>
            <p:cNvGrpSpPr/>
            <p:nvPr/>
          </p:nvGrpSpPr>
          <p:grpSpPr>
            <a:xfrm>
              <a:off x="2860577" y="2241511"/>
              <a:ext cx="93468" cy="124178"/>
              <a:chOff x="1752599" y="1570252"/>
              <a:chExt cx="93468" cy="124178"/>
            </a:xfrm>
          </p:grpSpPr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BE9287F4-49C9-C58F-B9CF-E964E133B766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02BFE44C-857D-3695-3DD7-913AD9DD7D03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30E7EE95-0236-3CF4-85A6-6CF7B52D01AC}"/>
                </a:ext>
              </a:extLst>
            </p:cNvPr>
            <p:cNvGrpSpPr/>
            <p:nvPr/>
          </p:nvGrpSpPr>
          <p:grpSpPr>
            <a:xfrm>
              <a:off x="3012978" y="2242482"/>
              <a:ext cx="93468" cy="124178"/>
              <a:chOff x="1752599" y="1570252"/>
              <a:chExt cx="93468" cy="124178"/>
            </a:xfrm>
          </p:grpSpPr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C3159164-B142-9431-4044-F5E3CACEE0BC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40EA54AE-D42D-78E9-3723-4460A9773A6B}"/>
                  </a:ext>
                </a:extLst>
              </p:cNvPr>
              <p:cNvSpPr/>
              <p:nvPr/>
            </p:nvSpPr>
            <p:spPr>
              <a:xfrm>
                <a:off x="1752599" y="1621278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1" name="Rounded Rectangle 550">
            <a:extLst>
              <a:ext uri="{FF2B5EF4-FFF2-40B4-BE49-F238E27FC236}">
                <a16:creationId xmlns:a16="http://schemas.microsoft.com/office/drawing/2014/main" id="{9DF09BBC-F99D-2602-FB0C-F83BD81DD996}"/>
              </a:ext>
            </a:extLst>
          </p:cNvPr>
          <p:cNvSpPr/>
          <p:nvPr/>
        </p:nvSpPr>
        <p:spPr>
          <a:xfrm>
            <a:off x="3153577" y="2819479"/>
            <a:ext cx="494085" cy="371631"/>
          </a:xfrm>
          <a:prstGeom prst="roundRect">
            <a:avLst/>
          </a:prstGeom>
          <a:solidFill>
            <a:srgbClr val="7F36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DTC</a:t>
            </a:r>
          </a:p>
        </p:txBody>
      </p:sp>
      <p:sp>
        <p:nvSpPr>
          <p:cNvPr id="552" name="Striped Right Arrow 551">
            <a:extLst>
              <a:ext uri="{FF2B5EF4-FFF2-40B4-BE49-F238E27FC236}">
                <a16:creationId xmlns:a16="http://schemas.microsoft.com/office/drawing/2014/main" id="{AED787A9-BF85-28AB-C8EF-F1B25B107111}"/>
              </a:ext>
            </a:extLst>
          </p:cNvPr>
          <p:cNvSpPr/>
          <p:nvPr/>
        </p:nvSpPr>
        <p:spPr>
          <a:xfrm>
            <a:off x="4386573" y="967568"/>
            <a:ext cx="3559819" cy="53340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</a:t>
            </a:r>
          </a:p>
        </p:txBody>
      </p: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91869DDD-8BAD-FDA4-6BA2-FCD76CA32FDC}"/>
              </a:ext>
            </a:extLst>
          </p:cNvPr>
          <p:cNvGrpSpPr/>
          <p:nvPr/>
        </p:nvGrpSpPr>
        <p:grpSpPr>
          <a:xfrm>
            <a:off x="2679523" y="3155151"/>
            <a:ext cx="415443" cy="198206"/>
            <a:chOff x="3141573" y="2803158"/>
            <a:chExt cx="415443" cy="198206"/>
          </a:xfrm>
        </p:grpSpPr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8922AA57-50AE-ED3F-AA85-37639E054DDD}"/>
                </a:ext>
              </a:extLst>
            </p:cNvPr>
            <p:cNvSpPr/>
            <p:nvPr/>
          </p:nvSpPr>
          <p:spPr>
            <a:xfrm flipV="1">
              <a:off x="3141573" y="280315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C690F227-AB8A-5643-9C28-A6100B087672}"/>
                </a:ext>
              </a:extLst>
            </p:cNvPr>
            <p:cNvSpPr/>
            <p:nvPr/>
          </p:nvSpPr>
          <p:spPr>
            <a:xfrm flipV="1">
              <a:off x="3374136" y="2807208"/>
              <a:ext cx="182880" cy="182880"/>
            </a:xfrm>
            <a:prstGeom prst="ellipse">
              <a:avLst/>
            </a:prstGeom>
            <a:solidFill>
              <a:srgbClr val="FF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E9628DD0-A945-BDCC-2FA2-2A2217BB4BCE}"/>
                </a:ext>
              </a:extLst>
            </p:cNvPr>
            <p:cNvSpPr/>
            <p:nvPr/>
          </p:nvSpPr>
          <p:spPr>
            <a:xfrm>
              <a:off x="3194409" y="2928212"/>
              <a:ext cx="91440" cy="7315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51C5E342-E805-8218-B14C-51D64B65BBC0}"/>
                </a:ext>
              </a:extLst>
            </p:cNvPr>
            <p:cNvGrpSpPr/>
            <p:nvPr/>
          </p:nvGrpSpPr>
          <p:grpSpPr>
            <a:xfrm>
              <a:off x="3419494" y="2901076"/>
              <a:ext cx="93720" cy="94973"/>
              <a:chOff x="1752347" y="1570252"/>
              <a:chExt cx="93720" cy="94973"/>
            </a:xfrm>
          </p:grpSpPr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6058F852-939C-7375-A878-4727AD7C1100}"/>
                  </a:ext>
                </a:extLst>
              </p:cNvPr>
              <p:cNvSpPr/>
              <p:nvPr/>
            </p:nvSpPr>
            <p:spPr>
              <a:xfrm>
                <a:off x="1752600" y="1570252"/>
                <a:ext cx="93467" cy="9144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id="{D52E00ED-1783-442D-D059-8DFD721D1DFA}"/>
                  </a:ext>
                </a:extLst>
              </p:cNvPr>
              <p:cNvSpPr/>
              <p:nvPr/>
            </p:nvSpPr>
            <p:spPr>
              <a:xfrm>
                <a:off x="1752347" y="1592073"/>
                <a:ext cx="91440" cy="731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C7EA4CE8-CEA9-56E9-8FE8-6C9D26882337}"/>
              </a:ext>
            </a:extLst>
          </p:cNvPr>
          <p:cNvSpPr/>
          <p:nvPr/>
        </p:nvSpPr>
        <p:spPr>
          <a:xfrm>
            <a:off x="1714641" y="2828769"/>
            <a:ext cx="1367804" cy="371631"/>
          </a:xfrm>
          <a:prstGeom prst="roundRect">
            <a:avLst/>
          </a:prstGeom>
          <a:solidFill>
            <a:srgbClr val="7F36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SRAM+TSV </a:t>
            </a:r>
          </a:p>
        </p:txBody>
      </p:sp>
      <p:sp>
        <p:nvSpPr>
          <p:cNvPr id="217" name="Rounded Rectangle 216">
            <a:extLst>
              <a:ext uri="{FF2B5EF4-FFF2-40B4-BE49-F238E27FC236}">
                <a16:creationId xmlns:a16="http://schemas.microsoft.com/office/drawing/2014/main" id="{4646E41D-DABC-6D6C-F7F9-A0B9C5E0A44A}"/>
              </a:ext>
            </a:extLst>
          </p:cNvPr>
          <p:cNvSpPr/>
          <p:nvPr/>
        </p:nvSpPr>
        <p:spPr>
          <a:xfrm>
            <a:off x="911290" y="3320942"/>
            <a:ext cx="3552043" cy="642950"/>
          </a:xfrm>
          <a:prstGeom prst="roundRect">
            <a:avLst/>
          </a:prstGeom>
          <a:solidFill>
            <a:srgbClr val="8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Substrate</a:t>
            </a:r>
          </a:p>
        </p:txBody>
      </p:sp>
      <p:graphicFrame>
        <p:nvGraphicFramePr>
          <p:cNvPr id="560" name="Table 560">
            <a:extLst>
              <a:ext uri="{FF2B5EF4-FFF2-40B4-BE49-F238E27FC236}">
                <a16:creationId xmlns:a16="http://schemas.microsoft.com/office/drawing/2014/main" id="{8B5705B6-E84D-33F7-1573-CD30166D3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02949"/>
              </p:ext>
            </p:extLst>
          </p:nvPr>
        </p:nvGraphicFramePr>
        <p:xfrm>
          <a:off x="335026" y="4595608"/>
          <a:ext cx="11521948" cy="1112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53948">
                  <a:extLst>
                    <a:ext uri="{9D8B030D-6E8A-4147-A177-3AD203B41FA5}">
                      <a16:colId xmlns:a16="http://schemas.microsoft.com/office/drawing/2014/main" val="2288368917"/>
                    </a:ext>
                  </a:extLst>
                </a:gridCol>
                <a:gridCol w="3108452">
                  <a:extLst>
                    <a:ext uri="{9D8B030D-6E8A-4147-A177-3AD203B41FA5}">
                      <a16:colId xmlns:a16="http://schemas.microsoft.com/office/drawing/2014/main" val="486047014"/>
                    </a:ext>
                  </a:extLst>
                </a:gridCol>
                <a:gridCol w="4511548">
                  <a:extLst>
                    <a:ext uri="{9D8B030D-6E8A-4147-A177-3AD203B41FA5}">
                      <a16:colId xmlns:a16="http://schemas.microsoft.com/office/drawing/2014/main" val="24614029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63386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</a:t>
                      </a:r>
                    </a:p>
                  </a:txBody>
                  <a:tcPr marL="18288" marR="18288"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I18A/I16A, N3E/N2,  SF2P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I18A/I16A, N3E/N2,  SF2P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I3, N4P/N6, SF4/SF5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20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</a:p>
                  </a:txBody>
                  <a:tcPr marL="18288" marR="18288"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N4P/N6(DTC/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MiM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SF4/SF5(ISC)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36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ADM(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MiM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N4P/N6 (DTC/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MiM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SF4/SF5 (ISC)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I18A/I16A, N3E/N2, SF2P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6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</a:t>
                      </a:r>
                    </a:p>
                  </a:txBody>
                  <a:tcPr marL="18288" marR="18288"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SPIL/ASE/Amkor/JCET,  TSMC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Intel/TSMC/SF, SPIL/ ASE/Amkor/PTI/JCET 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TSMC/SF/Intel</a:t>
                      </a:r>
                    </a:p>
                  </a:txBody>
                  <a:tcPr marL="18288" marR="18288">
                    <a:lnL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31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5088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FTE_2022WW24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TE_2022WW24" id="{BE0E04E7-C625-46D5-B6B6-CF83B29CD83F}" vid="{F5F8F83B-96E5-4B0A-A1EB-3EDDEB4493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0b7a245-a7c3-4504-88b2-cf85318e6b7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2925</TotalTime>
  <Words>2294</Words>
  <Application>Microsoft Macintosh PowerPoint</Application>
  <PresentationFormat>Widescreen</PresentationFormat>
  <Paragraphs>706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Neo Sans Intel</vt:lpstr>
      <vt:lpstr>Neo Sans Intel Medium</vt:lpstr>
      <vt:lpstr>Arial</vt:lpstr>
      <vt:lpstr>Calibri</vt:lpstr>
      <vt:lpstr>Helvetica</vt:lpstr>
      <vt:lpstr>Helvetica Neue Medium</vt:lpstr>
      <vt:lpstr>Intel Clear</vt:lpstr>
      <vt:lpstr>Intel Clear Light</vt:lpstr>
      <vt:lpstr>Wingdings</vt:lpstr>
      <vt:lpstr>blank</vt:lpstr>
      <vt:lpstr>FTE_2022WW24</vt:lpstr>
      <vt:lpstr>Disaggregated Cache Memory Solutions  for  Performing Client Compute</vt:lpstr>
      <vt:lpstr>Electric Pond - Summary</vt:lpstr>
      <vt:lpstr>Disaggregated SRAM &amp; Back End 3D Packaging Aggregation</vt:lpstr>
      <vt:lpstr>PowerPoint Presentation</vt:lpstr>
      <vt:lpstr>Who are We</vt:lpstr>
      <vt:lpstr>Supporting Materials</vt:lpstr>
      <vt:lpstr>Energy &amp; Latency</vt:lpstr>
      <vt:lpstr>PowerPoint Presentation</vt:lpstr>
      <vt:lpstr>Disaggregated SRAM &amp; Back End 3D Packaging Aggregation</vt:lpstr>
      <vt:lpstr>Cost Comparison</vt:lpstr>
      <vt:lpstr>Package Selection</vt:lpstr>
      <vt:lpstr>InFO-LSI Mockup Flow</vt:lpstr>
      <vt:lpstr>FO-EB-T/CoWoS-LSI Mockup Flow</vt:lpstr>
      <vt:lpstr>DTC vs. ISC</vt:lpstr>
      <vt:lpstr>Estimated Cost of making: MiM, Trench Cap, Stacked Cap</vt:lpstr>
      <vt:lpstr>PowerPoint Presentation</vt:lpstr>
      <vt:lpstr>From Graphic Memory (component) to Client Compute (system)</vt:lpstr>
      <vt:lpstr>Update to GEMS-SOTU</vt:lpstr>
      <vt:lpstr>PowerPoint Presentation</vt:lpstr>
      <vt:lpstr>Estimate Die layouts (per Brian 04/11 ’22)</vt:lpstr>
      <vt:lpstr>Call of Duty –  Dual Drive for CCG 2024~2025</vt:lpstr>
      <vt:lpstr>InFO-LSI Mockup Flow</vt:lpstr>
      <vt:lpstr>FO-EB-T Mockup Flow</vt:lpstr>
      <vt:lpstr>Packaging Flow Comparison</vt:lpstr>
      <vt:lpstr>De-cap flow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3</cp:revision>
  <dcterms:created xsi:type="dcterms:W3CDTF">2023-01-24T18:19:13Z</dcterms:created>
  <dcterms:modified xsi:type="dcterms:W3CDTF">2023-01-27T02:01:42Z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