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63" r:id="rId3"/>
  </p:sldMasterIdLst>
  <p:notesMasterIdLst>
    <p:notesMasterId r:id="rId7"/>
  </p:notesMasterIdLst>
  <p:sldIdLst>
    <p:sldId id="2147328648" r:id="rId4"/>
    <p:sldId id="2147328651" r:id="rId5"/>
    <p:sldId id="214737658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997075-E745-894F-8AB3-D363058D1F3C}" v="4" dt="2023-01-20T20:36:45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/>
    <p:restoredTop sz="96327"/>
  </p:normalViewPr>
  <p:slideViewPr>
    <p:cSldViewPr snapToGrid="0" snapToObjects="1">
      <p:cViewPr varScale="1">
        <p:scale>
          <a:sx n="101" d="100"/>
          <a:sy n="101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24997075-E745-894F-8AB3-D363058D1F3C}"/>
    <pc:docChg chg="modSld">
      <pc:chgData name="Kau, Derchang" userId="b9148588-e694-4445-9765-2c9aad6149ce" providerId="ADAL" clId="{24997075-E745-894F-8AB3-D363058D1F3C}" dt="2023-01-20T20:36:45.911" v="3" actId="20577"/>
      <pc:docMkLst>
        <pc:docMk/>
      </pc:docMkLst>
      <pc:sldChg chg="modSp">
        <pc:chgData name="Kau, Derchang" userId="b9148588-e694-4445-9765-2c9aad6149ce" providerId="ADAL" clId="{24997075-E745-894F-8AB3-D363058D1F3C}" dt="2023-01-20T20:36:45.911" v="3" actId="20577"/>
        <pc:sldMkLst>
          <pc:docMk/>
          <pc:sldMk cId="2382736413" sldId="2147328648"/>
        </pc:sldMkLst>
        <pc:spChg chg="mod">
          <ac:chgData name="Kau, Derchang" userId="b9148588-e694-4445-9765-2c9aad6149ce" providerId="ADAL" clId="{24997075-E745-894F-8AB3-D363058D1F3C}" dt="2023-01-20T20:36:45.911" v="3" actId="20577"/>
          <ac:spMkLst>
            <pc:docMk/>
            <pc:sldMk cId="2382736413" sldId="2147328648"/>
            <ac:spMk id="391" creationId="{4EAD27ED-9BE6-CE56-6E3C-E0C12F5B7115}"/>
          </ac:spMkLst>
        </pc:spChg>
      </pc:sldChg>
    </pc:docChg>
  </pc:docChgLst>
  <pc:docChgLst>
    <pc:chgData name="Kau, Derchang" userId="b9148588-e694-4445-9765-2c9aad6149ce" providerId="ADAL" clId="{DAF52788-68ED-9546-AB89-22F84791C03D}"/>
    <pc:docChg chg="undo redo custSel addSld delSld modSld sldOrd">
      <pc:chgData name="Kau, Derchang" userId="b9148588-e694-4445-9765-2c9aad6149ce" providerId="ADAL" clId="{DAF52788-68ED-9546-AB89-22F84791C03D}" dt="2022-04-20T21:26:43.032" v="2909" actId="14100"/>
      <pc:docMkLst>
        <pc:docMk/>
      </pc:docMkLst>
      <pc:sldChg chg="modSp new mod">
        <pc:chgData name="Kau, Derchang" userId="b9148588-e694-4445-9765-2c9aad6149ce" providerId="ADAL" clId="{DAF52788-68ED-9546-AB89-22F84791C03D}" dt="2022-04-15T20:40:40.610" v="33" actId="20577"/>
        <pc:sldMkLst>
          <pc:docMk/>
          <pc:sldMk cId="3912220666" sldId="2147328649"/>
        </pc:sldMkLst>
        <pc:spChg chg="mod">
          <ac:chgData name="Kau, Derchang" userId="b9148588-e694-4445-9765-2c9aad6149ce" providerId="ADAL" clId="{DAF52788-68ED-9546-AB89-22F84791C03D}" dt="2022-04-15T20:40:40.610" v="33" actId="20577"/>
          <ac:spMkLst>
            <pc:docMk/>
            <pc:sldMk cId="3912220666" sldId="2147328649"/>
            <ac:spMk id="2" creationId="{23B1D56B-2275-5137-4D1C-A33A5CBCEC06}"/>
          </ac:spMkLst>
        </pc:spChg>
        <pc:spChg chg="mod">
          <ac:chgData name="Kau, Derchang" userId="b9148588-e694-4445-9765-2c9aad6149ce" providerId="ADAL" clId="{DAF52788-68ED-9546-AB89-22F84791C03D}" dt="2022-04-15T20:40:22.846" v="11" actId="20577"/>
          <ac:spMkLst>
            <pc:docMk/>
            <pc:sldMk cId="3912220666" sldId="2147328649"/>
            <ac:spMk id="3" creationId="{6D4C9956-FD7F-90BA-B15E-A29FAD7EE33D}"/>
          </ac:spMkLst>
        </pc:spChg>
      </pc:sldChg>
      <pc:sldChg chg="new">
        <pc:chgData name="Kau, Derchang" userId="b9148588-e694-4445-9765-2c9aad6149ce" providerId="ADAL" clId="{DAF52788-68ED-9546-AB89-22F84791C03D}" dt="2022-04-15T20:40:59.903" v="34" actId="680"/>
        <pc:sldMkLst>
          <pc:docMk/>
          <pc:sldMk cId="4069608967" sldId="2147328650"/>
        </pc:sldMkLst>
      </pc:sldChg>
      <pc:sldChg chg="addSp delSp modSp add del mod ord addAnim delAnim modAnim">
        <pc:chgData name="Kau, Derchang" userId="b9148588-e694-4445-9765-2c9aad6149ce" providerId="ADAL" clId="{DAF52788-68ED-9546-AB89-22F84791C03D}" dt="2022-04-18T17:14:05.708" v="2651" actId="948"/>
        <pc:sldMkLst>
          <pc:docMk/>
          <pc:sldMk cId="323942621" sldId="2147328651"/>
        </pc:sldMkLst>
        <pc:spChg chg="add mod topLvl">
          <ac:chgData name="Kau, Derchang" userId="b9148588-e694-4445-9765-2c9aad6149ce" providerId="ADAL" clId="{DAF52788-68ED-9546-AB89-22F84791C03D}" dt="2022-04-16T17:21:56.722" v="2430" actId="208"/>
          <ac:spMkLst>
            <pc:docMk/>
            <pc:sldMk cId="323942621" sldId="2147328651"/>
            <ac:spMk id="3" creationId="{C3EA6FB2-ABC8-5F6C-B818-85B12E48E689}"/>
          </ac:spMkLst>
        </pc:spChg>
        <pc:spChg chg="mod">
          <ac:chgData name="Kau, Derchang" userId="b9148588-e694-4445-9765-2c9aad6149ce" providerId="ADAL" clId="{DAF52788-68ED-9546-AB89-22F84791C03D}" dt="2022-04-16T17:07:37.834" v="2243" actId="1038"/>
          <ac:spMkLst>
            <pc:docMk/>
            <pc:sldMk cId="323942621" sldId="2147328651"/>
            <ac:spMk id="5" creationId="{763E2E65-F0AD-A7B6-9D21-9D6B5FB593D2}"/>
          </ac:spMkLst>
        </pc:spChg>
        <pc:spChg chg="mod">
          <ac:chgData name="Kau, Derchang" userId="b9148588-e694-4445-9765-2c9aad6149ce" providerId="ADAL" clId="{DAF52788-68ED-9546-AB89-22F84791C03D}" dt="2022-04-18T17:14:01.047" v="2649" actId="948"/>
          <ac:spMkLst>
            <pc:docMk/>
            <pc:sldMk cId="323942621" sldId="2147328651"/>
            <ac:spMk id="6" creationId="{D2941A41-8F63-3A68-B02B-4DAFE1FDEC6A}"/>
          </ac:spMkLst>
        </pc:spChg>
        <pc:spChg chg="mod">
          <ac:chgData name="Kau, Derchang" userId="b9148588-e694-4445-9765-2c9aad6149ce" providerId="ADAL" clId="{DAF52788-68ED-9546-AB89-22F84791C03D}" dt="2022-04-18T17:14:05.708" v="2651" actId="948"/>
          <ac:spMkLst>
            <pc:docMk/>
            <pc:sldMk cId="323942621" sldId="2147328651"/>
            <ac:spMk id="11" creationId="{2FE727AC-5C7C-5F74-50D3-A61D1A79F680}"/>
          </ac:spMkLst>
        </pc:spChg>
        <pc:spChg chg="del">
          <ac:chgData name="Kau, Derchang" userId="b9148588-e694-4445-9765-2c9aad6149ce" providerId="ADAL" clId="{DAF52788-68ED-9546-AB89-22F84791C03D}" dt="2022-04-15T22:09:33.183" v="685" actId="478"/>
          <ac:spMkLst>
            <pc:docMk/>
            <pc:sldMk cId="323942621" sldId="2147328651"/>
            <ac:spMk id="391" creationId="{4EAD27ED-9BE6-CE56-6E3C-E0C12F5B7115}"/>
          </ac:spMkLst>
        </pc:spChg>
        <pc:spChg chg="add 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392" creationId="{412B2993-D246-9E25-4DB3-E3809F228F53}"/>
          </ac:spMkLst>
        </pc:spChg>
        <pc:spChg chg="add 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393" creationId="{8672359F-23B4-C0D6-744B-228B4C8E7FCB}"/>
          </ac:spMkLst>
        </pc:spChg>
        <pc:spChg chg="mod">
          <ac:chgData name="Kau, Derchang" userId="b9148588-e694-4445-9765-2c9aad6149ce" providerId="ADAL" clId="{DAF52788-68ED-9546-AB89-22F84791C03D}" dt="2022-04-16T01:06:21.093" v="1477" actId="403"/>
          <ac:spMkLst>
            <pc:docMk/>
            <pc:sldMk cId="323942621" sldId="2147328651"/>
            <ac:spMk id="398" creationId="{93EC072B-FEB9-DFDF-2345-290C173EA20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399" creationId="{2E05E90D-DD72-70A4-CAC8-E6B4834C1FC7}"/>
          </ac:spMkLst>
        </pc:spChg>
        <pc:spChg chg="mod">
          <ac:chgData name="Kau, Derchang" userId="b9148588-e694-4445-9765-2c9aad6149ce" providerId="ADAL" clId="{DAF52788-68ED-9546-AB89-22F84791C03D}" dt="2022-04-16T01:06:03.076" v="1467" actId="404"/>
          <ac:spMkLst>
            <pc:docMk/>
            <pc:sldMk cId="323942621" sldId="2147328651"/>
            <ac:spMk id="400" creationId="{90C32279-7426-3E24-3AA8-DD4B9B40E235}"/>
          </ac:spMkLst>
        </pc:spChg>
        <pc:spChg chg="mod">
          <ac:chgData name="Kau, Derchang" userId="b9148588-e694-4445-9765-2c9aad6149ce" providerId="ADAL" clId="{DAF52788-68ED-9546-AB89-22F84791C03D}" dt="2022-04-16T01:06:10.625" v="1473" actId="404"/>
          <ac:spMkLst>
            <pc:docMk/>
            <pc:sldMk cId="323942621" sldId="2147328651"/>
            <ac:spMk id="401" creationId="{C037AFE3-9143-7768-B2A5-EBB3344F504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4" creationId="{08381112-B717-8CBE-4DB8-396C47108F8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5" creationId="{EB9F7586-2DD7-234B-2D1F-805FCDA52CC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6" creationId="{70127C19-277E-361B-C7A9-17A1C0D51BF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7" creationId="{FFDF2BA4-81A2-FEC7-D331-1BCF7144E7D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8" creationId="{07636B32-D628-0254-1B7F-4D7F3716694D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19" creationId="{55426C63-80B1-1ACB-C398-2C8E71B9023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0" creationId="{FE43BDF8-680E-EEC4-D6D1-7B5FA675F2C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1" creationId="{0721F724-A71F-8EC4-A954-E92C0201DEF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2" creationId="{8A4BDA70-952F-0953-727A-289FE29563A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3" creationId="{1C8529E8-9252-AB72-0ACA-D02F07E30F63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4" creationId="{F425CB3C-4311-73E7-D534-7344A0CCE62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5" creationId="{34988EE3-572F-D666-831D-87B526476DC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6" creationId="{5B90F256-8A71-D68A-4743-D6BD6C43056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7" creationId="{6CB3DEB7-BF2C-44A0-8920-723852BC3B8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8" creationId="{E7F98D39-C86A-F2F9-7BA6-2ADA542FF4F7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29" creationId="{E7A7F927-F506-9D01-8466-6497DBA7B8C0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38" creationId="{179C3CDA-287B-BB9C-5A1A-7E0F61D24A8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39" creationId="{4FAB9631-08B4-D44D-BBAF-B9CC7E3BBF0D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0" creationId="{C80CA2F3-36A0-273F-26C7-1B045C12314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1" creationId="{1D5F85ED-71CD-74AD-45C5-9506D98A8B5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2" creationId="{02C8D9F1-94E1-570F-A37E-41BBB90E038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3" creationId="{A1A10AEB-ADEC-374B-8CA0-B78002F1A28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4" creationId="{31029A9A-DFD4-A1DE-C685-B360E0B4D94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5" creationId="{78644609-6415-B1DF-60E3-6E457B9326F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6" creationId="{81795621-96AB-8B80-7646-8A97B94C510D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7" creationId="{CE6930AE-8BCF-C36F-67B6-FB9F6EA39C10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8" creationId="{BC49CD45-4F32-F59B-5A09-C87F1E15E848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49" creationId="{47C5630A-B17C-9161-E8F1-0FF5A0C0972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50" creationId="{83DCCAF8-5C27-FC77-7226-F0B87334BF0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51" creationId="{63D7D908-2384-D6AA-51E7-7BAE2F825F3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52" creationId="{DAADD1B5-B131-41A9-39A0-06CBDA21041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53" creationId="{A79FF4F1-EA2D-2404-9E9D-24C7EC5A3CE4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2" creationId="{CF5025D9-CB9C-7C21-E5E0-24F2B7B7B56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3" creationId="{1747AF23-E6DE-543A-B0F5-2160780C979C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4" creationId="{D799D36F-0EC4-D758-7547-4A2F99A8C7D8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5" creationId="{EA83C048-0CCA-37FB-8F56-BF4C2C0F6D8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6" creationId="{5D504B2C-EE5E-66D3-A5B5-78A128FCF86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7" creationId="{001E1B53-1D63-45E2-5489-F85B70224CB0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8" creationId="{DF46A961-C258-1E2C-624A-C2BC69D20AF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69" creationId="{4B7F199E-178B-6895-A604-D6674847311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0" creationId="{BE373C0A-7AB6-8146-758D-20BDD7BD8E0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1" creationId="{373FAE23-752E-E119-9F03-5EF3554E13D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2" creationId="{92F4A394-C6B2-70C5-D0DE-EDA641BB463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3" creationId="{677142BD-DA2E-DFFC-6C04-E8A734B06F4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4" creationId="{881E4625-C986-F29A-E826-7D663F85A3FD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5" creationId="{81C220CA-E077-D0D5-2050-0DE63765577C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6" creationId="{51106749-B3EA-8868-3F9C-A7AD3A3EE30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77" creationId="{0A2448D3-9DE6-CC3A-7E77-CE9678F5F25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86" creationId="{13F87BC3-A7DD-555C-5908-680E225EC6F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87" creationId="{23398E9F-BE84-A568-ED7E-A8202EEA4594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88" creationId="{47015FC2-7FBE-8474-4938-64AEC878AC6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89" creationId="{AE040049-6BE0-01DB-6A0A-DD487F7156F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0" creationId="{F45E8F48-C18A-5D4B-EAFC-92989F199EC7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1" creationId="{7F6A7E47-9704-B379-725A-2F0DA3F9F30C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2" creationId="{1E9B1975-E6E3-B0C0-ED07-ECE5DBD99CE8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3" creationId="{81F8B2E5-7493-6E4F-7A39-F1A9F83FC1B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4" creationId="{4F3F8ADE-26AC-67D5-0741-18A46D3E2FA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5" creationId="{2C41FDBC-097F-7BBB-E9B6-7304E24AFC7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6" creationId="{795B6D1C-BEE5-E3E4-B9B0-61FEA374BAF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7" creationId="{CE9C9430-7042-21B0-9A12-4D6F4890892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8" creationId="{5579196D-AA96-CBC2-DE76-331F6A6B948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499" creationId="{3030F2D0-0F6B-B968-8EA0-FEDC1946D98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0" creationId="{0ED3C12A-C11E-69AF-9DFD-CC56390A1B0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1" creationId="{0899D1F0-EB6D-4C8C-BDCB-F4237A629F5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4" creationId="{3B2628B8-3FDB-D544-982B-95FC9FEED5B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5" creationId="{F1EF6C41-09B7-6A5A-8EA2-42FC8877184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6" creationId="{2714C7D8-FBA2-E0B4-7CAF-9A6BD9F32F28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7" creationId="{FFC41117-6793-4CDF-584B-C4E21E073D8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08" creationId="{1912BF8E-8F69-2935-36C7-74B8CBD4935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4" creationId="{65B250F1-8469-F641-59B6-929E638B2F9E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5" creationId="{DDA74296-A474-107B-9E25-DB29EADCB47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6" creationId="{982FECA2-2448-1C0E-9DBA-E0359504961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7" creationId="{12902C4E-5B13-4D15-4B53-A24E885A2585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8" creationId="{E00D104B-07D5-FC3B-A4B1-D8845EFBF910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19" creationId="{E5025924-5A20-117F-0767-CCEF57676DA3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0" creationId="{EDDDCE74-A2B0-C7FA-8D53-81EA52FA9C3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1" creationId="{D5C5A431-0412-3E06-8138-D4E1AF1BC92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2" creationId="{CFC5B32F-007E-854A-082F-05569ABAD54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3" creationId="{C2EC0928-26CE-E310-C2F2-F7A1544465A7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4" creationId="{F51B1F88-74E0-73F8-49A8-86A885CB6DB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5" creationId="{A4E3E393-3071-5334-3A25-A7A89682CAF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6" creationId="{5E0F712C-6194-32B7-037A-D02D14BD517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7" creationId="{5C0C50F5-1B44-2B6A-722E-05BC090E5FDB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8" creationId="{02F7F6D7-D98D-7C6C-DFAC-A42E1E8933E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29" creationId="{89026C29-4B9C-9062-55E1-04994638B646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35" creationId="{9FE6BBF0-5285-7543-319B-5E4BF9D9D46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36" creationId="{9F9B975A-B3D9-2680-437F-A5E602D111A9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37" creationId="{BAE8FAF8-3B0A-D1A5-EA46-A4583917E220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38" creationId="{99D90EF4-FEB6-C531-4D0D-DD25A686DA17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39" creationId="{F7514903-40A7-577F-55E4-A53B9BD6B713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0" creationId="{D7AA63BB-53DD-778B-23EC-D5A7499757AC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1" creationId="{5E021176-542E-B1DD-7B30-AEE2080E9D4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2" creationId="{A333D9B4-2579-C909-55AA-512DFE7AD038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3" creationId="{24C15233-B204-9E6E-7BE1-F6566ED5C24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4" creationId="{E46B127E-0D4B-EB17-7C7B-7F5A542F24C4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5" creationId="{B3D5C108-3CB6-852B-427A-DE76AD491C22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8" creationId="{EF744764-5E58-B138-E5EF-1A43D30917F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49" creationId="{144E1C5C-C4D7-8DFE-8B02-F61748938EEF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0" creationId="{C58DDB29-3101-1D8B-C290-B7E35C4440F3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1" creationId="{1E3F0BC0-9DB0-38A0-FA9A-47B7D353FCC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2" creationId="{FC12DFC8-2C60-414E-A8A7-3754A02F3BDC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3" creationId="{083EBE2C-57A2-C262-0369-059C3939840A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4" creationId="{2C111ECB-7239-EC45-6462-DF55A4D59521}"/>
          </ac:spMkLst>
        </pc:spChg>
        <pc:spChg chg="mod">
          <ac:chgData name="Kau, Derchang" userId="b9148588-e694-4445-9765-2c9aad6149ce" providerId="ADAL" clId="{DAF52788-68ED-9546-AB89-22F84791C03D}" dt="2022-04-16T01:05:42.727" v="1461" actId="404"/>
          <ac:spMkLst>
            <pc:docMk/>
            <pc:sldMk cId="323942621" sldId="2147328651"/>
            <ac:spMk id="555" creationId="{9A5DE2D7-CC8F-C07F-3A5C-4FC253425282}"/>
          </ac:spMkLst>
        </pc:spChg>
        <pc:spChg chg="add mod">
          <ac:chgData name="Kau, Derchang" userId="b9148588-e694-4445-9765-2c9aad6149ce" providerId="ADAL" clId="{DAF52788-68ED-9546-AB89-22F84791C03D}" dt="2022-04-16T17:21:45.125" v="2428" actId="207"/>
          <ac:spMkLst>
            <pc:docMk/>
            <pc:sldMk cId="323942621" sldId="2147328651"/>
            <ac:spMk id="556" creationId="{66264207-E501-49A1-9914-C594AA287BEB}"/>
          </ac:spMkLst>
        </pc:spChg>
        <pc:spChg chg="mod">
          <ac:chgData name="Kau, Derchang" userId="b9148588-e694-4445-9765-2c9aad6149ce" providerId="ADAL" clId="{DAF52788-68ED-9546-AB89-22F84791C03D}" dt="2022-04-16T01:26:03.865" v="2053" actId="404"/>
          <ac:spMkLst>
            <pc:docMk/>
            <pc:sldMk cId="323942621" sldId="2147328651"/>
            <ac:spMk id="559" creationId="{565F4142-5AA0-59B2-D082-79A4BEE699A4}"/>
          </ac:spMkLst>
        </pc:spChg>
        <pc:spChg chg="mod">
          <ac:chgData name="Kau, Derchang" userId="b9148588-e694-4445-9765-2c9aad6149ce" providerId="ADAL" clId="{DAF52788-68ED-9546-AB89-22F84791C03D}" dt="2022-04-16T01:25:59.001" v="2047" actId="404"/>
          <ac:spMkLst>
            <pc:docMk/>
            <pc:sldMk cId="323942621" sldId="2147328651"/>
            <ac:spMk id="562" creationId="{523382DA-3226-4D3A-D086-950B1DEAEB7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565" creationId="{2D2CBC45-D988-793B-4C97-B044FC852C4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566" creationId="{2CEBD937-26DD-12DD-8A04-07BEF55131DF}"/>
          </ac:spMkLst>
        </pc:spChg>
        <pc:spChg chg="del">
          <ac:chgData name="Kau, Derchang" userId="b9148588-e694-4445-9765-2c9aad6149ce" providerId="ADAL" clId="{DAF52788-68ED-9546-AB89-22F84791C03D}" dt="2022-04-15T22:09:31.381" v="684" actId="478"/>
          <ac:spMkLst>
            <pc:docMk/>
            <pc:sldMk cId="323942621" sldId="2147328651"/>
            <ac:spMk id="588" creationId="{D43E6F1C-DE37-2C34-47C6-687B21CA9B35}"/>
          </ac:spMkLst>
        </pc:spChg>
        <pc:spChg chg="del">
          <ac:chgData name="Kau, Derchang" userId="b9148588-e694-4445-9765-2c9aad6149ce" providerId="ADAL" clId="{DAF52788-68ED-9546-AB89-22F84791C03D}" dt="2022-04-15T22:09:29.571" v="683" actId="478"/>
          <ac:spMkLst>
            <pc:docMk/>
            <pc:sldMk cId="323942621" sldId="2147328651"/>
            <ac:spMk id="590" creationId="{E048E6F6-D116-C315-4E03-AF99A8E5466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18" creationId="{CA7721C8-1AE2-6397-56D2-9F3A510727F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19" creationId="{AAD45CE2-843F-8289-4932-77649E04C89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0" creationId="{60553476-2294-08DC-8E24-EBD320A5943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1" creationId="{E673F86F-0D0F-13AF-15CC-6D85CED2E64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2" creationId="{F91B9DB3-E890-672E-5B75-953E19D6181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3" creationId="{8C7EC1AA-B5A3-E8C6-1CC9-D40C20D2DAB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4" creationId="{DB59ED8B-3669-5B22-9A85-D68B6F6C8BB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5" creationId="{F755569F-F1EE-5C82-285E-F1DB1199F54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6" creationId="{2ACA8B4B-A7EC-752F-E415-37A1FD38E7F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7" creationId="{B216FF42-FB73-3426-672E-E44713F92ED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28" creationId="{B7AC4217-EC5D-C9D4-D734-011DCE0F067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2" creationId="{5EB434B9-08C8-CAB1-AEA8-53018AD19DD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3" creationId="{9A14224B-43BC-EC80-490B-B6E1D80940C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4" creationId="{CA9E963D-2A3F-3825-BB33-600F9D0F87B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5" creationId="{B1772488-0D9A-E291-BF9A-0AFF599943E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6" creationId="{CB1B402A-35EF-63CA-5761-C36F2E47FC8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7" creationId="{A7CBB23E-E4E0-5CA1-B2D4-C46A215F0CD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8" creationId="{FFFDC725-6390-C91E-7778-A70B2FC6C62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39" creationId="{9BBC6122-3BC8-CC48-8248-18595BD7B94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0" creationId="{F868AABD-63A5-331A-7967-06BE245FDDE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4" creationId="{822FDAA3-2C63-4F96-55E1-CEF4B6E822A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5" creationId="{AA2ED48F-5027-A63B-1219-EE77B9F64C0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6" creationId="{9B773F4A-39D7-B1CA-B0EC-C5BB2EE5C9A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7" creationId="{9A5D967E-35A3-09D1-DE0F-E6947C05306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8" creationId="{75803043-9F3F-0845-5179-F1FC5803FC3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49" creationId="{6D778621-C4A3-A345-E437-4895AC92C32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50" creationId="{60C7A71D-3B22-5870-ADB3-3FA78752B5C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51" creationId="{756CC8B6-A829-65C4-FB42-C0C95C552CF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4" creationId="{443D9B20-040D-C4CC-146D-D3BD1F6F95F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5" creationId="{4EA7C399-9955-7EE9-9C24-717B2390E82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6" creationId="{B56F4748-E43F-9741-B989-14AAA2CDC29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7" creationId="{EC6CB32E-0C62-4077-7AA8-11C833A4B78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8" creationId="{A4AE7688-F4FA-AABB-8EDB-A7AE0CCB798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69" creationId="{3672A936-E1A6-A4AC-4AAA-9ABD1292B43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0" creationId="{0E36ED0D-B630-1FE0-7A70-99D96D73206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1" creationId="{C1BDAF5B-F4C3-5E5C-F706-515595EBB0C3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2" creationId="{9D40A8F3-472B-280D-2EE5-39DC3063DDD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3" creationId="{7119D695-CCE7-4555-07EA-DFA7A1FE606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4" creationId="{9D426BA2-66EF-6C96-1F8E-5B6FD58B448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5" creationId="{C3127EDB-944A-585C-4E73-812D5C5FFC1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6" creationId="{C298CA70-2891-02F3-2E36-EFA19FAFD1FF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7" creationId="{EF13BB8D-5970-530B-1AFC-ED30BA7D70E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8" creationId="{C030136A-B442-2D8C-E792-49B01668F9B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79" creationId="{5EE6767D-FACC-FC53-1253-857C6BD5DE2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88" creationId="{2B59E2B0-698E-8AAF-2E08-78CCBDF9C36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89" creationId="{BFD11208-C926-33D4-CFB2-87ED00992BA3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0" creationId="{DDF42D2F-574D-1D22-05DC-E6661221FC3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1" creationId="{1669B0BA-D449-F8E8-BCF9-DB6A0979C79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2" creationId="{1D3DFC97-2A88-E59F-DF55-64328A99BFA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3" creationId="{B8EEA919-5E91-45F4-9FAF-BA85AEB8745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4" creationId="{F5341B41-B23F-18C9-C3A8-11E3BD825A9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5" creationId="{A346FEF3-FE97-502B-1527-039E54989A03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6" creationId="{C09A459A-E983-435E-000E-99E232154B8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7" creationId="{8CF8FDDD-E503-7661-6FB3-40FEE72A298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8" creationId="{56F0E626-7F86-65A6-8478-BB4C2FF6D1A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699" creationId="{8FA5D139-F1FF-5B2E-CC87-BD62F59ADCF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00" creationId="{EB0C2AF8-6831-EBB6-B247-DEA29330BD1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01" creationId="{07E34096-FAD2-C651-C165-A3AF5E1A510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02" creationId="{2CC482E7-C06B-C60A-E464-01C68FFA2A7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03" creationId="{DB59A263-33C3-B436-DDD5-E6EB82D5F28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2" creationId="{00F4CC37-9E03-3642-686F-0FC0C6D6A3C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3" creationId="{CB127B7C-4E95-FFA8-92A7-7916AE4563D8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4" creationId="{9B52562B-0707-9EB4-6DDB-5F649F53CBA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5" creationId="{BEF686A8-E5EA-A26D-5C3C-A07ABC2A60D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6" creationId="{F17462BB-1FEE-643E-65A9-42ACB814D56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7" creationId="{2C528C15-2907-6D24-6152-837BC3DFDF9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8" creationId="{517D10C5-EE39-757D-EF2E-AC1162D8754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19" creationId="{373257E1-0C7C-0E8B-FBD8-64536BA4E9E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0" creationId="{31236F33-C21A-32DE-77E7-2B5B66ACF70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1" creationId="{4F22B9BC-7429-EF8A-2178-E7B39B93D73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2" creationId="{6AFF6EB4-AA31-8ADF-1870-104CD6C5EAF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3" creationId="{83EE4AD1-7428-EBA8-0B29-5F13C05C2AE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4" creationId="{98732714-8849-F13B-981C-39F10C4205D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5" creationId="{E48B09B5-3DA7-87B0-B848-D8187F0078B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6" creationId="{99FAE381-4F1A-57A0-EFDA-66B9A9860B5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27" creationId="{822F00CC-68CD-383E-AEA8-B47655EB68B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36" creationId="{BEA8A29A-0452-9244-56A6-884A55A55AB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37" creationId="{3762CA44-4840-7D01-5481-7771EF6EF8C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38" creationId="{F6FBCB86-0FCE-8D36-CA54-D222DA3D996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39" creationId="{CF15627B-83BA-A1BA-D0A7-0C4C55BFE3F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0" creationId="{FC68BD71-10CE-17F2-4899-115D3C36708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1" creationId="{9F59C6FF-8648-9741-4DF1-3DE76E904C8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2" creationId="{34A0CCCA-7182-D036-33A4-226432AA6D3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3" creationId="{5D1B692F-49DA-0F19-D5C8-AE51A2696B1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4" creationId="{E0164491-9B8B-DAF5-9713-C37F8220F12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5" creationId="{89715FF2-044D-5739-BF40-A3773371E6C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6" creationId="{97D77DCB-66B2-8A9A-05C7-A0611C3B6984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7" creationId="{DA5D8E63-2CC9-A286-6832-338704685F5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8" creationId="{D3038DEA-2159-E6E3-FCA4-089525EA301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49" creationId="{D574E567-7BAE-25B0-FB7E-81B02E84E85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0" creationId="{6648C99E-4951-EDD1-92F7-29D7F06C6423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1" creationId="{EA199B61-77B5-A534-2E97-D24EFC65906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2" creationId="{D332204D-05BD-FE50-BA57-7A652B5B4CE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3" creationId="{DB63355E-E121-3035-696D-33E7C931F32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4" creationId="{32EB7734-F5E7-1F19-1235-BCB96D3E06B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8" creationId="{8B8A1363-EC8D-B271-D253-86E8196E65DA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59" creationId="{4C4B103C-976C-13CA-0F47-878B441AD23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0" creationId="{C2DBD1F6-6293-F289-FC36-5CAF490CE22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1" creationId="{62C03EFD-7B26-3F7D-6ADE-8E5029372F8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2" creationId="{9E9039C4-6ABD-9385-2A49-DB700AE00DA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3" creationId="{14BC89F6-FE3E-1068-3A9C-C6F4AB8BC63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4" creationId="{E0E76EF5-2E3E-0460-CC9C-65893D11E91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5" creationId="{EC099500-00A9-AF24-DF77-876069719C95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66" creationId="{5E6D5D99-A3A9-6F5D-659B-1FFD3F129E8C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0" creationId="{0A76B3F0-9955-F21C-4CAF-5CC00B957C9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1" creationId="{911BC912-39B1-E504-9B41-1393EF09435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2" creationId="{3DA0545E-8CF4-AF98-E276-247328BA7B1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3" creationId="{5F7F71C7-FAE8-2DBE-5E4F-558C8A41E131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4" creationId="{2F27E347-A699-DEBB-C68C-B9193A82096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5" creationId="{ED7655D2-F0FD-8071-F445-FB92854DBB57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8" creationId="{B015186D-3F3B-EE50-21B9-12E3DD61D12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79" creationId="{810CAD8C-3325-8042-8126-323F3D6C906E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0" creationId="{5E9D2957-682D-EBEA-48C6-527FB5379422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1" creationId="{62504B0D-2B14-55C0-A6F0-EBAB96E52909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2" creationId="{05A3BEB8-5508-2104-8591-D51C31EBE18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3" creationId="{3DDD5EC2-22EC-C418-1AB5-02019868BEE0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4" creationId="{26CC71CC-7E92-08EE-B561-6D247345D106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5" creationId="{BD83E6A0-4828-F7E4-7912-BD16051A086D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6" creationId="{AC5012CA-D5BA-1001-C24F-A70A44769BAB}"/>
          </ac:spMkLst>
        </pc:spChg>
        <pc:spChg chg="mod">
          <ac:chgData name="Kau, Derchang" userId="b9148588-e694-4445-9765-2c9aad6149ce" providerId="ADAL" clId="{DAF52788-68ED-9546-AB89-22F84791C03D}" dt="2022-04-16T01:05:04.986" v="1452" actId="403"/>
          <ac:spMkLst>
            <pc:docMk/>
            <pc:sldMk cId="323942621" sldId="2147328651"/>
            <ac:spMk id="787" creationId="{B45437A7-C06B-F2F1-EF27-76ABAF469C8A}"/>
          </ac:spMkLst>
        </pc:spChg>
        <pc:grpChg chg="add mod topLvl">
          <ac:chgData name="Kau, Derchang" userId="b9148588-e694-4445-9765-2c9aad6149ce" providerId="ADAL" clId="{DAF52788-68ED-9546-AB89-22F84791C03D}" dt="2022-04-16T17:19:10.079" v="2387" actId="1076"/>
          <ac:grpSpMkLst>
            <pc:docMk/>
            <pc:sldMk cId="323942621" sldId="2147328651"/>
            <ac:grpSpMk id="2" creationId="{6E51950D-9B5F-E627-D960-C10930EE15CF}"/>
          </ac:grpSpMkLst>
        </pc:grpChg>
        <pc:grpChg chg="add mod">
          <ac:chgData name="Kau, Derchang" userId="b9148588-e694-4445-9765-2c9aad6149ce" providerId="ADAL" clId="{DAF52788-68ED-9546-AB89-22F84791C03D}" dt="2022-04-16T17:20:59.793" v="2420" actId="1076"/>
          <ac:grpSpMkLst>
            <pc:docMk/>
            <pc:sldMk cId="323942621" sldId="2147328651"/>
            <ac:grpSpMk id="4" creationId="{19B687B0-4D94-D27D-D81F-849B6AC8278A}"/>
          </ac:grpSpMkLst>
        </pc:grpChg>
        <pc:grpChg chg="add del mod">
          <ac:chgData name="Kau, Derchang" userId="b9148588-e694-4445-9765-2c9aad6149ce" providerId="ADAL" clId="{DAF52788-68ED-9546-AB89-22F84791C03D}" dt="2022-04-16T17:18:46.570" v="2383" actId="165"/>
          <ac:grpSpMkLst>
            <pc:docMk/>
            <pc:sldMk cId="323942621" sldId="2147328651"/>
            <ac:grpSpMk id="7" creationId="{390349D9-460D-3742-0A1A-4A7C4E66F0E5}"/>
          </ac:grpSpMkLst>
        </pc:grpChg>
        <pc:grpChg chg="del">
          <ac:chgData name="Kau, Derchang" userId="b9148588-e694-4445-9765-2c9aad6149ce" providerId="ADAL" clId="{DAF52788-68ED-9546-AB89-22F84791C03D}" dt="2022-04-15T22:09:27.622" v="682" actId="478"/>
          <ac:grpSpMkLst>
            <pc:docMk/>
            <pc:sldMk cId="323942621" sldId="2147328651"/>
            <ac:grpSpMk id="12" creationId="{36153BB1-6694-2D84-08FD-1BC6E9A9FE99}"/>
          </ac:grpSpMkLst>
        </pc:grpChg>
        <pc:grpChg chg="add mod">
          <ac:chgData name="Kau, Derchang" userId="b9148588-e694-4445-9765-2c9aad6149ce" providerId="ADAL" clId="{DAF52788-68ED-9546-AB89-22F84791C03D}" dt="2022-04-16T00:44:17.741" v="1421" actId="1076"/>
          <ac:grpSpMkLst>
            <pc:docMk/>
            <pc:sldMk cId="323942621" sldId="2147328651"/>
            <ac:grpSpMk id="394" creationId="{DA34AD73-9D51-2D47-5F33-A231EC58FF2C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395" creationId="{4F484225-5209-CC4B-34DF-2457B29C4BFC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396" creationId="{759B476D-EC91-F39F-0DDB-A748CFDA402E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397" creationId="{2D736DE2-99B3-13A7-3F63-336FFC5CFB76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2" creationId="{FE676C4A-B8E5-2BE0-3F40-D6DC25202ACC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3" creationId="{525D7DF1-1E26-09AD-82C5-AA114668A3AB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4" creationId="{F9CCE9E8-7673-A5C1-9A72-7176E6CCC260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5" creationId="{9F9F975D-ECF6-605B-58D0-026809449D03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6" creationId="{DD023036-4ED8-0E80-6B87-DCCEF55A2434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7" creationId="{CDCB784C-6C4A-4A55-B104-F3AC8F995231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8" creationId="{35DA200A-9288-06B8-D02A-E57F64C1834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09" creationId="{C3D6598E-CF1C-BDC6-69C9-F87C629086EA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10" creationId="{5EACB808-92C9-F759-76F2-5DC5846B25CA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11" creationId="{126CCB34-349D-CFDE-7563-F3B5F8F1CAE7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12" creationId="{D78DFE4D-EAD7-A555-E1E2-B991067F503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13" creationId="{8B0D25D1-7969-2944-258C-BADBB40657C4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0" creationId="{33F0326A-04EA-D849-2F1C-02E897AF1147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1" creationId="{ED1684A8-F929-9F74-E968-47E9CB4BCCED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2" creationId="{7B6E20B0-1FBA-3EAE-BB0F-A2A6A5BE124B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3" creationId="{75E831A8-B5FB-8C0F-B03F-3CD3357B3684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4" creationId="{35B892A3-9C6B-F736-AD80-9B7DFD30C27E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5" creationId="{8ED15CDF-1737-A68F-6BE2-EE37DFB80AB0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6" creationId="{7BE16CE6-3196-3321-1ECB-20EB8DB2F990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37" creationId="{AB06F5E5-A766-9E5A-9897-0C482B01CAEF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4" creationId="{F4457CD9-8986-115A-4C57-FA32B593094A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5" creationId="{3C1F8224-3F6E-3637-20F5-54F4F4FB44BC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6" creationId="{78DA03CB-E8C7-5682-5F96-58077F6B74D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7" creationId="{60BBA3CE-F99D-FB74-5E2F-1008A7241E79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8" creationId="{20CE3624-39EF-053A-81AB-249F1AC0BD1D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59" creationId="{E9A7662E-F7DD-8B47-DB4C-75D0ED254375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60" creationId="{70079599-4BA8-A6CF-442D-30B4DD39623C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61" creationId="{BF574F0F-B523-ACEA-F298-63DEF486BF7F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78" creationId="{51DD27C4-574C-BD4E-1C77-4759CEF98CA9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79" creationId="{36182C4C-10F3-D1DE-886A-A3B4426FFE71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0" creationId="{1B166535-126B-013F-FD73-528A239A4CE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1" creationId="{BD039C5D-ABD6-D336-F2A0-B74A2365DCAA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2" creationId="{33FD9A33-003D-26C8-5013-D61238538791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3" creationId="{69B47413-62CD-4E99-896A-9A7212C34E6D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4" creationId="{D223D63E-D516-5F3D-9CF9-DBC5B78BB8BD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485" creationId="{4C676A02-C33A-3143-9694-012E09AC0674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02" creationId="{824CBD1E-2884-9E98-98BC-0142529F62E7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03" creationId="{4D1D1252-9D45-39C4-FF67-6760D8EA3E66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09" creationId="{FFAB92B6-9D7F-7570-B746-27FFA95139F3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10" creationId="{E1A07318-E47C-B8D3-480C-487810B348EF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11" creationId="{24A4D146-9BA2-36C0-B40F-7249F48A6A28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12" creationId="{AC7DBF1A-FB08-4F2A-5061-6F347DD8CDE8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13" creationId="{A6A1FDFA-F93D-C55F-92C4-48ADB59B7E8F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30" creationId="{94B55B7F-B660-2318-3834-EB7B9BB15EB0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31" creationId="{F4206541-6376-1C74-EC16-CA2B2FD85FD1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32" creationId="{0484176B-E68B-C6CC-C7D3-B422A82D0F41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33" creationId="{12685C7E-A078-F4B1-33E2-E2C57670DAE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34" creationId="{E64F8BDA-A9A5-5C41-1DC2-E78056188777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46" creationId="{B6464FA8-B4F6-E11C-529C-49A4C00BA1B2}"/>
          </ac:grpSpMkLst>
        </pc:grpChg>
        <pc:grpChg chg="mod">
          <ac:chgData name="Kau, Derchang" userId="b9148588-e694-4445-9765-2c9aad6149ce" providerId="ADAL" clId="{DAF52788-68ED-9546-AB89-22F84791C03D}" dt="2022-04-16T00:44:13.251" v="1420"/>
          <ac:grpSpMkLst>
            <pc:docMk/>
            <pc:sldMk cId="323942621" sldId="2147328651"/>
            <ac:grpSpMk id="547" creationId="{D87308C5-6581-F49E-F0FA-2C0E9FE63B96}"/>
          </ac:grpSpMkLst>
        </pc:grpChg>
        <pc:grpChg chg="add mod topLvl">
          <ac:chgData name="Kau, Derchang" userId="b9148588-e694-4445-9765-2c9aad6149ce" providerId="ADAL" clId="{DAF52788-68ED-9546-AB89-22F84791C03D}" dt="2022-04-16T17:19:03.649" v="2386" actId="1076"/>
          <ac:grpSpMkLst>
            <pc:docMk/>
            <pc:sldMk cId="323942621" sldId="2147328651"/>
            <ac:grpSpMk id="557" creationId="{004F5152-4259-EED4-F59C-851E1449E65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558" creationId="{1518FC0B-B3F0-F240-D190-F3CE8FB986CD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567" creationId="{A7C2C459-9873-8829-DB4E-FA9DC3F51B8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568" creationId="{CD958367-36E4-0C95-9C88-EB0AFA490F32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569" creationId="{606C684F-F122-9F49-542C-C81932CAE7BC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570" creationId="{6661DA03-ACFA-5FA3-EEA7-A428912AEA26}"/>
          </ac:grpSpMkLst>
        </pc:grpChg>
        <pc:grpChg chg="del">
          <ac:chgData name="Kau, Derchang" userId="b9148588-e694-4445-9765-2c9aad6149ce" providerId="ADAL" clId="{DAF52788-68ED-9546-AB89-22F84791C03D}" dt="2022-04-15T22:09:35.428" v="686" actId="478"/>
          <ac:grpSpMkLst>
            <pc:docMk/>
            <pc:sldMk cId="323942621" sldId="2147328651"/>
            <ac:grpSpMk id="586" creationId="{4B8FBCD1-9E16-A537-D5E0-7015B95B005D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16" creationId="{D83BE527-106B-7668-479C-0BC3A0B79E52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17" creationId="{5047D532-A0D9-F5DD-297E-2E6C23140EC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29" creationId="{975D5F22-45B1-E5E9-3269-E7FDE8385E60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30" creationId="{8C4284CF-BE88-B470-4004-4DC61E74114E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31" creationId="{FE80E746-DBE5-81B2-57F9-D79FECC077E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41" creationId="{39A20AD5-9A71-D9C8-C6F5-4113FD86EB0A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42" creationId="{C25DA381-4D1A-1D4A-09BA-C025409E9E81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43" creationId="{47595BA3-AD9E-4225-DED5-B08E6605D6DA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2" creationId="{41656E43-5180-23A6-80CD-8E8C1A6FF096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3" creationId="{7BB84BB1-3A02-6FA3-867D-0EC7FBD344DB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4" creationId="{600C8706-BE4A-D826-1FB7-539DCA1D03D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5" creationId="{63BC3101-9729-67F6-3361-889A397EF6A2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6" creationId="{BD43DC28-37E6-D326-C430-6B6974D5F480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7" creationId="{59A215C0-8D8A-C5B6-079E-6FF5C201965D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8" creationId="{D57DFA8E-C80A-5944-C95A-361E395321F1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59" creationId="{48BF2B24-7C02-7526-A0EA-820BBE75AB6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60" creationId="{E1E961B7-160B-C3D7-7A14-82DEDFA418AF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61" creationId="{D7D3030B-BE85-DE73-910C-86E1091E9DA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62" creationId="{505B82E1-E5A7-F337-1760-52ABFEF9B88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63" creationId="{5482B3C3-228D-631A-AAAA-6618A59D9871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0" creationId="{70B5AC82-680B-AED2-C7AD-D7ECA1AD4050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1" creationId="{F57FA5A8-B856-334A-059A-8906E032F2F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2" creationId="{A0892873-5286-04A1-89DD-047B630DE980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3" creationId="{1036E27A-1EA5-B1A7-44D0-C4B25627EA01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4" creationId="{08D3C7CE-AE49-1197-BBA8-C5660D1D121B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5" creationId="{6843577F-C6A8-2D46-4728-255B3EBCF3CA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6" creationId="{F02FD704-CC02-8B0C-2758-A5CF127719F5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687" creationId="{9ABD57E6-AAEA-AAD1-475E-56FB548A8FE9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4" creationId="{0B90C776-CE7D-CE34-BA2D-B4220694BCFF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5" creationId="{D3EA99F6-6228-9220-472E-9D0807A7D2F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6" creationId="{F72BE871-C32D-D6FB-DA50-CD590DBBD4A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7" creationId="{D5A3B783-3323-F591-D497-50C5B409FF66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8" creationId="{CF5B2D24-5875-CD9D-D9DC-4AA2F981B3CD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09" creationId="{BEB0FBF3-2921-CD6C-46E9-F78A2744F64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10" creationId="{81EFB561-40AC-E5D6-2564-A24EA8E36FCC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11" creationId="{6D617794-0FF7-C9EE-9359-B5C9302AC7A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28" creationId="{BF4EA1B4-9029-9FAD-4FBA-8A86546AF8A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29" creationId="{2A3CFB2F-16BE-61A9-98E8-55C84AF9FD1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0" creationId="{4BF42C67-659D-AE0B-7371-453637CE272F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1" creationId="{F9EB25A1-87E7-DE86-79FE-9CFF9B6E7426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2" creationId="{7C45B375-E707-4ED2-7BBC-A5F738D48B59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3" creationId="{F58AD3E9-C544-96DC-086B-26EBE72B7528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4" creationId="{A9176927-45D0-1CE1-671F-9225270F2549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35" creationId="{658A3336-F837-0019-9488-CBEC2832E061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55" creationId="{2F3D0E4B-FEAE-F992-1EAA-74D6811C6AAB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56" creationId="{342E18E7-2DC8-EBEF-DA43-59CD40384473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57" creationId="{56B72C32-FF90-9828-D7FF-26A268A99CC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67" creationId="{C0C98264-1430-3873-8F81-D647ABE9806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68" creationId="{79BAD04B-ADCA-1BEB-BB8D-43AA6897BA17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69" creationId="{96A0699E-EDBD-4B7A-6026-2E5638384409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76" creationId="{2E030A3A-D15D-42B4-A0AD-AEC1CDB17AFD}"/>
          </ac:grpSpMkLst>
        </pc:grpChg>
        <pc:grpChg chg="mod">
          <ac:chgData name="Kau, Derchang" userId="b9148588-e694-4445-9765-2c9aad6149ce" providerId="ADAL" clId="{DAF52788-68ED-9546-AB89-22F84791C03D}" dt="2022-04-16T00:45:03.035" v="1425"/>
          <ac:grpSpMkLst>
            <pc:docMk/>
            <pc:sldMk cId="323942621" sldId="2147328651"/>
            <ac:grpSpMk id="777" creationId="{36CA2481-5590-86E2-34FD-E250934062F6}"/>
          </ac:grpSpMkLst>
        </pc:grpChg>
        <pc:graphicFrameChg chg="add mod">
          <ac:chgData name="Kau, Derchang" userId="b9148588-e694-4445-9765-2c9aad6149ce" providerId="ADAL" clId="{DAF52788-68ED-9546-AB89-22F84791C03D}" dt="2022-04-16T17:22:56.486" v="2433"/>
          <ac:graphicFrameMkLst>
            <pc:docMk/>
            <pc:sldMk cId="323942621" sldId="2147328651"/>
            <ac:graphicFrameMk id="788" creationId="{C687B70B-8F58-4382-A4E9-DBEC8D6A68B4}"/>
          </ac:graphicFrameMkLst>
        </pc:graphicFrameChg>
        <pc:picChg chg="add del mod">
          <ac:chgData name="Kau, Derchang" userId="b9148588-e694-4445-9765-2c9aad6149ce" providerId="ADAL" clId="{DAF52788-68ED-9546-AB89-22F84791C03D}" dt="2022-04-16T01:21:15.818" v="1998" actId="478"/>
          <ac:picMkLst>
            <pc:docMk/>
            <pc:sldMk cId="323942621" sldId="2147328651"/>
            <ac:picMk id="4" creationId="{6303A7D2-63C6-7B6D-DFA7-04089A30C55E}"/>
          </ac:picMkLst>
        </pc:pic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60" creationId="{9BBEE7D6-DA47-A768-1B03-488771758A3C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61" creationId="{F29F39AC-34A0-3054-705E-63CEEE2B1A9D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63" creationId="{5DFE3A2F-5C52-7935-D46A-7DD3A9304432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64" creationId="{493324A1-C842-25A0-8FD7-C522B8203F0D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1" creationId="{73EE4975-579B-0A49-9B28-31FEF9629553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2" creationId="{C41CC013-A839-EA15-190E-DEBC3348BE2B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3" creationId="{2F44E210-C091-1B9D-0280-9E698EE0122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4" creationId="{1BD415BA-0032-82FA-50FB-D4CDD416D396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5" creationId="{AD5FB08E-26DF-D981-2D78-D9414E04953D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6" creationId="{63088849-C714-5279-41E5-3632D0BEFFF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7" creationId="{8AC31E13-053B-6ECE-FF0C-7EB8ECB2F7AF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8" creationId="{9E0D7AD3-4BB7-7394-3D71-3A235CFBAD75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79" creationId="{93CB816C-BA1D-C72C-E7BD-C2A6A9A1D310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87" creationId="{91D30811-CA15-1D74-11A9-6CC81B112CC9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89" creationId="{846458F6-4670-7B4E-A2AD-BECC24959D75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1" creationId="{FD6CEACA-7764-B1AE-2018-01C6890210D2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2" creationId="{3B21DBFA-E8B4-5586-2768-D5634485C3E0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3" creationId="{61A02B62-4DA9-FC5B-4F4F-2908DE99368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4" creationId="{AB9A03CE-DE63-0EE9-844C-42A51043C169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5" creationId="{CF6E24E8-1C8C-19AC-4646-BBE448D8C057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6" creationId="{44FAF0F6-3DD0-FBF5-FAF2-EB24AC8465F9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7" creationId="{8F3D0FE9-2C14-3828-3F55-ADFC4360E3B0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8" creationId="{8DCE561B-0FAB-14A2-5AF6-EE109914788A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599" creationId="{5B3BE750-8C17-F570-9EED-14235826DB3E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0" creationId="{B37CDB39-CA63-A50D-A175-21067F020BC6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1" creationId="{949C41B7-75BD-7A78-BFDD-326EA225E86E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2" creationId="{633D5037-9962-0060-B855-512DE3BCF45A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3" creationId="{762A12C8-95FA-863B-8F88-DEE1353B4AEB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4" creationId="{3C6A0550-6BE0-AA01-AF97-145615D90508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5" creationId="{05B97BA5-134E-760A-D0BE-2D87E7192E98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6" creationId="{0AAA125C-808E-C115-BBAC-0AF589BD05D3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7" creationId="{11D30632-8977-73AB-9136-F966F8F557B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8" creationId="{A42BD7FF-8288-5B3A-2E22-CCFAF41EEDC4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09" creationId="{AA25E849-6091-3B31-167C-E02027A156A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0" creationId="{D910452B-8649-3422-7435-E8EB5956F97A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1" creationId="{0CC269C3-98C8-B1E5-84CE-20C891DDA4F2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2" creationId="{EF7B5003-5F92-8D66-7746-D48704F6F7B9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3" creationId="{8E91F1DE-1B90-C68A-647C-14FC15FD5E64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4" creationId="{7123C30C-3FA1-3688-106A-741E1CC58A21}"/>
          </ac:cxnSpMkLst>
        </pc:cxnChg>
        <pc:cxnChg chg="mod">
          <ac:chgData name="Kau, Derchang" userId="b9148588-e694-4445-9765-2c9aad6149ce" providerId="ADAL" clId="{DAF52788-68ED-9546-AB89-22F84791C03D}" dt="2022-04-16T00:45:03.035" v="1425"/>
          <ac:cxnSpMkLst>
            <pc:docMk/>
            <pc:sldMk cId="323942621" sldId="2147328651"/>
            <ac:cxnSpMk id="615" creationId="{B4FB98CB-C86C-026D-2AA9-CA7F04EF30D3}"/>
          </ac:cxnSpMkLst>
        </pc:cxnChg>
      </pc:sldChg>
      <pc:sldChg chg="addSp delSp modSp add del mod">
        <pc:chgData name="Kau, Derchang" userId="b9148588-e694-4445-9765-2c9aad6149ce" providerId="ADAL" clId="{DAF52788-68ED-9546-AB89-22F84791C03D}" dt="2022-04-18T17:12:23.788" v="2643" actId="2696"/>
        <pc:sldMkLst>
          <pc:docMk/>
          <pc:sldMk cId="35134564" sldId="2147328652"/>
        </pc:sldMkLst>
        <pc:spChg chg="mod topLvl">
          <ac:chgData name="Kau, Derchang" userId="b9148588-e694-4445-9765-2c9aad6149ce" providerId="ADAL" clId="{DAF52788-68ED-9546-AB89-22F84791C03D}" dt="2022-04-16T23:35:30.600" v="2632" actId="1036"/>
          <ac:spMkLst>
            <pc:docMk/>
            <pc:sldMk cId="35134564" sldId="2147328652"/>
            <ac:spMk id="3" creationId="{C3EA6FB2-ABC8-5F6C-B818-85B12E48E689}"/>
          </ac:spMkLst>
        </pc:spChg>
        <pc:spChg chg="mod">
          <ac:chgData name="Kau, Derchang" userId="b9148588-e694-4445-9765-2c9aad6149ce" providerId="ADAL" clId="{DAF52788-68ED-9546-AB89-22F84791C03D}" dt="2022-04-16T23:37:36.551" v="2639" actId="313"/>
          <ac:spMkLst>
            <pc:docMk/>
            <pc:sldMk cId="35134564" sldId="2147328652"/>
            <ac:spMk id="11" creationId="{2FE727AC-5C7C-5F74-50D3-A61D1A79F680}"/>
          </ac:spMkLst>
        </pc:spChg>
        <pc:spChg chg="mod topLvl">
          <ac:chgData name="Kau, Derchang" userId="b9148588-e694-4445-9765-2c9aad6149ce" providerId="ADAL" clId="{DAF52788-68ED-9546-AB89-22F84791C03D}" dt="2022-04-16T23:35:36.775" v="2638" actId="1035"/>
          <ac:spMkLst>
            <pc:docMk/>
            <pc:sldMk cId="35134564" sldId="2147328652"/>
            <ac:spMk id="556" creationId="{66264207-E501-49A1-9914-C594AA287BEB}"/>
          </ac:spMkLst>
        </pc:spChg>
        <pc:grpChg chg="mod topLvl">
          <ac:chgData name="Kau, Derchang" userId="b9148588-e694-4445-9765-2c9aad6149ce" providerId="ADAL" clId="{DAF52788-68ED-9546-AB89-22F84791C03D}" dt="2022-04-16T23:34:09.355" v="2618" actId="1076"/>
          <ac:grpSpMkLst>
            <pc:docMk/>
            <pc:sldMk cId="35134564" sldId="2147328652"/>
            <ac:grpSpMk id="2" creationId="{6E51950D-9B5F-E627-D960-C10930EE15CF}"/>
          </ac:grpSpMkLst>
        </pc:grpChg>
        <pc:grpChg chg="del">
          <ac:chgData name="Kau, Derchang" userId="b9148588-e694-4445-9765-2c9aad6149ce" providerId="ADAL" clId="{DAF52788-68ED-9546-AB89-22F84791C03D}" dt="2022-04-16T23:32:31.301" v="2600" actId="165"/>
          <ac:grpSpMkLst>
            <pc:docMk/>
            <pc:sldMk cId="35134564" sldId="2147328652"/>
            <ac:grpSpMk id="4" creationId="{19B687B0-4D94-D27D-D81F-849B6AC8278A}"/>
          </ac:grpSpMkLst>
        </pc:grpChg>
        <pc:grpChg chg="add">
          <ac:chgData name="Kau, Derchang" userId="b9148588-e694-4445-9765-2c9aad6149ce" providerId="ADAL" clId="{DAF52788-68ED-9546-AB89-22F84791C03D}" dt="2022-04-16T23:34:33.729" v="2621" actId="164"/>
          <ac:grpSpMkLst>
            <pc:docMk/>
            <pc:sldMk cId="35134564" sldId="2147328652"/>
            <ac:grpSpMk id="7" creationId="{0C06CB55-BA92-3C98-B6E8-80D1FB8491B5}"/>
          </ac:grpSpMkLst>
        </pc:grpChg>
        <pc:grpChg chg="mod topLvl">
          <ac:chgData name="Kau, Derchang" userId="b9148588-e694-4445-9765-2c9aad6149ce" providerId="ADAL" clId="{DAF52788-68ED-9546-AB89-22F84791C03D}" dt="2022-04-16T23:34:25.750" v="2620" actId="1076"/>
          <ac:grpSpMkLst>
            <pc:docMk/>
            <pc:sldMk cId="35134564" sldId="2147328652"/>
            <ac:grpSpMk id="557" creationId="{004F5152-4259-EED4-F59C-851E1449E658}"/>
          </ac:grpSpMkLst>
        </pc:grpChg>
      </pc:sldChg>
      <pc:sldChg chg="modSp add del mod">
        <pc:chgData name="Kau, Derchang" userId="b9148588-e694-4445-9765-2c9aad6149ce" providerId="ADAL" clId="{DAF52788-68ED-9546-AB89-22F84791C03D}" dt="2022-04-20T21:26:43.032" v="2909" actId="14100"/>
        <pc:sldMkLst>
          <pc:docMk/>
          <pc:sldMk cId="3218533804" sldId="2147376586"/>
        </pc:sldMkLst>
        <pc:spChg chg="mod">
          <ac:chgData name="Kau, Derchang" userId="b9148588-e694-4445-9765-2c9aad6149ce" providerId="ADAL" clId="{DAF52788-68ED-9546-AB89-22F84791C03D}" dt="2022-04-20T21:23:51.654" v="2823" actId="14100"/>
          <ac:spMkLst>
            <pc:docMk/>
            <pc:sldMk cId="3218533804" sldId="2147376586"/>
            <ac:spMk id="67" creationId="{4BC58169-39B7-4112-B9D5-7EDB67DEB7E8}"/>
          </ac:spMkLst>
        </pc:spChg>
        <pc:spChg chg="mod">
          <ac:chgData name="Kau, Derchang" userId="b9148588-e694-4445-9765-2c9aad6149ce" providerId="ADAL" clId="{DAF52788-68ED-9546-AB89-22F84791C03D}" dt="2022-04-20T21:23:09.424" v="2817" actId="14100"/>
          <ac:spMkLst>
            <pc:docMk/>
            <pc:sldMk cId="3218533804" sldId="2147376586"/>
            <ac:spMk id="68" creationId="{55C2C310-A92B-4941-A741-5856D1BA2ECC}"/>
          </ac:spMkLst>
        </pc:spChg>
        <pc:spChg chg="mod">
          <ac:chgData name="Kau, Derchang" userId="b9148588-e694-4445-9765-2c9aad6149ce" providerId="ADAL" clId="{DAF52788-68ED-9546-AB89-22F84791C03D}" dt="2022-04-20T21:16:59.207" v="2710" actId="14100"/>
          <ac:spMkLst>
            <pc:docMk/>
            <pc:sldMk cId="3218533804" sldId="2147376586"/>
            <ac:spMk id="236" creationId="{6BB60ACC-F0D2-4550-A612-D4DD9FA2EE7C}"/>
          </ac:spMkLst>
        </pc:spChg>
        <pc:spChg chg="mod">
          <ac:chgData name="Kau, Derchang" userId="b9148588-e694-4445-9765-2c9aad6149ce" providerId="ADAL" clId="{DAF52788-68ED-9546-AB89-22F84791C03D}" dt="2022-04-20T21:26:43.032" v="2909" actId="14100"/>
          <ac:spMkLst>
            <pc:docMk/>
            <pc:sldMk cId="3218533804" sldId="2147376586"/>
            <ac:spMk id="241" creationId="{8682AA6D-8E06-4256-A7A5-7FFB6AB5A4FA}"/>
          </ac:spMkLst>
        </pc:spChg>
        <pc:spChg chg="mod">
          <ac:chgData name="Kau, Derchang" userId="b9148588-e694-4445-9765-2c9aad6149ce" providerId="ADAL" clId="{DAF52788-68ED-9546-AB89-22F84791C03D}" dt="2022-04-20T21:16:59.207" v="2710" actId="14100"/>
          <ac:spMkLst>
            <pc:docMk/>
            <pc:sldMk cId="3218533804" sldId="2147376586"/>
            <ac:spMk id="243" creationId="{9FEFCE89-99C8-4160-BBE8-53D3A21BF355}"/>
          </ac:spMkLst>
        </pc:spChg>
        <pc:spChg chg="mod">
          <ac:chgData name="Kau, Derchang" userId="b9148588-e694-4445-9765-2c9aad6149ce" providerId="ADAL" clId="{DAF52788-68ED-9546-AB89-22F84791C03D}" dt="2022-04-20T21:16:59.207" v="2710" actId="14100"/>
          <ac:spMkLst>
            <pc:docMk/>
            <pc:sldMk cId="3218533804" sldId="2147376586"/>
            <ac:spMk id="245" creationId="{02A1BB21-9A82-46F0-BD20-E67D36EACCB7}"/>
          </ac:spMkLst>
        </pc:spChg>
      </pc:sldChg>
    </pc:docChg>
  </pc:docChgLst>
  <pc:docChgLst>
    <pc:chgData name="Kau, Derchang" userId="b9148588-e694-4445-9765-2c9aad6149ce" providerId="ADAL" clId="{C78932F1-D162-CE44-A4D9-19D03396F08F}"/>
    <pc:docChg chg="delSld">
      <pc:chgData name="Kau, Derchang" userId="b9148588-e694-4445-9765-2c9aad6149ce" providerId="ADAL" clId="{C78932F1-D162-CE44-A4D9-19D03396F08F}" dt="2022-04-26T00:06:46.686" v="1" actId="2696"/>
      <pc:docMkLst>
        <pc:docMk/>
      </pc:docMkLst>
      <pc:sldChg chg="del">
        <pc:chgData name="Kau, Derchang" userId="b9148588-e694-4445-9765-2c9aad6149ce" providerId="ADAL" clId="{C78932F1-D162-CE44-A4D9-19D03396F08F}" dt="2022-04-26T00:06:46.163" v="0" actId="2696"/>
        <pc:sldMkLst>
          <pc:docMk/>
          <pc:sldMk cId="3912220666" sldId="2147328649"/>
        </pc:sldMkLst>
      </pc:sldChg>
      <pc:sldChg chg="del">
        <pc:chgData name="Kau, Derchang" userId="b9148588-e694-4445-9765-2c9aad6149ce" providerId="ADAL" clId="{C78932F1-D162-CE44-A4D9-19D03396F08F}" dt="2022-04-26T00:06:46.686" v="1" actId="2696"/>
        <pc:sldMkLst>
          <pc:docMk/>
          <pc:sldMk cId="4069608967" sldId="2147328650"/>
        </pc:sldMkLst>
      </pc:sldChg>
    </pc:docChg>
  </pc:docChgLst>
  <pc:docChgLst>
    <pc:chgData name="Kau, Derchang" userId="b9148588-e694-4445-9765-2c9aad6149ce" providerId="ADAL" clId="{6FC03657-6640-4B41-B4AF-D9C92555E8AA}"/>
    <pc:docChg chg="undo custSel modSld">
      <pc:chgData name="Kau, Derchang" userId="b9148588-e694-4445-9765-2c9aad6149ce" providerId="ADAL" clId="{6FC03657-6640-4B41-B4AF-D9C92555E8AA}" dt="2022-04-22T15:54:03.917" v="5" actId="27309"/>
      <pc:docMkLst>
        <pc:docMk/>
      </pc:docMkLst>
      <pc:sldChg chg="addSp delSp modSp mod">
        <pc:chgData name="Kau, Derchang" userId="b9148588-e694-4445-9765-2c9aad6149ce" providerId="ADAL" clId="{6FC03657-6640-4B41-B4AF-D9C92555E8AA}" dt="2022-04-22T15:54:03.917" v="5" actId="27309"/>
        <pc:sldMkLst>
          <pc:docMk/>
          <pc:sldMk cId="2382736413" sldId="2147328648"/>
        </pc:sldMkLst>
        <pc:graphicFrameChg chg="add del mod modGraphic">
          <ac:chgData name="Kau, Derchang" userId="b9148588-e694-4445-9765-2c9aad6149ce" providerId="ADAL" clId="{6FC03657-6640-4B41-B4AF-D9C92555E8AA}" dt="2022-04-22T15:54:03.917" v="5" actId="27309"/>
          <ac:graphicFrameMkLst>
            <pc:docMk/>
            <pc:sldMk cId="2382736413" sldId="2147328648"/>
            <ac:graphicFrameMk id="3" creationId="{073073FF-D663-4E4C-AFF8-9C89CD261EF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intel-my.sharepoint.com/personal/derchang_kau_intel_com/Documents/Technology/Foundries/Capability/FTE%20Foundry%20Capability%20Roadmap%2001-12-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Intel Clear" panose="020B0604020203020204" pitchFamily="34" charset="0"/>
                <a:cs typeface="Intel Clear" panose="020B0604020203020204" pitchFamily="34" charset="0"/>
              </a:defRPr>
            </a:pPr>
            <a:r>
              <a:rPr lang="en-US" sz="1400" b="1" dirty="0">
                <a:solidFill>
                  <a:schemeClr val="accent1"/>
                </a:solidFill>
              </a:rPr>
              <a:t>Best Process Available 2024</a:t>
            </a:r>
          </a:p>
        </c:rich>
      </c:tx>
      <c:layout>
        <c:manualLayout>
          <c:xMode val="edge"/>
          <c:yMode val="edge"/>
          <c:x val="0.28165119336132477"/>
          <c:y val="7.037628428740475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Intel Clear" panose="020B0604020203020204" pitchFamily="34" charset="0"/>
              <a:cs typeface="Intel Clear" panose="020B0604020203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883271658180534"/>
          <c:y val="0.30979466444991161"/>
          <c:w val="0.48610560405024522"/>
          <c:h val="0.65938920425644465"/>
        </c:manualLayout>
      </c:layout>
      <c:radarChart>
        <c:radarStyle val="marker"/>
        <c:varyColors val="0"/>
        <c:ser>
          <c:idx val="0"/>
          <c:order val="0"/>
          <c:tx>
            <c:strRef>
              <c:f>Data!$K$34</c:f>
              <c:strCache>
                <c:ptCount val="1"/>
                <c:pt idx="0">
                  <c:v>Intel 20A</c:v>
                </c:pt>
              </c:strCache>
            </c:strRef>
          </c:tx>
          <c:spPr>
            <a:ln w="158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Data!$B$35:$B$40</c:f>
              <c:strCache>
                <c:ptCount val="6"/>
                <c:pt idx="0">
                  <c:v>Iso-power perf</c:v>
                </c:pt>
                <c:pt idx="1">
                  <c:v>Logic HD cell density</c:v>
                </c:pt>
                <c:pt idx="2">
                  <c:v>Logic HP cell density</c:v>
                </c:pt>
                <c:pt idx="3">
                  <c:v>SRAM HD bitcell density</c:v>
                </c:pt>
                <c:pt idx="4">
                  <c:v>SRAM HP bitcell density</c:v>
                </c:pt>
                <c:pt idx="5">
                  <c:v>RF bitcell density</c:v>
                </c:pt>
              </c:strCache>
            </c:strRef>
          </c:cat>
          <c:val>
            <c:numRef>
              <c:f>Data!$K$35:$K$40</c:f>
              <c:numCache>
                <c:formatCode>0.00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3-BF43-B5CD-3EB0B15D5D37}"/>
            </c:ext>
          </c:extLst>
        </c:ser>
        <c:ser>
          <c:idx val="2"/>
          <c:order val="1"/>
          <c:tx>
            <c:strRef>
              <c:f>Data!$M$34</c:f>
              <c:strCache>
                <c:ptCount val="1"/>
                <c:pt idx="0">
                  <c:v>Intel 18A</c:v>
                </c:pt>
              </c:strCache>
            </c:strRef>
          </c:tx>
          <c:spPr>
            <a:ln w="15875" cap="rnd">
              <a:solidFill>
                <a:srgbClr val="0070C0"/>
              </a:solidFill>
              <a:prstDash val="sysDash"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Data!$B$35:$B$40</c:f>
              <c:strCache>
                <c:ptCount val="6"/>
                <c:pt idx="0">
                  <c:v>Iso-power perf</c:v>
                </c:pt>
                <c:pt idx="1">
                  <c:v>Logic HD cell density</c:v>
                </c:pt>
                <c:pt idx="2">
                  <c:v>Logic HP cell density</c:v>
                </c:pt>
                <c:pt idx="3">
                  <c:v>SRAM HD bitcell density</c:v>
                </c:pt>
                <c:pt idx="4">
                  <c:v>SRAM HP bitcell density</c:v>
                </c:pt>
                <c:pt idx="5">
                  <c:v>RF bitcell density</c:v>
                </c:pt>
              </c:strCache>
            </c:strRef>
          </c:cat>
          <c:val>
            <c:numRef>
              <c:f>Data!$M$35:$M$40</c:f>
              <c:numCache>
                <c:formatCode>0.00</c:formatCode>
                <c:ptCount val="6"/>
                <c:pt idx="0">
                  <c:v>1.0384615384615385</c:v>
                </c:pt>
                <c:pt idx="1">
                  <c:v>1.1250000000000002</c:v>
                </c:pt>
                <c:pt idx="2">
                  <c:v>1.1250000000000002</c:v>
                </c:pt>
                <c:pt idx="3">
                  <c:v>1.1052631578947369</c:v>
                </c:pt>
                <c:pt idx="4">
                  <c:v>1.0952380952380951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23-BF43-B5CD-3EB0B15D5D37}"/>
            </c:ext>
          </c:extLst>
        </c:ser>
        <c:ser>
          <c:idx val="3"/>
          <c:order val="2"/>
          <c:tx>
            <c:strRef>
              <c:f>Data!$AC$34</c:f>
              <c:strCache>
                <c:ptCount val="1"/>
                <c:pt idx="0">
                  <c:v>N3E+</c:v>
                </c:pt>
              </c:strCache>
            </c:strRef>
          </c:tx>
          <c:spPr>
            <a:ln w="15875" cap="rnd">
              <a:solidFill>
                <a:srgbClr val="FF0000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Data!$B$35:$B$40</c:f>
              <c:strCache>
                <c:ptCount val="6"/>
                <c:pt idx="0">
                  <c:v>Iso-power perf</c:v>
                </c:pt>
                <c:pt idx="1">
                  <c:v>Logic HD cell density</c:v>
                </c:pt>
                <c:pt idx="2">
                  <c:v>Logic HP cell density</c:v>
                </c:pt>
                <c:pt idx="3">
                  <c:v>SRAM HD bitcell density</c:v>
                </c:pt>
                <c:pt idx="4">
                  <c:v>SRAM HP bitcell density</c:v>
                </c:pt>
                <c:pt idx="5">
                  <c:v>RF bitcell density</c:v>
                </c:pt>
              </c:strCache>
            </c:strRef>
          </c:cat>
          <c:val>
            <c:numRef>
              <c:f>Data!$AC$35:$AC$40</c:f>
              <c:numCache>
                <c:formatCode>0.00</c:formatCode>
                <c:ptCount val="6"/>
                <c:pt idx="0">
                  <c:v>1.0494951923076925</c:v>
                </c:pt>
                <c:pt idx="1">
                  <c:v>1.1743022227835314</c:v>
                </c:pt>
                <c:pt idx="2">
                  <c:v>1.0324606412237411</c:v>
                </c:pt>
                <c:pt idx="3">
                  <c:v>0.98981900452488703</c:v>
                </c:pt>
                <c:pt idx="4">
                  <c:v>0.87759462759462759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23-BF43-B5CD-3EB0B15D5D37}"/>
            </c:ext>
          </c:extLst>
        </c:ser>
        <c:ser>
          <c:idx val="1"/>
          <c:order val="3"/>
          <c:tx>
            <c:strRef>
              <c:f>Data!$AM$34</c:f>
              <c:strCache>
                <c:ptCount val="1"/>
                <c:pt idx="0">
                  <c:v>3GAP</c:v>
                </c:pt>
              </c:strCache>
            </c:strRef>
          </c:tx>
          <c:spPr>
            <a:ln w="15875" cap="rnd">
              <a:solidFill>
                <a:srgbClr val="00B050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Data!$B$35:$B$40</c:f>
              <c:strCache>
                <c:ptCount val="6"/>
                <c:pt idx="0">
                  <c:v>Iso-power perf</c:v>
                </c:pt>
                <c:pt idx="1">
                  <c:v>Logic HD cell density</c:v>
                </c:pt>
                <c:pt idx="2">
                  <c:v>Logic HP cell density</c:v>
                </c:pt>
                <c:pt idx="3">
                  <c:v>SRAM HD bitcell density</c:v>
                </c:pt>
                <c:pt idx="4">
                  <c:v>SRAM HP bitcell density</c:v>
                </c:pt>
                <c:pt idx="5">
                  <c:v>RF bitcell density</c:v>
                </c:pt>
              </c:strCache>
            </c:strRef>
          </c:cat>
          <c:val>
            <c:numRef>
              <c:f>Data!$AM$35:$AM$40</c:f>
              <c:numCache>
                <c:formatCode>0.00</c:formatCode>
                <c:ptCount val="6"/>
                <c:pt idx="0">
                  <c:v>0.97986074270557055</c:v>
                </c:pt>
                <c:pt idx="1">
                  <c:v>1.1520108135415033</c:v>
                </c:pt>
                <c:pt idx="2">
                  <c:v>1.0148666690722767</c:v>
                </c:pt>
                <c:pt idx="3">
                  <c:v>1.1666666666666667</c:v>
                </c:pt>
                <c:pt idx="4">
                  <c:v>1.0454545454545456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23-BF43-B5CD-3EB0B15D5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01220656"/>
        <c:axId val="1701218688"/>
      </c:radarChart>
      <c:catAx>
        <c:axId val="1701220656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Intel Clear" panose="020B0604020203020204" pitchFamily="34" charset="0"/>
                <a:cs typeface="Intel Clear" panose="020B0604020203020204" pitchFamily="34" charset="0"/>
              </a:defRPr>
            </a:pPr>
            <a:endParaRPr lang="en-US"/>
          </a:p>
        </c:txPr>
        <c:crossAx val="1701218688"/>
        <c:crosses val="autoZero"/>
        <c:auto val="1"/>
        <c:lblAlgn val="ctr"/>
        <c:lblOffset val="100"/>
        <c:noMultiLvlLbl val="0"/>
      </c:catAx>
      <c:valAx>
        <c:axId val="1701218688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Intel Clear" panose="020B0604020203020204" pitchFamily="34" charset="0"/>
                <a:cs typeface="Intel Clear" panose="020B0604020203020204" pitchFamily="34" charset="0"/>
              </a:defRPr>
            </a:pPr>
            <a:endParaRPr lang="en-US"/>
          </a:p>
        </c:txPr>
        <c:crossAx val="1701220656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193236933955844"/>
          <c:y val="0.76995883534973997"/>
          <c:w val="0.20562900331328071"/>
          <c:h val="0.218628875247309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Intel Clear" panose="020B0604020203020204" pitchFamily="34" charset="0"/>
              <a:cs typeface="Intel Clear" panose="020B0604020203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latin typeface="+mn-lt"/>
          <a:ea typeface="Intel Clear" panose="020B0604020203020204" pitchFamily="34" charset="0"/>
          <a:cs typeface="Intel Clear" panose="020B060402020302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CC35A-270B-BA4A-9179-793A49DF6770}" type="datetimeFigureOut">
              <a:rPr lang="en-US" smtClean="0"/>
              <a:t>1/20/23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10F04-E36F-BA44-A3CB-6A0EDF24E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5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3AEAA9-8523-4966-9D31-345136C011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1322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3AEAA9-8523-4966-9D31-345136C011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9159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Possible product intercepts for 2.3D w/ bridge: </a:t>
            </a:r>
          </a:p>
          <a:p>
            <a:r>
              <a:rPr lang="en-US" dirty="0">
                <a:cs typeface="Calibri"/>
              </a:rPr>
              <a:t>1.) FPGA Falcon Park 9 </a:t>
            </a:r>
            <a:r>
              <a:rPr lang="en-US" dirty="0">
                <a:cs typeface="Calibri"/>
                <a:sym typeface="Wingdings" panose="05000000000000000000" pitchFamily="2" charset="2"/>
              </a:rPr>
              <a:t> </a:t>
            </a:r>
            <a:r>
              <a:rPr lang="en-US">
                <a:cs typeface="Calibri"/>
                <a:sym typeface="Wingdings" panose="05000000000000000000" pitchFamily="2" charset="2"/>
              </a:rPr>
              <a:t>1</a:t>
            </a:r>
            <a:r>
              <a:rPr lang="en-US" baseline="30000">
                <a:cs typeface="Calibri"/>
                <a:sym typeface="Wingdings" panose="05000000000000000000" pitchFamily="2" charset="2"/>
              </a:rPr>
              <a:t>st</a:t>
            </a:r>
            <a:r>
              <a:rPr lang="en-US">
                <a:cs typeface="Calibri"/>
                <a:sym typeface="Wingdings" panose="05000000000000000000" pitchFamily="2" charset="2"/>
              </a:rPr>
              <a:t> gen with</a:t>
            </a:r>
            <a:r>
              <a:rPr lang="en-US" dirty="0">
                <a:cs typeface="Calibri"/>
                <a:sym typeface="Wingdings" panose="05000000000000000000" pitchFamily="2" charset="2"/>
              </a:rPr>
              <a:t> Bridge RDL, 2</a:t>
            </a:r>
            <a:r>
              <a:rPr lang="en-US" baseline="30000" dirty="0">
                <a:cs typeface="Calibri"/>
                <a:sym typeface="Wingdings" panose="05000000000000000000" pitchFamily="2" charset="2"/>
              </a:rPr>
              <a:t>nd</a:t>
            </a:r>
            <a:r>
              <a:rPr lang="en-US" dirty="0">
                <a:cs typeface="Calibri"/>
                <a:sym typeface="Wingdings" panose="05000000000000000000" pitchFamily="2" charset="2"/>
              </a:rPr>
              <a:t> </a:t>
            </a:r>
            <a:r>
              <a:rPr lang="en-US">
                <a:cs typeface="Calibri"/>
                <a:sym typeface="Wingdings" panose="05000000000000000000" pitchFamily="2" charset="2"/>
              </a:rPr>
              <a:t>generation</a:t>
            </a:r>
            <a:r>
              <a:rPr lang="en-US" dirty="0">
                <a:cs typeface="Calibri"/>
                <a:sym typeface="Wingdings" panose="05000000000000000000" pitchFamily="2" charset="2"/>
              </a:rPr>
              <a:t> with TSV, </a:t>
            </a:r>
            <a:r>
              <a:rPr lang="en-US" dirty="0" err="1">
                <a:cs typeface="Calibri"/>
                <a:sym typeface="Wingdings" panose="05000000000000000000" pitchFamily="2" charset="2"/>
              </a:rPr>
              <a:t>Kinneloa</a:t>
            </a:r>
            <a:r>
              <a:rPr lang="en-US" dirty="0">
                <a:cs typeface="Calibri"/>
                <a:sym typeface="Wingdings" panose="05000000000000000000" pitchFamily="2" charset="2"/>
              </a:rPr>
              <a:t> Mesa next </a:t>
            </a:r>
            <a:r>
              <a:rPr lang="en-US">
                <a:cs typeface="Calibri"/>
                <a:sym typeface="Wingdings" panose="05000000000000000000" pitchFamily="2" charset="2"/>
              </a:rPr>
              <a:t>generation product family with TSV bridge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2.) Server Emerald Rapids </a:t>
            </a:r>
            <a:r>
              <a:rPr lang="en-US" dirty="0">
                <a:cs typeface="Calibri"/>
                <a:sym typeface="Wingdings" panose="05000000000000000000" pitchFamily="2" charset="2"/>
              </a:rPr>
              <a:t> changed now to Co-</a:t>
            </a:r>
            <a:r>
              <a:rPr lang="en-US" err="1">
                <a:cs typeface="Calibri"/>
                <a:sym typeface="Wingdings" panose="05000000000000000000" pitchFamily="2" charset="2"/>
              </a:rPr>
              <a:t>EmiB</a:t>
            </a:r>
            <a:r>
              <a:rPr lang="en-US">
                <a:cs typeface="Calibri"/>
                <a:sym typeface="Wingdings" panose="05000000000000000000" pitchFamily="2" charset="2"/>
              </a:rPr>
              <a:t>  put 2.3D with bridge on monitoring</a:t>
            </a:r>
          </a:p>
          <a:p>
            <a:r>
              <a:rPr lang="en-US">
                <a:cs typeface="Calibri"/>
                <a:sym typeface="Wingdings" panose="05000000000000000000" pitchFamily="2" charset="2"/>
              </a:rPr>
              <a:t>3.) PTL engagement  concept discussion ongoing</a:t>
            </a:r>
            <a:endParaRPr lang="en-US" dirty="0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3AEAA9-8523-4966-9D31-345136C011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168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B4774-7771-5FC5-99DB-3323DF133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99684-5DAF-44C8-591D-7D3E9F6EF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2368F-D775-DF43-7D8C-C754B7C36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9E5A-1843-0C19-C305-CF060B08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D78C-51A5-A817-49B6-1EC9C3C7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9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CE13-7953-6439-0AF3-1F82AFBDF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3E8C92-73D8-15F3-E773-874379167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5DD73-6E12-0D1D-F4C9-14FF85CE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C9614-2AC9-B347-D8DD-A5FA3E95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B6479-4825-1552-82E6-C780DF17F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5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F50869-44EB-02F3-33CB-CA3B93F98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73FAB-FC3A-4BB1-7E05-59D11F9E9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7688B-F516-7A02-83E1-646C37D3F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F1EFD-F1FB-6777-3218-BAA38F32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B3398-6312-79B0-0C47-837FF9A03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32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818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685" y="221694"/>
            <a:ext cx="5429864" cy="7165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1-pager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14685" y="1173983"/>
            <a:ext cx="5429865" cy="2582186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Key Accomplishments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96738" y="221694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96482" y="2821412"/>
            <a:ext cx="5429250" cy="27959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6482" y="3277931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#2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6482" y="5867505"/>
            <a:ext cx="5429250" cy="3303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E3466D-946B-4686-A7D2-99CBA082986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14684" y="3900633"/>
            <a:ext cx="5429865" cy="2281681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Next Steps Actions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39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685" y="221694"/>
            <a:ext cx="5429864" cy="7165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1-pager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14685" y="1173983"/>
            <a:ext cx="5429865" cy="2582186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Key Accomplishments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96738" y="221694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96482" y="2821412"/>
            <a:ext cx="5429250" cy="27959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6482" y="3277931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#2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6482" y="5867505"/>
            <a:ext cx="5429250" cy="3303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E3466D-946B-4686-A7D2-99CBA082986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14684" y="3900633"/>
            <a:ext cx="5429865" cy="2281681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Next Steps Actions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41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2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F0686-807F-CDFF-A554-F09CEF469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D0AF6-C173-61DA-8B01-380C28812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CEF3C-B223-9574-A33B-E2407072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02CF1-FACC-D521-A750-46C11436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7FD52-F315-794A-9B1D-EB690078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6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0070D-E618-AC9F-AD27-BBA2DB70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7E330-8C33-B0FB-F246-59C463329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85691-42C6-9E90-0B25-FEE5F940F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86553-DED8-6D16-877C-B734539B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3689E-CA6D-1569-C39A-A1A69989D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1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D026E-816E-1BBB-376E-F168CB32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80023-1CAA-6ED9-1988-35AD3D16F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D7CE6-A55B-9A46-F216-FF055EA51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B6009-FD18-9C35-CB79-FD0373439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F4580-DB39-D484-3BC7-731B196D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AA304-8805-71B9-6A6B-1479889C9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D6555-F56F-09A1-5593-A474F6110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92428-8071-4658-9522-9288116E2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AC605-BFCF-BEBA-7D9C-43894E4B4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318A9-0628-DB4A-E1FA-49B759E2B4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CDAC56-9E6A-8BB5-7CE0-399C71DA9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99CB27-3181-3F74-2940-3639336B8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A8ABD4-FC7E-9E72-95FA-C4914C7FE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9D0830-7E4E-BBBF-C993-32ED90C5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05F74-FA50-5DD4-0739-9A1B32000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BDD691-71F3-6A0C-CD14-A6E13C63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064FE0-5785-D404-E709-C5745D789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FBB940-9285-A90A-9FF0-4BB197C95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1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38C68-4340-92F2-20D2-6F87E64E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D87FA0-F563-4B87-B7B6-EEFA006A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81319-A086-3CB2-8A9A-57B9A848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1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AAB0E-C3A1-4170-8D4E-D258ADCF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759C-E518-7B4A-C8C8-8F72DA273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C2F7CF-8279-58A4-2FBA-9BAEE5170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2ECB8-8D1D-0D1E-1C8C-B255E5228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8D2AD-0543-B5D0-6FDB-607F2CD4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10A51-C66C-2C0A-B061-52CB5B94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1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17E29-A015-FABB-87AE-C6DB59C3D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D2E9E8-622E-8139-7D70-591A3C8841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7BB2A3-0433-73C2-D282-85E9D798E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8473B-8C4E-F499-3BAA-FD41FD99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AD2A9-1CBB-65B2-0E82-AE52070D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9CD24-5F65-4EE3-2CB2-F8B54342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6BD2A8-5D84-1F22-7188-988CDDFE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D35F5-3947-85B5-7323-067E6DBD5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87F93-127D-30A8-D7E3-3AD0A209C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C10FB-C284-1749-9E00-92CFEBD11A57}" type="datetimeFigureOut">
              <a:rPr lang="en-US" smtClean="0"/>
              <a:t>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AF4CB-6CAA-2030-A9EE-66C68C9E4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C0E87-C48C-251B-0C0B-19B962B1F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E8E46-0BBB-D147-9FE7-F8646B59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413760" y="6534436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36964" y="6527031"/>
            <a:ext cx="21066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7466" y="6561379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88586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78824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7137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Rounded Rectangle 589">
            <a:extLst>
              <a:ext uri="{FF2B5EF4-FFF2-40B4-BE49-F238E27FC236}">
                <a16:creationId xmlns:a16="http://schemas.microsoft.com/office/drawing/2014/main" id="{E048E6F6-D116-C315-4E03-AF99A8E54665}"/>
              </a:ext>
            </a:extLst>
          </p:cNvPr>
          <p:cNvSpPr/>
          <p:nvPr/>
        </p:nvSpPr>
        <p:spPr>
          <a:xfrm>
            <a:off x="1012414" y="4591395"/>
            <a:ext cx="2654887" cy="425241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88" name="Rounded Rectangle 587">
            <a:extLst>
              <a:ext uri="{FF2B5EF4-FFF2-40B4-BE49-F238E27FC236}">
                <a16:creationId xmlns:a16="http://schemas.microsoft.com/office/drawing/2014/main" id="{D43E6F1C-DE37-2C34-47C6-687B21CA9B35}"/>
              </a:ext>
            </a:extLst>
          </p:cNvPr>
          <p:cNvSpPr/>
          <p:nvPr/>
        </p:nvSpPr>
        <p:spPr>
          <a:xfrm>
            <a:off x="725139" y="4936689"/>
            <a:ext cx="3361111" cy="425241"/>
          </a:xfrm>
          <a:prstGeom prst="roundRect">
            <a:avLst/>
          </a:prstGeom>
          <a:solidFill>
            <a:srgbClr val="68823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63E2E65-F0AD-A7B6-9D21-9D6B5FB59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4" y="313134"/>
            <a:ext cx="11057053" cy="318849"/>
          </a:xfrm>
        </p:spPr>
        <p:txBody>
          <a:bodyPr/>
          <a:lstStyle/>
          <a:p>
            <a:r>
              <a:rPr lang="en-US" sz="2400" b="1"/>
              <a:t>Dual Drive: From Graphic Memory (components) to Client Compute (systems)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41A41-8F63-3A68-B02B-4DAFE1FDE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427" y="948294"/>
            <a:ext cx="6754211" cy="3081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u="sng" dirty="0"/>
              <a:t>Key Messages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sz="1400" b="1" dirty="0"/>
              <a:t>Two problems to solve – Opportunities for Dual Drive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dirty="0"/>
              <a:t>ADM: Insufficient capacity addressed by </a:t>
            </a:r>
            <a:r>
              <a:rPr lang="en-US" sz="1400" dirty="0" err="1"/>
              <a:t>CapEx</a:t>
            </a:r>
            <a:r>
              <a:rPr lang="en-US" sz="1400" dirty="0"/>
              <a:t> doubling cost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dirty="0"/>
              <a:t>Large </a:t>
            </a:r>
            <a:r>
              <a:rPr lang="en-US" sz="1400" dirty="0" err="1"/>
              <a:t>Foveros</a:t>
            </a:r>
            <a:r>
              <a:rPr lang="en-US" sz="1400" dirty="0"/>
              <a:t>: limited by 1X reticle size and low utilization of costly process</a:t>
            </a:r>
          </a:p>
          <a:p>
            <a:pPr marL="234950" indent="-234950">
              <a:spcBef>
                <a:spcPts val="1500"/>
              </a:spcBef>
              <a:buNone/>
            </a:pPr>
            <a:r>
              <a:rPr lang="en-US" sz="1400" b="1" dirty="0"/>
              <a:t>BU Engagement – Team GEMS drives Task Force with product owners and memory architects from </a:t>
            </a:r>
            <a:r>
              <a:rPr lang="en-US" sz="1400" b="1" dirty="0" err="1"/>
              <a:t>AxG</a:t>
            </a:r>
            <a:r>
              <a:rPr lang="en-US" sz="1400" b="1" dirty="0"/>
              <a:t> and CCG.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dirty="0"/>
              <a:t>Dual-Drive for 2023 PRQ is deemed too late for market intercept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dirty="0"/>
              <a:t>Graphic team seems open to 2024+ intercept but no resource committed</a:t>
            </a:r>
          </a:p>
          <a:p>
            <a:pPr marL="228600" lvl="1" indent="0">
              <a:spcBef>
                <a:spcPts val="0"/>
              </a:spcBef>
              <a:buNone/>
            </a:pPr>
            <a:r>
              <a:rPr lang="en-US" sz="1400" dirty="0"/>
              <a:t>Avid collaboration with Client Compute; seeking external solutions for PTL/NVL</a:t>
            </a:r>
          </a:p>
          <a:p>
            <a:pPr marL="630238" lvl="1" indent="0">
              <a:spcBef>
                <a:spcPts val="900"/>
              </a:spcBef>
              <a:buNone/>
            </a:pPr>
            <a:r>
              <a:rPr lang="en-US" sz="1400" dirty="0"/>
              <a:t>Besides M/P/U/PX, “</a:t>
            </a:r>
            <a:r>
              <a:rPr lang="en-US" sz="1400" i="1" dirty="0"/>
              <a:t>….also have S/H/W with almost as much volume that </a:t>
            </a:r>
            <a:r>
              <a:rPr lang="en-US" sz="1400" b="1" i="1" dirty="0">
                <a:solidFill>
                  <a:srgbClr val="C00000"/>
                </a:solidFill>
                <a:highlight>
                  <a:srgbClr val="FFFF00"/>
                </a:highlight>
              </a:rPr>
              <a:t>would benefit greatly by removing </a:t>
            </a:r>
            <a:r>
              <a:rPr lang="en-US" sz="1400" b="1" i="1" dirty="0" err="1">
                <a:solidFill>
                  <a:srgbClr val="C00000"/>
                </a:solidFill>
                <a:highlight>
                  <a:srgbClr val="FFFF00"/>
                </a:highlight>
              </a:rPr>
              <a:t>Foveros</a:t>
            </a:r>
            <a:r>
              <a:rPr lang="en-US" sz="1400" b="1" i="1" dirty="0">
                <a:solidFill>
                  <a:srgbClr val="C00000"/>
                </a:solidFill>
                <a:highlight>
                  <a:srgbClr val="FFFF00"/>
                </a:highlight>
              </a:rPr>
              <a:t>…</a:t>
            </a:r>
            <a:r>
              <a:rPr lang="en-US" sz="1400" dirty="0"/>
              <a:t>”     </a:t>
            </a:r>
            <a:r>
              <a:rPr lang="en-US" sz="1400" i="1" dirty="0"/>
              <a:t>     </a:t>
            </a:r>
            <a:r>
              <a:rPr lang="en-US" sz="1400" i="1" dirty="0" err="1"/>
              <a:t>Schaufenbuel</a:t>
            </a:r>
            <a:r>
              <a:rPr lang="en-US" sz="1400" i="1" dirty="0"/>
              <a:t>,  Apr/11</a:t>
            </a:r>
            <a:endParaRPr lang="en-US" sz="1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E727AC-5C7C-5F74-50D3-A61D1A79F680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7399807" y="948294"/>
            <a:ext cx="4572000" cy="25821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u="sng"/>
              <a:t>Next Step Actions</a:t>
            </a:r>
          </a:p>
          <a:p>
            <a:pPr marL="234950" indent="-234950">
              <a:spcBef>
                <a:spcPts val="1500"/>
              </a:spcBef>
              <a:buNone/>
            </a:pPr>
            <a:r>
              <a:rPr lang="en-US" sz="1400" b="1"/>
              <a:t>Close TF by mid Q2 – POR change ratification</a:t>
            </a:r>
            <a:br>
              <a:rPr lang="en-US" sz="1400" b="1"/>
            </a:br>
            <a:r>
              <a:rPr lang="en-US" sz="1400"/>
              <a:t>Feasibility deep dive, managing risks and developing dual-drive strategy for 2024+ intercept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sz="1400" b="1"/>
              <a:t>Call of Duty – 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400"/>
              <a:t>Dual Drive Initiative 1: TSMC N6 for ADM</a:t>
            </a:r>
          </a:p>
          <a:p>
            <a:pPr marL="234950" lvl="1" indent="0">
              <a:spcBef>
                <a:spcPts val="0"/>
              </a:spcBef>
              <a:buNone/>
            </a:pPr>
            <a:r>
              <a:rPr lang="en-US" sz="1400"/>
              <a:t>Dual Drive Initiative 2: SPIL FO-EB-T for </a:t>
            </a:r>
            <a:r>
              <a:rPr lang="en-US" sz="1400" err="1"/>
              <a:t>Foveros</a:t>
            </a:r>
            <a:endParaRPr lang="en-US" sz="1400"/>
          </a:p>
          <a:p>
            <a:pPr marL="234950" lvl="1" indent="0">
              <a:spcBef>
                <a:spcPts val="0"/>
              </a:spcBef>
              <a:buNone/>
            </a:pPr>
            <a:r>
              <a:rPr lang="en-US" sz="1400"/>
              <a:t>Dual Drive Initiative 3: TSMC DTC-HBI for </a:t>
            </a:r>
            <a:r>
              <a:rPr lang="en-US" sz="1400" err="1"/>
              <a:t>MiM</a:t>
            </a:r>
            <a:endParaRPr lang="en-US" sz="1400"/>
          </a:p>
          <a:p>
            <a:pPr marL="234950" lvl="1" indent="0">
              <a:spcBef>
                <a:spcPts val="0"/>
              </a:spcBef>
              <a:buNone/>
            </a:pPr>
            <a:r>
              <a:rPr lang="en-US" sz="1400"/>
              <a:t>Each of initiatives exploring 2nd sourcing </a:t>
            </a:r>
          </a:p>
          <a:p>
            <a:pPr marL="234950" lvl="1" indent="0">
              <a:spcBef>
                <a:spcPts val="0"/>
              </a:spcBef>
              <a:buNone/>
            </a:pPr>
            <a:endParaRPr lang="en-US" sz="1400"/>
          </a:p>
          <a:p>
            <a:pPr marL="234950" lvl="1" indent="0">
              <a:spcBef>
                <a:spcPts val="0"/>
              </a:spcBef>
              <a:buNone/>
            </a:pPr>
            <a:r>
              <a:rPr lang="en-US" sz="1400"/>
              <a:t>Compute Dual-drive …..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6153BB1-6694-2D84-08FD-1BC6E9A9FE99}"/>
              </a:ext>
            </a:extLst>
          </p:cNvPr>
          <p:cNvGrpSpPr/>
          <p:nvPr/>
        </p:nvGrpSpPr>
        <p:grpSpPr>
          <a:xfrm>
            <a:off x="595197" y="4346916"/>
            <a:ext cx="3552043" cy="1483630"/>
            <a:chOff x="344483" y="765655"/>
            <a:chExt cx="3552043" cy="148363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D2C3FD8-F663-D7F6-D48C-F92829CDB36E}"/>
                </a:ext>
              </a:extLst>
            </p:cNvPr>
            <p:cNvGrpSpPr/>
            <p:nvPr/>
          </p:nvGrpSpPr>
          <p:grpSpPr>
            <a:xfrm>
              <a:off x="474425" y="1874381"/>
              <a:ext cx="3387863" cy="374904"/>
              <a:chOff x="2923032" y="2950464"/>
              <a:chExt cx="3387863" cy="374904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30F88043-D3AA-E92C-4905-5FC313A153FB}"/>
                  </a:ext>
                </a:extLst>
              </p:cNvPr>
              <p:cNvGrpSpPr/>
              <p:nvPr/>
            </p:nvGrpSpPr>
            <p:grpSpPr>
              <a:xfrm>
                <a:off x="4738127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0549EC68-6614-6448-FFCE-09881DEBFCBF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D56B2D77-680D-BDD9-68CB-5BA19E8B14F7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A19B9B57-3BB0-DE43-D5C7-EA15AF3BC834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195845AF-81E7-006C-92B2-C759B1C090A4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3181F348-296B-0F3B-56D3-A1889BE72C25}"/>
                  </a:ext>
                </a:extLst>
              </p:cNvPr>
              <p:cNvGrpSpPr/>
              <p:nvPr/>
            </p:nvGrpSpPr>
            <p:grpSpPr>
              <a:xfrm>
                <a:off x="2923032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E919C89F-79C9-5914-5F33-85E44327AD3B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A7B82C24-99DC-0E9C-8253-EF94E0A45237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68" name="Oval 167">
                  <a:extLst>
                    <a:ext uri="{FF2B5EF4-FFF2-40B4-BE49-F238E27FC236}">
                      <a16:creationId xmlns:a16="http://schemas.microsoft.com/office/drawing/2014/main" id="{2B43DCF3-2A0D-1E87-DF37-74DA5C529627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17C47F60-AF1F-F855-5625-89F267E09851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</p:grp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0383F8C-D22C-BA8F-938C-C7ECBA8062AF}"/>
                </a:ext>
              </a:extLst>
            </p:cNvPr>
            <p:cNvGrpSpPr/>
            <p:nvPr/>
          </p:nvGrpSpPr>
          <p:grpSpPr>
            <a:xfrm>
              <a:off x="344483" y="765655"/>
              <a:ext cx="3552043" cy="1242405"/>
              <a:chOff x="344483" y="765655"/>
              <a:chExt cx="3552043" cy="1242405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982D07F4-30B2-7A19-7721-6F188639DAD5}"/>
                  </a:ext>
                </a:extLst>
              </p:cNvPr>
              <p:cNvGrpSpPr/>
              <p:nvPr/>
            </p:nvGrpSpPr>
            <p:grpSpPr>
              <a:xfrm>
                <a:off x="686667" y="1416671"/>
                <a:ext cx="2845441" cy="226398"/>
                <a:chOff x="2770632" y="2799827"/>
                <a:chExt cx="2845441" cy="226398"/>
              </a:xfrm>
            </p:grpSpPr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AD24DEDC-D85D-EFD6-50D8-7CA0F5C3A82E}"/>
                    </a:ext>
                  </a:extLst>
                </p:cNvPr>
                <p:cNvGrpSpPr/>
                <p:nvPr/>
              </p:nvGrpSpPr>
              <p:grpSpPr>
                <a:xfrm>
                  <a:off x="2770632" y="2806128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43" name="Oval 142">
                    <a:extLst>
                      <a:ext uri="{FF2B5EF4-FFF2-40B4-BE49-F238E27FC236}">
                        <a16:creationId xmlns:a16="http://schemas.microsoft.com/office/drawing/2014/main" id="{661872A9-73C3-FD37-A8BC-982A76C74A2A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44" name="Oval 143">
                    <a:extLst>
                      <a:ext uri="{FF2B5EF4-FFF2-40B4-BE49-F238E27FC236}">
                        <a16:creationId xmlns:a16="http://schemas.microsoft.com/office/drawing/2014/main" id="{5C87DB50-410F-1D1E-BD78-6B6B221798DF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45" name="Oval 144">
                    <a:extLst>
                      <a:ext uri="{FF2B5EF4-FFF2-40B4-BE49-F238E27FC236}">
                        <a16:creationId xmlns:a16="http://schemas.microsoft.com/office/drawing/2014/main" id="{3F02DCDC-7CD9-7995-EDB5-C20E6CA12D0C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46" name="Oval 145">
                    <a:extLst>
                      <a:ext uri="{FF2B5EF4-FFF2-40B4-BE49-F238E27FC236}">
                        <a16:creationId xmlns:a16="http://schemas.microsoft.com/office/drawing/2014/main" id="{4647B67A-8CAD-4784-653D-644E8D81F41C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47" name="Oval 146">
                    <a:extLst>
                      <a:ext uri="{FF2B5EF4-FFF2-40B4-BE49-F238E27FC236}">
                        <a16:creationId xmlns:a16="http://schemas.microsoft.com/office/drawing/2014/main" id="{9D526EB0-D7B9-F312-A538-8A5930CDE703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2EDDEFFB-9B83-E6A8-C59A-536F98B94D1B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2" name="Oval 161">
                      <a:extLst>
                        <a:ext uri="{FF2B5EF4-FFF2-40B4-BE49-F238E27FC236}">
                          <a16:creationId xmlns:a16="http://schemas.microsoft.com/office/drawing/2014/main" id="{9EBDB7B1-280F-B6EB-BCCC-88BA8EA3ED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5B056C81-8918-78E3-8289-A1CC182C80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2E06C272-6536-256F-2987-B13A3BC5636D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0" name="Oval 159">
                      <a:extLst>
                        <a:ext uri="{FF2B5EF4-FFF2-40B4-BE49-F238E27FC236}">
                          <a16:creationId xmlns:a16="http://schemas.microsoft.com/office/drawing/2014/main" id="{035EE953-589F-93B6-31C6-958B582813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1" name="Rectangle 160">
                      <a:extLst>
                        <a:ext uri="{FF2B5EF4-FFF2-40B4-BE49-F238E27FC236}">
                          <a16:creationId xmlns:a16="http://schemas.microsoft.com/office/drawing/2014/main" id="{0279F201-5E76-63E3-2DDC-78A449650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0" name="Group 149">
                    <a:extLst>
                      <a:ext uri="{FF2B5EF4-FFF2-40B4-BE49-F238E27FC236}">
                        <a16:creationId xmlns:a16="http://schemas.microsoft.com/office/drawing/2014/main" id="{EC6006B5-8EB7-5727-3FB7-44F6A231398B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8" name="Oval 157">
                      <a:extLst>
                        <a:ext uri="{FF2B5EF4-FFF2-40B4-BE49-F238E27FC236}">
                          <a16:creationId xmlns:a16="http://schemas.microsoft.com/office/drawing/2014/main" id="{E6ADE1AB-288F-5D74-DBF3-0420DAB6EE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99E6C23A-D9CE-57B6-D4A4-DCEB854849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1" name="Group 150">
                    <a:extLst>
                      <a:ext uri="{FF2B5EF4-FFF2-40B4-BE49-F238E27FC236}">
                        <a16:creationId xmlns:a16="http://schemas.microsoft.com/office/drawing/2014/main" id="{AE46A8D7-A559-E6E9-53B2-6A71BEB7A343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6" name="Oval 155">
                      <a:extLst>
                        <a:ext uri="{FF2B5EF4-FFF2-40B4-BE49-F238E27FC236}">
                          <a16:creationId xmlns:a16="http://schemas.microsoft.com/office/drawing/2014/main" id="{57EB4B5C-4CC5-DCCD-E6FB-D3ECBBCA91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C3A567C2-0B5E-4424-0272-BEC17494F7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2" name="Group 151">
                    <a:extLst>
                      <a:ext uri="{FF2B5EF4-FFF2-40B4-BE49-F238E27FC236}">
                        <a16:creationId xmlns:a16="http://schemas.microsoft.com/office/drawing/2014/main" id="{E3D53066-DF37-3026-2936-E0FB8996C8F3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4" name="Oval 153">
                      <a:extLst>
                        <a:ext uri="{FF2B5EF4-FFF2-40B4-BE49-F238E27FC236}">
                          <a16:creationId xmlns:a16="http://schemas.microsoft.com/office/drawing/2014/main" id="{3A26CE61-0F6C-6016-0F54-8DF2811A36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80522C42-4004-FC67-C82B-54B50FDAA5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id="{C3A0326A-9C5A-6B75-0029-B95AB6F49C47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0E87E7B6-79D4-DE79-8F4C-4717D7DFD583}"/>
                    </a:ext>
                  </a:extLst>
                </p:cNvPr>
                <p:cNvGrpSpPr/>
                <p:nvPr/>
              </p:nvGrpSpPr>
              <p:grpSpPr>
                <a:xfrm>
                  <a:off x="4226185" y="2799827"/>
                  <a:ext cx="1389888" cy="220097"/>
                  <a:chOff x="2770632" y="2806128"/>
                  <a:chExt cx="1389888" cy="220097"/>
                </a:xfrm>
              </p:grpSpPr>
              <p:sp>
                <p:nvSpPr>
                  <p:cNvPr id="122" name="Oval 121">
                    <a:extLst>
                      <a:ext uri="{FF2B5EF4-FFF2-40B4-BE49-F238E27FC236}">
                        <a16:creationId xmlns:a16="http://schemas.microsoft.com/office/drawing/2014/main" id="{7055309C-FF68-D36F-FA44-45481016812F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3" name="Oval 122">
                    <a:extLst>
                      <a:ext uri="{FF2B5EF4-FFF2-40B4-BE49-F238E27FC236}">
                        <a16:creationId xmlns:a16="http://schemas.microsoft.com/office/drawing/2014/main" id="{C0170107-1707-AC47-A158-354F259E1070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" name="Oval 123">
                    <a:extLst>
                      <a:ext uri="{FF2B5EF4-FFF2-40B4-BE49-F238E27FC236}">
                        <a16:creationId xmlns:a16="http://schemas.microsoft.com/office/drawing/2014/main" id="{F5581363-9289-2DC7-C516-C6FA454EA7A1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5" name="Oval 124">
                    <a:extLst>
                      <a:ext uri="{FF2B5EF4-FFF2-40B4-BE49-F238E27FC236}">
                        <a16:creationId xmlns:a16="http://schemas.microsoft.com/office/drawing/2014/main" id="{2C4AF087-9447-8A68-95FB-DB0BE2207CBD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AF5EE4C1-8EAA-74EA-BBD8-472B320E47A9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C2269175-4390-D607-65CB-C76E74244F1E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41" name="Oval 140">
                      <a:extLst>
                        <a:ext uri="{FF2B5EF4-FFF2-40B4-BE49-F238E27FC236}">
                          <a16:creationId xmlns:a16="http://schemas.microsoft.com/office/drawing/2014/main" id="{7CDF06B5-2930-E4E3-9FEF-9DC2B5DF84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19D65221-A695-7321-E7CF-DCC8453551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id="{F73E1FE1-D658-0695-E75D-8E0545646818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9" name="Oval 138">
                      <a:extLst>
                        <a:ext uri="{FF2B5EF4-FFF2-40B4-BE49-F238E27FC236}">
                          <a16:creationId xmlns:a16="http://schemas.microsoft.com/office/drawing/2014/main" id="{7E0537C7-981E-F85A-E347-ABA6222983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E39FF787-3AFC-1DBA-687F-99DECF5A5E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" name="Group 128">
                    <a:extLst>
                      <a:ext uri="{FF2B5EF4-FFF2-40B4-BE49-F238E27FC236}">
                        <a16:creationId xmlns:a16="http://schemas.microsoft.com/office/drawing/2014/main" id="{60923EEB-D076-1193-A823-D0DA0B0D88F3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7" name="Oval 136">
                      <a:extLst>
                        <a:ext uri="{FF2B5EF4-FFF2-40B4-BE49-F238E27FC236}">
                          <a16:creationId xmlns:a16="http://schemas.microsoft.com/office/drawing/2014/main" id="{B477554E-8E41-B2B6-A48E-C8E9855AAA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" name="Rectangle 137">
                      <a:extLst>
                        <a:ext uri="{FF2B5EF4-FFF2-40B4-BE49-F238E27FC236}">
                          <a16:creationId xmlns:a16="http://schemas.microsoft.com/office/drawing/2014/main" id="{64AE2ED2-3024-52C1-1F4D-B615E19784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0" name="Group 129">
                    <a:extLst>
                      <a:ext uri="{FF2B5EF4-FFF2-40B4-BE49-F238E27FC236}">
                        <a16:creationId xmlns:a16="http://schemas.microsoft.com/office/drawing/2014/main" id="{EFE8C472-0907-D47B-2BCB-183736A5CDF7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5" name="Oval 134">
                      <a:extLst>
                        <a:ext uri="{FF2B5EF4-FFF2-40B4-BE49-F238E27FC236}">
                          <a16:creationId xmlns:a16="http://schemas.microsoft.com/office/drawing/2014/main" id="{4CC81784-FA34-3A40-F9E2-7135EC3450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6" name="Rectangle 135">
                      <a:extLst>
                        <a:ext uri="{FF2B5EF4-FFF2-40B4-BE49-F238E27FC236}">
                          <a16:creationId xmlns:a16="http://schemas.microsoft.com/office/drawing/2014/main" id="{7DF9DEC4-EFD4-2550-1A8D-E4CD35E9BB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" name="Group 130">
                    <a:extLst>
                      <a:ext uri="{FF2B5EF4-FFF2-40B4-BE49-F238E27FC236}">
                        <a16:creationId xmlns:a16="http://schemas.microsoft.com/office/drawing/2014/main" id="{440A95D6-DB0E-776B-CAD6-68B751C117F8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3" name="Oval 132">
                      <a:extLst>
                        <a:ext uri="{FF2B5EF4-FFF2-40B4-BE49-F238E27FC236}">
                          <a16:creationId xmlns:a16="http://schemas.microsoft.com/office/drawing/2014/main" id="{F4E40249-EC56-B7A5-EE9D-0635193483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4" name="Rectangle 133">
                      <a:extLst>
                        <a:ext uri="{FF2B5EF4-FFF2-40B4-BE49-F238E27FC236}">
                          <a16:creationId xmlns:a16="http://schemas.microsoft.com/office/drawing/2014/main" id="{D9AF3CCC-DAB5-0461-77F4-1529D6110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D0A83855-2FA7-ED7D-3A46-480DDA18F55C}"/>
                      </a:ext>
                    </a:extLst>
                  </p:cNvPr>
                  <p:cNvSpPr/>
                  <p:nvPr/>
                </p:nvSpPr>
                <p:spPr>
                  <a:xfrm>
                    <a:off x="2770632" y="2806128"/>
                    <a:ext cx="1389888" cy="624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DB41A991-86A3-443F-C7FF-5F24EA5FC1B0}"/>
                  </a:ext>
                </a:extLst>
              </p:cNvPr>
              <p:cNvSpPr/>
              <p:nvPr/>
            </p:nvSpPr>
            <p:spPr>
              <a:xfrm>
                <a:off x="344483" y="1614595"/>
                <a:ext cx="3552043" cy="393465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393B78A5-5FD9-1DA7-F3E7-12045D142222}"/>
                  </a:ext>
                </a:extLst>
              </p:cNvPr>
              <p:cNvSpPr/>
              <p:nvPr/>
            </p:nvSpPr>
            <p:spPr>
              <a:xfrm>
                <a:off x="530322" y="1259122"/>
                <a:ext cx="3226632" cy="212561"/>
              </a:xfrm>
              <a:prstGeom prst="roundRect">
                <a:avLst/>
              </a:prstGeom>
              <a:solidFill>
                <a:srgbClr val="8F3CC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36µm µB FOV + 16nm SoC + ADM + </a:t>
                </a:r>
                <a:r>
                  <a:rPr kumimoji="0" lang="en-US" sz="1400" b="0" i="0" u="none" strike="noStrike" kern="120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MiM</a:t>
                </a: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18" name="Rounded Rectangle 17">
                <a:extLst>
                  <a:ext uri="{FF2B5EF4-FFF2-40B4-BE49-F238E27FC236}">
                    <a16:creationId xmlns:a16="http://schemas.microsoft.com/office/drawing/2014/main" id="{718659AA-F1AB-1FC8-F0B4-7824D59A082C}"/>
                  </a:ext>
                </a:extLst>
              </p:cNvPr>
              <p:cNvSpPr/>
              <p:nvPr/>
            </p:nvSpPr>
            <p:spPr>
              <a:xfrm>
                <a:off x="868626" y="765655"/>
                <a:ext cx="968152" cy="377293"/>
              </a:xfrm>
              <a:prstGeom prst="round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CPU</a:t>
                </a:r>
              </a:p>
            </p:txBody>
          </p:sp>
          <p:sp>
            <p:nvSpPr>
              <p:cNvPr id="19" name="Rounded Rectangle 18">
                <a:extLst>
                  <a:ext uri="{FF2B5EF4-FFF2-40B4-BE49-F238E27FC236}">
                    <a16:creationId xmlns:a16="http://schemas.microsoft.com/office/drawing/2014/main" id="{8F29EB8A-A36D-7391-DC2D-51EC3FE946E1}"/>
                  </a:ext>
                </a:extLst>
              </p:cNvPr>
              <p:cNvSpPr/>
              <p:nvPr/>
            </p:nvSpPr>
            <p:spPr>
              <a:xfrm>
                <a:off x="2355289" y="765655"/>
                <a:ext cx="968152" cy="374904"/>
              </a:xfrm>
              <a:prstGeom prst="round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GPU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5513B386-0052-A9F2-E4C0-608BADA6384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58109" y="1148714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665950A1-63EA-F369-7D60-F24F0602F8F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118" name="Oval 117">
                    <a:extLst>
                      <a:ext uri="{FF2B5EF4-FFF2-40B4-BE49-F238E27FC236}">
                        <a16:creationId xmlns:a16="http://schemas.microsoft.com/office/drawing/2014/main" id="{B6DDCA83-B344-0828-FC48-B4C0D64FCAF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181C4061-2983-45CA-8CB2-940DC15FE69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97" name="Group 96">
                  <a:extLst>
                    <a:ext uri="{FF2B5EF4-FFF2-40B4-BE49-F238E27FC236}">
                      <a16:creationId xmlns:a16="http://schemas.microsoft.com/office/drawing/2014/main" id="{BAFEE338-06DE-A5AE-074C-CA66B1036F09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116" name="Oval 115">
                    <a:extLst>
                      <a:ext uri="{FF2B5EF4-FFF2-40B4-BE49-F238E27FC236}">
                        <a16:creationId xmlns:a16="http://schemas.microsoft.com/office/drawing/2014/main" id="{7D614CB5-05FF-7373-8233-37F009C8E1C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EED4E741-90EF-0CC5-C75C-1D77BE45323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345A8BED-A989-79E1-F774-5B6BD5345D51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F5C00204-D1C8-235E-2A0B-CEC73242629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7E861F5C-D9F4-175E-8BC2-BE13316B3B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3AC28908-4455-BDAB-2FEF-403269729954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112" name="Oval 111">
                    <a:extLst>
                      <a:ext uri="{FF2B5EF4-FFF2-40B4-BE49-F238E27FC236}">
                        <a16:creationId xmlns:a16="http://schemas.microsoft.com/office/drawing/2014/main" id="{F08A8873-2E8A-0B41-E0A1-3BFE5AEC1A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D8925EB0-D546-C926-9CAF-9DB977A7030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A07D0A2-9E3E-6B24-6BE4-F40EC4BC17C7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110" name="Oval 109">
                    <a:extLst>
                      <a:ext uri="{FF2B5EF4-FFF2-40B4-BE49-F238E27FC236}">
                        <a16:creationId xmlns:a16="http://schemas.microsoft.com/office/drawing/2014/main" id="{EE99FF69-7E62-3F37-9EA8-A2EAB783FEC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id="{A23A6749-8582-B1EF-AD3D-59E49C11C8F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D06D695A-9451-225D-81A6-E34A98773F5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108" name="Oval 107">
                    <a:extLst>
                      <a:ext uri="{FF2B5EF4-FFF2-40B4-BE49-F238E27FC236}">
                        <a16:creationId xmlns:a16="http://schemas.microsoft.com/office/drawing/2014/main" id="{6ABF5F59-1372-079E-1B72-C86E24450EC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09" name="Rectangle 108">
                    <a:extLst>
                      <a:ext uri="{FF2B5EF4-FFF2-40B4-BE49-F238E27FC236}">
                        <a16:creationId xmlns:a16="http://schemas.microsoft.com/office/drawing/2014/main" id="{A988F31E-DB72-8C0C-31C1-2EDD6A749EA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561B3F73-4F97-10EE-FFED-B4DB97FABA71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106" name="Oval 105">
                    <a:extLst>
                      <a:ext uri="{FF2B5EF4-FFF2-40B4-BE49-F238E27FC236}">
                        <a16:creationId xmlns:a16="http://schemas.microsoft.com/office/drawing/2014/main" id="{3F89F131-4BBE-5597-4783-9440201E507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BEBC8477-9DB8-2C25-FDCD-A34D58752C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AC45AA2A-576B-A416-F343-5721B27EDCD7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104" name="Oval 103">
                    <a:extLst>
                      <a:ext uri="{FF2B5EF4-FFF2-40B4-BE49-F238E27FC236}">
                        <a16:creationId xmlns:a16="http://schemas.microsoft.com/office/drawing/2014/main" id="{0868B7B2-F453-4C39-6E85-9DB0D6FC757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DD832200-AF85-3ED4-DE1B-8E065AEE77C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BD9C5DF-E6F8-77FB-FBD6-93098400CFA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1058109" y="1143415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CFC0B79B-7316-39C8-A386-47780BC7BA8F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4" name="Oval 93">
                    <a:extLst>
                      <a:ext uri="{FF2B5EF4-FFF2-40B4-BE49-F238E27FC236}">
                        <a16:creationId xmlns:a16="http://schemas.microsoft.com/office/drawing/2014/main" id="{48C26ED4-29AF-9407-563B-2D7AEF0AB0C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F664EADD-37A9-EE07-62A8-0107D58B50B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D90C2900-D1D3-6530-733A-0057252A377E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2" name="Oval 91">
                    <a:extLst>
                      <a:ext uri="{FF2B5EF4-FFF2-40B4-BE49-F238E27FC236}">
                        <a16:creationId xmlns:a16="http://schemas.microsoft.com/office/drawing/2014/main" id="{E175D539-9406-2FF7-0ADF-AF78CC13540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35DAA33E-1025-6AB1-6E54-BE8C817A3B1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C8132CF2-5DE2-EF39-6015-E92378A110FF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0" name="Oval 89">
                    <a:extLst>
                      <a:ext uri="{FF2B5EF4-FFF2-40B4-BE49-F238E27FC236}">
                        <a16:creationId xmlns:a16="http://schemas.microsoft.com/office/drawing/2014/main" id="{445751CB-878E-F471-A052-6708EF47E4B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46DDB741-83A6-8A7A-253E-1354A68E5B5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6E03A232-FB0C-FE73-4C51-D659E0B601BF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8" name="Oval 87">
                    <a:extLst>
                      <a:ext uri="{FF2B5EF4-FFF2-40B4-BE49-F238E27FC236}">
                        <a16:creationId xmlns:a16="http://schemas.microsoft.com/office/drawing/2014/main" id="{6EE148A1-B9A8-5E41-3114-C9EDDBC02B2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DEFE81DE-543F-6776-B776-2869717919F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96D7647A-E3CE-D8E9-83B4-E586CD5BE2DF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6" name="Oval 85">
                    <a:extLst>
                      <a:ext uri="{FF2B5EF4-FFF2-40B4-BE49-F238E27FC236}">
                        <a16:creationId xmlns:a16="http://schemas.microsoft.com/office/drawing/2014/main" id="{04FDEC2F-55E4-D7DF-0B1B-8B06C220A0F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C077E0B6-9BA9-0458-82DA-C7BFAC2DED0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7" name="Group 76">
                  <a:extLst>
                    <a:ext uri="{FF2B5EF4-FFF2-40B4-BE49-F238E27FC236}">
                      <a16:creationId xmlns:a16="http://schemas.microsoft.com/office/drawing/2014/main" id="{39BB984C-6E05-19E2-EF13-B92A322DECB0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6F072DE0-6A8A-0EB0-CDD1-DD0B6D058418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8038A17D-A9BE-1E9F-7196-BCC5D17445B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9C1A0B8C-B2BF-9DEA-1A69-83AF1D890734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2" name="Oval 81">
                    <a:extLst>
                      <a:ext uri="{FF2B5EF4-FFF2-40B4-BE49-F238E27FC236}">
                        <a16:creationId xmlns:a16="http://schemas.microsoft.com/office/drawing/2014/main" id="{D21B3424-F368-E081-AFE9-17DCED1E36C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19481B2C-83B5-3A2C-C6E0-F8343E3E9A9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id="{C232BD50-64CE-F710-401E-028B263DB5EC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0" name="Oval 79">
                    <a:extLst>
                      <a:ext uri="{FF2B5EF4-FFF2-40B4-BE49-F238E27FC236}">
                        <a16:creationId xmlns:a16="http://schemas.microsoft.com/office/drawing/2014/main" id="{FAA1FF92-9D0C-4AE9-AA1F-9BADEAC34A4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1" name="Rectangle 80">
                    <a:extLst>
                      <a:ext uri="{FF2B5EF4-FFF2-40B4-BE49-F238E27FC236}">
                        <a16:creationId xmlns:a16="http://schemas.microsoft.com/office/drawing/2014/main" id="{ABE256FC-91B0-E3BC-3660-57B6F8E9716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66F4E269-32DF-040B-5166-61E07D2149B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549839" y="1148721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0EABDC0D-37D5-2178-3D4F-F34E08982CEC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7C376FF8-328C-0A73-0048-58B99BF98A1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24E3E4B1-E846-DE51-327B-7210928EB84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0D265A9F-6066-81D1-C837-9FCD67FE5E42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6092927D-D8F5-8BB2-F037-8B9D8CED865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ADADE4B7-66CF-0A26-6DFF-98B2A916B2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023699D8-341E-4F00-EE74-6EF3E724BA3F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66" name="Oval 65">
                    <a:extLst>
                      <a:ext uri="{FF2B5EF4-FFF2-40B4-BE49-F238E27FC236}">
                        <a16:creationId xmlns:a16="http://schemas.microsoft.com/office/drawing/2014/main" id="{D7550D2D-EB6A-EB6D-C107-BB75608C8AA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0CB863C9-B519-96BE-5160-1ED6CA76C42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CFA97314-3AFB-2F76-34F0-C330CBE7679E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64" name="Oval 63">
                    <a:extLst>
                      <a:ext uri="{FF2B5EF4-FFF2-40B4-BE49-F238E27FC236}">
                        <a16:creationId xmlns:a16="http://schemas.microsoft.com/office/drawing/2014/main" id="{FBE5D768-4D60-0B9E-EB0F-97FF6CCFD1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BEA7D518-6799-DD8C-0991-B4DAFCAB06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EFC7FD1C-1959-71A6-67F2-F3EF78C9102D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6CB0638B-72BF-AF13-34DF-CF181ABF928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12F1F531-F503-10A2-18AB-6E2A36BAE7F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0042FCF9-E41A-87FB-FBEA-589ECE486F11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60" name="Oval 59">
                    <a:extLst>
                      <a:ext uri="{FF2B5EF4-FFF2-40B4-BE49-F238E27FC236}">
                        <a16:creationId xmlns:a16="http://schemas.microsoft.com/office/drawing/2014/main" id="{FAAF7371-DB77-B5D5-DD10-44BD856C0F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CAA03A56-FFB2-006F-15B1-D5D3444978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94E39AE0-D440-7EB5-7E93-72A4324DA075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2356B6CA-6707-4D59-FC1A-482A1384783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FDB86DB5-2616-A00F-74C8-004626624E3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A36E0F0-647A-823A-FD9E-0F21F4D45C75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56" name="Oval 55">
                    <a:extLst>
                      <a:ext uri="{FF2B5EF4-FFF2-40B4-BE49-F238E27FC236}">
                        <a16:creationId xmlns:a16="http://schemas.microsoft.com/office/drawing/2014/main" id="{B695DB56-860E-518E-5770-FA5ECD3C34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6EF5C399-E31F-79B5-E1B1-AD01EB3BCA5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D1E7D13D-4662-0312-BBFE-15E9C7EC0A6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2549839" y="1143415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694EFED3-1DD9-A770-D139-D4AC8F0F102B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6" name="Oval 45">
                    <a:extLst>
                      <a:ext uri="{FF2B5EF4-FFF2-40B4-BE49-F238E27FC236}">
                        <a16:creationId xmlns:a16="http://schemas.microsoft.com/office/drawing/2014/main" id="{18DDCFD2-7A08-5E24-0717-2986BB31E1A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47" name="Rectangle 46">
                    <a:extLst>
                      <a:ext uri="{FF2B5EF4-FFF2-40B4-BE49-F238E27FC236}">
                        <a16:creationId xmlns:a16="http://schemas.microsoft.com/office/drawing/2014/main" id="{34F812D5-4309-098B-0CC0-9447BAC7BA9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FEF40BD4-FF1F-9207-FDE8-D0DA5E750CB0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4" name="Oval 43">
                    <a:extLst>
                      <a:ext uri="{FF2B5EF4-FFF2-40B4-BE49-F238E27FC236}">
                        <a16:creationId xmlns:a16="http://schemas.microsoft.com/office/drawing/2014/main" id="{5A0C9488-DE5D-B76E-038C-D478BA90E8D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id="{81C9C701-1677-706D-369F-F4D8308E5CE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CA002E2A-9A36-5C77-E6AC-11338812EE62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2" name="Oval 41">
                    <a:extLst>
                      <a:ext uri="{FF2B5EF4-FFF2-40B4-BE49-F238E27FC236}">
                        <a16:creationId xmlns:a16="http://schemas.microsoft.com/office/drawing/2014/main" id="{F57E374D-CBE3-0661-7531-B3748CE4C1F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id="{B4A6F3FB-3415-D374-B6B7-C3ED8976F7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43CCDFD6-0AA1-4A87-D7B2-02478ECD67A9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40" name="Oval 39">
                    <a:extLst>
                      <a:ext uri="{FF2B5EF4-FFF2-40B4-BE49-F238E27FC236}">
                        <a16:creationId xmlns:a16="http://schemas.microsoft.com/office/drawing/2014/main" id="{151FB04F-7E14-F06B-AF06-6F51B3E01A6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65A863B6-C6EC-DC1A-BE5C-63100C11814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B2E6DAF4-395E-0D95-BBF2-BEB602CFDDE3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8" name="Oval 37">
                    <a:extLst>
                      <a:ext uri="{FF2B5EF4-FFF2-40B4-BE49-F238E27FC236}">
                        <a16:creationId xmlns:a16="http://schemas.microsoft.com/office/drawing/2014/main" id="{6A6DDEEE-2B80-8F0A-6B48-270911AF8F8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EF5F320F-581C-F2D4-AD78-DE50A585C47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98B151EB-EE00-3F93-EA07-9B9C681E5579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30FBFF70-994D-E43F-B144-DC33D3B0904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5084CFA5-C2BC-EA40-42DF-340A90F8A3A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70FCF826-AF99-476F-57F0-77D98F4838E2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B137D654-068A-0108-E5F2-EFB21F8D138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BB30849E-AC77-AABF-71F4-018F28F104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800BCAE5-3A64-B2A5-9795-1E074AB01BA0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3351A723-8E24-A74C-AD83-9D544D899C9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289982CC-FB54-1CC9-A518-3B49EF7BD7A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</p:grpSp>
      </p:grpSp>
      <p:sp>
        <p:nvSpPr>
          <p:cNvPr id="391" name="Right Arrow 390">
            <a:extLst>
              <a:ext uri="{FF2B5EF4-FFF2-40B4-BE49-F238E27FC236}">
                <a16:creationId xmlns:a16="http://schemas.microsoft.com/office/drawing/2014/main" id="{4EAD27ED-9BE6-CE56-6E3C-E0C12F5B7115}"/>
              </a:ext>
            </a:extLst>
          </p:cNvPr>
          <p:cNvSpPr/>
          <p:nvPr/>
        </p:nvSpPr>
        <p:spPr>
          <a:xfrm>
            <a:off x="4519771" y="4375955"/>
            <a:ext cx="3273836" cy="1581225"/>
          </a:xfrm>
          <a:prstGeom prst="rightArrow">
            <a:avLst>
              <a:gd name="adj1" fmla="val 63621"/>
              <a:gd name="adj2" fmla="val 49533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1. N6  for 16nm SOC + ADM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2. 2.3D FO/</a:t>
            </a:r>
            <a:r>
              <a:rPr lang="en-US" sz="1600" b="1">
                <a:solidFill>
                  <a:srgbClr val="FFFFFF"/>
                </a:solidFill>
                <a:latin typeface="Intel Clear"/>
                <a:ea typeface="Helvetica Neue"/>
                <a:cs typeface="Helvetica Neue"/>
              </a:rPr>
              <a:t>FB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for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Foveros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3. Low Cost De-Cap for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MiM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4B8FBCD1-9E16-A537-D5E0-7015B95B005D}"/>
              </a:ext>
            </a:extLst>
          </p:cNvPr>
          <p:cNvGrpSpPr/>
          <p:nvPr/>
        </p:nvGrpSpPr>
        <p:grpSpPr>
          <a:xfrm>
            <a:off x="8092154" y="4091341"/>
            <a:ext cx="3552043" cy="1825945"/>
            <a:chOff x="8092154" y="4091341"/>
            <a:chExt cx="3552043" cy="1825945"/>
          </a:xfrm>
        </p:grpSpPr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97B3E268-456F-5257-C1E8-EEB18EA03BE7}"/>
                </a:ext>
              </a:extLst>
            </p:cNvPr>
            <p:cNvGrpSpPr/>
            <p:nvPr/>
          </p:nvGrpSpPr>
          <p:grpSpPr>
            <a:xfrm>
              <a:off x="8092154" y="4091341"/>
              <a:ext cx="3552043" cy="1825945"/>
              <a:chOff x="6831369" y="630673"/>
              <a:chExt cx="3552043" cy="1825945"/>
            </a:xfrm>
          </p:grpSpPr>
          <p:sp>
            <p:nvSpPr>
              <p:cNvPr id="178" name="Rounded Rectangle 177">
                <a:extLst>
                  <a:ext uri="{FF2B5EF4-FFF2-40B4-BE49-F238E27FC236}">
                    <a16:creationId xmlns:a16="http://schemas.microsoft.com/office/drawing/2014/main" id="{0B52E59C-D2A5-FEEB-197A-5AF559A7F48B}"/>
                  </a:ext>
                </a:extLst>
              </p:cNvPr>
              <p:cNvSpPr/>
              <p:nvPr/>
            </p:nvSpPr>
            <p:spPr>
              <a:xfrm>
                <a:off x="7086600" y="1131137"/>
                <a:ext cx="3014417" cy="312435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177" name="Rounded Rectangle 176">
                <a:extLst>
                  <a:ext uri="{FF2B5EF4-FFF2-40B4-BE49-F238E27FC236}">
                    <a16:creationId xmlns:a16="http://schemas.microsoft.com/office/drawing/2014/main" id="{41CB8680-895F-2A73-AF9E-382F02DEB941}"/>
                  </a:ext>
                </a:extLst>
              </p:cNvPr>
              <p:cNvSpPr/>
              <p:nvPr/>
            </p:nvSpPr>
            <p:spPr>
              <a:xfrm>
                <a:off x="6934201" y="1324609"/>
                <a:ext cx="3251146" cy="576653"/>
              </a:xfrm>
              <a:prstGeom prst="roundRect">
                <a:avLst/>
              </a:prstGeom>
              <a:solidFill>
                <a:srgbClr val="68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5B90DFE2-5899-4BF8-ED59-E6D406A6BBC8}"/>
                  </a:ext>
                </a:extLst>
              </p:cNvPr>
              <p:cNvGrpSpPr/>
              <p:nvPr/>
            </p:nvGrpSpPr>
            <p:grpSpPr>
              <a:xfrm>
                <a:off x="6936147" y="2081714"/>
                <a:ext cx="3387863" cy="374904"/>
                <a:chOff x="2923032" y="2950464"/>
                <a:chExt cx="3387863" cy="374904"/>
              </a:xfrm>
            </p:grpSpPr>
            <p:grpSp>
              <p:nvGrpSpPr>
                <p:cNvPr id="379" name="Group 378">
                  <a:extLst>
                    <a:ext uri="{FF2B5EF4-FFF2-40B4-BE49-F238E27FC236}">
                      <a16:creationId xmlns:a16="http://schemas.microsoft.com/office/drawing/2014/main" id="{610F1187-1C39-CA0B-4E47-8FC65FD32734}"/>
                    </a:ext>
                  </a:extLst>
                </p:cNvPr>
                <p:cNvGrpSpPr/>
                <p:nvPr/>
              </p:nvGrpSpPr>
              <p:grpSpPr>
                <a:xfrm>
                  <a:off x="4738127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386" name="Oval 385">
                    <a:extLst>
                      <a:ext uri="{FF2B5EF4-FFF2-40B4-BE49-F238E27FC236}">
                        <a16:creationId xmlns:a16="http://schemas.microsoft.com/office/drawing/2014/main" id="{456E8880-0A0F-7690-7F6A-F353512AE70D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7" name="Oval 386">
                    <a:extLst>
                      <a:ext uri="{FF2B5EF4-FFF2-40B4-BE49-F238E27FC236}">
                        <a16:creationId xmlns:a16="http://schemas.microsoft.com/office/drawing/2014/main" id="{6B51960E-1E19-CF42-17E6-76DE748637F8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8" name="Oval 387">
                    <a:extLst>
                      <a:ext uri="{FF2B5EF4-FFF2-40B4-BE49-F238E27FC236}">
                        <a16:creationId xmlns:a16="http://schemas.microsoft.com/office/drawing/2014/main" id="{682B617A-33BD-AD18-A685-3CFD5B6CCCF8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9" name="Oval 388">
                    <a:extLst>
                      <a:ext uri="{FF2B5EF4-FFF2-40B4-BE49-F238E27FC236}">
                        <a16:creationId xmlns:a16="http://schemas.microsoft.com/office/drawing/2014/main" id="{8331F5A3-99C4-A639-A06A-3353465B3376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90" name="Rectangle 389">
                    <a:extLst>
                      <a:ext uri="{FF2B5EF4-FFF2-40B4-BE49-F238E27FC236}">
                        <a16:creationId xmlns:a16="http://schemas.microsoft.com/office/drawing/2014/main" id="{8DA71594-7DAF-6DCD-7780-907446C778EE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80" name="Group 379">
                  <a:extLst>
                    <a:ext uri="{FF2B5EF4-FFF2-40B4-BE49-F238E27FC236}">
                      <a16:creationId xmlns:a16="http://schemas.microsoft.com/office/drawing/2014/main" id="{46DD5941-CEE4-660C-C69F-CB02BF6E909B}"/>
                    </a:ext>
                  </a:extLst>
                </p:cNvPr>
                <p:cNvGrpSpPr/>
                <p:nvPr/>
              </p:nvGrpSpPr>
              <p:grpSpPr>
                <a:xfrm>
                  <a:off x="2923032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381" name="Oval 380">
                    <a:extLst>
                      <a:ext uri="{FF2B5EF4-FFF2-40B4-BE49-F238E27FC236}">
                        <a16:creationId xmlns:a16="http://schemas.microsoft.com/office/drawing/2014/main" id="{E147100A-2ED3-A1F2-AE21-43B9C9632EDA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2" name="Oval 381">
                    <a:extLst>
                      <a:ext uri="{FF2B5EF4-FFF2-40B4-BE49-F238E27FC236}">
                        <a16:creationId xmlns:a16="http://schemas.microsoft.com/office/drawing/2014/main" id="{87640A0A-A58B-3CAD-2209-E13DE4B9579E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3" name="Oval 382">
                    <a:extLst>
                      <a:ext uri="{FF2B5EF4-FFF2-40B4-BE49-F238E27FC236}">
                        <a16:creationId xmlns:a16="http://schemas.microsoft.com/office/drawing/2014/main" id="{7338C54B-9A9C-CAAC-7D02-99612E5B27F8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4" name="Oval 383">
                    <a:extLst>
                      <a:ext uri="{FF2B5EF4-FFF2-40B4-BE49-F238E27FC236}">
                        <a16:creationId xmlns:a16="http://schemas.microsoft.com/office/drawing/2014/main" id="{F20B7983-C822-EC39-D3BE-68FF287484CB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E03A592B-D58F-192A-5373-186D6C3A28CC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ADA638D0-7B68-7733-7655-A5FCA48AAC4A}"/>
                  </a:ext>
                </a:extLst>
              </p:cNvPr>
              <p:cNvGrpSpPr/>
              <p:nvPr/>
            </p:nvGrpSpPr>
            <p:grpSpPr>
              <a:xfrm>
                <a:off x="7785674" y="1613653"/>
                <a:ext cx="786384" cy="218046"/>
                <a:chOff x="3374136" y="2807208"/>
                <a:chExt cx="786384" cy="218046"/>
              </a:xfrm>
            </p:grpSpPr>
            <p:sp>
              <p:nvSpPr>
                <p:cNvPr id="367" name="Oval 366">
                  <a:extLst>
                    <a:ext uri="{FF2B5EF4-FFF2-40B4-BE49-F238E27FC236}">
                      <a16:creationId xmlns:a16="http://schemas.microsoft.com/office/drawing/2014/main" id="{B95DEF28-B76B-7519-66DB-AF2477E60039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368" name="Oval 367">
                  <a:extLst>
                    <a:ext uri="{FF2B5EF4-FFF2-40B4-BE49-F238E27FC236}">
                      <a16:creationId xmlns:a16="http://schemas.microsoft.com/office/drawing/2014/main" id="{0659262D-3133-8994-A0DF-26FB862B07ED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369" name="Oval 368">
                  <a:extLst>
                    <a:ext uri="{FF2B5EF4-FFF2-40B4-BE49-F238E27FC236}">
                      <a16:creationId xmlns:a16="http://schemas.microsoft.com/office/drawing/2014/main" id="{2A7C4174-40D5-4362-9CBD-99127AE3F2B8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370" name="Group 369">
                  <a:extLst>
                    <a:ext uri="{FF2B5EF4-FFF2-40B4-BE49-F238E27FC236}">
                      <a16:creationId xmlns:a16="http://schemas.microsoft.com/office/drawing/2014/main" id="{677D92FC-22DE-1750-DB5A-8D2A40EAF6F0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77" name="Oval 376">
                    <a:extLst>
                      <a:ext uri="{FF2B5EF4-FFF2-40B4-BE49-F238E27FC236}">
                        <a16:creationId xmlns:a16="http://schemas.microsoft.com/office/drawing/2014/main" id="{96F1DD72-AB09-EAC2-6072-19FA69BC437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id="{D9A0A293-6B53-2148-C7FD-768068A8292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71" name="Group 370">
                  <a:extLst>
                    <a:ext uri="{FF2B5EF4-FFF2-40B4-BE49-F238E27FC236}">
                      <a16:creationId xmlns:a16="http://schemas.microsoft.com/office/drawing/2014/main" id="{A08F5A76-E8B1-A0CD-4054-ADCD3763CF1B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75" name="Oval 374">
                    <a:extLst>
                      <a:ext uri="{FF2B5EF4-FFF2-40B4-BE49-F238E27FC236}">
                        <a16:creationId xmlns:a16="http://schemas.microsoft.com/office/drawing/2014/main" id="{92AC14C4-9CC2-7A96-F501-B55D45EABD6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76" name="Rectangle 375">
                    <a:extLst>
                      <a:ext uri="{FF2B5EF4-FFF2-40B4-BE49-F238E27FC236}">
                        <a16:creationId xmlns:a16="http://schemas.microsoft.com/office/drawing/2014/main" id="{6980F229-E040-0C42-90FA-29EF500F2CD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72" name="Group 371">
                  <a:extLst>
                    <a:ext uri="{FF2B5EF4-FFF2-40B4-BE49-F238E27FC236}">
                      <a16:creationId xmlns:a16="http://schemas.microsoft.com/office/drawing/2014/main" id="{1F88C013-0886-481F-E31F-62A3CAD11B86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73" name="Oval 372">
                    <a:extLst>
                      <a:ext uri="{FF2B5EF4-FFF2-40B4-BE49-F238E27FC236}">
                        <a16:creationId xmlns:a16="http://schemas.microsoft.com/office/drawing/2014/main" id="{CC7C06E5-ED33-1764-EAF8-037B796181C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74" name="Rectangle 373">
                    <a:extLst>
                      <a:ext uri="{FF2B5EF4-FFF2-40B4-BE49-F238E27FC236}">
                        <a16:creationId xmlns:a16="http://schemas.microsoft.com/office/drawing/2014/main" id="{2B3BC4B7-079E-E8A9-8BEB-6547EEC06C4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D220C3A3-C315-DB6A-B70E-5F8484F09E94}"/>
                  </a:ext>
                </a:extLst>
              </p:cNvPr>
              <p:cNvGrpSpPr/>
              <p:nvPr/>
            </p:nvGrpSpPr>
            <p:grpSpPr>
              <a:xfrm>
                <a:off x="8637723" y="1607352"/>
                <a:ext cx="786384" cy="219017"/>
                <a:chOff x="2770632" y="2807208"/>
                <a:chExt cx="786384" cy="219017"/>
              </a:xfrm>
            </p:grpSpPr>
            <p:sp>
              <p:nvSpPr>
                <p:cNvPr id="355" name="Oval 354">
                  <a:extLst>
                    <a:ext uri="{FF2B5EF4-FFF2-40B4-BE49-F238E27FC236}">
                      <a16:creationId xmlns:a16="http://schemas.microsoft.com/office/drawing/2014/main" id="{83756C07-5D1B-AF35-8FF0-2B24D93F18B1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356" name="Oval 355">
                  <a:extLst>
                    <a:ext uri="{FF2B5EF4-FFF2-40B4-BE49-F238E27FC236}">
                      <a16:creationId xmlns:a16="http://schemas.microsoft.com/office/drawing/2014/main" id="{854750BA-43E8-565D-DC6A-8CE367C80561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357" name="Oval 356">
                  <a:extLst>
                    <a:ext uri="{FF2B5EF4-FFF2-40B4-BE49-F238E27FC236}">
                      <a16:creationId xmlns:a16="http://schemas.microsoft.com/office/drawing/2014/main" id="{8F51260A-8C2B-F958-3A2A-88B57645096D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358" name="Group 357">
                  <a:extLst>
                    <a:ext uri="{FF2B5EF4-FFF2-40B4-BE49-F238E27FC236}">
                      <a16:creationId xmlns:a16="http://schemas.microsoft.com/office/drawing/2014/main" id="{312C3FBD-7FE3-4B59-BD68-803B16FC5DF8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65" name="Oval 364">
                    <a:extLst>
                      <a:ext uri="{FF2B5EF4-FFF2-40B4-BE49-F238E27FC236}">
                        <a16:creationId xmlns:a16="http://schemas.microsoft.com/office/drawing/2014/main" id="{0F0CC80A-E92D-8FE0-CF33-47175FDC7FE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id="{DDE63F19-4339-48BC-E4FB-DC8DF5B2BF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90EA1989-5AF4-672C-F414-19A47B63AD33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63" name="Oval 362">
                    <a:extLst>
                      <a:ext uri="{FF2B5EF4-FFF2-40B4-BE49-F238E27FC236}">
                        <a16:creationId xmlns:a16="http://schemas.microsoft.com/office/drawing/2014/main" id="{97AF80E6-B784-33D4-CF75-C6445EADEB0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139F7D40-F62C-96E2-E351-7486A0594A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id="{6F3ED224-1F74-E53C-F52E-CEBCE167D557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361" name="Oval 360">
                    <a:extLst>
                      <a:ext uri="{FF2B5EF4-FFF2-40B4-BE49-F238E27FC236}">
                        <a16:creationId xmlns:a16="http://schemas.microsoft.com/office/drawing/2014/main" id="{C2D70D43-6C1F-7852-03F3-7AAF82978AE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8F051847-730C-40CE-77CE-DC6DB4403DA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AD6E1F34-5175-B0B6-93AD-BFD4229021F8}"/>
                  </a:ext>
                </a:extLst>
              </p:cNvPr>
              <p:cNvGrpSpPr/>
              <p:nvPr/>
            </p:nvGrpSpPr>
            <p:grpSpPr>
              <a:xfrm>
                <a:off x="7317839" y="630673"/>
                <a:ext cx="2504920" cy="702807"/>
                <a:chOff x="7697372" y="4571387"/>
                <a:chExt cx="2504920" cy="702807"/>
              </a:xfrm>
            </p:grpSpPr>
            <p:sp>
              <p:nvSpPr>
                <p:cNvPr id="253" name="Rounded Rectangle 252">
                  <a:extLst>
                    <a:ext uri="{FF2B5EF4-FFF2-40B4-BE49-F238E27FC236}">
                      <a16:creationId xmlns:a16="http://schemas.microsoft.com/office/drawing/2014/main" id="{96927757-384A-28F7-DAB0-5CA76AB91A12}"/>
                    </a:ext>
                  </a:extLst>
                </p:cNvPr>
                <p:cNvSpPr/>
                <p:nvPr/>
              </p:nvSpPr>
              <p:spPr>
                <a:xfrm>
                  <a:off x="7697372" y="4571388"/>
                  <a:ext cx="991447" cy="377293"/>
                </a:xfrm>
                <a:prstGeom prst="roundRect">
                  <a:avLst/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CPU</a:t>
                  </a:r>
                </a:p>
              </p:txBody>
            </p:sp>
            <p:sp>
              <p:nvSpPr>
                <p:cNvPr id="254" name="Rounded Rectangle 253">
                  <a:extLst>
                    <a:ext uri="{FF2B5EF4-FFF2-40B4-BE49-F238E27FC236}">
                      <a16:creationId xmlns:a16="http://schemas.microsoft.com/office/drawing/2014/main" id="{6FB2DFCE-488D-DCE0-0723-F0D1AB303712}"/>
                    </a:ext>
                  </a:extLst>
                </p:cNvPr>
                <p:cNvSpPr/>
                <p:nvPr/>
              </p:nvSpPr>
              <p:spPr>
                <a:xfrm>
                  <a:off x="9210846" y="4571387"/>
                  <a:ext cx="991446" cy="377293"/>
                </a:xfrm>
                <a:prstGeom prst="roundRect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GPU</a:t>
                  </a:r>
                </a:p>
              </p:txBody>
            </p: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09C0A191-C210-AA36-00A0-BBEA3E5504B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913666" y="5154915"/>
                  <a:ext cx="570202" cy="119279"/>
                  <a:chOff x="1957457" y="2130277"/>
                  <a:chExt cx="1147530" cy="240050"/>
                </a:xfrm>
              </p:grpSpPr>
              <p:grpSp>
                <p:nvGrpSpPr>
                  <p:cNvPr id="331" name="Group 330">
                    <a:extLst>
                      <a:ext uri="{FF2B5EF4-FFF2-40B4-BE49-F238E27FC236}">
                        <a16:creationId xmlns:a16="http://schemas.microsoft.com/office/drawing/2014/main" id="{0A5FA48A-CE5F-C1AA-6EDE-F3CD2A705399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353" name="Oval 352">
                      <a:extLst>
                        <a:ext uri="{FF2B5EF4-FFF2-40B4-BE49-F238E27FC236}">
                          <a16:creationId xmlns:a16="http://schemas.microsoft.com/office/drawing/2014/main" id="{6EE66B7B-8165-38D8-2BA5-B327C1C003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id="{432063CD-7B6F-881A-A3C5-955A1692E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id="{A65D926D-C9F0-EBEF-320C-0E1B79410124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351" name="Oval 350">
                      <a:extLst>
                        <a:ext uri="{FF2B5EF4-FFF2-40B4-BE49-F238E27FC236}">
                          <a16:creationId xmlns:a16="http://schemas.microsoft.com/office/drawing/2014/main" id="{39E51E26-9022-4D0C-DEFF-EB44C29B2B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id="{9ED8E1E2-79AC-D6C4-C9F7-EB8D81876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FF69C5BD-1654-4DC2-8415-81A547F72B4E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349" name="Oval 348">
                      <a:extLst>
                        <a:ext uri="{FF2B5EF4-FFF2-40B4-BE49-F238E27FC236}">
                          <a16:creationId xmlns:a16="http://schemas.microsoft.com/office/drawing/2014/main" id="{7D550FEA-3C8F-3EAB-6461-970B979E0F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50" name="Rectangle 349">
                      <a:extLst>
                        <a:ext uri="{FF2B5EF4-FFF2-40B4-BE49-F238E27FC236}">
                          <a16:creationId xmlns:a16="http://schemas.microsoft.com/office/drawing/2014/main" id="{AE1DA052-390A-C842-6345-94E7C55BA2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4" name="Group 333">
                    <a:extLst>
                      <a:ext uri="{FF2B5EF4-FFF2-40B4-BE49-F238E27FC236}">
                        <a16:creationId xmlns:a16="http://schemas.microsoft.com/office/drawing/2014/main" id="{CCA079DE-1C36-AEC3-88A7-9A71865C558A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347" name="Oval 346">
                      <a:extLst>
                        <a:ext uri="{FF2B5EF4-FFF2-40B4-BE49-F238E27FC236}">
                          <a16:creationId xmlns:a16="http://schemas.microsoft.com/office/drawing/2014/main" id="{2C44B553-328F-3F33-13A1-01B84CABB5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id="{281A87F1-21B9-80E7-3A12-F4DB04314C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5" name="Group 334">
                    <a:extLst>
                      <a:ext uri="{FF2B5EF4-FFF2-40B4-BE49-F238E27FC236}">
                        <a16:creationId xmlns:a16="http://schemas.microsoft.com/office/drawing/2014/main" id="{C53828CE-B46F-D4AB-3C94-EECFEC08F60F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345" name="Oval 344">
                      <a:extLst>
                        <a:ext uri="{FF2B5EF4-FFF2-40B4-BE49-F238E27FC236}">
                          <a16:creationId xmlns:a16="http://schemas.microsoft.com/office/drawing/2014/main" id="{5476845D-EC39-836D-99D0-ACC2E47BCE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id="{765073CB-ED1F-DCA9-CA43-C14E1FD8A2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6" name="Group 335">
                    <a:extLst>
                      <a:ext uri="{FF2B5EF4-FFF2-40B4-BE49-F238E27FC236}">
                        <a16:creationId xmlns:a16="http://schemas.microsoft.com/office/drawing/2014/main" id="{64749A34-86CB-C732-90DC-49CFAEA5FB19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343" name="Oval 342">
                      <a:extLst>
                        <a:ext uri="{FF2B5EF4-FFF2-40B4-BE49-F238E27FC236}">
                          <a16:creationId xmlns:a16="http://schemas.microsoft.com/office/drawing/2014/main" id="{15F61CD7-5CD8-96A7-D082-A0A52DEB37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44" name="Rectangle 343">
                      <a:extLst>
                        <a:ext uri="{FF2B5EF4-FFF2-40B4-BE49-F238E27FC236}">
                          <a16:creationId xmlns:a16="http://schemas.microsoft.com/office/drawing/2014/main" id="{C9411C5B-4791-FAB1-CA22-13C0471D0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7" name="Group 336">
                    <a:extLst>
                      <a:ext uri="{FF2B5EF4-FFF2-40B4-BE49-F238E27FC236}">
                        <a16:creationId xmlns:a16="http://schemas.microsoft.com/office/drawing/2014/main" id="{7239989D-49B7-587C-494E-C0ED541C0D17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341" name="Oval 340">
                      <a:extLst>
                        <a:ext uri="{FF2B5EF4-FFF2-40B4-BE49-F238E27FC236}">
                          <a16:creationId xmlns:a16="http://schemas.microsoft.com/office/drawing/2014/main" id="{6CFF3D16-9441-5B51-3548-0F26B54EC8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42" name="Rectangle 341">
                      <a:extLst>
                        <a:ext uri="{FF2B5EF4-FFF2-40B4-BE49-F238E27FC236}">
                          <a16:creationId xmlns:a16="http://schemas.microsoft.com/office/drawing/2014/main" id="{07D04B9C-D9A0-DD14-A1BF-F895383D68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38" name="Group 337">
                    <a:extLst>
                      <a:ext uri="{FF2B5EF4-FFF2-40B4-BE49-F238E27FC236}">
                        <a16:creationId xmlns:a16="http://schemas.microsoft.com/office/drawing/2014/main" id="{EC8B4633-7D82-0FCB-FE80-F0620FBC5089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17C6EC70-BC41-1AAB-9ADE-D0642544BD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40" name="Rectangle 339">
                      <a:extLst>
                        <a:ext uri="{FF2B5EF4-FFF2-40B4-BE49-F238E27FC236}">
                          <a16:creationId xmlns:a16="http://schemas.microsoft.com/office/drawing/2014/main" id="{4FDA7761-B304-5D36-EA02-DEACCF4A29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256" name="Group 255">
                  <a:extLst>
                    <a:ext uri="{FF2B5EF4-FFF2-40B4-BE49-F238E27FC236}">
                      <a16:creationId xmlns:a16="http://schemas.microsoft.com/office/drawing/2014/main" id="{66FF8B86-33E9-0C4F-7523-636A5E0C9BE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7913666" y="5149616"/>
                  <a:ext cx="570927" cy="64008"/>
                  <a:chOff x="1957457" y="2241511"/>
                  <a:chExt cx="1148989" cy="128816"/>
                </a:xfrm>
              </p:grpSpPr>
              <p:grpSp>
                <p:nvGrpSpPr>
                  <p:cNvPr id="307" name="Group 306">
                    <a:extLst>
                      <a:ext uri="{FF2B5EF4-FFF2-40B4-BE49-F238E27FC236}">
                        <a16:creationId xmlns:a16="http://schemas.microsoft.com/office/drawing/2014/main" id="{F26694BD-742C-A98A-0031-0A5FF052487F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29" name="Oval 328">
                      <a:extLst>
                        <a:ext uri="{FF2B5EF4-FFF2-40B4-BE49-F238E27FC236}">
                          <a16:creationId xmlns:a16="http://schemas.microsoft.com/office/drawing/2014/main" id="{E4AFFB04-4D1E-2D75-B94F-01A029794F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id="{6532977D-B91D-8763-E79E-3E9CDBE410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08" name="Group 307">
                    <a:extLst>
                      <a:ext uri="{FF2B5EF4-FFF2-40B4-BE49-F238E27FC236}">
                        <a16:creationId xmlns:a16="http://schemas.microsoft.com/office/drawing/2014/main" id="{B7052FB2-D15D-4610-076C-3B714E844C00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27" name="Oval 326">
                      <a:extLst>
                        <a:ext uri="{FF2B5EF4-FFF2-40B4-BE49-F238E27FC236}">
                          <a16:creationId xmlns:a16="http://schemas.microsoft.com/office/drawing/2014/main" id="{10451E13-F65A-A7CC-1133-822E7A63E4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id="{B17C59E8-893A-4F6B-7EDB-974BF36870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4F2422F6-3F0E-4990-7253-0CD62D278A68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25" name="Oval 324">
                      <a:extLst>
                        <a:ext uri="{FF2B5EF4-FFF2-40B4-BE49-F238E27FC236}">
                          <a16:creationId xmlns:a16="http://schemas.microsoft.com/office/drawing/2014/main" id="{3316751B-BA89-B091-D08E-72BA632D7C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26" name="Rectangle 325">
                      <a:extLst>
                        <a:ext uri="{FF2B5EF4-FFF2-40B4-BE49-F238E27FC236}">
                          <a16:creationId xmlns:a16="http://schemas.microsoft.com/office/drawing/2014/main" id="{93DC51DC-6E33-8A54-6D10-FB3CC82858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062ED3CF-E6C8-DA49-243B-E3C9CBC21F1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23" name="Oval 322">
                      <a:extLst>
                        <a:ext uri="{FF2B5EF4-FFF2-40B4-BE49-F238E27FC236}">
                          <a16:creationId xmlns:a16="http://schemas.microsoft.com/office/drawing/2014/main" id="{B4838871-2AF1-5C2E-0C16-4AABA875C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24" name="Rectangle 323">
                      <a:extLst>
                        <a:ext uri="{FF2B5EF4-FFF2-40B4-BE49-F238E27FC236}">
                          <a16:creationId xmlns:a16="http://schemas.microsoft.com/office/drawing/2014/main" id="{623935E0-1D1E-6C7E-B775-26BA0190BA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11" name="Group 310">
                    <a:extLst>
                      <a:ext uri="{FF2B5EF4-FFF2-40B4-BE49-F238E27FC236}">
                        <a16:creationId xmlns:a16="http://schemas.microsoft.com/office/drawing/2014/main" id="{21E33275-3A47-4A24-4646-A8B521DA007F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21" name="Oval 320">
                      <a:extLst>
                        <a:ext uri="{FF2B5EF4-FFF2-40B4-BE49-F238E27FC236}">
                          <a16:creationId xmlns:a16="http://schemas.microsoft.com/office/drawing/2014/main" id="{37D0479D-FB42-1246-C36D-F243B9EDAA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22" name="Rectangle 321">
                      <a:extLst>
                        <a:ext uri="{FF2B5EF4-FFF2-40B4-BE49-F238E27FC236}">
                          <a16:creationId xmlns:a16="http://schemas.microsoft.com/office/drawing/2014/main" id="{5D0AEBCA-A383-040C-C737-7E96153579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12" name="Group 311">
                    <a:extLst>
                      <a:ext uri="{FF2B5EF4-FFF2-40B4-BE49-F238E27FC236}">
                        <a16:creationId xmlns:a16="http://schemas.microsoft.com/office/drawing/2014/main" id="{AF3CDB2F-D62A-8A6B-ADC7-87D6FC99A977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19" name="Oval 318">
                      <a:extLst>
                        <a:ext uri="{FF2B5EF4-FFF2-40B4-BE49-F238E27FC236}">
                          <a16:creationId xmlns:a16="http://schemas.microsoft.com/office/drawing/2014/main" id="{3394A0F3-8FD2-F90C-D46C-5EF9599505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id="{FA036152-FBB4-A893-FCDE-0F4E8618A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13" name="Group 312">
                    <a:extLst>
                      <a:ext uri="{FF2B5EF4-FFF2-40B4-BE49-F238E27FC236}">
                        <a16:creationId xmlns:a16="http://schemas.microsoft.com/office/drawing/2014/main" id="{A6B32063-C6C1-54B4-A606-BE3E1D1E1099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36749A6E-094F-3D3E-5A1A-E57209035A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id="{0FFC1985-32BA-D528-6018-40EBDA0C49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314" name="Group 313">
                    <a:extLst>
                      <a:ext uri="{FF2B5EF4-FFF2-40B4-BE49-F238E27FC236}">
                        <a16:creationId xmlns:a16="http://schemas.microsoft.com/office/drawing/2014/main" id="{7B2EAA59-0737-7031-B41D-97B5D7E1E1DC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417EEF70-F2C0-ED08-B7F0-1D23D5CC7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16" name="Rectangle 315">
                      <a:extLst>
                        <a:ext uri="{FF2B5EF4-FFF2-40B4-BE49-F238E27FC236}">
                          <a16:creationId xmlns:a16="http://schemas.microsoft.com/office/drawing/2014/main" id="{AE789B87-DE17-0B33-FB19-34151BF0F6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257" name="Group 256">
                  <a:extLst>
                    <a:ext uri="{FF2B5EF4-FFF2-40B4-BE49-F238E27FC236}">
                      <a16:creationId xmlns:a16="http://schemas.microsoft.com/office/drawing/2014/main" id="{9883A814-0224-091D-8665-49C8EA71FA1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9405396" y="5154922"/>
                  <a:ext cx="570202" cy="118032"/>
                  <a:chOff x="1957457" y="2132788"/>
                  <a:chExt cx="1147530" cy="237539"/>
                </a:xfrm>
              </p:grpSpPr>
              <p:grpSp>
                <p:nvGrpSpPr>
                  <p:cNvPr id="283" name="Group 282">
                    <a:extLst>
                      <a:ext uri="{FF2B5EF4-FFF2-40B4-BE49-F238E27FC236}">
                        <a16:creationId xmlns:a16="http://schemas.microsoft.com/office/drawing/2014/main" id="{63C90CF2-FFBE-0179-E290-F308452975FE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69276"/>
                    <a:ext cx="92009" cy="200080"/>
                    <a:chOff x="1752599" y="1494350"/>
                    <a:chExt cx="92009" cy="200080"/>
                  </a:xfrm>
                </p:grpSpPr>
                <p:sp>
                  <p:nvSpPr>
                    <p:cNvPr id="305" name="Oval 304">
                      <a:extLst>
                        <a:ext uri="{FF2B5EF4-FFF2-40B4-BE49-F238E27FC236}">
                          <a16:creationId xmlns:a16="http://schemas.microsoft.com/office/drawing/2014/main" id="{32CA6C19-27FF-4948-BF9D-C9018727F9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50"/>
                      <a:ext cx="92009" cy="16734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06" name="Rectangle 305">
                      <a:extLst>
                        <a:ext uri="{FF2B5EF4-FFF2-40B4-BE49-F238E27FC236}">
                          <a16:creationId xmlns:a16="http://schemas.microsoft.com/office/drawing/2014/main" id="{91BED38A-F7A5-88BF-977A-DE33502371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4" name="Group 283">
                    <a:extLst>
                      <a:ext uri="{FF2B5EF4-FFF2-40B4-BE49-F238E27FC236}">
                        <a16:creationId xmlns:a16="http://schemas.microsoft.com/office/drawing/2014/main" id="{9FF9E64A-5DE9-EDE4-21F7-0119BC63CAA1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69279"/>
                    <a:ext cx="92009" cy="201048"/>
                    <a:chOff x="1752599" y="1493382"/>
                    <a:chExt cx="92009" cy="201048"/>
                  </a:xfrm>
                </p:grpSpPr>
                <p:sp>
                  <p:nvSpPr>
                    <p:cNvPr id="303" name="Oval 302">
                      <a:extLst>
                        <a:ext uri="{FF2B5EF4-FFF2-40B4-BE49-F238E27FC236}">
                          <a16:creationId xmlns:a16="http://schemas.microsoft.com/office/drawing/2014/main" id="{8C0B0D0D-EC46-2F44-88D1-EB40D38C2B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382"/>
                      <a:ext cx="92009" cy="16831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04" name="Rectangle 303">
                      <a:extLst>
                        <a:ext uri="{FF2B5EF4-FFF2-40B4-BE49-F238E27FC236}">
                          <a16:creationId xmlns:a16="http://schemas.microsoft.com/office/drawing/2014/main" id="{B659A276-BE26-A2B2-8F5B-9BD155F1D0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5" name="Group 284">
                    <a:extLst>
                      <a:ext uri="{FF2B5EF4-FFF2-40B4-BE49-F238E27FC236}">
                        <a16:creationId xmlns:a16="http://schemas.microsoft.com/office/drawing/2014/main" id="{72192A32-BF8F-C5FF-5C45-A453F0BDE0E2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32788"/>
                    <a:ext cx="92009" cy="233872"/>
                    <a:chOff x="1752599" y="1460558"/>
                    <a:chExt cx="92009" cy="233872"/>
                  </a:xfrm>
                </p:grpSpPr>
                <p:sp>
                  <p:nvSpPr>
                    <p:cNvPr id="301" name="Oval 300">
                      <a:extLst>
                        <a:ext uri="{FF2B5EF4-FFF2-40B4-BE49-F238E27FC236}">
                          <a16:creationId xmlns:a16="http://schemas.microsoft.com/office/drawing/2014/main" id="{835AF152-05DA-A6C1-B878-90323325B9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60558"/>
                      <a:ext cx="92009" cy="20113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id="{129642F4-1257-B06F-F259-E0C79B53A2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6" name="Group 285">
                    <a:extLst>
                      <a:ext uri="{FF2B5EF4-FFF2-40B4-BE49-F238E27FC236}">
                        <a16:creationId xmlns:a16="http://schemas.microsoft.com/office/drawing/2014/main" id="{187EB0AD-F447-585A-1763-CA78A7588DBD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56299"/>
                    <a:ext cx="92009" cy="211332"/>
                    <a:chOff x="1752599" y="1483098"/>
                    <a:chExt cx="92009" cy="211332"/>
                  </a:xfrm>
                </p:grpSpPr>
                <p:sp>
                  <p:nvSpPr>
                    <p:cNvPr id="299" name="Oval 298">
                      <a:extLst>
                        <a:ext uri="{FF2B5EF4-FFF2-40B4-BE49-F238E27FC236}">
                          <a16:creationId xmlns:a16="http://schemas.microsoft.com/office/drawing/2014/main" id="{7CD44492-A3EE-211C-5FFD-3C5BC602F2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3098"/>
                      <a:ext cx="92009" cy="17859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id="{775DF329-875C-A0C1-03E1-417EB39679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7" name="Group 286">
                    <a:extLst>
                      <a:ext uri="{FF2B5EF4-FFF2-40B4-BE49-F238E27FC236}">
                        <a16:creationId xmlns:a16="http://schemas.microsoft.com/office/drawing/2014/main" id="{DBFEB5A3-8D07-5110-7148-385D1FD96C87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69273"/>
                    <a:ext cx="92009" cy="199112"/>
                    <a:chOff x="1752599" y="1495318"/>
                    <a:chExt cx="92009" cy="199112"/>
                  </a:xfrm>
                </p:grpSpPr>
                <p:sp>
                  <p:nvSpPr>
                    <p:cNvPr id="297" name="Oval 296">
                      <a:extLst>
                        <a:ext uri="{FF2B5EF4-FFF2-40B4-BE49-F238E27FC236}">
                          <a16:creationId xmlns:a16="http://schemas.microsoft.com/office/drawing/2014/main" id="{1335CA7A-0A16-4860-17C0-3455A8BD1F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5318"/>
                      <a:ext cx="92009" cy="16637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98" name="Rectangle 297">
                      <a:extLst>
                        <a:ext uri="{FF2B5EF4-FFF2-40B4-BE49-F238E27FC236}">
                          <a16:creationId xmlns:a16="http://schemas.microsoft.com/office/drawing/2014/main" id="{2A26CCF5-EDE3-0F9A-6CAF-96A14A9D04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8" name="Group 287">
                    <a:extLst>
                      <a:ext uri="{FF2B5EF4-FFF2-40B4-BE49-F238E27FC236}">
                        <a16:creationId xmlns:a16="http://schemas.microsoft.com/office/drawing/2014/main" id="{CAEF0474-216D-BEBD-9661-22ABB7147A7D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69274"/>
                    <a:ext cx="92009" cy="200082"/>
                    <a:chOff x="1752599" y="1494348"/>
                    <a:chExt cx="92009" cy="200082"/>
                  </a:xfrm>
                </p:grpSpPr>
                <p:sp>
                  <p:nvSpPr>
                    <p:cNvPr id="295" name="Oval 294">
                      <a:extLst>
                        <a:ext uri="{FF2B5EF4-FFF2-40B4-BE49-F238E27FC236}">
                          <a16:creationId xmlns:a16="http://schemas.microsoft.com/office/drawing/2014/main" id="{2FFAF211-1BD2-103D-DE15-659F9926E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48"/>
                      <a:ext cx="92009" cy="16734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id="{60169923-8988-7A4E-F038-6FD68FDE5F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89" name="Group 288">
                    <a:extLst>
                      <a:ext uri="{FF2B5EF4-FFF2-40B4-BE49-F238E27FC236}">
                        <a16:creationId xmlns:a16="http://schemas.microsoft.com/office/drawing/2014/main" id="{EFFF4FC9-0C2A-7490-F944-B0A8B50D125F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6299"/>
                    <a:ext cx="92009" cy="209390"/>
                    <a:chOff x="1752599" y="1485040"/>
                    <a:chExt cx="92009" cy="209390"/>
                  </a:xfrm>
                </p:grpSpPr>
                <p:sp>
                  <p:nvSpPr>
                    <p:cNvPr id="293" name="Oval 292">
                      <a:extLst>
                        <a:ext uri="{FF2B5EF4-FFF2-40B4-BE49-F238E27FC236}">
                          <a16:creationId xmlns:a16="http://schemas.microsoft.com/office/drawing/2014/main" id="{01A6077A-CFE1-B236-0409-7DB2B875AF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5040"/>
                      <a:ext cx="92009" cy="17665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id="{85027433-71AB-3D6D-7200-588560E5A5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90" name="Group 289">
                    <a:extLst>
                      <a:ext uri="{FF2B5EF4-FFF2-40B4-BE49-F238E27FC236}">
                        <a16:creationId xmlns:a16="http://schemas.microsoft.com/office/drawing/2014/main" id="{7FB3D3E5-2DA2-D979-A271-620BCF277FE4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9275"/>
                    <a:ext cx="92009" cy="197385"/>
                    <a:chOff x="1752599" y="1497045"/>
                    <a:chExt cx="92009" cy="197385"/>
                  </a:xfrm>
                </p:grpSpPr>
                <p:sp>
                  <p:nvSpPr>
                    <p:cNvPr id="291" name="Oval 290">
                      <a:extLst>
                        <a:ext uri="{FF2B5EF4-FFF2-40B4-BE49-F238E27FC236}">
                          <a16:creationId xmlns:a16="http://schemas.microsoft.com/office/drawing/2014/main" id="{B2E5C1B4-DEF9-9BD3-44E7-8673F6079B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7045"/>
                      <a:ext cx="92009" cy="1646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92" name="Rectangle 291">
                      <a:extLst>
                        <a:ext uri="{FF2B5EF4-FFF2-40B4-BE49-F238E27FC236}">
                          <a16:creationId xmlns:a16="http://schemas.microsoft.com/office/drawing/2014/main" id="{726ADF04-6976-84AC-6AA8-6B7BAD6FBB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258" name="Group 257">
                  <a:extLst>
                    <a:ext uri="{FF2B5EF4-FFF2-40B4-BE49-F238E27FC236}">
                      <a16:creationId xmlns:a16="http://schemas.microsoft.com/office/drawing/2014/main" id="{B95149FF-C5DC-1D15-0646-8B552B5E5CB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9405396" y="5149616"/>
                  <a:ext cx="570927" cy="64008"/>
                  <a:chOff x="1957457" y="2241511"/>
                  <a:chExt cx="1148989" cy="128816"/>
                </a:xfrm>
              </p:grpSpPr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id="{14FFBCD9-3D71-823F-8CB6-23F4D9CED287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346E4453-A9ED-FCDB-31DE-792804279B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82" name="Rectangle 281">
                      <a:extLst>
                        <a:ext uri="{FF2B5EF4-FFF2-40B4-BE49-F238E27FC236}">
                          <a16:creationId xmlns:a16="http://schemas.microsoft.com/office/drawing/2014/main" id="{F3D1B036-7CC2-A6DC-1F37-0FDC9FDBBA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0" name="Group 259">
                    <a:extLst>
                      <a:ext uri="{FF2B5EF4-FFF2-40B4-BE49-F238E27FC236}">
                        <a16:creationId xmlns:a16="http://schemas.microsoft.com/office/drawing/2014/main" id="{2D52C894-9FF9-1D30-4804-DAF3DCB957AE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DE6F3EA6-2F7C-E962-487A-370C9E41A0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id="{73E221FD-204A-0185-D941-1877BA7300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1" name="Group 260">
                    <a:extLst>
                      <a:ext uri="{FF2B5EF4-FFF2-40B4-BE49-F238E27FC236}">
                        <a16:creationId xmlns:a16="http://schemas.microsoft.com/office/drawing/2014/main" id="{FD193070-BBF4-4C68-0075-4346853CAB63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77" name="Oval 276">
                      <a:extLst>
                        <a:ext uri="{FF2B5EF4-FFF2-40B4-BE49-F238E27FC236}">
                          <a16:creationId xmlns:a16="http://schemas.microsoft.com/office/drawing/2014/main" id="{829FD109-EA62-AEFD-8E6E-59C9243031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id="{D9BE3086-0254-3FA7-A6EA-5958CD0071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EA0CECAC-3A62-EB1A-E6C1-07FC33D324A6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75" name="Oval 274">
                      <a:extLst>
                        <a:ext uri="{FF2B5EF4-FFF2-40B4-BE49-F238E27FC236}">
                          <a16:creationId xmlns:a16="http://schemas.microsoft.com/office/drawing/2014/main" id="{C23E51E5-CA24-DFB9-DC7D-24239B8C63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76" name="Rectangle 275">
                      <a:extLst>
                        <a:ext uri="{FF2B5EF4-FFF2-40B4-BE49-F238E27FC236}">
                          <a16:creationId xmlns:a16="http://schemas.microsoft.com/office/drawing/2014/main" id="{8BBBF873-C664-89A6-F9AE-C0CFC2DD53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43C6B048-98FB-96ED-B063-2C7DCD01CC56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73" name="Oval 272">
                      <a:extLst>
                        <a:ext uri="{FF2B5EF4-FFF2-40B4-BE49-F238E27FC236}">
                          <a16:creationId xmlns:a16="http://schemas.microsoft.com/office/drawing/2014/main" id="{3E10E67A-C7C6-6DC5-F23E-63788505A0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74" name="Rectangle 273">
                      <a:extLst>
                        <a:ext uri="{FF2B5EF4-FFF2-40B4-BE49-F238E27FC236}">
                          <a16:creationId xmlns:a16="http://schemas.microsoft.com/office/drawing/2014/main" id="{37532967-8526-94B8-6D6D-860A8AC22B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id="{B94B682E-CCA1-E3AB-A294-CC7402BCB5B9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71" name="Oval 270">
                      <a:extLst>
                        <a:ext uri="{FF2B5EF4-FFF2-40B4-BE49-F238E27FC236}">
                          <a16:creationId xmlns:a16="http://schemas.microsoft.com/office/drawing/2014/main" id="{A0FF6AB8-339D-C9C7-CCD0-4B60C8E957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72" name="Rectangle 271">
                      <a:extLst>
                        <a:ext uri="{FF2B5EF4-FFF2-40B4-BE49-F238E27FC236}">
                          <a16:creationId xmlns:a16="http://schemas.microsoft.com/office/drawing/2014/main" id="{3E60152D-E3E8-ADAD-10B4-D8AB32AFD5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E78D3560-41E3-E18B-1EBE-6293C831FE2D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69" name="Oval 268">
                      <a:extLst>
                        <a:ext uri="{FF2B5EF4-FFF2-40B4-BE49-F238E27FC236}">
                          <a16:creationId xmlns:a16="http://schemas.microsoft.com/office/drawing/2014/main" id="{656D9B9A-32D4-3D2B-14B8-038E17C872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70" name="Rectangle 269">
                      <a:extLst>
                        <a:ext uri="{FF2B5EF4-FFF2-40B4-BE49-F238E27FC236}">
                          <a16:creationId xmlns:a16="http://schemas.microsoft.com/office/drawing/2014/main" id="{F889BF95-7781-08A3-572B-549640360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CF5A52C5-210F-A3FE-CA31-37C4CD7941F5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267" name="Oval 266">
                      <a:extLst>
                        <a:ext uri="{FF2B5EF4-FFF2-40B4-BE49-F238E27FC236}">
                          <a16:creationId xmlns:a16="http://schemas.microsoft.com/office/drawing/2014/main" id="{542C099E-36B9-D8F9-6FD8-F65C0E77F6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id="{6BF44F5A-5973-9FAF-9CBD-D8BA75855A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</p:grp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5EC3AEAC-F74D-BD0B-ADA3-3FF28442F1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148" y="1357877"/>
                <a:ext cx="1058889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A3B5356D-C8DA-B918-7AFD-8108F538B5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0592" y="1357267"/>
                <a:ext cx="1072989" cy="61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7BE010DB-D9E7-FE68-58FA-A16C1869059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81148" y="1397438"/>
                <a:ext cx="1290159" cy="8872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565AB0DE-A3ED-4FC0-7CB0-6EFCE74481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32641" y="1402402"/>
                <a:ext cx="1486770" cy="390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8BB8FFB-8644-228B-2B4C-12C44C646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61969" y="132847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0AB760E8-63DD-241D-37A2-F8081F20F6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4719" y="13247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8952F4E7-E6D2-5C5F-BC1C-40CE5D08FE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07997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0467AAB2-742C-84D8-229E-FF1DF2EFB6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80747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380C2C31-4D9F-D750-8400-526B789C6A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860925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199DB138-0FAA-3713-1F56-AA193E5E8F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33675" y="13242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5EF1657A-CFE8-7CD0-3F63-2A32B13D4D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06953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1A690DCF-AD8F-BB82-C30D-603E2D9296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79703" y="13268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0278A0F2-9EEC-3E8B-F096-A2CEDDD27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54309" y="13316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34058919-4A8A-4EA0-0430-66FC4585DD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27059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B087D83A-E253-6CD2-C65A-D9BAD01868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0337" y="13343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6014B5EA-2981-5394-2B64-F2E9A3CA5D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73087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CFEE3E66-FB0A-19DB-DBEA-680D8FDD7F2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3265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485A7C42-0032-CA0C-2E38-69BE16CC80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26015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6538949C-CB9C-BAE3-9DC5-187F2A9965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99293" y="13337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B1DDFFA5-1BE4-38F5-BB2B-DFC1FCA4A90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72043" y="133007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13EAE203-68D9-477F-AE63-6AEAEAB203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75086" y="139128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94AC41C4-5735-5F7A-B5E5-2BFECF7426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47836" y="138757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5D7742AA-EF72-23A8-5EBC-FEFF3333EF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1114" y="13939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B078A4DF-1F35-4AA3-6DCB-4F2E85CFB8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93864" y="139023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11004D8B-FB52-EEB8-065F-C617B3A0DA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4042" y="139075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CAE34F8D-687D-2E8D-A2D6-A7D043D38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46792" y="13870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DF1B827F-FC1C-23C0-30E5-02687A1A69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20070" y="139341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01BBE843-0B37-8980-9155-5DD9956F80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92820" y="138970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A2F395FD-CD35-C538-76D1-C459D78598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33218" y="139818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>
                <a:extLst>
                  <a:ext uri="{FF2B5EF4-FFF2-40B4-BE49-F238E27FC236}">
                    <a16:creationId xmlns:a16="http://schemas.microsoft.com/office/drawing/2014/main" id="{17A929AF-2D66-8A47-D394-9C6DA0AB2A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05968" y="139447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>
                <a:extLst>
                  <a:ext uri="{FF2B5EF4-FFF2-40B4-BE49-F238E27FC236}">
                    <a16:creationId xmlns:a16="http://schemas.microsoft.com/office/drawing/2014/main" id="{A6793A3E-06F2-291B-73BB-C328EF864F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79246" y="14008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>
                <a:extLst>
                  <a:ext uri="{FF2B5EF4-FFF2-40B4-BE49-F238E27FC236}">
                    <a16:creationId xmlns:a16="http://schemas.microsoft.com/office/drawing/2014/main" id="{E23A82D4-0BBE-A54D-B6B7-B54204A409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51996" y="1397130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>
                <a:extLst>
                  <a:ext uri="{FF2B5EF4-FFF2-40B4-BE49-F238E27FC236}">
                    <a16:creationId xmlns:a16="http://schemas.microsoft.com/office/drawing/2014/main" id="{6D43A95E-ED93-F37B-0674-86AE72EE28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32174" y="1397658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332DCA1C-0DD8-1211-9942-2EB32EDFE9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04924" y="13939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>
                <a:extLst>
                  <a:ext uri="{FF2B5EF4-FFF2-40B4-BE49-F238E27FC236}">
                    <a16:creationId xmlns:a16="http://schemas.microsoft.com/office/drawing/2014/main" id="{49D0ECA3-D908-93DA-018F-0B5BB7C671A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78202" y="140031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39B417EE-5B59-17A2-C3C5-8C0EA3B8467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50952" y="139660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036564B5-6DF8-93F6-62DB-7F51D772CD39}"/>
                  </a:ext>
                </a:extLst>
              </p:cNvPr>
              <p:cNvGrpSpPr/>
              <p:nvPr/>
            </p:nvGrpSpPr>
            <p:grpSpPr>
              <a:xfrm>
                <a:off x="9233027" y="1616468"/>
                <a:ext cx="786384" cy="219017"/>
                <a:chOff x="2770632" y="2807208"/>
                <a:chExt cx="786384" cy="219017"/>
              </a:xfrm>
            </p:grpSpPr>
            <p:sp>
              <p:nvSpPr>
                <p:cNvPr id="241" name="Oval 240">
                  <a:extLst>
                    <a:ext uri="{FF2B5EF4-FFF2-40B4-BE49-F238E27FC236}">
                      <a16:creationId xmlns:a16="http://schemas.microsoft.com/office/drawing/2014/main" id="{102BDEDD-8331-7FA1-DC3F-53891725DFDC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42" name="Oval 241">
                  <a:extLst>
                    <a:ext uri="{FF2B5EF4-FFF2-40B4-BE49-F238E27FC236}">
                      <a16:creationId xmlns:a16="http://schemas.microsoft.com/office/drawing/2014/main" id="{287CF209-8893-D762-1AF9-429ED7A26445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43" name="Oval 242">
                  <a:extLst>
                    <a:ext uri="{FF2B5EF4-FFF2-40B4-BE49-F238E27FC236}">
                      <a16:creationId xmlns:a16="http://schemas.microsoft.com/office/drawing/2014/main" id="{1F5C45FA-9E7F-1A4D-B9C1-A7A3096B12CC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id="{88254F1C-2073-B371-01D4-F2C39A67F963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51" name="Oval 250">
                    <a:extLst>
                      <a:ext uri="{FF2B5EF4-FFF2-40B4-BE49-F238E27FC236}">
                        <a16:creationId xmlns:a16="http://schemas.microsoft.com/office/drawing/2014/main" id="{11AD7473-7D25-72FD-6FEC-5DB0A5DE61E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52" name="Rectangle 251">
                    <a:extLst>
                      <a:ext uri="{FF2B5EF4-FFF2-40B4-BE49-F238E27FC236}">
                        <a16:creationId xmlns:a16="http://schemas.microsoft.com/office/drawing/2014/main" id="{B196EC73-D19A-DF9E-F0D2-795B8A972F9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45" name="Group 244">
                  <a:extLst>
                    <a:ext uri="{FF2B5EF4-FFF2-40B4-BE49-F238E27FC236}">
                      <a16:creationId xmlns:a16="http://schemas.microsoft.com/office/drawing/2014/main" id="{38F33095-C3FA-F6B6-F1E5-6EDB1CEF0E02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49" name="Oval 248">
                    <a:extLst>
                      <a:ext uri="{FF2B5EF4-FFF2-40B4-BE49-F238E27FC236}">
                        <a16:creationId xmlns:a16="http://schemas.microsoft.com/office/drawing/2014/main" id="{913F1A57-5313-778C-D1FF-02BCD2A2CC6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50" name="Rectangle 249">
                    <a:extLst>
                      <a:ext uri="{FF2B5EF4-FFF2-40B4-BE49-F238E27FC236}">
                        <a16:creationId xmlns:a16="http://schemas.microsoft.com/office/drawing/2014/main" id="{F1FEA2F1-7A2E-56B4-2D1E-5567225557A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46" name="Group 245">
                  <a:extLst>
                    <a:ext uri="{FF2B5EF4-FFF2-40B4-BE49-F238E27FC236}">
                      <a16:creationId xmlns:a16="http://schemas.microsoft.com/office/drawing/2014/main" id="{E1DE26F8-0C3F-7220-FD0B-F179BEF974C4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47" name="Oval 246">
                    <a:extLst>
                      <a:ext uri="{FF2B5EF4-FFF2-40B4-BE49-F238E27FC236}">
                        <a16:creationId xmlns:a16="http://schemas.microsoft.com/office/drawing/2014/main" id="{C80A9C24-1511-AC56-AACA-5C7F5F907B2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id="{B259B069-9D2C-83BF-86A1-66F36AB20BC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DECBADDE-AAB5-926E-B0A7-7DD0754934C4}"/>
                  </a:ext>
                </a:extLst>
              </p:cNvPr>
              <p:cNvGrpSpPr/>
              <p:nvPr/>
            </p:nvGrpSpPr>
            <p:grpSpPr>
              <a:xfrm>
                <a:off x="7181148" y="1612935"/>
                <a:ext cx="786384" cy="219017"/>
                <a:chOff x="2770632" y="2807208"/>
                <a:chExt cx="786384" cy="219017"/>
              </a:xfrm>
            </p:grpSpPr>
            <p:sp>
              <p:nvSpPr>
                <p:cNvPr id="229" name="Oval 228">
                  <a:extLst>
                    <a:ext uri="{FF2B5EF4-FFF2-40B4-BE49-F238E27FC236}">
                      <a16:creationId xmlns:a16="http://schemas.microsoft.com/office/drawing/2014/main" id="{9740D495-37D0-D471-8768-34D283D84CAC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30" name="Oval 229">
                  <a:extLst>
                    <a:ext uri="{FF2B5EF4-FFF2-40B4-BE49-F238E27FC236}">
                      <a16:creationId xmlns:a16="http://schemas.microsoft.com/office/drawing/2014/main" id="{4D4D1319-5DDF-AD49-6A19-2C7EB24B3AA8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31" name="Oval 230">
                  <a:extLst>
                    <a:ext uri="{FF2B5EF4-FFF2-40B4-BE49-F238E27FC236}">
                      <a16:creationId xmlns:a16="http://schemas.microsoft.com/office/drawing/2014/main" id="{C197FEEA-4531-4D62-C5AF-DA8A4E0DEFA6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232" name="Group 231">
                  <a:extLst>
                    <a:ext uri="{FF2B5EF4-FFF2-40B4-BE49-F238E27FC236}">
                      <a16:creationId xmlns:a16="http://schemas.microsoft.com/office/drawing/2014/main" id="{C43B4C22-C87F-1DF8-FC6C-BFF15C1AE308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39" name="Oval 238">
                    <a:extLst>
                      <a:ext uri="{FF2B5EF4-FFF2-40B4-BE49-F238E27FC236}">
                        <a16:creationId xmlns:a16="http://schemas.microsoft.com/office/drawing/2014/main" id="{ECD6E980-2233-8AE1-CAC3-83BBBECA981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E410937C-DFE3-E098-BBDA-E59462FABA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33" name="Group 232">
                  <a:extLst>
                    <a:ext uri="{FF2B5EF4-FFF2-40B4-BE49-F238E27FC236}">
                      <a16:creationId xmlns:a16="http://schemas.microsoft.com/office/drawing/2014/main" id="{9D486DE2-893E-CB3B-B575-8C6B4D5B8F6A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37" name="Oval 236">
                    <a:extLst>
                      <a:ext uri="{FF2B5EF4-FFF2-40B4-BE49-F238E27FC236}">
                        <a16:creationId xmlns:a16="http://schemas.microsoft.com/office/drawing/2014/main" id="{CA593520-3675-9F37-BE5D-AF82D556601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8" name="Rectangle 237">
                    <a:extLst>
                      <a:ext uri="{FF2B5EF4-FFF2-40B4-BE49-F238E27FC236}">
                        <a16:creationId xmlns:a16="http://schemas.microsoft.com/office/drawing/2014/main" id="{80422693-C87C-0F35-842E-A5DB530F7DE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34" name="Group 233">
                  <a:extLst>
                    <a:ext uri="{FF2B5EF4-FFF2-40B4-BE49-F238E27FC236}">
                      <a16:creationId xmlns:a16="http://schemas.microsoft.com/office/drawing/2014/main" id="{0B02E78F-CB70-280A-DA2A-B9FC7A7ECA56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35" name="Oval 234">
                    <a:extLst>
                      <a:ext uri="{FF2B5EF4-FFF2-40B4-BE49-F238E27FC236}">
                        <a16:creationId xmlns:a16="http://schemas.microsoft.com/office/drawing/2014/main" id="{9D84AD9B-5273-6D5D-3E73-2CE3D16AC0E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6" name="Rectangle 235">
                    <a:extLst>
                      <a:ext uri="{FF2B5EF4-FFF2-40B4-BE49-F238E27FC236}">
                        <a16:creationId xmlns:a16="http://schemas.microsoft.com/office/drawing/2014/main" id="{BE19AEF5-AB92-7BFC-C3CD-7CF552B2427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sp>
            <p:nvSpPr>
              <p:cNvPr id="221" name="Rounded Rectangle 220">
                <a:extLst>
                  <a:ext uri="{FF2B5EF4-FFF2-40B4-BE49-F238E27FC236}">
                    <a16:creationId xmlns:a16="http://schemas.microsoft.com/office/drawing/2014/main" id="{85ECB265-BE84-E55D-DDAC-18BE30C9A519}"/>
                  </a:ext>
                </a:extLst>
              </p:cNvPr>
              <p:cNvSpPr/>
              <p:nvPr/>
            </p:nvSpPr>
            <p:spPr>
              <a:xfrm>
                <a:off x="6831369" y="1802029"/>
                <a:ext cx="3552043" cy="393465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222" name="Rounded Rectangle 221">
                <a:extLst>
                  <a:ext uri="{FF2B5EF4-FFF2-40B4-BE49-F238E27FC236}">
                    <a16:creationId xmlns:a16="http://schemas.microsoft.com/office/drawing/2014/main" id="{A8B53FDA-C7A6-6433-F1B9-CD70025C97B2}"/>
                  </a:ext>
                </a:extLst>
              </p:cNvPr>
              <p:cNvSpPr/>
              <p:nvPr/>
            </p:nvSpPr>
            <p:spPr>
              <a:xfrm>
                <a:off x="9526579" y="1541343"/>
                <a:ext cx="574442" cy="17046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223" name="Rounded Rectangle 222">
                <a:extLst>
                  <a:ext uri="{FF2B5EF4-FFF2-40B4-BE49-F238E27FC236}">
                    <a16:creationId xmlns:a16="http://schemas.microsoft.com/office/drawing/2014/main" id="{440911D1-1A72-FBCE-3940-96CE3AB62F9A}"/>
                  </a:ext>
                </a:extLst>
              </p:cNvPr>
              <p:cNvSpPr/>
              <p:nvPr/>
            </p:nvSpPr>
            <p:spPr>
              <a:xfrm>
                <a:off x="7727923" y="1468926"/>
                <a:ext cx="1765902" cy="212561"/>
              </a:xfrm>
              <a:prstGeom prst="roundRect">
                <a:avLst/>
              </a:prstGeom>
              <a:solidFill>
                <a:srgbClr val="7F360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TSMC 6nm SoC</a:t>
                </a:r>
              </a:p>
            </p:txBody>
          </p:sp>
          <p:sp>
            <p:nvSpPr>
              <p:cNvPr id="224" name="Rounded Rectangle 223">
                <a:extLst>
                  <a:ext uri="{FF2B5EF4-FFF2-40B4-BE49-F238E27FC236}">
                    <a16:creationId xmlns:a16="http://schemas.microsoft.com/office/drawing/2014/main" id="{4D32C53E-BDE4-19C3-06DA-57E0E7FD9CCE}"/>
                  </a:ext>
                </a:extLst>
              </p:cNvPr>
              <p:cNvSpPr/>
              <p:nvPr/>
            </p:nvSpPr>
            <p:spPr>
              <a:xfrm>
                <a:off x="7140492" y="1535713"/>
                <a:ext cx="559835" cy="17046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EF4F1BEB-E3C6-7FEA-4F3C-D678189C55B1}"/>
                  </a:ext>
                </a:extLst>
              </p:cNvPr>
              <p:cNvSpPr/>
              <p:nvPr/>
            </p:nvSpPr>
            <p:spPr>
              <a:xfrm>
                <a:off x="7229916" y="1406310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3B71DBFB-26BE-C433-8D0D-21F7D34F5AE0}"/>
                  </a:ext>
                </a:extLst>
              </p:cNvPr>
              <p:cNvSpPr/>
              <p:nvPr/>
            </p:nvSpPr>
            <p:spPr>
              <a:xfrm>
                <a:off x="7522875" y="140603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09CA5E92-BF9C-8C3A-F622-6C1C5E7BFD12}"/>
                  </a:ext>
                </a:extLst>
              </p:cNvPr>
              <p:cNvSpPr/>
              <p:nvPr/>
            </p:nvSpPr>
            <p:spPr>
              <a:xfrm>
                <a:off x="9582655" y="141338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124BE771-8E42-3437-F67C-AF7CFE3F4758}"/>
                  </a:ext>
                </a:extLst>
              </p:cNvPr>
              <p:cNvSpPr/>
              <p:nvPr/>
            </p:nvSpPr>
            <p:spPr>
              <a:xfrm>
                <a:off x="9877817" y="1413388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</p:grpSp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69127BF7-8799-A022-0F28-5DDB507C1540}"/>
                </a:ext>
              </a:extLst>
            </p:cNvPr>
            <p:cNvSpPr/>
            <p:nvPr/>
          </p:nvSpPr>
          <p:spPr>
            <a:xfrm>
              <a:off x="8579124" y="4528532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C5CC3FC2-09EC-30D6-801D-8660015B00EA}"/>
                </a:ext>
              </a:extLst>
            </p:cNvPr>
            <p:cNvCxnSpPr>
              <a:cxnSpLocks/>
            </p:cNvCxnSpPr>
            <p:nvPr/>
          </p:nvCxnSpPr>
          <p:spPr>
            <a:xfrm>
              <a:off x="8567329" y="4498693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>
              <a:extLst>
                <a:ext uri="{FF2B5EF4-FFF2-40B4-BE49-F238E27FC236}">
                  <a16:creationId xmlns:a16="http://schemas.microsoft.com/office/drawing/2014/main" id="{88517763-C622-0039-FCBD-87129B3C889C}"/>
                </a:ext>
              </a:extLst>
            </p:cNvPr>
            <p:cNvCxnSpPr>
              <a:cxnSpLocks/>
            </p:cNvCxnSpPr>
            <p:nvPr/>
          </p:nvCxnSpPr>
          <p:spPr>
            <a:xfrm>
              <a:off x="8579124" y="4528532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BBE27A2D-E411-85BF-25DB-AFBB95C6CFCB}"/>
                </a:ext>
              </a:extLst>
            </p:cNvPr>
            <p:cNvSpPr/>
            <p:nvPr/>
          </p:nvSpPr>
          <p:spPr>
            <a:xfrm>
              <a:off x="10098446" y="4522996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02A13FAC-3A2C-ADD3-7F6C-C96BFAAD2D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86651" y="4493157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87B2DD3B-9D69-18D7-55BB-6FBE9229431E}"/>
                </a:ext>
              </a:extLst>
            </p:cNvPr>
            <p:cNvCxnSpPr>
              <a:cxnSpLocks/>
            </p:cNvCxnSpPr>
            <p:nvPr/>
          </p:nvCxnSpPr>
          <p:spPr>
            <a:xfrm>
              <a:off x="10098446" y="4522996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73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63E2E65-F0AD-A7B6-9D21-9D6B5FB59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311" y="204282"/>
            <a:ext cx="7937095" cy="427702"/>
          </a:xfrm>
        </p:spPr>
        <p:txBody>
          <a:bodyPr/>
          <a:lstStyle/>
          <a:p>
            <a:r>
              <a:rPr lang="en-US" sz="2400" b="1" dirty="0"/>
              <a:t>Dual Drive Pathfinding: Components and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41A41-8F63-3A68-B02B-4DAFE1FDE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945" y="790087"/>
            <a:ext cx="7077132" cy="2593804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1800" b="1" u="sng" dirty="0"/>
              <a:t>Key Messages</a:t>
            </a:r>
            <a:r>
              <a:rPr lang="en-US" sz="1800" b="1" dirty="0"/>
              <a:t> </a:t>
            </a:r>
          </a:p>
          <a:p>
            <a:pPr marL="25400" indent="0">
              <a:spcBef>
                <a:spcPts val="1500"/>
              </a:spcBef>
              <a:buNone/>
            </a:pPr>
            <a:r>
              <a:rPr lang="en-US" sz="1400" b="1" dirty="0"/>
              <a:t>Active </a:t>
            </a:r>
            <a:r>
              <a:rPr lang="en-US" sz="1400" b="1" dirty="0" err="1"/>
              <a:t>Foveros</a:t>
            </a:r>
            <a:r>
              <a:rPr lang="en-US" sz="1400" b="1" dirty="0"/>
              <a:t> Dual Drive and BU engagement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/>
              <a:t>Dual-Drive for 2023 PRQ deemed too late for market intercept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 err="1">
                <a:latin typeface="Intel Clear Light"/>
              </a:rPr>
              <a:t>AxG</a:t>
            </a:r>
            <a:r>
              <a:rPr lang="en-US" sz="1400" dirty="0">
                <a:latin typeface="Intel Clear Light"/>
              </a:rPr>
              <a:t> open to 2024+ intercept but no resource committed</a:t>
            </a:r>
          </a:p>
          <a:p>
            <a:pPr marL="521970" lvl="1" indent="-290195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Avid collaboration with Client Compute on PTL/NVL</a:t>
            </a:r>
            <a:endParaRPr lang="en-US" dirty="0"/>
          </a:p>
          <a:p>
            <a:pPr marL="25400" indent="0">
              <a:spcBef>
                <a:spcPts val="1500"/>
              </a:spcBef>
              <a:buNone/>
            </a:pPr>
            <a:r>
              <a:rPr lang="en-US" sz="1400" b="1" dirty="0"/>
              <a:t>Advanced Logic and Advanced Packaging Dual Drive</a:t>
            </a:r>
          </a:p>
          <a:p>
            <a:pPr marL="203200" lvl="1" indent="0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4LPP: intercepting Aug/Dec shuttles for CPL IP validation and learnings for 3GAP ramp </a:t>
            </a:r>
            <a:endParaRPr lang="en-US" sz="1400" dirty="0"/>
          </a:p>
          <a:p>
            <a:pPr marL="203200" lvl="1" indent="0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N3E: pursuing PTL compute S/H dual drive, aligning with BU on value prop and plan</a:t>
            </a:r>
            <a:endParaRPr lang="en-US" sz="1400" dirty="0"/>
          </a:p>
          <a:p>
            <a:pPr marL="203200" lvl="1" indent="0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N2: engagement delayed to ’23, FTE continues predictive DTCO and mock-lib dev</a:t>
            </a:r>
            <a:endParaRPr lang="en-US" sz="1400" dirty="0"/>
          </a:p>
          <a:p>
            <a:pPr marL="521970" indent="-290195">
              <a:spcBef>
                <a:spcPts val="0"/>
              </a:spcBef>
              <a:buNone/>
            </a:pPr>
            <a:endParaRPr lang="en-US" sz="1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E727AC-5C7C-5F74-50D3-A61D1A79F680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59945" y="3669083"/>
            <a:ext cx="6903780" cy="2597865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1800" b="1" u="sng" dirty="0"/>
              <a:t>Next Step Actions</a:t>
            </a:r>
          </a:p>
          <a:p>
            <a:pPr marL="234950" indent="-234950">
              <a:spcBef>
                <a:spcPts val="1500"/>
              </a:spcBef>
              <a:buNone/>
            </a:pPr>
            <a:r>
              <a:rPr lang="en-US" sz="1400" b="1" dirty="0"/>
              <a:t>Close Active </a:t>
            </a:r>
            <a:r>
              <a:rPr lang="en-US" sz="1400" b="1" dirty="0" err="1"/>
              <a:t>Foveros</a:t>
            </a:r>
            <a:r>
              <a:rPr lang="en-US" sz="1400" b="1" dirty="0"/>
              <a:t> dual drive decision by mid Q2</a:t>
            </a:r>
          </a:p>
          <a:p>
            <a:pPr marL="521970" indent="-290195">
              <a:spcBef>
                <a:spcPts val="100"/>
              </a:spcBef>
              <a:buNone/>
            </a:pPr>
            <a:r>
              <a:rPr lang="en-US" sz="1400" dirty="0"/>
              <a:t>Establish criteria for POR change ratification </a:t>
            </a:r>
          </a:p>
          <a:p>
            <a:pPr marL="521970" indent="-290195">
              <a:spcBef>
                <a:spcPts val="100"/>
              </a:spcBef>
              <a:buNone/>
            </a:pPr>
            <a:r>
              <a:rPr lang="en-US" sz="1400" dirty="0"/>
              <a:t>Feasibility deep dive &amp; strategy development for 2024+ intercept</a:t>
            </a:r>
          </a:p>
          <a:p>
            <a:pPr marL="521970" indent="-290195">
              <a:spcBef>
                <a:spcPts val="100"/>
              </a:spcBef>
              <a:buNone/>
            </a:pPr>
            <a:r>
              <a:rPr lang="en-US" sz="1400" dirty="0"/>
              <a:t>Seeking 2</a:t>
            </a:r>
            <a:r>
              <a:rPr lang="en-US" sz="1400" baseline="30000" dirty="0"/>
              <a:t>nd</a:t>
            </a:r>
            <a:r>
              <a:rPr lang="en-US" sz="1400" dirty="0"/>
              <a:t> sources alternatives to secure dual-drive 3C</a:t>
            </a:r>
          </a:p>
          <a:p>
            <a:pPr marL="234950" indent="-234950">
              <a:spcBef>
                <a:spcPts val="1500"/>
              </a:spcBef>
              <a:buNone/>
            </a:pPr>
            <a:r>
              <a:rPr lang="en-US" sz="1400" b="1" dirty="0"/>
              <a:t>Secure Intel Product leadership</a:t>
            </a:r>
          </a:p>
          <a:p>
            <a:pPr lvl="1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Align with CCG on PTL compute S/H roadmap and drive N3E capacity corridor/TC</a:t>
            </a:r>
            <a:endParaRPr lang="en-US" sz="1400" dirty="0"/>
          </a:p>
          <a:p>
            <a:pPr lvl="1">
              <a:spcBef>
                <a:spcPts val="100"/>
              </a:spcBef>
              <a:buNone/>
            </a:pPr>
            <a:r>
              <a:rPr lang="en-US" sz="1400" dirty="0">
                <a:latin typeface="Intel Clear Light"/>
              </a:rPr>
              <a:t>Form TF to address N2 challenges: </a:t>
            </a:r>
            <a:endParaRPr lang="en-US" sz="1400" dirty="0"/>
          </a:p>
          <a:p>
            <a:pPr marL="686435" lvl="2" indent="-197485">
              <a:spcBef>
                <a:spcPts val="100"/>
              </a:spcBef>
              <a:buNone/>
            </a:pPr>
            <a:r>
              <a:rPr lang="en-US" sz="1200" dirty="0">
                <a:latin typeface="Intel Clear Light"/>
              </a:rPr>
              <a:t>a. Compelling CPU roadmap strategy to ensure continuity </a:t>
            </a:r>
            <a:endParaRPr lang="en-US" sz="1200" dirty="0"/>
          </a:p>
          <a:p>
            <a:pPr marL="686435" lvl="2" indent="-197485">
              <a:spcBef>
                <a:spcPts val="100"/>
              </a:spcBef>
              <a:buNone/>
            </a:pPr>
            <a:r>
              <a:rPr lang="en-US" sz="1200" dirty="0">
                <a:latin typeface="Intel Clear Light"/>
              </a:rPr>
              <a:t>b. Comprehensive plan on “How to Win TSMC as Partner”</a:t>
            </a:r>
            <a:endParaRPr lang="en-US" sz="1200" dirty="0"/>
          </a:p>
          <a:p>
            <a:pPr marL="521970" indent="-290195">
              <a:spcBef>
                <a:spcPts val="0"/>
              </a:spcBef>
              <a:buNone/>
            </a:pPr>
            <a:endParaRPr lang="en-US" sz="1400" dirty="0"/>
          </a:p>
        </p:txBody>
      </p:sp>
      <p:graphicFrame>
        <p:nvGraphicFramePr>
          <p:cNvPr id="788" name="Chart 787">
            <a:extLst>
              <a:ext uri="{FF2B5EF4-FFF2-40B4-BE49-F238E27FC236}">
                <a16:creationId xmlns:a16="http://schemas.microsoft.com/office/drawing/2014/main" id="{C687B70B-8F58-4382-A4E9-DBEC8D6A68B4}"/>
              </a:ext>
            </a:extLst>
          </p:cNvPr>
          <p:cNvGraphicFramePr>
            <a:graphicFrameLocks/>
          </p:cNvGraphicFramePr>
          <p:nvPr/>
        </p:nvGraphicFramePr>
        <p:xfrm>
          <a:off x="7003914" y="3644032"/>
          <a:ext cx="4743115" cy="2757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70" name="Group 1169">
            <a:extLst>
              <a:ext uri="{FF2B5EF4-FFF2-40B4-BE49-F238E27FC236}">
                <a16:creationId xmlns:a16="http://schemas.microsoft.com/office/drawing/2014/main" id="{35793B2B-48EE-9AE1-0E2A-5EC092DDBCBC}"/>
              </a:ext>
            </a:extLst>
          </p:cNvPr>
          <p:cNvGrpSpPr/>
          <p:nvPr/>
        </p:nvGrpSpPr>
        <p:grpSpPr>
          <a:xfrm>
            <a:off x="8145177" y="306208"/>
            <a:ext cx="2438603" cy="3225092"/>
            <a:chOff x="8145177" y="306208"/>
            <a:chExt cx="2438603" cy="3225092"/>
          </a:xfrm>
        </p:grpSpPr>
        <p:grpSp>
          <p:nvGrpSpPr>
            <p:cNvPr id="1171" name="Group 1170">
              <a:extLst>
                <a:ext uri="{FF2B5EF4-FFF2-40B4-BE49-F238E27FC236}">
                  <a16:creationId xmlns:a16="http://schemas.microsoft.com/office/drawing/2014/main" id="{16B9595B-931B-AC0A-B69E-1B2FD79F9B7A}"/>
                </a:ext>
              </a:extLst>
            </p:cNvPr>
            <p:cNvGrpSpPr/>
            <p:nvPr/>
          </p:nvGrpSpPr>
          <p:grpSpPr>
            <a:xfrm>
              <a:off x="8154866" y="306208"/>
              <a:ext cx="2428914" cy="1129307"/>
              <a:chOff x="7151640" y="951963"/>
              <a:chExt cx="3552043" cy="1483630"/>
            </a:xfrm>
          </p:grpSpPr>
          <p:sp>
            <p:nvSpPr>
              <p:cNvPr id="1396" name="Rounded Rectangle 1395">
                <a:extLst>
                  <a:ext uri="{FF2B5EF4-FFF2-40B4-BE49-F238E27FC236}">
                    <a16:creationId xmlns:a16="http://schemas.microsoft.com/office/drawing/2014/main" id="{93E69067-758A-FE6E-6A38-62C831FFDE45}"/>
                  </a:ext>
                </a:extLst>
              </p:cNvPr>
              <p:cNvSpPr/>
              <p:nvPr/>
            </p:nvSpPr>
            <p:spPr>
              <a:xfrm>
                <a:off x="7568857" y="1198923"/>
                <a:ext cx="2654887" cy="420278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397" name="Rounded Rectangle 1396">
                <a:extLst>
                  <a:ext uri="{FF2B5EF4-FFF2-40B4-BE49-F238E27FC236}">
                    <a16:creationId xmlns:a16="http://schemas.microsoft.com/office/drawing/2014/main" id="{F8845312-B2C4-FE1B-A842-991DF7E54E84}"/>
                  </a:ext>
                </a:extLst>
              </p:cNvPr>
              <p:cNvSpPr/>
              <p:nvPr/>
            </p:nvSpPr>
            <p:spPr>
              <a:xfrm>
                <a:off x="7281582" y="1544218"/>
                <a:ext cx="3361111" cy="420278"/>
              </a:xfrm>
              <a:prstGeom prst="roundRect">
                <a:avLst/>
              </a:prstGeom>
              <a:solidFill>
                <a:srgbClr val="688235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lvl="0" indent="0" algn="ctr" defTabSz="8255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1398" name="Group 1397">
                <a:extLst>
                  <a:ext uri="{FF2B5EF4-FFF2-40B4-BE49-F238E27FC236}">
                    <a16:creationId xmlns:a16="http://schemas.microsoft.com/office/drawing/2014/main" id="{35ACFE7A-3317-4DBE-CDFC-18D14A0E7C01}"/>
                  </a:ext>
                </a:extLst>
              </p:cNvPr>
              <p:cNvGrpSpPr/>
              <p:nvPr/>
            </p:nvGrpSpPr>
            <p:grpSpPr>
              <a:xfrm>
                <a:off x="7151640" y="951963"/>
                <a:ext cx="3552043" cy="1483630"/>
                <a:chOff x="344483" y="765655"/>
                <a:chExt cx="3552043" cy="1483630"/>
              </a:xfrm>
            </p:grpSpPr>
            <p:grpSp>
              <p:nvGrpSpPr>
                <p:cNvPr id="1399" name="Group 1398">
                  <a:extLst>
                    <a:ext uri="{FF2B5EF4-FFF2-40B4-BE49-F238E27FC236}">
                      <a16:creationId xmlns:a16="http://schemas.microsoft.com/office/drawing/2014/main" id="{B56C1A27-9E84-DE57-EFB8-1641FD88E10E}"/>
                    </a:ext>
                  </a:extLst>
                </p:cNvPr>
                <p:cNvGrpSpPr/>
                <p:nvPr/>
              </p:nvGrpSpPr>
              <p:grpSpPr>
                <a:xfrm>
                  <a:off x="474425" y="1874381"/>
                  <a:ext cx="3387863" cy="374904"/>
                  <a:chOff x="2923032" y="2950464"/>
                  <a:chExt cx="3387863" cy="374904"/>
                </a:xfrm>
              </p:grpSpPr>
              <p:grpSp>
                <p:nvGrpSpPr>
                  <p:cNvPr id="1550" name="Group 1549">
                    <a:extLst>
                      <a:ext uri="{FF2B5EF4-FFF2-40B4-BE49-F238E27FC236}">
                        <a16:creationId xmlns:a16="http://schemas.microsoft.com/office/drawing/2014/main" id="{6B9BED41-74FD-1286-01BC-E866172E3C64}"/>
                      </a:ext>
                    </a:extLst>
                  </p:cNvPr>
                  <p:cNvGrpSpPr/>
                  <p:nvPr/>
                </p:nvGrpSpPr>
                <p:grpSpPr>
                  <a:xfrm>
                    <a:off x="4738127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556" name="Oval 1555">
                      <a:extLst>
                        <a:ext uri="{FF2B5EF4-FFF2-40B4-BE49-F238E27FC236}">
                          <a16:creationId xmlns:a16="http://schemas.microsoft.com/office/drawing/2014/main" id="{D135F1C5-EECD-EA54-2859-7034DF40D6A2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7" name="Oval 1556">
                      <a:extLst>
                        <a:ext uri="{FF2B5EF4-FFF2-40B4-BE49-F238E27FC236}">
                          <a16:creationId xmlns:a16="http://schemas.microsoft.com/office/drawing/2014/main" id="{7A0D2F9A-76AF-86A3-21F9-137E80B2D5F2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8" name="Oval 1557">
                      <a:extLst>
                        <a:ext uri="{FF2B5EF4-FFF2-40B4-BE49-F238E27FC236}">
                          <a16:creationId xmlns:a16="http://schemas.microsoft.com/office/drawing/2014/main" id="{6C810FE5-A2D3-8B63-4D89-91F2661E7A49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9" name="Rectangle 1558">
                      <a:extLst>
                        <a:ext uri="{FF2B5EF4-FFF2-40B4-BE49-F238E27FC236}">
                          <a16:creationId xmlns:a16="http://schemas.microsoft.com/office/drawing/2014/main" id="{E10A588F-495A-34DC-36CC-18D77964E1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51" name="Group 1550">
                    <a:extLst>
                      <a:ext uri="{FF2B5EF4-FFF2-40B4-BE49-F238E27FC236}">
                        <a16:creationId xmlns:a16="http://schemas.microsoft.com/office/drawing/2014/main" id="{C32C2FDE-157D-4CD5-1F68-DCB56FB44C95}"/>
                      </a:ext>
                    </a:extLst>
                  </p:cNvPr>
                  <p:cNvGrpSpPr/>
                  <p:nvPr/>
                </p:nvGrpSpPr>
                <p:grpSpPr>
                  <a:xfrm>
                    <a:off x="2923032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552" name="Oval 1551">
                      <a:extLst>
                        <a:ext uri="{FF2B5EF4-FFF2-40B4-BE49-F238E27FC236}">
                          <a16:creationId xmlns:a16="http://schemas.microsoft.com/office/drawing/2014/main" id="{21D7D5B7-5A47-7EC9-8578-9CA26781303A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3" name="Oval 1552">
                      <a:extLst>
                        <a:ext uri="{FF2B5EF4-FFF2-40B4-BE49-F238E27FC236}">
                          <a16:creationId xmlns:a16="http://schemas.microsoft.com/office/drawing/2014/main" id="{CE512B87-59DB-FEB6-F03E-9774242AE1E2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4" name="Oval 1553">
                      <a:extLst>
                        <a:ext uri="{FF2B5EF4-FFF2-40B4-BE49-F238E27FC236}">
                          <a16:creationId xmlns:a16="http://schemas.microsoft.com/office/drawing/2014/main" id="{3D99B22C-7E02-7029-C36E-35FA2F9391F7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55" name="Rectangle 1554">
                      <a:extLst>
                        <a:ext uri="{FF2B5EF4-FFF2-40B4-BE49-F238E27FC236}">
                          <a16:creationId xmlns:a16="http://schemas.microsoft.com/office/drawing/2014/main" id="{395723F4-44DC-6CB1-A605-3BAA2965DA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400" name="Group 1399">
                  <a:extLst>
                    <a:ext uri="{FF2B5EF4-FFF2-40B4-BE49-F238E27FC236}">
                      <a16:creationId xmlns:a16="http://schemas.microsoft.com/office/drawing/2014/main" id="{C74C6280-84CC-24E3-695E-273A3F19EDC5}"/>
                    </a:ext>
                  </a:extLst>
                </p:cNvPr>
                <p:cNvGrpSpPr/>
                <p:nvPr/>
              </p:nvGrpSpPr>
              <p:grpSpPr>
                <a:xfrm>
                  <a:off x="344483" y="765655"/>
                  <a:ext cx="3552043" cy="1242405"/>
                  <a:chOff x="344483" y="765655"/>
                  <a:chExt cx="3552043" cy="1242405"/>
                </a:xfrm>
              </p:grpSpPr>
              <p:grpSp>
                <p:nvGrpSpPr>
                  <p:cNvPr id="1401" name="Group 1400">
                    <a:extLst>
                      <a:ext uri="{FF2B5EF4-FFF2-40B4-BE49-F238E27FC236}">
                        <a16:creationId xmlns:a16="http://schemas.microsoft.com/office/drawing/2014/main" id="{2B843BDC-5112-0C58-7915-BBC8DE421C4F}"/>
                      </a:ext>
                    </a:extLst>
                  </p:cNvPr>
                  <p:cNvGrpSpPr/>
                  <p:nvPr/>
                </p:nvGrpSpPr>
                <p:grpSpPr>
                  <a:xfrm>
                    <a:off x="686667" y="1416671"/>
                    <a:ext cx="2845441" cy="226398"/>
                    <a:chOff x="2770632" y="2799827"/>
                    <a:chExt cx="2845441" cy="226398"/>
                  </a:xfrm>
                </p:grpSpPr>
                <p:grpSp>
                  <p:nvGrpSpPr>
                    <p:cNvPr id="1506" name="Group 1505">
                      <a:extLst>
                        <a:ext uri="{FF2B5EF4-FFF2-40B4-BE49-F238E27FC236}">
                          <a16:creationId xmlns:a16="http://schemas.microsoft.com/office/drawing/2014/main" id="{071DEF83-26D0-2575-DC8B-5C2B10796CE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70632" y="2806128"/>
                      <a:ext cx="1389888" cy="220097"/>
                      <a:chOff x="2770632" y="2806128"/>
                      <a:chExt cx="1389888" cy="220097"/>
                    </a:xfrm>
                  </p:grpSpPr>
                  <p:sp>
                    <p:nvSpPr>
                      <p:cNvPr id="1529" name="Oval 1528">
                        <a:extLst>
                          <a:ext uri="{FF2B5EF4-FFF2-40B4-BE49-F238E27FC236}">
                            <a16:creationId xmlns:a16="http://schemas.microsoft.com/office/drawing/2014/main" id="{44667487-E7FE-FB3D-E707-5A66F98FE78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2770632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30" name="Oval 1529">
                        <a:extLst>
                          <a:ext uri="{FF2B5EF4-FFF2-40B4-BE49-F238E27FC236}">
                            <a16:creationId xmlns:a16="http://schemas.microsoft.com/office/drawing/2014/main" id="{6FCDAD27-0AAF-6954-3011-25BE746EABA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072384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31" name="Oval 1530">
                        <a:extLst>
                          <a:ext uri="{FF2B5EF4-FFF2-40B4-BE49-F238E27FC236}">
                            <a16:creationId xmlns:a16="http://schemas.microsoft.com/office/drawing/2014/main" id="{710C8A51-80CA-41E0-6299-2FC051389DC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374136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32" name="Oval 1531">
                        <a:extLst>
                          <a:ext uri="{FF2B5EF4-FFF2-40B4-BE49-F238E27FC236}">
                            <a16:creationId xmlns:a16="http://schemas.microsoft.com/office/drawing/2014/main" id="{DEE72CAF-0C14-0797-140D-65A84C08C34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675888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33" name="Oval 1532">
                        <a:extLst>
                          <a:ext uri="{FF2B5EF4-FFF2-40B4-BE49-F238E27FC236}">
                            <a16:creationId xmlns:a16="http://schemas.microsoft.com/office/drawing/2014/main" id="{7AE5A4B1-614A-6C0D-7BE7-DDDD7911B18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977640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grpSp>
                    <p:nvGrpSpPr>
                      <p:cNvPr id="1534" name="Group 1533">
                        <a:extLst>
                          <a:ext uri="{FF2B5EF4-FFF2-40B4-BE49-F238E27FC236}">
                            <a16:creationId xmlns:a16="http://schemas.microsoft.com/office/drawing/2014/main" id="{CC21127E-F958-3CF7-CEBF-6B5B73ECFC8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819400" y="2902047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48" name="Oval 1547">
                          <a:extLst>
                            <a:ext uri="{FF2B5EF4-FFF2-40B4-BE49-F238E27FC236}">
                              <a16:creationId xmlns:a16="http://schemas.microsoft.com/office/drawing/2014/main" id="{EC356723-7AF3-27D3-0825-A6C6837D20B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49" name="Rectangle 1548">
                          <a:extLst>
                            <a:ext uri="{FF2B5EF4-FFF2-40B4-BE49-F238E27FC236}">
                              <a16:creationId xmlns:a16="http://schemas.microsoft.com/office/drawing/2014/main" id="{298B85D6-6F32-6BE2-74B2-9ECD2175A53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35" name="Group 1534">
                        <a:extLst>
                          <a:ext uri="{FF2B5EF4-FFF2-40B4-BE49-F238E27FC236}">
                            <a16:creationId xmlns:a16="http://schemas.microsoft.com/office/drawing/2014/main" id="{BEA27ED3-5207-DDC8-6836-124D54F16AD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22174" y="2899351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46" name="Oval 1545">
                          <a:extLst>
                            <a:ext uri="{FF2B5EF4-FFF2-40B4-BE49-F238E27FC236}">
                              <a16:creationId xmlns:a16="http://schemas.microsoft.com/office/drawing/2014/main" id="{A6AF1C2E-F59F-5617-19EE-788501E1223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47" name="Rectangle 1546">
                          <a:extLst>
                            <a:ext uri="{FF2B5EF4-FFF2-40B4-BE49-F238E27FC236}">
                              <a16:creationId xmlns:a16="http://schemas.microsoft.com/office/drawing/2014/main" id="{6F5A36C7-A0EF-3395-E6B2-AC230BD1C4A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36" name="Group 1535">
                        <a:extLst>
                          <a:ext uri="{FF2B5EF4-FFF2-40B4-BE49-F238E27FC236}">
                            <a16:creationId xmlns:a16="http://schemas.microsoft.com/office/drawing/2014/main" id="{419F91D6-C213-1C2D-7B3D-97B6A90A9D1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419746" y="2901076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44" name="Oval 1543">
                          <a:extLst>
                            <a:ext uri="{FF2B5EF4-FFF2-40B4-BE49-F238E27FC236}">
                              <a16:creationId xmlns:a16="http://schemas.microsoft.com/office/drawing/2014/main" id="{937C0E53-653D-E59D-E89C-1BB1451A400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45" name="Rectangle 1544">
                          <a:extLst>
                            <a:ext uri="{FF2B5EF4-FFF2-40B4-BE49-F238E27FC236}">
                              <a16:creationId xmlns:a16="http://schemas.microsoft.com/office/drawing/2014/main" id="{0DB68655-B915-D06D-2C57-4BCDD18CEFE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37" name="Group 1536">
                        <a:extLst>
                          <a:ext uri="{FF2B5EF4-FFF2-40B4-BE49-F238E27FC236}">
                            <a16:creationId xmlns:a16="http://schemas.microsoft.com/office/drawing/2014/main" id="{5FD6B5F3-649B-0BD9-056A-1EB3FC44DAA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722520" y="2898380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42" name="Oval 1541">
                          <a:extLst>
                            <a:ext uri="{FF2B5EF4-FFF2-40B4-BE49-F238E27FC236}">
                              <a16:creationId xmlns:a16="http://schemas.microsoft.com/office/drawing/2014/main" id="{D4B30FA5-2697-CDEA-F887-D6D523608A5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43" name="Rectangle 1542">
                          <a:extLst>
                            <a:ext uri="{FF2B5EF4-FFF2-40B4-BE49-F238E27FC236}">
                              <a16:creationId xmlns:a16="http://schemas.microsoft.com/office/drawing/2014/main" id="{5EA25DFF-8CED-2932-054C-C3EF0C81B54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38" name="Group 1537">
                        <a:extLst>
                          <a:ext uri="{FF2B5EF4-FFF2-40B4-BE49-F238E27FC236}">
                            <a16:creationId xmlns:a16="http://schemas.microsoft.com/office/drawing/2014/main" id="{1CB80CCD-4CE8-F3A5-32E5-3626DEA916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20846" y="2899728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40" name="Oval 1539">
                          <a:extLst>
                            <a:ext uri="{FF2B5EF4-FFF2-40B4-BE49-F238E27FC236}">
                              <a16:creationId xmlns:a16="http://schemas.microsoft.com/office/drawing/2014/main" id="{AF0343CD-2C48-4502-28D9-95FF220964C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41" name="Rectangle 1540">
                          <a:extLst>
                            <a:ext uri="{FF2B5EF4-FFF2-40B4-BE49-F238E27FC236}">
                              <a16:creationId xmlns:a16="http://schemas.microsoft.com/office/drawing/2014/main" id="{1A622A97-FA03-9F0D-5994-CC0F497ED49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sp>
                    <p:nvSpPr>
                      <p:cNvPr id="1539" name="Rectangle 1538">
                        <a:extLst>
                          <a:ext uri="{FF2B5EF4-FFF2-40B4-BE49-F238E27FC236}">
                            <a16:creationId xmlns:a16="http://schemas.microsoft.com/office/drawing/2014/main" id="{AEDC050A-ED6B-B2E8-A64F-9451E8FBFF7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70632" y="2806128"/>
                        <a:ext cx="1389888" cy="624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507" name="Group 1506">
                      <a:extLst>
                        <a:ext uri="{FF2B5EF4-FFF2-40B4-BE49-F238E27FC236}">
                          <a16:creationId xmlns:a16="http://schemas.microsoft.com/office/drawing/2014/main" id="{78796E84-AC1A-AE73-DFF8-CB86AA06ED6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226185" y="2799827"/>
                      <a:ext cx="1389888" cy="220097"/>
                      <a:chOff x="2770632" y="2806128"/>
                      <a:chExt cx="1389888" cy="220097"/>
                    </a:xfrm>
                  </p:grpSpPr>
                  <p:sp>
                    <p:nvSpPr>
                      <p:cNvPr id="1508" name="Oval 1507">
                        <a:extLst>
                          <a:ext uri="{FF2B5EF4-FFF2-40B4-BE49-F238E27FC236}">
                            <a16:creationId xmlns:a16="http://schemas.microsoft.com/office/drawing/2014/main" id="{36408CB0-E2DC-88E3-82ED-77E44FA3F11A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2770632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09" name="Oval 1508">
                        <a:extLst>
                          <a:ext uri="{FF2B5EF4-FFF2-40B4-BE49-F238E27FC236}">
                            <a16:creationId xmlns:a16="http://schemas.microsoft.com/office/drawing/2014/main" id="{1AFBE529-796F-3ADA-175A-72417F314062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072384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10" name="Oval 1509">
                        <a:extLst>
                          <a:ext uri="{FF2B5EF4-FFF2-40B4-BE49-F238E27FC236}">
                            <a16:creationId xmlns:a16="http://schemas.microsoft.com/office/drawing/2014/main" id="{20091491-DA61-541D-053B-C8AE0E7241F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374136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11" name="Oval 1510">
                        <a:extLst>
                          <a:ext uri="{FF2B5EF4-FFF2-40B4-BE49-F238E27FC236}">
                            <a16:creationId xmlns:a16="http://schemas.microsoft.com/office/drawing/2014/main" id="{C8A763BA-FB82-898E-A2FA-BE92F8B261FB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675888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12" name="Oval 1511">
                        <a:extLst>
                          <a:ext uri="{FF2B5EF4-FFF2-40B4-BE49-F238E27FC236}">
                            <a16:creationId xmlns:a16="http://schemas.microsoft.com/office/drawing/2014/main" id="{60487AC5-B47E-72ED-2700-D5FFB37BCF53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3977640" y="2807208"/>
                        <a:ext cx="182880" cy="18288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lIns="36576"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grpSp>
                    <p:nvGrpSpPr>
                      <p:cNvPr id="1513" name="Group 1512">
                        <a:extLst>
                          <a:ext uri="{FF2B5EF4-FFF2-40B4-BE49-F238E27FC236}">
                            <a16:creationId xmlns:a16="http://schemas.microsoft.com/office/drawing/2014/main" id="{4E1C3EA5-52FB-B858-232A-989682ECFEC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819400" y="2902047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27" name="Oval 1526">
                          <a:extLst>
                            <a:ext uri="{FF2B5EF4-FFF2-40B4-BE49-F238E27FC236}">
                              <a16:creationId xmlns:a16="http://schemas.microsoft.com/office/drawing/2014/main" id="{213A0E0E-DB05-7B76-1625-3D1BF5EAFB0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28" name="Rectangle 1527">
                          <a:extLst>
                            <a:ext uri="{FF2B5EF4-FFF2-40B4-BE49-F238E27FC236}">
                              <a16:creationId xmlns:a16="http://schemas.microsoft.com/office/drawing/2014/main" id="{8FFEFC63-1FDD-32BB-A68B-5F3855592A6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14" name="Group 1513">
                        <a:extLst>
                          <a:ext uri="{FF2B5EF4-FFF2-40B4-BE49-F238E27FC236}">
                            <a16:creationId xmlns:a16="http://schemas.microsoft.com/office/drawing/2014/main" id="{52EEA228-3207-53EC-CB51-9B9476A1605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122174" y="2899351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25" name="Oval 1524">
                          <a:extLst>
                            <a:ext uri="{FF2B5EF4-FFF2-40B4-BE49-F238E27FC236}">
                              <a16:creationId xmlns:a16="http://schemas.microsoft.com/office/drawing/2014/main" id="{48F1F86C-5D4F-8FC9-42F7-CEBD0B1DA6D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26" name="Rectangle 1525">
                          <a:extLst>
                            <a:ext uri="{FF2B5EF4-FFF2-40B4-BE49-F238E27FC236}">
                              <a16:creationId xmlns:a16="http://schemas.microsoft.com/office/drawing/2014/main" id="{44185AFE-4757-03C6-2449-C75E632CE8B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15" name="Group 1514">
                        <a:extLst>
                          <a:ext uri="{FF2B5EF4-FFF2-40B4-BE49-F238E27FC236}">
                            <a16:creationId xmlns:a16="http://schemas.microsoft.com/office/drawing/2014/main" id="{BF787B8E-0DA7-B9C3-A644-6DD3E23A480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419746" y="2901076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23" name="Oval 1522">
                          <a:extLst>
                            <a:ext uri="{FF2B5EF4-FFF2-40B4-BE49-F238E27FC236}">
                              <a16:creationId xmlns:a16="http://schemas.microsoft.com/office/drawing/2014/main" id="{0254FB98-D07C-E70B-CFE2-AA72E287243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24" name="Rectangle 1523">
                          <a:extLst>
                            <a:ext uri="{FF2B5EF4-FFF2-40B4-BE49-F238E27FC236}">
                              <a16:creationId xmlns:a16="http://schemas.microsoft.com/office/drawing/2014/main" id="{979FA11C-E00C-DD51-06B0-5F47CD5AB38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16" name="Group 1515">
                        <a:extLst>
                          <a:ext uri="{FF2B5EF4-FFF2-40B4-BE49-F238E27FC236}">
                            <a16:creationId xmlns:a16="http://schemas.microsoft.com/office/drawing/2014/main" id="{C605A86F-5365-BF6A-4640-86372D87EC3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722520" y="2898380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21" name="Oval 1520">
                          <a:extLst>
                            <a:ext uri="{FF2B5EF4-FFF2-40B4-BE49-F238E27FC236}">
                              <a16:creationId xmlns:a16="http://schemas.microsoft.com/office/drawing/2014/main" id="{07A2BC86-9ABC-5D71-5F35-2EE21255A5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22" name="Rectangle 1521">
                          <a:extLst>
                            <a:ext uri="{FF2B5EF4-FFF2-40B4-BE49-F238E27FC236}">
                              <a16:creationId xmlns:a16="http://schemas.microsoft.com/office/drawing/2014/main" id="{DCF8FE92-6366-2F9C-5CA7-47583DD814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grpSp>
                    <p:nvGrpSpPr>
                      <p:cNvPr id="1517" name="Group 1516">
                        <a:extLst>
                          <a:ext uri="{FF2B5EF4-FFF2-40B4-BE49-F238E27FC236}">
                            <a16:creationId xmlns:a16="http://schemas.microsoft.com/office/drawing/2014/main" id="{9A89604A-40F0-A0CC-11D5-24BABBBB48F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020846" y="2899728"/>
                        <a:ext cx="93468" cy="124178"/>
                        <a:chOff x="1752599" y="1570252"/>
                        <a:chExt cx="93468" cy="124178"/>
                      </a:xfrm>
                    </p:grpSpPr>
                    <p:sp>
                      <p:nvSpPr>
                        <p:cNvPr id="1519" name="Oval 1518">
                          <a:extLst>
                            <a:ext uri="{FF2B5EF4-FFF2-40B4-BE49-F238E27FC236}">
                              <a16:creationId xmlns:a16="http://schemas.microsoft.com/office/drawing/2014/main" id="{BE156A99-A8E9-1B7A-D48F-4169CECE7E0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600" y="1570252"/>
                          <a:ext cx="93467" cy="91440"/>
                        </a:xfrm>
                        <a:prstGeom prst="ellipse">
                          <a:avLst/>
                        </a:prstGeom>
                        <a:blipFill>
                          <a:blip r:embed="rId4"/>
                          <a:tile tx="0" ty="0" sx="100000" sy="100000" flip="none" algn="tl"/>
                        </a:blip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  <p:sp>
                      <p:nvSpPr>
                        <p:cNvPr id="1520" name="Rectangle 1519">
                          <a:extLst>
                            <a:ext uri="{FF2B5EF4-FFF2-40B4-BE49-F238E27FC236}">
                              <a16:creationId xmlns:a16="http://schemas.microsoft.com/office/drawing/2014/main" id="{C6909C7C-66D2-E918-DD60-DD294804A21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52599" y="1621278"/>
                          <a:ext cx="91440" cy="73152"/>
                        </a:xfrm>
                        <a:prstGeom prst="rect">
                          <a:avLst/>
                        </a:prstGeom>
                        <a:solidFill>
                          <a:schemeClr val="bg2">
                            <a:lumMod val="5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05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Intel Clear"/>
                            <a:ea typeface="Helvetica Neue"/>
                            <a:cs typeface="Helvetica Neue"/>
                          </a:endParaRPr>
                        </a:p>
                      </p:txBody>
                    </p:sp>
                  </p:grpSp>
                  <p:sp>
                    <p:nvSpPr>
                      <p:cNvPr id="1518" name="Rectangle 1517">
                        <a:extLst>
                          <a:ext uri="{FF2B5EF4-FFF2-40B4-BE49-F238E27FC236}">
                            <a16:creationId xmlns:a16="http://schemas.microsoft.com/office/drawing/2014/main" id="{FB648691-5C92-3066-6884-2EBEA2F6C2C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70632" y="2806128"/>
                        <a:ext cx="1389888" cy="624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sp>
                <p:nvSpPr>
                  <p:cNvPr id="1402" name="Rounded Rectangle 1401">
                    <a:extLst>
                      <a:ext uri="{FF2B5EF4-FFF2-40B4-BE49-F238E27FC236}">
                        <a16:creationId xmlns:a16="http://schemas.microsoft.com/office/drawing/2014/main" id="{11E64C4D-2999-F746-6886-947D70C2CF2E}"/>
                      </a:ext>
                    </a:extLst>
                  </p:cNvPr>
                  <p:cNvSpPr/>
                  <p:nvPr/>
                </p:nvSpPr>
                <p:spPr>
                  <a:xfrm>
                    <a:off x="344483" y="1614595"/>
                    <a:ext cx="3552043" cy="393465"/>
                  </a:xfrm>
                  <a:prstGeom prst="roundRect">
                    <a:avLst/>
                  </a:prstGeom>
                  <a:solidFill>
                    <a:schemeClr val="bg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Substrate</a:t>
                    </a:r>
                  </a:p>
                </p:txBody>
              </p:sp>
              <p:sp>
                <p:nvSpPr>
                  <p:cNvPr id="1403" name="Rounded Rectangle 1402">
                    <a:extLst>
                      <a:ext uri="{FF2B5EF4-FFF2-40B4-BE49-F238E27FC236}">
                        <a16:creationId xmlns:a16="http://schemas.microsoft.com/office/drawing/2014/main" id="{8D5FB6D4-AA8C-BA00-A06B-5E6594CFA19B}"/>
                      </a:ext>
                    </a:extLst>
                  </p:cNvPr>
                  <p:cNvSpPr/>
                  <p:nvPr/>
                </p:nvSpPr>
                <p:spPr>
                  <a:xfrm>
                    <a:off x="530322" y="1259122"/>
                    <a:ext cx="3226632" cy="212561"/>
                  </a:xfrm>
                  <a:prstGeom prst="roundRect">
                    <a:avLst/>
                  </a:prstGeom>
                  <a:solidFill>
                    <a:srgbClr val="8F3CC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36µm µB FOV + 16nm SoC + ADM + </a:t>
                    </a:r>
                    <a:r>
                      <a:rPr kumimoji="0" lang="en-US" sz="900" b="0" i="0" u="none" strike="noStrike" kern="1200" cap="none" spc="0" normalizeH="0" baseline="0" noProof="0" err="1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MiM</a:t>
                    </a:r>
                    <a:endParaRPr kumimoji="0" lang="en-US" sz="9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1404" name="Rounded Rectangle 1403">
                    <a:extLst>
                      <a:ext uri="{FF2B5EF4-FFF2-40B4-BE49-F238E27FC236}">
                        <a16:creationId xmlns:a16="http://schemas.microsoft.com/office/drawing/2014/main" id="{990E7A1C-E803-17C8-C921-810ED4CB3714}"/>
                      </a:ext>
                    </a:extLst>
                  </p:cNvPr>
                  <p:cNvSpPr/>
                  <p:nvPr/>
                </p:nvSpPr>
                <p:spPr>
                  <a:xfrm>
                    <a:off x="868626" y="765655"/>
                    <a:ext cx="968152" cy="377293"/>
                  </a:xfrm>
                  <a:prstGeom prst="roundRect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CPU</a:t>
                    </a:r>
                  </a:p>
                </p:txBody>
              </p:sp>
              <p:sp>
                <p:nvSpPr>
                  <p:cNvPr id="1405" name="Rounded Rectangle 1404">
                    <a:extLst>
                      <a:ext uri="{FF2B5EF4-FFF2-40B4-BE49-F238E27FC236}">
                        <a16:creationId xmlns:a16="http://schemas.microsoft.com/office/drawing/2014/main" id="{BD5F5A76-AB25-5D95-37DF-6E448EACF163}"/>
                      </a:ext>
                    </a:extLst>
                  </p:cNvPr>
                  <p:cNvSpPr/>
                  <p:nvPr/>
                </p:nvSpPr>
                <p:spPr>
                  <a:xfrm>
                    <a:off x="2355289" y="765655"/>
                    <a:ext cx="968152" cy="374904"/>
                  </a:xfrm>
                  <a:prstGeom prst="roundRect">
                    <a:avLst/>
                  </a:prstGeom>
                  <a:solidFill>
                    <a:srgbClr val="C0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GPU</a:t>
                    </a:r>
                  </a:p>
                </p:txBody>
              </p:sp>
              <p:grpSp>
                <p:nvGrpSpPr>
                  <p:cNvPr id="1406" name="Group 1405">
                    <a:extLst>
                      <a:ext uri="{FF2B5EF4-FFF2-40B4-BE49-F238E27FC236}">
                        <a16:creationId xmlns:a16="http://schemas.microsoft.com/office/drawing/2014/main" id="{DB5A025B-56E7-D607-C765-AA374D1FF4C6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1058115" y="1148714"/>
                    <a:ext cx="570206" cy="119279"/>
                    <a:chOff x="1957457" y="2130277"/>
                    <a:chExt cx="1147530" cy="240050"/>
                  </a:xfrm>
                </p:grpSpPr>
                <p:grpSp>
                  <p:nvGrpSpPr>
                    <p:cNvPr id="1482" name="Group 1481">
                      <a:extLst>
                        <a:ext uri="{FF2B5EF4-FFF2-40B4-BE49-F238E27FC236}">
                          <a16:creationId xmlns:a16="http://schemas.microsoft.com/office/drawing/2014/main" id="{BB0F9A4A-D8BD-0B5F-683F-067F3FFE861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53791"/>
                      <a:ext cx="92009" cy="215565"/>
                      <a:chOff x="1752599" y="1478865"/>
                      <a:chExt cx="92009" cy="215565"/>
                    </a:xfrm>
                  </p:grpSpPr>
                  <p:sp>
                    <p:nvSpPr>
                      <p:cNvPr id="1504" name="Oval 1503">
                        <a:extLst>
                          <a:ext uri="{FF2B5EF4-FFF2-40B4-BE49-F238E27FC236}">
                            <a16:creationId xmlns:a16="http://schemas.microsoft.com/office/drawing/2014/main" id="{24CD5B6A-E23B-75FD-1919-CA58B92AECD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8865"/>
                        <a:ext cx="92009" cy="182837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05" name="Rectangle 1504">
                        <a:extLst>
                          <a:ext uri="{FF2B5EF4-FFF2-40B4-BE49-F238E27FC236}">
                            <a16:creationId xmlns:a16="http://schemas.microsoft.com/office/drawing/2014/main" id="{4EF90875-4D13-1669-932C-452AAE32FA3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3" name="Group 1482">
                      <a:extLst>
                        <a:ext uri="{FF2B5EF4-FFF2-40B4-BE49-F238E27FC236}">
                          <a16:creationId xmlns:a16="http://schemas.microsoft.com/office/drawing/2014/main" id="{D3F35961-25DC-BFFF-A305-09A1169E7A7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53788"/>
                      <a:ext cx="92009" cy="216539"/>
                      <a:chOff x="1752599" y="1477891"/>
                      <a:chExt cx="92009" cy="216539"/>
                    </a:xfrm>
                  </p:grpSpPr>
                  <p:sp>
                    <p:nvSpPr>
                      <p:cNvPr id="1502" name="Oval 1501">
                        <a:extLst>
                          <a:ext uri="{FF2B5EF4-FFF2-40B4-BE49-F238E27FC236}">
                            <a16:creationId xmlns:a16="http://schemas.microsoft.com/office/drawing/2014/main" id="{B714E40F-474A-83A8-F35A-EF7CB53E6E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7891"/>
                        <a:ext cx="92009" cy="18380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03" name="Rectangle 1502">
                        <a:extLst>
                          <a:ext uri="{FF2B5EF4-FFF2-40B4-BE49-F238E27FC236}">
                            <a16:creationId xmlns:a16="http://schemas.microsoft.com/office/drawing/2014/main" id="{DEDC7F48-FE00-3774-BEBD-D78A89A65C6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4" name="Group 1483">
                      <a:extLst>
                        <a:ext uri="{FF2B5EF4-FFF2-40B4-BE49-F238E27FC236}">
                          <a16:creationId xmlns:a16="http://schemas.microsoft.com/office/drawing/2014/main" id="{744C9834-F77C-EC7E-D1C3-4385BBB1183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66767"/>
                      <a:ext cx="92009" cy="199893"/>
                      <a:chOff x="1752599" y="1494537"/>
                      <a:chExt cx="92009" cy="199893"/>
                    </a:xfrm>
                  </p:grpSpPr>
                  <p:sp>
                    <p:nvSpPr>
                      <p:cNvPr id="1500" name="Oval 1499">
                        <a:extLst>
                          <a:ext uri="{FF2B5EF4-FFF2-40B4-BE49-F238E27FC236}">
                            <a16:creationId xmlns:a16="http://schemas.microsoft.com/office/drawing/2014/main" id="{CCC1EAB1-009D-755A-19EA-6977233F5BE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37"/>
                        <a:ext cx="92009" cy="16715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501" name="Rectangle 1500">
                        <a:extLst>
                          <a:ext uri="{FF2B5EF4-FFF2-40B4-BE49-F238E27FC236}">
                            <a16:creationId xmlns:a16="http://schemas.microsoft.com/office/drawing/2014/main" id="{8887C07A-E835-B012-E542-DC22C334889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5" name="Group 1484">
                      <a:extLst>
                        <a:ext uri="{FF2B5EF4-FFF2-40B4-BE49-F238E27FC236}">
                          <a16:creationId xmlns:a16="http://schemas.microsoft.com/office/drawing/2014/main" id="{0ABA067B-7FAF-3C02-4122-59A7F0F07C9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66768"/>
                      <a:ext cx="92009" cy="200863"/>
                      <a:chOff x="1752599" y="1493567"/>
                      <a:chExt cx="92009" cy="200863"/>
                    </a:xfrm>
                  </p:grpSpPr>
                  <p:sp>
                    <p:nvSpPr>
                      <p:cNvPr id="1498" name="Oval 1497">
                        <a:extLst>
                          <a:ext uri="{FF2B5EF4-FFF2-40B4-BE49-F238E27FC236}">
                            <a16:creationId xmlns:a16="http://schemas.microsoft.com/office/drawing/2014/main" id="{3B152BDF-6261-F7A8-78E6-52628227760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567"/>
                        <a:ext cx="92009" cy="16812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99" name="Rectangle 1498">
                        <a:extLst>
                          <a:ext uri="{FF2B5EF4-FFF2-40B4-BE49-F238E27FC236}">
                            <a16:creationId xmlns:a16="http://schemas.microsoft.com/office/drawing/2014/main" id="{D44EACD1-E49F-D1A2-29A4-602D7B4C58F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6" name="Group 1485">
                      <a:extLst>
                        <a:ext uri="{FF2B5EF4-FFF2-40B4-BE49-F238E27FC236}">
                          <a16:creationId xmlns:a16="http://schemas.microsoft.com/office/drawing/2014/main" id="{9E45895F-0A62-3015-2332-A2594154732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30277"/>
                      <a:ext cx="92009" cy="238108"/>
                      <a:chOff x="1752599" y="1456322"/>
                      <a:chExt cx="92009" cy="238108"/>
                    </a:xfrm>
                  </p:grpSpPr>
                  <p:sp>
                    <p:nvSpPr>
                      <p:cNvPr id="1496" name="Oval 1495">
                        <a:extLst>
                          <a:ext uri="{FF2B5EF4-FFF2-40B4-BE49-F238E27FC236}">
                            <a16:creationId xmlns:a16="http://schemas.microsoft.com/office/drawing/2014/main" id="{7F164BEE-E313-CB59-3456-BAF91EE162F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6322"/>
                        <a:ext cx="92009" cy="205371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97" name="Rectangle 1496">
                        <a:extLst>
                          <a:ext uri="{FF2B5EF4-FFF2-40B4-BE49-F238E27FC236}">
                            <a16:creationId xmlns:a16="http://schemas.microsoft.com/office/drawing/2014/main" id="{4C5F2A0C-A354-48AB-8CEB-403E953F4FA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7" name="Group 1486">
                      <a:extLst>
                        <a:ext uri="{FF2B5EF4-FFF2-40B4-BE49-F238E27FC236}">
                          <a16:creationId xmlns:a16="http://schemas.microsoft.com/office/drawing/2014/main" id="{7B0FDEDF-9931-8311-90D4-43FDDE4554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30288"/>
                      <a:ext cx="92009" cy="239068"/>
                      <a:chOff x="1752599" y="1455362"/>
                      <a:chExt cx="92009" cy="239068"/>
                    </a:xfrm>
                  </p:grpSpPr>
                  <p:sp>
                    <p:nvSpPr>
                      <p:cNvPr id="1494" name="Oval 1493">
                        <a:extLst>
                          <a:ext uri="{FF2B5EF4-FFF2-40B4-BE49-F238E27FC236}">
                            <a16:creationId xmlns:a16="http://schemas.microsoft.com/office/drawing/2014/main" id="{55934CD9-3779-6819-DFEF-6155E36E3FF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5362"/>
                        <a:ext cx="92009" cy="206331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95" name="Rectangle 1494">
                        <a:extLst>
                          <a:ext uri="{FF2B5EF4-FFF2-40B4-BE49-F238E27FC236}">
                            <a16:creationId xmlns:a16="http://schemas.microsoft.com/office/drawing/2014/main" id="{3C684B8D-25FC-1418-F081-43FEB97052C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8" name="Group 1487">
                      <a:extLst>
                        <a:ext uri="{FF2B5EF4-FFF2-40B4-BE49-F238E27FC236}">
                          <a16:creationId xmlns:a16="http://schemas.microsoft.com/office/drawing/2014/main" id="{7A2FD3DC-B37E-06C5-AA23-C4A18CB3070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3804"/>
                      <a:ext cx="92009" cy="211885"/>
                      <a:chOff x="1752599" y="1482545"/>
                      <a:chExt cx="92009" cy="211885"/>
                    </a:xfrm>
                  </p:grpSpPr>
                  <p:sp>
                    <p:nvSpPr>
                      <p:cNvPr id="1492" name="Oval 1491">
                        <a:extLst>
                          <a:ext uri="{FF2B5EF4-FFF2-40B4-BE49-F238E27FC236}">
                            <a16:creationId xmlns:a16="http://schemas.microsoft.com/office/drawing/2014/main" id="{C0731EBB-AAA1-535A-48E5-1D2931EE2FF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2545"/>
                        <a:ext cx="92009" cy="179148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93" name="Rectangle 1492">
                        <a:extLst>
                          <a:ext uri="{FF2B5EF4-FFF2-40B4-BE49-F238E27FC236}">
                            <a16:creationId xmlns:a16="http://schemas.microsoft.com/office/drawing/2014/main" id="{62EA82A5-63BA-FF3C-B616-498171CB852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89" name="Group 1488">
                      <a:extLst>
                        <a:ext uri="{FF2B5EF4-FFF2-40B4-BE49-F238E27FC236}">
                          <a16:creationId xmlns:a16="http://schemas.microsoft.com/office/drawing/2014/main" id="{D8EE17EC-8DE7-C5B7-C652-054C2C24DB5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6777"/>
                      <a:ext cx="92009" cy="199883"/>
                      <a:chOff x="1752599" y="1494547"/>
                      <a:chExt cx="92009" cy="199883"/>
                    </a:xfrm>
                  </p:grpSpPr>
                  <p:sp>
                    <p:nvSpPr>
                      <p:cNvPr id="1490" name="Oval 1489">
                        <a:extLst>
                          <a:ext uri="{FF2B5EF4-FFF2-40B4-BE49-F238E27FC236}">
                            <a16:creationId xmlns:a16="http://schemas.microsoft.com/office/drawing/2014/main" id="{CB9319FE-931D-3CF9-119E-B6E6359F71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47"/>
                        <a:ext cx="92009" cy="16714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91" name="Rectangle 1490">
                        <a:extLst>
                          <a:ext uri="{FF2B5EF4-FFF2-40B4-BE49-F238E27FC236}">
                            <a16:creationId xmlns:a16="http://schemas.microsoft.com/office/drawing/2014/main" id="{8390EFA7-5EB5-D921-108F-4091898208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407" name="Group 1406">
                    <a:extLst>
                      <a:ext uri="{FF2B5EF4-FFF2-40B4-BE49-F238E27FC236}">
                        <a16:creationId xmlns:a16="http://schemas.microsoft.com/office/drawing/2014/main" id="{6FBC63A3-0187-EE48-AF91-9E2058C3916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1058115" y="1143434"/>
                    <a:ext cx="570931" cy="64007"/>
                    <a:chOff x="1957457" y="2241511"/>
                    <a:chExt cx="1148989" cy="128816"/>
                  </a:xfrm>
                </p:grpSpPr>
                <p:grpSp>
                  <p:nvGrpSpPr>
                    <p:cNvPr id="1458" name="Group 1457">
                      <a:extLst>
                        <a:ext uri="{FF2B5EF4-FFF2-40B4-BE49-F238E27FC236}">
                          <a16:creationId xmlns:a16="http://schemas.microsoft.com/office/drawing/2014/main" id="{45D72ACB-A057-6409-67B8-842DD00EE0F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80" name="Oval 1479">
                        <a:extLst>
                          <a:ext uri="{FF2B5EF4-FFF2-40B4-BE49-F238E27FC236}">
                            <a16:creationId xmlns:a16="http://schemas.microsoft.com/office/drawing/2014/main" id="{0E6B166A-78D2-F3B9-ED6D-C5085E0330E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81" name="Rectangle 1480">
                        <a:extLst>
                          <a:ext uri="{FF2B5EF4-FFF2-40B4-BE49-F238E27FC236}">
                            <a16:creationId xmlns:a16="http://schemas.microsoft.com/office/drawing/2014/main" id="{18D9A378-DCF9-EA6D-A56A-2D9723CA3F2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59" name="Group 1458">
                      <a:extLst>
                        <a:ext uri="{FF2B5EF4-FFF2-40B4-BE49-F238E27FC236}">
                          <a16:creationId xmlns:a16="http://schemas.microsoft.com/office/drawing/2014/main" id="{5A5CAFAA-211F-BA67-8E4C-D4D686AEC4F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78" name="Oval 1477">
                        <a:extLst>
                          <a:ext uri="{FF2B5EF4-FFF2-40B4-BE49-F238E27FC236}">
                            <a16:creationId xmlns:a16="http://schemas.microsoft.com/office/drawing/2014/main" id="{F5A632F0-8696-8EDA-DFF4-4BEA3181D60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79" name="Rectangle 1478">
                        <a:extLst>
                          <a:ext uri="{FF2B5EF4-FFF2-40B4-BE49-F238E27FC236}">
                            <a16:creationId xmlns:a16="http://schemas.microsoft.com/office/drawing/2014/main" id="{ECDBCE43-F629-F731-960D-88F6FE46C3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0" name="Group 1459">
                      <a:extLst>
                        <a:ext uri="{FF2B5EF4-FFF2-40B4-BE49-F238E27FC236}">
                          <a16:creationId xmlns:a16="http://schemas.microsoft.com/office/drawing/2014/main" id="{B07651F6-5E28-F315-71CE-A38D03B381F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76" name="Oval 1475">
                        <a:extLst>
                          <a:ext uri="{FF2B5EF4-FFF2-40B4-BE49-F238E27FC236}">
                            <a16:creationId xmlns:a16="http://schemas.microsoft.com/office/drawing/2014/main" id="{9CA8CB82-F210-DBC0-53F2-419AF8A7819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77" name="Rectangle 1476">
                        <a:extLst>
                          <a:ext uri="{FF2B5EF4-FFF2-40B4-BE49-F238E27FC236}">
                            <a16:creationId xmlns:a16="http://schemas.microsoft.com/office/drawing/2014/main" id="{A6C6E191-E235-D7DC-31A4-57A7DF32538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1" name="Group 1460">
                      <a:extLst>
                        <a:ext uri="{FF2B5EF4-FFF2-40B4-BE49-F238E27FC236}">
                          <a16:creationId xmlns:a16="http://schemas.microsoft.com/office/drawing/2014/main" id="{841685DA-31FA-82DB-88F7-F9F39638A5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74" name="Oval 1473">
                        <a:extLst>
                          <a:ext uri="{FF2B5EF4-FFF2-40B4-BE49-F238E27FC236}">
                            <a16:creationId xmlns:a16="http://schemas.microsoft.com/office/drawing/2014/main" id="{4A945162-492A-B9C1-8497-BC9EB3F8DF9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75" name="Rectangle 1474">
                        <a:extLst>
                          <a:ext uri="{FF2B5EF4-FFF2-40B4-BE49-F238E27FC236}">
                            <a16:creationId xmlns:a16="http://schemas.microsoft.com/office/drawing/2014/main" id="{2371462B-CCE4-7B4B-EF04-798FA890741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2" name="Group 1461">
                      <a:extLst>
                        <a:ext uri="{FF2B5EF4-FFF2-40B4-BE49-F238E27FC236}">
                          <a16:creationId xmlns:a16="http://schemas.microsoft.com/office/drawing/2014/main" id="{077CA01F-533A-AA59-1E82-A65DF66D70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72" name="Oval 1471">
                        <a:extLst>
                          <a:ext uri="{FF2B5EF4-FFF2-40B4-BE49-F238E27FC236}">
                            <a16:creationId xmlns:a16="http://schemas.microsoft.com/office/drawing/2014/main" id="{DFF707EB-1877-DB7A-E007-CAAA638B554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73" name="Rectangle 1472">
                        <a:extLst>
                          <a:ext uri="{FF2B5EF4-FFF2-40B4-BE49-F238E27FC236}">
                            <a16:creationId xmlns:a16="http://schemas.microsoft.com/office/drawing/2014/main" id="{9EF02A7E-157A-FCD7-EA09-A4AD963EAF8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3" name="Group 1462">
                      <a:extLst>
                        <a:ext uri="{FF2B5EF4-FFF2-40B4-BE49-F238E27FC236}">
                          <a16:creationId xmlns:a16="http://schemas.microsoft.com/office/drawing/2014/main" id="{3DCA3CDF-7556-6875-B48F-6CA2535F8E0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70" name="Oval 1469">
                        <a:extLst>
                          <a:ext uri="{FF2B5EF4-FFF2-40B4-BE49-F238E27FC236}">
                            <a16:creationId xmlns:a16="http://schemas.microsoft.com/office/drawing/2014/main" id="{A65C53DA-DC6D-8DBA-B212-0133247CE07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71" name="Rectangle 1470">
                        <a:extLst>
                          <a:ext uri="{FF2B5EF4-FFF2-40B4-BE49-F238E27FC236}">
                            <a16:creationId xmlns:a16="http://schemas.microsoft.com/office/drawing/2014/main" id="{D90FCDDC-FF0B-2D0D-BCEE-ECF4DB4EE2F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4" name="Group 1463">
                      <a:extLst>
                        <a:ext uri="{FF2B5EF4-FFF2-40B4-BE49-F238E27FC236}">
                          <a16:creationId xmlns:a16="http://schemas.microsoft.com/office/drawing/2014/main" id="{47EB5A76-367B-7CB8-BA0A-A9B1B34B0B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68" name="Oval 1467">
                        <a:extLst>
                          <a:ext uri="{FF2B5EF4-FFF2-40B4-BE49-F238E27FC236}">
                            <a16:creationId xmlns:a16="http://schemas.microsoft.com/office/drawing/2014/main" id="{46FDE58F-A14B-D12F-095B-B165C323550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69" name="Rectangle 1468">
                        <a:extLst>
                          <a:ext uri="{FF2B5EF4-FFF2-40B4-BE49-F238E27FC236}">
                            <a16:creationId xmlns:a16="http://schemas.microsoft.com/office/drawing/2014/main" id="{BA2B061A-E29C-D46B-F7DA-BC480AD60D5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65" name="Group 1464">
                      <a:extLst>
                        <a:ext uri="{FF2B5EF4-FFF2-40B4-BE49-F238E27FC236}">
                          <a16:creationId xmlns:a16="http://schemas.microsoft.com/office/drawing/2014/main" id="{12DD875F-01A1-F4A6-845B-353FA91C870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66" name="Oval 1465">
                        <a:extLst>
                          <a:ext uri="{FF2B5EF4-FFF2-40B4-BE49-F238E27FC236}">
                            <a16:creationId xmlns:a16="http://schemas.microsoft.com/office/drawing/2014/main" id="{979A2956-90A7-641A-DA17-A7E8054196F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67" name="Rectangle 1466">
                        <a:extLst>
                          <a:ext uri="{FF2B5EF4-FFF2-40B4-BE49-F238E27FC236}">
                            <a16:creationId xmlns:a16="http://schemas.microsoft.com/office/drawing/2014/main" id="{905B3386-45F4-65B5-3D4B-F2DB897B506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408" name="Group 1407">
                    <a:extLst>
                      <a:ext uri="{FF2B5EF4-FFF2-40B4-BE49-F238E27FC236}">
                        <a16:creationId xmlns:a16="http://schemas.microsoft.com/office/drawing/2014/main" id="{5A3A5A74-9252-FF5E-1C51-0A15841BF8A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2549845" y="1148721"/>
                    <a:ext cx="570206" cy="118032"/>
                    <a:chOff x="1957457" y="2132788"/>
                    <a:chExt cx="1147530" cy="237539"/>
                  </a:xfrm>
                </p:grpSpPr>
                <p:grpSp>
                  <p:nvGrpSpPr>
                    <p:cNvPr id="1434" name="Group 1433">
                      <a:extLst>
                        <a:ext uri="{FF2B5EF4-FFF2-40B4-BE49-F238E27FC236}">
                          <a16:creationId xmlns:a16="http://schemas.microsoft.com/office/drawing/2014/main" id="{39F3FF99-B6D3-72D6-6EF0-800965EACB6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69276"/>
                      <a:ext cx="92009" cy="200080"/>
                      <a:chOff x="1752599" y="1494350"/>
                      <a:chExt cx="92009" cy="200080"/>
                    </a:xfrm>
                  </p:grpSpPr>
                  <p:sp>
                    <p:nvSpPr>
                      <p:cNvPr id="1456" name="Oval 1455">
                        <a:extLst>
                          <a:ext uri="{FF2B5EF4-FFF2-40B4-BE49-F238E27FC236}">
                            <a16:creationId xmlns:a16="http://schemas.microsoft.com/office/drawing/2014/main" id="{C738E1D3-8A02-7EA4-93DA-92F1294740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50"/>
                        <a:ext cx="92009" cy="167342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57" name="Rectangle 1456">
                        <a:extLst>
                          <a:ext uri="{FF2B5EF4-FFF2-40B4-BE49-F238E27FC236}">
                            <a16:creationId xmlns:a16="http://schemas.microsoft.com/office/drawing/2014/main" id="{75205864-35D2-91FB-1E42-B1AD5061A58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35" name="Group 1434">
                      <a:extLst>
                        <a:ext uri="{FF2B5EF4-FFF2-40B4-BE49-F238E27FC236}">
                          <a16:creationId xmlns:a16="http://schemas.microsoft.com/office/drawing/2014/main" id="{842CBB57-19DF-EECB-E307-E00D88A749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69279"/>
                      <a:ext cx="92009" cy="201048"/>
                      <a:chOff x="1752599" y="1493382"/>
                      <a:chExt cx="92009" cy="201048"/>
                    </a:xfrm>
                  </p:grpSpPr>
                  <p:sp>
                    <p:nvSpPr>
                      <p:cNvPr id="1454" name="Oval 1453">
                        <a:extLst>
                          <a:ext uri="{FF2B5EF4-FFF2-40B4-BE49-F238E27FC236}">
                            <a16:creationId xmlns:a16="http://schemas.microsoft.com/office/drawing/2014/main" id="{1F4C35B3-2C93-DB62-EFD2-65AE2773761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382"/>
                        <a:ext cx="92009" cy="16831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55" name="Rectangle 1454">
                        <a:extLst>
                          <a:ext uri="{FF2B5EF4-FFF2-40B4-BE49-F238E27FC236}">
                            <a16:creationId xmlns:a16="http://schemas.microsoft.com/office/drawing/2014/main" id="{885BAFB0-173D-E1B0-7445-D65F6313914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36" name="Group 1435">
                      <a:extLst>
                        <a:ext uri="{FF2B5EF4-FFF2-40B4-BE49-F238E27FC236}">
                          <a16:creationId xmlns:a16="http://schemas.microsoft.com/office/drawing/2014/main" id="{F87A9432-6564-96C2-0966-9843A69890B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32788"/>
                      <a:ext cx="92009" cy="233872"/>
                      <a:chOff x="1752599" y="1460558"/>
                      <a:chExt cx="92009" cy="233872"/>
                    </a:xfrm>
                  </p:grpSpPr>
                  <p:sp>
                    <p:nvSpPr>
                      <p:cNvPr id="1452" name="Oval 1451">
                        <a:extLst>
                          <a:ext uri="{FF2B5EF4-FFF2-40B4-BE49-F238E27FC236}">
                            <a16:creationId xmlns:a16="http://schemas.microsoft.com/office/drawing/2014/main" id="{AC1145ED-4D38-02AF-A49D-556743DC03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60558"/>
                        <a:ext cx="92009" cy="20113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53" name="Rectangle 1452">
                        <a:extLst>
                          <a:ext uri="{FF2B5EF4-FFF2-40B4-BE49-F238E27FC236}">
                            <a16:creationId xmlns:a16="http://schemas.microsoft.com/office/drawing/2014/main" id="{10A7742A-B856-7D24-7DD8-FD237EA5C5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37" name="Group 1436">
                      <a:extLst>
                        <a:ext uri="{FF2B5EF4-FFF2-40B4-BE49-F238E27FC236}">
                          <a16:creationId xmlns:a16="http://schemas.microsoft.com/office/drawing/2014/main" id="{3E23C0C9-F311-0859-2BC3-DA2A8CEB37B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56299"/>
                      <a:ext cx="92009" cy="211332"/>
                      <a:chOff x="1752599" y="1483098"/>
                      <a:chExt cx="92009" cy="211332"/>
                    </a:xfrm>
                  </p:grpSpPr>
                  <p:sp>
                    <p:nvSpPr>
                      <p:cNvPr id="1450" name="Oval 1449">
                        <a:extLst>
                          <a:ext uri="{FF2B5EF4-FFF2-40B4-BE49-F238E27FC236}">
                            <a16:creationId xmlns:a16="http://schemas.microsoft.com/office/drawing/2014/main" id="{80095D4D-A4D7-AE42-F7F7-607B1253D8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3098"/>
                        <a:ext cx="92009" cy="17859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51" name="Rectangle 1450">
                        <a:extLst>
                          <a:ext uri="{FF2B5EF4-FFF2-40B4-BE49-F238E27FC236}">
                            <a16:creationId xmlns:a16="http://schemas.microsoft.com/office/drawing/2014/main" id="{A7A5FE07-7E19-FEF8-64BE-6531796A0D3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38" name="Group 1437">
                      <a:extLst>
                        <a:ext uri="{FF2B5EF4-FFF2-40B4-BE49-F238E27FC236}">
                          <a16:creationId xmlns:a16="http://schemas.microsoft.com/office/drawing/2014/main" id="{805088EA-8352-8C69-F35B-4953A04936F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69273"/>
                      <a:ext cx="92009" cy="199112"/>
                      <a:chOff x="1752599" y="1495318"/>
                      <a:chExt cx="92009" cy="199112"/>
                    </a:xfrm>
                  </p:grpSpPr>
                  <p:sp>
                    <p:nvSpPr>
                      <p:cNvPr id="1448" name="Oval 1447">
                        <a:extLst>
                          <a:ext uri="{FF2B5EF4-FFF2-40B4-BE49-F238E27FC236}">
                            <a16:creationId xmlns:a16="http://schemas.microsoft.com/office/drawing/2014/main" id="{12F78CFB-9BA5-EEDD-AF66-1DA4E67FD2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5318"/>
                        <a:ext cx="92009" cy="16637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49" name="Rectangle 1448">
                        <a:extLst>
                          <a:ext uri="{FF2B5EF4-FFF2-40B4-BE49-F238E27FC236}">
                            <a16:creationId xmlns:a16="http://schemas.microsoft.com/office/drawing/2014/main" id="{79376EE0-BE47-4C06-B081-364F5A6B84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39" name="Group 1438">
                      <a:extLst>
                        <a:ext uri="{FF2B5EF4-FFF2-40B4-BE49-F238E27FC236}">
                          <a16:creationId xmlns:a16="http://schemas.microsoft.com/office/drawing/2014/main" id="{17C7145F-1687-799E-4615-B96F90B1B1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69274"/>
                      <a:ext cx="92009" cy="200082"/>
                      <a:chOff x="1752599" y="1494348"/>
                      <a:chExt cx="92009" cy="200082"/>
                    </a:xfrm>
                  </p:grpSpPr>
                  <p:sp>
                    <p:nvSpPr>
                      <p:cNvPr id="1446" name="Oval 1445">
                        <a:extLst>
                          <a:ext uri="{FF2B5EF4-FFF2-40B4-BE49-F238E27FC236}">
                            <a16:creationId xmlns:a16="http://schemas.microsoft.com/office/drawing/2014/main" id="{D7F6B83E-E640-B0D6-EA83-F324AE4DCCE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48"/>
                        <a:ext cx="92009" cy="16734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47" name="Rectangle 1446">
                        <a:extLst>
                          <a:ext uri="{FF2B5EF4-FFF2-40B4-BE49-F238E27FC236}">
                            <a16:creationId xmlns:a16="http://schemas.microsoft.com/office/drawing/2014/main" id="{0BC9BEDF-FF86-2A48-EED9-1820794F312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40" name="Group 1439">
                      <a:extLst>
                        <a:ext uri="{FF2B5EF4-FFF2-40B4-BE49-F238E27FC236}">
                          <a16:creationId xmlns:a16="http://schemas.microsoft.com/office/drawing/2014/main" id="{61201F6C-2B1B-4865-3A9D-7ED6AE4AA9E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6299"/>
                      <a:ext cx="92009" cy="209390"/>
                      <a:chOff x="1752599" y="1485040"/>
                      <a:chExt cx="92009" cy="209390"/>
                    </a:xfrm>
                  </p:grpSpPr>
                  <p:sp>
                    <p:nvSpPr>
                      <p:cNvPr id="1444" name="Oval 1443">
                        <a:extLst>
                          <a:ext uri="{FF2B5EF4-FFF2-40B4-BE49-F238E27FC236}">
                            <a16:creationId xmlns:a16="http://schemas.microsoft.com/office/drawing/2014/main" id="{3091FD7E-1C26-EF62-8487-C34D317BA6F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5040"/>
                        <a:ext cx="92009" cy="176652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45" name="Rectangle 1444">
                        <a:extLst>
                          <a:ext uri="{FF2B5EF4-FFF2-40B4-BE49-F238E27FC236}">
                            <a16:creationId xmlns:a16="http://schemas.microsoft.com/office/drawing/2014/main" id="{20D04CF5-4251-6F11-84E8-1144285D2B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41" name="Group 1440">
                      <a:extLst>
                        <a:ext uri="{FF2B5EF4-FFF2-40B4-BE49-F238E27FC236}">
                          <a16:creationId xmlns:a16="http://schemas.microsoft.com/office/drawing/2014/main" id="{7E58BCA8-B59C-14A6-C7D6-D8A60981A46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9275"/>
                      <a:ext cx="92009" cy="197385"/>
                      <a:chOff x="1752599" y="1497045"/>
                      <a:chExt cx="92009" cy="197385"/>
                    </a:xfrm>
                  </p:grpSpPr>
                  <p:sp>
                    <p:nvSpPr>
                      <p:cNvPr id="1442" name="Oval 1441">
                        <a:extLst>
                          <a:ext uri="{FF2B5EF4-FFF2-40B4-BE49-F238E27FC236}">
                            <a16:creationId xmlns:a16="http://schemas.microsoft.com/office/drawing/2014/main" id="{1D9DAC73-EE64-D889-7C7D-C837BC9F9CE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7045"/>
                        <a:ext cx="92009" cy="164648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43" name="Rectangle 1442">
                        <a:extLst>
                          <a:ext uri="{FF2B5EF4-FFF2-40B4-BE49-F238E27FC236}">
                            <a16:creationId xmlns:a16="http://schemas.microsoft.com/office/drawing/2014/main" id="{D769942B-7551-BF02-47BD-827106BAA7C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409" name="Group 1408">
                    <a:extLst>
                      <a:ext uri="{FF2B5EF4-FFF2-40B4-BE49-F238E27FC236}">
                        <a16:creationId xmlns:a16="http://schemas.microsoft.com/office/drawing/2014/main" id="{4CA78590-F6BE-37C5-D783-E7BDB3E03C1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2549845" y="1143434"/>
                    <a:ext cx="570931" cy="64007"/>
                    <a:chOff x="1957457" y="2241511"/>
                    <a:chExt cx="1148989" cy="128816"/>
                  </a:xfrm>
                </p:grpSpPr>
                <p:grpSp>
                  <p:nvGrpSpPr>
                    <p:cNvPr id="1410" name="Group 1409">
                      <a:extLst>
                        <a:ext uri="{FF2B5EF4-FFF2-40B4-BE49-F238E27FC236}">
                          <a16:creationId xmlns:a16="http://schemas.microsoft.com/office/drawing/2014/main" id="{077E8476-C51F-2598-191E-D3FB31AE2B6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32" name="Oval 1431">
                        <a:extLst>
                          <a:ext uri="{FF2B5EF4-FFF2-40B4-BE49-F238E27FC236}">
                            <a16:creationId xmlns:a16="http://schemas.microsoft.com/office/drawing/2014/main" id="{1A3816E2-BE89-C250-8444-034641993AF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33" name="Rectangle 1432">
                        <a:extLst>
                          <a:ext uri="{FF2B5EF4-FFF2-40B4-BE49-F238E27FC236}">
                            <a16:creationId xmlns:a16="http://schemas.microsoft.com/office/drawing/2014/main" id="{5E636C7E-0693-6E3B-C319-84063B53545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1" name="Group 1410">
                      <a:extLst>
                        <a:ext uri="{FF2B5EF4-FFF2-40B4-BE49-F238E27FC236}">
                          <a16:creationId xmlns:a16="http://schemas.microsoft.com/office/drawing/2014/main" id="{CA6E13A8-8996-BC2B-235E-CD423B07E6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30" name="Oval 1429">
                        <a:extLst>
                          <a:ext uri="{FF2B5EF4-FFF2-40B4-BE49-F238E27FC236}">
                            <a16:creationId xmlns:a16="http://schemas.microsoft.com/office/drawing/2014/main" id="{494A3702-7336-402B-CF3F-73A746DB1E8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31" name="Rectangle 1430">
                        <a:extLst>
                          <a:ext uri="{FF2B5EF4-FFF2-40B4-BE49-F238E27FC236}">
                            <a16:creationId xmlns:a16="http://schemas.microsoft.com/office/drawing/2014/main" id="{F817348F-70CF-921A-5F6B-B1954CA04A7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2" name="Group 1411">
                      <a:extLst>
                        <a:ext uri="{FF2B5EF4-FFF2-40B4-BE49-F238E27FC236}">
                          <a16:creationId xmlns:a16="http://schemas.microsoft.com/office/drawing/2014/main" id="{450265A1-F574-A73D-4468-B8516DB4ACE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28" name="Oval 1427">
                        <a:extLst>
                          <a:ext uri="{FF2B5EF4-FFF2-40B4-BE49-F238E27FC236}">
                            <a16:creationId xmlns:a16="http://schemas.microsoft.com/office/drawing/2014/main" id="{A9B903DB-C878-B16F-DEDC-A98C63DFB3D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29" name="Rectangle 1428">
                        <a:extLst>
                          <a:ext uri="{FF2B5EF4-FFF2-40B4-BE49-F238E27FC236}">
                            <a16:creationId xmlns:a16="http://schemas.microsoft.com/office/drawing/2014/main" id="{CD3710E2-5F75-2344-CE67-3A792639EED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3" name="Group 1412">
                      <a:extLst>
                        <a:ext uri="{FF2B5EF4-FFF2-40B4-BE49-F238E27FC236}">
                          <a16:creationId xmlns:a16="http://schemas.microsoft.com/office/drawing/2014/main" id="{3EE09691-2294-E8F8-CA16-8B7CFF74D9E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26" name="Oval 1425">
                        <a:extLst>
                          <a:ext uri="{FF2B5EF4-FFF2-40B4-BE49-F238E27FC236}">
                            <a16:creationId xmlns:a16="http://schemas.microsoft.com/office/drawing/2014/main" id="{2CE5C2EA-AE48-5700-4933-A8F5FBD818C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27" name="Rectangle 1426">
                        <a:extLst>
                          <a:ext uri="{FF2B5EF4-FFF2-40B4-BE49-F238E27FC236}">
                            <a16:creationId xmlns:a16="http://schemas.microsoft.com/office/drawing/2014/main" id="{56E53345-6A4F-C51C-1D0F-9CC0DC7C14F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4" name="Group 1413">
                      <a:extLst>
                        <a:ext uri="{FF2B5EF4-FFF2-40B4-BE49-F238E27FC236}">
                          <a16:creationId xmlns:a16="http://schemas.microsoft.com/office/drawing/2014/main" id="{174F4B09-F035-CC7F-52B3-AAF8FE4F3D9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24" name="Oval 1423">
                        <a:extLst>
                          <a:ext uri="{FF2B5EF4-FFF2-40B4-BE49-F238E27FC236}">
                            <a16:creationId xmlns:a16="http://schemas.microsoft.com/office/drawing/2014/main" id="{058D46CE-8B7C-6EC7-9442-E41F63172AF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25" name="Rectangle 1424">
                        <a:extLst>
                          <a:ext uri="{FF2B5EF4-FFF2-40B4-BE49-F238E27FC236}">
                            <a16:creationId xmlns:a16="http://schemas.microsoft.com/office/drawing/2014/main" id="{4B0F7AC4-D7CA-1667-B3CA-304F9D1AE4B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5" name="Group 1414">
                      <a:extLst>
                        <a:ext uri="{FF2B5EF4-FFF2-40B4-BE49-F238E27FC236}">
                          <a16:creationId xmlns:a16="http://schemas.microsoft.com/office/drawing/2014/main" id="{485B2737-6C7E-8574-9CC7-20FCEC8E67F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22" name="Oval 1421">
                        <a:extLst>
                          <a:ext uri="{FF2B5EF4-FFF2-40B4-BE49-F238E27FC236}">
                            <a16:creationId xmlns:a16="http://schemas.microsoft.com/office/drawing/2014/main" id="{FD86DE56-A503-A7BD-3770-8DFE44C0F61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23" name="Rectangle 1422">
                        <a:extLst>
                          <a:ext uri="{FF2B5EF4-FFF2-40B4-BE49-F238E27FC236}">
                            <a16:creationId xmlns:a16="http://schemas.microsoft.com/office/drawing/2014/main" id="{522D097A-4927-B388-6D9B-CC238B5497F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6" name="Group 1415">
                      <a:extLst>
                        <a:ext uri="{FF2B5EF4-FFF2-40B4-BE49-F238E27FC236}">
                          <a16:creationId xmlns:a16="http://schemas.microsoft.com/office/drawing/2014/main" id="{62E8705C-FEE9-F6AE-C649-42EB915D73C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20" name="Oval 1419">
                        <a:extLst>
                          <a:ext uri="{FF2B5EF4-FFF2-40B4-BE49-F238E27FC236}">
                            <a16:creationId xmlns:a16="http://schemas.microsoft.com/office/drawing/2014/main" id="{557A331E-1ED2-1095-F58E-C93E6A6AEF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21" name="Rectangle 1420">
                        <a:extLst>
                          <a:ext uri="{FF2B5EF4-FFF2-40B4-BE49-F238E27FC236}">
                            <a16:creationId xmlns:a16="http://schemas.microsoft.com/office/drawing/2014/main" id="{A6360686-8326-1514-DF47-B4F7012C91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417" name="Group 1416">
                      <a:extLst>
                        <a:ext uri="{FF2B5EF4-FFF2-40B4-BE49-F238E27FC236}">
                          <a16:creationId xmlns:a16="http://schemas.microsoft.com/office/drawing/2014/main" id="{6EA5333F-F266-E1F3-2388-D86F54EE6F2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418" name="Oval 1417">
                        <a:extLst>
                          <a:ext uri="{FF2B5EF4-FFF2-40B4-BE49-F238E27FC236}">
                            <a16:creationId xmlns:a16="http://schemas.microsoft.com/office/drawing/2014/main" id="{B5587F75-69DA-9022-0F69-38391E1584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419" name="Rectangle 1418">
                        <a:extLst>
                          <a:ext uri="{FF2B5EF4-FFF2-40B4-BE49-F238E27FC236}">
                            <a16:creationId xmlns:a16="http://schemas.microsoft.com/office/drawing/2014/main" id="{866723AE-16E0-328C-8721-A859010B70F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</p:grpSp>
          </p:grpSp>
        </p:grpSp>
        <p:grpSp>
          <p:nvGrpSpPr>
            <p:cNvPr id="1172" name="Group 1171">
              <a:extLst>
                <a:ext uri="{FF2B5EF4-FFF2-40B4-BE49-F238E27FC236}">
                  <a16:creationId xmlns:a16="http://schemas.microsoft.com/office/drawing/2014/main" id="{7D96F3B5-487A-00E0-3E2B-1A267C27BB7A}"/>
                </a:ext>
              </a:extLst>
            </p:cNvPr>
            <p:cNvGrpSpPr/>
            <p:nvPr/>
          </p:nvGrpSpPr>
          <p:grpSpPr>
            <a:xfrm>
              <a:off x="8145177" y="2436116"/>
              <a:ext cx="2428913" cy="1095184"/>
              <a:chOff x="8092154" y="4091341"/>
              <a:chExt cx="3552043" cy="1825945"/>
            </a:xfrm>
          </p:grpSpPr>
          <p:grpSp>
            <p:nvGrpSpPr>
              <p:cNvPr id="1175" name="Group 1174">
                <a:extLst>
                  <a:ext uri="{FF2B5EF4-FFF2-40B4-BE49-F238E27FC236}">
                    <a16:creationId xmlns:a16="http://schemas.microsoft.com/office/drawing/2014/main" id="{E5E77B3E-EBFB-F68C-05F5-D039B47D8D84}"/>
                  </a:ext>
                </a:extLst>
              </p:cNvPr>
              <p:cNvGrpSpPr/>
              <p:nvPr/>
            </p:nvGrpSpPr>
            <p:grpSpPr>
              <a:xfrm>
                <a:off x="8092154" y="4091341"/>
                <a:ext cx="3552043" cy="1825945"/>
                <a:chOff x="6831369" y="630673"/>
                <a:chExt cx="3552043" cy="1825945"/>
              </a:xfrm>
            </p:grpSpPr>
            <p:sp>
              <p:nvSpPr>
                <p:cNvPr id="1182" name="Rounded Rectangle 1181">
                  <a:extLst>
                    <a:ext uri="{FF2B5EF4-FFF2-40B4-BE49-F238E27FC236}">
                      <a16:creationId xmlns:a16="http://schemas.microsoft.com/office/drawing/2014/main" id="{ADC45535-F0DF-ED0D-4B3A-9C3EB237FCA5}"/>
                    </a:ext>
                  </a:extLst>
                </p:cNvPr>
                <p:cNvSpPr/>
                <p:nvPr/>
              </p:nvSpPr>
              <p:spPr>
                <a:xfrm>
                  <a:off x="7086600" y="1131137"/>
                  <a:ext cx="3014417" cy="31243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83" name="Rounded Rectangle 1182">
                  <a:extLst>
                    <a:ext uri="{FF2B5EF4-FFF2-40B4-BE49-F238E27FC236}">
                      <a16:creationId xmlns:a16="http://schemas.microsoft.com/office/drawing/2014/main" id="{DF775E59-101E-8672-123E-B17DC834A074}"/>
                    </a:ext>
                  </a:extLst>
                </p:cNvPr>
                <p:cNvSpPr/>
                <p:nvPr/>
              </p:nvSpPr>
              <p:spPr>
                <a:xfrm>
                  <a:off x="6934201" y="1324609"/>
                  <a:ext cx="3251146" cy="576653"/>
                </a:xfrm>
                <a:prstGeom prst="roundRect">
                  <a:avLst/>
                </a:prstGeom>
                <a:solidFill>
                  <a:srgbClr val="68823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1184" name="Group 1183">
                  <a:extLst>
                    <a:ext uri="{FF2B5EF4-FFF2-40B4-BE49-F238E27FC236}">
                      <a16:creationId xmlns:a16="http://schemas.microsoft.com/office/drawing/2014/main" id="{1FCB5BC7-2F80-EA51-BED2-DF10501C3D78}"/>
                    </a:ext>
                  </a:extLst>
                </p:cNvPr>
                <p:cNvGrpSpPr/>
                <p:nvPr/>
              </p:nvGrpSpPr>
              <p:grpSpPr>
                <a:xfrm>
                  <a:off x="6936147" y="2081714"/>
                  <a:ext cx="3387863" cy="374904"/>
                  <a:chOff x="2923032" y="2950464"/>
                  <a:chExt cx="3387863" cy="374904"/>
                </a:xfrm>
              </p:grpSpPr>
              <p:grpSp>
                <p:nvGrpSpPr>
                  <p:cNvPr id="1384" name="Group 1383">
                    <a:extLst>
                      <a:ext uri="{FF2B5EF4-FFF2-40B4-BE49-F238E27FC236}">
                        <a16:creationId xmlns:a16="http://schemas.microsoft.com/office/drawing/2014/main" id="{1B7027C1-34EB-F6DD-5F1C-8021EB567848}"/>
                      </a:ext>
                    </a:extLst>
                  </p:cNvPr>
                  <p:cNvGrpSpPr/>
                  <p:nvPr/>
                </p:nvGrpSpPr>
                <p:grpSpPr>
                  <a:xfrm>
                    <a:off x="4738127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391" name="Oval 1390">
                      <a:extLst>
                        <a:ext uri="{FF2B5EF4-FFF2-40B4-BE49-F238E27FC236}">
                          <a16:creationId xmlns:a16="http://schemas.microsoft.com/office/drawing/2014/main" id="{1EE3584D-D889-9D8E-1D91-78DA5E77CA10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92" name="Oval 1391">
                      <a:extLst>
                        <a:ext uri="{FF2B5EF4-FFF2-40B4-BE49-F238E27FC236}">
                          <a16:creationId xmlns:a16="http://schemas.microsoft.com/office/drawing/2014/main" id="{3B352217-7B97-A89B-347F-6BE50C1D04A1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93" name="Oval 1392">
                      <a:extLst>
                        <a:ext uri="{FF2B5EF4-FFF2-40B4-BE49-F238E27FC236}">
                          <a16:creationId xmlns:a16="http://schemas.microsoft.com/office/drawing/2014/main" id="{D42845C8-CE38-EAC9-BF44-55A112D9DB62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94" name="Oval 1393">
                      <a:extLst>
                        <a:ext uri="{FF2B5EF4-FFF2-40B4-BE49-F238E27FC236}">
                          <a16:creationId xmlns:a16="http://schemas.microsoft.com/office/drawing/2014/main" id="{E5C6040D-0B21-6D8E-E266-B1316FAF3D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19747" y="2901076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95" name="Rectangle 1394">
                      <a:extLst>
                        <a:ext uri="{FF2B5EF4-FFF2-40B4-BE49-F238E27FC236}">
                          <a16:creationId xmlns:a16="http://schemas.microsoft.com/office/drawing/2014/main" id="{C0F28FA9-8DC9-BBFE-F177-15F971E129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85" name="Group 1384">
                    <a:extLst>
                      <a:ext uri="{FF2B5EF4-FFF2-40B4-BE49-F238E27FC236}">
                        <a16:creationId xmlns:a16="http://schemas.microsoft.com/office/drawing/2014/main" id="{15657636-974A-DCF3-6843-44ABBFEABE5C}"/>
                      </a:ext>
                    </a:extLst>
                  </p:cNvPr>
                  <p:cNvGrpSpPr/>
                  <p:nvPr/>
                </p:nvGrpSpPr>
                <p:grpSpPr>
                  <a:xfrm>
                    <a:off x="2923032" y="2950464"/>
                    <a:ext cx="1572768" cy="374904"/>
                    <a:chOff x="2770632" y="2798064"/>
                    <a:chExt cx="1572768" cy="374904"/>
                  </a:xfrm>
                </p:grpSpPr>
                <p:sp>
                  <p:nvSpPr>
                    <p:cNvPr id="1386" name="Oval 1385">
                      <a:extLst>
                        <a:ext uri="{FF2B5EF4-FFF2-40B4-BE49-F238E27FC236}">
                          <a16:creationId xmlns:a16="http://schemas.microsoft.com/office/drawing/2014/main" id="{8C35C9AF-8328-7C2A-70F6-01674DDF6105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2770632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7" name="Oval 1386">
                      <a:extLst>
                        <a:ext uri="{FF2B5EF4-FFF2-40B4-BE49-F238E27FC236}">
                          <a16:creationId xmlns:a16="http://schemas.microsoft.com/office/drawing/2014/main" id="{F423034A-F842-7B55-BE29-B33D3280EF98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374136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8" name="Oval 1387">
                      <a:extLst>
                        <a:ext uri="{FF2B5EF4-FFF2-40B4-BE49-F238E27FC236}">
                          <a16:creationId xmlns:a16="http://schemas.microsoft.com/office/drawing/2014/main" id="{6C646230-04E4-A702-3D81-6431D0EA21EE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3977640" y="2807208"/>
                      <a:ext cx="365760" cy="36576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576"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9" name="Oval 1388">
                      <a:extLst>
                        <a:ext uri="{FF2B5EF4-FFF2-40B4-BE49-F238E27FC236}">
                          <a16:creationId xmlns:a16="http://schemas.microsoft.com/office/drawing/2014/main" id="{DC86B9DF-9F0A-E3D2-D877-17C0A876BD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19747" y="2901076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90" name="Rectangle 1389">
                      <a:extLst>
                        <a:ext uri="{FF2B5EF4-FFF2-40B4-BE49-F238E27FC236}">
                          <a16:creationId xmlns:a16="http://schemas.microsoft.com/office/drawing/2014/main" id="{05F20401-0E0A-C170-8783-D7A88B23A0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0632" y="2798064"/>
                      <a:ext cx="1572768" cy="7315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185" name="Group 1184">
                  <a:extLst>
                    <a:ext uri="{FF2B5EF4-FFF2-40B4-BE49-F238E27FC236}">
                      <a16:creationId xmlns:a16="http://schemas.microsoft.com/office/drawing/2014/main" id="{4A9D6A65-A26B-FE20-3C0B-356CCBB482E0}"/>
                    </a:ext>
                  </a:extLst>
                </p:cNvPr>
                <p:cNvGrpSpPr/>
                <p:nvPr/>
              </p:nvGrpSpPr>
              <p:grpSpPr>
                <a:xfrm>
                  <a:off x="7785674" y="1613653"/>
                  <a:ext cx="786384" cy="218046"/>
                  <a:chOff x="3374136" y="2807208"/>
                  <a:chExt cx="786384" cy="218046"/>
                </a:xfrm>
              </p:grpSpPr>
              <p:sp>
                <p:nvSpPr>
                  <p:cNvPr id="1372" name="Oval 1371">
                    <a:extLst>
                      <a:ext uri="{FF2B5EF4-FFF2-40B4-BE49-F238E27FC236}">
                        <a16:creationId xmlns:a16="http://schemas.microsoft.com/office/drawing/2014/main" id="{0F092C26-B1EF-73F9-56BB-287330F63C4B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73" name="Oval 1372">
                    <a:extLst>
                      <a:ext uri="{FF2B5EF4-FFF2-40B4-BE49-F238E27FC236}">
                        <a16:creationId xmlns:a16="http://schemas.microsoft.com/office/drawing/2014/main" id="{351D24AE-803B-7C86-7D2D-A5DDB0AC1D3E}"/>
                      </a:ext>
                    </a:extLst>
                  </p:cNvPr>
                  <p:cNvSpPr/>
                  <p:nvPr/>
                </p:nvSpPr>
                <p:spPr>
                  <a:xfrm flipV="1">
                    <a:off x="3675888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74" name="Oval 1373">
                    <a:extLst>
                      <a:ext uri="{FF2B5EF4-FFF2-40B4-BE49-F238E27FC236}">
                        <a16:creationId xmlns:a16="http://schemas.microsoft.com/office/drawing/2014/main" id="{5851BB43-7CBC-8CB2-6E85-A1D728C70D4F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375" name="Group 1374">
                    <a:extLst>
                      <a:ext uri="{FF2B5EF4-FFF2-40B4-BE49-F238E27FC236}">
                        <a16:creationId xmlns:a16="http://schemas.microsoft.com/office/drawing/2014/main" id="{6BD238EF-5699-A7D0-9467-76D6DC6BAE0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82" name="Oval 1381">
                      <a:extLst>
                        <a:ext uri="{FF2B5EF4-FFF2-40B4-BE49-F238E27FC236}">
                          <a16:creationId xmlns:a16="http://schemas.microsoft.com/office/drawing/2014/main" id="{E2CB2DF1-07FC-4ABE-8CF9-B3E6B2BCD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3" name="Rectangle 1382">
                      <a:extLst>
                        <a:ext uri="{FF2B5EF4-FFF2-40B4-BE49-F238E27FC236}">
                          <a16:creationId xmlns:a16="http://schemas.microsoft.com/office/drawing/2014/main" id="{188C0B19-5F6B-0D8C-6592-D1864B0C5B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76" name="Group 1375">
                    <a:extLst>
                      <a:ext uri="{FF2B5EF4-FFF2-40B4-BE49-F238E27FC236}">
                        <a16:creationId xmlns:a16="http://schemas.microsoft.com/office/drawing/2014/main" id="{55FFDD40-E61A-DE7B-5D01-2045B19DB329}"/>
                      </a:ext>
                    </a:extLst>
                  </p:cNvPr>
                  <p:cNvGrpSpPr/>
                  <p:nvPr/>
                </p:nvGrpSpPr>
                <p:grpSpPr>
                  <a:xfrm>
                    <a:off x="3722520" y="2898380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80" name="Oval 1379">
                      <a:extLst>
                        <a:ext uri="{FF2B5EF4-FFF2-40B4-BE49-F238E27FC236}">
                          <a16:creationId xmlns:a16="http://schemas.microsoft.com/office/drawing/2014/main" id="{942342B7-6DA0-E411-DABE-BDDCA3A563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1" name="Rectangle 1380">
                      <a:extLst>
                        <a:ext uri="{FF2B5EF4-FFF2-40B4-BE49-F238E27FC236}">
                          <a16:creationId xmlns:a16="http://schemas.microsoft.com/office/drawing/2014/main" id="{3C8F8924-4782-F156-A8F3-2F70AC8730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77" name="Group 1376">
                    <a:extLst>
                      <a:ext uri="{FF2B5EF4-FFF2-40B4-BE49-F238E27FC236}">
                        <a16:creationId xmlns:a16="http://schemas.microsoft.com/office/drawing/2014/main" id="{44EAE305-1424-90AA-E8D7-1155E4CC6525}"/>
                      </a:ext>
                    </a:extLst>
                  </p:cNvPr>
                  <p:cNvGrpSpPr/>
                  <p:nvPr/>
                </p:nvGrpSpPr>
                <p:grpSpPr>
                  <a:xfrm>
                    <a:off x="4020846" y="289972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78" name="Oval 1377">
                      <a:extLst>
                        <a:ext uri="{FF2B5EF4-FFF2-40B4-BE49-F238E27FC236}">
                          <a16:creationId xmlns:a16="http://schemas.microsoft.com/office/drawing/2014/main" id="{1449403A-703B-F69A-E08C-682885F195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79" name="Rectangle 1378">
                      <a:extLst>
                        <a:ext uri="{FF2B5EF4-FFF2-40B4-BE49-F238E27FC236}">
                          <a16:creationId xmlns:a16="http://schemas.microsoft.com/office/drawing/2014/main" id="{225E2B56-9110-95D9-CC46-4B5EEE2CDF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186" name="Group 1185">
                  <a:extLst>
                    <a:ext uri="{FF2B5EF4-FFF2-40B4-BE49-F238E27FC236}">
                      <a16:creationId xmlns:a16="http://schemas.microsoft.com/office/drawing/2014/main" id="{E80C0324-C4D8-2BA0-226E-B665813B53D2}"/>
                    </a:ext>
                  </a:extLst>
                </p:cNvPr>
                <p:cNvGrpSpPr/>
                <p:nvPr/>
              </p:nvGrpSpPr>
              <p:grpSpPr>
                <a:xfrm>
                  <a:off x="8637723" y="1607352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1360" name="Oval 1359">
                    <a:extLst>
                      <a:ext uri="{FF2B5EF4-FFF2-40B4-BE49-F238E27FC236}">
                        <a16:creationId xmlns:a16="http://schemas.microsoft.com/office/drawing/2014/main" id="{897737D5-FACA-A6DD-0D14-CAE7EB76D62E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61" name="Oval 1360">
                    <a:extLst>
                      <a:ext uri="{FF2B5EF4-FFF2-40B4-BE49-F238E27FC236}">
                        <a16:creationId xmlns:a16="http://schemas.microsoft.com/office/drawing/2014/main" id="{489929CB-A32E-6C73-4283-A9CED31D9BA6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362" name="Oval 1361">
                    <a:extLst>
                      <a:ext uri="{FF2B5EF4-FFF2-40B4-BE49-F238E27FC236}">
                        <a16:creationId xmlns:a16="http://schemas.microsoft.com/office/drawing/2014/main" id="{26C2F08D-26C0-B9A9-A345-87571C04E771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363" name="Group 1362">
                    <a:extLst>
                      <a:ext uri="{FF2B5EF4-FFF2-40B4-BE49-F238E27FC236}">
                        <a16:creationId xmlns:a16="http://schemas.microsoft.com/office/drawing/2014/main" id="{1AF21920-0ACB-51E2-3177-6ABBE792C941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70" name="Oval 1369">
                      <a:extLst>
                        <a:ext uri="{FF2B5EF4-FFF2-40B4-BE49-F238E27FC236}">
                          <a16:creationId xmlns:a16="http://schemas.microsoft.com/office/drawing/2014/main" id="{941525FB-15A3-B497-A227-B052CDBEF9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71" name="Rectangle 1370">
                      <a:extLst>
                        <a:ext uri="{FF2B5EF4-FFF2-40B4-BE49-F238E27FC236}">
                          <a16:creationId xmlns:a16="http://schemas.microsoft.com/office/drawing/2014/main" id="{5D29C01F-61FD-E63C-088A-4B4B22997C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64" name="Group 1363">
                    <a:extLst>
                      <a:ext uri="{FF2B5EF4-FFF2-40B4-BE49-F238E27FC236}">
                        <a16:creationId xmlns:a16="http://schemas.microsoft.com/office/drawing/2014/main" id="{18AD5358-7096-E8C8-E5DA-55C45F5EF34C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68" name="Oval 1367">
                      <a:extLst>
                        <a:ext uri="{FF2B5EF4-FFF2-40B4-BE49-F238E27FC236}">
                          <a16:creationId xmlns:a16="http://schemas.microsoft.com/office/drawing/2014/main" id="{4982B1CE-2A2F-5EFA-8863-FD6E299DDF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69" name="Rectangle 1368">
                      <a:extLst>
                        <a:ext uri="{FF2B5EF4-FFF2-40B4-BE49-F238E27FC236}">
                          <a16:creationId xmlns:a16="http://schemas.microsoft.com/office/drawing/2014/main" id="{DFE787A3-7E2B-8BC0-748B-740489C1B5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65" name="Group 1364">
                    <a:extLst>
                      <a:ext uri="{FF2B5EF4-FFF2-40B4-BE49-F238E27FC236}">
                        <a16:creationId xmlns:a16="http://schemas.microsoft.com/office/drawing/2014/main" id="{4319BD09-5296-D08D-AF92-379ABAACF88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366" name="Oval 1365">
                      <a:extLst>
                        <a:ext uri="{FF2B5EF4-FFF2-40B4-BE49-F238E27FC236}">
                          <a16:creationId xmlns:a16="http://schemas.microsoft.com/office/drawing/2014/main" id="{DA4641AA-4333-F4B4-E304-CD1B6E597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solidFill>
                      <a:srgbClr val="FF57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67" name="Rectangle 1366">
                      <a:extLst>
                        <a:ext uri="{FF2B5EF4-FFF2-40B4-BE49-F238E27FC236}">
                          <a16:creationId xmlns:a16="http://schemas.microsoft.com/office/drawing/2014/main" id="{A095B9BF-D734-090C-C7A5-30995CC8F7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187" name="Group 1186">
                  <a:extLst>
                    <a:ext uri="{FF2B5EF4-FFF2-40B4-BE49-F238E27FC236}">
                      <a16:creationId xmlns:a16="http://schemas.microsoft.com/office/drawing/2014/main" id="{4A73259E-621C-A866-BE37-6BE95325C8AA}"/>
                    </a:ext>
                  </a:extLst>
                </p:cNvPr>
                <p:cNvGrpSpPr/>
                <p:nvPr/>
              </p:nvGrpSpPr>
              <p:grpSpPr>
                <a:xfrm>
                  <a:off x="7317839" y="630673"/>
                  <a:ext cx="2504920" cy="702807"/>
                  <a:chOff x="7697372" y="4571387"/>
                  <a:chExt cx="2504920" cy="702807"/>
                </a:xfrm>
              </p:grpSpPr>
              <p:sp>
                <p:nvSpPr>
                  <p:cNvPr id="1258" name="Rounded Rectangle 1257">
                    <a:extLst>
                      <a:ext uri="{FF2B5EF4-FFF2-40B4-BE49-F238E27FC236}">
                        <a16:creationId xmlns:a16="http://schemas.microsoft.com/office/drawing/2014/main" id="{E47E9BE8-DEF7-D0CC-6B95-8FA8DD01D27C}"/>
                      </a:ext>
                    </a:extLst>
                  </p:cNvPr>
                  <p:cNvSpPr/>
                  <p:nvPr/>
                </p:nvSpPr>
                <p:spPr>
                  <a:xfrm>
                    <a:off x="7697372" y="4571388"/>
                    <a:ext cx="991447" cy="377293"/>
                  </a:xfrm>
                  <a:prstGeom prst="roundRect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CPU</a:t>
                    </a:r>
                  </a:p>
                </p:txBody>
              </p:sp>
              <p:sp>
                <p:nvSpPr>
                  <p:cNvPr id="1259" name="Rounded Rectangle 1258">
                    <a:extLst>
                      <a:ext uri="{FF2B5EF4-FFF2-40B4-BE49-F238E27FC236}">
                        <a16:creationId xmlns:a16="http://schemas.microsoft.com/office/drawing/2014/main" id="{D4018A16-CE37-ED7E-5240-2C8C3ADC2F91}"/>
                      </a:ext>
                    </a:extLst>
                  </p:cNvPr>
                  <p:cNvSpPr/>
                  <p:nvPr/>
                </p:nvSpPr>
                <p:spPr>
                  <a:xfrm>
                    <a:off x="9210846" y="4571387"/>
                    <a:ext cx="991446" cy="377293"/>
                  </a:xfrm>
                  <a:prstGeom prst="roundRect">
                    <a:avLst/>
                  </a:prstGeom>
                  <a:solidFill>
                    <a:srgbClr val="C0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Helvetica Neue"/>
                        <a:cs typeface="Calibri" panose="020F0502020204030204" pitchFamily="34" charset="0"/>
                      </a:rPr>
                      <a:t>GPU</a:t>
                    </a:r>
                  </a:p>
                </p:txBody>
              </p:sp>
              <p:grpSp>
                <p:nvGrpSpPr>
                  <p:cNvPr id="1260" name="Group 1259">
                    <a:extLst>
                      <a:ext uri="{FF2B5EF4-FFF2-40B4-BE49-F238E27FC236}">
                        <a16:creationId xmlns:a16="http://schemas.microsoft.com/office/drawing/2014/main" id="{AC725D2B-8A56-966C-353C-2C524A5E4089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7913672" y="5154915"/>
                    <a:ext cx="570206" cy="119279"/>
                    <a:chOff x="1957457" y="2130277"/>
                    <a:chExt cx="1147530" cy="240050"/>
                  </a:xfrm>
                </p:grpSpPr>
                <p:grpSp>
                  <p:nvGrpSpPr>
                    <p:cNvPr id="1336" name="Group 1335">
                      <a:extLst>
                        <a:ext uri="{FF2B5EF4-FFF2-40B4-BE49-F238E27FC236}">
                          <a16:creationId xmlns:a16="http://schemas.microsoft.com/office/drawing/2014/main" id="{0AF8F5A5-2936-3C3F-39B8-B9822786B6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53791"/>
                      <a:ext cx="92009" cy="215565"/>
                      <a:chOff x="1752599" y="1478865"/>
                      <a:chExt cx="92009" cy="215565"/>
                    </a:xfrm>
                  </p:grpSpPr>
                  <p:sp>
                    <p:nvSpPr>
                      <p:cNvPr id="1358" name="Oval 1357">
                        <a:extLst>
                          <a:ext uri="{FF2B5EF4-FFF2-40B4-BE49-F238E27FC236}">
                            <a16:creationId xmlns:a16="http://schemas.microsoft.com/office/drawing/2014/main" id="{721F22D6-E521-E2F1-879F-F51B4C8F1A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8865"/>
                        <a:ext cx="92009" cy="182837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59" name="Rectangle 1358">
                        <a:extLst>
                          <a:ext uri="{FF2B5EF4-FFF2-40B4-BE49-F238E27FC236}">
                            <a16:creationId xmlns:a16="http://schemas.microsoft.com/office/drawing/2014/main" id="{35FE8EAD-25D2-12FD-C8D3-1AA4D6EFC9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37" name="Group 1336">
                      <a:extLst>
                        <a:ext uri="{FF2B5EF4-FFF2-40B4-BE49-F238E27FC236}">
                          <a16:creationId xmlns:a16="http://schemas.microsoft.com/office/drawing/2014/main" id="{DAAA2E36-27ED-138E-EAB8-60D23CA823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53788"/>
                      <a:ext cx="92009" cy="216539"/>
                      <a:chOff x="1752599" y="1477891"/>
                      <a:chExt cx="92009" cy="216539"/>
                    </a:xfrm>
                  </p:grpSpPr>
                  <p:sp>
                    <p:nvSpPr>
                      <p:cNvPr id="1356" name="Oval 1355">
                        <a:extLst>
                          <a:ext uri="{FF2B5EF4-FFF2-40B4-BE49-F238E27FC236}">
                            <a16:creationId xmlns:a16="http://schemas.microsoft.com/office/drawing/2014/main" id="{29F3759A-9A7A-F70E-B7CD-B784BE271F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77891"/>
                        <a:ext cx="92009" cy="18380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57" name="Rectangle 1356">
                        <a:extLst>
                          <a:ext uri="{FF2B5EF4-FFF2-40B4-BE49-F238E27FC236}">
                            <a16:creationId xmlns:a16="http://schemas.microsoft.com/office/drawing/2014/main" id="{87B34432-3F6C-97F7-FBEB-2BFB370E4C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38" name="Group 1337">
                      <a:extLst>
                        <a:ext uri="{FF2B5EF4-FFF2-40B4-BE49-F238E27FC236}">
                          <a16:creationId xmlns:a16="http://schemas.microsoft.com/office/drawing/2014/main" id="{83B9AB64-43D9-E9BA-60F5-7EF5B5FCAB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66767"/>
                      <a:ext cx="92009" cy="199893"/>
                      <a:chOff x="1752599" y="1494537"/>
                      <a:chExt cx="92009" cy="199893"/>
                    </a:xfrm>
                  </p:grpSpPr>
                  <p:sp>
                    <p:nvSpPr>
                      <p:cNvPr id="1354" name="Oval 1353">
                        <a:extLst>
                          <a:ext uri="{FF2B5EF4-FFF2-40B4-BE49-F238E27FC236}">
                            <a16:creationId xmlns:a16="http://schemas.microsoft.com/office/drawing/2014/main" id="{E3C5FEC3-493A-A8E4-9D35-97BA4131DBB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37"/>
                        <a:ext cx="92009" cy="16715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55" name="Rectangle 1354">
                        <a:extLst>
                          <a:ext uri="{FF2B5EF4-FFF2-40B4-BE49-F238E27FC236}">
                            <a16:creationId xmlns:a16="http://schemas.microsoft.com/office/drawing/2014/main" id="{2B38156E-3C36-3260-B2A2-EEF87AFA64E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39" name="Group 1338">
                      <a:extLst>
                        <a:ext uri="{FF2B5EF4-FFF2-40B4-BE49-F238E27FC236}">
                          <a16:creationId xmlns:a16="http://schemas.microsoft.com/office/drawing/2014/main" id="{33F4ABD3-BE05-5F77-036D-11C827E9ED5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66768"/>
                      <a:ext cx="92009" cy="200863"/>
                      <a:chOff x="1752599" y="1493567"/>
                      <a:chExt cx="92009" cy="200863"/>
                    </a:xfrm>
                  </p:grpSpPr>
                  <p:sp>
                    <p:nvSpPr>
                      <p:cNvPr id="1352" name="Oval 1351">
                        <a:extLst>
                          <a:ext uri="{FF2B5EF4-FFF2-40B4-BE49-F238E27FC236}">
                            <a16:creationId xmlns:a16="http://schemas.microsoft.com/office/drawing/2014/main" id="{16F1ADB2-7976-1F55-C797-E163B1E0031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567"/>
                        <a:ext cx="92009" cy="16812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53" name="Rectangle 1352">
                        <a:extLst>
                          <a:ext uri="{FF2B5EF4-FFF2-40B4-BE49-F238E27FC236}">
                            <a16:creationId xmlns:a16="http://schemas.microsoft.com/office/drawing/2014/main" id="{7E16D079-A539-D37E-BEA9-7BCA2F3A75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40" name="Group 1339">
                      <a:extLst>
                        <a:ext uri="{FF2B5EF4-FFF2-40B4-BE49-F238E27FC236}">
                          <a16:creationId xmlns:a16="http://schemas.microsoft.com/office/drawing/2014/main" id="{76653AC0-D3B9-8AAF-A200-7F5E2A7E7F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30277"/>
                      <a:ext cx="92009" cy="238108"/>
                      <a:chOff x="1752599" y="1456322"/>
                      <a:chExt cx="92009" cy="238108"/>
                    </a:xfrm>
                  </p:grpSpPr>
                  <p:sp>
                    <p:nvSpPr>
                      <p:cNvPr id="1350" name="Oval 1349">
                        <a:extLst>
                          <a:ext uri="{FF2B5EF4-FFF2-40B4-BE49-F238E27FC236}">
                            <a16:creationId xmlns:a16="http://schemas.microsoft.com/office/drawing/2014/main" id="{C43A04DD-9EE0-F1B8-E295-D9A58F3B669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6322"/>
                        <a:ext cx="92009" cy="205371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51" name="Rectangle 1350">
                        <a:extLst>
                          <a:ext uri="{FF2B5EF4-FFF2-40B4-BE49-F238E27FC236}">
                            <a16:creationId xmlns:a16="http://schemas.microsoft.com/office/drawing/2014/main" id="{EA9FC370-C8BE-28CE-D553-F414D3CDE2E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41" name="Group 1340">
                      <a:extLst>
                        <a:ext uri="{FF2B5EF4-FFF2-40B4-BE49-F238E27FC236}">
                          <a16:creationId xmlns:a16="http://schemas.microsoft.com/office/drawing/2014/main" id="{F17EE957-B29F-66BF-3B1F-B9875225B34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30288"/>
                      <a:ext cx="92009" cy="239068"/>
                      <a:chOff x="1752599" y="1455362"/>
                      <a:chExt cx="92009" cy="239068"/>
                    </a:xfrm>
                  </p:grpSpPr>
                  <p:sp>
                    <p:nvSpPr>
                      <p:cNvPr id="1348" name="Oval 1347">
                        <a:extLst>
                          <a:ext uri="{FF2B5EF4-FFF2-40B4-BE49-F238E27FC236}">
                            <a16:creationId xmlns:a16="http://schemas.microsoft.com/office/drawing/2014/main" id="{ACD74EA0-693E-24F3-D2A9-A124114FAC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55362"/>
                        <a:ext cx="92009" cy="206331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49" name="Rectangle 1348">
                        <a:extLst>
                          <a:ext uri="{FF2B5EF4-FFF2-40B4-BE49-F238E27FC236}">
                            <a16:creationId xmlns:a16="http://schemas.microsoft.com/office/drawing/2014/main" id="{04699B26-85FB-5285-2CD0-324120E9C89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42" name="Group 1341">
                      <a:extLst>
                        <a:ext uri="{FF2B5EF4-FFF2-40B4-BE49-F238E27FC236}">
                          <a16:creationId xmlns:a16="http://schemas.microsoft.com/office/drawing/2014/main" id="{718943F9-2469-1434-F66D-4E1F9E6BCFE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3804"/>
                      <a:ext cx="92009" cy="211885"/>
                      <a:chOff x="1752599" y="1482545"/>
                      <a:chExt cx="92009" cy="211885"/>
                    </a:xfrm>
                  </p:grpSpPr>
                  <p:sp>
                    <p:nvSpPr>
                      <p:cNvPr id="1346" name="Oval 1345">
                        <a:extLst>
                          <a:ext uri="{FF2B5EF4-FFF2-40B4-BE49-F238E27FC236}">
                            <a16:creationId xmlns:a16="http://schemas.microsoft.com/office/drawing/2014/main" id="{0077D4C6-E314-FBE0-7382-640D9BD23AA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2545"/>
                        <a:ext cx="92009" cy="179148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47" name="Rectangle 1346">
                        <a:extLst>
                          <a:ext uri="{FF2B5EF4-FFF2-40B4-BE49-F238E27FC236}">
                            <a16:creationId xmlns:a16="http://schemas.microsoft.com/office/drawing/2014/main" id="{5BCFC904-A9E7-FF7F-7C19-B98574A1CA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43" name="Group 1342">
                      <a:extLst>
                        <a:ext uri="{FF2B5EF4-FFF2-40B4-BE49-F238E27FC236}">
                          <a16:creationId xmlns:a16="http://schemas.microsoft.com/office/drawing/2014/main" id="{673A4E05-73CD-9704-44B6-B09041C5A4E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6777"/>
                      <a:ext cx="92009" cy="199883"/>
                      <a:chOff x="1752599" y="1494547"/>
                      <a:chExt cx="92009" cy="199883"/>
                    </a:xfrm>
                  </p:grpSpPr>
                  <p:sp>
                    <p:nvSpPr>
                      <p:cNvPr id="1344" name="Oval 1343">
                        <a:extLst>
                          <a:ext uri="{FF2B5EF4-FFF2-40B4-BE49-F238E27FC236}">
                            <a16:creationId xmlns:a16="http://schemas.microsoft.com/office/drawing/2014/main" id="{BC9FC1C8-5057-EE73-FDEF-ACC6490AF66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547"/>
                        <a:ext cx="92009" cy="167145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45" name="Rectangle 1344">
                        <a:extLst>
                          <a:ext uri="{FF2B5EF4-FFF2-40B4-BE49-F238E27FC236}">
                            <a16:creationId xmlns:a16="http://schemas.microsoft.com/office/drawing/2014/main" id="{385A0A6B-DC90-B1F5-EDFC-4E1B355C0FA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261" name="Group 1260">
                    <a:extLst>
                      <a:ext uri="{FF2B5EF4-FFF2-40B4-BE49-F238E27FC236}">
                        <a16:creationId xmlns:a16="http://schemas.microsoft.com/office/drawing/2014/main" id="{E37318C4-A455-5F9F-A7C1-22DAD169BDD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7913672" y="5149635"/>
                    <a:ext cx="570931" cy="64007"/>
                    <a:chOff x="1957457" y="2241511"/>
                    <a:chExt cx="1148989" cy="128816"/>
                  </a:xfrm>
                </p:grpSpPr>
                <p:grpSp>
                  <p:nvGrpSpPr>
                    <p:cNvPr id="1312" name="Group 1311">
                      <a:extLst>
                        <a:ext uri="{FF2B5EF4-FFF2-40B4-BE49-F238E27FC236}">
                          <a16:creationId xmlns:a16="http://schemas.microsoft.com/office/drawing/2014/main" id="{387FE956-B2D5-81E5-53BE-007437E3383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34" name="Oval 1333">
                        <a:extLst>
                          <a:ext uri="{FF2B5EF4-FFF2-40B4-BE49-F238E27FC236}">
                            <a16:creationId xmlns:a16="http://schemas.microsoft.com/office/drawing/2014/main" id="{A367B624-1728-6FC9-B12D-AB6CE5BF7A4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35" name="Rectangle 1334">
                        <a:extLst>
                          <a:ext uri="{FF2B5EF4-FFF2-40B4-BE49-F238E27FC236}">
                            <a16:creationId xmlns:a16="http://schemas.microsoft.com/office/drawing/2014/main" id="{5031604D-9CF8-B3FA-3695-DB1151CB54A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3" name="Group 1312">
                      <a:extLst>
                        <a:ext uri="{FF2B5EF4-FFF2-40B4-BE49-F238E27FC236}">
                          <a16:creationId xmlns:a16="http://schemas.microsoft.com/office/drawing/2014/main" id="{053A8B70-86D9-3EFE-19C9-761E3725B4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32" name="Oval 1331">
                        <a:extLst>
                          <a:ext uri="{FF2B5EF4-FFF2-40B4-BE49-F238E27FC236}">
                            <a16:creationId xmlns:a16="http://schemas.microsoft.com/office/drawing/2014/main" id="{1BD0A3FA-3CAC-6BDF-EC53-283C3EF36D6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33" name="Rectangle 1332">
                        <a:extLst>
                          <a:ext uri="{FF2B5EF4-FFF2-40B4-BE49-F238E27FC236}">
                            <a16:creationId xmlns:a16="http://schemas.microsoft.com/office/drawing/2014/main" id="{F543381D-21A3-1DCE-0FD5-8E016CD7109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4" name="Group 1313">
                      <a:extLst>
                        <a:ext uri="{FF2B5EF4-FFF2-40B4-BE49-F238E27FC236}">
                          <a16:creationId xmlns:a16="http://schemas.microsoft.com/office/drawing/2014/main" id="{693B91C9-9DE3-EDD3-312B-461050D1C8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30" name="Oval 1329">
                        <a:extLst>
                          <a:ext uri="{FF2B5EF4-FFF2-40B4-BE49-F238E27FC236}">
                            <a16:creationId xmlns:a16="http://schemas.microsoft.com/office/drawing/2014/main" id="{6F9E85B8-5226-19ED-8F69-0A746E32A78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31" name="Rectangle 1330">
                        <a:extLst>
                          <a:ext uri="{FF2B5EF4-FFF2-40B4-BE49-F238E27FC236}">
                            <a16:creationId xmlns:a16="http://schemas.microsoft.com/office/drawing/2014/main" id="{623199EA-2897-8877-511A-2F952373B7E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5" name="Group 1314">
                      <a:extLst>
                        <a:ext uri="{FF2B5EF4-FFF2-40B4-BE49-F238E27FC236}">
                          <a16:creationId xmlns:a16="http://schemas.microsoft.com/office/drawing/2014/main" id="{6B029D4E-0063-0482-5505-CAE37A582EB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28" name="Oval 1327">
                        <a:extLst>
                          <a:ext uri="{FF2B5EF4-FFF2-40B4-BE49-F238E27FC236}">
                            <a16:creationId xmlns:a16="http://schemas.microsoft.com/office/drawing/2014/main" id="{7F495215-0183-178A-8F0E-5C4397BD07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9" name="Rectangle 1328">
                        <a:extLst>
                          <a:ext uri="{FF2B5EF4-FFF2-40B4-BE49-F238E27FC236}">
                            <a16:creationId xmlns:a16="http://schemas.microsoft.com/office/drawing/2014/main" id="{2C445945-0C96-5EF6-FA59-9AA60F119BA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6" name="Group 1315">
                      <a:extLst>
                        <a:ext uri="{FF2B5EF4-FFF2-40B4-BE49-F238E27FC236}">
                          <a16:creationId xmlns:a16="http://schemas.microsoft.com/office/drawing/2014/main" id="{1475726B-E9CE-5BD3-BE85-890E1CDAEEA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26" name="Oval 1325">
                        <a:extLst>
                          <a:ext uri="{FF2B5EF4-FFF2-40B4-BE49-F238E27FC236}">
                            <a16:creationId xmlns:a16="http://schemas.microsoft.com/office/drawing/2014/main" id="{A42F9728-B5F5-52D8-C46F-4BB9EC45990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7" name="Rectangle 1326">
                        <a:extLst>
                          <a:ext uri="{FF2B5EF4-FFF2-40B4-BE49-F238E27FC236}">
                            <a16:creationId xmlns:a16="http://schemas.microsoft.com/office/drawing/2014/main" id="{77012E00-95AF-B819-5AEB-20F15947330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7" name="Group 1316">
                      <a:extLst>
                        <a:ext uri="{FF2B5EF4-FFF2-40B4-BE49-F238E27FC236}">
                          <a16:creationId xmlns:a16="http://schemas.microsoft.com/office/drawing/2014/main" id="{E71FD132-5264-2299-7EB7-0F0FDD67AB2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24" name="Oval 1323">
                        <a:extLst>
                          <a:ext uri="{FF2B5EF4-FFF2-40B4-BE49-F238E27FC236}">
                            <a16:creationId xmlns:a16="http://schemas.microsoft.com/office/drawing/2014/main" id="{6A5DF1DC-A359-BFC2-1E14-3B52E41E78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5" name="Rectangle 1324">
                        <a:extLst>
                          <a:ext uri="{FF2B5EF4-FFF2-40B4-BE49-F238E27FC236}">
                            <a16:creationId xmlns:a16="http://schemas.microsoft.com/office/drawing/2014/main" id="{44914F4E-0BB1-AC7D-BF17-24334C764D7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8" name="Group 1317">
                      <a:extLst>
                        <a:ext uri="{FF2B5EF4-FFF2-40B4-BE49-F238E27FC236}">
                          <a16:creationId xmlns:a16="http://schemas.microsoft.com/office/drawing/2014/main" id="{A20B4EAE-11D9-C6BE-DBE9-4031FD18A32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22" name="Oval 1321">
                        <a:extLst>
                          <a:ext uri="{FF2B5EF4-FFF2-40B4-BE49-F238E27FC236}">
                            <a16:creationId xmlns:a16="http://schemas.microsoft.com/office/drawing/2014/main" id="{9421D334-5B65-B807-C01D-33EA3942972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3" name="Rectangle 1322">
                        <a:extLst>
                          <a:ext uri="{FF2B5EF4-FFF2-40B4-BE49-F238E27FC236}">
                            <a16:creationId xmlns:a16="http://schemas.microsoft.com/office/drawing/2014/main" id="{5B3ECFC2-1774-5545-1842-DC072D77A01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319" name="Group 1318">
                      <a:extLst>
                        <a:ext uri="{FF2B5EF4-FFF2-40B4-BE49-F238E27FC236}">
                          <a16:creationId xmlns:a16="http://schemas.microsoft.com/office/drawing/2014/main" id="{BF8B03A4-0C4F-3E31-502C-988AA4F2BE5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320" name="Oval 1319">
                        <a:extLst>
                          <a:ext uri="{FF2B5EF4-FFF2-40B4-BE49-F238E27FC236}">
                            <a16:creationId xmlns:a16="http://schemas.microsoft.com/office/drawing/2014/main" id="{74676FB7-6723-F016-98FA-43DC20DBED5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21" name="Rectangle 1320">
                        <a:extLst>
                          <a:ext uri="{FF2B5EF4-FFF2-40B4-BE49-F238E27FC236}">
                            <a16:creationId xmlns:a16="http://schemas.microsoft.com/office/drawing/2014/main" id="{C667783B-278F-A458-E625-5584A8AD2CC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262" name="Group 1261">
                    <a:extLst>
                      <a:ext uri="{FF2B5EF4-FFF2-40B4-BE49-F238E27FC236}">
                        <a16:creationId xmlns:a16="http://schemas.microsoft.com/office/drawing/2014/main" id="{B915AF07-7BDB-07E8-0AFA-B538BA6302D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>
                    <a:off x="9405402" y="5154922"/>
                    <a:ext cx="570206" cy="118032"/>
                    <a:chOff x="1957457" y="2132788"/>
                    <a:chExt cx="1147530" cy="237539"/>
                  </a:xfrm>
                </p:grpSpPr>
                <p:grpSp>
                  <p:nvGrpSpPr>
                    <p:cNvPr id="1288" name="Group 1287">
                      <a:extLst>
                        <a:ext uri="{FF2B5EF4-FFF2-40B4-BE49-F238E27FC236}">
                          <a16:creationId xmlns:a16="http://schemas.microsoft.com/office/drawing/2014/main" id="{C0013C75-8E11-1577-3C98-0830BDB6F32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169276"/>
                      <a:ext cx="92009" cy="200080"/>
                      <a:chOff x="1752599" y="1494350"/>
                      <a:chExt cx="92009" cy="200080"/>
                    </a:xfrm>
                  </p:grpSpPr>
                  <p:sp>
                    <p:nvSpPr>
                      <p:cNvPr id="1310" name="Oval 1309">
                        <a:extLst>
                          <a:ext uri="{FF2B5EF4-FFF2-40B4-BE49-F238E27FC236}">
                            <a16:creationId xmlns:a16="http://schemas.microsoft.com/office/drawing/2014/main" id="{EFB54AA4-6C19-BB33-C23A-61AE2D5D496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50"/>
                        <a:ext cx="92009" cy="167342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11" name="Rectangle 1310">
                        <a:extLst>
                          <a:ext uri="{FF2B5EF4-FFF2-40B4-BE49-F238E27FC236}">
                            <a16:creationId xmlns:a16="http://schemas.microsoft.com/office/drawing/2014/main" id="{71E7969A-E033-237C-5183-57CFF4D4130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89" name="Group 1288">
                      <a:extLst>
                        <a:ext uri="{FF2B5EF4-FFF2-40B4-BE49-F238E27FC236}">
                          <a16:creationId xmlns:a16="http://schemas.microsoft.com/office/drawing/2014/main" id="{E323E513-2DB2-4BD5-8E8B-1D938E2088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169279"/>
                      <a:ext cx="92009" cy="201048"/>
                      <a:chOff x="1752599" y="1493382"/>
                      <a:chExt cx="92009" cy="201048"/>
                    </a:xfrm>
                  </p:grpSpPr>
                  <p:sp>
                    <p:nvSpPr>
                      <p:cNvPr id="1308" name="Oval 1307">
                        <a:extLst>
                          <a:ext uri="{FF2B5EF4-FFF2-40B4-BE49-F238E27FC236}">
                            <a16:creationId xmlns:a16="http://schemas.microsoft.com/office/drawing/2014/main" id="{E90DF292-9D01-7888-B202-A2490F7285A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3382"/>
                        <a:ext cx="92009" cy="16831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9" name="Rectangle 1308">
                        <a:extLst>
                          <a:ext uri="{FF2B5EF4-FFF2-40B4-BE49-F238E27FC236}">
                            <a16:creationId xmlns:a16="http://schemas.microsoft.com/office/drawing/2014/main" id="{4BC78F9B-3F55-7534-861B-F7A32383AF8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0" name="Group 1289">
                      <a:extLst>
                        <a:ext uri="{FF2B5EF4-FFF2-40B4-BE49-F238E27FC236}">
                          <a16:creationId xmlns:a16="http://schemas.microsoft.com/office/drawing/2014/main" id="{441A420E-68D5-EAD7-CE42-80099076E66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132788"/>
                      <a:ext cx="92009" cy="233872"/>
                      <a:chOff x="1752599" y="1460558"/>
                      <a:chExt cx="92009" cy="233872"/>
                    </a:xfrm>
                  </p:grpSpPr>
                  <p:sp>
                    <p:nvSpPr>
                      <p:cNvPr id="1306" name="Oval 1305">
                        <a:extLst>
                          <a:ext uri="{FF2B5EF4-FFF2-40B4-BE49-F238E27FC236}">
                            <a16:creationId xmlns:a16="http://schemas.microsoft.com/office/drawing/2014/main" id="{69553C11-8137-CB4F-4D81-4AD4BC9C2C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60558"/>
                        <a:ext cx="92009" cy="20113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7" name="Rectangle 1306">
                        <a:extLst>
                          <a:ext uri="{FF2B5EF4-FFF2-40B4-BE49-F238E27FC236}">
                            <a16:creationId xmlns:a16="http://schemas.microsoft.com/office/drawing/2014/main" id="{D9B9C757-5E6D-A520-098A-8C12E975676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1" name="Group 1290">
                      <a:extLst>
                        <a:ext uri="{FF2B5EF4-FFF2-40B4-BE49-F238E27FC236}">
                          <a16:creationId xmlns:a16="http://schemas.microsoft.com/office/drawing/2014/main" id="{C4FBB38B-A992-6E80-4EBA-D6DD62F1564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156299"/>
                      <a:ext cx="92009" cy="211332"/>
                      <a:chOff x="1752599" y="1483098"/>
                      <a:chExt cx="92009" cy="211332"/>
                    </a:xfrm>
                  </p:grpSpPr>
                  <p:sp>
                    <p:nvSpPr>
                      <p:cNvPr id="1304" name="Oval 1303">
                        <a:extLst>
                          <a:ext uri="{FF2B5EF4-FFF2-40B4-BE49-F238E27FC236}">
                            <a16:creationId xmlns:a16="http://schemas.microsoft.com/office/drawing/2014/main" id="{1366CC80-FC8D-4D6D-F264-E93A9A1947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3098"/>
                        <a:ext cx="92009" cy="17859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5" name="Rectangle 1304">
                        <a:extLst>
                          <a:ext uri="{FF2B5EF4-FFF2-40B4-BE49-F238E27FC236}">
                            <a16:creationId xmlns:a16="http://schemas.microsoft.com/office/drawing/2014/main" id="{8AADABF9-F027-A4A2-FF5F-0EE9247210F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2" name="Group 1291">
                      <a:extLst>
                        <a:ext uri="{FF2B5EF4-FFF2-40B4-BE49-F238E27FC236}">
                          <a16:creationId xmlns:a16="http://schemas.microsoft.com/office/drawing/2014/main" id="{0F723581-673D-AE78-C346-B8A9C0FC6B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169273"/>
                      <a:ext cx="92009" cy="199112"/>
                      <a:chOff x="1752599" y="1495318"/>
                      <a:chExt cx="92009" cy="199112"/>
                    </a:xfrm>
                  </p:grpSpPr>
                  <p:sp>
                    <p:nvSpPr>
                      <p:cNvPr id="1302" name="Oval 1301">
                        <a:extLst>
                          <a:ext uri="{FF2B5EF4-FFF2-40B4-BE49-F238E27FC236}">
                            <a16:creationId xmlns:a16="http://schemas.microsoft.com/office/drawing/2014/main" id="{20022C9B-B91C-384C-F297-B2B7A48D652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5318"/>
                        <a:ext cx="92009" cy="16637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3" name="Rectangle 1302">
                        <a:extLst>
                          <a:ext uri="{FF2B5EF4-FFF2-40B4-BE49-F238E27FC236}">
                            <a16:creationId xmlns:a16="http://schemas.microsoft.com/office/drawing/2014/main" id="{87B21053-F040-78B1-1DE3-6E4F882820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3" name="Group 1292">
                      <a:extLst>
                        <a:ext uri="{FF2B5EF4-FFF2-40B4-BE49-F238E27FC236}">
                          <a16:creationId xmlns:a16="http://schemas.microsoft.com/office/drawing/2014/main" id="{8CB02F6C-2AC1-BD2F-3F59-4A3515820E3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169274"/>
                      <a:ext cx="92009" cy="200082"/>
                      <a:chOff x="1752599" y="1494348"/>
                      <a:chExt cx="92009" cy="200082"/>
                    </a:xfrm>
                  </p:grpSpPr>
                  <p:sp>
                    <p:nvSpPr>
                      <p:cNvPr id="1300" name="Oval 1299">
                        <a:extLst>
                          <a:ext uri="{FF2B5EF4-FFF2-40B4-BE49-F238E27FC236}">
                            <a16:creationId xmlns:a16="http://schemas.microsoft.com/office/drawing/2014/main" id="{7D52842E-10F3-E8D9-0F5F-EA70CA2FA64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4348"/>
                        <a:ext cx="92009" cy="167344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301" name="Rectangle 1300">
                        <a:extLst>
                          <a:ext uri="{FF2B5EF4-FFF2-40B4-BE49-F238E27FC236}">
                            <a16:creationId xmlns:a16="http://schemas.microsoft.com/office/drawing/2014/main" id="{DDB368D5-47F7-BEBC-4A21-B69E987C238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4" name="Group 1293">
                      <a:extLst>
                        <a:ext uri="{FF2B5EF4-FFF2-40B4-BE49-F238E27FC236}">
                          <a16:creationId xmlns:a16="http://schemas.microsoft.com/office/drawing/2014/main" id="{4041789A-B20A-0070-2E55-5180ED8C27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156299"/>
                      <a:ext cx="92009" cy="209390"/>
                      <a:chOff x="1752599" y="1485040"/>
                      <a:chExt cx="92009" cy="209390"/>
                    </a:xfrm>
                  </p:grpSpPr>
                  <p:sp>
                    <p:nvSpPr>
                      <p:cNvPr id="1298" name="Oval 1297">
                        <a:extLst>
                          <a:ext uri="{FF2B5EF4-FFF2-40B4-BE49-F238E27FC236}">
                            <a16:creationId xmlns:a16="http://schemas.microsoft.com/office/drawing/2014/main" id="{992E3389-BC26-ECE0-3A9B-440F37E016C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85040"/>
                        <a:ext cx="92009" cy="176652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99" name="Rectangle 1298">
                        <a:extLst>
                          <a:ext uri="{FF2B5EF4-FFF2-40B4-BE49-F238E27FC236}">
                            <a16:creationId xmlns:a16="http://schemas.microsoft.com/office/drawing/2014/main" id="{BFD07ED6-5FCF-C7A7-66CD-90E3D433A8B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95" name="Group 1294">
                      <a:extLst>
                        <a:ext uri="{FF2B5EF4-FFF2-40B4-BE49-F238E27FC236}">
                          <a16:creationId xmlns:a16="http://schemas.microsoft.com/office/drawing/2014/main" id="{C82513DE-230E-E407-97C3-03E08D76B1F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169275"/>
                      <a:ext cx="92009" cy="197385"/>
                      <a:chOff x="1752599" y="1497045"/>
                      <a:chExt cx="92009" cy="197385"/>
                    </a:xfrm>
                  </p:grpSpPr>
                  <p:sp>
                    <p:nvSpPr>
                      <p:cNvPr id="1296" name="Oval 1295">
                        <a:extLst>
                          <a:ext uri="{FF2B5EF4-FFF2-40B4-BE49-F238E27FC236}">
                            <a16:creationId xmlns:a16="http://schemas.microsoft.com/office/drawing/2014/main" id="{47D0325D-96E4-12ED-F785-A5DB32C4A22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497045"/>
                        <a:ext cx="92009" cy="164648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97" name="Rectangle 1296">
                        <a:extLst>
                          <a:ext uri="{FF2B5EF4-FFF2-40B4-BE49-F238E27FC236}">
                            <a16:creationId xmlns:a16="http://schemas.microsoft.com/office/drawing/2014/main" id="{5F1C7BB3-076B-54B8-CE0E-5A0E193F633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  <p:grpSp>
                <p:nvGrpSpPr>
                  <p:cNvPr id="1263" name="Group 1262">
                    <a:extLst>
                      <a:ext uri="{FF2B5EF4-FFF2-40B4-BE49-F238E27FC236}">
                        <a16:creationId xmlns:a16="http://schemas.microsoft.com/office/drawing/2014/main" id="{0C9CA4B8-3E4F-FF62-67C4-6035D2CDBE6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flipV="1">
                    <a:off x="9405402" y="5149635"/>
                    <a:ext cx="570931" cy="64007"/>
                    <a:chOff x="1957457" y="2241511"/>
                    <a:chExt cx="1148989" cy="128816"/>
                  </a:xfrm>
                </p:grpSpPr>
                <p:grpSp>
                  <p:nvGrpSpPr>
                    <p:cNvPr id="1264" name="Group 1263">
                      <a:extLst>
                        <a:ext uri="{FF2B5EF4-FFF2-40B4-BE49-F238E27FC236}">
                          <a16:creationId xmlns:a16="http://schemas.microsoft.com/office/drawing/2014/main" id="{B4BDDB61-B4C4-6194-100C-2896CFED57A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57457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86" name="Oval 1285">
                        <a:extLst>
                          <a:ext uri="{FF2B5EF4-FFF2-40B4-BE49-F238E27FC236}">
                            <a16:creationId xmlns:a16="http://schemas.microsoft.com/office/drawing/2014/main" id="{3F0981B3-EDEA-2E57-F84A-5DC63F728DE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87" name="Rectangle 1286">
                        <a:extLst>
                          <a:ext uri="{FF2B5EF4-FFF2-40B4-BE49-F238E27FC236}">
                            <a16:creationId xmlns:a16="http://schemas.microsoft.com/office/drawing/2014/main" id="{9E260D89-F03E-F5D3-0CCA-E2110E5EFA2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65" name="Group 1264">
                      <a:extLst>
                        <a:ext uri="{FF2B5EF4-FFF2-40B4-BE49-F238E27FC236}">
                          <a16:creationId xmlns:a16="http://schemas.microsoft.com/office/drawing/2014/main" id="{E0CD5323-34C0-3298-8027-194CFD4B10F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09858" y="2246149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84" name="Oval 1283">
                        <a:extLst>
                          <a:ext uri="{FF2B5EF4-FFF2-40B4-BE49-F238E27FC236}">
                            <a16:creationId xmlns:a16="http://schemas.microsoft.com/office/drawing/2014/main" id="{E7821402-86D6-6F01-5034-8E491F8D030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85" name="Rectangle 1284">
                        <a:extLst>
                          <a:ext uri="{FF2B5EF4-FFF2-40B4-BE49-F238E27FC236}">
                            <a16:creationId xmlns:a16="http://schemas.microsoft.com/office/drawing/2014/main" id="{57BCE749-5FC1-22BC-7CBA-F1C7E115F0B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66" name="Group 1265">
                      <a:extLst>
                        <a:ext uri="{FF2B5EF4-FFF2-40B4-BE49-F238E27FC236}">
                          <a16:creationId xmlns:a16="http://schemas.microsoft.com/office/drawing/2014/main" id="{9011BA1E-D399-AFC1-E389-87AA215656A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260231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82" name="Oval 1281">
                        <a:extLst>
                          <a:ext uri="{FF2B5EF4-FFF2-40B4-BE49-F238E27FC236}">
                            <a16:creationId xmlns:a16="http://schemas.microsoft.com/office/drawing/2014/main" id="{3FD2C821-9BFA-F5B6-5A3B-2260E46514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83" name="Rectangle 1282">
                        <a:extLst>
                          <a:ext uri="{FF2B5EF4-FFF2-40B4-BE49-F238E27FC236}">
                            <a16:creationId xmlns:a16="http://schemas.microsoft.com/office/drawing/2014/main" id="{10CFBF37-4BF4-9A6E-058E-981BE169CCC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67" name="Group 1266">
                      <a:extLst>
                        <a:ext uri="{FF2B5EF4-FFF2-40B4-BE49-F238E27FC236}">
                          <a16:creationId xmlns:a16="http://schemas.microsoft.com/office/drawing/2014/main" id="{9E065C14-D952-735F-6231-1FB8ABA6EF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12632" y="2243453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80" name="Oval 1279">
                        <a:extLst>
                          <a:ext uri="{FF2B5EF4-FFF2-40B4-BE49-F238E27FC236}">
                            <a16:creationId xmlns:a16="http://schemas.microsoft.com/office/drawing/2014/main" id="{B6948E8E-30D3-1759-4656-9C503CB9C3C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81" name="Rectangle 1280">
                        <a:extLst>
                          <a:ext uri="{FF2B5EF4-FFF2-40B4-BE49-F238E27FC236}">
                            <a16:creationId xmlns:a16="http://schemas.microsoft.com/office/drawing/2014/main" id="{8B9BD100-C2CD-9ADF-492F-A7827DC2356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68" name="Group 1267">
                      <a:extLst>
                        <a:ext uri="{FF2B5EF4-FFF2-40B4-BE49-F238E27FC236}">
                          <a16:creationId xmlns:a16="http://schemas.microsoft.com/office/drawing/2014/main" id="{9960D9DA-088C-ACD3-80A4-664910B72C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557803" y="2244207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78" name="Oval 1277">
                        <a:extLst>
                          <a:ext uri="{FF2B5EF4-FFF2-40B4-BE49-F238E27FC236}">
                            <a16:creationId xmlns:a16="http://schemas.microsoft.com/office/drawing/2014/main" id="{77FB0198-68E8-2B45-EC04-DDF46FD437C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79" name="Rectangle 1278">
                        <a:extLst>
                          <a:ext uri="{FF2B5EF4-FFF2-40B4-BE49-F238E27FC236}">
                            <a16:creationId xmlns:a16="http://schemas.microsoft.com/office/drawing/2014/main" id="{A3946348-E72C-4DCD-05BD-E85CA03121B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69" name="Group 1268">
                      <a:extLst>
                        <a:ext uri="{FF2B5EF4-FFF2-40B4-BE49-F238E27FC236}">
                          <a16:creationId xmlns:a16="http://schemas.microsoft.com/office/drawing/2014/main" id="{A1853AEF-BD7F-D962-6DE0-328C1F34C00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10204" y="2245178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76" name="Oval 1275">
                        <a:extLst>
                          <a:ext uri="{FF2B5EF4-FFF2-40B4-BE49-F238E27FC236}">
                            <a16:creationId xmlns:a16="http://schemas.microsoft.com/office/drawing/2014/main" id="{B6543381-FD0A-6430-E898-5B233C0064D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77" name="Rectangle 1276">
                        <a:extLst>
                          <a:ext uri="{FF2B5EF4-FFF2-40B4-BE49-F238E27FC236}">
                            <a16:creationId xmlns:a16="http://schemas.microsoft.com/office/drawing/2014/main" id="{0B271007-B82C-EB13-27DE-DABFDC698E5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70" name="Group 1269">
                      <a:extLst>
                        <a:ext uri="{FF2B5EF4-FFF2-40B4-BE49-F238E27FC236}">
                          <a16:creationId xmlns:a16="http://schemas.microsoft.com/office/drawing/2014/main" id="{894EB239-8071-1A24-2B20-ABEC1555BC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860577" y="2241511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74" name="Oval 1273">
                        <a:extLst>
                          <a:ext uri="{FF2B5EF4-FFF2-40B4-BE49-F238E27FC236}">
                            <a16:creationId xmlns:a16="http://schemas.microsoft.com/office/drawing/2014/main" id="{AD68466A-EBEE-C16B-C79A-42195D3389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75" name="Rectangle 1274">
                        <a:extLst>
                          <a:ext uri="{FF2B5EF4-FFF2-40B4-BE49-F238E27FC236}">
                            <a16:creationId xmlns:a16="http://schemas.microsoft.com/office/drawing/2014/main" id="{AC470AD6-81E0-79C0-4AED-3F7A389E732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  <p:grpSp>
                  <p:nvGrpSpPr>
                    <p:cNvPr id="1271" name="Group 1270">
                      <a:extLst>
                        <a:ext uri="{FF2B5EF4-FFF2-40B4-BE49-F238E27FC236}">
                          <a16:creationId xmlns:a16="http://schemas.microsoft.com/office/drawing/2014/main" id="{A2DABF73-63A4-AA5D-D861-41E4CEB4A80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12978" y="2242482"/>
                      <a:ext cx="93468" cy="124178"/>
                      <a:chOff x="1752599" y="1570252"/>
                      <a:chExt cx="93468" cy="124178"/>
                    </a:xfrm>
                  </p:grpSpPr>
                  <p:sp>
                    <p:nvSpPr>
                      <p:cNvPr id="1272" name="Oval 1271">
                        <a:extLst>
                          <a:ext uri="{FF2B5EF4-FFF2-40B4-BE49-F238E27FC236}">
                            <a16:creationId xmlns:a16="http://schemas.microsoft.com/office/drawing/2014/main" id="{9035CF9E-9E9D-51FE-E275-377D3A04ADB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600" y="1570252"/>
                        <a:ext cx="93467" cy="91440"/>
                      </a:xfrm>
                      <a:prstGeom prst="ellipse">
                        <a:avLst/>
                      </a:prstGeom>
                      <a:blipFill>
                        <a:blip r:embed="rId4"/>
                        <a:tile tx="0" ty="0" sx="100000" sy="100000" flip="none" algn="tl"/>
                      </a:blip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  <p:sp>
                    <p:nvSpPr>
                      <p:cNvPr id="1273" name="Rectangle 1272">
                        <a:extLst>
                          <a:ext uri="{FF2B5EF4-FFF2-40B4-BE49-F238E27FC236}">
                            <a16:creationId xmlns:a16="http://schemas.microsoft.com/office/drawing/2014/main" id="{674A302A-46D7-BA9D-99DE-20555E71153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52599" y="1621278"/>
                        <a:ext cx="91440" cy="73152"/>
                      </a:xfrm>
                      <a:prstGeom prst="rect">
                        <a:avLst/>
                      </a:prstGeom>
                      <a:solidFill>
                        <a:schemeClr val="bg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Intel Clear"/>
                          <a:ea typeface="Helvetica Neue"/>
                          <a:cs typeface="Helvetica Neue"/>
                        </a:endParaRPr>
                      </a:p>
                    </p:txBody>
                  </p:sp>
                </p:grpSp>
              </p:grpSp>
            </p:grpSp>
            <p:cxnSp>
              <p:nvCxnSpPr>
                <p:cNvPr id="1188" name="Straight Connector 1187">
                  <a:extLst>
                    <a:ext uri="{FF2B5EF4-FFF2-40B4-BE49-F238E27FC236}">
                      <a16:creationId xmlns:a16="http://schemas.microsoft.com/office/drawing/2014/main" id="{653C714C-6250-3407-4908-886712AEA3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181148" y="1357877"/>
                  <a:ext cx="1058889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89" name="Straight Connector 1188">
                  <a:extLst>
                    <a:ext uri="{FF2B5EF4-FFF2-40B4-BE49-F238E27FC236}">
                      <a16:creationId xmlns:a16="http://schemas.microsoft.com/office/drawing/2014/main" id="{C8D8228E-EE1F-CC3F-55DF-24D8B9ED9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00592" y="1357267"/>
                  <a:ext cx="1072989" cy="61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0" name="Straight Connector 1189">
                  <a:extLst>
                    <a:ext uri="{FF2B5EF4-FFF2-40B4-BE49-F238E27FC236}">
                      <a16:creationId xmlns:a16="http://schemas.microsoft.com/office/drawing/2014/main" id="{2D582509-DE41-C146-F35C-FF8FB7D803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181148" y="1397438"/>
                  <a:ext cx="1290159" cy="8872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1" name="Straight Connector 1190">
                  <a:extLst>
                    <a:ext uri="{FF2B5EF4-FFF2-40B4-BE49-F238E27FC236}">
                      <a16:creationId xmlns:a16="http://schemas.microsoft.com/office/drawing/2014/main" id="{B80D2B8A-9785-61B2-73BF-D7610A2A4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532641" y="1402402"/>
                  <a:ext cx="1486770" cy="390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2" name="Straight Connector 1191">
                  <a:extLst>
                    <a:ext uri="{FF2B5EF4-FFF2-40B4-BE49-F238E27FC236}">
                      <a16:creationId xmlns:a16="http://schemas.microsoft.com/office/drawing/2014/main" id="{ED71D3AC-DA11-7607-0A15-30FB4932C5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561969" y="132847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3" name="Straight Connector 1192">
                  <a:extLst>
                    <a:ext uri="{FF2B5EF4-FFF2-40B4-BE49-F238E27FC236}">
                      <a16:creationId xmlns:a16="http://schemas.microsoft.com/office/drawing/2014/main" id="{5735D469-38FE-33B2-549F-7FBAC9AB55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34719" y="132476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4" name="Straight Connector 1193">
                  <a:extLst>
                    <a:ext uri="{FF2B5EF4-FFF2-40B4-BE49-F238E27FC236}">
                      <a16:creationId xmlns:a16="http://schemas.microsoft.com/office/drawing/2014/main" id="{5EE84828-2CFD-2B6C-F4B1-3CB2836D99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07997" y="13311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5" name="Straight Connector 1194">
                  <a:extLst>
                    <a:ext uri="{FF2B5EF4-FFF2-40B4-BE49-F238E27FC236}">
                      <a16:creationId xmlns:a16="http://schemas.microsoft.com/office/drawing/2014/main" id="{32FC9299-05E3-5D29-6725-8CD6A2A82C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780747" y="13274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6" name="Straight Connector 1195">
                  <a:extLst>
                    <a:ext uri="{FF2B5EF4-FFF2-40B4-BE49-F238E27FC236}">
                      <a16:creationId xmlns:a16="http://schemas.microsoft.com/office/drawing/2014/main" id="{4A0675EA-3605-39F0-0B3B-08BBC52960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860925" y="132794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7" name="Straight Connector 1196">
                  <a:extLst>
                    <a:ext uri="{FF2B5EF4-FFF2-40B4-BE49-F238E27FC236}">
                      <a16:creationId xmlns:a16="http://schemas.microsoft.com/office/drawing/2014/main" id="{F50AA0A6-82FB-A758-D86D-E2F62E9783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933675" y="13242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8" name="Straight Connector 1197">
                  <a:extLst>
                    <a:ext uri="{FF2B5EF4-FFF2-40B4-BE49-F238E27FC236}">
                      <a16:creationId xmlns:a16="http://schemas.microsoft.com/office/drawing/2014/main" id="{9600BC1F-C637-A02B-C3A3-F3C132E6A0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06953" y="133060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9" name="Straight Connector 1198">
                  <a:extLst>
                    <a:ext uri="{FF2B5EF4-FFF2-40B4-BE49-F238E27FC236}">
                      <a16:creationId xmlns:a16="http://schemas.microsoft.com/office/drawing/2014/main" id="{500B0138-7ACC-97EA-117A-0FDE1AA1D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79703" y="132689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0" name="Straight Connector 1199">
                  <a:extLst>
                    <a:ext uri="{FF2B5EF4-FFF2-40B4-BE49-F238E27FC236}">
                      <a16:creationId xmlns:a16="http://schemas.microsoft.com/office/drawing/2014/main" id="{9E21406B-0E00-ED0D-10A5-41F98D655B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54309" y="133166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1" name="Straight Connector 1200">
                  <a:extLst>
                    <a:ext uri="{FF2B5EF4-FFF2-40B4-BE49-F238E27FC236}">
                      <a16:creationId xmlns:a16="http://schemas.microsoft.com/office/drawing/2014/main" id="{F0E505B0-7EC0-DDE9-2C52-85FE314A94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127059" y="132794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2" name="Straight Connector 1201">
                  <a:extLst>
                    <a:ext uri="{FF2B5EF4-FFF2-40B4-BE49-F238E27FC236}">
                      <a16:creationId xmlns:a16="http://schemas.microsoft.com/office/drawing/2014/main" id="{34BC8858-EBF4-ECBA-6556-118BE50A11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00337" y="13343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3" name="Straight Connector 1202">
                  <a:extLst>
                    <a:ext uri="{FF2B5EF4-FFF2-40B4-BE49-F238E27FC236}">
                      <a16:creationId xmlns:a16="http://schemas.microsoft.com/office/drawing/2014/main" id="{32F6120C-D89D-EB2A-9510-BBB8FAF2E0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73087" y="133060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4" name="Straight Connector 1203">
                  <a:extLst>
                    <a:ext uri="{FF2B5EF4-FFF2-40B4-BE49-F238E27FC236}">
                      <a16:creationId xmlns:a16="http://schemas.microsoft.com/office/drawing/2014/main" id="{F13A26EF-53DA-B6E9-FB13-B992BE940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353265" y="133113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5" name="Straight Connector 1204">
                  <a:extLst>
                    <a:ext uri="{FF2B5EF4-FFF2-40B4-BE49-F238E27FC236}">
                      <a16:creationId xmlns:a16="http://schemas.microsoft.com/office/drawing/2014/main" id="{9FEC647D-EB99-5B08-D693-2BF7D4AF23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426015" y="132741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6" name="Straight Connector 1205">
                  <a:extLst>
                    <a:ext uri="{FF2B5EF4-FFF2-40B4-BE49-F238E27FC236}">
                      <a16:creationId xmlns:a16="http://schemas.microsoft.com/office/drawing/2014/main" id="{516FB119-F2AB-6A61-A225-50C00C26CB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499293" y="133379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7" name="Straight Connector 1206">
                  <a:extLst>
                    <a:ext uri="{FF2B5EF4-FFF2-40B4-BE49-F238E27FC236}">
                      <a16:creationId xmlns:a16="http://schemas.microsoft.com/office/drawing/2014/main" id="{FAF7DD11-75CC-248F-795F-709A1211DC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572043" y="133007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8" name="Straight Connector 1207">
                  <a:extLst>
                    <a:ext uri="{FF2B5EF4-FFF2-40B4-BE49-F238E27FC236}">
                      <a16:creationId xmlns:a16="http://schemas.microsoft.com/office/drawing/2014/main" id="{9702DE4E-485E-BA02-2ADF-8E023F164D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975086" y="139128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9" name="Straight Connector 1208">
                  <a:extLst>
                    <a:ext uri="{FF2B5EF4-FFF2-40B4-BE49-F238E27FC236}">
                      <a16:creationId xmlns:a16="http://schemas.microsoft.com/office/drawing/2014/main" id="{7339FB36-0DFE-2D00-C91C-986C3372C2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047836" y="138757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0" name="Straight Connector 1209">
                  <a:extLst>
                    <a:ext uri="{FF2B5EF4-FFF2-40B4-BE49-F238E27FC236}">
                      <a16:creationId xmlns:a16="http://schemas.microsoft.com/office/drawing/2014/main" id="{A39A0C72-A170-D081-3958-654D63CCF5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121114" y="139394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1" name="Straight Connector 1210">
                  <a:extLst>
                    <a:ext uri="{FF2B5EF4-FFF2-40B4-BE49-F238E27FC236}">
                      <a16:creationId xmlns:a16="http://schemas.microsoft.com/office/drawing/2014/main" id="{098A1AC1-0F8B-1668-174E-ABCA6396D3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193864" y="1390231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2" name="Straight Connector 1211">
                  <a:extLst>
                    <a:ext uri="{FF2B5EF4-FFF2-40B4-BE49-F238E27FC236}">
                      <a16:creationId xmlns:a16="http://schemas.microsoft.com/office/drawing/2014/main" id="{A92CAED4-2E61-2AAF-5ACC-0B5DA72B8F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274042" y="1390759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3" name="Straight Connector 1212">
                  <a:extLst>
                    <a:ext uri="{FF2B5EF4-FFF2-40B4-BE49-F238E27FC236}">
                      <a16:creationId xmlns:a16="http://schemas.microsoft.com/office/drawing/2014/main" id="{39E5DDEA-16B7-8159-EFE6-B2C2F220FD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346792" y="1387045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4" name="Straight Connector 1213">
                  <a:extLst>
                    <a:ext uri="{FF2B5EF4-FFF2-40B4-BE49-F238E27FC236}">
                      <a16:creationId xmlns:a16="http://schemas.microsoft.com/office/drawing/2014/main" id="{FD7A691B-5B08-D811-7FAA-3D7C0ECDC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20070" y="1393417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5" name="Straight Connector 1214">
                  <a:extLst>
                    <a:ext uri="{FF2B5EF4-FFF2-40B4-BE49-F238E27FC236}">
                      <a16:creationId xmlns:a16="http://schemas.microsoft.com/office/drawing/2014/main" id="{AA8A7138-12BD-2324-8CDB-98BEF8E7C3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92820" y="1389703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6" name="Straight Connector 1215">
                  <a:extLst>
                    <a:ext uri="{FF2B5EF4-FFF2-40B4-BE49-F238E27FC236}">
                      <a16:creationId xmlns:a16="http://schemas.microsoft.com/office/drawing/2014/main" id="{DB0DF7AE-3C41-11B9-80E2-32339C8E4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633218" y="1398186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7" name="Straight Connector 1216">
                  <a:extLst>
                    <a:ext uri="{FF2B5EF4-FFF2-40B4-BE49-F238E27FC236}">
                      <a16:creationId xmlns:a16="http://schemas.microsoft.com/office/drawing/2014/main" id="{5CF33E81-41B9-C96B-3F53-F07BAFE57E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05968" y="1394472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8" name="Straight Connector 1217">
                  <a:extLst>
                    <a:ext uri="{FF2B5EF4-FFF2-40B4-BE49-F238E27FC236}">
                      <a16:creationId xmlns:a16="http://schemas.microsoft.com/office/drawing/2014/main" id="{87B87726-3C5D-F3D4-CACA-0E6DB43529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79246" y="1400844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9" name="Straight Connector 1218">
                  <a:extLst>
                    <a:ext uri="{FF2B5EF4-FFF2-40B4-BE49-F238E27FC236}">
                      <a16:creationId xmlns:a16="http://schemas.microsoft.com/office/drawing/2014/main" id="{175F7E21-2648-4FA4-69A7-B8ABDC360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851996" y="1397130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0" name="Straight Connector 1219">
                  <a:extLst>
                    <a:ext uri="{FF2B5EF4-FFF2-40B4-BE49-F238E27FC236}">
                      <a16:creationId xmlns:a16="http://schemas.microsoft.com/office/drawing/2014/main" id="{7EC7F438-5288-D084-45F4-BB697C59DD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932174" y="1397658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1" name="Straight Connector 1220">
                  <a:extLst>
                    <a:ext uri="{FF2B5EF4-FFF2-40B4-BE49-F238E27FC236}">
                      <a16:creationId xmlns:a16="http://schemas.microsoft.com/office/drawing/2014/main" id="{21F4C3F2-F62E-4BC4-10ED-734B559DA5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04924" y="1393944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2" name="Straight Connector 1221">
                  <a:extLst>
                    <a:ext uri="{FF2B5EF4-FFF2-40B4-BE49-F238E27FC236}">
                      <a16:creationId xmlns:a16="http://schemas.microsoft.com/office/drawing/2014/main" id="{87DC9693-AB8B-2FCB-5729-2757C77ACA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078202" y="1400316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3" name="Straight Connector 1222">
                  <a:extLst>
                    <a:ext uri="{FF2B5EF4-FFF2-40B4-BE49-F238E27FC236}">
                      <a16:creationId xmlns:a16="http://schemas.microsoft.com/office/drawing/2014/main" id="{E287FE9C-84B8-8F9F-1852-9C9C176EC2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150952" y="1396602"/>
                  <a:ext cx="0" cy="7570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lg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224" name="Group 1223">
                  <a:extLst>
                    <a:ext uri="{FF2B5EF4-FFF2-40B4-BE49-F238E27FC236}">
                      <a16:creationId xmlns:a16="http://schemas.microsoft.com/office/drawing/2014/main" id="{2BD54A31-1D8E-EA90-2E8F-85504D0841CF}"/>
                    </a:ext>
                  </a:extLst>
                </p:cNvPr>
                <p:cNvGrpSpPr/>
                <p:nvPr/>
              </p:nvGrpSpPr>
              <p:grpSpPr>
                <a:xfrm>
                  <a:off x="9233027" y="1616468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1246" name="Oval 1245">
                    <a:extLst>
                      <a:ext uri="{FF2B5EF4-FFF2-40B4-BE49-F238E27FC236}">
                        <a16:creationId xmlns:a16="http://schemas.microsoft.com/office/drawing/2014/main" id="{F50C0E31-8AF6-D852-20FD-E45910941683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7" name="Oval 1246">
                    <a:extLst>
                      <a:ext uri="{FF2B5EF4-FFF2-40B4-BE49-F238E27FC236}">
                        <a16:creationId xmlns:a16="http://schemas.microsoft.com/office/drawing/2014/main" id="{82AFCE2B-4664-0993-BE08-69FCDC44AF4C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48" name="Oval 1247">
                    <a:extLst>
                      <a:ext uri="{FF2B5EF4-FFF2-40B4-BE49-F238E27FC236}">
                        <a16:creationId xmlns:a16="http://schemas.microsoft.com/office/drawing/2014/main" id="{6298435A-03C0-5F01-24F3-2941E08DDEF3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249" name="Group 1248">
                    <a:extLst>
                      <a:ext uri="{FF2B5EF4-FFF2-40B4-BE49-F238E27FC236}">
                        <a16:creationId xmlns:a16="http://schemas.microsoft.com/office/drawing/2014/main" id="{7E4FD26A-5D9E-4D64-09C2-1FB1DFBFF922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56" name="Oval 1255">
                      <a:extLst>
                        <a:ext uri="{FF2B5EF4-FFF2-40B4-BE49-F238E27FC236}">
                          <a16:creationId xmlns:a16="http://schemas.microsoft.com/office/drawing/2014/main" id="{A143DA27-6E69-F812-A00A-FFE5EA078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57" name="Rectangle 1256">
                      <a:extLst>
                        <a:ext uri="{FF2B5EF4-FFF2-40B4-BE49-F238E27FC236}">
                          <a16:creationId xmlns:a16="http://schemas.microsoft.com/office/drawing/2014/main" id="{C5821E3C-CD32-44B5-ABE3-19FB4AB89E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50" name="Group 1249">
                    <a:extLst>
                      <a:ext uri="{FF2B5EF4-FFF2-40B4-BE49-F238E27FC236}">
                        <a16:creationId xmlns:a16="http://schemas.microsoft.com/office/drawing/2014/main" id="{F574D745-5166-01C2-D9E8-9008EAC5D9C6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54" name="Oval 1253">
                      <a:extLst>
                        <a:ext uri="{FF2B5EF4-FFF2-40B4-BE49-F238E27FC236}">
                          <a16:creationId xmlns:a16="http://schemas.microsoft.com/office/drawing/2014/main" id="{5609691F-6E97-E4EE-5D1B-E000D31CE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55" name="Rectangle 1254">
                      <a:extLst>
                        <a:ext uri="{FF2B5EF4-FFF2-40B4-BE49-F238E27FC236}">
                          <a16:creationId xmlns:a16="http://schemas.microsoft.com/office/drawing/2014/main" id="{9E4FB234-7819-A215-92EF-B3CBA48B7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51" name="Group 1250">
                    <a:extLst>
                      <a:ext uri="{FF2B5EF4-FFF2-40B4-BE49-F238E27FC236}">
                        <a16:creationId xmlns:a16="http://schemas.microsoft.com/office/drawing/2014/main" id="{CD0DC584-D8E2-D5AA-934B-36C630FCA2C0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52" name="Oval 1251">
                      <a:extLst>
                        <a:ext uri="{FF2B5EF4-FFF2-40B4-BE49-F238E27FC236}">
                          <a16:creationId xmlns:a16="http://schemas.microsoft.com/office/drawing/2014/main" id="{160F29A9-6B76-B33C-B0F1-12500EEDE5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53" name="Rectangle 1252">
                      <a:extLst>
                        <a:ext uri="{FF2B5EF4-FFF2-40B4-BE49-F238E27FC236}">
                          <a16:creationId xmlns:a16="http://schemas.microsoft.com/office/drawing/2014/main" id="{9893BF33-AA07-D974-397B-83551FDE92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225" name="Group 1224">
                  <a:extLst>
                    <a:ext uri="{FF2B5EF4-FFF2-40B4-BE49-F238E27FC236}">
                      <a16:creationId xmlns:a16="http://schemas.microsoft.com/office/drawing/2014/main" id="{73B23C5E-D27C-4FEF-35C8-8F82B2146DAB}"/>
                    </a:ext>
                  </a:extLst>
                </p:cNvPr>
                <p:cNvGrpSpPr/>
                <p:nvPr/>
              </p:nvGrpSpPr>
              <p:grpSpPr>
                <a:xfrm>
                  <a:off x="7181148" y="1612935"/>
                  <a:ext cx="786384" cy="219017"/>
                  <a:chOff x="2770632" y="2807208"/>
                  <a:chExt cx="786384" cy="219017"/>
                </a:xfrm>
              </p:grpSpPr>
              <p:sp>
                <p:nvSpPr>
                  <p:cNvPr id="1234" name="Oval 1233">
                    <a:extLst>
                      <a:ext uri="{FF2B5EF4-FFF2-40B4-BE49-F238E27FC236}">
                        <a16:creationId xmlns:a16="http://schemas.microsoft.com/office/drawing/2014/main" id="{A7966E33-8CD5-AF0C-079B-852A3E372E0E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35" name="Oval 1234">
                    <a:extLst>
                      <a:ext uri="{FF2B5EF4-FFF2-40B4-BE49-F238E27FC236}">
                        <a16:creationId xmlns:a16="http://schemas.microsoft.com/office/drawing/2014/main" id="{5EF42BF9-F57C-7CB2-51B2-BCA67FCAEEF6}"/>
                      </a:ext>
                    </a:extLst>
                  </p:cNvPr>
                  <p:cNvSpPr/>
                  <p:nvPr/>
                </p:nvSpPr>
                <p:spPr>
                  <a:xfrm flipV="1">
                    <a:off x="3072384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1236" name="Oval 1235">
                    <a:extLst>
                      <a:ext uri="{FF2B5EF4-FFF2-40B4-BE49-F238E27FC236}">
                        <a16:creationId xmlns:a16="http://schemas.microsoft.com/office/drawing/2014/main" id="{322A4430-E2DE-5204-CE72-453AEEBD8091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182880" cy="182880"/>
                  </a:xfrm>
                  <a:prstGeom prst="ellipse">
                    <a:avLst/>
                  </a:prstGeom>
                  <a:blipFill>
                    <a:blip r:embed="rId4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grpSp>
                <p:nvGrpSpPr>
                  <p:cNvPr id="1237" name="Group 1236">
                    <a:extLst>
                      <a:ext uri="{FF2B5EF4-FFF2-40B4-BE49-F238E27FC236}">
                        <a16:creationId xmlns:a16="http://schemas.microsoft.com/office/drawing/2014/main" id="{42647047-E212-492B-ED8F-53CBFCAFC268}"/>
                      </a:ext>
                    </a:extLst>
                  </p:cNvPr>
                  <p:cNvGrpSpPr/>
                  <p:nvPr/>
                </p:nvGrpSpPr>
                <p:grpSpPr>
                  <a:xfrm>
                    <a:off x="2819400" y="290204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44" name="Oval 1243">
                      <a:extLst>
                        <a:ext uri="{FF2B5EF4-FFF2-40B4-BE49-F238E27FC236}">
                          <a16:creationId xmlns:a16="http://schemas.microsoft.com/office/drawing/2014/main" id="{DA376531-B8F6-62F5-09D1-DD4CCEF8C9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45" name="Rectangle 1244">
                      <a:extLst>
                        <a:ext uri="{FF2B5EF4-FFF2-40B4-BE49-F238E27FC236}">
                          <a16:creationId xmlns:a16="http://schemas.microsoft.com/office/drawing/2014/main" id="{70D69D08-79E0-B85A-0295-FDFD97D89A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38" name="Group 1237">
                    <a:extLst>
                      <a:ext uri="{FF2B5EF4-FFF2-40B4-BE49-F238E27FC236}">
                        <a16:creationId xmlns:a16="http://schemas.microsoft.com/office/drawing/2014/main" id="{431B6A70-8B9B-3E65-717F-BAC154F2CD43}"/>
                      </a:ext>
                    </a:extLst>
                  </p:cNvPr>
                  <p:cNvGrpSpPr/>
                  <p:nvPr/>
                </p:nvGrpSpPr>
                <p:grpSpPr>
                  <a:xfrm>
                    <a:off x="3122174" y="289935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42" name="Oval 1241">
                      <a:extLst>
                        <a:ext uri="{FF2B5EF4-FFF2-40B4-BE49-F238E27FC236}">
                          <a16:creationId xmlns:a16="http://schemas.microsoft.com/office/drawing/2014/main" id="{8FC4BA3C-53E0-A8DF-57E8-852DD0AF96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43" name="Rectangle 1242">
                      <a:extLst>
                        <a:ext uri="{FF2B5EF4-FFF2-40B4-BE49-F238E27FC236}">
                          <a16:creationId xmlns:a16="http://schemas.microsoft.com/office/drawing/2014/main" id="{6B08C33E-0B23-DA64-C76E-823F40C183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39" name="Group 1238">
                    <a:extLst>
                      <a:ext uri="{FF2B5EF4-FFF2-40B4-BE49-F238E27FC236}">
                        <a16:creationId xmlns:a16="http://schemas.microsoft.com/office/drawing/2014/main" id="{4DAB0EC7-9F2C-2B45-A498-640F923C7567}"/>
                      </a:ext>
                    </a:extLst>
                  </p:cNvPr>
                  <p:cNvGrpSpPr/>
                  <p:nvPr/>
                </p:nvGrpSpPr>
                <p:grpSpPr>
                  <a:xfrm>
                    <a:off x="3419746" y="2901076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40" name="Oval 1239">
                      <a:extLst>
                        <a:ext uri="{FF2B5EF4-FFF2-40B4-BE49-F238E27FC236}">
                          <a16:creationId xmlns:a16="http://schemas.microsoft.com/office/drawing/2014/main" id="{5076C7AB-69B3-3506-EA35-AA7D817033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4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41" name="Rectangle 1240">
                      <a:extLst>
                        <a:ext uri="{FF2B5EF4-FFF2-40B4-BE49-F238E27FC236}">
                          <a16:creationId xmlns:a16="http://schemas.microsoft.com/office/drawing/2014/main" id="{D8FDE562-E55E-887A-87BB-6F95ED2C4B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sp>
              <p:nvSpPr>
                <p:cNvPr id="1226" name="Rounded Rectangle 1225">
                  <a:extLst>
                    <a:ext uri="{FF2B5EF4-FFF2-40B4-BE49-F238E27FC236}">
                      <a16:creationId xmlns:a16="http://schemas.microsoft.com/office/drawing/2014/main" id="{4AA91779-D9AA-E6FC-29C0-DE4E629C01E9}"/>
                    </a:ext>
                  </a:extLst>
                </p:cNvPr>
                <p:cNvSpPr/>
                <p:nvPr/>
              </p:nvSpPr>
              <p:spPr>
                <a:xfrm>
                  <a:off x="6831369" y="1802029"/>
                  <a:ext cx="3552043" cy="393465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Substrate</a:t>
                  </a:r>
                </a:p>
              </p:txBody>
            </p:sp>
            <p:sp>
              <p:nvSpPr>
                <p:cNvPr id="1227" name="Rounded Rectangle 1226">
                  <a:extLst>
                    <a:ext uri="{FF2B5EF4-FFF2-40B4-BE49-F238E27FC236}">
                      <a16:creationId xmlns:a16="http://schemas.microsoft.com/office/drawing/2014/main" id="{FC57877E-8171-74FF-C67F-E56C2E3A12C2}"/>
                    </a:ext>
                  </a:extLst>
                </p:cNvPr>
                <p:cNvSpPr/>
                <p:nvPr/>
              </p:nvSpPr>
              <p:spPr>
                <a:xfrm>
                  <a:off x="9526579" y="1541343"/>
                  <a:ext cx="574442" cy="170460"/>
                </a:xfrm>
                <a:prstGeom prst="round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28" name="Rounded Rectangle 1227">
                  <a:extLst>
                    <a:ext uri="{FF2B5EF4-FFF2-40B4-BE49-F238E27FC236}">
                      <a16:creationId xmlns:a16="http://schemas.microsoft.com/office/drawing/2014/main" id="{55B2C8A1-0A6E-7CE3-B7F9-DDA21DDDAFED}"/>
                    </a:ext>
                  </a:extLst>
                </p:cNvPr>
                <p:cNvSpPr/>
                <p:nvPr/>
              </p:nvSpPr>
              <p:spPr>
                <a:xfrm>
                  <a:off x="7727923" y="1468926"/>
                  <a:ext cx="1765902" cy="212561"/>
                </a:xfrm>
                <a:prstGeom prst="roundRect">
                  <a:avLst/>
                </a:prstGeom>
                <a:solidFill>
                  <a:srgbClr val="7F360D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TSMC 6nm SoC</a:t>
                  </a:r>
                </a:p>
              </p:txBody>
            </p:sp>
            <p:sp>
              <p:nvSpPr>
                <p:cNvPr id="1229" name="Rounded Rectangle 1228">
                  <a:extLst>
                    <a:ext uri="{FF2B5EF4-FFF2-40B4-BE49-F238E27FC236}">
                      <a16:creationId xmlns:a16="http://schemas.microsoft.com/office/drawing/2014/main" id="{B2EB100E-BA61-D2BD-8996-F09CFC8025AB}"/>
                    </a:ext>
                  </a:extLst>
                </p:cNvPr>
                <p:cNvSpPr/>
                <p:nvPr/>
              </p:nvSpPr>
              <p:spPr>
                <a:xfrm>
                  <a:off x="7140492" y="1535713"/>
                  <a:ext cx="559835" cy="170460"/>
                </a:xfrm>
                <a:prstGeom prst="round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30" name="Rectangle 1229">
                  <a:extLst>
                    <a:ext uri="{FF2B5EF4-FFF2-40B4-BE49-F238E27FC236}">
                      <a16:creationId xmlns:a16="http://schemas.microsoft.com/office/drawing/2014/main" id="{F835CE71-EFA4-A409-EDFE-33247E67F3B5}"/>
                    </a:ext>
                  </a:extLst>
                </p:cNvPr>
                <p:cNvSpPr/>
                <p:nvPr/>
              </p:nvSpPr>
              <p:spPr>
                <a:xfrm>
                  <a:off x="7229916" y="1406310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31" name="Rectangle 1230">
                  <a:extLst>
                    <a:ext uri="{FF2B5EF4-FFF2-40B4-BE49-F238E27FC236}">
                      <a16:creationId xmlns:a16="http://schemas.microsoft.com/office/drawing/2014/main" id="{CD73C181-A10B-9DB4-CC87-25907F38C75E}"/>
                    </a:ext>
                  </a:extLst>
                </p:cNvPr>
                <p:cNvSpPr/>
                <p:nvPr/>
              </p:nvSpPr>
              <p:spPr>
                <a:xfrm>
                  <a:off x="7522875" y="1406037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32" name="Rectangle 1231">
                  <a:extLst>
                    <a:ext uri="{FF2B5EF4-FFF2-40B4-BE49-F238E27FC236}">
                      <a16:creationId xmlns:a16="http://schemas.microsoft.com/office/drawing/2014/main" id="{EEB0D366-24B1-9DAF-F65E-CD6C16AF8E49}"/>
                    </a:ext>
                  </a:extLst>
                </p:cNvPr>
                <p:cNvSpPr/>
                <p:nvPr/>
              </p:nvSpPr>
              <p:spPr>
                <a:xfrm>
                  <a:off x="9582655" y="1413387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1233" name="Rectangle 1232">
                  <a:extLst>
                    <a:ext uri="{FF2B5EF4-FFF2-40B4-BE49-F238E27FC236}">
                      <a16:creationId xmlns:a16="http://schemas.microsoft.com/office/drawing/2014/main" id="{D7845D93-38B7-5AF3-FA74-1301099C4AC4}"/>
                    </a:ext>
                  </a:extLst>
                </p:cNvPr>
                <p:cNvSpPr/>
                <p:nvPr/>
              </p:nvSpPr>
              <p:spPr>
                <a:xfrm>
                  <a:off x="9877817" y="1413388"/>
                  <a:ext cx="91440" cy="299863"/>
                </a:xfrm>
                <a:prstGeom prst="rect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</p:grpSp>
          <p:sp>
            <p:nvSpPr>
              <p:cNvPr id="1176" name="Rectangle 1175">
                <a:extLst>
                  <a:ext uri="{FF2B5EF4-FFF2-40B4-BE49-F238E27FC236}">
                    <a16:creationId xmlns:a16="http://schemas.microsoft.com/office/drawing/2014/main" id="{DB2C133A-CCA9-E933-E7E5-015886E0D62F}"/>
                  </a:ext>
                </a:extLst>
              </p:cNvPr>
              <p:cNvSpPr/>
              <p:nvPr/>
            </p:nvSpPr>
            <p:spPr>
              <a:xfrm>
                <a:off x="8579124" y="4528532"/>
                <a:ext cx="987552" cy="14630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1177" name="Straight Connector 1176">
                <a:extLst>
                  <a:ext uri="{FF2B5EF4-FFF2-40B4-BE49-F238E27FC236}">
                    <a16:creationId xmlns:a16="http://schemas.microsoft.com/office/drawing/2014/main" id="{0E018D36-382D-0088-3C85-71728216B7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67329" y="4498693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8" name="Straight Connector 1177">
                <a:extLst>
                  <a:ext uri="{FF2B5EF4-FFF2-40B4-BE49-F238E27FC236}">
                    <a16:creationId xmlns:a16="http://schemas.microsoft.com/office/drawing/2014/main" id="{B7A25743-AD21-EB34-37F6-847F5F7811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9124" y="4528532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9" name="Rectangle 1178">
                <a:extLst>
                  <a:ext uri="{FF2B5EF4-FFF2-40B4-BE49-F238E27FC236}">
                    <a16:creationId xmlns:a16="http://schemas.microsoft.com/office/drawing/2014/main" id="{AC326991-4BAC-D6D6-3F15-9CE2A15AACC7}"/>
                  </a:ext>
                </a:extLst>
              </p:cNvPr>
              <p:cNvSpPr/>
              <p:nvPr/>
            </p:nvSpPr>
            <p:spPr>
              <a:xfrm>
                <a:off x="10098446" y="4522996"/>
                <a:ext cx="987552" cy="14630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1180" name="Straight Connector 1179">
                <a:extLst>
                  <a:ext uri="{FF2B5EF4-FFF2-40B4-BE49-F238E27FC236}">
                    <a16:creationId xmlns:a16="http://schemas.microsoft.com/office/drawing/2014/main" id="{109A6BC9-42E8-1734-B50A-EB529524EB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86651" y="4493157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1" name="Straight Connector 1180">
                <a:extLst>
                  <a:ext uri="{FF2B5EF4-FFF2-40B4-BE49-F238E27FC236}">
                    <a16:creationId xmlns:a16="http://schemas.microsoft.com/office/drawing/2014/main" id="{D25B3DB5-6058-C018-0FBE-CD7D40B646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98446" y="4522996"/>
                <a:ext cx="987552" cy="0"/>
              </a:xfrm>
              <a:prstGeom prst="line">
                <a:avLst/>
              </a:prstGeom>
              <a:ln w="31750">
                <a:solidFill>
                  <a:srgbClr val="FF4E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3" name="Down Arrow 1172">
              <a:extLst>
                <a:ext uri="{FF2B5EF4-FFF2-40B4-BE49-F238E27FC236}">
                  <a16:creationId xmlns:a16="http://schemas.microsoft.com/office/drawing/2014/main" id="{07B742D1-A5C1-7138-39D5-D0E600E66F2D}"/>
                </a:ext>
              </a:extLst>
            </p:cNvPr>
            <p:cNvSpPr/>
            <p:nvPr/>
          </p:nvSpPr>
          <p:spPr>
            <a:xfrm>
              <a:off x="8158896" y="1533806"/>
              <a:ext cx="2401470" cy="785021"/>
            </a:xfrm>
            <a:prstGeom prst="downArrow">
              <a:avLst>
                <a:gd name="adj1" fmla="val 68950"/>
                <a:gd name="adj2" fmla="val 64453"/>
              </a:avLst>
            </a:prstGeom>
            <a:solidFill>
              <a:srgbClr val="FFFF00"/>
            </a:solidFill>
            <a:ln w="12700" cap="flat">
              <a:solidFill>
                <a:srgbClr val="C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74" name="Content Placeholder 5">
              <a:extLst>
                <a:ext uri="{FF2B5EF4-FFF2-40B4-BE49-F238E27FC236}">
                  <a16:creationId xmlns:a16="http://schemas.microsoft.com/office/drawing/2014/main" id="{B5262670-F881-38D2-50C8-EA9293FD8F86}"/>
                </a:ext>
              </a:extLst>
            </p:cNvPr>
            <p:cNvSpPr txBox="1">
              <a:spLocks/>
            </p:cNvSpPr>
            <p:nvPr/>
          </p:nvSpPr>
          <p:spPr>
            <a:xfrm>
              <a:off x="8544661" y="1558608"/>
              <a:ext cx="1613918" cy="42752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="http://schemas.openxmlformats.org/officeDocument/2006/math" xmlns:a14="http://schemas.microsoft.com/office/drawing/2010/main" xmlns:ma14="http://schemas.microsoft.com/office/mac/drawingml/2011/main" xmlns="" val="1"/>
              </a:ext>
            </a:extLst>
          </p:spPr>
          <p:txBody>
            <a:bodyPr lIns="0" tIns="0" rIns="0" bIns="0">
              <a:noAutofit/>
            </a:bodyPr>
            <a:lstStyle>
              <a:lvl1pPr marL="228600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Char char="§"/>
                <a:tabLst/>
                <a:defRPr sz="2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1pPr>
              <a:lvl2pPr marL="431800" marR="0" indent="-2032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24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2pPr>
              <a:lvl3pPr marL="686594" marR="0" indent="-197644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3pPr>
              <a:lvl4pPr marL="9199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8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4pPr>
              <a:lvl5pPr marL="1148557" marR="0" indent="-228600" algn="l" defTabSz="609600" latinLnBrk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 sz="1600" b="0" i="0" u="none" strike="noStrike" cap="none" spc="0" baseline="0">
                  <a:solidFill>
                    <a:schemeClr val="bg2"/>
                  </a:solidFill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defRPr>
              </a:lvl5pPr>
              <a:lvl6pPr marL="0" marR="0" indent="5715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6pPr>
              <a:lvl7pPr marL="0" marR="0" indent="6858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7pPr>
              <a:lvl8pPr marL="0" marR="0" indent="8001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8pPr>
              <a:lvl9pPr marL="0" marR="0" indent="914400" algn="l" defTabSz="609600" latinLnBrk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300" b="0" i="0" u="none" strike="noStrike" cap="none" spc="0" baseline="0">
                  <a:solidFill>
                    <a:srgbClr val="5E5E5E"/>
                  </a:solidFill>
                  <a:uFillTx/>
                  <a:latin typeface="Helvetica"/>
                  <a:ea typeface="Helvetica"/>
                  <a:cs typeface="Helvetica"/>
                  <a:sym typeface="Helvetica"/>
                </a:defRPr>
              </a:lvl9pPr>
            </a:lstStyle>
            <a:p>
              <a:pPr marL="9525" marR="0" lvl="0" indent="0" algn="ctr" defTabSz="609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SPIL FO-EB-T for Interposer </a:t>
              </a:r>
            </a:p>
            <a:p>
              <a:pPr marL="9525" marR="0" lvl="0" indent="0" algn="ctr" defTabSz="609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TSMC N6 SRAM for ADM</a:t>
              </a:r>
            </a:p>
            <a:p>
              <a:pPr marL="9525" marR="0" lvl="0" indent="0" algn="ctr" defTabSz="609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TSMC HBI-DTC for </a:t>
              </a:r>
              <a:r>
                <a:rPr kumimoji="0" lang="en-US" sz="1000" b="1" i="0" u="none" strike="noStrike" kern="0" cap="none" spc="0" normalizeH="0" baseline="0" noProof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MiM</a:t>
              </a: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Intel Clear Light" panose="020B0404020203020204" pitchFamily="34" charset="0"/>
                  <a:ea typeface="Intel Clear Light" panose="020B0404020203020204" pitchFamily="34" charset="0"/>
                  <a:cs typeface="Intel Clear Light" panose="020B0404020203020204" pitchFamily="34" charset="0"/>
                  <a:sym typeface="Helvetica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94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1B7FD-7F0C-4D64-A073-22DE6E2F9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" y="221694"/>
            <a:ext cx="11446092" cy="716560"/>
          </a:xfrm>
        </p:spPr>
        <p:txBody>
          <a:bodyPr/>
          <a:lstStyle/>
          <a:p>
            <a:r>
              <a:rPr lang="en-US" sz="3200">
                <a:latin typeface="Intel Clear Light"/>
              </a:rPr>
              <a:t>2.3D with bridge will be the foundation technology for future silicon systems </a:t>
            </a:r>
            <a:endParaRPr lang="en-US" sz="320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C08E595-0107-416D-ABC8-B2F533A713AC}"/>
              </a:ext>
            </a:extLst>
          </p:cNvPr>
          <p:cNvSpPr/>
          <p:nvPr/>
        </p:nvSpPr>
        <p:spPr>
          <a:xfrm>
            <a:off x="290467" y="6211942"/>
            <a:ext cx="11260444" cy="658336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  <a:sym typeface="Helvetica Neue"/>
              </a:rPr>
              <a:t>FTE is enabling 2.3D Fan-out RDL at ASE and Fan-out embedded bridge at SPIL </a:t>
            </a:r>
          </a:p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  <a:sym typeface="Helvetica Neue"/>
              </a:rPr>
              <a:t>Fabless companies (AMD, Apple, BRCM) adopted these technologies at suppliers (SPIL, TSMC, ASE)</a:t>
            </a:r>
          </a:p>
        </p:txBody>
      </p:sp>
      <p:sp>
        <p:nvSpPr>
          <p:cNvPr id="235" name="Rectangle 2">
            <a:extLst>
              <a:ext uri="{FF2B5EF4-FFF2-40B4-BE49-F238E27FC236}">
                <a16:creationId xmlns:a16="http://schemas.microsoft.com/office/drawing/2014/main" id="{AC3899AB-2BAE-4716-B920-E45A23DBA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193" y="2856592"/>
            <a:ext cx="3945098" cy="158581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sp>
        <p:nvSpPr>
          <p:cNvPr id="236" name="Freeform 3">
            <a:extLst>
              <a:ext uri="{FF2B5EF4-FFF2-40B4-BE49-F238E27FC236}">
                <a16:creationId xmlns:a16="http://schemas.microsoft.com/office/drawing/2014/main" id="{6BB60ACC-F0D2-4550-A612-D4DD9FA2EE7C}"/>
              </a:ext>
            </a:extLst>
          </p:cNvPr>
          <p:cNvSpPr>
            <a:spLocks/>
          </p:cNvSpPr>
          <p:nvPr/>
        </p:nvSpPr>
        <p:spPr bwMode="auto">
          <a:xfrm>
            <a:off x="290467" y="1105650"/>
            <a:ext cx="5523367" cy="2433638"/>
          </a:xfrm>
          <a:custGeom>
            <a:avLst/>
            <a:gdLst>
              <a:gd name="T0" fmla="*/ 0 w 2640"/>
              <a:gd name="T1" fmla="*/ 1096 h 1096"/>
              <a:gd name="T2" fmla="*/ 1640 w 2640"/>
              <a:gd name="T3" fmla="*/ 1096 h 1096"/>
              <a:gd name="T4" fmla="*/ 1640 w 2640"/>
              <a:gd name="T5" fmla="*/ 752 h 1096"/>
              <a:gd name="T6" fmla="*/ 2640 w 2640"/>
              <a:gd name="T7" fmla="*/ 752 h 1096"/>
              <a:gd name="T8" fmla="*/ 2640 w 2640"/>
              <a:gd name="T9" fmla="*/ 0 h 1096"/>
              <a:gd name="T10" fmla="*/ 0 w 2640"/>
              <a:gd name="T11" fmla="*/ 0 h 1096"/>
              <a:gd name="T12" fmla="*/ 0 w 2640"/>
              <a:gd name="T13" fmla="*/ 1096 h 1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40" h="1096">
                <a:moveTo>
                  <a:pt x="0" y="1096"/>
                </a:moveTo>
                <a:lnTo>
                  <a:pt x="1640" y="1096"/>
                </a:lnTo>
                <a:lnTo>
                  <a:pt x="1640" y="752"/>
                </a:lnTo>
                <a:lnTo>
                  <a:pt x="2640" y="752"/>
                </a:lnTo>
                <a:lnTo>
                  <a:pt x="2640" y="0"/>
                </a:lnTo>
                <a:lnTo>
                  <a:pt x="0" y="0"/>
                </a:lnTo>
                <a:lnTo>
                  <a:pt x="0" y="1096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9525" cap="flat" cmpd="sng">
            <a:solidFill>
              <a:srgbClr val="87A5D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sp>
        <p:nvSpPr>
          <p:cNvPr id="237" name="Freeform 4">
            <a:extLst>
              <a:ext uri="{FF2B5EF4-FFF2-40B4-BE49-F238E27FC236}">
                <a16:creationId xmlns:a16="http://schemas.microsoft.com/office/drawing/2014/main" id="{FFA5AC40-6AA9-47AC-8FDB-DF85411B94AB}"/>
              </a:ext>
            </a:extLst>
          </p:cNvPr>
          <p:cNvSpPr>
            <a:spLocks/>
          </p:cNvSpPr>
          <p:nvPr/>
        </p:nvSpPr>
        <p:spPr bwMode="auto">
          <a:xfrm>
            <a:off x="5988337" y="1105650"/>
            <a:ext cx="5562574" cy="2433638"/>
          </a:xfrm>
          <a:custGeom>
            <a:avLst/>
            <a:gdLst>
              <a:gd name="T0" fmla="*/ 2640 w 2640"/>
              <a:gd name="T1" fmla="*/ 1096 h 1096"/>
              <a:gd name="T2" fmla="*/ 1000 w 2640"/>
              <a:gd name="T3" fmla="*/ 1096 h 1096"/>
              <a:gd name="T4" fmla="*/ 1000 w 2640"/>
              <a:gd name="T5" fmla="*/ 752 h 1096"/>
              <a:gd name="T6" fmla="*/ 0 w 2640"/>
              <a:gd name="T7" fmla="*/ 752 h 1096"/>
              <a:gd name="T8" fmla="*/ 0 w 2640"/>
              <a:gd name="T9" fmla="*/ 0 h 1096"/>
              <a:gd name="T10" fmla="*/ 2640 w 2640"/>
              <a:gd name="T11" fmla="*/ 0 h 1096"/>
              <a:gd name="T12" fmla="*/ 2640 w 2640"/>
              <a:gd name="T13" fmla="*/ 1096 h 1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40" h="1096">
                <a:moveTo>
                  <a:pt x="2640" y="1096"/>
                </a:moveTo>
                <a:lnTo>
                  <a:pt x="1000" y="1096"/>
                </a:lnTo>
                <a:lnTo>
                  <a:pt x="1000" y="752"/>
                </a:lnTo>
                <a:lnTo>
                  <a:pt x="0" y="752"/>
                </a:lnTo>
                <a:lnTo>
                  <a:pt x="0" y="0"/>
                </a:lnTo>
                <a:lnTo>
                  <a:pt x="2640" y="0"/>
                </a:lnTo>
                <a:lnTo>
                  <a:pt x="2640" y="1096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9525" cap="flat" cmpd="sng">
            <a:solidFill>
              <a:srgbClr val="87A5D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A1019A3E-5F27-4867-8E3A-B8FBF72356CC}"/>
              </a:ext>
            </a:extLst>
          </p:cNvPr>
          <p:cNvSpPr>
            <a:spLocks/>
          </p:cNvSpPr>
          <p:nvPr/>
        </p:nvSpPr>
        <p:spPr bwMode="auto">
          <a:xfrm>
            <a:off x="290467" y="3715500"/>
            <a:ext cx="5528992" cy="2447925"/>
          </a:xfrm>
          <a:custGeom>
            <a:avLst/>
            <a:gdLst>
              <a:gd name="T0" fmla="*/ 0 w 2640"/>
              <a:gd name="T1" fmla="*/ 0 h 1104"/>
              <a:gd name="T2" fmla="*/ 1640 w 2640"/>
              <a:gd name="T3" fmla="*/ 0 h 1104"/>
              <a:gd name="T4" fmla="*/ 1640 w 2640"/>
              <a:gd name="T5" fmla="*/ 352 h 1104"/>
              <a:gd name="T6" fmla="*/ 2640 w 2640"/>
              <a:gd name="T7" fmla="*/ 352 h 1104"/>
              <a:gd name="T8" fmla="*/ 2640 w 2640"/>
              <a:gd name="T9" fmla="*/ 1104 h 1104"/>
              <a:gd name="T10" fmla="*/ 0 w 2640"/>
              <a:gd name="T11" fmla="*/ 1104 h 1104"/>
              <a:gd name="T12" fmla="*/ 0 w 2640"/>
              <a:gd name="T13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40" h="1104">
                <a:moveTo>
                  <a:pt x="0" y="0"/>
                </a:moveTo>
                <a:lnTo>
                  <a:pt x="1640" y="0"/>
                </a:lnTo>
                <a:lnTo>
                  <a:pt x="1640" y="352"/>
                </a:lnTo>
                <a:lnTo>
                  <a:pt x="2640" y="352"/>
                </a:lnTo>
                <a:lnTo>
                  <a:pt x="2640" y="1104"/>
                </a:lnTo>
                <a:lnTo>
                  <a:pt x="0" y="110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9525" cap="flat" cmpd="sng">
            <a:solidFill>
              <a:srgbClr val="87A5D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sp>
        <p:nvSpPr>
          <p:cNvPr id="240" name="Freeform 6">
            <a:extLst>
              <a:ext uri="{FF2B5EF4-FFF2-40B4-BE49-F238E27FC236}">
                <a16:creationId xmlns:a16="http://schemas.microsoft.com/office/drawing/2014/main" id="{46984D82-0867-4CB9-A413-8EBE4131F68C}"/>
              </a:ext>
            </a:extLst>
          </p:cNvPr>
          <p:cNvSpPr>
            <a:spLocks/>
          </p:cNvSpPr>
          <p:nvPr/>
        </p:nvSpPr>
        <p:spPr bwMode="auto">
          <a:xfrm>
            <a:off x="5988337" y="3715500"/>
            <a:ext cx="5562574" cy="2447925"/>
          </a:xfrm>
          <a:custGeom>
            <a:avLst/>
            <a:gdLst>
              <a:gd name="T0" fmla="*/ 2640 w 2640"/>
              <a:gd name="T1" fmla="*/ 0 h 1104"/>
              <a:gd name="T2" fmla="*/ 1000 w 2640"/>
              <a:gd name="T3" fmla="*/ 0 h 1104"/>
              <a:gd name="T4" fmla="*/ 1000 w 2640"/>
              <a:gd name="T5" fmla="*/ 352 h 1104"/>
              <a:gd name="T6" fmla="*/ 0 w 2640"/>
              <a:gd name="T7" fmla="*/ 352 h 1104"/>
              <a:gd name="T8" fmla="*/ 0 w 2640"/>
              <a:gd name="T9" fmla="*/ 1104 h 1104"/>
              <a:gd name="T10" fmla="*/ 2640 w 2640"/>
              <a:gd name="T11" fmla="*/ 1104 h 1104"/>
              <a:gd name="T12" fmla="*/ 2640 w 2640"/>
              <a:gd name="T13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40" h="1104">
                <a:moveTo>
                  <a:pt x="2640" y="0"/>
                </a:moveTo>
                <a:lnTo>
                  <a:pt x="1000" y="0"/>
                </a:lnTo>
                <a:lnTo>
                  <a:pt x="1000" y="352"/>
                </a:lnTo>
                <a:lnTo>
                  <a:pt x="0" y="352"/>
                </a:lnTo>
                <a:lnTo>
                  <a:pt x="0" y="1104"/>
                </a:lnTo>
                <a:lnTo>
                  <a:pt x="2640" y="1104"/>
                </a:lnTo>
                <a:lnTo>
                  <a:pt x="264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9525" cap="flat" cmpd="sng">
            <a:solidFill>
              <a:srgbClr val="87A5D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Helvetica Neue"/>
              <a:cs typeface="Helvetica Neue"/>
            </a:endParaRPr>
          </a:p>
        </p:txBody>
      </p:sp>
      <p:sp>
        <p:nvSpPr>
          <p:cNvPr id="241" name="Rectangle 7">
            <a:extLst>
              <a:ext uri="{FF2B5EF4-FFF2-40B4-BE49-F238E27FC236}">
                <a16:creationId xmlns:a16="http://schemas.microsoft.com/office/drawing/2014/main" id="{8682AA6D-8E06-4256-A7A5-7FFB6AB5A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009" y="1758653"/>
            <a:ext cx="5037156" cy="294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61938" indent="-2619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30238" indent="-1889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096963" indent="-2873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62100" indent="-285750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70100" indent="-3286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273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845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417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989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marR="0" lvl="0" indent="-28575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Scalable in First Level interconnect and formfactor</a:t>
            </a:r>
          </a:p>
          <a:p>
            <a:pPr marL="285750" marR="0" lvl="0" indent="-28575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Highest integration flexibility </a:t>
            </a:r>
          </a:p>
          <a:p>
            <a:pPr marL="285750" marR="0" lvl="0" indent="-28575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Embedded Die:  active vs passive, with vs without TSV</a:t>
            </a:r>
            <a:endParaRPr lang="en-US" sz="1400" b="1" dirty="0">
              <a:solidFill>
                <a:srgbClr val="525252"/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  <a:p>
            <a:pPr marL="285750" lvl="0" indent="-285750" defTabSz="609600">
              <a:spcBef>
                <a:spcPts val="1500"/>
              </a:spcBef>
              <a:buFont typeface="Wingdings" panose="05000000000000000000" pitchFamily="2" charset="2"/>
              <a:buChar char="ü"/>
              <a:tabLst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Top die </a:t>
            </a:r>
            <a:r>
              <a:rPr lang="en-US" sz="1400" b="1" dirty="0">
                <a:solidFill>
                  <a:srgbClr val="52525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silicon :technology: agnostic</a:t>
            </a:r>
            <a:br>
              <a:rPr lang="en-US" sz="1400" b="1" dirty="0">
                <a:solidFill>
                  <a:srgbClr val="52525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</a:br>
            <a:r>
              <a:rPr lang="en-US" sz="1400" b="1" dirty="0">
                <a:solidFill>
                  <a:srgbClr val="52525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SOC die  vs. multi-decking</a:t>
            </a:r>
            <a:br>
              <a:rPr lang="en-US" sz="1400" b="1" dirty="0">
                <a:solidFill>
                  <a:srgbClr val="52525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</a:b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25252"/>
              </a:solidFill>
              <a:effectLst/>
              <a:uLnTx/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sp>
        <p:nvSpPr>
          <p:cNvPr id="243" name="Rectangle 8">
            <a:extLst>
              <a:ext uri="{FF2B5EF4-FFF2-40B4-BE49-F238E27FC236}">
                <a16:creationId xmlns:a16="http://schemas.microsoft.com/office/drawing/2014/main" id="{9FEFCE89-99C8-4160-BBE8-53D3A21BF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467" y="1105650"/>
            <a:ext cx="5521779" cy="515938"/>
          </a:xfrm>
          <a:prstGeom prst="rect">
            <a:avLst/>
          </a:prstGeom>
          <a:solidFill>
            <a:schemeClr val="tx1"/>
          </a:solidFill>
          <a:ln w="28575">
            <a:noFill/>
          </a:ln>
          <a:effectLst/>
        </p:spPr>
        <p:txBody>
          <a:bodyPr lIns="0" tIns="0" rIns="0" bIns="0" anchor="ctr"/>
          <a:lstStyle/>
          <a:p>
            <a:pPr marL="357188" marR="0" lvl="0" indent="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Capability</a:t>
            </a:r>
          </a:p>
        </p:txBody>
      </p:sp>
      <p:sp>
        <p:nvSpPr>
          <p:cNvPr id="244" name="Rectangle 9">
            <a:extLst>
              <a:ext uri="{FF2B5EF4-FFF2-40B4-BE49-F238E27FC236}">
                <a16:creationId xmlns:a16="http://schemas.microsoft.com/office/drawing/2014/main" id="{F4686D00-8C9B-44A7-A785-5812D5DA2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7862" y="1105650"/>
            <a:ext cx="5553049" cy="515938"/>
          </a:xfrm>
          <a:prstGeom prst="rect">
            <a:avLst/>
          </a:prstGeom>
          <a:solidFill>
            <a:schemeClr val="tx1"/>
          </a:solidFill>
          <a:ln w="28575">
            <a:noFill/>
          </a:ln>
          <a:effectLst/>
        </p:spPr>
        <p:txBody>
          <a:bodyPr lIns="0" tIns="0" rIns="0" bIns="0" anchor="ctr"/>
          <a:lstStyle/>
          <a:p>
            <a:pPr marL="357188" marR="0" lvl="0" indent="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Cost</a:t>
            </a:r>
          </a:p>
        </p:txBody>
      </p:sp>
      <p:sp>
        <p:nvSpPr>
          <p:cNvPr id="245" name="Rectangle 10">
            <a:extLst>
              <a:ext uri="{FF2B5EF4-FFF2-40B4-BE49-F238E27FC236}">
                <a16:creationId xmlns:a16="http://schemas.microsoft.com/office/drawing/2014/main" id="{02A1BB21-9A82-46F0-BD20-E67D36EAC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467" y="3715500"/>
            <a:ext cx="3431177" cy="512763"/>
          </a:xfrm>
          <a:prstGeom prst="rect">
            <a:avLst/>
          </a:prstGeom>
          <a:solidFill>
            <a:schemeClr val="tx1"/>
          </a:solidFill>
          <a:ln w="28575">
            <a:noFill/>
          </a:ln>
          <a:effectLst/>
        </p:spPr>
        <p:txBody>
          <a:bodyPr lIns="0" tIns="0" rIns="0" bIns="0" anchor="ctr"/>
          <a:lstStyle/>
          <a:p>
            <a:pPr marL="357188" marR="0" lvl="0" indent="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Capacity</a:t>
            </a:r>
          </a:p>
        </p:txBody>
      </p:sp>
      <p:sp>
        <p:nvSpPr>
          <p:cNvPr id="246" name="Rectangle 11">
            <a:extLst>
              <a:ext uri="{FF2B5EF4-FFF2-40B4-BE49-F238E27FC236}">
                <a16:creationId xmlns:a16="http://schemas.microsoft.com/office/drawing/2014/main" id="{237DF60F-6884-496A-80B0-BCA3C3EBE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8971" y="3715500"/>
            <a:ext cx="3451940" cy="512763"/>
          </a:xfrm>
          <a:prstGeom prst="rect">
            <a:avLst/>
          </a:prstGeom>
          <a:solidFill>
            <a:schemeClr val="tx1"/>
          </a:solidFill>
          <a:ln w="28575">
            <a:noFill/>
          </a:ln>
          <a:effectLst/>
        </p:spPr>
        <p:txBody>
          <a:bodyPr lIns="0" tIns="0" rIns="0" bIns="0" anchor="ctr"/>
          <a:lstStyle/>
          <a:p>
            <a:pPr marL="357188" marR="0" lvl="0" indent="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"/>
                <a:ea typeface="Helvetica Neue"/>
                <a:cs typeface="Helvetica Neue"/>
              </a:rPr>
              <a:t>Design</a:t>
            </a:r>
          </a:p>
        </p:txBody>
      </p:sp>
      <p:sp>
        <p:nvSpPr>
          <p:cNvPr id="247" name="Rectangle 12">
            <a:extLst>
              <a:ext uri="{FF2B5EF4-FFF2-40B4-BE49-F238E27FC236}">
                <a16:creationId xmlns:a16="http://schemas.microsoft.com/office/drawing/2014/main" id="{3E3A1920-C34F-4B91-B0D6-68ADDC5E8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1720" y="1759700"/>
            <a:ext cx="5257800" cy="168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61938" indent="-2619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30238" indent="-1889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096963" indent="-2873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62100" indent="-285750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70100" indent="-3286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273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845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417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989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Cost reduction vs 2.5D and active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Foveros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25252"/>
              </a:solidFill>
              <a:effectLst/>
              <a:uLnTx/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Price breaker opportunity due to panel level manufacturing</a:t>
            </a: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Influences 2.5D market pricing</a:t>
            </a:r>
          </a:p>
        </p:txBody>
      </p:sp>
      <p:sp>
        <p:nvSpPr>
          <p:cNvPr id="248" name="Rectangle 13">
            <a:extLst>
              <a:ext uri="{FF2B5EF4-FFF2-40B4-BE49-F238E27FC236}">
                <a16:creationId xmlns:a16="http://schemas.microsoft.com/office/drawing/2014/main" id="{BD156473-A9C2-4096-874E-02078AEAB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649" y="4546871"/>
            <a:ext cx="5016573" cy="24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61938" indent="-2619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30238" indent="-1889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096963" indent="-2873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62100" indent="-285750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70100" indent="-3286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273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845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417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989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Broad ecosystem at OSAT and Foundry</a:t>
            </a: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Builds on HVM FO technology available &gt;12y</a:t>
            </a: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External Multi-Sourcing opportunity</a:t>
            </a:r>
          </a:p>
        </p:txBody>
      </p:sp>
      <p:sp>
        <p:nvSpPr>
          <p:cNvPr id="249" name="Rectangle 14">
            <a:extLst>
              <a:ext uri="{FF2B5EF4-FFF2-40B4-BE49-F238E27FC236}">
                <a16:creationId xmlns:a16="http://schemas.microsoft.com/office/drawing/2014/main" id="{30B59D4E-A8CF-4391-B217-E16823E21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120" y="4572750"/>
            <a:ext cx="5136252" cy="151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61938" indent="-2619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30238" indent="-1889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096963" indent="-287338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62100" indent="-285750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70100" indent="-328613" algn="l"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273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845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417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98900" indent="-328613" eaLnBrk="0" fontAlgn="base" hangingPunct="0">
              <a:spcBef>
                <a:spcPct val="0"/>
              </a:spcBef>
              <a:spcAft>
                <a:spcPct val="0"/>
              </a:spcAft>
              <a:tabLst>
                <a:tab pos="261938" algn="l"/>
                <a:tab pos="8521700" algn="r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RDL + Bridge with TSV offers new application concepts</a:t>
            </a: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Same die-to-die performance as 2.5D and active Foveros</a:t>
            </a:r>
          </a:p>
          <a:p>
            <a:pPr marL="482600" marR="0" lvl="0" indent="-457200" algn="l" defTabSz="6096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OSAT provides 1</a:t>
            </a:r>
            <a:r>
              <a:rPr kumimoji="0" lang="en-US" sz="1400" b="1" i="0" u="none" strike="noStrike" kern="1200" cap="none" spc="0" normalizeH="0" baseline="3000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st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525252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 time advanced design kits </a:t>
            </a:r>
          </a:p>
          <a:p>
            <a:pPr marL="3111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>
                <a:tab pos="261938" algn="l"/>
                <a:tab pos="8521700" algn="r"/>
              </a:tabLst>
              <a:defRPr/>
            </a:pPr>
            <a:endParaRPr kumimoji="0" lang="en-US" sz="16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Helvetica Neue"/>
              <a:cs typeface="Helvetica Neue"/>
            </a:endParaRPr>
          </a:p>
          <a:p>
            <a:pPr marL="3111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>
                <a:tab pos="261938" algn="l"/>
                <a:tab pos="8521700" algn="r"/>
              </a:tabLst>
              <a:defRPr/>
            </a:pPr>
            <a:endParaRPr kumimoji="0" lang="en-US" sz="16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Helvetica Neue"/>
              <a:cs typeface="Helvetica Neue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EFD2CE-318E-40EF-9AFC-8547E12D3D25}"/>
              </a:ext>
            </a:extLst>
          </p:cNvPr>
          <p:cNvGrpSpPr/>
          <p:nvPr/>
        </p:nvGrpSpPr>
        <p:grpSpPr>
          <a:xfrm>
            <a:off x="4206240" y="3032166"/>
            <a:ext cx="3509554" cy="1182457"/>
            <a:chOff x="8092154" y="4107195"/>
            <a:chExt cx="3552043" cy="181009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45C50C8-B406-4337-B967-CFCAD9B89AC6}"/>
                </a:ext>
              </a:extLst>
            </p:cNvPr>
            <p:cNvGrpSpPr/>
            <p:nvPr/>
          </p:nvGrpSpPr>
          <p:grpSpPr>
            <a:xfrm>
              <a:off x="8092154" y="4107195"/>
              <a:ext cx="3552043" cy="1810091"/>
              <a:chOff x="6831369" y="646527"/>
              <a:chExt cx="3552043" cy="1810091"/>
            </a:xfrm>
          </p:grpSpPr>
          <p:sp>
            <p:nvSpPr>
              <p:cNvPr id="21" name="Rounded Rectangle 1181">
                <a:extLst>
                  <a:ext uri="{FF2B5EF4-FFF2-40B4-BE49-F238E27FC236}">
                    <a16:creationId xmlns:a16="http://schemas.microsoft.com/office/drawing/2014/main" id="{04393546-50C5-481A-A248-9860F67ABD5A}"/>
                  </a:ext>
                </a:extLst>
              </p:cNvPr>
              <p:cNvSpPr/>
              <p:nvPr/>
            </p:nvSpPr>
            <p:spPr>
              <a:xfrm>
                <a:off x="7086600" y="1131137"/>
                <a:ext cx="3014417" cy="312435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22" name="Rounded Rectangle 1182">
                <a:extLst>
                  <a:ext uri="{FF2B5EF4-FFF2-40B4-BE49-F238E27FC236}">
                    <a16:creationId xmlns:a16="http://schemas.microsoft.com/office/drawing/2014/main" id="{941F04A7-134A-42C3-9235-E53720D5CD0F}"/>
                  </a:ext>
                </a:extLst>
              </p:cNvPr>
              <p:cNvSpPr/>
              <p:nvPr/>
            </p:nvSpPr>
            <p:spPr>
              <a:xfrm>
                <a:off x="6934202" y="1324608"/>
                <a:ext cx="3251146" cy="757106"/>
              </a:xfrm>
              <a:prstGeom prst="roundRect">
                <a:avLst/>
              </a:prstGeom>
              <a:solidFill>
                <a:srgbClr val="68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64980BDB-68F9-4829-80F2-B28FBB7F2563}"/>
                  </a:ext>
                </a:extLst>
              </p:cNvPr>
              <p:cNvGrpSpPr/>
              <p:nvPr/>
            </p:nvGrpSpPr>
            <p:grpSpPr>
              <a:xfrm>
                <a:off x="6936147" y="2081714"/>
                <a:ext cx="3387863" cy="374904"/>
                <a:chOff x="2923032" y="2950464"/>
                <a:chExt cx="3387863" cy="374904"/>
              </a:xfrm>
            </p:grpSpPr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3A1D1C36-9358-4787-92BB-A27B7F472675}"/>
                    </a:ext>
                  </a:extLst>
                </p:cNvPr>
                <p:cNvGrpSpPr/>
                <p:nvPr/>
              </p:nvGrpSpPr>
              <p:grpSpPr>
                <a:xfrm>
                  <a:off x="4738127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230" name="Oval 229">
                    <a:extLst>
                      <a:ext uri="{FF2B5EF4-FFF2-40B4-BE49-F238E27FC236}">
                        <a16:creationId xmlns:a16="http://schemas.microsoft.com/office/drawing/2014/main" id="{35B7D777-78A1-4305-9A84-B37FE47C8323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1" name="Oval 230">
                    <a:extLst>
                      <a:ext uri="{FF2B5EF4-FFF2-40B4-BE49-F238E27FC236}">
                        <a16:creationId xmlns:a16="http://schemas.microsoft.com/office/drawing/2014/main" id="{C5BCB34D-2322-4EDA-BCE5-2DA683AFB335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2" name="Oval 231">
                    <a:extLst>
                      <a:ext uri="{FF2B5EF4-FFF2-40B4-BE49-F238E27FC236}">
                        <a16:creationId xmlns:a16="http://schemas.microsoft.com/office/drawing/2014/main" id="{87A593CA-2A3B-4FC2-A899-C17224D4BC66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3" name="Oval 232">
                    <a:extLst>
                      <a:ext uri="{FF2B5EF4-FFF2-40B4-BE49-F238E27FC236}">
                        <a16:creationId xmlns:a16="http://schemas.microsoft.com/office/drawing/2014/main" id="{0B7342B4-90E8-4309-AFE9-F9759C8B9C56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34" name="Rectangle 233">
                    <a:extLst>
                      <a:ext uri="{FF2B5EF4-FFF2-40B4-BE49-F238E27FC236}">
                        <a16:creationId xmlns:a16="http://schemas.microsoft.com/office/drawing/2014/main" id="{67D4C9AB-9550-4633-A3ED-5CC107DA5946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24" name="Group 223">
                  <a:extLst>
                    <a:ext uri="{FF2B5EF4-FFF2-40B4-BE49-F238E27FC236}">
                      <a16:creationId xmlns:a16="http://schemas.microsoft.com/office/drawing/2014/main" id="{429AC21A-E604-45EF-BEA7-ACB2E5A387E1}"/>
                    </a:ext>
                  </a:extLst>
                </p:cNvPr>
                <p:cNvGrpSpPr/>
                <p:nvPr/>
              </p:nvGrpSpPr>
              <p:grpSpPr>
                <a:xfrm>
                  <a:off x="2923032" y="2950464"/>
                  <a:ext cx="1572768" cy="374904"/>
                  <a:chOff x="2770632" y="2798064"/>
                  <a:chExt cx="1572768" cy="374904"/>
                </a:xfrm>
              </p:grpSpPr>
              <p:sp>
                <p:nvSpPr>
                  <p:cNvPr id="225" name="Oval 224">
                    <a:extLst>
                      <a:ext uri="{FF2B5EF4-FFF2-40B4-BE49-F238E27FC236}">
                        <a16:creationId xmlns:a16="http://schemas.microsoft.com/office/drawing/2014/main" id="{505893D8-9D3D-4D36-B9DB-42159EF22515}"/>
                      </a:ext>
                    </a:extLst>
                  </p:cNvPr>
                  <p:cNvSpPr/>
                  <p:nvPr/>
                </p:nvSpPr>
                <p:spPr>
                  <a:xfrm flipV="1">
                    <a:off x="2770632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6" name="Oval 225">
                    <a:extLst>
                      <a:ext uri="{FF2B5EF4-FFF2-40B4-BE49-F238E27FC236}">
                        <a16:creationId xmlns:a16="http://schemas.microsoft.com/office/drawing/2014/main" id="{41C0AA67-B6AC-44AC-AB41-F44B18955CDF}"/>
                      </a:ext>
                    </a:extLst>
                  </p:cNvPr>
                  <p:cNvSpPr/>
                  <p:nvPr/>
                </p:nvSpPr>
                <p:spPr>
                  <a:xfrm flipV="1">
                    <a:off x="3374136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7" name="Oval 226">
                    <a:extLst>
                      <a:ext uri="{FF2B5EF4-FFF2-40B4-BE49-F238E27FC236}">
                        <a16:creationId xmlns:a16="http://schemas.microsoft.com/office/drawing/2014/main" id="{878DC7CD-C06D-4909-AFD4-5AE4A1440322}"/>
                      </a:ext>
                    </a:extLst>
                  </p:cNvPr>
                  <p:cNvSpPr/>
                  <p:nvPr/>
                </p:nvSpPr>
                <p:spPr>
                  <a:xfrm flipV="1">
                    <a:off x="3977640" y="2807208"/>
                    <a:ext cx="365760" cy="36576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576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8" name="Oval 227">
                    <a:extLst>
                      <a:ext uri="{FF2B5EF4-FFF2-40B4-BE49-F238E27FC236}">
                        <a16:creationId xmlns:a16="http://schemas.microsoft.com/office/drawing/2014/main" id="{C2EA70D8-2565-4E31-9B45-9B0CD7E4A048}"/>
                      </a:ext>
                    </a:extLst>
                  </p:cNvPr>
                  <p:cNvSpPr/>
                  <p:nvPr/>
                </p:nvSpPr>
                <p:spPr>
                  <a:xfrm>
                    <a:off x="3419747" y="2901076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id="{4AE53EA5-8A0A-451D-AB8C-F21B75443311}"/>
                      </a:ext>
                    </a:extLst>
                  </p:cNvPr>
                  <p:cNvSpPr/>
                  <p:nvPr/>
                </p:nvSpPr>
                <p:spPr>
                  <a:xfrm>
                    <a:off x="2770632" y="2798064"/>
                    <a:ext cx="1572768" cy="7315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CA4F464E-2BB8-4599-BA16-766411C4C753}"/>
                  </a:ext>
                </a:extLst>
              </p:cNvPr>
              <p:cNvGrpSpPr/>
              <p:nvPr/>
            </p:nvGrpSpPr>
            <p:grpSpPr>
              <a:xfrm>
                <a:off x="7785674" y="1613653"/>
                <a:ext cx="786384" cy="218046"/>
                <a:chOff x="3374136" y="2807208"/>
                <a:chExt cx="786384" cy="218046"/>
              </a:xfrm>
            </p:grpSpPr>
            <p:sp>
              <p:nvSpPr>
                <p:cNvPr id="211" name="Oval 210">
                  <a:extLst>
                    <a:ext uri="{FF2B5EF4-FFF2-40B4-BE49-F238E27FC236}">
                      <a16:creationId xmlns:a16="http://schemas.microsoft.com/office/drawing/2014/main" id="{F1E1F444-603A-46D3-862D-8CD3F3AEE634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12" name="Oval 211">
                  <a:extLst>
                    <a:ext uri="{FF2B5EF4-FFF2-40B4-BE49-F238E27FC236}">
                      <a16:creationId xmlns:a16="http://schemas.microsoft.com/office/drawing/2014/main" id="{839ECC4A-7E75-488B-9275-5000ABC7D270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13" name="Oval 212">
                  <a:extLst>
                    <a:ext uri="{FF2B5EF4-FFF2-40B4-BE49-F238E27FC236}">
                      <a16:creationId xmlns:a16="http://schemas.microsoft.com/office/drawing/2014/main" id="{66E1A535-82ED-4AE3-865A-CEF54C59F630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214" name="Group 213">
                  <a:extLst>
                    <a:ext uri="{FF2B5EF4-FFF2-40B4-BE49-F238E27FC236}">
                      <a16:creationId xmlns:a16="http://schemas.microsoft.com/office/drawing/2014/main" id="{BBC9972A-A3DA-4AEB-8A2A-CFB323B1C222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21" name="Oval 220">
                    <a:extLst>
                      <a:ext uri="{FF2B5EF4-FFF2-40B4-BE49-F238E27FC236}">
                        <a16:creationId xmlns:a16="http://schemas.microsoft.com/office/drawing/2014/main" id="{4232447A-03FA-4D9A-B948-01BA27BBF99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F4D30D9D-7D2B-49E7-949E-211837BBA1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D3FDD000-32A4-4DE1-94A0-9D4556CC58BD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19" name="Oval 218">
                    <a:extLst>
                      <a:ext uri="{FF2B5EF4-FFF2-40B4-BE49-F238E27FC236}">
                        <a16:creationId xmlns:a16="http://schemas.microsoft.com/office/drawing/2014/main" id="{72A8774D-C9A7-4CEC-BB00-DB1DA8B2817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C92F5602-5194-433B-829F-E2DC5D71DD4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16" name="Group 215">
                  <a:extLst>
                    <a:ext uri="{FF2B5EF4-FFF2-40B4-BE49-F238E27FC236}">
                      <a16:creationId xmlns:a16="http://schemas.microsoft.com/office/drawing/2014/main" id="{F2081DF2-313B-4FE6-A760-FD07E160B5F0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17" name="Oval 216">
                    <a:extLst>
                      <a:ext uri="{FF2B5EF4-FFF2-40B4-BE49-F238E27FC236}">
                        <a16:creationId xmlns:a16="http://schemas.microsoft.com/office/drawing/2014/main" id="{30B0E973-84E1-4422-9791-7AD4C1D211F3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18" name="Rectangle 217">
                    <a:extLst>
                      <a:ext uri="{FF2B5EF4-FFF2-40B4-BE49-F238E27FC236}">
                        <a16:creationId xmlns:a16="http://schemas.microsoft.com/office/drawing/2014/main" id="{86832FB5-3B0C-4C67-8D7D-09820043EC0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F6D44B5D-09A8-405C-AD51-E8173785AE9A}"/>
                  </a:ext>
                </a:extLst>
              </p:cNvPr>
              <p:cNvGrpSpPr/>
              <p:nvPr/>
            </p:nvGrpSpPr>
            <p:grpSpPr>
              <a:xfrm>
                <a:off x="8637723" y="1607352"/>
                <a:ext cx="786384" cy="219017"/>
                <a:chOff x="2770632" y="2807208"/>
                <a:chExt cx="786384" cy="219017"/>
              </a:xfrm>
            </p:grpSpPr>
            <p:sp>
              <p:nvSpPr>
                <p:cNvPr id="199" name="Oval 198">
                  <a:extLst>
                    <a:ext uri="{FF2B5EF4-FFF2-40B4-BE49-F238E27FC236}">
                      <a16:creationId xmlns:a16="http://schemas.microsoft.com/office/drawing/2014/main" id="{5D038B57-BD11-46F8-B5B1-AD5678C00095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00" name="Oval 199">
                  <a:extLst>
                    <a:ext uri="{FF2B5EF4-FFF2-40B4-BE49-F238E27FC236}">
                      <a16:creationId xmlns:a16="http://schemas.microsoft.com/office/drawing/2014/main" id="{34C4F81A-CB94-4666-9AE4-E9FF007C4C4F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1FAFFF00-6AFC-4439-AB53-87D3C9D740A6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8F2BBF0C-DE99-4516-9362-ED40E15E03ED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09" name="Oval 208">
                    <a:extLst>
                      <a:ext uri="{FF2B5EF4-FFF2-40B4-BE49-F238E27FC236}">
                        <a16:creationId xmlns:a16="http://schemas.microsoft.com/office/drawing/2014/main" id="{79FA0827-612D-47E4-A92C-4D990EBD853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10" name="Rectangle 209">
                    <a:extLst>
                      <a:ext uri="{FF2B5EF4-FFF2-40B4-BE49-F238E27FC236}">
                        <a16:creationId xmlns:a16="http://schemas.microsoft.com/office/drawing/2014/main" id="{8104B27F-C722-4F1E-B472-055D56A74F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262A83DF-6EF7-4E97-A533-C6BE9D79D68C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07" name="Oval 206">
                    <a:extLst>
                      <a:ext uri="{FF2B5EF4-FFF2-40B4-BE49-F238E27FC236}">
                        <a16:creationId xmlns:a16="http://schemas.microsoft.com/office/drawing/2014/main" id="{91B7767B-422C-460E-87EC-935765C726B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E64CE3C8-26A6-4A00-9298-1E3BC911851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EE4D0EAC-E3C8-4D5F-9235-D7B84AAE0C6D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205" name="Oval 204">
                    <a:extLst>
                      <a:ext uri="{FF2B5EF4-FFF2-40B4-BE49-F238E27FC236}">
                        <a16:creationId xmlns:a16="http://schemas.microsoft.com/office/drawing/2014/main" id="{B60D699C-9B38-4E59-82C0-14D1D782B6B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4ED4F23E-DC71-4F18-AED2-06AD9A146D5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04EE5831-719E-439D-B30B-DF000ED6BD2C}"/>
                  </a:ext>
                </a:extLst>
              </p:cNvPr>
              <p:cNvGrpSpPr/>
              <p:nvPr/>
            </p:nvGrpSpPr>
            <p:grpSpPr>
              <a:xfrm>
                <a:off x="7317839" y="646527"/>
                <a:ext cx="2504920" cy="686953"/>
                <a:chOff x="7697372" y="4587241"/>
                <a:chExt cx="2504920" cy="686953"/>
              </a:xfrm>
            </p:grpSpPr>
            <p:sp>
              <p:nvSpPr>
                <p:cNvPr id="97" name="Rounded Rectangle 1257">
                  <a:extLst>
                    <a:ext uri="{FF2B5EF4-FFF2-40B4-BE49-F238E27FC236}">
                      <a16:creationId xmlns:a16="http://schemas.microsoft.com/office/drawing/2014/main" id="{3A6F4DC5-FACE-4C13-B94C-C3A143307677}"/>
                    </a:ext>
                  </a:extLst>
                </p:cNvPr>
                <p:cNvSpPr/>
                <p:nvPr/>
              </p:nvSpPr>
              <p:spPr>
                <a:xfrm>
                  <a:off x="7697372" y="4587243"/>
                  <a:ext cx="991446" cy="377293"/>
                </a:xfrm>
                <a:prstGeom prst="round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CPU</a:t>
                  </a:r>
                </a:p>
              </p:txBody>
            </p:sp>
            <p:sp>
              <p:nvSpPr>
                <p:cNvPr id="98" name="Rounded Rectangle 1258">
                  <a:extLst>
                    <a:ext uri="{FF2B5EF4-FFF2-40B4-BE49-F238E27FC236}">
                      <a16:creationId xmlns:a16="http://schemas.microsoft.com/office/drawing/2014/main" id="{2BF79626-0DA1-46F0-9E67-417B975C241B}"/>
                    </a:ext>
                  </a:extLst>
                </p:cNvPr>
                <p:cNvSpPr/>
                <p:nvPr/>
              </p:nvSpPr>
              <p:spPr>
                <a:xfrm>
                  <a:off x="9210846" y="4587241"/>
                  <a:ext cx="991446" cy="377293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Helvetica Neue"/>
                      <a:cs typeface="Calibri" panose="020F0502020204030204" pitchFamily="34" charset="0"/>
                    </a:rPr>
                    <a:t>GPU</a:t>
                  </a:r>
                </a:p>
              </p:txBody>
            </p:sp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C9797A7D-7A5F-475D-B98F-71FAF0CBDA2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913668" y="5154915"/>
                  <a:ext cx="570206" cy="119279"/>
                  <a:chOff x="1957457" y="2130277"/>
                  <a:chExt cx="1147530" cy="240050"/>
                </a:xfrm>
              </p:grpSpPr>
              <p:grpSp>
                <p:nvGrpSpPr>
                  <p:cNvPr id="175" name="Group 174">
                    <a:extLst>
                      <a:ext uri="{FF2B5EF4-FFF2-40B4-BE49-F238E27FC236}">
                        <a16:creationId xmlns:a16="http://schemas.microsoft.com/office/drawing/2014/main" id="{025844AA-AC7D-4E45-BF9C-55E2F4549784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53791"/>
                    <a:ext cx="92009" cy="215565"/>
                    <a:chOff x="1752599" y="1478865"/>
                    <a:chExt cx="92009" cy="215565"/>
                  </a:xfrm>
                </p:grpSpPr>
                <p:sp>
                  <p:nvSpPr>
                    <p:cNvPr id="197" name="Oval 196">
                      <a:extLst>
                        <a:ext uri="{FF2B5EF4-FFF2-40B4-BE49-F238E27FC236}">
                          <a16:creationId xmlns:a16="http://schemas.microsoft.com/office/drawing/2014/main" id="{9BC6E7F6-626C-4422-B52D-83E50EEA97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8865"/>
                      <a:ext cx="92009" cy="182837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98" name="Rectangle 197">
                      <a:extLst>
                        <a:ext uri="{FF2B5EF4-FFF2-40B4-BE49-F238E27FC236}">
                          <a16:creationId xmlns:a16="http://schemas.microsoft.com/office/drawing/2014/main" id="{7F237A38-ECCA-4EA5-9437-6346E849C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76" name="Group 175">
                    <a:extLst>
                      <a:ext uri="{FF2B5EF4-FFF2-40B4-BE49-F238E27FC236}">
                        <a16:creationId xmlns:a16="http://schemas.microsoft.com/office/drawing/2014/main" id="{6F698704-D826-407B-9E2E-FDB1C22B89E9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53788"/>
                    <a:ext cx="92009" cy="216539"/>
                    <a:chOff x="1752599" y="1477891"/>
                    <a:chExt cx="92009" cy="216539"/>
                  </a:xfrm>
                </p:grpSpPr>
                <p:sp>
                  <p:nvSpPr>
                    <p:cNvPr id="195" name="Oval 194">
                      <a:extLst>
                        <a:ext uri="{FF2B5EF4-FFF2-40B4-BE49-F238E27FC236}">
                          <a16:creationId xmlns:a16="http://schemas.microsoft.com/office/drawing/2014/main" id="{24A50101-5F5D-4BF7-A0E2-31101C83EB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77891"/>
                      <a:ext cx="92009" cy="18380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96" name="Rectangle 195">
                      <a:extLst>
                        <a:ext uri="{FF2B5EF4-FFF2-40B4-BE49-F238E27FC236}">
                          <a16:creationId xmlns:a16="http://schemas.microsoft.com/office/drawing/2014/main" id="{FD176286-CDB4-4B41-BB3B-40108EDBE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3A0FFD83-4888-4D41-8BAD-47D8CE07A75D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66767"/>
                    <a:ext cx="92009" cy="199893"/>
                    <a:chOff x="1752599" y="1494537"/>
                    <a:chExt cx="92009" cy="199893"/>
                  </a:xfrm>
                </p:grpSpPr>
                <p:sp>
                  <p:nvSpPr>
                    <p:cNvPr id="193" name="Oval 192">
                      <a:extLst>
                        <a:ext uri="{FF2B5EF4-FFF2-40B4-BE49-F238E27FC236}">
                          <a16:creationId xmlns:a16="http://schemas.microsoft.com/office/drawing/2014/main" id="{1C829F70-0948-46A9-B18B-80BB221900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37"/>
                      <a:ext cx="92009" cy="16715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94" name="Rectangle 193">
                      <a:extLst>
                        <a:ext uri="{FF2B5EF4-FFF2-40B4-BE49-F238E27FC236}">
                          <a16:creationId xmlns:a16="http://schemas.microsoft.com/office/drawing/2014/main" id="{8868695E-4262-4465-83BC-B703E165D5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CADCEF33-7FE8-4770-9001-5F19E4768369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66768"/>
                    <a:ext cx="92009" cy="200863"/>
                    <a:chOff x="1752599" y="1493567"/>
                    <a:chExt cx="92009" cy="200863"/>
                  </a:xfrm>
                </p:grpSpPr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F64BCC75-88F3-40BE-B400-D334B3E299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567"/>
                      <a:ext cx="92009" cy="16812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CFA87859-C522-4595-8F16-27141B7262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62D49C73-3368-4AB0-B34C-41C12AC89EA1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30277"/>
                    <a:ext cx="92009" cy="238108"/>
                    <a:chOff x="1752599" y="1456322"/>
                    <a:chExt cx="92009" cy="238108"/>
                  </a:xfrm>
                </p:grpSpPr>
                <p:sp>
                  <p:nvSpPr>
                    <p:cNvPr id="189" name="Oval 188">
                      <a:extLst>
                        <a:ext uri="{FF2B5EF4-FFF2-40B4-BE49-F238E27FC236}">
                          <a16:creationId xmlns:a16="http://schemas.microsoft.com/office/drawing/2014/main" id="{EC2B8D3D-4B3F-4F3E-96D6-8101713EE7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6322"/>
                      <a:ext cx="92009" cy="20537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90" name="Rectangle 189">
                      <a:extLst>
                        <a:ext uri="{FF2B5EF4-FFF2-40B4-BE49-F238E27FC236}">
                          <a16:creationId xmlns:a16="http://schemas.microsoft.com/office/drawing/2014/main" id="{8702E3B1-757E-40D0-82AB-2CD6DEBF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80" name="Group 179">
                    <a:extLst>
                      <a:ext uri="{FF2B5EF4-FFF2-40B4-BE49-F238E27FC236}">
                        <a16:creationId xmlns:a16="http://schemas.microsoft.com/office/drawing/2014/main" id="{0569E4C5-2F55-44E5-AE8B-AE80CE1E3F10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30288"/>
                    <a:ext cx="92009" cy="239068"/>
                    <a:chOff x="1752599" y="1455362"/>
                    <a:chExt cx="92009" cy="239068"/>
                  </a:xfrm>
                </p:grpSpPr>
                <p:sp>
                  <p:nvSpPr>
                    <p:cNvPr id="187" name="Oval 186">
                      <a:extLst>
                        <a:ext uri="{FF2B5EF4-FFF2-40B4-BE49-F238E27FC236}">
                          <a16:creationId xmlns:a16="http://schemas.microsoft.com/office/drawing/2014/main" id="{B94FB715-004C-4B65-AAA9-51BD1411D3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55362"/>
                      <a:ext cx="92009" cy="206331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88" name="Rectangle 187">
                      <a:extLst>
                        <a:ext uri="{FF2B5EF4-FFF2-40B4-BE49-F238E27FC236}">
                          <a16:creationId xmlns:a16="http://schemas.microsoft.com/office/drawing/2014/main" id="{5A254D92-32FB-4423-85AD-9B77FEF5C0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81" name="Group 180">
                    <a:extLst>
                      <a:ext uri="{FF2B5EF4-FFF2-40B4-BE49-F238E27FC236}">
                        <a16:creationId xmlns:a16="http://schemas.microsoft.com/office/drawing/2014/main" id="{D51FE8FA-2C00-43E9-BEE7-5A2E1E63B7D5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3804"/>
                    <a:ext cx="92009" cy="211885"/>
                    <a:chOff x="1752599" y="1482545"/>
                    <a:chExt cx="92009" cy="211885"/>
                  </a:xfrm>
                </p:grpSpPr>
                <p:sp>
                  <p:nvSpPr>
                    <p:cNvPr id="185" name="Oval 184">
                      <a:extLst>
                        <a:ext uri="{FF2B5EF4-FFF2-40B4-BE49-F238E27FC236}">
                          <a16:creationId xmlns:a16="http://schemas.microsoft.com/office/drawing/2014/main" id="{1C0DD670-A049-4343-B37A-872116A2EC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2545"/>
                      <a:ext cx="92009" cy="1791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86" name="Rectangle 185">
                      <a:extLst>
                        <a:ext uri="{FF2B5EF4-FFF2-40B4-BE49-F238E27FC236}">
                          <a16:creationId xmlns:a16="http://schemas.microsoft.com/office/drawing/2014/main" id="{73266926-D6D0-45CF-9579-638231FDD7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82" name="Group 181">
                    <a:extLst>
                      <a:ext uri="{FF2B5EF4-FFF2-40B4-BE49-F238E27FC236}">
                        <a16:creationId xmlns:a16="http://schemas.microsoft.com/office/drawing/2014/main" id="{A6BF722F-A505-4327-AD77-107CBE81EBEA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6777"/>
                    <a:ext cx="92009" cy="199883"/>
                    <a:chOff x="1752599" y="1494547"/>
                    <a:chExt cx="92009" cy="199883"/>
                  </a:xfrm>
                </p:grpSpPr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7833E0B0-81D0-4167-AF15-37DBCF4BE1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547"/>
                      <a:ext cx="92009" cy="167145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84" name="Rectangle 183">
                      <a:extLst>
                        <a:ext uri="{FF2B5EF4-FFF2-40B4-BE49-F238E27FC236}">
                          <a16:creationId xmlns:a16="http://schemas.microsoft.com/office/drawing/2014/main" id="{5E1908A3-A69B-4144-A88D-14FB75DC8A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DA3EE3C3-C3E2-47AA-8768-9A940D6FD4A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7913672" y="5149673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51" name="Group 150">
                    <a:extLst>
                      <a:ext uri="{FF2B5EF4-FFF2-40B4-BE49-F238E27FC236}">
                        <a16:creationId xmlns:a16="http://schemas.microsoft.com/office/drawing/2014/main" id="{102BD2EC-BB33-4965-9CE1-A018FA0FE806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73" name="Oval 172">
                      <a:extLst>
                        <a:ext uri="{FF2B5EF4-FFF2-40B4-BE49-F238E27FC236}">
                          <a16:creationId xmlns:a16="http://schemas.microsoft.com/office/drawing/2014/main" id="{A2DD5C2C-C9DB-40E7-ADEC-577E0669F2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id="{7C2F5205-B888-4108-AB79-7CBDD73A06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2" name="Group 151">
                    <a:extLst>
                      <a:ext uri="{FF2B5EF4-FFF2-40B4-BE49-F238E27FC236}">
                        <a16:creationId xmlns:a16="http://schemas.microsoft.com/office/drawing/2014/main" id="{257B72ED-0C6E-41AB-B89B-A8B2B13FBCF1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71" name="Oval 170">
                      <a:extLst>
                        <a:ext uri="{FF2B5EF4-FFF2-40B4-BE49-F238E27FC236}">
                          <a16:creationId xmlns:a16="http://schemas.microsoft.com/office/drawing/2014/main" id="{93F272B7-5D0D-4647-84DF-600D4C24C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2" name="Rectangle 171">
                      <a:extLst>
                        <a:ext uri="{FF2B5EF4-FFF2-40B4-BE49-F238E27FC236}">
                          <a16:creationId xmlns:a16="http://schemas.microsoft.com/office/drawing/2014/main" id="{77B62C5B-1556-41E8-A31A-4A462B3449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3" name="Group 152">
                    <a:extLst>
                      <a:ext uri="{FF2B5EF4-FFF2-40B4-BE49-F238E27FC236}">
                        <a16:creationId xmlns:a16="http://schemas.microsoft.com/office/drawing/2014/main" id="{47EBBAA3-B391-4DA6-B685-44F2AF25E143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9" name="Oval 168">
                      <a:extLst>
                        <a:ext uri="{FF2B5EF4-FFF2-40B4-BE49-F238E27FC236}">
                          <a16:creationId xmlns:a16="http://schemas.microsoft.com/office/drawing/2014/main" id="{095D09EC-004A-4E55-B428-4D8CFC15F5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70" name="Rectangle 169">
                      <a:extLst>
                        <a:ext uri="{FF2B5EF4-FFF2-40B4-BE49-F238E27FC236}">
                          <a16:creationId xmlns:a16="http://schemas.microsoft.com/office/drawing/2014/main" id="{83C0A834-1EBA-40CE-A735-D9102B6A6A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4" name="Group 153">
                    <a:extLst>
                      <a:ext uri="{FF2B5EF4-FFF2-40B4-BE49-F238E27FC236}">
                        <a16:creationId xmlns:a16="http://schemas.microsoft.com/office/drawing/2014/main" id="{BB877FE9-3669-4BD2-A9FF-7F818FD1762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7" name="Oval 166">
                      <a:extLst>
                        <a:ext uri="{FF2B5EF4-FFF2-40B4-BE49-F238E27FC236}">
                          <a16:creationId xmlns:a16="http://schemas.microsoft.com/office/drawing/2014/main" id="{365398F9-0357-4788-8BA0-DDB9A2A5FE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8" name="Rectangle 167">
                      <a:extLst>
                        <a:ext uri="{FF2B5EF4-FFF2-40B4-BE49-F238E27FC236}">
                          <a16:creationId xmlns:a16="http://schemas.microsoft.com/office/drawing/2014/main" id="{FE112FF1-1A65-446B-85C0-F9AB2EBB7E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id="{FAF53AFA-0287-40FC-9367-8B8D9ED2AAD0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5" name="Oval 164">
                      <a:extLst>
                        <a:ext uri="{FF2B5EF4-FFF2-40B4-BE49-F238E27FC236}">
                          <a16:creationId xmlns:a16="http://schemas.microsoft.com/office/drawing/2014/main" id="{BCA8586E-71DF-45E3-B125-EB6FBB06DD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id="{05339C3A-B9F2-4AF7-B4DE-B3A46AC71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02DE10B1-A296-4939-AB36-01DCF0F121C7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3" name="Oval 162">
                      <a:extLst>
                        <a:ext uri="{FF2B5EF4-FFF2-40B4-BE49-F238E27FC236}">
                          <a16:creationId xmlns:a16="http://schemas.microsoft.com/office/drawing/2014/main" id="{F68B7878-0364-4A3B-8FD8-0847CFDFF4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7B199996-A7AF-4854-83D3-9B1F3B7122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7" name="Group 156">
                    <a:extLst>
                      <a:ext uri="{FF2B5EF4-FFF2-40B4-BE49-F238E27FC236}">
                        <a16:creationId xmlns:a16="http://schemas.microsoft.com/office/drawing/2014/main" id="{3D8078B3-0CE3-4C1A-B085-3DD28B71D28C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B6594661-3B3C-48EC-B08F-8EC1F7B822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2" name="Rectangle 161">
                      <a:extLst>
                        <a:ext uri="{FF2B5EF4-FFF2-40B4-BE49-F238E27FC236}">
                          <a16:creationId xmlns:a16="http://schemas.microsoft.com/office/drawing/2014/main" id="{5236AA41-74B4-4CCF-9478-D2F6673CB3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58" name="Group 157">
                    <a:extLst>
                      <a:ext uri="{FF2B5EF4-FFF2-40B4-BE49-F238E27FC236}">
                        <a16:creationId xmlns:a16="http://schemas.microsoft.com/office/drawing/2014/main" id="{16660761-3587-4F65-BFB8-DE9EC3B77C7B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D88BB0F7-3987-4813-A220-07D6B3B1A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E67B678A-5686-4051-970D-4F3F02EDD4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72F4161A-9241-4341-9FD6-E17DE2EBE1E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9405398" y="5154922"/>
                  <a:ext cx="570206" cy="118032"/>
                  <a:chOff x="1957457" y="2132788"/>
                  <a:chExt cx="1147530" cy="237539"/>
                </a:xfrm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D901F7E6-6A4C-4CBC-ACAE-90AB07DE318F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169276"/>
                    <a:ext cx="92009" cy="200080"/>
                    <a:chOff x="1752599" y="1494350"/>
                    <a:chExt cx="92009" cy="200080"/>
                  </a:xfrm>
                </p:grpSpPr>
                <p:sp>
                  <p:nvSpPr>
                    <p:cNvPr id="149" name="Oval 148">
                      <a:extLst>
                        <a:ext uri="{FF2B5EF4-FFF2-40B4-BE49-F238E27FC236}">
                          <a16:creationId xmlns:a16="http://schemas.microsoft.com/office/drawing/2014/main" id="{57DB692C-E8C4-40FA-8B07-234CE57799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50"/>
                      <a:ext cx="92009" cy="16734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50" name="Rectangle 149">
                      <a:extLst>
                        <a:ext uri="{FF2B5EF4-FFF2-40B4-BE49-F238E27FC236}">
                          <a16:creationId xmlns:a16="http://schemas.microsoft.com/office/drawing/2014/main" id="{668E158E-BE91-4823-8B40-18EE2AC381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id="{2AF136E4-CF40-4DAE-9E08-A172A2B658FF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169279"/>
                    <a:ext cx="92009" cy="201048"/>
                    <a:chOff x="1752599" y="1493382"/>
                    <a:chExt cx="92009" cy="201048"/>
                  </a:xfrm>
                </p:grpSpPr>
                <p:sp>
                  <p:nvSpPr>
                    <p:cNvPr id="147" name="Oval 146">
                      <a:extLst>
                        <a:ext uri="{FF2B5EF4-FFF2-40B4-BE49-F238E27FC236}">
                          <a16:creationId xmlns:a16="http://schemas.microsoft.com/office/drawing/2014/main" id="{B23B27DC-EA35-42C9-A903-A2B9EF4E8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3382"/>
                      <a:ext cx="92009" cy="16831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FF7463C9-6B5E-43B0-803F-2FDD0EE0C2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29" name="Group 128">
                    <a:extLst>
                      <a:ext uri="{FF2B5EF4-FFF2-40B4-BE49-F238E27FC236}">
                        <a16:creationId xmlns:a16="http://schemas.microsoft.com/office/drawing/2014/main" id="{EFAB8645-AD5D-44DE-8BE7-40B64264EA7A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132788"/>
                    <a:ext cx="92009" cy="233872"/>
                    <a:chOff x="1752599" y="1460558"/>
                    <a:chExt cx="92009" cy="233872"/>
                  </a:xfrm>
                </p:grpSpPr>
                <p:sp>
                  <p:nvSpPr>
                    <p:cNvPr id="145" name="Oval 144">
                      <a:extLst>
                        <a:ext uri="{FF2B5EF4-FFF2-40B4-BE49-F238E27FC236}">
                          <a16:creationId xmlns:a16="http://schemas.microsoft.com/office/drawing/2014/main" id="{7A6B3DC7-4F7D-49A5-9E7E-764FD9661B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60558"/>
                      <a:ext cx="92009" cy="20113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id="{29F17837-CEE7-4597-8003-E11936BCD5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0" name="Group 129">
                    <a:extLst>
                      <a:ext uri="{FF2B5EF4-FFF2-40B4-BE49-F238E27FC236}">
                        <a16:creationId xmlns:a16="http://schemas.microsoft.com/office/drawing/2014/main" id="{D96D2FE9-B59C-41C3-B234-5E1E18897091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156299"/>
                    <a:ext cx="92009" cy="211332"/>
                    <a:chOff x="1752599" y="1483098"/>
                    <a:chExt cx="92009" cy="211332"/>
                  </a:xfrm>
                </p:grpSpPr>
                <p:sp>
                  <p:nvSpPr>
                    <p:cNvPr id="143" name="Oval 142">
                      <a:extLst>
                        <a:ext uri="{FF2B5EF4-FFF2-40B4-BE49-F238E27FC236}">
                          <a16:creationId xmlns:a16="http://schemas.microsoft.com/office/drawing/2014/main" id="{45F5463A-3E3E-4D45-B864-F6303FD7EC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3098"/>
                      <a:ext cx="92009" cy="17859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4" name="Rectangle 143">
                      <a:extLst>
                        <a:ext uri="{FF2B5EF4-FFF2-40B4-BE49-F238E27FC236}">
                          <a16:creationId xmlns:a16="http://schemas.microsoft.com/office/drawing/2014/main" id="{153D22EB-CC30-48E5-AF05-FCD1198BC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1" name="Group 130">
                    <a:extLst>
                      <a:ext uri="{FF2B5EF4-FFF2-40B4-BE49-F238E27FC236}">
                        <a16:creationId xmlns:a16="http://schemas.microsoft.com/office/drawing/2014/main" id="{969EB942-32B6-4BAE-9121-802A5CCE11DF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169273"/>
                    <a:ext cx="92009" cy="199112"/>
                    <a:chOff x="1752599" y="1495318"/>
                    <a:chExt cx="92009" cy="199112"/>
                  </a:xfrm>
                </p:grpSpPr>
                <p:sp>
                  <p:nvSpPr>
                    <p:cNvPr id="141" name="Oval 140">
                      <a:extLst>
                        <a:ext uri="{FF2B5EF4-FFF2-40B4-BE49-F238E27FC236}">
                          <a16:creationId xmlns:a16="http://schemas.microsoft.com/office/drawing/2014/main" id="{DAA66058-AC36-497B-8115-584F239F61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5318"/>
                      <a:ext cx="92009" cy="16637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7AFC5DE3-3D1F-4B6B-A1E8-DBA51FB7F8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2" name="Group 131">
                    <a:extLst>
                      <a:ext uri="{FF2B5EF4-FFF2-40B4-BE49-F238E27FC236}">
                        <a16:creationId xmlns:a16="http://schemas.microsoft.com/office/drawing/2014/main" id="{7DB650D5-FF6D-49A2-AB8D-8A9ED8AEC0CE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169274"/>
                    <a:ext cx="92009" cy="200082"/>
                    <a:chOff x="1752599" y="1494348"/>
                    <a:chExt cx="92009" cy="200082"/>
                  </a:xfrm>
                </p:grpSpPr>
                <p:sp>
                  <p:nvSpPr>
                    <p:cNvPr id="139" name="Oval 138">
                      <a:extLst>
                        <a:ext uri="{FF2B5EF4-FFF2-40B4-BE49-F238E27FC236}">
                          <a16:creationId xmlns:a16="http://schemas.microsoft.com/office/drawing/2014/main" id="{5EB0EC8D-8F96-4C98-BC71-EF3D8A8886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4348"/>
                      <a:ext cx="92009" cy="167344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EFB22BDB-31C9-43B9-8528-F0D2118F74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3" name="Group 132">
                    <a:extLst>
                      <a:ext uri="{FF2B5EF4-FFF2-40B4-BE49-F238E27FC236}">
                        <a16:creationId xmlns:a16="http://schemas.microsoft.com/office/drawing/2014/main" id="{CB724E72-566C-478B-932B-796307B9A77C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156299"/>
                    <a:ext cx="92009" cy="209390"/>
                    <a:chOff x="1752599" y="1485040"/>
                    <a:chExt cx="92009" cy="209390"/>
                  </a:xfrm>
                </p:grpSpPr>
                <p:sp>
                  <p:nvSpPr>
                    <p:cNvPr id="137" name="Oval 136">
                      <a:extLst>
                        <a:ext uri="{FF2B5EF4-FFF2-40B4-BE49-F238E27FC236}">
                          <a16:creationId xmlns:a16="http://schemas.microsoft.com/office/drawing/2014/main" id="{85CDAFF5-76BE-4780-A3B9-52AC9AAFF6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85040"/>
                      <a:ext cx="92009" cy="176652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8" name="Rectangle 137">
                      <a:extLst>
                        <a:ext uri="{FF2B5EF4-FFF2-40B4-BE49-F238E27FC236}">
                          <a16:creationId xmlns:a16="http://schemas.microsoft.com/office/drawing/2014/main" id="{FB09E0F3-AE9A-4DF6-8DD9-084C79727C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34" name="Group 133">
                    <a:extLst>
                      <a:ext uri="{FF2B5EF4-FFF2-40B4-BE49-F238E27FC236}">
                        <a16:creationId xmlns:a16="http://schemas.microsoft.com/office/drawing/2014/main" id="{8478C3A6-8730-401D-9C5E-91797F76E4EF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169275"/>
                    <a:ext cx="92009" cy="197385"/>
                    <a:chOff x="1752599" y="1497045"/>
                    <a:chExt cx="92009" cy="197385"/>
                  </a:xfrm>
                </p:grpSpPr>
                <p:sp>
                  <p:nvSpPr>
                    <p:cNvPr id="135" name="Oval 134">
                      <a:extLst>
                        <a:ext uri="{FF2B5EF4-FFF2-40B4-BE49-F238E27FC236}">
                          <a16:creationId xmlns:a16="http://schemas.microsoft.com/office/drawing/2014/main" id="{EB1409BA-86A6-418A-AD63-0F845F5738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497045"/>
                      <a:ext cx="92009" cy="164648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36" name="Rectangle 135">
                      <a:extLst>
                        <a:ext uri="{FF2B5EF4-FFF2-40B4-BE49-F238E27FC236}">
                          <a16:creationId xmlns:a16="http://schemas.microsoft.com/office/drawing/2014/main" id="{8FB93B4A-BE8A-4101-8862-8FAD6912CF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BBF829D5-9BAA-40A3-B1C6-96C5DEACD3A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 flipV="1">
                  <a:off x="9405402" y="5149673"/>
                  <a:ext cx="570931" cy="64005"/>
                  <a:chOff x="1957457" y="2241511"/>
                  <a:chExt cx="1148989" cy="128816"/>
                </a:xfrm>
              </p:grpSpPr>
              <p:grpSp>
                <p:nvGrpSpPr>
                  <p:cNvPr id="103" name="Group 102">
                    <a:extLst>
                      <a:ext uri="{FF2B5EF4-FFF2-40B4-BE49-F238E27FC236}">
                        <a16:creationId xmlns:a16="http://schemas.microsoft.com/office/drawing/2014/main" id="{659B9F41-CF4F-448D-8D9A-1DAB9E7F6037}"/>
                      </a:ext>
                    </a:extLst>
                  </p:cNvPr>
                  <p:cNvGrpSpPr/>
                  <p:nvPr/>
                </p:nvGrpSpPr>
                <p:grpSpPr>
                  <a:xfrm>
                    <a:off x="1957457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5" name="Oval 124">
                      <a:extLst>
                        <a:ext uri="{FF2B5EF4-FFF2-40B4-BE49-F238E27FC236}">
                          <a16:creationId xmlns:a16="http://schemas.microsoft.com/office/drawing/2014/main" id="{745FFF4F-E8AC-473C-911F-9CB0AA5238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076F7BF9-2B9C-417D-BFD7-72F7E3D34E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DB0057C6-8AE2-4524-899C-A82629FB1FF7}"/>
                      </a:ext>
                    </a:extLst>
                  </p:cNvPr>
                  <p:cNvGrpSpPr/>
                  <p:nvPr/>
                </p:nvGrpSpPr>
                <p:grpSpPr>
                  <a:xfrm>
                    <a:off x="2109858" y="2246149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3" name="Oval 122">
                      <a:extLst>
                        <a:ext uri="{FF2B5EF4-FFF2-40B4-BE49-F238E27FC236}">
                          <a16:creationId xmlns:a16="http://schemas.microsoft.com/office/drawing/2014/main" id="{4E64C634-D85A-449C-84BF-4C17D8A563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id="{0122BCED-7002-4A24-8FE8-C0622A7384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53F58D36-08DA-4B39-9704-110DF44BA39A}"/>
                      </a:ext>
                    </a:extLst>
                  </p:cNvPr>
                  <p:cNvGrpSpPr/>
                  <p:nvPr/>
                </p:nvGrpSpPr>
                <p:grpSpPr>
                  <a:xfrm>
                    <a:off x="2260231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21" name="Oval 120">
                      <a:extLst>
                        <a:ext uri="{FF2B5EF4-FFF2-40B4-BE49-F238E27FC236}">
                          <a16:creationId xmlns:a16="http://schemas.microsoft.com/office/drawing/2014/main" id="{75967532-C176-4384-9443-4BF54733A9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2" name="Rectangle 121">
                      <a:extLst>
                        <a:ext uri="{FF2B5EF4-FFF2-40B4-BE49-F238E27FC236}">
                          <a16:creationId xmlns:a16="http://schemas.microsoft.com/office/drawing/2014/main" id="{2B9BF45E-AC78-4A7B-B7E9-42E475D475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4AD4D3C8-004D-4944-A5FF-39710B9A1046}"/>
                      </a:ext>
                    </a:extLst>
                  </p:cNvPr>
                  <p:cNvGrpSpPr/>
                  <p:nvPr/>
                </p:nvGrpSpPr>
                <p:grpSpPr>
                  <a:xfrm>
                    <a:off x="2412632" y="2243453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19" name="Oval 118">
                      <a:extLst>
                        <a:ext uri="{FF2B5EF4-FFF2-40B4-BE49-F238E27FC236}">
                          <a16:creationId xmlns:a16="http://schemas.microsoft.com/office/drawing/2014/main" id="{0EF762BF-7762-4CC1-8615-7781549834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20" name="Rectangle 119">
                      <a:extLst>
                        <a:ext uri="{FF2B5EF4-FFF2-40B4-BE49-F238E27FC236}">
                          <a16:creationId xmlns:a16="http://schemas.microsoft.com/office/drawing/2014/main" id="{D2EDC512-893F-4738-B9A7-1D40CBEDE2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7" name="Group 106">
                    <a:extLst>
                      <a:ext uri="{FF2B5EF4-FFF2-40B4-BE49-F238E27FC236}">
                        <a16:creationId xmlns:a16="http://schemas.microsoft.com/office/drawing/2014/main" id="{D7BE0267-D9D0-44F8-A516-C10EAF6594AB}"/>
                      </a:ext>
                    </a:extLst>
                  </p:cNvPr>
                  <p:cNvGrpSpPr/>
                  <p:nvPr/>
                </p:nvGrpSpPr>
                <p:grpSpPr>
                  <a:xfrm>
                    <a:off x="2557803" y="2244207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17" name="Oval 116">
                      <a:extLst>
                        <a:ext uri="{FF2B5EF4-FFF2-40B4-BE49-F238E27FC236}">
                          <a16:creationId xmlns:a16="http://schemas.microsoft.com/office/drawing/2014/main" id="{EEBBA963-6775-49C3-9068-D7B9B9937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18" name="Rectangle 117">
                      <a:extLst>
                        <a:ext uri="{FF2B5EF4-FFF2-40B4-BE49-F238E27FC236}">
                          <a16:creationId xmlns:a16="http://schemas.microsoft.com/office/drawing/2014/main" id="{7286C47B-96C7-4CB1-A1E1-CA33A63CD3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8" name="Group 107">
                    <a:extLst>
                      <a:ext uri="{FF2B5EF4-FFF2-40B4-BE49-F238E27FC236}">
                        <a16:creationId xmlns:a16="http://schemas.microsoft.com/office/drawing/2014/main" id="{BB24F3B0-1EB4-400C-97A3-88B1F04F4208}"/>
                      </a:ext>
                    </a:extLst>
                  </p:cNvPr>
                  <p:cNvGrpSpPr/>
                  <p:nvPr/>
                </p:nvGrpSpPr>
                <p:grpSpPr>
                  <a:xfrm>
                    <a:off x="2710204" y="2245178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15" name="Oval 114">
                      <a:extLst>
                        <a:ext uri="{FF2B5EF4-FFF2-40B4-BE49-F238E27FC236}">
                          <a16:creationId xmlns:a16="http://schemas.microsoft.com/office/drawing/2014/main" id="{D9859E1D-8719-44D0-9AA8-3D89184962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16" name="Rectangle 115">
                      <a:extLst>
                        <a:ext uri="{FF2B5EF4-FFF2-40B4-BE49-F238E27FC236}">
                          <a16:creationId xmlns:a16="http://schemas.microsoft.com/office/drawing/2014/main" id="{F71366F7-1A25-49A7-A2CC-2562A95024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6F961F18-5553-4016-B4B5-2E5D76B00DCF}"/>
                      </a:ext>
                    </a:extLst>
                  </p:cNvPr>
                  <p:cNvGrpSpPr/>
                  <p:nvPr/>
                </p:nvGrpSpPr>
                <p:grpSpPr>
                  <a:xfrm>
                    <a:off x="2860577" y="2241511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13" name="Oval 112">
                      <a:extLst>
                        <a:ext uri="{FF2B5EF4-FFF2-40B4-BE49-F238E27FC236}">
                          <a16:creationId xmlns:a16="http://schemas.microsoft.com/office/drawing/2014/main" id="{CF307735-B087-48A7-AC0D-B0CF665BB7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id="{957F2088-4F85-4D1D-8912-35DA5290B0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7CD543A2-3536-4E89-85AB-E6126C5387CE}"/>
                      </a:ext>
                    </a:extLst>
                  </p:cNvPr>
                  <p:cNvGrpSpPr/>
                  <p:nvPr/>
                </p:nvGrpSpPr>
                <p:grpSpPr>
                  <a:xfrm>
                    <a:off x="3012978" y="2242482"/>
                    <a:ext cx="93468" cy="124178"/>
                    <a:chOff x="1752599" y="1570252"/>
                    <a:chExt cx="93468" cy="124178"/>
                  </a:xfrm>
                </p:grpSpPr>
                <p:sp>
                  <p:nvSpPr>
                    <p:cNvPr id="111" name="Oval 110">
                      <a:extLst>
                        <a:ext uri="{FF2B5EF4-FFF2-40B4-BE49-F238E27FC236}">
                          <a16:creationId xmlns:a16="http://schemas.microsoft.com/office/drawing/2014/main" id="{38BBAB1B-4F36-4173-B18F-DCD27231AFA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600" y="1570252"/>
                      <a:ext cx="93467" cy="91440"/>
                    </a:xfrm>
                    <a:prstGeom prst="ellipse">
                      <a:avLst/>
                    </a:prstGeom>
                    <a:blipFill>
                      <a:blip r:embed="rId3"/>
                      <a:tile tx="0" ty="0" sx="100000" sy="100000" flip="none" algn="tl"/>
                    </a:blip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FD72FF35-ACF0-4B02-85C4-208A29904C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2599" y="1621278"/>
                      <a:ext cx="91440" cy="73152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Intel Clear"/>
                        <a:ea typeface="Helvetica Neue"/>
                        <a:cs typeface="Helvetica Neue"/>
                      </a:endParaRPr>
                    </a:p>
                  </p:txBody>
                </p:sp>
              </p:grpSp>
            </p:grpSp>
          </p:grp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A276A4B-8993-41EF-ACB0-221622A0B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148" y="1357877"/>
                <a:ext cx="1058889" cy="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7B4B10CB-E98A-46F1-91FB-FD1197513C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0592" y="1357267"/>
                <a:ext cx="1072989" cy="610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6E15CC62-286E-422A-B304-1E5E863C31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81148" y="1397438"/>
                <a:ext cx="1290159" cy="8872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FB17E1D-A573-4FAC-AB50-2E1856CED4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32641" y="1402402"/>
                <a:ext cx="1486770" cy="3908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9FA7376E-FA46-4A26-B8F7-74960057E0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61969" y="132847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551BA46-D0B6-48DE-971F-F3E1045B93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34719" y="13247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AADD77BE-C1A7-4976-917A-E76488ADE8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07997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6D50098-8F46-4921-B8DD-A3C50CAAF2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80747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FFAEE73-5BFC-42EE-9E94-9B6F8C97870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860925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46111EF-424A-4AAF-A778-7B4F287D6B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33675" y="13242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A2AF918-58B3-4D40-8AE5-D2442CC1E9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06953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3772FE7-CD51-4687-8FFE-CA067FAB2B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79703" y="13268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8C4A560-03D5-485F-A86A-18A571C21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54309" y="133166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22DE1C2-A377-4C40-8F65-A889722D45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27059" y="132794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F2FAD9F-956B-4EED-BD8B-B74A43F849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00337" y="13343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0DA4772-1628-4F2C-B84C-CF9F533A5C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73087" y="133060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BF3F634D-8EA3-4627-AF98-64ACE31671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53265" y="133113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9AD68D3-A6A0-4356-A4A4-05C80BB360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26015" y="132741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AB97184-22FB-4700-9D76-E84F591DF3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499293" y="133379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F8CD59A-5B70-4E0E-A0C4-E4ED62609C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72043" y="133007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3462DAC-35ED-4E5C-8023-2EEE94B2838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75086" y="139128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C60CD3C-9A80-49D7-A8D1-C1C8AA86D3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47836" y="138757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D945D7E-AC65-4C73-9E41-A6BCF006FD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1114" y="13939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6381F5D-6E9B-4637-8FEA-1B2109D7335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93864" y="1390231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4717A8E-3CB5-43AA-87AE-CC9A58CDCB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4042" y="1390759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90C902C3-9788-405B-A354-738E7471BC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46792" y="1387045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CFDEB98-039D-43C9-A25A-A42244402D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20070" y="1393417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E0D04DB6-7508-4677-AD72-C342DE59A22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92820" y="1389703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F4DDA35-6365-499F-B254-4E794951D2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633218" y="139818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CE8CD9BD-9EBA-4DB6-B980-A83D6669AC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05968" y="139447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0C384D23-B460-48EE-BE01-A5B3481EAD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79246" y="14008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6ECE04EF-F345-42C8-A58F-77802606A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51996" y="1397130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84D272DB-30B6-4C4E-92A2-745509FB0F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32174" y="1397658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DF52A316-6057-4DC0-8B14-8F7D0377D39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04924" y="1393944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09DB63A3-2384-4BCA-A080-44C48A5AEC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78202" y="1400316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CE88A2-8117-4977-828D-EA58D267E6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50952" y="1396602"/>
                <a:ext cx="0" cy="7570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lg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7BEF8609-D7A2-4996-89D8-7A88C4029466}"/>
                  </a:ext>
                </a:extLst>
              </p:cNvPr>
              <p:cNvGrpSpPr/>
              <p:nvPr/>
            </p:nvGrpSpPr>
            <p:grpSpPr>
              <a:xfrm>
                <a:off x="9233027" y="1616468"/>
                <a:ext cx="786384" cy="219017"/>
                <a:chOff x="2770632" y="2807208"/>
                <a:chExt cx="786384" cy="219017"/>
              </a:xfrm>
            </p:grpSpPr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EFDA2D9C-06B2-467F-919A-A260F359C74D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8916DADB-8A65-4504-9742-96F13D62456A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2819B5C5-DE55-4DA3-8C7D-61958F80EB1B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999606A1-5E14-47FC-8376-26D46AE08B6E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254AB9A9-9FF0-4629-ACCD-FCF68496E99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9E3FA9E6-0956-4ADC-9768-B01F89DEC7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8C0A7B75-9BBA-4E1F-B261-268D85F5733C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3" name="Oval 92">
                    <a:extLst>
                      <a:ext uri="{FF2B5EF4-FFF2-40B4-BE49-F238E27FC236}">
                        <a16:creationId xmlns:a16="http://schemas.microsoft.com/office/drawing/2014/main" id="{AB4B6807-B7F2-4E2F-87D1-EABF1C6C9EC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C955D952-FBDB-4EBC-842A-8930D7D1968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58244550-8A53-444F-83A4-1BCE508E3B9F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91" name="Oval 90">
                    <a:extLst>
                      <a:ext uri="{FF2B5EF4-FFF2-40B4-BE49-F238E27FC236}">
                        <a16:creationId xmlns:a16="http://schemas.microsoft.com/office/drawing/2014/main" id="{9C44C7B1-868B-4DAE-8AEA-C3717C8DFD5F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2FBE05AF-78FC-451B-9771-6C3FA673CB0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22E25338-5C58-4A98-AEC5-2532B1842D27}"/>
                  </a:ext>
                </a:extLst>
              </p:cNvPr>
              <p:cNvGrpSpPr/>
              <p:nvPr/>
            </p:nvGrpSpPr>
            <p:grpSpPr>
              <a:xfrm>
                <a:off x="7181148" y="1612935"/>
                <a:ext cx="786384" cy="219017"/>
                <a:chOff x="2770632" y="2807208"/>
                <a:chExt cx="786384" cy="219017"/>
              </a:xfrm>
            </p:grpSpPr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B2CFE480-4613-4655-A8FE-B2998B88695A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37E213BE-14A1-437E-824F-B66A417F2D7A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21D0DD1C-CC67-44B7-B55B-F0795B1FFCFA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blipFill>
                  <a:blip r:embed="rId3"/>
                  <a:tile tx="0" ty="0" sx="100000" sy="100000" flip="none" algn="tl"/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tel Clear"/>
                    <a:ea typeface="Helvetica Neue"/>
                    <a:cs typeface="Helvetica Neue"/>
                  </a:endParaRPr>
                </a:p>
              </p:txBody>
            </p:sp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5A40C56F-CD22-4417-B4A7-552667B01893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3" name="Oval 82">
                    <a:extLst>
                      <a:ext uri="{FF2B5EF4-FFF2-40B4-BE49-F238E27FC236}">
                        <a16:creationId xmlns:a16="http://schemas.microsoft.com/office/drawing/2014/main" id="{303465DB-37D5-4B8A-9725-9394753A0A6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30F12732-16A9-4C3F-8399-BD9872D16D0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7" name="Group 76">
                  <a:extLst>
                    <a:ext uri="{FF2B5EF4-FFF2-40B4-BE49-F238E27FC236}">
                      <a16:creationId xmlns:a16="http://schemas.microsoft.com/office/drawing/2014/main" id="{7C29507B-3CEE-4B5C-B992-6538E4C013C8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71C43D5E-114D-47E3-BB8E-2294F4BE7A5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924CE84D-079C-49A0-86E2-2C32E7E1078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F2372DE7-A908-46FD-A5C3-B7B9B50725EA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9" name="Oval 78">
                    <a:extLst>
                      <a:ext uri="{FF2B5EF4-FFF2-40B4-BE49-F238E27FC236}">
                        <a16:creationId xmlns:a16="http://schemas.microsoft.com/office/drawing/2014/main" id="{B8F97DC3-EE5F-4519-B5AA-17975B2E3599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blipFill>
                    <a:blip r:embed="rId3"/>
                    <a:tile tx="0" ty="0" sx="100000" sy="100000" flip="none" algn="tl"/>
                  </a:blip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BAB194B6-4875-4411-B180-AB440707FB4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Intel Clear"/>
                      <a:ea typeface="Helvetica Neue"/>
                      <a:cs typeface="Helvetica Neue"/>
                    </a:endParaRPr>
                  </a:p>
                </p:txBody>
              </p:sp>
            </p:grpSp>
          </p:grpSp>
          <p:sp>
            <p:nvSpPr>
              <p:cNvPr id="65" name="Rounded Rectangle 1225">
                <a:extLst>
                  <a:ext uri="{FF2B5EF4-FFF2-40B4-BE49-F238E27FC236}">
                    <a16:creationId xmlns:a16="http://schemas.microsoft.com/office/drawing/2014/main" id="{268DBE16-E9A1-43B8-AB1B-86F839A3A4F6}"/>
                  </a:ext>
                </a:extLst>
              </p:cNvPr>
              <p:cNvSpPr/>
              <p:nvPr/>
            </p:nvSpPr>
            <p:spPr>
              <a:xfrm>
                <a:off x="6831369" y="1802029"/>
                <a:ext cx="3552043" cy="393465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Substrate</a:t>
                </a:r>
              </a:p>
            </p:txBody>
          </p:sp>
          <p:sp>
            <p:nvSpPr>
              <p:cNvPr id="66" name="Rounded Rectangle 1226">
                <a:extLst>
                  <a:ext uri="{FF2B5EF4-FFF2-40B4-BE49-F238E27FC236}">
                    <a16:creationId xmlns:a16="http://schemas.microsoft.com/office/drawing/2014/main" id="{7F5142A1-EC43-4D32-9BC1-6B6405737B64}"/>
                  </a:ext>
                </a:extLst>
              </p:cNvPr>
              <p:cNvSpPr/>
              <p:nvPr/>
            </p:nvSpPr>
            <p:spPr>
              <a:xfrm>
                <a:off x="9526579" y="1541343"/>
                <a:ext cx="574442" cy="170460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67" name="Rounded Rectangle 1227">
                <a:extLst>
                  <a:ext uri="{FF2B5EF4-FFF2-40B4-BE49-F238E27FC236}">
                    <a16:creationId xmlns:a16="http://schemas.microsoft.com/office/drawing/2014/main" id="{4BC58169-39B7-4112-B9D5-7EDB67DEB7E8}"/>
                  </a:ext>
                </a:extLst>
              </p:cNvPr>
              <p:cNvSpPr/>
              <p:nvPr/>
            </p:nvSpPr>
            <p:spPr>
              <a:xfrm>
                <a:off x="7678272" y="1468928"/>
                <a:ext cx="1774896" cy="202434"/>
              </a:xfrm>
              <a:prstGeom prst="roundRect">
                <a:avLst/>
              </a:prstGeom>
              <a:solidFill>
                <a:srgbClr val="7F360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288" rIns="18288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>
                    <a:solidFill>
                      <a:srgbClr val="FFFFFF"/>
                    </a:solidFill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Embedding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</a:rPr>
                  <a:t>: SRAM, IO, IPD</a:t>
                </a:r>
              </a:p>
            </p:txBody>
          </p:sp>
          <p:sp>
            <p:nvSpPr>
              <p:cNvPr id="68" name="Rounded Rectangle 1228">
                <a:extLst>
                  <a:ext uri="{FF2B5EF4-FFF2-40B4-BE49-F238E27FC236}">
                    <a16:creationId xmlns:a16="http://schemas.microsoft.com/office/drawing/2014/main" id="{55C2C310-A92B-4941-A741-5856D1BA2ECC}"/>
                  </a:ext>
                </a:extLst>
              </p:cNvPr>
              <p:cNvSpPr/>
              <p:nvPr/>
            </p:nvSpPr>
            <p:spPr>
              <a:xfrm>
                <a:off x="7140492" y="1535713"/>
                <a:ext cx="539477" cy="170459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0C3DDA5-AF6E-41A1-B44B-E5A38A0E663F}"/>
                  </a:ext>
                </a:extLst>
              </p:cNvPr>
              <p:cNvSpPr/>
              <p:nvPr/>
            </p:nvSpPr>
            <p:spPr>
              <a:xfrm>
                <a:off x="7229916" y="1406310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B3EE2FFD-B912-4214-8135-6C2CE2823155}"/>
                  </a:ext>
                </a:extLst>
              </p:cNvPr>
              <p:cNvSpPr/>
              <p:nvPr/>
            </p:nvSpPr>
            <p:spPr>
              <a:xfrm>
                <a:off x="7522875" y="140603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D0E55D23-5447-4E0D-9FDD-67A7171A905C}"/>
                  </a:ext>
                </a:extLst>
              </p:cNvPr>
              <p:cNvSpPr/>
              <p:nvPr/>
            </p:nvSpPr>
            <p:spPr>
              <a:xfrm>
                <a:off x="9582655" y="1413387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BDBD09CC-88F7-46DB-9BFA-80675613D2FA}"/>
                  </a:ext>
                </a:extLst>
              </p:cNvPr>
              <p:cNvSpPr/>
              <p:nvPr/>
            </p:nvSpPr>
            <p:spPr>
              <a:xfrm>
                <a:off x="9877817" y="1413388"/>
                <a:ext cx="91440" cy="299863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Helvetica Neue"/>
                  <a:cs typeface="Helvetica Neue"/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B87FBF8-3DCF-4B12-B872-ADB621970E06}"/>
                </a:ext>
              </a:extLst>
            </p:cNvPr>
            <p:cNvSpPr/>
            <p:nvPr/>
          </p:nvSpPr>
          <p:spPr>
            <a:xfrm>
              <a:off x="8579124" y="4528532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136ABA0-F418-4241-B66B-875DA7577484}"/>
                </a:ext>
              </a:extLst>
            </p:cNvPr>
            <p:cNvCxnSpPr>
              <a:cxnSpLocks/>
            </p:cNvCxnSpPr>
            <p:nvPr/>
          </p:nvCxnSpPr>
          <p:spPr>
            <a:xfrm>
              <a:off x="8567329" y="4498693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A167026-2A3D-4BEE-968A-9D1955C2A3EE}"/>
                </a:ext>
              </a:extLst>
            </p:cNvPr>
            <p:cNvCxnSpPr>
              <a:cxnSpLocks/>
            </p:cNvCxnSpPr>
            <p:nvPr/>
          </p:nvCxnSpPr>
          <p:spPr>
            <a:xfrm>
              <a:off x="8579124" y="4528532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6F77443-A4FD-4E94-BEDE-937AB00D4728}"/>
                </a:ext>
              </a:extLst>
            </p:cNvPr>
            <p:cNvSpPr/>
            <p:nvPr/>
          </p:nvSpPr>
          <p:spPr>
            <a:xfrm>
              <a:off x="10098446" y="4522996"/>
              <a:ext cx="987552" cy="1463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52A7836-3577-4CB5-B343-AC631882BE82}"/>
                </a:ext>
              </a:extLst>
            </p:cNvPr>
            <p:cNvCxnSpPr>
              <a:cxnSpLocks/>
            </p:cNvCxnSpPr>
            <p:nvPr/>
          </p:nvCxnSpPr>
          <p:spPr>
            <a:xfrm>
              <a:off x="10086651" y="4493157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F3DB06-FA89-46B0-B12B-72413A2CCB76}"/>
                </a:ext>
              </a:extLst>
            </p:cNvPr>
            <p:cNvCxnSpPr>
              <a:cxnSpLocks/>
            </p:cNvCxnSpPr>
            <p:nvPr/>
          </p:nvCxnSpPr>
          <p:spPr>
            <a:xfrm>
              <a:off x="10098446" y="4522996"/>
              <a:ext cx="987552" cy="0"/>
            </a:xfrm>
            <a:prstGeom prst="line">
              <a:avLst/>
            </a:prstGeom>
            <a:ln w="31750">
              <a:solidFill>
                <a:srgbClr val="FF4E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853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22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697</Words>
  <Application>Microsoft Macintosh PowerPoint</Application>
  <PresentationFormat>Widescreen</PresentationFormat>
  <Paragraphs>99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Helvetica Neue Medium</vt:lpstr>
      <vt:lpstr>Intel Clear</vt:lpstr>
      <vt:lpstr>Intel Clear Light</vt:lpstr>
      <vt:lpstr>Verdana</vt:lpstr>
      <vt:lpstr>Wingdings</vt:lpstr>
      <vt:lpstr>Office Theme</vt:lpstr>
      <vt:lpstr>21_BasicWhite</vt:lpstr>
      <vt:lpstr>22_BasicWhite</vt:lpstr>
      <vt:lpstr>Dual Drive: From Graphic Memory (components) to Client Compute (systems)</vt:lpstr>
      <vt:lpstr>Dual Drive Pathfinding: Components and Systems</vt:lpstr>
      <vt:lpstr>2.3D with bridge will be the foundation technology for future silicon systems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Drive: From Graphic Memory (components) to Client Compute (systems)</dc:title>
  <dc:creator>Kau, Derchang</dc:creator>
  <cp:lastModifiedBy>Kau, Derchang</cp:lastModifiedBy>
  <cp:revision>1</cp:revision>
  <dcterms:created xsi:type="dcterms:W3CDTF">2022-04-15T03:02:41Z</dcterms:created>
  <dcterms:modified xsi:type="dcterms:W3CDTF">2023-01-20T20:36:53Z</dcterms:modified>
</cp:coreProperties>
</file>