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409" r:id="rId5"/>
    <p:sldId id="410" r:id="rId6"/>
    <p:sldId id="412" r:id="rId7"/>
    <p:sldId id="419" r:id="rId8"/>
    <p:sldId id="422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ding, Kristin" initials="WK" lastIdx="3" clrIdx="0">
    <p:extLst>
      <p:ext uri="{19B8F6BF-5375-455C-9EA6-DF929625EA0E}">
        <p15:presenceInfo xmlns:p15="http://schemas.microsoft.com/office/powerpoint/2012/main" userId="S-1-5-21-725345543-602162358-527237240-2920746" providerId="AD"/>
      </p:ext>
    </p:extLst>
  </p:cmAuthor>
  <p:cmAuthor id="2" name="Martin, Sarah R" initials="MSR" lastIdx="7" clrIdx="1">
    <p:extLst>
      <p:ext uri="{19B8F6BF-5375-455C-9EA6-DF929625EA0E}">
        <p15:presenceInfo xmlns:p15="http://schemas.microsoft.com/office/powerpoint/2012/main" userId="S-1-5-21-725345543-602162358-527237240-27415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7E6E6"/>
    <a:srgbClr val="E6E6E7"/>
    <a:srgbClr val="FC4C02"/>
    <a:srgbClr val="CBD5EA"/>
    <a:srgbClr val="D9D9D9"/>
    <a:srgbClr val="FF00FF"/>
    <a:srgbClr val="A41C56"/>
    <a:srgbClr val="A41C40"/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51" autoAdjust="0"/>
    <p:restoredTop sz="95401" autoAdjust="0"/>
  </p:normalViewPr>
  <p:slideViewPr>
    <p:cSldViewPr snapToGrid="0">
      <p:cViewPr varScale="1">
        <p:scale>
          <a:sx n="151" d="100"/>
          <a:sy n="151" d="100"/>
        </p:scale>
        <p:origin x="13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448"/>
    </p:cViewPr>
  </p:sorterViewPr>
  <p:notesViewPr>
    <p:cSldViewPr snapToGrid="0">
      <p:cViewPr varScale="1">
        <p:scale>
          <a:sx n="48" d="100"/>
          <a:sy n="48" d="100"/>
        </p:scale>
        <p:origin x="266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m, Chee How" userId="3e3b1340-fe5f-45eb-8264-ab377f58a9db" providerId="ADAL" clId="{3277C92E-3727-4582-912F-C0A14105EF0D}"/>
    <pc:docChg chg="delSld">
      <pc:chgData name="Lim, Chee How" userId="3e3b1340-fe5f-45eb-8264-ab377f58a9db" providerId="ADAL" clId="{3277C92E-3727-4582-912F-C0A14105EF0D}" dt="2022-03-18T02:54:26.621" v="16" actId="47"/>
      <pc:docMkLst>
        <pc:docMk/>
      </pc:docMkLst>
      <pc:sldChg chg="del">
        <pc:chgData name="Lim, Chee How" userId="3e3b1340-fe5f-45eb-8264-ab377f58a9db" providerId="ADAL" clId="{3277C92E-3727-4582-912F-C0A14105EF0D}" dt="2022-03-18T02:53:51.968" v="0" actId="47"/>
        <pc:sldMkLst>
          <pc:docMk/>
          <pc:sldMk cId="51382089" sldId="408"/>
        </pc:sldMkLst>
      </pc:sldChg>
      <pc:sldChg chg="del">
        <pc:chgData name="Lim, Chee How" userId="3e3b1340-fe5f-45eb-8264-ab377f58a9db" providerId="ADAL" clId="{3277C92E-3727-4582-912F-C0A14105EF0D}" dt="2022-03-18T02:53:59.508" v="1" actId="47"/>
        <pc:sldMkLst>
          <pc:docMk/>
          <pc:sldMk cId="4039008046" sldId="411"/>
        </pc:sldMkLst>
      </pc:sldChg>
      <pc:sldChg chg="del">
        <pc:chgData name="Lim, Chee How" userId="3e3b1340-fe5f-45eb-8264-ab377f58a9db" providerId="ADAL" clId="{3277C92E-3727-4582-912F-C0A14105EF0D}" dt="2022-03-18T02:54:03.492" v="2" actId="47"/>
        <pc:sldMkLst>
          <pc:docMk/>
          <pc:sldMk cId="1719740039" sldId="413"/>
        </pc:sldMkLst>
      </pc:sldChg>
      <pc:sldChg chg="del">
        <pc:chgData name="Lim, Chee How" userId="3e3b1340-fe5f-45eb-8264-ab377f58a9db" providerId="ADAL" clId="{3277C92E-3727-4582-912F-C0A14105EF0D}" dt="2022-03-18T02:54:04.711" v="3" actId="47"/>
        <pc:sldMkLst>
          <pc:docMk/>
          <pc:sldMk cId="3016068396" sldId="414"/>
        </pc:sldMkLst>
      </pc:sldChg>
      <pc:sldChg chg="del">
        <pc:chgData name="Lim, Chee How" userId="3e3b1340-fe5f-45eb-8264-ab377f58a9db" providerId="ADAL" clId="{3277C92E-3727-4582-912F-C0A14105EF0D}" dt="2022-03-18T02:54:05.477" v="4" actId="47"/>
        <pc:sldMkLst>
          <pc:docMk/>
          <pc:sldMk cId="2187396552" sldId="415"/>
        </pc:sldMkLst>
      </pc:sldChg>
      <pc:sldChg chg="del">
        <pc:chgData name="Lim, Chee How" userId="3e3b1340-fe5f-45eb-8264-ab377f58a9db" providerId="ADAL" clId="{3277C92E-3727-4582-912F-C0A14105EF0D}" dt="2022-03-18T02:54:06.774" v="5" actId="47"/>
        <pc:sldMkLst>
          <pc:docMk/>
          <pc:sldMk cId="3964996795" sldId="416"/>
        </pc:sldMkLst>
      </pc:sldChg>
      <pc:sldChg chg="del">
        <pc:chgData name="Lim, Chee How" userId="3e3b1340-fe5f-45eb-8264-ab377f58a9db" providerId="ADAL" clId="{3277C92E-3727-4582-912F-C0A14105EF0D}" dt="2022-03-18T02:54:07.519" v="6" actId="47"/>
        <pc:sldMkLst>
          <pc:docMk/>
          <pc:sldMk cId="1920808777" sldId="418"/>
        </pc:sldMkLst>
      </pc:sldChg>
      <pc:sldChg chg="del">
        <pc:chgData name="Lim, Chee How" userId="3e3b1340-fe5f-45eb-8264-ab377f58a9db" providerId="ADAL" clId="{3277C92E-3727-4582-912F-C0A14105EF0D}" dt="2022-03-18T02:54:14.734" v="7" actId="47"/>
        <pc:sldMkLst>
          <pc:docMk/>
          <pc:sldMk cId="4105418807" sldId="420"/>
        </pc:sldMkLst>
      </pc:sldChg>
      <pc:sldChg chg="del">
        <pc:chgData name="Lim, Chee How" userId="3e3b1340-fe5f-45eb-8264-ab377f58a9db" providerId="ADAL" clId="{3277C92E-3727-4582-912F-C0A14105EF0D}" dt="2022-03-18T02:54:15.287" v="8" actId="47"/>
        <pc:sldMkLst>
          <pc:docMk/>
          <pc:sldMk cId="2891679809" sldId="421"/>
        </pc:sldMkLst>
      </pc:sldChg>
      <pc:sldChg chg="del">
        <pc:chgData name="Lim, Chee How" userId="3e3b1340-fe5f-45eb-8264-ab377f58a9db" providerId="ADAL" clId="{3277C92E-3727-4582-912F-C0A14105EF0D}" dt="2022-03-18T02:54:19.629" v="9" actId="47"/>
        <pc:sldMkLst>
          <pc:docMk/>
          <pc:sldMk cId="296936463" sldId="423"/>
        </pc:sldMkLst>
      </pc:sldChg>
      <pc:sldChg chg="del">
        <pc:chgData name="Lim, Chee How" userId="3e3b1340-fe5f-45eb-8264-ab377f58a9db" providerId="ADAL" clId="{3277C92E-3727-4582-912F-C0A14105EF0D}" dt="2022-03-18T02:54:20.492" v="10" actId="47"/>
        <pc:sldMkLst>
          <pc:docMk/>
          <pc:sldMk cId="630971085" sldId="424"/>
        </pc:sldMkLst>
      </pc:sldChg>
      <pc:sldChg chg="del">
        <pc:chgData name="Lim, Chee How" userId="3e3b1340-fe5f-45eb-8264-ab377f58a9db" providerId="ADAL" clId="{3277C92E-3727-4582-912F-C0A14105EF0D}" dt="2022-03-18T02:54:20.961" v="11" actId="47"/>
        <pc:sldMkLst>
          <pc:docMk/>
          <pc:sldMk cId="1724041208" sldId="425"/>
        </pc:sldMkLst>
      </pc:sldChg>
      <pc:sldChg chg="del">
        <pc:chgData name="Lim, Chee How" userId="3e3b1340-fe5f-45eb-8264-ab377f58a9db" providerId="ADAL" clId="{3277C92E-3727-4582-912F-C0A14105EF0D}" dt="2022-03-18T02:54:21.532" v="12" actId="47"/>
        <pc:sldMkLst>
          <pc:docMk/>
          <pc:sldMk cId="1044589673" sldId="426"/>
        </pc:sldMkLst>
      </pc:sldChg>
      <pc:sldChg chg="del">
        <pc:chgData name="Lim, Chee How" userId="3e3b1340-fe5f-45eb-8264-ab377f58a9db" providerId="ADAL" clId="{3277C92E-3727-4582-912F-C0A14105EF0D}" dt="2022-03-18T02:54:22.814" v="13" actId="47"/>
        <pc:sldMkLst>
          <pc:docMk/>
          <pc:sldMk cId="828888698" sldId="427"/>
        </pc:sldMkLst>
      </pc:sldChg>
      <pc:sldChg chg="del">
        <pc:chgData name="Lim, Chee How" userId="3e3b1340-fe5f-45eb-8264-ab377f58a9db" providerId="ADAL" clId="{3277C92E-3727-4582-912F-C0A14105EF0D}" dt="2022-03-18T02:54:23.855" v="14" actId="47"/>
        <pc:sldMkLst>
          <pc:docMk/>
          <pc:sldMk cId="1406726207" sldId="428"/>
        </pc:sldMkLst>
      </pc:sldChg>
      <pc:sldChg chg="del">
        <pc:chgData name="Lim, Chee How" userId="3e3b1340-fe5f-45eb-8264-ab377f58a9db" providerId="ADAL" clId="{3277C92E-3727-4582-912F-C0A14105EF0D}" dt="2022-03-18T02:54:25.122" v="15" actId="47"/>
        <pc:sldMkLst>
          <pc:docMk/>
          <pc:sldMk cId="1181860968" sldId="429"/>
        </pc:sldMkLst>
      </pc:sldChg>
      <pc:sldChg chg="del">
        <pc:chgData name="Lim, Chee How" userId="3e3b1340-fe5f-45eb-8264-ab377f58a9db" providerId="ADAL" clId="{3277C92E-3727-4582-912F-C0A14105EF0D}" dt="2022-03-18T02:54:26.621" v="16" actId="47"/>
        <pc:sldMkLst>
          <pc:docMk/>
          <pc:sldMk cId="799747860" sldId="4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3BC4-8C88-4392-B8CA-2D37408FF82E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4A69-476A-4432-87A3-286C935DE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2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BB9D15BD-AABB-423C-A01A-112257CB20C1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33544FA-19F0-4C06-B2A5-4CF6452E6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9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 with Linear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2916" y="3474553"/>
            <a:ext cx="10950515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70000"/>
              </a:lnSpc>
              <a:defRPr sz="8666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484" y="4826000"/>
            <a:ext cx="8440283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133" b="0" i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Intel Clear"/>
                <a:cs typeface="Intel Clear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7" y="510892"/>
            <a:ext cx="1664065" cy="1106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07483" y="6247794"/>
            <a:ext cx="933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r>
              <a:rPr lang="en-US" sz="2400" dirty="0">
                <a:solidFill>
                  <a:prstClr val="white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Intel Technology Platform Management</a:t>
            </a:r>
            <a:r>
              <a:rPr lang="en-US" sz="2400" baseline="0" dirty="0">
                <a:solidFill>
                  <a:prstClr val="white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 (ITPM) </a:t>
            </a:r>
            <a:r>
              <a:rPr lang="en-US" sz="2400" dirty="0">
                <a:solidFill>
                  <a:prstClr val="white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| Intel®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97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 algn="ctr">
              <a:defRPr b="0" i="0" baseline="0">
                <a:solidFill>
                  <a:schemeClr val="tx2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1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chemeClr val="accent2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16335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0990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28pt Intel Clear Headline</a:t>
            </a:r>
          </a:p>
        </p:txBody>
      </p:sp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527" y="6400757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11584709" y="6392651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761829" y="6478627"/>
            <a:ext cx="171522" cy="1642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609585"/>
            <a:fld id="{AFB2E552-7FE6-4473-9F80-9166A6219CFF}" type="slidenum">
              <a:rPr lang="en-US" sz="1067">
                <a:solidFill>
                  <a:prstClr val="white"/>
                </a:solidFill>
              </a:rPr>
              <a:pPr defTabSz="609585"/>
              <a:t>‹#›</a:t>
            </a:fld>
            <a:endParaRPr lang="en-US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2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39" y="2628079"/>
            <a:ext cx="2423603" cy="1597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83" y="2720323"/>
            <a:ext cx="3799837" cy="15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90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527" y="6400757"/>
            <a:ext cx="485781" cy="32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1584709" y="6392651"/>
            <a:ext cx="3175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484" y="413507"/>
            <a:ext cx="109728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54pt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7483" y="6247794"/>
            <a:ext cx="8910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r>
              <a:rPr lang="en-US" sz="2400" dirty="0">
                <a:solidFill>
                  <a:prstClr val="white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Intel Technology Platform Management</a:t>
            </a:r>
            <a:r>
              <a:rPr lang="en-US" sz="2400" baseline="0" dirty="0">
                <a:solidFill>
                  <a:prstClr val="white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 (ITPM) </a:t>
            </a:r>
            <a:r>
              <a:rPr lang="en-US" sz="2400" dirty="0">
                <a:solidFill>
                  <a:prstClr val="white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| Intel® Confidential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761829" y="6478627"/>
            <a:ext cx="171522" cy="1642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609585"/>
            <a:fld id="{AFB2E552-7FE6-4473-9F80-9166A6219CFF}" type="slidenum">
              <a:rPr lang="en-US" sz="1067">
                <a:solidFill>
                  <a:prstClr val="white"/>
                </a:solidFill>
              </a:rPr>
              <a:pPr defTabSz="609585"/>
              <a:t>‹#›</a:t>
            </a:fld>
            <a:endParaRPr lang="en-US" sz="10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9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7200" b="0" i="0" kern="1200" spc="0" baseline="0">
          <a:solidFill>
            <a:schemeClr val="tx2"/>
          </a:solidFill>
          <a:latin typeface="Intel Clear Pro" panose="020B0804020202060201" pitchFamily="34" charset="0"/>
          <a:ea typeface="Intel Clear Pro" panose="020B0804020202060201" pitchFamily="34" charset="0"/>
          <a:cs typeface="Intel Clear Pro" panose="020B0804020202060201" pitchFamily="34" charset="0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Wingdings" panose="05000000000000000000" pitchFamily="2" charset="2"/>
        <a:buNone/>
        <a:defRPr sz="2400" b="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1pPr>
      <a:lvl2pPr marL="300559" indent="-300559" algn="l" defTabSz="609585" rtl="0" eaLnBrk="1" latinLnBrk="0" hangingPunct="1">
        <a:spcBef>
          <a:spcPts val="1600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761981" indent="-304792" algn="l" defTabSz="609585" rtl="0" eaLnBrk="1" latinLnBrk="0" hangingPunct="1">
        <a:spcBef>
          <a:spcPts val="1067"/>
        </a:spcBef>
        <a:buFont typeface="Intel Clear" panose="020B0604020203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1293252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758907" indent="-304792" algn="l" defTabSz="609585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DABD8-702F-42DE-BC3A-A7C93433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997"/>
            <a:ext cx="12192000" cy="65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FD5D1-3159-4E9F-B64C-C7BED29E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056"/>
            <a:ext cx="12192000" cy="61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6E474-1EA6-433B-8517-4BB247006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897"/>
            <a:ext cx="12192000" cy="63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14A7D1-0142-441F-9DAE-FDB9DE34C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246"/>
            <a:ext cx="12192000" cy="62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8EAB60-182B-4E8D-82A2-FC9A85999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17487"/>
            <a:ext cx="112585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CG_Template2016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75958EA156945B96A9BA2920B642F" ma:contentTypeVersion="10" ma:contentTypeDescription="Create a new document." ma:contentTypeScope="" ma:versionID="52d87c727888c5a17bfcbad2f94343dd">
  <xsd:schema xmlns:xsd="http://www.w3.org/2001/XMLSchema" xmlns:xs="http://www.w3.org/2001/XMLSchema" xmlns:p="http://schemas.microsoft.com/office/2006/metadata/properties" xmlns:ns3="f2533ba4-53af-420a-89cf-577912c8763b" targetNamespace="http://schemas.microsoft.com/office/2006/metadata/properties" ma:root="true" ma:fieldsID="9cb693083fbe1b483f43a00635e400e6" ns3:_="">
    <xsd:import namespace="f2533ba4-53af-420a-89cf-577912c876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33ba4-53af-420a-89cf-577912c87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1BBA77-838C-4BBF-A837-26FE35891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533ba4-53af-420a-89cf-577912c876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FB7903-A2CE-4EF8-BA46-5DF2D5E1E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2210E3-BB57-4373-864B-F542FD70BE7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327078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Intel Clear</vt:lpstr>
      <vt:lpstr>Intel Clear Pro</vt:lpstr>
      <vt:lpstr>Wingdings</vt:lpstr>
      <vt:lpstr>CCG_Template2016_ClearPro_16x9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CCG Q3 QGS</dc:title>
  <dc:creator>Forsberg, Kirsten</dc:creator>
  <cp:keywords>CTPClassification=CTP_IC:VisualMarkings=, CTPClassification=CTP_IC, CTPClassification=CTP_NT</cp:keywords>
  <cp:lastModifiedBy>Lim, Chee How</cp:lastModifiedBy>
  <cp:revision>3112</cp:revision>
  <cp:lastPrinted>2018-02-02T18:06:05Z</cp:lastPrinted>
  <dcterms:created xsi:type="dcterms:W3CDTF">2017-07-06T20:03:01Z</dcterms:created>
  <dcterms:modified xsi:type="dcterms:W3CDTF">2022-03-18T02:54:32Z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baa15a2a-b173-415f-bebc-bafbd491b778</vt:lpwstr>
  </property>
  <property fmtid="{D5CDD505-2E9C-101B-9397-08002B2CF9AE}" pid="3" name="CTP_BU">
    <vt:lpwstr>NA</vt:lpwstr>
  </property>
  <property fmtid="{D5CDD505-2E9C-101B-9397-08002B2CF9AE}" pid="4" name="CTP_TimeStamp">
    <vt:lpwstr>2020-08-20 15:24:33Z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0x01010084D75958EA156945B96A9BA2920B642F</vt:lpwstr>
  </property>
</Properties>
</file>