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35" autoAdjust="0"/>
    <p:restoredTop sz="94660"/>
  </p:normalViewPr>
  <p:slideViewPr>
    <p:cSldViewPr>
      <p:cViewPr varScale="1">
        <p:scale>
          <a:sx n="106" d="100"/>
          <a:sy n="106" d="100"/>
        </p:scale>
        <p:origin x="216" y="56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8/26/20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DCBA4-DD72-584F-A76E-6BB7A0CFAF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3ED50E-4D70-5E47-A699-4119F56483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2165684"/>
            <a:ext cx="8173339" cy="3151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BF78F-1058-1847-9F55-02ADB27E2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97CAF43-1C1D-D747-8402-FB5DB67295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347" y="838200"/>
            <a:ext cx="3429000" cy="56388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AB15AE6-C2BA-A64A-8649-E5302B4D2F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9442" y="2209800"/>
            <a:ext cx="8173339" cy="3151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 Advance Pathfinding" id="{53CE7C69-6139-0948-A6AB-4607575A99AD}" vid="{791383CE-0F90-1B4A-BC7E-FC237DDE09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259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Neo Sans Intel</vt:lpstr>
      <vt:lpstr>Neo Sans Intel Medium</vt:lpstr>
      <vt:lpstr>Arial</vt:lpstr>
      <vt:lpstr>Calibri</vt:lpstr>
      <vt:lpstr>blank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3</cp:revision>
  <dcterms:created xsi:type="dcterms:W3CDTF">2020-08-26T16:05:14Z</dcterms:created>
  <dcterms:modified xsi:type="dcterms:W3CDTF">2020-08-26T20:24:51Z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