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9" r:id="rId5"/>
    <p:sldId id="262" r:id="rId6"/>
    <p:sldId id="261" r:id="rId7"/>
    <p:sldId id="260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7F7F7F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843D36-1342-7846-A0C0-C17F29A15E72}" v="27" dt="2021-02-01T17:51:22.3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98" autoAdjust="0"/>
    <p:restoredTop sz="94660"/>
  </p:normalViewPr>
  <p:slideViewPr>
    <p:cSldViewPr>
      <p:cViewPr varScale="1">
        <p:scale>
          <a:sx n="101" d="100"/>
          <a:sy n="101" d="100"/>
        </p:scale>
        <p:origin x="696" y="18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38843D36-1342-7846-A0C0-C17F29A15E72}"/>
    <pc:docChg chg="undo redo custSel addSld delSld modSld sldOrd">
      <pc:chgData name="Kau, Derchang" userId="b9148588-e694-4445-9765-2c9aad6149ce" providerId="ADAL" clId="{38843D36-1342-7846-A0C0-C17F29A15E72}" dt="2021-02-01T17:57:48.174" v="461" actId="20577"/>
      <pc:docMkLst>
        <pc:docMk/>
      </pc:docMkLst>
      <pc:sldChg chg="addSp delSp modSp mod">
        <pc:chgData name="Kau, Derchang" userId="b9148588-e694-4445-9765-2c9aad6149ce" providerId="ADAL" clId="{38843D36-1342-7846-A0C0-C17F29A15E72}" dt="2021-02-01T17:50:58.648" v="414" actId="167"/>
        <pc:sldMkLst>
          <pc:docMk/>
          <pc:sldMk cId="1959515447" sldId="259"/>
        </pc:sldMkLst>
        <pc:spChg chg="mod">
          <ac:chgData name="Kau, Derchang" userId="b9148588-e694-4445-9765-2c9aad6149ce" providerId="ADAL" clId="{38843D36-1342-7846-A0C0-C17F29A15E72}" dt="2021-01-29T00:01:56.149" v="24" actId="20577"/>
          <ac:spMkLst>
            <pc:docMk/>
            <pc:sldMk cId="1959515447" sldId="259"/>
            <ac:spMk id="2" creationId="{6FA06C5B-A423-2549-B2F6-EF79235E1FD6}"/>
          </ac:spMkLst>
        </pc:spChg>
        <pc:spChg chg="add del mod">
          <ac:chgData name="Kau, Derchang" userId="b9148588-e694-4445-9765-2c9aad6149ce" providerId="ADAL" clId="{38843D36-1342-7846-A0C0-C17F29A15E72}" dt="2021-01-30T01:20:31.295" v="177" actId="21"/>
          <ac:spMkLst>
            <pc:docMk/>
            <pc:sldMk cId="1959515447" sldId="259"/>
            <ac:spMk id="3" creationId="{41601779-75CA-EC44-8326-1A3F54843212}"/>
          </ac:spMkLst>
        </pc:spChg>
        <pc:spChg chg="add del mod">
          <ac:chgData name="Kau, Derchang" userId="b9148588-e694-4445-9765-2c9aad6149ce" providerId="ADAL" clId="{38843D36-1342-7846-A0C0-C17F29A15E72}" dt="2021-02-01T16:53:10.874" v="189" actId="11529"/>
          <ac:spMkLst>
            <pc:docMk/>
            <pc:sldMk cId="1959515447" sldId="259"/>
            <ac:spMk id="3" creationId="{62FE4D4B-2E93-2B4A-B633-7AE54C4B858D}"/>
          </ac:spMkLst>
        </pc:spChg>
        <pc:spChg chg="add mod">
          <ac:chgData name="Kau, Derchang" userId="b9148588-e694-4445-9765-2c9aad6149ce" providerId="ADAL" clId="{38843D36-1342-7846-A0C0-C17F29A15E72}" dt="2021-02-01T16:54:10.505" v="194" actId="14100"/>
          <ac:spMkLst>
            <pc:docMk/>
            <pc:sldMk cId="1959515447" sldId="259"/>
            <ac:spMk id="6" creationId="{888C60F0-DDC0-2F44-AD53-FC9E262B3651}"/>
          </ac:spMkLst>
        </pc:spChg>
        <pc:spChg chg="add del mod">
          <ac:chgData name="Kau, Derchang" userId="b9148588-e694-4445-9765-2c9aad6149ce" providerId="ADAL" clId="{38843D36-1342-7846-A0C0-C17F29A15E72}" dt="2021-02-01T16:54:16.537" v="196"/>
          <ac:spMkLst>
            <pc:docMk/>
            <pc:sldMk cId="1959515447" sldId="259"/>
            <ac:spMk id="7" creationId="{841C1F0E-FA02-3A43-B3F9-4C44850335EE}"/>
          </ac:spMkLst>
        </pc:spChg>
        <pc:spChg chg="add mod">
          <ac:chgData name="Kau, Derchang" userId="b9148588-e694-4445-9765-2c9aad6149ce" providerId="ADAL" clId="{38843D36-1342-7846-A0C0-C17F29A15E72}" dt="2021-02-01T16:55:26.452" v="228" actId="207"/>
          <ac:spMkLst>
            <pc:docMk/>
            <pc:sldMk cId="1959515447" sldId="259"/>
            <ac:spMk id="8" creationId="{58669D00-F428-B849-A725-DBD0CB9D3B2D}"/>
          </ac:spMkLst>
        </pc:spChg>
        <pc:spChg chg="add mod">
          <ac:chgData name="Kau, Derchang" userId="b9148588-e694-4445-9765-2c9aad6149ce" providerId="ADAL" clId="{38843D36-1342-7846-A0C0-C17F29A15E72}" dt="2021-02-01T16:55:49.559" v="234" actId="14100"/>
          <ac:spMkLst>
            <pc:docMk/>
            <pc:sldMk cId="1959515447" sldId="259"/>
            <ac:spMk id="9" creationId="{7FDE063C-9868-984C-8625-9B6CF9572481}"/>
          </ac:spMkLst>
        </pc:spChg>
        <pc:spChg chg="add mod">
          <ac:chgData name="Kau, Derchang" userId="b9148588-e694-4445-9765-2c9aad6149ce" providerId="ADAL" clId="{38843D36-1342-7846-A0C0-C17F29A15E72}" dt="2021-02-01T16:56:43.589" v="248" actId="1076"/>
          <ac:spMkLst>
            <pc:docMk/>
            <pc:sldMk cId="1959515447" sldId="259"/>
            <ac:spMk id="10" creationId="{65A6B7E6-3090-9D47-8FF6-3AF898EBFD93}"/>
          </ac:spMkLst>
        </pc:spChg>
        <pc:spChg chg="add mod">
          <ac:chgData name="Kau, Derchang" userId="b9148588-e694-4445-9765-2c9aad6149ce" providerId="ADAL" clId="{38843D36-1342-7846-A0C0-C17F29A15E72}" dt="2021-02-01T16:56:53.055" v="250" actId="1076"/>
          <ac:spMkLst>
            <pc:docMk/>
            <pc:sldMk cId="1959515447" sldId="259"/>
            <ac:spMk id="11" creationId="{B86E1DDC-66D2-1141-8F5E-4A4CBE1B7621}"/>
          </ac:spMkLst>
        </pc:spChg>
        <pc:spChg chg="add mod">
          <ac:chgData name="Kau, Derchang" userId="b9148588-e694-4445-9765-2c9aad6149ce" providerId="ADAL" clId="{38843D36-1342-7846-A0C0-C17F29A15E72}" dt="2021-02-01T16:56:58.676" v="256" actId="20577"/>
          <ac:spMkLst>
            <pc:docMk/>
            <pc:sldMk cId="1959515447" sldId="259"/>
            <ac:spMk id="12" creationId="{AEB65D1C-0F4B-9447-87FB-24FF22365ABB}"/>
          </ac:spMkLst>
        </pc:spChg>
        <pc:spChg chg="add mod">
          <ac:chgData name="Kau, Derchang" userId="b9148588-e694-4445-9765-2c9aad6149ce" providerId="ADAL" clId="{38843D36-1342-7846-A0C0-C17F29A15E72}" dt="2021-02-01T16:57:20.954" v="258" actId="1076"/>
          <ac:spMkLst>
            <pc:docMk/>
            <pc:sldMk cId="1959515447" sldId="259"/>
            <ac:spMk id="13" creationId="{1707D7D5-A81F-6347-90F6-EB85A308F6D5}"/>
          </ac:spMkLst>
        </pc:spChg>
        <pc:spChg chg="add mod">
          <ac:chgData name="Kau, Derchang" userId="b9148588-e694-4445-9765-2c9aad6149ce" providerId="ADAL" clId="{38843D36-1342-7846-A0C0-C17F29A15E72}" dt="2021-02-01T16:57:47.550" v="268" actId="1076"/>
          <ac:spMkLst>
            <pc:docMk/>
            <pc:sldMk cId="1959515447" sldId="259"/>
            <ac:spMk id="14" creationId="{8D75AC78-0DB1-7040-90B9-F0CC87667E06}"/>
          </ac:spMkLst>
        </pc:spChg>
        <pc:graphicFrameChg chg="add del">
          <ac:chgData name="Kau, Derchang" userId="b9148588-e694-4445-9765-2c9aad6149ce" providerId="ADAL" clId="{38843D36-1342-7846-A0C0-C17F29A15E72}" dt="2021-01-27T08:53:55.908" v="1"/>
          <ac:graphicFrameMkLst>
            <pc:docMk/>
            <pc:sldMk cId="1959515447" sldId="259"/>
            <ac:graphicFrameMk id="3" creationId="{E25491AB-8399-1842-9C8C-B90731F9548C}"/>
          </ac:graphicFrameMkLst>
        </pc:graphicFrameChg>
        <pc:graphicFrameChg chg="del mod modGraphic">
          <ac:chgData name="Kau, Derchang" userId="b9148588-e694-4445-9765-2c9aad6149ce" providerId="ADAL" clId="{38843D36-1342-7846-A0C0-C17F29A15E72}" dt="2021-02-01T17:50:52.386" v="412" actId="478"/>
          <ac:graphicFrameMkLst>
            <pc:docMk/>
            <pc:sldMk cId="1959515447" sldId="259"/>
            <ac:graphicFrameMk id="5" creationId="{8843D566-E3A9-E340-8E4F-68D3BAEA9577}"/>
          </ac:graphicFrameMkLst>
        </pc:graphicFrameChg>
        <pc:graphicFrameChg chg="add mod">
          <ac:chgData name="Kau, Derchang" userId="b9148588-e694-4445-9765-2c9aad6149ce" providerId="ADAL" clId="{38843D36-1342-7846-A0C0-C17F29A15E72}" dt="2021-02-01T17:50:58.648" v="414" actId="167"/>
          <ac:graphicFrameMkLst>
            <pc:docMk/>
            <pc:sldMk cId="1959515447" sldId="259"/>
            <ac:graphicFrameMk id="15" creationId="{AF9AFB61-71BE-EE4D-8818-F44BB7C4EC7F}"/>
          </ac:graphicFrameMkLst>
        </pc:graphicFrameChg>
        <pc:picChg chg="add mod">
          <ac:chgData name="Kau, Derchang" userId="b9148588-e694-4445-9765-2c9aad6149ce" providerId="ADAL" clId="{38843D36-1342-7846-A0C0-C17F29A15E72}" dt="2021-01-27T09:09:00.564" v="22" actId="14100"/>
          <ac:picMkLst>
            <pc:docMk/>
            <pc:sldMk cId="1959515447" sldId="259"/>
            <ac:picMk id="4" creationId="{E2BB6E7A-2C28-3A42-8268-5312CD8541E6}"/>
          </ac:picMkLst>
        </pc:picChg>
      </pc:sldChg>
      <pc:sldChg chg="modSp mod">
        <pc:chgData name="Kau, Derchang" userId="b9148588-e694-4445-9765-2c9aad6149ce" providerId="ADAL" clId="{38843D36-1342-7846-A0C0-C17F29A15E72}" dt="2021-01-29T21:01:13.621" v="167" actId="20577"/>
        <pc:sldMkLst>
          <pc:docMk/>
          <pc:sldMk cId="1001941564" sldId="260"/>
        </pc:sldMkLst>
        <pc:graphicFrameChg chg="mod modGraphic">
          <ac:chgData name="Kau, Derchang" userId="b9148588-e694-4445-9765-2c9aad6149ce" providerId="ADAL" clId="{38843D36-1342-7846-A0C0-C17F29A15E72}" dt="2021-01-29T21:01:13.621" v="167" actId="20577"/>
          <ac:graphicFrameMkLst>
            <pc:docMk/>
            <pc:sldMk cId="1001941564" sldId="260"/>
            <ac:graphicFrameMk id="4" creationId="{C206C4B9-6228-6C43-A7C2-5507E2FE3E28}"/>
          </ac:graphicFrameMkLst>
        </pc:graphicFrameChg>
      </pc:sldChg>
      <pc:sldChg chg="addSp delSp modSp add mod">
        <pc:chgData name="Kau, Derchang" userId="b9148588-e694-4445-9765-2c9aad6149ce" providerId="ADAL" clId="{38843D36-1342-7846-A0C0-C17F29A15E72}" dt="2021-02-01T17:51:22.355" v="416"/>
        <pc:sldMkLst>
          <pc:docMk/>
          <pc:sldMk cId="745263453" sldId="261"/>
        </pc:sldMkLst>
        <pc:spChg chg="mod">
          <ac:chgData name="Kau, Derchang" userId="b9148588-e694-4445-9765-2c9aad6149ce" providerId="ADAL" clId="{38843D36-1342-7846-A0C0-C17F29A15E72}" dt="2021-02-01T16:51:57.051" v="181" actId="20577"/>
          <ac:spMkLst>
            <pc:docMk/>
            <pc:sldMk cId="745263453" sldId="261"/>
            <ac:spMk id="2" creationId="{6FA06C5B-A423-2549-B2F6-EF79235E1FD6}"/>
          </ac:spMkLst>
        </pc:spChg>
        <pc:graphicFrameChg chg="add mod">
          <ac:chgData name="Kau, Derchang" userId="b9148588-e694-4445-9765-2c9aad6149ce" providerId="ADAL" clId="{38843D36-1342-7846-A0C0-C17F29A15E72}" dt="2021-02-01T17:51:22.355" v="416"/>
          <ac:graphicFrameMkLst>
            <pc:docMk/>
            <pc:sldMk cId="745263453" sldId="261"/>
            <ac:graphicFrameMk id="4" creationId="{3B929019-F753-D24E-A558-0FBCCDDBE21C}"/>
          </ac:graphicFrameMkLst>
        </pc:graphicFrameChg>
        <pc:graphicFrameChg chg="del mod modGraphic">
          <ac:chgData name="Kau, Derchang" userId="b9148588-e694-4445-9765-2c9aad6149ce" providerId="ADAL" clId="{38843D36-1342-7846-A0C0-C17F29A15E72}" dt="2021-02-01T17:51:21.871" v="415" actId="478"/>
          <ac:graphicFrameMkLst>
            <pc:docMk/>
            <pc:sldMk cId="745263453" sldId="261"/>
            <ac:graphicFrameMk id="5" creationId="{8843D566-E3A9-E340-8E4F-68D3BAEA9577}"/>
          </ac:graphicFrameMkLst>
        </pc:graphicFrameChg>
      </pc:sldChg>
      <pc:sldChg chg="addSp modSp add del mod ord">
        <pc:chgData name="Kau, Derchang" userId="b9148588-e694-4445-9765-2c9aad6149ce" providerId="ADAL" clId="{38843D36-1342-7846-A0C0-C17F29A15E72}" dt="2021-02-01T17:04:25.544" v="269" actId="2696"/>
        <pc:sldMkLst>
          <pc:docMk/>
          <pc:sldMk cId="857982328" sldId="262"/>
        </pc:sldMkLst>
        <pc:spChg chg="mod">
          <ac:chgData name="Kau, Derchang" userId="b9148588-e694-4445-9765-2c9aad6149ce" providerId="ADAL" clId="{38843D36-1342-7846-A0C0-C17F29A15E72}" dt="2021-01-30T01:20:05.162" v="170" actId="20577"/>
          <ac:spMkLst>
            <pc:docMk/>
            <pc:sldMk cId="857982328" sldId="262"/>
            <ac:spMk id="2" creationId="{6FA06C5B-A423-2549-B2F6-EF79235E1FD6}"/>
          </ac:spMkLst>
        </pc:spChg>
        <pc:spChg chg="add mod">
          <ac:chgData name="Kau, Derchang" userId="b9148588-e694-4445-9765-2c9aad6149ce" providerId="ADAL" clId="{38843D36-1342-7846-A0C0-C17F29A15E72}" dt="2021-01-30T01:20:35.588" v="178"/>
          <ac:spMkLst>
            <pc:docMk/>
            <pc:sldMk cId="857982328" sldId="262"/>
            <ac:spMk id="6" creationId="{3F27BDF1-8DDD-EE43-A3E0-2AEF558CABA0}"/>
          </ac:spMkLst>
        </pc:spChg>
      </pc:sldChg>
      <pc:sldChg chg="addSp modSp new mod ord">
        <pc:chgData name="Kau, Derchang" userId="b9148588-e694-4445-9765-2c9aad6149ce" providerId="ADAL" clId="{38843D36-1342-7846-A0C0-C17F29A15E72}" dt="2021-02-01T17:57:48.174" v="461" actId="20577"/>
        <pc:sldMkLst>
          <pc:docMk/>
          <pc:sldMk cId="1412495217" sldId="262"/>
        </pc:sldMkLst>
        <pc:spChg chg="mod">
          <ac:chgData name="Kau, Derchang" userId="b9148588-e694-4445-9765-2c9aad6149ce" providerId="ADAL" clId="{38843D36-1342-7846-A0C0-C17F29A15E72}" dt="2021-02-01T17:43:44.948" v="326" actId="20577"/>
          <ac:spMkLst>
            <pc:docMk/>
            <pc:sldMk cId="1412495217" sldId="262"/>
            <ac:spMk id="2" creationId="{C8502621-96AD-C540-B425-10556B234775}"/>
          </ac:spMkLst>
        </pc:spChg>
        <pc:graphicFrameChg chg="add mod modGraphic">
          <ac:chgData name="Kau, Derchang" userId="b9148588-e694-4445-9765-2c9aad6149ce" providerId="ADAL" clId="{38843D36-1342-7846-A0C0-C17F29A15E72}" dt="2021-02-01T17:57:48.174" v="461" actId="20577"/>
          <ac:graphicFrameMkLst>
            <pc:docMk/>
            <pc:sldMk cId="1412495217" sldId="262"/>
            <ac:graphicFrameMk id="3" creationId="{E0393EE7-10EA-1742-ADE2-4D5AD89953F6}"/>
          </ac:graphicFrameMkLst>
        </pc:graphicFrameChg>
        <pc:picChg chg="add mod">
          <ac:chgData name="Kau, Derchang" userId="b9148588-e694-4445-9765-2c9aad6149ce" providerId="ADAL" clId="{38843D36-1342-7846-A0C0-C17F29A15E72}" dt="2021-02-01T17:44:34.760" v="334" actId="14100"/>
          <ac:picMkLst>
            <pc:docMk/>
            <pc:sldMk cId="1412495217" sldId="262"/>
            <ac:picMk id="4" creationId="{7C0C4222-0F28-0C4C-B4A5-F05E80233B2E}"/>
          </ac:picMkLst>
        </pc:picChg>
      </pc:sldChg>
      <pc:sldChg chg="add ord">
        <pc:chgData name="Kau, Derchang" userId="b9148588-e694-4445-9765-2c9aad6149ce" providerId="ADAL" clId="{38843D36-1342-7846-A0C0-C17F29A15E72}" dt="2021-02-01T17:51:57.468" v="417" actId="20578"/>
        <pc:sldMkLst>
          <pc:docMk/>
          <pc:sldMk cId="3846758260" sldId="263"/>
        </pc:sldMkLst>
      </pc:sldChg>
      <pc:sldChg chg="modSp new mod">
        <pc:chgData name="Kau, Derchang" userId="b9148588-e694-4445-9765-2c9aad6149ce" providerId="ADAL" clId="{38843D36-1342-7846-A0C0-C17F29A15E72}" dt="2021-02-01T17:53:58.527" v="424" actId="20577"/>
        <pc:sldMkLst>
          <pc:docMk/>
          <pc:sldMk cId="4063912397" sldId="264"/>
        </pc:sldMkLst>
        <pc:spChg chg="mod">
          <ac:chgData name="Kau, Derchang" userId="b9148588-e694-4445-9765-2c9aad6149ce" providerId="ADAL" clId="{38843D36-1342-7846-A0C0-C17F29A15E72}" dt="2021-02-01T17:53:58.527" v="424" actId="20577"/>
          <ac:spMkLst>
            <pc:docMk/>
            <pc:sldMk cId="4063912397" sldId="264"/>
            <ac:spMk id="2" creationId="{9138A02D-74E8-CE43-9A08-985107A7F12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2/1/21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F9AFB61-71BE-EE4D-8818-F44BB7C4E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009793"/>
              </p:ext>
            </p:extLst>
          </p:nvPr>
        </p:nvGraphicFramePr>
        <p:xfrm>
          <a:off x="1143000" y="1447800"/>
          <a:ext cx="9813922" cy="4546600"/>
        </p:xfrm>
        <a:graphic>
          <a:graphicData uri="http://schemas.openxmlformats.org/drawingml/2006/table">
            <a:tbl>
              <a:tblPr/>
              <a:tblGrid>
                <a:gridCol w="2282306">
                  <a:extLst>
                    <a:ext uri="{9D8B030D-6E8A-4147-A177-3AD203B41FA5}">
                      <a16:colId xmlns:a16="http://schemas.microsoft.com/office/drawing/2014/main" val="1045643356"/>
                    </a:ext>
                  </a:extLst>
                </a:gridCol>
                <a:gridCol w="1086797">
                  <a:extLst>
                    <a:ext uri="{9D8B030D-6E8A-4147-A177-3AD203B41FA5}">
                      <a16:colId xmlns:a16="http://schemas.microsoft.com/office/drawing/2014/main" val="3710528701"/>
                    </a:ext>
                  </a:extLst>
                </a:gridCol>
                <a:gridCol w="762510">
                  <a:extLst>
                    <a:ext uri="{9D8B030D-6E8A-4147-A177-3AD203B41FA5}">
                      <a16:colId xmlns:a16="http://schemas.microsoft.com/office/drawing/2014/main" val="1857475300"/>
                    </a:ext>
                  </a:extLst>
                </a:gridCol>
                <a:gridCol w="762510">
                  <a:extLst>
                    <a:ext uri="{9D8B030D-6E8A-4147-A177-3AD203B41FA5}">
                      <a16:colId xmlns:a16="http://schemas.microsoft.com/office/drawing/2014/main" val="97291955"/>
                    </a:ext>
                  </a:extLst>
                </a:gridCol>
                <a:gridCol w="762510">
                  <a:extLst>
                    <a:ext uri="{9D8B030D-6E8A-4147-A177-3AD203B41FA5}">
                      <a16:colId xmlns:a16="http://schemas.microsoft.com/office/drawing/2014/main" val="3896322982"/>
                    </a:ext>
                  </a:extLst>
                </a:gridCol>
                <a:gridCol w="762510">
                  <a:extLst>
                    <a:ext uri="{9D8B030D-6E8A-4147-A177-3AD203B41FA5}">
                      <a16:colId xmlns:a16="http://schemas.microsoft.com/office/drawing/2014/main" val="3214431049"/>
                    </a:ext>
                  </a:extLst>
                </a:gridCol>
                <a:gridCol w="595986">
                  <a:extLst>
                    <a:ext uri="{9D8B030D-6E8A-4147-A177-3AD203B41FA5}">
                      <a16:colId xmlns:a16="http://schemas.microsoft.com/office/drawing/2014/main" val="2861349722"/>
                    </a:ext>
                  </a:extLst>
                </a:gridCol>
                <a:gridCol w="350579">
                  <a:extLst>
                    <a:ext uri="{9D8B030D-6E8A-4147-A177-3AD203B41FA5}">
                      <a16:colId xmlns:a16="http://schemas.microsoft.com/office/drawing/2014/main" val="690397962"/>
                    </a:ext>
                  </a:extLst>
                </a:gridCol>
                <a:gridCol w="341815">
                  <a:extLst>
                    <a:ext uri="{9D8B030D-6E8A-4147-A177-3AD203B41FA5}">
                      <a16:colId xmlns:a16="http://schemas.microsoft.com/office/drawing/2014/main" val="330169835"/>
                    </a:ext>
                  </a:extLst>
                </a:gridCol>
                <a:gridCol w="666101">
                  <a:extLst>
                    <a:ext uri="{9D8B030D-6E8A-4147-A177-3AD203B41FA5}">
                      <a16:colId xmlns:a16="http://schemas.microsoft.com/office/drawing/2014/main" val="3668568279"/>
                    </a:ext>
                  </a:extLst>
                </a:gridCol>
                <a:gridCol w="677788">
                  <a:extLst>
                    <a:ext uri="{9D8B030D-6E8A-4147-A177-3AD203B41FA5}">
                      <a16:colId xmlns:a16="http://schemas.microsoft.com/office/drawing/2014/main" val="389234024"/>
                    </a:ext>
                  </a:extLst>
                </a:gridCol>
                <a:gridCol w="762510">
                  <a:extLst>
                    <a:ext uri="{9D8B030D-6E8A-4147-A177-3AD203B41FA5}">
                      <a16:colId xmlns:a16="http://schemas.microsoft.com/office/drawing/2014/main" val="231175682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Collateral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symbol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Tag by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triple well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Assymetry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X'tor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Type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9244951"/>
                  </a:ext>
                </a:extLst>
              </a:tr>
              <a:tr h="215900">
                <a:tc rowSpan="3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47225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09298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87767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86599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16333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761461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12917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72253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54813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L=5.52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3178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62138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nhvsw4t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91044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78734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8367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52282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59875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97707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33609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15269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50737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FA06C5B-A423-2549-B2F6-EF79235E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ALF Transistors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BB6E7A-2C28-3A42-8268-5312CD8541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135516" y="2315584"/>
            <a:ext cx="4648200" cy="2912632"/>
          </a:xfrm>
          <a:prstGeom prst="rect">
            <a:avLst/>
          </a:prstGeom>
        </p:spPr>
      </p:pic>
      <p:sp>
        <p:nvSpPr>
          <p:cNvPr id="6" name="Left Bracket 5">
            <a:extLst>
              <a:ext uri="{FF2B5EF4-FFF2-40B4-BE49-F238E27FC236}">
                <a16:creationId xmlns:a16="http://schemas.microsoft.com/office/drawing/2014/main" id="{888C60F0-DDC0-2F44-AD53-FC9E262B3651}"/>
              </a:ext>
            </a:extLst>
          </p:cNvPr>
          <p:cNvSpPr/>
          <p:nvPr/>
        </p:nvSpPr>
        <p:spPr>
          <a:xfrm>
            <a:off x="732268" y="1828800"/>
            <a:ext cx="105932" cy="685800"/>
          </a:xfrm>
          <a:prstGeom prst="leftBracket">
            <a:avLst>
              <a:gd name="adj" fmla="val 11173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669D00-F428-B849-A725-DBD0CB9D3B2D}"/>
              </a:ext>
            </a:extLst>
          </p:cNvPr>
          <p:cNvSpPr txBox="1"/>
          <p:nvPr/>
        </p:nvSpPr>
        <p:spPr>
          <a:xfrm>
            <a:off x="381000" y="1981200"/>
            <a:ext cx="310726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Pitch</a:t>
            </a:r>
          </a:p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</a:t>
            </a:r>
          </a:p>
        </p:txBody>
      </p:sp>
      <p:sp>
        <p:nvSpPr>
          <p:cNvPr id="9" name="Left Bracket 8">
            <a:extLst>
              <a:ext uri="{FF2B5EF4-FFF2-40B4-BE49-F238E27FC236}">
                <a16:creationId xmlns:a16="http://schemas.microsoft.com/office/drawing/2014/main" id="{7FDE063C-9868-984C-8625-9B6CF9572481}"/>
              </a:ext>
            </a:extLst>
          </p:cNvPr>
          <p:cNvSpPr/>
          <p:nvPr/>
        </p:nvSpPr>
        <p:spPr>
          <a:xfrm>
            <a:off x="734222" y="2667000"/>
            <a:ext cx="105932" cy="304800"/>
          </a:xfrm>
          <a:prstGeom prst="leftBracket">
            <a:avLst>
              <a:gd name="adj" fmla="val 5778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A6B7E6-3090-9D47-8FF6-3AF898EBFD93}"/>
              </a:ext>
            </a:extLst>
          </p:cNvPr>
          <p:cNvSpPr txBox="1"/>
          <p:nvPr/>
        </p:nvSpPr>
        <p:spPr>
          <a:xfrm>
            <a:off x="381000" y="2727067"/>
            <a:ext cx="21499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LVT</a:t>
            </a:r>
          </a:p>
        </p:txBody>
      </p:sp>
      <p:sp>
        <p:nvSpPr>
          <p:cNvPr id="11" name="Left Bracket 10">
            <a:extLst>
              <a:ext uri="{FF2B5EF4-FFF2-40B4-BE49-F238E27FC236}">
                <a16:creationId xmlns:a16="http://schemas.microsoft.com/office/drawing/2014/main" id="{B86E1DDC-66D2-1141-8F5E-4A4CBE1B7621}"/>
              </a:ext>
            </a:extLst>
          </p:cNvPr>
          <p:cNvSpPr/>
          <p:nvPr/>
        </p:nvSpPr>
        <p:spPr>
          <a:xfrm>
            <a:off x="739355" y="3064133"/>
            <a:ext cx="105932" cy="304800"/>
          </a:xfrm>
          <a:prstGeom prst="leftBracket">
            <a:avLst>
              <a:gd name="adj" fmla="val 5778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B65D1C-0F4B-9447-87FB-24FF22365ABB}"/>
              </a:ext>
            </a:extLst>
          </p:cNvPr>
          <p:cNvSpPr txBox="1"/>
          <p:nvPr/>
        </p:nvSpPr>
        <p:spPr>
          <a:xfrm>
            <a:off x="386133" y="3124200"/>
            <a:ext cx="25808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HVT</a:t>
            </a:r>
          </a:p>
        </p:txBody>
      </p:sp>
      <p:sp>
        <p:nvSpPr>
          <p:cNvPr id="13" name="Left Bracket 12">
            <a:extLst>
              <a:ext uri="{FF2B5EF4-FFF2-40B4-BE49-F238E27FC236}">
                <a16:creationId xmlns:a16="http://schemas.microsoft.com/office/drawing/2014/main" id="{1707D7D5-A81F-6347-90F6-EB85A308F6D5}"/>
              </a:ext>
            </a:extLst>
          </p:cNvPr>
          <p:cNvSpPr/>
          <p:nvPr/>
        </p:nvSpPr>
        <p:spPr>
          <a:xfrm>
            <a:off x="742530" y="3461266"/>
            <a:ext cx="105932" cy="304800"/>
          </a:xfrm>
          <a:prstGeom prst="leftBracket">
            <a:avLst>
              <a:gd name="adj" fmla="val 5778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75AC78-0DB1-7040-90B9-F0CC87667E06}"/>
              </a:ext>
            </a:extLst>
          </p:cNvPr>
          <p:cNvSpPr txBox="1"/>
          <p:nvPr/>
        </p:nvSpPr>
        <p:spPr>
          <a:xfrm>
            <a:off x="381000" y="3429000"/>
            <a:ext cx="35907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LVT</a:t>
            </a:r>
          </a:p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200" baseline="30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</a:t>
            </a:r>
            <a:r>
              <a:rPr lang="en-US" sz="1200" baseline="-25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959515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02621-96AD-C540-B425-10556B234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ATF Transistors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0393EE7-10EA-1742-ADE2-4D5AD8995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657809"/>
              </p:ext>
            </p:extLst>
          </p:nvPr>
        </p:nvGraphicFramePr>
        <p:xfrm>
          <a:off x="5045424" y="1542098"/>
          <a:ext cx="6273736" cy="4078605"/>
        </p:xfrm>
        <a:graphic>
          <a:graphicData uri="http://schemas.openxmlformats.org/drawingml/2006/table">
            <a:tbl>
              <a:tblPr/>
              <a:tblGrid>
                <a:gridCol w="751078">
                  <a:extLst>
                    <a:ext uri="{9D8B030D-6E8A-4147-A177-3AD203B41FA5}">
                      <a16:colId xmlns:a16="http://schemas.microsoft.com/office/drawing/2014/main" val="1311432086"/>
                    </a:ext>
                  </a:extLst>
                </a:gridCol>
                <a:gridCol w="765302">
                  <a:extLst>
                    <a:ext uri="{9D8B030D-6E8A-4147-A177-3AD203B41FA5}">
                      <a16:colId xmlns:a16="http://schemas.microsoft.com/office/drawing/2014/main" val="4072861062"/>
                    </a:ext>
                  </a:extLst>
                </a:gridCol>
                <a:gridCol w="636714">
                  <a:extLst>
                    <a:ext uri="{9D8B030D-6E8A-4147-A177-3AD203B41FA5}">
                      <a16:colId xmlns:a16="http://schemas.microsoft.com/office/drawing/2014/main" val="512471144"/>
                    </a:ext>
                  </a:extLst>
                </a:gridCol>
                <a:gridCol w="582612">
                  <a:extLst>
                    <a:ext uri="{9D8B030D-6E8A-4147-A177-3AD203B41FA5}">
                      <a16:colId xmlns:a16="http://schemas.microsoft.com/office/drawing/2014/main" val="3086454172"/>
                    </a:ext>
                  </a:extLst>
                </a:gridCol>
                <a:gridCol w="345504">
                  <a:extLst>
                    <a:ext uri="{9D8B030D-6E8A-4147-A177-3AD203B41FA5}">
                      <a16:colId xmlns:a16="http://schemas.microsoft.com/office/drawing/2014/main" val="4084647543"/>
                    </a:ext>
                  </a:extLst>
                </a:gridCol>
                <a:gridCol w="631825">
                  <a:extLst>
                    <a:ext uri="{9D8B030D-6E8A-4147-A177-3AD203B41FA5}">
                      <a16:colId xmlns:a16="http://schemas.microsoft.com/office/drawing/2014/main" val="701589490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203190582"/>
                    </a:ext>
                  </a:extLst>
                </a:gridCol>
                <a:gridCol w="345504">
                  <a:extLst>
                    <a:ext uri="{9D8B030D-6E8A-4147-A177-3AD203B41FA5}">
                      <a16:colId xmlns:a16="http://schemas.microsoft.com/office/drawing/2014/main" val="84409126"/>
                    </a:ext>
                  </a:extLst>
                </a:gridCol>
                <a:gridCol w="557212">
                  <a:extLst>
                    <a:ext uri="{9D8B030D-6E8A-4147-A177-3AD203B41FA5}">
                      <a16:colId xmlns:a16="http://schemas.microsoft.com/office/drawing/2014/main" val="4043906018"/>
                    </a:ext>
                  </a:extLst>
                </a:gridCol>
                <a:gridCol w="671766">
                  <a:extLst>
                    <a:ext uri="{9D8B030D-6E8A-4147-A177-3AD203B41FA5}">
                      <a16:colId xmlns:a16="http://schemas.microsoft.com/office/drawing/2014/main" val="2835866058"/>
                    </a:ext>
                  </a:extLst>
                </a:gridCol>
                <a:gridCol w="698881">
                  <a:extLst>
                    <a:ext uri="{9D8B030D-6E8A-4147-A177-3AD203B41FA5}">
                      <a16:colId xmlns:a16="http://schemas.microsoft.com/office/drawing/2014/main" val="1928046498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Collateral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symbol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Tag by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Channel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triple well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Assymetry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36357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8.60E+06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414848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2.22E+06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52028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1.16E+04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11612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8.18E+06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99059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23639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9.13E+03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10306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L=5.52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3.74E+07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16245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7.70E+06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43478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nhvsw4t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1.28E+05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90639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8.55E+05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16474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03294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1.56E+05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36601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4598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6.39E+06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526898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3.80E+07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4244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3.88E+07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39720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9.43E+05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62295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ntwhvssh5t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ntwhvssh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3.65E+07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03750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C0C4222-0F28-0C4C-B4A5-F05E80233B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2690" y="1267068"/>
            <a:ext cx="4876801" cy="462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495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06C5B-A423-2549-B2F6-EF79235E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ALF Transistors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B929019-F753-D24E-A558-0FBCCDDBE21C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1447800"/>
          <a:ext cx="9386651" cy="4546600"/>
        </p:xfrm>
        <a:graphic>
          <a:graphicData uri="http://schemas.openxmlformats.org/drawingml/2006/table">
            <a:tbl>
              <a:tblPr/>
              <a:tblGrid>
                <a:gridCol w="2474572">
                  <a:extLst>
                    <a:ext uri="{9D8B030D-6E8A-4147-A177-3AD203B41FA5}">
                      <a16:colId xmlns:a16="http://schemas.microsoft.com/office/drawing/2014/main" val="1045643356"/>
                    </a:ext>
                  </a:extLst>
                </a:gridCol>
                <a:gridCol w="751078">
                  <a:extLst>
                    <a:ext uri="{9D8B030D-6E8A-4147-A177-3AD203B41FA5}">
                      <a16:colId xmlns:a16="http://schemas.microsoft.com/office/drawing/2014/main" val="3710528701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1857475300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97291955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3896322982"/>
                    </a:ext>
                  </a:extLst>
                </a:gridCol>
                <a:gridCol w="646193">
                  <a:extLst>
                    <a:ext uri="{9D8B030D-6E8A-4147-A177-3AD203B41FA5}">
                      <a16:colId xmlns:a16="http://schemas.microsoft.com/office/drawing/2014/main" val="2861349722"/>
                    </a:ext>
                  </a:extLst>
                </a:gridCol>
                <a:gridCol w="380113">
                  <a:extLst>
                    <a:ext uri="{9D8B030D-6E8A-4147-A177-3AD203B41FA5}">
                      <a16:colId xmlns:a16="http://schemas.microsoft.com/office/drawing/2014/main" val="690397962"/>
                    </a:ext>
                  </a:extLst>
                </a:gridCol>
                <a:gridCol w="370610">
                  <a:extLst>
                    <a:ext uri="{9D8B030D-6E8A-4147-A177-3AD203B41FA5}">
                      <a16:colId xmlns:a16="http://schemas.microsoft.com/office/drawing/2014/main" val="330169835"/>
                    </a:ext>
                  </a:extLst>
                </a:gridCol>
                <a:gridCol w="722215">
                  <a:extLst>
                    <a:ext uri="{9D8B030D-6E8A-4147-A177-3AD203B41FA5}">
                      <a16:colId xmlns:a16="http://schemas.microsoft.com/office/drawing/2014/main" val="3668568279"/>
                    </a:ext>
                  </a:extLst>
                </a:gridCol>
                <a:gridCol w="734886">
                  <a:extLst>
                    <a:ext uri="{9D8B030D-6E8A-4147-A177-3AD203B41FA5}">
                      <a16:colId xmlns:a16="http://schemas.microsoft.com/office/drawing/2014/main" val="389234024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231175682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Collateral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symbol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Tag by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triple well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Assymetry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X'tor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Type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9244951"/>
                  </a:ext>
                </a:extLst>
              </a:tr>
              <a:tr h="215900">
                <a:tc rowSpan="3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47225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09298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87767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86599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16333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761461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12917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72253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54813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L=5.52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3178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62138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nhvsw4t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91044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78734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8367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52282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59875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97707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33609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15269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50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263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06C5B-A423-2549-B2F6-EF79235E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Transistors consolidation for BWF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06C4B9-6228-6C43-A7C2-5507E2FE3E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058163"/>
              </p:ext>
            </p:extLst>
          </p:nvPr>
        </p:nvGraphicFramePr>
        <p:xfrm>
          <a:off x="990600" y="1447800"/>
          <a:ext cx="9966324" cy="4546600"/>
        </p:xfrm>
        <a:graphic>
          <a:graphicData uri="http://schemas.openxmlformats.org/drawingml/2006/table">
            <a:tbl>
              <a:tblPr/>
              <a:tblGrid>
                <a:gridCol w="2626972">
                  <a:extLst>
                    <a:ext uri="{9D8B030D-6E8A-4147-A177-3AD203B41FA5}">
                      <a16:colId xmlns:a16="http://schemas.microsoft.com/office/drawing/2014/main" val="1045643356"/>
                    </a:ext>
                  </a:extLst>
                </a:gridCol>
                <a:gridCol w="1178351">
                  <a:extLst>
                    <a:ext uri="{9D8B030D-6E8A-4147-A177-3AD203B41FA5}">
                      <a16:colId xmlns:a16="http://schemas.microsoft.com/office/drawing/2014/main" val="3710528701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1857475300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97291955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3896322982"/>
                    </a:ext>
                  </a:extLst>
                </a:gridCol>
                <a:gridCol w="646193">
                  <a:extLst>
                    <a:ext uri="{9D8B030D-6E8A-4147-A177-3AD203B41FA5}">
                      <a16:colId xmlns:a16="http://schemas.microsoft.com/office/drawing/2014/main" val="2861349722"/>
                    </a:ext>
                  </a:extLst>
                </a:gridCol>
                <a:gridCol w="380113">
                  <a:extLst>
                    <a:ext uri="{9D8B030D-6E8A-4147-A177-3AD203B41FA5}">
                      <a16:colId xmlns:a16="http://schemas.microsoft.com/office/drawing/2014/main" val="690397962"/>
                    </a:ext>
                  </a:extLst>
                </a:gridCol>
                <a:gridCol w="370610">
                  <a:extLst>
                    <a:ext uri="{9D8B030D-6E8A-4147-A177-3AD203B41FA5}">
                      <a16:colId xmlns:a16="http://schemas.microsoft.com/office/drawing/2014/main" val="330169835"/>
                    </a:ext>
                  </a:extLst>
                </a:gridCol>
                <a:gridCol w="722215">
                  <a:extLst>
                    <a:ext uri="{9D8B030D-6E8A-4147-A177-3AD203B41FA5}">
                      <a16:colId xmlns:a16="http://schemas.microsoft.com/office/drawing/2014/main" val="3668568279"/>
                    </a:ext>
                  </a:extLst>
                </a:gridCol>
                <a:gridCol w="734886">
                  <a:extLst>
                    <a:ext uri="{9D8B030D-6E8A-4147-A177-3AD203B41FA5}">
                      <a16:colId xmlns:a16="http://schemas.microsoft.com/office/drawing/2014/main" val="389234024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231175682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Collateral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symbol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Tag by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triple well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Assymetry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X'tor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Type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9244951"/>
                  </a:ext>
                </a:extLst>
              </a:tr>
              <a:tr h="215900">
                <a:tc rowSpan="3"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Vt Low voltage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nMOST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(2)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47225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09298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877670"/>
                  </a:ext>
                </a:extLst>
              </a:tr>
              <a:tr h="215900">
                <a:tc rowSpan="3"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Eliminated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865999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16333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7614616"/>
                  </a:ext>
                </a:extLst>
              </a:tr>
              <a:tr h="215900">
                <a:tc rowSpan="3"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Vt Low voltage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pMOST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(2)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129176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722534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548138"/>
                  </a:ext>
                </a:extLst>
              </a:tr>
              <a:tr h="215900">
                <a:tc rowSpan="6">
                  <a:txBody>
                    <a:bodyPr/>
                    <a:lstStyle/>
                    <a:p>
                      <a:pPr marL="0" marR="0" lvl="0" indent="0" algn="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 Vt High voltage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nMOST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(1)</a:t>
                      </a:r>
                    </a:p>
                    <a:p>
                      <a:pPr marL="0" marR="0" lvl="0" indent="0" algn="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Triple well = diode isolated well device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L=5.52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31781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621388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nhvsw4t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910446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787342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83673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52282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 cell High voltage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nMOST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598757"/>
                  </a:ext>
                </a:extLst>
              </a:tr>
              <a:tr h="215900">
                <a:tc rowSpan="4"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Vt High Voltage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pMOST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97707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336098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152693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50737"/>
                  </a:ext>
                </a:extLst>
              </a:tr>
            </a:tbl>
          </a:graphicData>
        </a:graphic>
      </p:graphicFrame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B4B8F72-C6DB-DA48-BF11-EFF48CA8F3B7}"/>
              </a:ext>
            </a:extLst>
          </p:cNvPr>
          <p:cNvSpPr/>
          <p:nvPr/>
        </p:nvSpPr>
        <p:spPr>
          <a:xfrm>
            <a:off x="1219200" y="1676400"/>
            <a:ext cx="9737724" cy="66618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AF5F323-9F2E-C040-94D8-4D4BC10B5CC6}"/>
              </a:ext>
            </a:extLst>
          </p:cNvPr>
          <p:cNvSpPr/>
          <p:nvPr/>
        </p:nvSpPr>
        <p:spPr>
          <a:xfrm>
            <a:off x="1219200" y="2342584"/>
            <a:ext cx="9737724" cy="629216"/>
          </a:xfrm>
          <a:prstGeom prst="roundRect">
            <a:avLst/>
          </a:prstGeom>
          <a:solidFill>
            <a:srgbClr val="FFFF00">
              <a:alpha val="50196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153F04F-201E-6B4E-A034-D30C789BA593}"/>
              </a:ext>
            </a:extLst>
          </p:cNvPr>
          <p:cNvSpPr/>
          <p:nvPr/>
        </p:nvSpPr>
        <p:spPr>
          <a:xfrm>
            <a:off x="1219200" y="2971800"/>
            <a:ext cx="9737724" cy="6096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FD8ED34-516E-6242-9A40-C028A4F5C89D}"/>
              </a:ext>
            </a:extLst>
          </p:cNvPr>
          <p:cNvSpPr/>
          <p:nvPr/>
        </p:nvSpPr>
        <p:spPr>
          <a:xfrm>
            <a:off x="1219200" y="3581400"/>
            <a:ext cx="9737724" cy="135198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86D7B978-0D39-3647-A738-A95481183524}"/>
              </a:ext>
            </a:extLst>
          </p:cNvPr>
          <p:cNvSpPr/>
          <p:nvPr/>
        </p:nvSpPr>
        <p:spPr>
          <a:xfrm>
            <a:off x="1219200" y="4933384"/>
            <a:ext cx="9737724" cy="172016"/>
          </a:xfrm>
          <a:prstGeom prst="roundRect">
            <a:avLst>
              <a:gd name="adj" fmla="val 50000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D379C00-476B-9B41-ABE5-BD5D966C9558}"/>
              </a:ext>
            </a:extLst>
          </p:cNvPr>
          <p:cNvSpPr/>
          <p:nvPr/>
        </p:nvSpPr>
        <p:spPr>
          <a:xfrm>
            <a:off x="1219200" y="5105400"/>
            <a:ext cx="9737724" cy="8890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41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8A02D-74E8-CE43-9A08-985107A7F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01B5F-B6D2-2047-9E24-CF7B6EC7D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12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06C5B-A423-2549-B2F6-EF79235E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ALF Transistors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843D566-E3A9-E340-8E4F-68D3BAEA9577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1447800"/>
          <a:ext cx="9386651" cy="4546600"/>
        </p:xfrm>
        <a:graphic>
          <a:graphicData uri="http://schemas.openxmlformats.org/drawingml/2006/table">
            <a:tbl>
              <a:tblPr/>
              <a:tblGrid>
                <a:gridCol w="2474572">
                  <a:extLst>
                    <a:ext uri="{9D8B030D-6E8A-4147-A177-3AD203B41FA5}">
                      <a16:colId xmlns:a16="http://schemas.microsoft.com/office/drawing/2014/main" val="1045643356"/>
                    </a:ext>
                  </a:extLst>
                </a:gridCol>
                <a:gridCol w="751078">
                  <a:extLst>
                    <a:ext uri="{9D8B030D-6E8A-4147-A177-3AD203B41FA5}">
                      <a16:colId xmlns:a16="http://schemas.microsoft.com/office/drawing/2014/main" val="3710528701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1857475300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97291955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3896322982"/>
                    </a:ext>
                  </a:extLst>
                </a:gridCol>
                <a:gridCol w="646193">
                  <a:extLst>
                    <a:ext uri="{9D8B030D-6E8A-4147-A177-3AD203B41FA5}">
                      <a16:colId xmlns:a16="http://schemas.microsoft.com/office/drawing/2014/main" val="2861349722"/>
                    </a:ext>
                  </a:extLst>
                </a:gridCol>
                <a:gridCol w="380113">
                  <a:extLst>
                    <a:ext uri="{9D8B030D-6E8A-4147-A177-3AD203B41FA5}">
                      <a16:colId xmlns:a16="http://schemas.microsoft.com/office/drawing/2014/main" val="690397962"/>
                    </a:ext>
                  </a:extLst>
                </a:gridCol>
                <a:gridCol w="370610">
                  <a:extLst>
                    <a:ext uri="{9D8B030D-6E8A-4147-A177-3AD203B41FA5}">
                      <a16:colId xmlns:a16="http://schemas.microsoft.com/office/drawing/2014/main" val="330169835"/>
                    </a:ext>
                  </a:extLst>
                </a:gridCol>
                <a:gridCol w="722215">
                  <a:extLst>
                    <a:ext uri="{9D8B030D-6E8A-4147-A177-3AD203B41FA5}">
                      <a16:colId xmlns:a16="http://schemas.microsoft.com/office/drawing/2014/main" val="3668568279"/>
                    </a:ext>
                  </a:extLst>
                </a:gridCol>
                <a:gridCol w="734886">
                  <a:extLst>
                    <a:ext uri="{9D8B030D-6E8A-4147-A177-3AD203B41FA5}">
                      <a16:colId xmlns:a16="http://schemas.microsoft.com/office/drawing/2014/main" val="389234024"/>
                    </a:ext>
                  </a:extLst>
                </a:gridCol>
                <a:gridCol w="826746">
                  <a:extLst>
                    <a:ext uri="{9D8B030D-6E8A-4147-A177-3AD203B41FA5}">
                      <a16:colId xmlns:a16="http://schemas.microsoft.com/office/drawing/2014/main" val="231175682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Collateral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symbol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Tag by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triple well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Assymetry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X'tor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Type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9244951"/>
                  </a:ext>
                </a:extLst>
              </a:tr>
              <a:tr h="215900">
                <a:tc rowSpan="3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47225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092980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87767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86599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16333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761461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12917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72253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54813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L=5.52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3178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62138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nhvsw4t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91044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78734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8367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52282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59875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97707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33609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15269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50737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2BB6E7A-2C28-3A42-8268-5312CD8541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135516" y="2315584"/>
            <a:ext cx="4648200" cy="2912632"/>
          </a:xfrm>
          <a:prstGeom prst="rect">
            <a:avLst/>
          </a:prstGeom>
        </p:spPr>
      </p:pic>
      <p:sp>
        <p:nvSpPr>
          <p:cNvPr id="6" name="Left Bracket 5">
            <a:extLst>
              <a:ext uri="{FF2B5EF4-FFF2-40B4-BE49-F238E27FC236}">
                <a16:creationId xmlns:a16="http://schemas.microsoft.com/office/drawing/2014/main" id="{888C60F0-DDC0-2F44-AD53-FC9E262B3651}"/>
              </a:ext>
            </a:extLst>
          </p:cNvPr>
          <p:cNvSpPr/>
          <p:nvPr/>
        </p:nvSpPr>
        <p:spPr>
          <a:xfrm>
            <a:off x="732268" y="1828800"/>
            <a:ext cx="105932" cy="685800"/>
          </a:xfrm>
          <a:prstGeom prst="leftBracket">
            <a:avLst>
              <a:gd name="adj" fmla="val 11173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669D00-F428-B849-A725-DBD0CB9D3B2D}"/>
              </a:ext>
            </a:extLst>
          </p:cNvPr>
          <p:cNvSpPr txBox="1"/>
          <p:nvPr/>
        </p:nvSpPr>
        <p:spPr>
          <a:xfrm>
            <a:off x="381000" y="1981200"/>
            <a:ext cx="310726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Pitch</a:t>
            </a:r>
          </a:p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</a:t>
            </a:r>
          </a:p>
        </p:txBody>
      </p:sp>
      <p:sp>
        <p:nvSpPr>
          <p:cNvPr id="9" name="Left Bracket 8">
            <a:extLst>
              <a:ext uri="{FF2B5EF4-FFF2-40B4-BE49-F238E27FC236}">
                <a16:creationId xmlns:a16="http://schemas.microsoft.com/office/drawing/2014/main" id="{7FDE063C-9868-984C-8625-9B6CF9572481}"/>
              </a:ext>
            </a:extLst>
          </p:cNvPr>
          <p:cNvSpPr/>
          <p:nvPr/>
        </p:nvSpPr>
        <p:spPr>
          <a:xfrm>
            <a:off x="734222" y="2667000"/>
            <a:ext cx="105932" cy="304800"/>
          </a:xfrm>
          <a:prstGeom prst="leftBracket">
            <a:avLst>
              <a:gd name="adj" fmla="val 5778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A6B7E6-3090-9D47-8FF6-3AF898EBFD93}"/>
              </a:ext>
            </a:extLst>
          </p:cNvPr>
          <p:cNvSpPr txBox="1"/>
          <p:nvPr/>
        </p:nvSpPr>
        <p:spPr>
          <a:xfrm>
            <a:off x="381000" y="2727067"/>
            <a:ext cx="21499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LVT</a:t>
            </a:r>
          </a:p>
        </p:txBody>
      </p:sp>
      <p:sp>
        <p:nvSpPr>
          <p:cNvPr id="11" name="Left Bracket 10">
            <a:extLst>
              <a:ext uri="{FF2B5EF4-FFF2-40B4-BE49-F238E27FC236}">
                <a16:creationId xmlns:a16="http://schemas.microsoft.com/office/drawing/2014/main" id="{B86E1DDC-66D2-1141-8F5E-4A4CBE1B7621}"/>
              </a:ext>
            </a:extLst>
          </p:cNvPr>
          <p:cNvSpPr/>
          <p:nvPr/>
        </p:nvSpPr>
        <p:spPr>
          <a:xfrm>
            <a:off x="739355" y="3064133"/>
            <a:ext cx="105932" cy="304800"/>
          </a:xfrm>
          <a:prstGeom prst="leftBracket">
            <a:avLst>
              <a:gd name="adj" fmla="val 5778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B65D1C-0F4B-9447-87FB-24FF22365ABB}"/>
              </a:ext>
            </a:extLst>
          </p:cNvPr>
          <p:cNvSpPr txBox="1"/>
          <p:nvPr/>
        </p:nvSpPr>
        <p:spPr>
          <a:xfrm>
            <a:off x="386133" y="3124200"/>
            <a:ext cx="25808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HVT</a:t>
            </a:r>
          </a:p>
        </p:txBody>
      </p:sp>
      <p:sp>
        <p:nvSpPr>
          <p:cNvPr id="13" name="Left Bracket 12">
            <a:extLst>
              <a:ext uri="{FF2B5EF4-FFF2-40B4-BE49-F238E27FC236}">
                <a16:creationId xmlns:a16="http://schemas.microsoft.com/office/drawing/2014/main" id="{1707D7D5-A81F-6347-90F6-EB85A308F6D5}"/>
              </a:ext>
            </a:extLst>
          </p:cNvPr>
          <p:cNvSpPr/>
          <p:nvPr/>
        </p:nvSpPr>
        <p:spPr>
          <a:xfrm>
            <a:off x="742530" y="3461266"/>
            <a:ext cx="105932" cy="304800"/>
          </a:xfrm>
          <a:prstGeom prst="leftBracket">
            <a:avLst>
              <a:gd name="adj" fmla="val 5778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75AC78-0DB1-7040-90B9-F0CC87667E06}"/>
              </a:ext>
            </a:extLst>
          </p:cNvPr>
          <p:cNvSpPr txBox="1"/>
          <p:nvPr/>
        </p:nvSpPr>
        <p:spPr>
          <a:xfrm>
            <a:off x="381000" y="3429000"/>
            <a:ext cx="35907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LVT</a:t>
            </a:r>
          </a:p>
          <a:p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200" baseline="30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12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</a:t>
            </a:r>
            <a:r>
              <a:rPr lang="en-US" sz="1200" baseline="-25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84675826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1690</TotalTime>
  <Words>976</Words>
  <Application>Microsoft Macintosh PowerPoint</Application>
  <PresentationFormat>Widescreen</PresentationFormat>
  <Paragraphs>737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Neo Sans Intel</vt:lpstr>
      <vt:lpstr>Neo Sans Intel Medium</vt:lpstr>
      <vt:lpstr>Arial</vt:lpstr>
      <vt:lpstr>Calibri</vt:lpstr>
      <vt:lpstr>blank</vt:lpstr>
      <vt:lpstr>ALF Transistors</vt:lpstr>
      <vt:lpstr>ATF Transistors </vt:lpstr>
      <vt:lpstr>ALF Transistors</vt:lpstr>
      <vt:lpstr>Transistors consolidation for BWF</vt:lpstr>
      <vt:lpstr>Backup</vt:lpstr>
      <vt:lpstr>ALF Transistors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3</cp:revision>
  <dcterms:created xsi:type="dcterms:W3CDTF">2021-01-27T08:13:47Z</dcterms:created>
  <dcterms:modified xsi:type="dcterms:W3CDTF">2021-02-01T17:58:01Z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