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76" r:id="rId5"/>
    <p:sldId id="275" r:id="rId6"/>
    <p:sldId id="274" r:id="rId7"/>
    <p:sldId id="273" r:id="rId8"/>
    <p:sldId id="277" r:id="rId9"/>
    <p:sldId id="271" r:id="rId10"/>
    <p:sldId id="263" r:id="rId11"/>
    <p:sldId id="264" r:id="rId12"/>
    <p:sldId id="261" r:id="rId13"/>
    <p:sldId id="260" r:id="rId14"/>
    <p:sldId id="278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ABBF0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66012F-C884-8641-B952-824D0E66A139}" v="938" dt="2020-07-31T17:40:59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6"/>
    <p:restoredTop sz="94609"/>
  </p:normalViewPr>
  <p:slideViewPr>
    <p:cSldViewPr snapToGrid="0" snapToObjects="1">
      <p:cViewPr varScale="1">
        <p:scale>
          <a:sx n="147" d="100"/>
          <a:sy n="147" d="100"/>
        </p:scale>
        <p:origin x="1624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S::derchang.kau@intel.com::b9148588-e694-4445-9765-2c9aad6149ce" providerId="AD" clId="Web-{80906171-7F3B-8C5B-F09D-BBECB2D06A7F}"/>
    <pc:docChg chg="modSld">
      <pc:chgData name="Kau, Derchang" userId="S::derchang.kau@intel.com::b9148588-e694-4445-9765-2c9aad6149ce" providerId="AD" clId="Web-{80906171-7F3B-8C5B-F09D-BBECB2D06A7F}" dt="2020-07-17T06:28:05.663" v="51"/>
      <pc:docMkLst>
        <pc:docMk/>
      </pc:docMkLst>
      <pc:sldChg chg="modSp">
        <pc:chgData name="Kau, Derchang" userId="S::derchang.kau@intel.com::b9148588-e694-4445-9765-2c9aad6149ce" providerId="AD" clId="Web-{80906171-7F3B-8C5B-F09D-BBECB2D06A7F}" dt="2020-07-17T06:25:47.450" v="3"/>
        <pc:sldMkLst>
          <pc:docMk/>
          <pc:sldMk cId="3634505535" sldId="258"/>
        </pc:sldMkLst>
        <pc:graphicFrameChg chg="mod modGraphic">
          <ac:chgData name="Kau, Derchang" userId="S::derchang.kau@intel.com::b9148588-e694-4445-9765-2c9aad6149ce" providerId="AD" clId="Web-{80906171-7F3B-8C5B-F09D-BBECB2D06A7F}" dt="2020-07-17T06:25:47.450" v="3"/>
          <ac:graphicFrameMkLst>
            <pc:docMk/>
            <pc:sldMk cId="3634505535" sldId="258"/>
            <ac:graphicFrameMk id="5" creationId="{16D59713-10CA-5241-9D98-46C96479C60F}"/>
          </ac:graphicFrameMkLst>
        </pc:graphicFrameChg>
      </pc:sldChg>
      <pc:sldChg chg="modSp">
        <pc:chgData name="Kau, Derchang" userId="S::derchang.kau@intel.com::b9148588-e694-4445-9765-2c9aad6149ce" providerId="AD" clId="Web-{80906171-7F3B-8C5B-F09D-BBECB2D06A7F}" dt="2020-07-17T06:28:05.663" v="51"/>
        <pc:sldMkLst>
          <pc:docMk/>
          <pc:sldMk cId="1291394554" sldId="259"/>
        </pc:sldMkLst>
        <pc:graphicFrameChg chg="mod modGraphic">
          <ac:chgData name="Kau, Derchang" userId="S::derchang.kau@intel.com::b9148588-e694-4445-9765-2c9aad6149ce" providerId="AD" clId="Web-{80906171-7F3B-8C5B-F09D-BBECB2D06A7F}" dt="2020-07-17T06:28:05.663" v="51"/>
          <ac:graphicFrameMkLst>
            <pc:docMk/>
            <pc:sldMk cId="1291394554" sldId="259"/>
            <ac:graphicFrameMk id="4" creationId="{85ABAFDA-63E6-9D47-B2AC-08BA04B54516}"/>
          </ac:graphicFrameMkLst>
        </pc:graphicFrameChg>
      </pc:sldChg>
    </pc:docChg>
  </pc:docChgLst>
  <pc:docChgLst>
    <pc:chgData name="Kau, Derchang" userId="S::derchang.kau@intel.com::b9148588-e694-4445-9765-2c9aad6149ce" providerId="AD" clId="Web-{328BA0A5-EE52-B89C-C572-16C2AF02028D}"/>
    <pc:docChg chg="addSld delSld">
      <pc:chgData name="Kau, Derchang" userId="S::derchang.kau@intel.com::b9148588-e694-4445-9765-2c9aad6149ce" providerId="AD" clId="Web-{328BA0A5-EE52-B89C-C572-16C2AF02028D}" dt="2020-07-18T04:44:36.367" v="3"/>
      <pc:docMkLst>
        <pc:docMk/>
      </pc:docMkLst>
      <pc:sldChg chg="new del">
        <pc:chgData name="Kau, Derchang" userId="S::derchang.kau@intel.com::b9148588-e694-4445-9765-2c9aad6149ce" providerId="AD" clId="Web-{328BA0A5-EE52-B89C-C572-16C2AF02028D}" dt="2020-07-18T04:44:04.865" v="2"/>
        <pc:sldMkLst>
          <pc:docMk/>
          <pc:sldMk cId="3184409343" sldId="262"/>
        </pc:sldMkLst>
      </pc:sldChg>
      <pc:sldChg chg="add del">
        <pc:chgData name="Kau, Derchang" userId="S::derchang.kau@intel.com::b9148588-e694-4445-9765-2c9aad6149ce" providerId="AD" clId="Web-{328BA0A5-EE52-B89C-C572-16C2AF02028D}" dt="2020-07-18T04:44:36.367" v="3"/>
        <pc:sldMkLst>
          <pc:docMk/>
          <pc:sldMk cId="2263194798" sldId="263"/>
        </pc:sldMkLst>
      </pc:sldChg>
    </pc:docChg>
  </pc:docChgLst>
  <pc:docChgLst>
    <pc:chgData name="Kau, Derchang" userId="S::derchang.kau@intel.com::b9148588-e694-4445-9765-2c9aad6149ce" providerId="AD" clId="Web-{FBB726E1-9BD6-FFB5-15C2-B6DC68DD8D9D}"/>
    <pc:docChg chg="addSld delSld sldOrd">
      <pc:chgData name="Kau, Derchang" userId="S::derchang.kau@intel.com::b9148588-e694-4445-9765-2c9aad6149ce" providerId="AD" clId="Web-{FBB726E1-9BD6-FFB5-15C2-B6DC68DD8D9D}" dt="2020-07-28T02:55:48.243" v="4"/>
      <pc:docMkLst>
        <pc:docMk/>
      </pc:docMkLst>
      <pc:sldChg chg="ord">
        <pc:chgData name="Kau, Derchang" userId="S::derchang.kau@intel.com::b9148588-e694-4445-9765-2c9aad6149ce" providerId="AD" clId="Web-{FBB726E1-9BD6-FFB5-15C2-B6DC68DD8D9D}" dt="2020-07-28T02:55:48.243" v="4"/>
        <pc:sldMkLst>
          <pc:docMk/>
          <pc:sldMk cId="3480779170" sldId="263"/>
        </pc:sldMkLst>
      </pc:sldChg>
      <pc:sldChg chg="add">
        <pc:chgData name="Kau, Derchang" userId="S::derchang.kau@intel.com::b9148588-e694-4445-9765-2c9aad6149ce" providerId="AD" clId="Web-{FBB726E1-9BD6-FFB5-15C2-B6DC68DD8D9D}" dt="2020-07-28T02:55:42.665" v="2"/>
        <pc:sldMkLst>
          <pc:docMk/>
          <pc:sldMk cId="1825248728" sldId="265"/>
        </pc:sldMkLst>
      </pc:sldChg>
      <pc:sldChg chg="del">
        <pc:chgData name="Kau, Derchang" userId="S::derchang.kau@intel.com::b9148588-e694-4445-9765-2c9aad6149ce" providerId="AD" clId="Web-{FBB726E1-9BD6-FFB5-15C2-B6DC68DD8D9D}" dt="2020-07-28T02:55:32.758" v="1"/>
        <pc:sldMkLst>
          <pc:docMk/>
          <pc:sldMk cId="2009081167" sldId="265"/>
        </pc:sldMkLst>
      </pc:sldChg>
      <pc:sldChg chg="add">
        <pc:chgData name="Kau, Derchang" userId="S::derchang.kau@intel.com::b9148588-e694-4445-9765-2c9aad6149ce" providerId="AD" clId="Web-{FBB726E1-9BD6-FFB5-15C2-B6DC68DD8D9D}" dt="2020-07-28T02:55:42.790" v="3"/>
        <pc:sldMkLst>
          <pc:docMk/>
          <pc:sldMk cId="3661766309" sldId="266"/>
        </pc:sldMkLst>
      </pc:sldChg>
      <pc:sldChg chg="del">
        <pc:chgData name="Kau, Derchang" userId="S::derchang.kau@intel.com::b9148588-e694-4445-9765-2c9aad6149ce" providerId="AD" clId="Web-{FBB726E1-9BD6-FFB5-15C2-B6DC68DD8D9D}" dt="2020-07-28T02:55:32.742" v="0"/>
        <pc:sldMkLst>
          <pc:docMk/>
          <pc:sldMk cId="3789697913" sldId="266"/>
        </pc:sldMkLst>
      </pc:sldChg>
    </pc:docChg>
  </pc:docChgLst>
  <pc:docChgLst>
    <pc:chgData name="Kau, Derchang" userId="S::derchang.kau@intel.com::b9148588-e694-4445-9765-2c9aad6149ce" providerId="AD" clId="Web-{CB05375E-698A-A86D-62DF-B6815DD5C51F}"/>
    <pc:docChg chg="modSld">
      <pc:chgData name="Kau, Derchang" userId="S::derchang.kau@intel.com::b9148588-e694-4445-9765-2c9aad6149ce" providerId="AD" clId="Web-{CB05375E-698A-A86D-62DF-B6815DD5C51F}" dt="2020-07-19T16:54:29.913" v="21"/>
      <pc:docMkLst>
        <pc:docMk/>
      </pc:docMkLst>
      <pc:sldChg chg="modSp">
        <pc:chgData name="Kau, Derchang" userId="S::derchang.kau@intel.com::b9148588-e694-4445-9765-2c9aad6149ce" providerId="AD" clId="Web-{CB05375E-698A-A86D-62DF-B6815DD5C51F}" dt="2020-07-19T16:54:29.913" v="21"/>
        <pc:sldMkLst>
          <pc:docMk/>
          <pc:sldMk cId="3511459575" sldId="261"/>
        </pc:sldMkLst>
        <pc:graphicFrameChg chg="mod modGraphic">
          <ac:chgData name="Kau, Derchang" userId="S::derchang.kau@intel.com::b9148588-e694-4445-9765-2c9aad6149ce" providerId="AD" clId="Web-{CB05375E-698A-A86D-62DF-B6815DD5C51F}" dt="2020-07-19T16:54:29.913" v="21"/>
          <ac:graphicFrameMkLst>
            <pc:docMk/>
            <pc:sldMk cId="3511459575" sldId="261"/>
            <ac:graphicFrameMk id="4" creationId="{85ABAFDA-63E6-9D47-B2AC-08BA04B54516}"/>
          </ac:graphicFrameMkLst>
        </pc:graphicFrameChg>
      </pc:sldChg>
    </pc:docChg>
  </pc:docChgLst>
  <pc:docChgLst>
    <pc:chgData name="Kau, Derchang" userId="S::derchang.kau@intel.com::b9148588-e694-4445-9765-2c9aad6149ce" providerId="AD" clId="Web-{E9ACB2A9-4202-67A8-B2EB-760E80AFE5B6}"/>
    <pc:docChg chg="modSld">
      <pc:chgData name="Kau, Derchang" userId="S::derchang.kau@intel.com::b9148588-e694-4445-9765-2c9aad6149ce" providerId="AD" clId="Web-{E9ACB2A9-4202-67A8-B2EB-760E80AFE5B6}" dt="2020-07-17T01:04:15.907" v="86"/>
      <pc:docMkLst>
        <pc:docMk/>
      </pc:docMkLst>
      <pc:sldChg chg="modSp">
        <pc:chgData name="Kau, Derchang" userId="S::derchang.kau@intel.com::b9148588-e694-4445-9765-2c9aad6149ce" providerId="AD" clId="Web-{E9ACB2A9-4202-67A8-B2EB-760E80AFE5B6}" dt="2020-07-17T01:04:15.907" v="86"/>
        <pc:sldMkLst>
          <pc:docMk/>
          <pc:sldMk cId="1291394554" sldId="259"/>
        </pc:sldMkLst>
        <pc:spChg chg="mod">
          <ac:chgData name="Kau, Derchang" userId="S::derchang.kau@intel.com::b9148588-e694-4445-9765-2c9aad6149ce" providerId="AD" clId="Web-{E9ACB2A9-4202-67A8-B2EB-760E80AFE5B6}" dt="2020-07-17T01:03:23.872" v="54" actId="1076"/>
          <ac:spMkLst>
            <pc:docMk/>
            <pc:sldMk cId="1291394554" sldId="259"/>
            <ac:spMk id="2" creationId="{E1BFB83D-73BA-044E-8D8F-914FB0784A4A}"/>
          </ac:spMkLst>
        </pc:spChg>
        <pc:graphicFrameChg chg="mod modGraphic">
          <ac:chgData name="Kau, Derchang" userId="S::derchang.kau@intel.com::b9148588-e694-4445-9765-2c9aad6149ce" providerId="AD" clId="Web-{E9ACB2A9-4202-67A8-B2EB-760E80AFE5B6}" dt="2020-07-17T01:04:15.907" v="86"/>
          <ac:graphicFrameMkLst>
            <pc:docMk/>
            <pc:sldMk cId="1291394554" sldId="259"/>
            <ac:graphicFrameMk id="4" creationId="{85ABAFDA-63E6-9D47-B2AC-08BA04B54516}"/>
          </ac:graphicFrameMkLst>
        </pc:graphicFrameChg>
      </pc:sldChg>
    </pc:docChg>
  </pc:docChgLst>
  <pc:docChgLst>
    <pc:chgData name="Kau, Derchang" userId="S::derchang.kau@intel.com::b9148588-e694-4445-9765-2c9aad6149ce" providerId="AD" clId="Web-{165894E8-7741-E70D-BD32-0B20B3E262C9}"/>
    <pc:docChg chg="addSld delSld sldOrd">
      <pc:chgData name="Kau, Derchang" userId="S::derchang.kau@intel.com::b9148588-e694-4445-9765-2c9aad6149ce" providerId="AD" clId="Web-{165894E8-7741-E70D-BD32-0B20B3E262C9}" dt="2020-07-29T00:07:50.138" v="10"/>
      <pc:docMkLst>
        <pc:docMk/>
      </pc:docMkLst>
      <pc:sldChg chg="ord">
        <pc:chgData name="Kau, Derchang" userId="S::derchang.kau@intel.com::b9148588-e694-4445-9765-2c9aad6149ce" providerId="AD" clId="Web-{165894E8-7741-E70D-BD32-0B20B3E262C9}" dt="2020-07-29T00:07:50.138" v="10"/>
        <pc:sldMkLst>
          <pc:docMk/>
          <pc:sldMk cId="3480779170" sldId="263"/>
        </pc:sldMkLst>
      </pc:sldChg>
      <pc:sldChg chg="del">
        <pc:chgData name="Kau, Derchang" userId="S::derchang.kau@intel.com::b9148588-e694-4445-9765-2c9aad6149ce" providerId="AD" clId="Web-{165894E8-7741-E70D-BD32-0B20B3E262C9}" dt="2020-07-29T00:07:38.668" v="8"/>
        <pc:sldMkLst>
          <pc:docMk/>
          <pc:sldMk cId="1825248728" sldId="265"/>
        </pc:sldMkLst>
      </pc:sldChg>
      <pc:sldChg chg="del">
        <pc:chgData name="Kau, Derchang" userId="S::derchang.kau@intel.com::b9148588-e694-4445-9765-2c9aad6149ce" providerId="AD" clId="Web-{165894E8-7741-E70D-BD32-0B20B3E262C9}" dt="2020-07-29T00:07:32.230" v="5"/>
        <pc:sldMkLst>
          <pc:docMk/>
          <pc:sldMk cId="3661766309" sldId="266"/>
        </pc:sldMkLst>
      </pc:sldChg>
      <pc:sldChg chg="del">
        <pc:chgData name="Kau, Derchang" userId="S::derchang.kau@intel.com::b9148588-e694-4445-9765-2c9aad6149ce" providerId="AD" clId="Web-{165894E8-7741-E70D-BD32-0B20B3E262C9}" dt="2020-07-29T00:07:41.731" v="9"/>
        <pc:sldMkLst>
          <pc:docMk/>
          <pc:sldMk cId="3336044925" sldId="268"/>
        </pc:sldMkLst>
      </pc:sldChg>
      <pc:sldChg chg="del">
        <pc:chgData name="Kau, Derchang" userId="S::derchang.kau@intel.com::b9148588-e694-4445-9765-2c9aad6149ce" providerId="AD" clId="Web-{165894E8-7741-E70D-BD32-0B20B3E262C9}" dt="2020-07-29T00:07:33.715" v="6"/>
        <pc:sldMkLst>
          <pc:docMk/>
          <pc:sldMk cId="21618661" sldId="269"/>
        </pc:sldMkLst>
      </pc:sldChg>
      <pc:sldChg chg="del">
        <pc:chgData name="Kau, Derchang" userId="S::derchang.kau@intel.com::b9148588-e694-4445-9765-2c9aad6149ce" providerId="AD" clId="Web-{165894E8-7741-E70D-BD32-0B20B3E262C9}" dt="2020-07-29T00:07:36.652" v="7"/>
        <pc:sldMkLst>
          <pc:docMk/>
          <pc:sldMk cId="1415752320" sldId="270"/>
        </pc:sldMkLst>
      </pc:sldChg>
      <pc:sldChg chg="add">
        <pc:chgData name="Kau, Derchang" userId="S::derchang.kau@intel.com::b9148588-e694-4445-9765-2c9aad6149ce" providerId="AD" clId="Web-{165894E8-7741-E70D-BD32-0B20B3E262C9}" dt="2020-07-29T00:07:25.823" v="0"/>
        <pc:sldMkLst>
          <pc:docMk/>
          <pc:sldMk cId="849925200" sldId="271"/>
        </pc:sldMkLst>
      </pc:sldChg>
      <pc:sldChg chg="add">
        <pc:chgData name="Kau, Derchang" userId="S::derchang.kau@intel.com::b9148588-e694-4445-9765-2c9aad6149ce" providerId="AD" clId="Web-{165894E8-7741-E70D-BD32-0B20B3E262C9}" dt="2020-07-29T00:07:25.933" v="1"/>
        <pc:sldMkLst>
          <pc:docMk/>
          <pc:sldMk cId="66735221" sldId="272"/>
        </pc:sldMkLst>
      </pc:sldChg>
      <pc:sldChg chg="add">
        <pc:chgData name="Kau, Derchang" userId="S::derchang.kau@intel.com::b9148588-e694-4445-9765-2c9aad6149ce" providerId="AD" clId="Web-{165894E8-7741-E70D-BD32-0B20B3E262C9}" dt="2020-07-29T00:07:26.089" v="2"/>
        <pc:sldMkLst>
          <pc:docMk/>
          <pc:sldMk cId="1858223024" sldId="273"/>
        </pc:sldMkLst>
      </pc:sldChg>
      <pc:sldChg chg="add">
        <pc:chgData name="Kau, Derchang" userId="S::derchang.kau@intel.com::b9148588-e694-4445-9765-2c9aad6149ce" providerId="AD" clId="Web-{165894E8-7741-E70D-BD32-0B20B3E262C9}" dt="2020-07-29T00:07:26.245" v="3"/>
        <pc:sldMkLst>
          <pc:docMk/>
          <pc:sldMk cId="1973670184" sldId="274"/>
        </pc:sldMkLst>
      </pc:sldChg>
      <pc:sldChg chg="add">
        <pc:chgData name="Kau, Derchang" userId="S::derchang.kau@intel.com::b9148588-e694-4445-9765-2c9aad6149ce" providerId="AD" clId="Web-{165894E8-7741-E70D-BD32-0B20B3E262C9}" dt="2020-07-29T00:07:26.417" v="4"/>
        <pc:sldMkLst>
          <pc:docMk/>
          <pc:sldMk cId="2187156766" sldId="275"/>
        </pc:sldMkLst>
      </pc:sldChg>
    </pc:docChg>
  </pc:docChgLst>
  <pc:docChgLst>
    <pc:chgData name="Kau, Derchang" userId="S::derchang.kau@intel.com::b9148588-e694-4445-9765-2c9aad6149ce" providerId="AD" clId="Web-{AB3F0660-86C7-4CC4-D080-6B03850073F2}"/>
    <pc:docChg chg="modSld">
      <pc:chgData name="Kau, Derchang" userId="S::derchang.kau@intel.com::b9148588-e694-4445-9765-2c9aad6149ce" providerId="AD" clId="Web-{AB3F0660-86C7-4CC4-D080-6B03850073F2}" dt="2020-07-24T07:50:47.148" v="33" actId="1076"/>
      <pc:docMkLst>
        <pc:docMk/>
      </pc:docMkLst>
      <pc:sldChg chg="modSp">
        <pc:chgData name="Kau, Derchang" userId="S::derchang.kau@intel.com::b9148588-e694-4445-9765-2c9aad6149ce" providerId="AD" clId="Web-{AB3F0660-86C7-4CC4-D080-6B03850073F2}" dt="2020-07-24T07:50:47.148" v="33" actId="1076"/>
        <pc:sldMkLst>
          <pc:docMk/>
          <pc:sldMk cId="3480779170" sldId="263"/>
        </pc:sldMkLst>
        <pc:graphicFrameChg chg="mod modGraphic">
          <ac:chgData name="Kau, Derchang" userId="S::derchang.kau@intel.com::b9148588-e694-4445-9765-2c9aad6149ce" providerId="AD" clId="Web-{AB3F0660-86C7-4CC4-D080-6B03850073F2}" dt="2020-07-24T07:50:47.148" v="33" actId="1076"/>
          <ac:graphicFrameMkLst>
            <pc:docMk/>
            <pc:sldMk cId="3480779170" sldId="263"/>
            <ac:graphicFrameMk id="24" creationId="{4240F266-AEEC-A942-8625-205D054DB3C1}"/>
          </ac:graphicFrameMkLst>
        </pc:graphicFrameChg>
      </pc:sldChg>
    </pc:docChg>
  </pc:docChgLst>
  <pc:docChgLst>
    <pc:chgData name="Kau, Derchang" userId="S::derchang.kau@intel.com::b9148588-e694-4445-9765-2c9aad6149ce" providerId="AD" clId="Web-{80F08DAF-9396-52F9-7FB0-41CF97C3A654}"/>
    <pc:docChg chg="modSld">
      <pc:chgData name="Kau, Derchang" userId="S::derchang.kau@intel.com::b9148588-e694-4445-9765-2c9aad6149ce" providerId="AD" clId="Web-{80F08DAF-9396-52F9-7FB0-41CF97C3A654}" dt="2020-07-22T20:58:46.226" v="37"/>
      <pc:docMkLst>
        <pc:docMk/>
      </pc:docMkLst>
      <pc:sldChg chg="modSp">
        <pc:chgData name="Kau, Derchang" userId="S::derchang.kau@intel.com::b9148588-e694-4445-9765-2c9aad6149ce" providerId="AD" clId="Web-{80F08DAF-9396-52F9-7FB0-41CF97C3A654}" dt="2020-07-22T20:58:46.226" v="37"/>
        <pc:sldMkLst>
          <pc:docMk/>
          <pc:sldMk cId="3480779170" sldId="263"/>
        </pc:sldMkLst>
        <pc:graphicFrameChg chg="mod modGraphic">
          <ac:chgData name="Kau, Derchang" userId="S::derchang.kau@intel.com::b9148588-e694-4445-9765-2c9aad6149ce" providerId="AD" clId="Web-{80F08DAF-9396-52F9-7FB0-41CF97C3A654}" dt="2020-07-22T20:58:46.226" v="37"/>
          <ac:graphicFrameMkLst>
            <pc:docMk/>
            <pc:sldMk cId="3480779170" sldId="263"/>
            <ac:graphicFrameMk id="24" creationId="{4240F266-AEEC-A942-8625-205D054DB3C1}"/>
          </ac:graphicFrameMkLst>
        </pc:graphicFrameChg>
      </pc:sldChg>
    </pc:docChg>
  </pc:docChgLst>
  <pc:docChgLst>
    <pc:chgData name="Kau, Derchang" userId="S::derchang.kau@intel.com::b9148588-e694-4445-9765-2c9aad6149ce" providerId="AD" clId="Web-{7E41EAB6-3CED-F7EE-5088-6D4858DBD133}"/>
    <pc:docChg chg="modSld">
      <pc:chgData name="Kau, Derchang" userId="S::derchang.kau@intel.com::b9148588-e694-4445-9765-2c9aad6149ce" providerId="AD" clId="Web-{7E41EAB6-3CED-F7EE-5088-6D4858DBD133}" dt="2020-07-20T19:46:29.974" v="31"/>
      <pc:docMkLst>
        <pc:docMk/>
      </pc:docMkLst>
      <pc:sldChg chg="modSp">
        <pc:chgData name="Kau, Derchang" userId="S::derchang.kau@intel.com::b9148588-e694-4445-9765-2c9aad6149ce" providerId="AD" clId="Web-{7E41EAB6-3CED-F7EE-5088-6D4858DBD133}" dt="2020-07-20T19:46:29.974" v="31"/>
        <pc:sldMkLst>
          <pc:docMk/>
          <pc:sldMk cId="3511459575" sldId="261"/>
        </pc:sldMkLst>
        <pc:graphicFrameChg chg="mod modGraphic">
          <ac:chgData name="Kau, Derchang" userId="S::derchang.kau@intel.com::b9148588-e694-4445-9765-2c9aad6149ce" providerId="AD" clId="Web-{7E41EAB6-3CED-F7EE-5088-6D4858DBD133}" dt="2020-07-20T19:46:29.974" v="31"/>
          <ac:graphicFrameMkLst>
            <pc:docMk/>
            <pc:sldMk cId="3511459575" sldId="261"/>
            <ac:graphicFrameMk id="4" creationId="{85ABAFDA-63E6-9D47-B2AC-08BA04B54516}"/>
          </ac:graphicFrameMkLst>
        </pc:graphicFrameChg>
      </pc:sldChg>
    </pc:docChg>
  </pc:docChgLst>
  <pc:docChgLst>
    <pc:chgData name="Kau, Derchang" userId="S::derchang.kau@intel.com::b9148588-e694-4445-9765-2c9aad6149ce" providerId="AD" clId="Web-{DFE7DD6A-3A30-76B0-0B59-504F3687FFF0}"/>
    <pc:docChg chg="modSld">
      <pc:chgData name="Kau, Derchang" userId="S::derchang.kau@intel.com::b9148588-e694-4445-9765-2c9aad6149ce" providerId="AD" clId="Web-{DFE7DD6A-3A30-76B0-0B59-504F3687FFF0}" dt="2020-07-17T00:31:11.790" v="1" actId="14100"/>
      <pc:docMkLst>
        <pc:docMk/>
      </pc:docMkLst>
      <pc:sldChg chg="modSp">
        <pc:chgData name="Kau, Derchang" userId="S::derchang.kau@intel.com::b9148588-e694-4445-9765-2c9aad6149ce" providerId="AD" clId="Web-{DFE7DD6A-3A30-76B0-0B59-504F3687FFF0}" dt="2020-07-17T00:31:11.790" v="1" actId="14100"/>
        <pc:sldMkLst>
          <pc:docMk/>
          <pc:sldMk cId="1291394554" sldId="259"/>
        </pc:sldMkLst>
        <pc:spChg chg="mod">
          <ac:chgData name="Kau, Derchang" userId="S::derchang.kau@intel.com::b9148588-e694-4445-9765-2c9aad6149ce" providerId="AD" clId="Web-{DFE7DD6A-3A30-76B0-0B59-504F3687FFF0}" dt="2020-07-17T00:31:11.790" v="1" actId="14100"/>
          <ac:spMkLst>
            <pc:docMk/>
            <pc:sldMk cId="1291394554" sldId="259"/>
            <ac:spMk id="2" creationId="{E1BFB83D-73BA-044E-8D8F-914FB0784A4A}"/>
          </ac:spMkLst>
        </pc:spChg>
      </pc:sldChg>
    </pc:docChg>
  </pc:docChgLst>
  <pc:docChgLst>
    <pc:chgData name="Kau, Derchang" userId="S::derchang.kau@intel.com::b9148588-e694-4445-9765-2c9aad6149ce" providerId="AD" clId="Web-{545016BB-5EA7-AF3E-3844-F5E29974CD25}"/>
    <pc:docChg chg="modSld">
      <pc:chgData name="Kau, Derchang" userId="S::derchang.kau@intel.com::b9148588-e694-4445-9765-2c9aad6149ce" providerId="AD" clId="Web-{545016BB-5EA7-AF3E-3844-F5E29974CD25}" dt="2020-07-17T06:30:09.120" v="13"/>
      <pc:docMkLst>
        <pc:docMk/>
      </pc:docMkLst>
      <pc:sldChg chg="modSp">
        <pc:chgData name="Kau, Derchang" userId="S::derchang.kau@intel.com::b9148588-e694-4445-9765-2c9aad6149ce" providerId="AD" clId="Web-{545016BB-5EA7-AF3E-3844-F5E29974CD25}" dt="2020-07-17T06:30:09.120" v="13"/>
        <pc:sldMkLst>
          <pc:docMk/>
          <pc:sldMk cId="1291394554" sldId="259"/>
        </pc:sldMkLst>
        <pc:graphicFrameChg chg="mod modGraphic">
          <ac:chgData name="Kau, Derchang" userId="S::derchang.kau@intel.com::b9148588-e694-4445-9765-2c9aad6149ce" providerId="AD" clId="Web-{545016BB-5EA7-AF3E-3844-F5E29974CD25}" dt="2020-07-17T06:30:09.120" v="13"/>
          <ac:graphicFrameMkLst>
            <pc:docMk/>
            <pc:sldMk cId="1291394554" sldId="259"/>
            <ac:graphicFrameMk id="4" creationId="{85ABAFDA-63E6-9D47-B2AC-08BA04B54516}"/>
          </ac:graphicFrameMkLst>
        </pc:graphicFrameChg>
      </pc:sldChg>
    </pc:docChg>
  </pc:docChgLst>
  <pc:docChgLst>
    <pc:chgData name="Pangal, Kiran" userId="S::kiran.pangal@intel.com::27d2f46e-13f4-49d1-b057-175d3c1adb45" providerId="AD" clId="Web-{B7E83311-B049-4EE0-893E-719FFFBF281E}"/>
    <pc:docChg chg="modSld">
      <pc:chgData name="Pangal, Kiran" userId="S::kiran.pangal@intel.com::27d2f46e-13f4-49d1-b057-175d3c1adb45" providerId="AD" clId="Web-{B7E83311-B049-4EE0-893E-719FFFBF281E}" dt="2020-07-17T16:56:13.685" v="441"/>
      <pc:docMkLst>
        <pc:docMk/>
      </pc:docMkLst>
      <pc:sldChg chg="modSp">
        <pc:chgData name="Pangal, Kiran" userId="S::kiran.pangal@intel.com::27d2f46e-13f4-49d1-b057-175d3c1adb45" providerId="AD" clId="Web-{B7E83311-B049-4EE0-893E-719FFFBF281E}" dt="2020-07-17T16:56:13.685" v="441"/>
        <pc:sldMkLst>
          <pc:docMk/>
          <pc:sldMk cId="1291394554" sldId="259"/>
        </pc:sldMkLst>
        <pc:graphicFrameChg chg="mod modGraphic">
          <ac:chgData name="Pangal, Kiran" userId="S::kiran.pangal@intel.com::27d2f46e-13f4-49d1-b057-175d3c1adb45" providerId="AD" clId="Web-{B7E83311-B049-4EE0-893E-719FFFBF281E}" dt="2020-07-17T16:56:13.685" v="441"/>
          <ac:graphicFrameMkLst>
            <pc:docMk/>
            <pc:sldMk cId="1291394554" sldId="259"/>
            <ac:graphicFrameMk id="4" creationId="{85ABAFDA-63E6-9D47-B2AC-08BA04B54516}"/>
          </ac:graphicFrameMkLst>
        </pc:graphicFrameChg>
      </pc:sldChg>
    </pc:docChg>
  </pc:docChgLst>
  <pc:docChgLst>
    <pc:chgData name="Kau, Derchang" userId="S::derchang.kau@intel.com::b9148588-e694-4445-9765-2c9aad6149ce" providerId="AD" clId="Web-{321BD362-DBA8-D75A-C172-C95443BFD2A2}"/>
    <pc:docChg chg="addSld delSld modSld">
      <pc:chgData name="Kau, Derchang" userId="S::derchang.kau@intel.com::b9148588-e694-4445-9765-2c9aad6149ce" providerId="AD" clId="Web-{321BD362-DBA8-D75A-C172-C95443BFD2A2}" dt="2020-07-17T00:42:30.220" v="19"/>
      <pc:docMkLst>
        <pc:docMk/>
      </pc:docMkLst>
      <pc:sldChg chg="addSp delSp modSp">
        <pc:chgData name="Kau, Derchang" userId="S::derchang.kau@intel.com::b9148588-e694-4445-9765-2c9aad6149ce" providerId="AD" clId="Web-{321BD362-DBA8-D75A-C172-C95443BFD2A2}" dt="2020-07-17T00:41:25.636" v="1"/>
        <pc:sldMkLst>
          <pc:docMk/>
          <pc:sldMk cId="3634505535" sldId="258"/>
        </pc:sldMkLst>
        <pc:picChg chg="add del mod">
          <ac:chgData name="Kau, Derchang" userId="S::derchang.kau@intel.com::b9148588-e694-4445-9765-2c9aad6149ce" providerId="AD" clId="Web-{321BD362-DBA8-D75A-C172-C95443BFD2A2}" dt="2020-07-17T00:41:25.636" v="1"/>
          <ac:picMkLst>
            <pc:docMk/>
            <pc:sldMk cId="3634505535" sldId="258"/>
            <ac:picMk id="3" creationId="{B770D2C7-D34D-45EB-B883-A69C87616A47}"/>
          </ac:picMkLst>
        </pc:picChg>
      </pc:sldChg>
      <pc:sldChg chg="addSp delSp modSp">
        <pc:chgData name="Kau, Derchang" userId="S::derchang.kau@intel.com::b9148588-e694-4445-9765-2c9aad6149ce" providerId="AD" clId="Web-{321BD362-DBA8-D75A-C172-C95443BFD2A2}" dt="2020-07-17T00:42:30.220" v="19"/>
        <pc:sldMkLst>
          <pc:docMk/>
          <pc:sldMk cId="1291394554" sldId="259"/>
        </pc:sldMkLst>
        <pc:spChg chg="add del mod">
          <ac:chgData name="Kau, Derchang" userId="S::derchang.kau@intel.com::b9148588-e694-4445-9765-2c9aad6149ce" providerId="AD" clId="Web-{321BD362-DBA8-D75A-C172-C95443BFD2A2}" dt="2020-07-17T00:42:26.749" v="14"/>
          <ac:spMkLst>
            <pc:docMk/>
            <pc:sldMk cId="1291394554" sldId="259"/>
            <ac:spMk id="6" creationId="{A530B079-1562-46B0-979D-E1934B2A3F89}"/>
          </ac:spMkLst>
        </pc:spChg>
        <pc:graphicFrameChg chg="mod modGraphic">
          <ac:chgData name="Kau, Derchang" userId="S::derchang.kau@intel.com::b9148588-e694-4445-9765-2c9aad6149ce" providerId="AD" clId="Web-{321BD362-DBA8-D75A-C172-C95443BFD2A2}" dt="2020-07-17T00:42:30.220" v="19"/>
          <ac:graphicFrameMkLst>
            <pc:docMk/>
            <pc:sldMk cId="1291394554" sldId="259"/>
            <ac:graphicFrameMk id="4" creationId="{85ABAFDA-63E6-9D47-B2AC-08BA04B54516}"/>
          </ac:graphicFrameMkLst>
        </pc:graphicFrameChg>
        <pc:graphicFrameChg chg="add del mod">
          <ac:chgData name="Kau, Derchang" userId="S::derchang.kau@intel.com::b9148588-e694-4445-9765-2c9aad6149ce" providerId="AD" clId="Web-{321BD362-DBA8-D75A-C172-C95443BFD2A2}" dt="2020-07-17T00:42:26.750" v="15"/>
          <ac:graphicFrameMkLst>
            <pc:docMk/>
            <pc:sldMk cId="1291394554" sldId="259"/>
            <ac:graphicFrameMk id="5" creationId="{02A47D85-42DF-4DE0-A0DE-0DC1CE90D0A0}"/>
          </ac:graphicFrameMkLst>
        </pc:graphicFrameChg>
      </pc:sldChg>
      <pc:sldChg chg="addSp delSp modSp new del">
        <pc:chgData name="Kau, Derchang" userId="S::derchang.kau@intel.com::b9148588-e694-4445-9765-2c9aad6149ce" providerId="AD" clId="Web-{321BD362-DBA8-D75A-C172-C95443BFD2A2}" dt="2020-07-17T00:42:07.998" v="5"/>
        <pc:sldMkLst>
          <pc:docMk/>
          <pc:sldMk cId="2201767561" sldId="260"/>
        </pc:sldMkLst>
        <pc:spChg chg="add del">
          <ac:chgData name="Kau, Derchang" userId="S::derchang.kau@intel.com::b9148588-e694-4445-9765-2c9aad6149ce" providerId="AD" clId="Web-{321BD362-DBA8-D75A-C172-C95443BFD2A2}" dt="2020-07-17T00:42:06.021" v="4"/>
          <ac:spMkLst>
            <pc:docMk/>
            <pc:sldMk cId="2201767561" sldId="260"/>
            <ac:spMk id="3" creationId="{AFD33EDC-3896-4B88-8152-52DCE8060941}"/>
          </ac:spMkLst>
        </pc:spChg>
        <pc:graphicFrameChg chg="add del mod ord modGraphic">
          <ac:chgData name="Kau, Derchang" userId="S::derchang.kau@intel.com::b9148588-e694-4445-9765-2c9aad6149ce" providerId="AD" clId="Web-{321BD362-DBA8-D75A-C172-C95443BFD2A2}" dt="2020-07-17T00:42:06.021" v="4"/>
          <ac:graphicFrameMkLst>
            <pc:docMk/>
            <pc:sldMk cId="2201767561" sldId="260"/>
            <ac:graphicFrameMk id="5" creationId="{E11E3B7C-5FC0-4A16-BF98-FE7248D01710}"/>
          </ac:graphicFrameMkLst>
        </pc:graphicFrameChg>
      </pc:sldChg>
    </pc:docChg>
  </pc:docChgLst>
  <pc:docChgLst>
    <pc:chgData name="Kau, Derchang" userId="S::derchang.kau@intel.com::b9148588-e694-4445-9765-2c9aad6149ce" providerId="AD" clId="Web-{B44E7FD3-D160-6314-7744-33FEB3695A08}"/>
    <pc:docChg chg="addSld delSld">
      <pc:chgData name="Kau, Derchang" userId="S::derchang.kau@intel.com::b9148588-e694-4445-9765-2c9aad6149ce" providerId="AD" clId="Web-{B44E7FD3-D160-6314-7744-33FEB3695A08}" dt="2020-07-17T22:37:23.840" v="3"/>
      <pc:docMkLst>
        <pc:docMk/>
      </pc:docMkLst>
      <pc:sldChg chg="del">
        <pc:chgData name="Kau, Derchang" userId="S::derchang.kau@intel.com::b9148588-e694-4445-9765-2c9aad6149ce" providerId="AD" clId="Web-{B44E7FD3-D160-6314-7744-33FEB3695A08}" dt="2020-07-17T22:37:23.840" v="3"/>
        <pc:sldMkLst>
          <pc:docMk/>
          <pc:sldMk cId="3634505535" sldId="258"/>
        </pc:sldMkLst>
      </pc:sldChg>
      <pc:sldChg chg="del">
        <pc:chgData name="Kau, Derchang" userId="S::derchang.kau@intel.com::b9148588-e694-4445-9765-2c9aad6149ce" providerId="AD" clId="Web-{B44E7FD3-D160-6314-7744-33FEB3695A08}" dt="2020-07-17T22:37:00.745" v="2"/>
        <pc:sldMkLst>
          <pc:docMk/>
          <pc:sldMk cId="1291394554" sldId="259"/>
        </pc:sldMkLst>
      </pc:sldChg>
      <pc:sldChg chg="add">
        <pc:chgData name="Kau, Derchang" userId="S::derchang.kau@intel.com::b9148588-e694-4445-9765-2c9aad6149ce" providerId="AD" clId="Web-{B44E7FD3-D160-6314-7744-33FEB3695A08}" dt="2020-07-17T22:36:55.417" v="0"/>
        <pc:sldMkLst>
          <pc:docMk/>
          <pc:sldMk cId="1361987563" sldId="260"/>
        </pc:sldMkLst>
      </pc:sldChg>
      <pc:sldChg chg="add">
        <pc:chgData name="Kau, Derchang" userId="S::derchang.kau@intel.com::b9148588-e694-4445-9765-2c9aad6149ce" providerId="AD" clId="Web-{B44E7FD3-D160-6314-7744-33FEB3695A08}" dt="2020-07-17T22:36:55.557" v="1"/>
        <pc:sldMkLst>
          <pc:docMk/>
          <pc:sldMk cId="3511459575" sldId="261"/>
        </pc:sldMkLst>
      </pc:sldChg>
    </pc:docChg>
  </pc:docChgLst>
  <pc:docChgLst>
    <pc:chgData name="Kau, Derchang" userId="S::derchang.kau@intel.com::b9148588-e694-4445-9765-2c9aad6149ce" providerId="AD" clId="Web-{C16BAB03-4EF3-D6B5-BCFD-DF94A7DCED83}"/>
    <pc:docChg chg="modSld">
      <pc:chgData name="Kau, Derchang" userId="S::derchang.kau@intel.com::b9148588-e694-4445-9765-2c9aad6149ce" providerId="AD" clId="Web-{C16BAB03-4EF3-D6B5-BCFD-DF94A7DCED83}" dt="2020-07-17T01:14:02.246" v="322"/>
      <pc:docMkLst>
        <pc:docMk/>
      </pc:docMkLst>
      <pc:sldChg chg="addSp delSp modSp">
        <pc:chgData name="Kau, Derchang" userId="S::derchang.kau@intel.com::b9148588-e694-4445-9765-2c9aad6149ce" providerId="AD" clId="Web-{C16BAB03-4EF3-D6B5-BCFD-DF94A7DCED83}" dt="2020-07-17T01:12:56.541" v="318"/>
        <pc:sldMkLst>
          <pc:docMk/>
          <pc:sldMk cId="3634505535" sldId="258"/>
        </pc:sldMkLst>
        <pc:spChg chg="add del mod">
          <ac:chgData name="Kau, Derchang" userId="S::derchang.kau@intel.com::b9148588-e694-4445-9765-2c9aad6149ce" providerId="AD" clId="Web-{C16BAB03-4EF3-D6B5-BCFD-DF94A7DCED83}" dt="2020-07-17T01:08:00.598" v="40"/>
          <ac:spMkLst>
            <pc:docMk/>
            <pc:sldMk cId="3634505535" sldId="258"/>
            <ac:spMk id="9" creationId="{FD1B08BF-8336-4A11-911A-EB0DC3B72ED6}"/>
          </ac:spMkLst>
        </pc:spChg>
        <pc:graphicFrameChg chg="mod modGraphic">
          <ac:chgData name="Kau, Derchang" userId="S::derchang.kau@intel.com::b9148588-e694-4445-9765-2c9aad6149ce" providerId="AD" clId="Web-{C16BAB03-4EF3-D6B5-BCFD-DF94A7DCED83}" dt="2020-07-17T01:10:45.617" v="165"/>
          <ac:graphicFrameMkLst>
            <pc:docMk/>
            <pc:sldMk cId="3634505535" sldId="258"/>
            <ac:graphicFrameMk id="4" creationId="{91E9C5E5-2234-3649-BA39-EF17844A2D89}"/>
          </ac:graphicFrameMkLst>
        </pc:graphicFrameChg>
        <pc:graphicFrameChg chg="mod modGraphic">
          <ac:chgData name="Kau, Derchang" userId="S::derchang.kau@intel.com::b9148588-e694-4445-9765-2c9aad6149ce" providerId="AD" clId="Web-{C16BAB03-4EF3-D6B5-BCFD-DF94A7DCED83}" dt="2020-07-17T01:12:56.541" v="318"/>
          <ac:graphicFrameMkLst>
            <pc:docMk/>
            <pc:sldMk cId="3634505535" sldId="258"/>
            <ac:graphicFrameMk id="5" creationId="{16D59713-10CA-5241-9D98-46C96479C60F}"/>
          </ac:graphicFrameMkLst>
        </pc:graphicFrameChg>
        <pc:graphicFrameChg chg="add del mod">
          <ac:chgData name="Kau, Derchang" userId="S::derchang.kau@intel.com::b9148588-e694-4445-9765-2c9aad6149ce" providerId="AD" clId="Web-{C16BAB03-4EF3-D6B5-BCFD-DF94A7DCED83}" dt="2020-07-17T01:08:00.598" v="41"/>
          <ac:graphicFrameMkLst>
            <pc:docMk/>
            <pc:sldMk cId="3634505535" sldId="258"/>
            <ac:graphicFrameMk id="8" creationId="{6925D595-B6F6-4259-852C-9D1AB0C58D12}"/>
          </ac:graphicFrameMkLst>
        </pc:graphicFrameChg>
      </pc:sldChg>
      <pc:sldChg chg="modSp">
        <pc:chgData name="Kau, Derchang" userId="S::derchang.kau@intel.com::b9148588-e694-4445-9765-2c9aad6149ce" providerId="AD" clId="Web-{C16BAB03-4EF3-D6B5-BCFD-DF94A7DCED83}" dt="2020-07-17T01:14:02.246" v="322"/>
        <pc:sldMkLst>
          <pc:docMk/>
          <pc:sldMk cId="1291394554" sldId="259"/>
        </pc:sldMkLst>
        <pc:graphicFrameChg chg="mod modGraphic">
          <ac:chgData name="Kau, Derchang" userId="S::derchang.kau@intel.com::b9148588-e694-4445-9765-2c9aad6149ce" providerId="AD" clId="Web-{C16BAB03-4EF3-D6B5-BCFD-DF94A7DCED83}" dt="2020-07-17T01:14:02.246" v="322"/>
          <ac:graphicFrameMkLst>
            <pc:docMk/>
            <pc:sldMk cId="1291394554" sldId="259"/>
            <ac:graphicFrameMk id="4" creationId="{85ABAFDA-63E6-9D47-B2AC-08BA04B54516}"/>
          </ac:graphicFrameMkLst>
        </pc:graphicFrameChg>
      </pc:sldChg>
    </pc:docChg>
  </pc:docChgLst>
  <pc:docChgLst>
    <pc:chgData name="Damle, Prashant S" userId="S::prashant.s.damle@intel.com::635ccb35-e4b8-4b97-83d2-2b3bc78f6ebe" providerId="AD" clId="Web-{161631D9-B8F8-46E5-AB03-C6228ACDEAD3}"/>
    <pc:docChg chg="modSld">
      <pc:chgData name="Damle, Prashant S" userId="S::prashant.s.damle@intel.com::635ccb35-e4b8-4b97-83d2-2b3bc78f6ebe" providerId="AD" clId="Web-{161631D9-B8F8-46E5-AB03-C6228ACDEAD3}" dt="2020-07-20T20:17:16.034" v="171"/>
      <pc:docMkLst>
        <pc:docMk/>
      </pc:docMkLst>
      <pc:sldChg chg="modSp">
        <pc:chgData name="Damle, Prashant S" userId="S::prashant.s.damle@intel.com::635ccb35-e4b8-4b97-83d2-2b3bc78f6ebe" providerId="AD" clId="Web-{161631D9-B8F8-46E5-AB03-C6228ACDEAD3}" dt="2020-07-20T20:17:16.034" v="171"/>
        <pc:sldMkLst>
          <pc:docMk/>
          <pc:sldMk cId="3511459575" sldId="261"/>
        </pc:sldMkLst>
        <pc:graphicFrameChg chg="mod modGraphic">
          <ac:chgData name="Damle, Prashant S" userId="S::prashant.s.damle@intel.com::635ccb35-e4b8-4b97-83d2-2b3bc78f6ebe" providerId="AD" clId="Web-{161631D9-B8F8-46E5-AB03-C6228ACDEAD3}" dt="2020-07-20T20:17:16.034" v="171"/>
          <ac:graphicFrameMkLst>
            <pc:docMk/>
            <pc:sldMk cId="3511459575" sldId="261"/>
            <ac:graphicFrameMk id="4" creationId="{85ABAFDA-63E6-9D47-B2AC-08BA04B54516}"/>
          </ac:graphicFrameMkLst>
        </pc:graphicFrameChg>
      </pc:sldChg>
    </pc:docChg>
  </pc:docChgLst>
  <pc:docChgLst>
    <pc:chgData name="Hineman, Max F" userId="S::max.f.hineman@intel.com::8defd3a1-a095-4e33-902a-52edb0fee36d" providerId="AD" clId="Web-{28433932-6EF2-AC0D-F5A6-7B89BE85591E}"/>
    <pc:docChg chg="modSld">
      <pc:chgData name="Hineman, Max F" userId="S::max.f.hineman@intel.com::8defd3a1-a095-4e33-902a-52edb0fee36d" providerId="AD" clId="Web-{28433932-6EF2-AC0D-F5A6-7B89BE85591E}" dt="2020-07-20T19:07:19.944" v="115"/>
      <pc:docMkLst>
        <pc:docMk/>
      </pc:docMkLst>
      <pc:sldChg chg="modSp">
        <pc:chgData name="Hineman, Max F" userId="S::max.f.hineman@intel.com::8defd3a1-a095-4e33-902a-52edb0fee36d" providerId="AD" clId="Web-{28433932-6EF2-AC0D-F5A6-7B89BE85591E}" dt="2020-07-20T19:07:19.944" v="115"/>
        <pc:sldMkLst>
          <pc:docMk/>
          <pc:sldMk cId="1361987563" sldId="260"/>
        </pc:sldMkLst>
        <pc:graphicFrameChg chg="mod modGraphic">
          <ac:chgData name="Hineman, Max F" userId="S::max.f.hineman@intel.com::8defd3a1-a095-4e33-902a-52edb0fee36d" providerId="AD" clId="Web-{28433932-6EF2-AC0D-F5A6-7B89BE85591E}" dt="2020-07-20T19:07:19.944" v="115"/>
          <ac:graphicFrameMkLst>
            <pc:docMk/>
            <pc:sldMk cId="1361987563" sldId="260"/>
            <ac:graphicFrameMk id="5" creationId="{16D59713-10CA-5241-9D98-46C96479C60F}"/>
          </ac:graphicFrameMkLst>
        </pc:graphicFrameChg>
      </pc:sldChg>
    </pc:docChg>
  </pc:docChgLst>
  <pc:docChgLst>
    <pc:chgData name="Kau, Derchang" userId="S::derchang.kau@intel.com::b9148588-e694-4445-9765-2c9aad6149ce" providerId="AD" clId="Web-{6FAEF5AE-A65A-3A0E-0DB6-839FAAF739CF}"/>
    <pc:docChg chg="addSld delSld">
      <pc:chgData name="Kau, Derchang" userId="S::derchang.kau@intel.com::b9148588-e694-4445-9765-2c9aad6149ce" providerId="AD" clId="Web-{6FAEF5AE-A65A-3A0E-0DB6-839FAAF739CF}" dt="2020-07-25T18:15:13.762" v="1"/>
      <pc:docMkLst>
        <pc:docMk/>
      </pc:docMkLst>
      <pc:sldChg chg="del">
        <pc:chgData name="Kau, Derchang" userId="S::derchang.kau@intel.com::b9148588-e694-4445-9765-2c9aad6149ce" providerId="AD" clId="Web-{6FAEF5AE-A65A-3A0E-0DB6-839FAAF739CF}" dt="2020-07-25T18:15:13.762" v="1"/>
        <pc:sldMkLst>
          <pc:docMk/>
          <pc:sldMk cId="3830275588" sldId="262"/>
        </pc:sldMkLst>
      </pc:sldChg>
      <pc:sldChg chg="add">
        <pc:chgData name="Kau, Derchang" userId="S::derchang.kau@intel.com::b9148588-e694-4445-9765-2c9aad6149ce" providerId="AD" clId="Web-{6FAEF5AE-A65A-3A0E-0DB6-839FAAF739CF}" dt="2020-07-25T18:15:09.480" v="0"/>
        <pc:sldMkLst>
          <pc:docMk/>
          <pc:sldMk cId="2009081167" sldId="265"/>
        </pc:sldMkLst>
      </pc:sldChg>
    </pc:docChg>
  </pc:docChgLst>
  <pc:docChgLst>
    <pc:chgData name="Kau, Derchang" userId="b9148588-e694-4445-9765-2c9aad6149ce" providerId="ADAL" clId="{1266012F-C884-8641-B952-824D0E66A139}"/>
    <pc:docChg chg="undo custSel addSld delSld modSld sldOrd">
      <pc:chgData name="Kau, Derchang" userId="b9148588-e694-4445-9765-2c9aad6149ce" providerId="ADAL" clId="{1266012F-C884-8641-B952-824D0E66A139}" dt="2020-07-31T17:40:59.958" v="10773"/>
      <pc:docMkLst>
        <pc:docMk/>
      </pc:docMkLst>
      <pc:sldChg chg="modSp ord">
        <pc:chgData name="Kau, Derchang" userId="b9148588-e694-4445-9765-2c9aad6149ce" providerId="ADAL" clId="{1266012F-C884-8641-B952-824D0E66A139}" dt="2020-07-16T21:07:10.806" v="1343" actId="20577"/>
        <pc:sldMkLst>
          <pc:docMk/>
          <pc:sldMk cId="3634505535" sldId="258"/>
        </pc:sldMkLst>
        <pc:spChg chg="mod">
          <ac:chgData name="Kau, Derchang" userId="b9148588-e694-4445-9765-2c9aad6149ce" providerId="ADAL" clId="{1266012F-C884-8641-B952-824D0E66A139}" dt="2020-07-16T21:07:10.806" v="1343" actId="20577"/>
          <ac:spMkLst>
            <pc:docMk/>
            <pc:sldMk cId="3634505535" sldId="258"/>
            <ac:spMk id="2" creationId="{4DEB5FCF-924B-7344-AB14-C3AE7FB8B688}"/>
          </ac:spMkLst>
        </pc:spChg>
        <pc:graphicFrameChg chg="modGraphic">
          <ac:chgData name="Kau, Derchang" userId="b9148588-e694-4445-9765-2c9aad6149ce" providerId="ADAL" clId="{1266012F-C884-8641-B952-824D0E66A139}" dt="2020-07-16T21:02:05.987" v="1304" actId="20577"/>
          <ac:graphicFrameMkLst>
            <pc:docMk/>
            <pc:sldMk cId="3634505535" sldId="258"/>
            <ac:graphicFrameMk id="4" creationId="{91E9C5E5-2234-3649-BA39-EF17844A2D89}"/>
          </ac:graphicFrameMkLst>
        </pc:graphicFrameChg>
        <pc:graphicFrameChg chg="mod modGraphic">
          <ac:chgData name="Kau, Derchang" userId="b9148588-e694-4445-9765-2c9aad6149ce" providerId="ADAL" clId="{1266012F-C884-8641-B952-824D0E66A139}" dt="2020-07-16T21:03:01.662" v="1327" actId="20577"/>
          <ac:graphicFrameMkLst>
            <pc:docMk/>
            <pc:sldMk cId="3634505535" sldId="258"/>
            <ac:graphicFrameMk id="5" creationId="{16D59713-10CA-5241-9D98-46C96479C60F}"/>
          </ac:graphicFrameMkLst>
        </pc:graphicFrameChg>
      </pc:sldChg>
      <pc:sldChg chg="addSp delSp modSp add">
        <pc:chgData name="Kau, Derchang" userId="b9148588-e694-4445-9765-2c9aad6149ce" providerId="ADAL" clId="{1266012F-C884-8641-B952-824D0E66A139}" dt="2020-07-16T22:03:55.393" v="1353" actId="20577"/>
        <pc:sldMkLst>
          <pc:docMk/>
          <pc:sldMk cId="1291394554" sldId="259"/>
        </pc:sldMkLst>
        <pc:spChg chg="mod">
          <ac:chgData name="Kau, Derchang" userId="b9148588-e694-4445-9765-2c9aad6149ce" providerId="ADAL" clId="{1266012F-C884-8641-B952-824D0E66A139}" dt="2020-07-16T20:45:49.749" v="1184" actId="20577"/>
          <ac:spMkLst>
            <pc:docMk/>
            <pc:sldMk cId="1291394554" sldId="259"/>
            <ac:spMk id="2" creationId="{E1BFB83D-73BA-044E-8D8F-914FB0784A4A}"/>
          </ac:spMkLst>
        </pc:spChg>
        <pc:spChg chg="del">
          <ac:chgData name="Kau, Derchang" userId="b9148588-e694-4445-9765-2c9aad6149ce" providerId="ADAL" clId="{1266012F-C884-8641-B952-824D0E66A139}" dt="2020-07-16T18:39:58.810" v="1" actId="3680"/>
          <ac:spMkLst>
            <pc:docMk/>
            <pc:sldMk cId="1291394554" sldId="259"/>
            <ac:spMk id="3" creationId="{C102CE47-3427-7141-8640-2DE3F0406B13}"/>
          </ac:spMkLst>
        </pc:spChg>
        <pc:graphicFrameChg chg="add mod modGraphic">
          <ac:chgData name="Kau, Derchang" userId="b9148588-e694-4445-9765-2c9aad6149ce" providerId="ADAL" clId="{1266012F-C884-8641-B952-824D0E66A139}" dt="2020-07-16T22:03:55.393" v="1353" actId="20577"/>
          <ac:graphicFrameMkLst>
            <pc:docMk/>
            <pc:sldMk cId="1291394554" sldId="259"/>
            <ac:graphicFrameMk id="4" creationId="{85ABAFDA-63E6-9D47-B2AC-08BA04B54516}"/>
          </ac:graphicFrameMkLst>
        </pc:graphicFrameChg>
      </pc:sldChg>
      <pc:sldChg chg="addSp delSp modSp add mod modClrScheme chgLayout">
        <pc:chgData name="Kau, Derchang" userId="b9148588-e694-4445-9765-2c9aad6149ce" providerId="ADAL" clId="{1266012F-C884-8641-B952-824D0E66A139}" dt="2020-07-24T17:32:20.771" v="8383" actId="1076"/>
        <pc:sldMkLst>
          <pc:docMk/>
          <pc:sldMk cId="3830275588" sldId="262"/>
        </pc:sldMkLst>
        <pc:spChg chg="del mod ord">
          <ac:chgData name="Kau, Derchang" userId="b9148588-e694-4445-9765-2c9aad6149ce" providerId="ADAL" clId="{1266012F-C884-8641-B952-824D0E66A139}" dt="2020-07-21T16:42:38.735" v="1355" actId="700"/>
          <ac:spMkLst>
            <pc:docMk/>
            <pc:sldMk cId="3830275588" sldId="262"/>
            <ac:spMk id="2" creationId="{20A54CF0-7A7A-CC4C-9B4B-E4EF30C26F53}"/>
          </ac:spMkLst>
        </pc:spChg>
        <pc:spChg chg="del">
          <ac:chgData name="Kau, Derchang" userId="b9148588-e694-4445-9765-2c9aad6149ce" providerId="ADAL" clId="{1266012F-C884-8641-B952-824D0E66A139}" dt="2020-07-21T16:42:38.735" v="1355" actId="700"/>
          <ac:spMkLst>
            <pc:docMk/>
            <pc:sldMk cId="3830275588" sldId="262"/>
            <ac:spMk id="3" creationId="{8E0FB2BE-B47D-9F4B-8EDD-055964469C2F}"/>
          </ac:spMkLst>
        </pc:spChg>
        <pc:spChg chg="del mod ord">
          <ac:chgData name="Kau, Derchang" userId="b9148588-e694-4445-9765-2c9aad6149ce" providerId="ADAL" clId="{1266012F-C884-8641-B952-824D0E66A139}" dt="2020-07-21T16:42:38.735" v="1355" actId="700"/>
          <ac:spMkLst>
            <pc:docMk/>
            <pc:sldMk cId="3830275588" sldId="262"/>
            <ac:spMk id="4" creationId="{9AA06AF9-13AE-9547-8C57-7CE7EA7BF3DD}"/>
          </ac:spMkLst>
        </pc:spChg>
        <pc:spChg chg="add mod ord">
          <ac:chgData name="Kau, Derchang" userId="b9148588-e694-4445-9765-2c9aad6149ce" providerId="ADAL" clId="{1266012F-C884-8641-B952-824D0E66A139}" dt="2020-07-21T18:09:59.718" v="2987" actId="20577"/>
          <ac:spMkLst>
            <pc:docMk/>
            <pc:sldMk cId="3830275588" sldId="262"/>
            <ac:spMk id="5" creationId="{D203C1C6-F77D-344E-AA2D-23E4FA718D0F}"/>
          </ac:spMkLst>
        </pc:spChg>
        <pc:spChg chg="add del mod ord">
          <ac:chgData name="Kau, Derchang" userId="b9148588-e694-4445-9765-2c9aad6149ce" providerId="ADAL" clId="{1266012F-C884-8641-B952-824D0E66A139}" dt="2020-07-21T16:42:48.780" v="1356"/>
          <ac:spMkLst>
            <pc:docMk/>
            <pc:sldMk cId="3830275588" sldId="262"/>
            <ac:spMk id="6" creationId="{893588D4-285E-1D43-BC49-2731A715BD76}"/>
          </ac:spMkLst>
        </pc:spChg>
        <pc:graphicFrameChg chg="add mod modGraphic">
          <ac:chgData name="Kau, Derchang" userId="b9148588-e694-4445-9765-2c9aad6149ce" providerId="ADAL" clId="{1266012F-C884-8641-B952-824D0E66A139}" dt="2020-07-24T17:32:20.771" v="8383" actId="1076"/>
          <ac:graphicFrameMkLst>
            <pc:docMk/>
            <pc:sldMk cId="3830275588" sldId="262"/>
            <ac:graphicFrameMk id="7" creationId="{C0FF5596-605D-524E-A1E5-4C9276284FDD}"/>
          </ac:graphicFrameMkLst>
        </pc:graphicFrameChg>
      </pc:sldChg>
      <pc:sldChg chg="addSp delSp modSp add mod ord">
        <pc:chgData name="Kau, Derchang" userId="b9148588-e694-4445-9765-2c9aad6149ce" providerId="ADAL" clId="{1266012F-C884-8641-B952-824D0E66A139}" dt="2020-07-24T00:32:45.546" v="8297"/>
        <pc:sldMkLst>
          <pc:docMk/>
          <pc:sldMk cId="3480779170" sldId="263"/>
        </pc:sldMkLst>
        <pc:spChg chg="mod">
          <ac:chgData name="Kau, Derchang" userId="b9148588-e694-4445-9765-2c9aad6149ce" providerId="ADAL" clId="{1266012F-C884-8641-B952-824D0E66A139}" dt="2020-07-24T00:25:40.360" v="8277" actId="20577"/>
          <ac:spMkLst>
            <pc:docMk/>
            <pc:sldMk cId="3480779170" sldId="263"/>
            <ac:spMk id="2" creationId="{0B5CFDCA-9224-4543-A1D4-3D926327F267}"/>
          </ac:spMkLst>
        </pc:spChg>
        <pc:spChg chg="del">
          <ac:chgData name="Kau, Derchang" userId="b9148588-e694-4445-9765-2c9aad6149ce" providerId="ADAL" clId="{1266012F-C884-8641-B952-824D0E66A139}" dt="2020-07-22T01:22:10.363" v="3786"/>
          <ac:spMkLst>
            <pc:docMk/>
            <pc:sldMk cId="3480779170" sldId="263"/>
            <ac:spMk id="3" creationId="{0C215AEF-9052-1C44-9FC7-CE58D543BC75}"/>
          </ac:spMkLst>
        </pc:spChg>
        <pc:spChg chg="add del mod">
          <ac:chgData name="Kau, Derchang" userId="b9148588-e694-4445-9765-2c9aad6149ce" providerId="ADAL" clId="{1266012F-C884-8641-B952-824D0E66A139}" dt="2020-07-23T00:56:58.763" v="7708" actId="478"/>
          <ac:spMkLst>
            <pc:docMk/>
            <pc:sldMk cId="3480779170" sldId="263"/>
            <ac:spMk id="3" creationId="{29C34ED2-BB79-9042-9078-409CD4155AFB}"/>
          </ac:spMkLst>
        </pc:spChg>
        <pc:spChg chg="add del mod">
          <ac:chgData name="Kau, Derchang" userId="b9148588-e694-4445-9765-2c9aad6149ce" providerId="ADAL" clId="{1266012F-C884-8641-B952-824D0E66A139}" dt="2020-07-22T02:41:41.250" v="3795" actId="478"/>
          <ac:spMkLst>
            <pc:docMk/>
            <pc:sldMk cId="3480779170" sldId="263"/>
            <ac:spMk id="6" creationId="{AFF06B36-F200-3341-9261-6C1F1E3DDAE5}"/>
          </ac:spMkLst>
        </pc:spChg>
        <pc:spChg chg="add del mod">
          <ac:chgData name="Kau, Derchang" userId="b9148588-e694-4445-9765-2c9aad6149ce" providerId="ADAL" clId="{1266012F-C884-8641-B952-824D0E66A139}" dt="2020-07-23T00:59:22.901" v="7743" actId="478"/>
          <ac:spMkLst>
            <pc:docMk/>
            <pc:sldMk cId="3480779170" sldId="263"/>
            <ac:spMk id="11" creationId="{516B50F3-DF5E-C643-A54E-A495A928668F}"/>
          </ac:spMkLst>
        </pc:spChg>
        <pc:spChg chg="add del mod">
          <ac:chgData name="Kau, Derchang" userId="b9148588-e694-4445-9765-2c9aad6149ce" providerId="ADAL" clId="{1266012F-C884-8641-B952-824D0E66A139}" dt="2020-07-22T02:59:13.224" v="3968" actId="3680"/>
          <ac:spMkLst>
            <pc:docMk/>
            <pc:sldMk cId="3480779170" sldId="263"/>
            <ac:spMk id="14" creationId="{DB57D232-DA36-2D48-AE94-0CBB5760EA38}"/>
          </ac:spMkLst>
        </pc:spChg>
        <pc:spChg chg="add del mod">
          <ac:chgData name="Kau, Derchang" userId="b9148588-e694-4445-9765-2c9aad6149ce" providerId="ADAL" clId="{1266012F-C884-8641-B952-824D0E66A139}" dt="2020-07-23T00:57:53.935" v="7712" actId="478"/>
          <ac:spMkLst>
            <pc:docMk/>
            <pc:sldMk cId="3480779170" sldId="263"/>
            <ac:spMk id="15" creationId="{34CC5A0D-16D0-A74A-B2BF-B100ADC45666}"/>
          </ac:spMkLst>
        </pc:spChg>
        <pc:spChg chg="add mod">
          <ac:chgData name="Kau, Derchang" userId="b9148588-e694-4445-9765-2c9aad6149ce" providerId="ADAL" clId="{1266012F-C884-8641-B952-824D0E66A139}" dt="2020-07-22T02:58:10.974" v="3936" actId="164"/>
          <ac:spMkLst>
            <pc:docMk/>
            <pc:sldMk cId="3480779170" sldId="263"/>
            <ac:spMk id="19" creationId="{462532D0-D7BB-0147-9E6E-EB0A9E0C1D9C}"/>
          </ac:spMkLst>
        </pc:spChg>
        <pc:spChg chg="add del mod">
          <ac:chgData name="Kau, Derchang" userId="b9148588-e694-4445-9765-2c9aad6149ce" providerId="ADAL" clId="{1266012F-C884-8641-B952-824D0E66A139}" dt="2020-07-23T00:56:57.308" v="7707" actId="478"/>
          <ac:spMkLst>
            <pc:docMk/>
            <pc:sldMk cId="3480779170" sldId="263"/>
            <ac:spMk id="20" creationId="{C47EAEC4-8FCB-F840-B7CF-1578481B3973}"/>
          </ac:spMkLst>
        </pc:spChg>
        <pc:spChg chg="add del mod">
          <ac:chgData name="Kau, Derchang" userId="b9148588-e694-4445-9765-2c9aad6149ce" providerId="ADAL" clId="{1266012F-C884-8641-B952-824D0E66A139}" dt="2020-07-22T02:57:40.086" v="3934"/>
          <ac:spMkLst>
            <pc:docMk/>
            <pc:sldMk cId="3480779170" sldId="263"/>
            <ac:spMk id="21" creationId="{C30D0BE6-448D-6B42-A6A3-68EA5554FFB7}"/>
          </ac:spMkLst>
        </pc:spChg>
        <pc:spChg chg="add del mod">
          <ac:chgData name="Kau, Derchang" userId="b9148588-e694-4445-9765-2c9aad6149ce" providerId="ADAL" clId="{1266012F-C884-8641-B952-824D0E66A139}" dt="2020-07-22T02:58:42.339" v="3967"/>
          <ac:spMkLst>
            <pc:docMk/>
            <pc:sldMk cId="3480779170" sldId="263"/>
            <ac:spMk id="22" creationId="{64EAF95B-B20F-6542-B660-B24B0CDC3124}"/>
          </ac:spMkLst>
        </pc:spChg>
        <pc:grpChg chg="add del mod">
          <ac:chgData name="Kau, Derchang" userId="b9148588-e694-4445-9765-2c9aad6149ce" providerId="ADAL" clId="{1266012F-C884-8641-B952-824D0E66A139}" dt="2020-07-23T00:57:55.675" v="7713" actId="478"/>
          <ac:grpSpMkLst>
            <pc:docMk/>
            <pc:sldMk cId="3480779170" sldId="263"/>
            <ac:grpSpMk id="23" creationId="{3F1C2E32-6056-7B4D-98D6-B105186A2E28}"/>
          </ac:grpSpMkLst>
        </pc:grpChg>
        <pc:graphicFrameChg chg="add del mod">
          <ac:chgData name="Kau, Derchang" userId="b9148588-e694-4445-9765-2c9aad6149ce" providerId="ADAL" clId="{1266012F-C884-8641-B952-824D0E66A139}" dt="2020-07-22T06:37:58.777" v="4325" actId="478"/>
          <ac:graphicFrameMkLst>
            <pc:docMk/>
            <pc:sldMk cId="3480779170" sldId="263"/>
            <ac:graphicFrameMk id="3" creationId="{5693576F-F5CA-C141-A71E-B4AE7B604143}"/>
          </ac:graphicFrameMkLst>
        </pc:graphicFrameChg>
        <pc:graphicFrameChg chg="add mod modGraphic">
          <ac:chgData name="Kau, Derchang" userId="b9148588-e694-4445-9765-2c9aad6149ce" providerId="ADAL" clId="{1266012F-C884-8641-B952-824D0E66A139}" dt="2020-07-24T00:27:43.044" v="8294" actId="1036"/>
          <ac:graphicFrameMkLst>
            <pc:docMk/>
            <pc:sldMk cId="3480779170" sldId="263"/>
            <ac:graphicFrameMk id="4" creationId="{DF4E9912-87E9-CF45-9F5F-54524C3A8FEA}"/>
          </ac:graphicFrameMkLst>
        </pc:graphicFrameChg>
        <pc:graphicFrameChg chg="add del mod">
          <ac:chgData name="Kau, Derchang" userId="b9148588-e694-4445-9765-2c9aad6149ce" providerId="ADAL" clId="{1266012F-C884-8641-B952-824D0E66A139}" dt="2020-07-22T02:44:13.105" v="3805" actId="478"/>
          <ac:graphicFrameMkLst>
            <pc:docMk/>
            <pc:sldMk cId="3480779170" sldId="263"/>
            <ac:graphicFrameMk id="4" creationId="{FBCFBC2E-E340-114E-8390-704B5344FD1E}"/>
          </ac:graphicFrameMkLst>
        </pc:graphicFrameChg>
        <pc:graphicFrameChg chg="add del mod">
          <ac:chgData name="Kau, Derchang" userId="b9148588-e694-4445-9765-2c9aad6149ce" providerId="ADAL" clId="{1266012F-C884-8641-B952-824D0E66A139}" dt="2020-07-22T02:41:26.242" v="3792"/>
          <ac:graphicFrameMkLst>
            <pc:docMk/>
            <pc:sldMk cId="3480779170" sldId="263"/>
            <ac:graphicFrameMk id="7" creationId="{6FFEB76B-27F7-F043-9D16-90711B128411}"/>
          </ac:graphicFrameMkLst>
        </pc:graphicFrameChg>
        <pc:graphicFrameChg chg="add del mod">
          <ac:chgData name="Kau, Derchang" userId="b9148588-e694-4445-9765-2c9aad6149ce" providerId="ADAL" clId="{1266012F-C884-8641-B952-824D0E66A139}" dt="2020-07-22T02:41:25.386" v="3791"/>
          <ac:graphicFrameMkLst>
            <pc:docMk/>
            <pc:sldMk cId="3480779170" sldId="263"/>
            <ac:graphicFrameMk id="8" creationId="{E9330E91-F142-3C4F-AB28-B777EC29FF08}"/>
          </ac:graphicFrameMkLst>
        </pc:graphicFrameChg>
        <pc:graphicFrameChg chg="add del mod">
          <ac:chgData name="Kau, Derchang" userId="b9148588-e694-4445-9765-2c9aad6149ce" providerId="ADAL" clId="{1266012F-C884-8641-B952-824D0E66A139}" dt="2020-07-22T02:41:40.755" v="3794"/>
          <ac:graphicFrameMkLst>
            <pc:docMk/>
            <pc:sldMk cId="3480779170" sldId="263"/>
            <ac:graphicFrameMk id="9" creationId="{8DB200E4-9C34-0E4C-A38B-6D695CCAAD56}"/>
          </ac:graphicFrameMkLst>
        </pc:graphicFrameChg>
        <pc:graphicFrameChg chg="add del mod modGraphic">
          <ac:chgData name="Kau, Derchang" userId="b9148588-e694-4445-9765-2c9aad6149ce" providerId="ADAL" clId="{1266012F-C884-8641-B952-824D0E66A139}" dt="2020-07-22T02:42:20.399" v="3801"/>
          <ac:graphicFrameMkLst>
            <pc:docMk/>
            <pc:sldMk cId="3480779170" sldId="263"/>
            <ac:graphicFrameMk id="10" creationId="{31FDA2D2-FC4A-FB4D-96CD-BA97216CD67F}"/>
          </ac:graphicFrameMkLst>
        </pc:graphicFrameChg>
        <pc:graphicFrameChg chg="add del mod modGraphic">
          <ac:chgData name="Kau, Derchang" userId="b9148588-e694-4445-9765-2c9aad6149ce" providerId="ADAL" clId="{1266012F-C884-8641-B952-824D0E66A139}" dt="2020-07-22T06:32:03.616" v="4316" actId="478"/>
          <ac:graphicFrameMkLst>
            <pc:docMk/>
            <pc:sldMk cId="3480779170" sldId="263"/>
            <ac:graphicFrameMk id="11" creationId="{45EBF3AA-1834-B149-8595-7DEDEAAC340E}"/>
          </ac:graphicFrameMkLst>
        </pc:graphicFrameChg>
        <pc:graphicFrameChg chg="add del mod">
          <ac:chgData name="Kau, Derchang" userId="b9148588-e694-4445-9765-2c9aad6149ce" providerId="ADAL" clId="{1266012F-C884-8641-B952-824D0E66A139}" dt="2020-07-22T02:43:59.543" v="3804"/>
          <ac:graphicFrameMkLst>
            <pc:docMk/>
            <pc:sldMk cId="3480779170" sldId="263"/>
            <ac:graphicFrameMk id="12" creationId="{FC747E92-99E7-E345-9B55-38B584D4286D}"/>
          </ac:graphicFrameMkLst>
        </pc:graphicFrameChg>
        <pc:graphicFrameChg chg="add mod modGraphic">
          <ac:chgData name="Kau, Derchang" userId="b9148588-e694-4445-9765-2c9aad6149ce" providerId="ADAL" clId="{1266012F-C884-8641-B952-824D0E66A139}" dt="2020-07-24T00:32:45.546" v="8297"/>
          <ac:graphicFrameMkLst>
            <pc:docMk/>
            <pc:sldMk cId="3480779170" sldId="263"/>
            <ac:graphicFrameMk id="24" creationId="{4240F266-AEEC-A942-8625-205D054DB3C1}"/>
          </ac:graphicFrameMkLst>
        </pc:graphicFrameChg>
        <pc:cxnChg chg="add mod">
          <ac:chgData name="Kau, Derchang" userId="b9148588-e694-4445-9765-2c9aad6149ce" providerId="ADAL" clId="{1266012F-C884-8641-B952-824D0E66A139}" dt="2020-07-22T02:58:10.974" v="3936" actId="164"/>
          <ac:cxnSpMkLst>
            <pc:docMk/>
            <pc:sldMk cId="3480779170" sldId="263"/>
            <ac:cxnSpMk id="17" creationId="{9536AA27-2240-AA4C-B90C-1088F1AE562C}"/>
          </ac:cxnSpMkLst>
        </pc:cxnChg>
      </pc:sldChg>
      <pc:sldChg chg="addSp delSp modSp add mod ord">
        <pc:chgData name="Kau, Derchang" userId="b9148588-e694-4445-9765-2c9aad6149ce" providerId="ADAL" clId="{1266012F-C884-8641-B952-824D0E66A139}" dt="2020-07-27T23:51:00.050" v="9341" actId="14100"/>
        <pc:sldMkLst>
          <pc:docMk/>
          <pc:sldMk cId="3645135013" sldId="264"/>
        </pc:sldMkLst>
        <pc:spChg chg="mod">
          <ac:chgData name="Kau, Derchang" userId="b9148588-e694-4445-9765-2c9aad6149ce" providerId="ADAL" clId="{1266012F-C884-8641-B952-824D0E66A139}" dt="2020-07-23T01:11:04.886" v="8139" actId="14100"/>
          <ac:spMkLst>
            <pc:docMk/>
            <pc:sldMk cId="3645135013" sldId="264"/>
            <ac:spMk id="2" creationId="{150FF38D-CC57-ED49-9281-31D86E2C3501}"/>
          </ac:spMkLst>
        </pc:spChg>
        <pc:spChg chg="mod">
          <ac:chgData name="Kau, Derchang" userId="b9148588-e694-4445-9765-2c9aad6149ce" providerId="ADAL" clId="{1266012F-C884-8641-B952-824D0E66A139}" dt="2020-07-27T23:51:00.050" v="9341" actId="14100"/>
          <ac:spMkLst>
            <pc:docMk/>
            <pc:sldMk cId="3645135013" sldId="264"/>
            <ac:spMk id="3" creationId="{0405974D-3BED-0940-AFD7-198BD15AA0A0}"/>
          </ac:spMkLst>
        </pc:spChg>
        <pc:spChg chg="add del mod">
          <ac:chgData name="Kau, Derchang" userId="b9148588-e694-4445-9765-2c9aad6149ce" providerId="ADAL" clId="{1266012F-C884-8641-B952-824D0E66A139}" dt="2020-07-23T01:12:43.084" v="8189" actId="478"/>
          <ac:spMkLst>
            <pc:docMk/>
            <pc:sldMk cId="3645135013" sldId="264"/>
            <ac:spMk id="5" creationId="{7BED10B4-2925-D941-A718-6A7688CD7872}"/>
          </ac:spMkLst>
        </pc:spChg>
        <pc:graphicFrameChg chg="add mod modGraphic">
          <ac:chgData name="Kau, Derchang" userId="b9148588-e694-4445-9765-2c9aad6149ce" providerId="ADAL" clId="{1266012F-C884-8641-B952-824D0E66A139}" dt="2020-07-27T23:49:39.107" v="9339" actId="1076"/>
          <ac:graphicFrameMkLst>
            <pc:docMk/>
            <pc:sldMk cId="3645135013" sldId="264"/>
            <ac:graphicFrameMk id="4" creationId="{1D54AC5F-297F-9641-ACB0-E42DDF377562}"/>
          </ac:graphicFrameMkLst>
        </pc:graphicFrameChg>
      </pc:sldChg>
      <pc:sldChg chg="addSp delSp modSp add del ord">
        <pc:chgData name="Kau, Derchang" userId="b9148588-e694-4445-9765-2c9aad6149ce" providerId="ADAL" clId="{1266012F-C884-8641-B952-824D0E66A139}" dt="2020-07-23T00:02:17.815" v="7563" actId="2696"/>
        <pc:sldMkLst>
          <pc:docMk/>
          <pc:sldMk cId="1277663622" sldId="265"/>
        </pc:sldMkLst>
        <pc:spChg chg="del">
          <ac:chgData name="Kau, Derchang" userId="b9148588-e694-4445-9765-2c9aad6149ce" providerId="ADAL" clId="{1266012F-C884-8641-B952-824D0E66A139}" dt="2020-07-22T22:57:04.355" v="6786" actId="3680"/>
          <ac:spMkLst>
            <pc:docMk/>
            <pc:sldMk cId="1277663622" sldId="265"/>
            <ac:spMk id="3" creationId="{F781E989-C5FC-2741-A9C2-0394C42EF72B}"/>
          </ac:spMkLst>
        </pc:spChg>
        <pc:spChg chg="add del mod">
          <ac:chgData name="Kau, Derchang" userId="b9148588-e694-4445-9765-2c9aad6149ce" providerId="ADAL" clId="{1266012F-C884-8641-B952-824D0E66A139}" dt="2020-07-22T23:53:13.392" v="7354"/>
          <ac:spMkLst>
            <pc:docMk/>
            <pc:sldMk cId="1277663622" sldId="265"/>
            <ac:spMk id="6" creationId="{B5AE8CD5-4ED2-5D4A-BBFC-6003278A71AF}"/>
          </ac:spMkLst>
        </pc:spChg>
        <pc:spChg chg="add mod">
          <ac:chgData name="Kau, Derchang" userId="b9148588-e694-4445-9765-2c9aad6149ce" providerId="ADAL" clId="{1266012F-C884-8641-B952-824D0E66A139}" dt="2020-07-22T23:55:33.943" v="7381" actId="1076"/>
          <ac:spMkLst>
            <pc:docMk/>
            <pc:sldMk cId="1277663622" sldId="265"/>
            <ac:spMk id="8" creationId="{9B9A795D-A0F1-2E4B-B798-FE702EA7FCE4}"/>
          </ac:spMkLst>
        </pc:spChg>
        <pc:graphicFrameChg chg="add del mod modGraphic">
          <ac:chgData name="Kau, Derchang" userId="b9148588-e694-4445-9765-2c9aad6149ce" providerId="ADAL" clId="{1266012F-C884-8641-B952-824D0E66A139}" dt="2020-07-22T23:53:08.802" v="7353" actId="478"/>
          <ac:graphicFrameMkLst>
            <pc:docMk/>
            <pc:sldMk cId="1277663622" sldId="265"/>
            <ac:graphicFrameMk id="4" creationId="{E905DAEE-34E6-F649-8A50-40447D39D6D0}"/>
          </ac:graphicFrameMkLst>
        </pc:graphicFrameChg>
        <pc:graphicFrameChg chg="add mod modGraphic">
          <ac:chgData name="Kau, Derchang" userId="b9148588-e694-4445-9765-2c9aad6149ce" providerId="ADAL" clId="{1266012F-C884-8641-B952-824D0E66A139}" dt="2020-07-22T23:56:36.753" v="7401" actId="20577"/>
          <ac:graphicFrameMkLst>
            <pc:docMk/>
            <pc:sldMk cId="1277663622" sldId="265"/>
            <ac:graphicFrameMk id="7" creationId="{D9066A4B-A43F-4445-95BA-F247D2C38D23}"/>
          </ac:graphicFrameMkLst>
        </pc:graphicFrameChg>
      </pc:sldChg>
      <pc:sldChg chg="addSp delSp modSp mod chgLayout">
        <pc:chgData name="Kau, Derchang" userId="b9148588-e694-4445-9765-2c9aad6149ce" providerId="ADAL" clId="{1266012F-C884-8641-B952-824D0E66A139}" dt="2020-07-28T17:32:48.217" v="10610" actId="15"/>
        <pc:sldMkLst>
          <pc:docMk/>
          <pc:sldMk cId="1825248728" sldId="265"/>
        </pc:sldMkLst>
        <pc:spChg chg="mod ord">
          <ac:chgData name="Kau, Derchang" userId="b9148588-e694-4445-9765-2c9aad6149ce" providerId="ADAL" clId="{1266012F-C884-8641-B952-824D0E66A139}" dt="2020-07-28T17:31:38.486" v="10480" actId="700"/>
          <ac:spMkLst>
            <pc:docMk/>
            <pc:sldMk cId="1825248728" sldId="265"/>
            <ac:spMk id="2" creationId="{9410FDD3-9CD7-2E46-9C8C-D176D10FAE49}"/>
          </ac:spMkLst>
        </pc:spChg>
        <pc:spChg chg="del">
          <ac:chgData name="Kau, Derchang" userId="b9148588-e694-4445-9765-2c9aad6149ce" providerId="ADAL" clId="{1266012F-C884-8641-B952-824D0E66A139}" dt="2020-07-28T17:16:07.991" v="9387" actId="478"/>
          <ac:spMkLst>
            <pc:docMk/>
            <pc:sldMk cId="1825248728" sldId="265"/>
            <ac:spMk id="5" creationId="{929AFFB9-C2AC-4CA6-B222-DFAAA1997BFF}"/>
          </ac:spMkLst>
        </pc:spChg>
        <pc:spChg chg="add del mod">
          <ac:chgData name="Kau, Derchang" userId="b9148588-e694-4445-9765-2c9aad6149ce" providerId="ADAL" clId="{1266012F-C884-8641-B952-824D0E66A139}" dt="2020-07-28T17:16:27.900" v="9393"/>
          <ac:spMkLst>
            <pc:docMk/>
            <pc:sldMk cId="1825248728" sldId="265"/>
            <ac:spMk id="7" creationId="{A046C738-6B4D-734A-AE54-7A8CFDCD3C5B}"/>
          </ac:spMkLst>
        </pc:spChg>
        <pc:spChg chg="add del mod">
          <ac:chgData name="Kau, Derchang" userId="b9148588-e694-4445-9765-2c9aad6149ce" providerId="ADAL" clId="{1266012F-C884-8641-B952-824D0E66A139}" dt="2020-07-28T17:31:38.486" v="10480" actId="700"/>
          <ac:spMkLst>
            <pc:docMk/>
            <pc:sldMk cId="1825248728" sldId="265"/>
            <ac:spMk id="9" creationId="{3FD8157E-A154-834E-9F17-B3E8556059EA}"/>
          </ac:spMkLst>
        </pc:spChg>
        <pc:spChg chg="add mod ord">
          <ac:chgData name="Kau, Derchang" userId="b9148588-e694-4445-9765-2c9aad6149ce" providerId="ADAL" clId="{1266012F-C884-8641-B952-824D0E66A139}" dt="2020-07-28T17:32:48.217" v="10610" actId="15"/>
          <ac:spMkLst>
            <pc:docMk/>
            <pc:sldMk cId="1825248728" sldId="265"/>
            <ac:spMk id="10" creationId="{8DFADFC3-7C59-2249-8CE2-2FD08D6FD982}"/>
          </ac:spMkLst>
        </pc:spChg>
        <pc:graphicFrameChg chg="del mod ord modGraphic">
          <ac:chgData name="Kau, Derchang" userId="b9148588-e694-4445-9765-2c9aad6149ce" providerId="ADAL" clId="{1266012F-C884-8641-B952-824D0E66A139}" dt="2020-07-28T17:30:37.044" v="10450" actId="478"/>
          <ac:graphicFrameMkLst>
            <pc:docMk/>
            <pc:sldMk cId="1825248728" sldId="265"/>
            <ac:graphicFrameMk id="4" creationId="{4C09E87A-5D3B-1D42-8611-7342514762F2}"/>
          </ac:graphicFrameMkLst>
        </pc:graphicFrameChg>
        <pc:graphicFrameChg chg="del">
          <ac:chgData name="Kau, Derchang" userId="b9148588-e694-4445-9765-2c9aad6149ce" providerId="ADAL" clId="{1266012F-C884-8641-B952-824D0E66A139}" dt="2020-07-28T17:16:11.039" v="9388" actId="478"/>
          <ac:graphicFrameMkLst>
            <pc:docMk/>
            <pc:sldMk cId="1825248728" sldId="265"/>
            <ac:graphicFrameMk id="6" creationId="{B3414CC7-E625-4959-BFCD-1273BAA062D8}"/>
          </ac:graphicFrameMkLst>
        </pc:graphicFrameChg>
      </pc:sldChg>
      <pc:sldChg chg="addSp delSp modSp add mod">
        <pc:chgData name="Kau, Derchang" userId="b9148588-e694-4445-9765-2c9aad6149ce" providerId="ADAL" clId="{1266012F-C884-8641-B952-824D0E66A139}" dt="2020-07-27T16:52:06.487" v="8894" actId="122"/>
        <pc:sldMkLst>
          <pc:docMk/>
          <pc:sldMk cId="3789697913" sldId="266"/>
        </pc:sldMkLst>
        <pc:spChg chg="mod">
          <ac:chgData name="Kau, Derchang" userId="b9148588-e694-4445-9765-2c9aad6149ce" providerId="ADAL" clId="{1266012F-C884-8641-B952-824D0E66A139}" dt="2020-07-27T16:40:03.498" v="8891" actId="20577"/>
          <ac:spMkLst>
            <pc:docMk/>
            <pc:sldMk cId="3789697913" sldId="266"/>
            <ac:spMk id="2" creationId="{9410FDD3-9CD7-2E46-9C8C-D176D10FAE49}"/>
          </ac:spMkLst>
        </pc:spChg>
        <pc:spChg chg="del">
          <ac:chgData name="Kau, Derchang" userId="b9148588-e694-4445-9765-2c9aad6149ce" providerId="ADAL" clId="{1266012F-C884-8641-B952-824D0E66A139}" dt="2020-07-25T19:34:11.459" v="8385"/>
          <ac:spMkLst>
            <pc:docMk/>
            <pc:sldMk cId="3789697913" sldId="266"/>
            <ac:spMk id="3" creationId="{502A230E-512F-4C48-A420-7B2E82DF2B30}"/>
          </ac:spMkLst>
        </pc:spChg>
        <pc:graphicFrameChg chg="add mod modGraphic">
          <ac:chgData name="Kau, Derchang" userId="b9148588-e694-4445-9765-2c9aad6149ce" providerId="ADAL" clId="{1266012F-C884-8641-B952-824D0E66A139}" dt="2020-07-27T16:52:06.487" v="8894" actId="122"/>
          <ac:graphicFrameMkLst>
            <pc:docMk/>
            <pc:sldMk cId="3789697913" sldId="266"/>
            <ac:graphicFrameMk id="4" creationId="{4C09E87A-5D3B-1D42-8611-7342514762F2}"/>
          </ac:graphicFrameMkLst>
        </pc:graphicFrameChg>
      </pc:sldChg>
      <pc:sldChg chg="modSp add del mod">
        <pc:chgData name="Kau, Derchang" userId="b9148588-e694-4445-9765-2c9aad6149ce" providerId="ADAL" clId="{1266012F-C884-8641-B952-824D0E66A139}" dt="2020-07-28T17:30:41.687" v="10451" actId="2696"/>
        <pc:sldMkLst>
          <pc:docMk/>
          <pc:sldMk cId="1443061249" sldId="267"/>
        </pc:sldMkLst>
        <pc:spChg chg="mod">
          <ac:chgData name="Kau, Derchang" userId="b9148588-e694-4445-9765-2c9aad6149ce" providerId="ADAL" clId="{1266012F-C884-8641-B952-824D0E66A139}" dt="2020-07-28T16:35:15.420" v="9385" actId="20577"/>
          <ac:spMkLst>
            <pc:docMk/>
            <pc:sldMk cId="1443061249" sldId="267"/>
            <ac:spMk id="3" creationId="{F521F4AE-BAB7-D74E-9EA1-5EB30C6DC9DA}"/>
          </ac:spMkLst>
        </pc:spChg>
      </pc:sldChg>
      <pc:sldChg chg="add">
        <pc:chgData name="Kau, Derchang" userId="b9148588-e694-4445-9765-2c9aad6149ce" providerId="ADAL" clId="{1266012F-C884-8641-B952-824D0E66A139}" dt="2020-07-28T17:15:52.045" v="9386"/>
        <pc:sldMkLst>
          <pc:docMk/>
          <pc:sldMk cId="3336044925" sldId="268"/>
        </pc:sldMkLst>
      </pc:sldChg>
      <pc:sldChg chg="addSp modSp add mod">
        <pc:chgData name="Kau, Derchang" userId="b9148588-e694-4445-9765-2c9aad6149ce" providerId="ADAL" clId="{1266012F-C884-8641-B952-824D0E66A139}" dt="2020-07-28T17:31:17.149" v="10471" actId="20577"/>
        <pc:sldMkLst>
          <pc:docMk/>
          <pc:sldMk cId="21618661" sldId="269"/>
        </pc:sldMkLst>
        <pc:spChg chg="mod">
          <ac:chgData name="Kau, Derchang" userId="b9148588-e694-4445-9765-2c9aad6149ce" providerId="ADAL" clId="{1266012F-C884-8641-B952-824D0E66A139}" dt="2020-07-28T17:19:47.923" v="9656" actId="20577"/>
          <ac:spMkLst>
            <pc:docMk/>
            <pc:sldMk cId="21618661" sldId="269"/>
            <ac:spMk id="2" creationId="{759D9487-5B7E-FA43-ADE0-881E363782A4}"/>
          </ac:spMkLst>
        </pc:spChg>
        <pc:spChg chg="mod">
          <ac:chgData name="Kau, Derchang" userId="b9148588-e694-4445-9765-2c9aad6149ce" providerId="ADAL" clId="{1266012F-C884-8641-B952-824D0E66A139}" dt="2020-07-28T17:31:17.149" v="10471" actId="20577"/>
          <ac:spMkLst>
            <pc:docMk/>
            <pc:sldMk cId="21618661" sldId="269"/>
            <ac:spMk id="3" creationId="{26556F42-28F8-004E-B1CD-33FFE7318F9E}"/>
          </ac:spMkLst>
        </pc:spChg>
        <pc:graphicFrameChg chg="add mod">
          <ac:chgData name="Kau, Derchang" userId="b9148588-e694-4445-9765-2c9aad6149ce" providerId="ADAL" clId="{1266012F-C884-8641-B952-824D0E66A139}" dt="2020-07-28T17:18:41.665" v="9563" actId="1036"/>
          <ac:graphicFrameMkLst>
            <pc:docMk/>
            <pc:sldMk cId="21618661" sldId="269"/>
            <ac:graphicFrameMk id="4" creationId="{BB3F8269-718F-0448-897F-62BB0924BBB2}"/>
          </ac:graphicFrameMkLst>
        </pc:graphicFrameChg>
      </pc:sldChg>
      <pc:sldChg chg="addSp delSp modSp add mod">
        <pc:chgData name="Kau, Derchang" userId="b9148588-e694-4445-9765-2c9aad6149ce" providerId="ADAL" clId="{1266012F-C884-8641-B952-824D0E66A139}" dt="2020-07-28T17:30:17.508" v="10432" actId="20577"/>
        <pc:sldMkLst>
          <pc:docMk/>
          <pc:sldMk cId="1415752320" sldId="270"/>
        </pc:sldMkLst>
        <pc:spChg chg="mod">
          <ac:chgData name="Kau, Derchang" userId="b9148588-e694-4445-9765-2c9aad6149ce" providerId="ADAL" clId="{1266012F-C884-8641-B952-824D0E66A139}" dt="2020-07-28T17:20:04.229" v="9663" actId="20577"/>
          <ac:spMkLst>
            <pc:docMk/>
            <pc:sldMk cId="1415752320" sldId="270"/>
            <ac:spMk id="2" creationId="{759D9487-5B7E-FA43-ADE0-881E363782A4}"/>
          </ac:spMkLst>
        </pc:spChg>
        <pc:spChg chg="mod">
          <ac:chgData name="Kau, Derchang" userId="b9148588-e694-4445-9765-2c9aad6149ce" providerId="ADAL" clId="{1266012F-C884-8641-B952-824D0E66A139}" dt="2020-07-28T17:30:17.508" v="10432" actId="20577"/>
          <ac:spMkLst>
            <pc:docMk/>
            <pc:sldMk cId="1415752320" sldId="270"/>
            <ac:spMk id="3" creationId="{26556F42-28F8-004E-B1CD-33FFE7318F9E}"/>
          </ac:spMkLst>
        </pc:spChg>
        <pc:graphicFrameChg chg="del">
          <ac:chgData name="Kau, Derchang" userId="b9148588-e694-4445-9765-2c9aad6149ce" providerId="ADAL" clId="{1266012F-C884-8641-B952-824D0E66A139}" dt="2020-07-28T17:20:40.132" v="9670" actId="478"/>
          <ac:graphicFrameMkLst>
            <pc:docMk/>
            <pc:sldMk cId="1415752320" sldId="270"/>
            <ac:graphicFrameMk id="4" creationId="{BB3F8269-718F-0448-897F-62BB0924BBB2}"/>
          </ac:graphicFrameMkLst>
        </pc:graphicFrameChg>
        <pc:graphicFrameChg chg="add mod">
          <ac:chgData name="Kau, Derchang" userId="b9148588-e694-4445-9765-2c9aad6149ce" providerId="ADAL" clId="{1266012F-C884-8641-B952-824D0E66A139}" dt="2020-07-28T17:28:03.657" v="10224" actId="1036"/>
          <ac:graphicFrameMkLst>
            <pc:docMk/>
            <pc:sldMk cId="1415752320" sldId="270"/>
            <ac:graphicFrameMk id="5" creationId="{1F7A30C1-3EA0-A84A-AFCA-39A91BD4AAAD}"/>
          </ac:graphicFrameMkLst>
        </pc:graphicFrameChg>
      </pc:sldChg>
      <pc:sldChg chg="del">
        <pc:chgData name="Kau, Derchang" userId="b9148588-e694-4445-9765-2c9aad6149ce" providerId="ADAL" clId="{1266012F-C884-8641-B952-824D0E66A139}" dt="2020-07-31T17:40:07.945" v="10771" actId="2696"/>
        <pc:sldMkLst>
          <pc:docMk/>
          <pc:sldMk cId="66735221" sldId="272"/>
        </pc:sldMkLst>
      </pc:sldChg>
      <pc:sldChg chg="addSp delSp modSp add mod">
        <pc:chgData name="Kau, Derchang" userId="b9148588-e694-4445-9765-2c9aad6149ce" providerId="ADAL" clId="{1266012F-C884-8641-B952-824D0E66A139}" dt="2020-07-29T00:18:40.262" v="10769" actId="1036"/>
        <pc:sldMkLst>
          <pc:docMk/>
          <pc:sldMk cId="349403403" sldId="276"/>
        </pc:sldMkLst>
        <pc:spChg chg="mod">
          <ac:chgData name="Kau, Derchang" userId="b9148588-e694-4445-9765-2c9aad6149ce" providerId="ADAL" clId="{1266012F-C884-8641-B952-824D0E66A139}" dt="2020-07-29T00:16:53.787" v="10731" actId="20577"/>
          <ac:spMkLst>
            <pc:docMk/>
            <pc:sldMk cId="349403403" sldId="276"/>
            <ac:spMk id="2" creationId="{C0F7D51F-8E1A-2143-AE80-07C7957E330F}"/>
          </ac:spMkLst>
        </pc:spChg>
        <pc:spChg chg="mod">
          <ac:chgData name="Kau, Derchang" userId="b9148588-e694-4445-9765-2c9aad6149ce" providerId="ADAL" clId="{1266012F-C884-8641-B952-824D0E66A139}" dt="2020-07-29T00:18:40.262" v="10769" actId="1036"/>
          <ac:spMkLst>
            <pc:docMk/>
            <pc:sldMk cId="349403403" sldId="276"/>
            <ac:spMk id="3" creationId="{773EB4B1-4BD3-E845-823D-2E59B9716606}"/>
          </ac:spMkLst>
        </pc:spChg>
        <pc:spChg chg="del">
          <ac:chgData name="Kau, Derchang" userId="b9148588-e694-4445-9765-2c9aad6149ce" providerId="ADAL" clId="{1266012F-C884-8641-B952-824D0E66A139}" dt="2020-07-29T00:17:21.479" v="10732"/>
          <ac:spMkLst>
            <pc:docMk/>
            <pc:sldMk cId="349403403" sldId="276"/>
            <ac:spMk id="4" creationId="{4E7B63CA-4552-C547-994A-597C52980336}"/>
          </ac:spMkLst>
        </pc:spChg>
        <pc:graphicFrameChg chg="add mod modGraphic">
          <ac:chgData name="Kau, Derchang" userId="b9148588-e694-4445-9765-2c9aad6149ce" providerId="ADAL" clId="{1266012F-C884-8641-B952-824D0E66A139}" dt="2020-07-29T00:18:36.619" v="10764" actId="1076"/>
          <ac:graphicFrameMkLst>
            <pc:docMk/>
            <pc:sldMk cId="349403403" sldId="276"/>
            <ac:graphicFrameMk id="5" creationId="{DFC6088D-75DF-8242-AEA3-7B608AAA5343}"/>
          </ac:graphicFrameMkLst>
        </pc:graphicFrameChg>
      </pc:sldChg>
      <pc:sldChg chg="add">
        <pc:chgData name="Kau, Derchang" userId="b9148588-e694-4445-9765-2c9aad6149ce" providerId="ADAL" clId="{1266012F-C884-8641-B952-824D0E66A139}" dt="2020-07-31T17:40:05.008" v="10770"/>
        <pc:sldMkLst>
          <pc:docMk/>
          <pc:sldMk cId="2865924207" sldId="277"/>
        </pc:sldMkLst>
      </pc:sldChg>
      <pc:sldChg chg="addSp delSp modSp add">
        <pc:chgData name="Kau, Derchang" userId="b9148588-e694-4445-9765-2c9aad6149ce" providerId="ADAL" clId="{1266012F-C884-8641-B952-824D0E66A139}" dt="2020-07-31T17:40:59.958" v="10773"/>
        <pc:sldMkLst>
          <pc:docMk/>
          <pc:sldMk cId="589083566" sldId="278"/>
        </pc:sldMkLst>
        <pc:spChg chg="del">
          <ac:chgData name="Kau, Derchang" userId="b9148588-e694-4445-9765-2c9aad6149ce" providerId="ADAL" clId="{1266012F-C884-8641-B952-824D0E66A139}" dt="2020-07-31T17:40:59.958" v="10773"/>
          <ac:spMkLst>
            <pc:docMk/>
            <pc:sldMk cId="589083566" sldId="278"/>
            <ac:spMk id="3" creationId="{80657962-9C10-874C-BB3C-D9B9DCF7EFDA}"/>
          </ac:spMkLst>
        </pc:spChg>
        <pc:graphicFrameChg chg="add mod">
          <ac:chgData name="Kau, Derchang" userId="b9148588-e694-4445-9765-2c9aad6149ce" providerId="ADAL" clId="{1266012F-C884-8641-B952-824D0E66A139}" dt="2020-07-31T17:40:59.958" v="10773"/>
          <ac:graphicFrameMkLst>
            <pc:docMk/>
            <pc:sldMk cId="589083566" sldId="278"/>
            <ac:graphicFrameMk id="4" creationId="{A8D7462A-8FDE-3449-943F-F8007D2B76A5}"/>
          </ac:graphicFrameMkLst>
        </pc:graphicFrameChg>
      </pc:sldChg>
    </pc:docChg>
  </pc:docChgLst>
  <pc:docChgLst>
    <pc:chgData name="Kau, Derchang" userId="S::derchang.kau@intel.com::b9148588-e694-4445-9765-2c9aad6149ce" providerId="AD" clId="Web-{CB093503-351A-19E1-E855-289C6EC3161C}"/>
    <pc:docChg chg="sldOrd">
      <pc:chgData name="Kau, Derchang" userId="S::derchang.kau@intel.com::b9148588-e694-4445-9765-2c9aad6149ce" providerId="AD" clId="Web-{CB093503-351A-19E1-E855-289C6EC3161C}" dt="2020-07-27T23:53:54.283" v="0"/>
      <pc:docMkLst>
        <pc:docMk/>
      </pc:docMkLst>
      <pc:sldChg chg="ord">
        <pc:chgData name="Kau, Derchang" userId="S::derchang.kau@intel.com::b9148588-e694-4445-9765-2c9aad6149ce" providerId="AD" clId="Web-{CB093503-351A-19E1-E855-289C6EC3161C}" dt="2020-07-27T23:53:54.283" v="0"/>
        <pc:sldMkLst>
          <pc:docMk/>
          <pc:sldMk cId="3789697913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77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97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7D51F-8E1A-2143-AE80-07C7957E33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Bow Falls Scope and Complexity</a:t>
            </a: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3EB4B1-4BD3-E845-823D-2E59B9716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240966"/>
            <a:ext cx="8534400" cy="533401"/>
          </a:xfrm>
        </p:spPr>
        <p:txBody>
          <a:bodyPr/>
          <a:lstStyle/>
          <a:p>
            <a:r>
              <a:rPr lang="en-US" sz="2800" dirty="0"/>
              <a:t>based on 26.5nm array pitch SXP (Full Stack, SLC)</a:t>
            </a:r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DFC6088D-75DF-8242-AEA3-7B608AAA5343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3815540704"/>
              </p:ext>
            </p:extLst>
          </p:nvPr>
        </p:nvGraphicFramePr>
        <p:xfrm>
          <a:off x="1081782" y="1965953"/>
          <a:ext cx="10028436" cy="41822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503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723080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2055223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328676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3982066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631888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203106">
                <a:tc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What’s New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Calibri"/>
                          <a:cs typeface="Calibri"/>
                        </a:rPr>
                        <a:t>Risk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Interaction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Coupling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203106">
                <a:tc rowSpan="4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CMP, film stack, etch/clean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2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Liner/seal/fill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6773981"/>
                  </a:ext>
                </a:extLst>
              </a:tr>
              <a:tr h="223381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Cell stack, clean, FP 2</a:t>
                      </a:r>
                      <a:r>
                        <a:rPr lang="en-US" sz="12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 Cut, LP all cut, Fill (adhesion), CMP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H+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241050444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193i overlay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Scribe to Array deltas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11372660"/>
                  </a:ext>
                </a:extLst>
              </a:tr>
              <a:tr h="203106">
                <a:tc rowSpan="2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79% HVT DR Shrink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HVT scaling, HVT DR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9996732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4 193i or +1 or +2 level metal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Cost/Energy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509094517"/>
                  </a:ext>
                </a:extLst>
              </a:tr>
              <a:tr h="203106">
                <a:tc rowSpan="3"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Design</a:t>
                      </a:r>
                    </a:p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(Sandeep)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Device consolidation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Eliminate Low 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Vtn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Energy, sensing(VDM), Selection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732430137"/>
                  </a:ext>
                </a:extLst>
              </a:tr>
              <a:tr h="228165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30% Energy reduction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Supply, Sensing, New Algo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Interconnect, array such as ESSR, Array metal, cell current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84396734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Quantized Z/L, gridded layout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DR, Within CUA and Partition logic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37566093"/>
                  </a:ext>
                </a:extLst>
              </a:tr>
              <a:tr h="203106">
                <a:tc rowSpan="3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Test, 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Hi Speed tester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Array vs. Speed testing decoupling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PHY definition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DDR5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Backward compatibility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2383200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WD, 2X capability loss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Margin management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Space scaling and gap 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0229301"/>
                  </a:ext>
                </a:extLst>
              </a:tr>
              <a:tr h="203106">
                <a:tc rowSpan="6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Contingency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Electrode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Stack re-configuration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PM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52005940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SD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698873269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Fill (if WD)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Film, Tool (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tbd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Seal, CMP, Chop, 2</a:t>
                      </a:r>
                      <a:r>
                        <a:rPr lang="en-US" sz="12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 Cut, DEB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72075327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-30% Array metal </a:t>
                      </a:r>
                      <a:r>
                        <a:rPr lang="en-US" sz="1200">
                          <a:latin typeface="Symbol"/>
                          <a:cs typeface="Calibri"/>
                          <a:sym typeface="Symbol"/>
                        </a:rPr>
                        <a:t>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404495930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PQ vs. DSA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Film, integration and tools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HM/Patterning flow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745704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03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228600"/>
          </a:xfrm>
        </p:spPr>
        <p:txBody>
          <a:bodyPr/>
          <a:lstStyle/>
          <a:p>
            <a:r>
              <a:rPr lang="en-US" sz="2400"/>
              <a:t>P124x Array Scope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1E9C5E5-2234-3649-BA39-EF17844A2D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786704"/>
              </p:ext>
            </p:extLst>
          </p:nvPr>
        </p:nvGraphicFramePr>
        <p:xfrm>
          <a:off x="1676400" y="533400"/>
          <a:ext cx="9232898" cy="2133599"/>
        </p:xfrm>
        <a:graphic>
          <a:graphicData uri="http://schemas.openxmlformats.org/drawingml/2006/table">
            <a:tbl>
              <a:tblPr/>
              <a:tblGrid>
                <a:gridCol w="507476">
                  <a:extLst>
                    <a:ext uri="{9D8B030D-6E8A-4147-A177-3AD203B41FA5}">
                      <a16:colId xmlns:a16="http://schemas.microsoft.com/office/drawing/2014/main" val="2013228316"/>
                    </a:ext>
                  </a:extLst>
                </a:gridCol>
                <a:gridCol w="1674672">
                  <a:extLst>
                    <a:ext uri="{9D8B030D-6E8A-4147-A177-3AD203B41FA5}">
                      <a16:colId xmlns:a16="http://schemas.microsoft.com/office/drawing/2014/main" val="4056866497"/>
                    </a:ext>
                  </a:extLst>
                </a:gridCol>
                <a:gridCol w="2350250">
                  <a:extLst>
                    <a:ext uri="{9D8B030D-6E8A-4147-A177-3AD203B41FA5}">
                      <a16:colId xmlns:a16="http://schemas.microsoft.com/office/drawing/2014/main" val="2523721093"/>
                    </a:ext>
                  </a:extLst>
                </a:gridCol>
                <a:gridCol w="2350250">
                  <a:extLst>
                    <a:ext uri="{9D8B030D-6E8A-4147-A177-3AD203B41FA5}">
                      <a16:colId xmlns:a16="http://schemas.microsoft.com/office/drawing/2014/main" val="858154420"/>
                    </a:ext>
                  </a:extLst>
                </a:gridCol>
                <a:gridCol w="2350250">
                  <a:extLst>
                    <a:ext uri="{9D8B030D-6E8A-4147-A177-3AD203B41FA5}">
                      <a16:colId xmlns:a16="http://schemas.microsoft.com/office/drawing/2014/main" val="2586303716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P1242 Candidates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1.5b/c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803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Pitch [nm]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406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1st/2nd Cut and Toppling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13nm Space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SD, Similar AR to P1241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SD, AR similar to P1241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48789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Liner/Seal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13nm Space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190922"/>
                  </a:ext>
                </a:extLst>
              </a:tr>
              <a:tr h="21589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Critical Layer overlay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4nm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4nm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57023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CUA and Design Rule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44535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Interconnect scheme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46609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Planar HV Scaling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26.5nm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75971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Read/Write Energy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70% P1241 Read/write energy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70% P1241 read/write energy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59757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RWB, Sigma @ 80mV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2188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D59713-10CA-5241-9D98-46C96479C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876269"/>
              </p:ext>
            </p:extLst>
          </p:nvPr>
        </p:nvGraphicFramePr>
        <p:xfrm>
          <a:off x="381000" y="2890408"/>
          <a:ext cx="11658599" cy="3586592"/>
        </p:xfrm>
        <a:graphic>
          <a:graphicData uri="http://schemas.openxmlformats.org/drawingml/2006/table">
            <a:tbl>
              <a:tblPr/>
              <a:tblGrid>
                <a:gridCol w="509109">
                  <a:extLst>
                    <a:ext uri="{9D8B030D-6E8A-4147-A177-3AD203B41FA5}">
                      <a16:colId xmlns:a16="http://schemas.microsoft.com/office/drawing/2014/main" val="1050034961"/>
                    </a:ext>
                  </a:extLst>
                </a:gridCol>
                <a:gridCol w="1718242">
                  <a:extLst>
                    <a:ext uri="{9D8B030D-6E8A-4147-A177-3AD203B41FA5}">
                      <a16:colId xmlns:a16="http://schemas.microsoft.com/office/drawing/2014/main" val="1404374724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1229358667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1749183654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2136308239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42949022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Projects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Existing PF success criteria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module/count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Complexity of module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Interaction vs. modularity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492017"/>
                  </a:ext>
                </a:extLst>
              </a:tr>
              <a:tr h="169569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P1242 (array pitch placeholder:26.5nm, aka 26.5p)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255398"/>
                  </a:ext>
                </a:extLst>
              </a:tr>
              <a:tr h="4186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Must Graduate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654284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Critical Layer Overlay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Roadmap to &lt;4nm validated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None, new scribe structure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Stack, liner/seal/GF/CMP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65038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1st/2nd Cut and Toppling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Passing L1D (no damage to sidewall)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Hardmask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PVD, 1st Cut, 2nd Cut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Stack, liner/seal/GF/CMP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980880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Liner/Seal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Silicon demo at L1D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 CMP, 2nd cut and Disturb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398099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CUA and Design Rule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showstopper assessed w/ silicon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d2d, d2w, c2g, p2p, end cap, contact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 integrity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94401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Interconnect scheme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 Risk of metallization on paper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M2/M3 scaling or adding M5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Displacement energy, TDDB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892799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Planar HV Scaling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showstopper assessed w/ 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HVT scaling and consolidation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 integrity and CMOS Rel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29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Read/Write Energy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tbd</a:t>
                      </a:r>
                      <a:endParaRPr lang="en-US" sz="1200" b="0" i="0" u="none" strike="noStrike" err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36456"/>
                  </a:ext>
                </a:extLst>
              </a:tr>
              <a:tr h="643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Contingency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91318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Electrode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33.5p results self consistent in DTS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Low:  Known material and AR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reset current vs. endurance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08147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PM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33.5p results meet </a:t>
                      </a: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PrePOR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criteria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High: Long cycle of learning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655060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33.5p results meet </a:t>
                      </a: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PrePOR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criteria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BiSM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-med, 1.5b/c-High, very Hi-seasoning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8747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Fill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passing L1D and 33.5p TD demo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ALD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High: New proprietary chemical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CMP, 2nd Cut and Disturb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748141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Array Metal Conductivity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+30% silicon demo at L1E (WL only)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Low: known from IMEC and CR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4916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PQ vs. DSA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Passing L1D, scalability @ cost demo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Litho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High: brand new </a:t>
                      </a: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litho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78660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Modular Design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 (?) footprint reduction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W/L constraint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Med: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063921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2Kx4Kx4 tile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Array topo/circuit and CMOS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Very High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723277"/>
                  </a:ext>
                </a:extLst>
              </a:tr>
            </a:tbl>
          </a:graphicData>
        </a:graphic>
      </p:graphicFrame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22C14B3-4AF7-6E46-9C13-18DE18C1D406}"/>
              </a:ext>
            </a:extLst>
          </p:cNvPr>
          <p:cNvSpPr/>
          <p:nvPr/>
        </p:nvSpPr>
        <p:spPr>
          <a:xfrm>
            <a:off x="1371600" y="533400"/>
            <a:ext cx="9829800" cy="213360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3084E6C-37E4-9B45-B19E-F55C4C9FDF10}"/>
              </a:ext>
            </a:extLst>
          </p:cNvPr>
          <p:cNvSpPr/>
          <p:nvPr/>
        </p:nvSpPr>
        <p:spPr>
          <a:xfrm>
            <a:off x="152400" y="2890408"/>
            <a:ext cx="11887199" cy="3586592"/>
          </a:xfrm>
          <a:prstGeom prst="roundRect">
            <a:avLst>
              <a:gd name="adj" fmla="val 8073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87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2C4F1-1085-6A4C-94DE-C41156F81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D7462A-8FDE-3449-943F-F8007D2B76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614304"/>
              </p:ext>
            </p:extLst>
          </p:nvPr>
        </p:nvGraphicFramePr>
        <p:xfrm>
          <a:off x="914400" y="1219200"/>
          <a:ext cx="10028436" cy="41822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503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723080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2055223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328676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3982066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631888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203106">
                <a:tc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What’s New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Calibri"/>
                          <a:cs typeface="Calibri"/>
                        </a:rPr>
                        <a:t>Risk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Interaction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Coupling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203106">
                <a:tc rowSpan="4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CMP, film stack, etch/clean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2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Liner/seal/fill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6773981"/>
                  </a:ext>
                </a:extLst>
              </a:tr>
              <a:tr h="223381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Cell stack, clean, FP 2</a:t>
                      </a:r>
                      <a:r>
                        <a:rPr lang="en-US" sz="12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 Cut, LP all cut, Fill (adhesion), CMP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H+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241050444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193i overlay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Scribe to Array deltas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11372660"/>
                  </a:ext>
                </a:extLst>
              </a:tr>
              <a:tr h="203106">
                <a:tc rowSpan="2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79% HVT DR Shrink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HVT scaling, HVT DR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9996732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4 193i or +1 or +2 level metal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Cost/Energy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509094517"/>
                  </a:ext>
                </a:extLst>
              </a:tr>
              <a:tr h="203106">
                <a:tc rowSpan="3">
                  <a:txBody>
                    <a:bodyPr/>
                    <a:lstStyle/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Design</a:t>
                      </a:r>
                    </a:p>
                    <a:p>
                      <a:r>
                        <a:rPr lang="en-US" sz="1200" dirty="0">
                          <a:latin typeface="Calibri"/>
                          <a:cs typeface="Calibri"/>
                        </a:rPr>
                        <a:t>(Sandeep)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Device consolidation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Eliminate Low 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Vtn</a:t>
                      </a:r>
                      <a:endParaRPr lang="en-US" sz="12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Energy, sensing(VDM), Selection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732430137"/>
                  </a:ext>
                </a:extLst>
              </a:tr>
              <a:tr h="228165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30% Energy reduction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Supply, Sensing, New Algo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Interconnect, array such as ESSR, Array metal, cell current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84396734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Quantized Z/L, gridded layout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DR, Within CUA and Partition logic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37566093"/>
                  </a:ext>
                </a:extLst>
              </a:tr>
              <a:tr h="203106">
                <a:tc rowSpan="3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Test, 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Hi Speed tester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Array vs. Speed testing decoupling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PHY definition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DDR5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Backward compatibility </a:t>
                      </a:r>
                      <a:endParaRPr lang="en-US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2383200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WD, 2X capability loss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Margin management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 b="0" i="0" u="none" strike="noStrike" noProof="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Space scaling and gap 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0229301"/>
                  </a:ext>
                </a:extLst>
              </a:tr>
              <a:tr h="203106">
                <a:tc rowSpan="6">
                  <a:txBody>
                    <a:bodyPr/>
                    <a:lstStyle/>
                    <a:p>
                      <a:r>
                        <a:rPr lang="en-US" sz="1200">
                          <a:latin typeface="Calibri"/>
                          <a:cs typeface="Calibri"/>
                        </a:rPr>
                        <a:t>Contingency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Electrode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Stack re-configuration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PM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520059401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SD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698873269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New Fill (if WD)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Film, Tool (</a:t>
                      </a:r>
                      <a:r>
                        <a:rPr lang="en-US" sz="1200" err="1">
                          <a:latin typeface="Calibri"/>
                          <a:cs typeface="Calibri"/>
                        </a:rPr>
                        <a:t>tbd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Seal, CMP, Chop, 2</a:t>
                      </a:r>
                      <a:r>
                        <a:rPr lang="en-US" sz="12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200">
                          <a:latin typeface="Calibri"/>
                          <a:cs typeface="Calibri"/>
                        </a:rPr>
                        <a:t> Cut, DEB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72075327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-30% Array metal </a:t>
                      </a:r>
                      <a:r>
                        <a:rPr lang="en-US" sz="1200">
                          <a:latin typeface="Symbol"/>
                          <a:cs typeface="Calibri"/>
                          <a:sym typeface="Symbol"/>
                        </a:rPr>
                        <a:t>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404495930"/>
                  </a:ext>
                </a:extLst>
              </a:tr>
              <a:tr h="203106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PQ vs. DSA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Film, integration and tools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>
                          <a:latin typeface="Calibri"/>
                          <a:cs typeface="Calibri"/>
                        </a:rPr>
                        <a:t>HM/Patterning flow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745704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08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203C1C6-F77D-344E-AA2D-23E4FA71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290660"/>
          </a:xfrm>
        </p:spPr>
        <p:txBody>
          <a:bodyPr/>
          <a:lstStyle/>
          <a:p>
            <a:r>
              <a:rPr lang="en-US" sz="2800"/>
              <a:t>BWF Full Stack SLC Scope &amp; Complexity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C0FF5596-605D-524E-A1E5-4C9276284F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976068"/>
              </p:ext>
            </p:extLst>
          </p:nvPr>
        </p:nvGraphicFramePr>
        <p:xfrm>
          <a:off x="663058" y="603947"/>
          <a:ext cx="10892278" cy="58155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503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2166771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2552605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554731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008668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What’s New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Risk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Interaction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 rowSpan="4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CMP, film stack, etch/clean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6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Liner/seal/fill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6773981"/>
                  </a:ext>
                </a:extLst>
              </a:tr>
              <a:tr h="254669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Cell stack, clean, FP 2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Cut, LP all cut, Fill (adhesion), CMP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H+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241050444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0" i="0" u="none" strike="noStrike" noProof="0">
                          <a:latin typeface="Calibri"/>
                          <a:cs typeface="Calibri"/>
                        </a:rPr>
                        <a:t>193i overlay</a:t>
                      </a: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Scribe to Array deltas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11372660"/>
                  </a:ext>
                </a:extLst>
              </a:tr>
              <a:tr h="136218">
                <a:tc rowSpan="2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79% HVT DR Shrink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HVT scaling, HVT DR</a:t>
                      </a: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Interconnect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99967321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4 193i or +1 or +2 level metal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Cost/Energy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509094517"/>
                  </a:ext>
                </a:extLst>
              </a:tr>
              <a:tr h="136218">
                <a:tc rowSpan="3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Design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(Sandeep)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Device consolidation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Eliminate Low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Vtn</a:t>
                      </a: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Energy, sensing(VDM), Selection 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732430137"/>
                  </a:ext>
                </a:extLst>
              </a:tr>
              <a:tr h="254669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30% Energy reduction 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Supply, Sensing, New Algo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Interconnect, array such as ESSR, Array metal, cell current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84396734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Quantized Z/L, gridded layout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DR, Within CUA and Partition logic 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37566093"/>
                  </a:ext>
                </a:extLst>
              </a:tr>
              <a:tr h="136218">
                <a:tc rowSpan="3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Test, 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Hi Speed tester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Array vs. Speed testing decoupling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PHY definition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DDR5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Backward compatibility 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23832001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WD, 2X capability loss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Margin management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Space scaling and gap fill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020229301"/>
                  </a:ext>
                </a:extLst>
              </a:tr>
              <a:tr h="136218">
                <a:tc rowSpan="6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Contingency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Electrode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Stack re-configuration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PM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520059401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SD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Etch, clean,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698873269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Fill (if WD)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Film, Tool (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tbd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Seal, CMP, Chop, 2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Cut, DEB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72075327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-30% Array metal </a:t>
                      </a:r>
                      <a:r>
                        <a:rPr lang="en-US" sz="1600">
                          <a:latin typeface="Symbol"/>
                          <a:cs typeface="Calibri"/>
                          <a:sym typeface="Symbol"/>
                        </a:rPr>
                        <a:t>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Etch, clean, liner, seal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404495930"/>
                  </a:ext>
                </a:extLst>
              </a:tr>
              <a:tr h="136218">
                <a:tc vMerge="1"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PQ vs. DSA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Film, integration and tools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HM/Patterning flow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745704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156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9487-5B7E-FA43-ADE0-881E36378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Array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56F42-28F8-004E-B1CD-33FFE7318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65" y="989682"/>
            <a:ext cx="11116018" cy="4876800"/>
          </a:xfrm>
        </p:spPr>
        <p:txBody>
          <a:bodyPr/>
          <a:lstStyle/>
          <a:p>
            <a:pPr marL="415290" indent="-415290"/>
            <a:r>
              <a:rPr lang="en-US" sz="2000">
                <a:latin typeface="Calibri"/>
                <a:cs typeface="Calibri"/>
              </a:rPr>
              <a:t>Key Assumptions in the table: Cell materials matched to ATF and POR Gap Fill feasible for space scaling</a:t>
            </a:r>
            <a:endParaRPr lang="en-US">
              <a:latin typeface="Calibri"/>
              <a:cs typeface="Calibri"/>
            </a:endParaRPr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r>
              <a:rPr lang="en-US" sz="2000">
                <a:latin typeface="Calibri"/>
                <a:cs typeface="Calibri"/>
              </a:rPr>
              <a:t>Impact of Cell stack change</a:t>
            </a:r>
            <a:endParaRPr lang="en-US">
              <a:latin typeface="Calibri"/>
              <a:cs typeface="Calibri"/>
            </a:endParaRPr>
          </a:p>
          <a:p>
            <a:pPr marL="899795" lvl="1" indent="-346075"/>
            <a:r>
              <a:rPr lang="en-US" sz="2000" b="1">
                <a:latin typeface="Calibri"/>
                <a:cs typeface="Calibri"/>
              </a:rPr>
              <a:t>Changes to stack are inherently disruptive, impacting all segments (cuts -&gt; HM -&gt; CMPs, liner/seal) and therefore incur the greatest schedule impact (e.g., for S15, stack change = 2 </a:t>
            </a:r>
            <a:r>
              <a:rPr lang="en-US" sz="2000" b="1" err="1">
                <a:latin typeface="Calibri"/>
                <a:cs typeface="Calibri"/>
              </a:rPr>
              <a:t>qtr</a:t>
            </a:r>
            <a:r>
              <a:rPr lang="en-US" sz="2000" b="1">
                <a:latin typeface="Calibri"/>
                <a:cs typeface="Calibri"/>
              </a:rPr>
              <a:t>)</a:t>
            </a:r>
            <a:endParaRPr lang="en-US" sz="2000" b="1"/>
          </a:p>
          <a:p>
            <a:pPr marL="415290" indent="-415290"/>
            <a:r>
              <a:rPr lang="en-US" sz="2000"/>
              <a:t>Impact of Gap fill change</a:t>
            </a:r>
          </a:p>
          <a:p>
            <a:pPr marL="899795" lvl="1" indent="-346075"/>
            <a:r>
              <a:rPr lang="en-US" sz="2000" b="1">
                <a:latin typeface="Calibri"/>
                <a:cs typeface="Calibri"/>
              </a:rPr>
              <a:t>Gap fill changes impact seal, CMP, 2</a:t>
            </a:r>
            <a:r>
              <a:rPr lang="en-US" sz="2000" b="1" baseline="30000">
                <a:latin typeface="Calibri"/>
                <a:cs typeface="Calibri"/>
              </a:rPr>
              <a:t>nd</a:t>
            </a:r>
            <a:r>
              <a:rPr lang="en-US" sz="2000" b="1">
                <a:latin typeface="Calibri"/>
                <a:cs typeface="Calibri"/>
              </a:rPr>
              <a:t> cut and DEB segments depending on 1</a:t>
            </a:r>
            <a:r>
              <a:rPr lang="en-US" sz="2000" b="1" baseline="30000">
                <a:latin typeface="Calibri"/>
                <a:cs typeface="Calibri"/>
              </a:rPr>
              <a:t>st</a:t>
            </a:r>
            <a:r>
              <a:rPr lang="en-US" sz="2000" b="1">
                <a:latin typeface="Calibri"/>
                <a:cs typeface="Calibri"/>
              </a:rPr>
              <a:t> or 2</a:t>
            </a:r>
            <a:r>
              <a:rPr lang="en-US" sz="2000" b="1" baseline="30000">
                <a:latin typeface="Calibri"/>
                <a:cs typeface="Calibri"/>
              </a:rPr>
              <a:t>nd</a:t>
            </a:r>
            <a:r>
              <a:rPr lang="en-US" sz="2000" b="1">
                <a:latin typeface="Calibri"/>
                <a:cs typeface="Calibri"/>
              </a:rPr>
              <a:t> cut </a:t>
            </a:r>
            <a:r>
              <a:rPr lang="en-US" sz="2000" b="1" err="1">
                <a:latin typeface="Calibri"/>
                <a:cs typeface="Calibri"/>
              </a:rPr>
              <a:t>gapfill</a:t>
            </a:r>
            <a:r>
              <a:rPr lang="en-US" sz="2000" b="1">
                <a:latin typeface="Calibri"/>
                <a:cs typeface="Calibri"/>
              </a:rPr>
              <a:t>.</a:t>
            </a:r>
            <a:endParaRPr lang="en-US" sz="2000"/>
          </a:p>
          <a:p>
            <a:pPr marL="899795" lvl="1" indent="-346075"/>
            <a:endParaRPr lang="en-US" sz="20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3F8269-718F-0448-897F-62BB0924BB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779908"/>
              </p:ext>
            </p:extLst>
          </p:nvPr>
        </p:nvGraphicFramePr>
        <p:xfrm>
          <a:off x="914400" y="1707849"/>
          <a:ext cx="10328012" cy="22708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2916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958163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566468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967787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MTS &amp; Change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incoming modules changes 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Receiving module changes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 Risk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Hard Mask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 reduction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CMP, FP/LP etch, chop, possible:  FP/LP clean, 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(etch/clean, CMP)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344465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st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possible:seal</a:t>
                      </a:r>
                      <a:endParaRPr lang="en-US" sz="1600" err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(profile)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01443017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Liner, possible: seal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(profile)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707782459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Liner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 etch,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LP etch, possible LP clean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VH (stack)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4041523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 etch/clean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Possible: gap fill, CMP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VH (stack)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76903920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193 overlay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 (reticles)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 (reticles)</a:t>
                      </a:r>
                      <a:endParaRPr lang="en-US"/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74375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670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9487-5B7E-FA43-ADE0-881E36378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29772"/>
          </a:xfrm>
        </p:spPr>
        <p:txBody>
          <a:bodyPr/>
          <a:lstStyle/>
          <a:p>
            <a:r>
              <a:rPr lang="en-US" sz="3200"/>
              <a:t>CMOS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56F42-28F8-004E-B1CD-33FFE7318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652049"/>
            <a:ext cx="10363200" cy="5800271"/>
          </a:xfrm>
        </p:spPr>
        <p:txBody>
          <a:bodyPr/>
          <a:lstStyle/>
          <a:p>
            <a:pPr marL="415290" indent="-415290"/>
            <a:r>
              <a:rPr lang="en-US" sz="2000" dirty="0">
                <a:latin typeface="Calibri"/>
                <a:cs typeface="Calibri"/>
              </a:rPr>
              <a:t>Design rule changes include d2d, d2w, p2p, end cap, contact, c2g</a:t>
            </a:r>
            <a:endParaRPr lang="en-US" dirty="0"/>
          </a:p>
          <a:p>
            <a:pPr marL="415290" indent="-415290"/>
            <a:r>
              <a:rPr lang="en-US" sz="2000" dirty="0">
                <a:latin typeface="Calibri"/>
                <a:cs typeface="Calibri"/>
              </a:rPr>
              <a:t>HVT consolidation and shrink: </a:t>
            </a:r>
          </a:p>
          <a:p>
            <a:pPr marL="899795" lvl="1" indent="-346075"/>
            <a:r>
              <a:rPr lang="en-US" sz="2000" dirty="0">
                <a:latin typeface="Calibri"/>
                <a:cs typeface="Calibri"/>
              </a:rPr>
              <a:t>One NMOST for select and deselect pitch cell; L</a:t>
            </a:r>
            <a:r>
              <a:rPr lang="en-US" sz="2000" baseline="-25000" dirty="0">
                <a:latin typeface="Calibri"/>
                <a:cs typeface="Calibri"/>
              </a:rPr>
              <a:t>G</a:t>
            </a:r>
            <a:r>
              <a:rPr lang="en-US" sz="2000" dirty="0">
                <a:latin typeface="Calibri"/>
                <a:cs typeface="Calibri"/>
              </a:rPr>
              <a:t> shrink from 7</a:t>
            </a:r>
            <a:r>
              <a:rPr lang="en-US" sz="2000" dirty="0">
                <a:latin typeface="Symbol"/>
                <a:cs typeface="Calibri"/>
                <a:sym typeface="Symbol"/>
              </a:rPr>
              <a:t>l</a:t>
            </a:r>
            <a:r>
              <a:rPr lang="en-US" sz="2000" dirty="0">
                <a:latin typeface="Calibri"/>
                <a:cs typeface="Calibri"/>
              </a:rPr>
              <a:t> to 5</a:t>
            </a:r>
            <a:r>
              <a:rPr lang="en-US" sz="2000" dirty="0">
                <a:latin typeface="Symbol"/>
                <a:cs typeface="Calibri"/>
                <a:sym typeface="Symbol"/>
              </a:rPr>
              <a:t>l</a:t>
            </a:r>
          </a:p>
          <a:p>
            <a:pPr marL="899795" lvl="1" indent="-346075"/>
            <a:r>
              <a:rPr lang="en-US" sz="2000" dirty="0">
                <a:latin typeface="Calibri"/>
                <a:cs typeface="Calibri"/>
              </a:rPr>
              <a:t>One NMOST for tile control and partition logic circuit with L</a:t>
            </a:r>
            <a:r>
              <a:rPr lang="en-US" sz="2000" baseline="-25000" dirty="0">
                <a:latin typeface="Calibri"/>
                <a:cs typeface="Calibri"/>
              </a:rPr>
              <a:t>G</a:t>
            </a:r>
            <a:r>
              <a:rPr lang="en-US" sz="2000" dirty="0">
                <a:latin typeface="Calibri"/>
                <a:cs typeface="Calibri"/>
              </a:rPr>
              <a:t> shrink</a:t>
            </a:r>
          </a:p>
          <a:p>
            <a:pPr marL="899795" lvl="1" indent="-346075"/>
            <a:r>
              <a:rPr lang="en-US" sz="2000" dirty="0">
                <a:latin typeface="Calibri"/>
                <a:cs typeface="Calibri"/>
              </a:rPr>
              <a:t>Two PMOST with L</a:t>
            </a:r>
            <a:r>
              <a:rPr lang="en-US" sz="2000" baseline="-25000" dirty="0">
                <a:latin typeface="Calibri"/>
                <a:cs typeface="Calibri"/>
              </a:rPr>
              <a:t>G</a:t>
            </a:r>
            <a:r>
              <a:rPr lang="en-US" sz="2000" dirty="0">
                <a:latin typeface="Calibri"/>
                <a:cs typeface="Calibri"/>
              </a:rPr>
              <a:t> shrink</a:t>
            </a:r>
          </a:p>
          <a:p>
            <a:pPr marL="899795" lvl="1" indent="-346075"/>
            <a:endParaRPr lang="en-US" sz="2000">
              <a:latin typeface="Calibri"/>
              <a:cs typeface="Calibri"/>
            </a:endParaRPr>
          </a:p>
          <a:p>
            <a:pPr marL="899795" lvl="1" indent="-346075"/>
            <a:endParaRPr lang="en-US" sz="2000"/>
          </a:p>
          <a:p>
            <a:pPr marL="415290" indent="-415290"/>
            <a:endParaRPr lang="en-US" sz="2000"/>
          </a:p>
          <a:p>
            <a:pPr marL="415290" indent="-415290"/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415290" indent="-415290"/>
            <a:endParaRPr lang="en-US" sz="2000">
              <a:latin typeface="Calibri"/>
              <a:cs typeface="Calibri"/>
            </a:endParaRPr>
          </a:p>
          <a:p>
            <a:pPr marL="415290" indent="-415290"/>
            <a:r>
              <a:rPr lang="en-US" sz="2000" dirty="0">
                <a:latin typeface="Calibri"/>
                <a:cs typeface="Calibri"/>
              </a:rPr>
              <a:t>No LVT shrink or DR change except dummy poly collapse &amp; quantization of W and L </a:t>
            </a:r>
            <a:endParaRPr lang="en-US" sz="2000" dirty="0"/>
          </a:p>
          <a:p>
            <a:pPr marL="415290" indent="-415290"/>
            <a:r>
              <a:rPr lang="en-US" sz="2000" dirty="0">
                <a:latin typeface="Calibri"/>
                <a:cs typeface="Calibri"/>
              </a:rPr>
              <a:t>Impact of other changes?</a:t>
            </a:r>
            <a:endParaRPr lang="en-US" sz="2000" b="0" dirty="0">
              <a:latin typeface="Calibri"/>
              <a:cs typeface="Calibri"/>
            </a:endParaRPr>
          </a:p>
          <a:p>
            <a:pPr marL="899795" lvl="1" indent="-346075"/>
            <a:r>
              <a:rPr lang="en-US" sz="2000" b="1" dirty="0">
                <a:latin typeface="Calibri"/>
                <a:cs typeface="Calibri"/>
              </a:rPr>
              <a:t>If LVT scaling required, then ~+1-2Q on schedule</a:t>
            </a:r>
            <a:endParaRPr lang="en-US" sz="2000" dirty="0"/>
          </a:p>
          <a:p>
            <a:pPr marL="899795" lvl="1" indent="-346075"/>
            <a:r>
              <a:rPr lang="en-US" sz="2000" b="1" dirty="0">
                <a:latin typeface="Calibri"/>
                <a:cs typeface="Calibri"/>
              </a:rPr>
              <a:t>If LVT performance increase required, then ~+4Q on schedule</a:t>
            </a:r>
            <a:endParaRPr lang="en-US" sz="2000" b="1" dirty="0"/>
          </a:p>
          <a:p>
            <a:pPr marL="899795" lvl="1" indent="-346075"/>
            <a:endParaRPr lang="en-US" sz="200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F7A30C1-3EA0-A84A-AFCA-39A91BD4AA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836132"/>
              </p:ext>
            </p:extLst>
          </p:nvPr>
        </p:nvGraphicFramePr>
        <p:xfrm>
          <a:off x="929217" y="2485890"/>
          <a:ext cx="10328014" cy="22433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1750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979331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566468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967787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MTS &amp; Change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/>
                          <a:cs typeface="Calibri"/>
                        </a:rPr>
                        <a:t>incoming modules changes 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/>
                          <a:cs typeface="Calibri"/>
                        </a:rPr>
                        <a:t>Receiving module changes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 Risk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HV Line/space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Well Implant, GTA, Epi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M-H (Epi)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275166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Well Implant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Dose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VT implant, Tip/Halo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01443017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Poly patterning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HV Line/Space, Reg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err="1">
                          <a:latin typeface="Calibri"/>
                          <a:cs typeface="Calibri"/>
                        </a:rPr>
                        <a:t>ReOx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spacer,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NiSi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Epi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M-H (Epi)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707782459"/>
                  </a:ext>
                </a:extLst>
              </a:tr>
              <a:tr h="275166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Tip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Does, energy, tilt, twist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Vt, PTS implant/doping profile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 cell and HVT Lg scaling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4041523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Halo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Dose, Energy, tilt, twist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Tip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NMOST Pitch cell 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76903920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Contact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Size and Reg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 corner, Spacer.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salicde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M1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74375325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M4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Line/space (PQ)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V3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AV0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 defTabSz="11080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195786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22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FDD3-9CD7-2E46-9C8C-D176D10FA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01650"/>
          </a:xfrm>
        </p:spPr>
        <p:txBody>
          <a:bodyPr/>
          <a:lstStyle/>
          <a:p>
            <a:r>
              <a:rPr lang="en-US" sz="3200" dirty="0">
                <a:latin typeface="Calibri"/>
                <a:cs typeface="Calibri"/>
              </a:rPr>
              <a:t>Design Scope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DFADFC3-7C59-2249-8CE2-2FD08D6FD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809897"/>
            <a:ext cx="5080000" cy="5286103"/>
          </a:xfrm>
        </p:spPr>
        <p:txBody>
          <a:bodyPr/>
          <a:lstStyle/>
          <a:p>
            <a:pPr marL="415290" indent="-415290"/>
            <a:r>
              <a:rPr lang="en-US" sz="1800" dirty="0">
                <a:latin typeface="Calibri"/>
                <a:cs typeface="Calibri"/>
              </a:rPr>
              <a:t>Energy reduction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VPP/VNN supply reduction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Additional metal layers for wider signal spacing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Cell current reduction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TBD Design architecture improvements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TBD Algorithm Optimization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Die Size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Fitting tile circuits under the array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Minimum socket size for both </a:t>
            </a:r>
            <a:r>
              <a:rPr lang="en-US" sz="1800" dirty="0" err="1">
                <a:latin typeface="Calibri"/>
                <a:cs typeface="Calibri"/>
              </a:rPr>
              <a:t>rowmux</a:t>
            </a:r>
            <a:r>
              <a:rPr lang="en-US" sz="1800" dirty="0">
                <a:latin typeface="Calibri"/>
                <a:cs typeface="Calibri"/>
              </a:rPr>
              <a:t> and </a:t>
            </a:r>
            <a:r>
              <a:rPr lang="en-US" sz="1800" dirty="0" err="1">
                <a:latin typeface="Calibri"/>
                <a:cs typeface="Calibri"/>
              </a:rPr>
              <a:t>colmux</a:t>
            </a:r>
            <a:endParaRPr lang="en-US" sz="1800" dirty="0">
              <a:latin typeface="Calibri"/>
              <a:cs typeface="Calibri"/>
            </a:endParaRP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Partition termination and periphery area reduction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IO Speed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4800 MT/s with the same LVCMOS as ATF</a:t>
            </a:r>
            <a:endParaRPr lang="en-US" sz="1800" b="0" dirty="0">
              <a:latin typeface="Calibri"/>
              <a:cs typeface="Calibri"/>
            </a:endParaRPr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  <a:p>
            <a:pPr marL="899795" lvl="1" indent="-346075"/>
            <a:endParaRPr lang="en-US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FCBD1-F39B-EA49-84CC-DB716C594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809897"/>
            <a:ext cx="5080000" cy="5286103"/>
          </a:xfrm>
        </p:spPr>
        <p:txBody>
          <a:bodyPr/>
          <a:lstStyle/>
          <a:p>
            <a:pPr marL="415290" indent="-415290"/>
            <a:r>
              <a:rPr lang="en-US" sz="1800" dirty="0">
                <a:latin typeface="Calibri"/>
                <a:cs typeface="Calibri"/>
              </a:rPr>
              <a:t>HVT consolidation</a:t>
            </a:r>
            <a:endParaRPr lang="en-US" sz="1800" b="0" dirty="0">
              <a:latin typeface="Calibri"/>
              <a:cs typeface="Calibri"/>
            </a:endParaRP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Elimination of low Vt N device (Circuits impacted: BLVDM, Sense Amp, Regulators)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Modular design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Gridded layout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Quantized device sizes</a:t>
            </a:r>
            <a:endParaRPr lang="en-US" sz="1800" dirty="0"/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Write Completion Time Reduction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PCL modifications for data wait idle time elimination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C-cell half patch decoding</a:t>
            </a:r>
          </a:p>
          <a:p>
            <a:pPr marL="415290" indent="-415290"/>
            <a:r>
              <a:rPr lang="en-US" sz="1800" dirty="0">
                <a:latin typeface="Calibri"/>
                <a:cs typeface="Calibri"/>
              </a:rPr>
              <a:t>Design Technology handshake</a:t>
            </a:r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CMOS/Design collaboration on CMOS DTS to meet product specs</a:t>
            </a:r>
            <a:endParaRPr lang="en-US" sz="1800" dirty="0"/>
          </a:p>
          <a:p>
            <a:pPr marL="899795" lvl="1" indent="-346075"/>
            <a:r>
              <a:rPr lang="en-US" sz="1800" dirty="0">
                <a:latin typeface="Calibri"/>
                <a:cs typeface="Calibri"/>
              </a:rPr>
              <a:t>Cell/Array/Design collaboration on Cell DTS to meet product specs</a:t>
            </a:r>
            <a:endParaRPr lang="en-US" sz="1800" dirty="0"/>
          </a:p>
          <a:p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5D8C2E-F610-4C67-A9DC-E28E7C71DFBA}"/>
              </a:ext>
            </a:extLst>
          </p:cNvPr>
          <p:cNvSpPr txBox="1"/>
          <p:nvPr/>
        </p:nvSpPr>
        <p:spPr>
          <a:xfrm>
            <a:off x="7222067" y="6661150"/>
            <a:ext cx="2743200" cy="4231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15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592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FDD3-9CD7-2E46-9C8C-D176D10FA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36034"/>
          </a:xfrm>
        </p:spPr>
        <p:txBody>
          <a:bodyPr/>
          <a:lstStyle/>
          <a:p>
            <a:r>
              <a:rPr lang="en-US" sz="2800">
                <a:latin typeface="Calibri"/>
                <a:cs typeface="Calibri"/>
              </a:rPr>
              <a:t>Array Module Change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C09E87A-5D3B-1D42-8611-7342514762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185640"/>
              </p:ext>
            </p:extLst>
          </p:nvPr>
        </p:nvGraphicFramePr>
        <p:xfrm>
          <a:off x="914400" y="880533"/>
          <a:ext cx="10328012" cy="22708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2916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958163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566468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967787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MTS &amp; Change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incoming modules changes 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Receiving module changes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 Risk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Hard Mask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Films, Dry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 reduction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CMP, FP/LP etch, chop, possible:  FP/LP clean, 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(etch/clean, CMP)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344465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st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possible:seal</a:t>
                      </a:r>
                      <a:endParaRPr lang="en-US" sz="1600" err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(profile)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01443017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Cut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Liner, possible: seal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 (profile)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707782459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Liner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 etch, clean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LP etch, possible LP clean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VH (stack)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4041523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Seal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ALD films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FP/LP etch/clean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Possible: gap fill, CMP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VH (stack)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76903920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193 overlay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Metro structures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 (reticles)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 (reticles)</a:t>
                      </a:r>
                      <a:endParaRPr lang="en-US"/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7437532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C5D8C2E-F610-4C67-A9DC-E28E7C71DFBA}"/>
              </a:ext>
            </a:extLst>
          </p:cNvPr>
          <p:cNvSpPr txBox="1"/>
          <p:nvPr/>
        </p:nvSpPr>
        <p:spPr>
          <a:xfrm>
            <a:off x="7222067" y="6661150"/>
            <a:ext cx="2743200" cy="4231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150">
              <a:latin typeface="Calibri"/>
              <a:cs typeface="Calibri"/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3414CC7-E625-4959-BFCD-1273BAA062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28693"/>
              </p:ext>
            </p:extLst>
          </p:nvPr>
        </p:nvGraphicFramePr>
        <p:xfrm>
          <a:off x="929217" y="4176183"/>
          <a:ext cx="10328014" cy="19629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1750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1979331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566468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1967787">
                  <a:extLst>
                    <a:ext uri="{9D8B030D-6E8A-4147-A177-3AD203B41FA5}">
                      <a16:colId xmlns:a16="http://schemas.microsoft.com/office/drawing/2014/main" val="2476350868"/>
                    </a:ext>
                  </a:extLst>
                </a:gridCol>
              </a:tblGrid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Module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MTS &amp; Change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/>
                          <a:cs typeface="Calibri"/>
                        </a:rPr>
                        <a:t>incoming modules changes 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Calibri"/>
                          <a:cs typeface="Calibri"/>
                        </a:rPr>
                        <a:t>Receiving module changes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Coupling Risk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HV Line/space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NA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Well Implant, sacox, D·T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188902480"/>
                  </a:ext>
                </a:extLst>
              </a:tr>
              <a:tr h="275166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Well Implant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Dose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VT implant, Tip/Halo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01443017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Poly patterning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HV Line/Space, Reg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ReOx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707782459"/>
                  </a:ext>
                </a:extLst>
              </a:tr>
              <a:tr h="275166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Tip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Does, energy, tilt, twist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Vt, PTS implant/doping profile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 cell and HVT Lg scaling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4041523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Halo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Dose, Energy, tilt, twist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Tip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NMOST Pitch cell 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76903920"/>
                  </a:ext>
                </a:extLst>
              </a:tr>
              <a:tr h="136218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Contact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Size and Reg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STI corner, Spacer. salicde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M1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474375325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29AFFB9-C2AC-4CA6-B222-DFAAA1997BFF}"/>
              </a:ext>
            </a:extLst>
          </p:cNvPr>
          <p:cNvSpPr txBox="1">
            <a:spLocks/>
          </p:cNvSpPr>
          <p:nvPr/>
        </p:nvSpPr>
        <p:spPr bwMode="auto">
          <a:xfrm>
            <a:off x="886883" y="3617383"/>
            <a:ext cx="10363200" cy="43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800" kern="0">
                <a:latin typeface="Calibri"/>
                <a:cs typeface="Calibri"/>
              </a:rPr>
              <a:t>CMOS Module Change</a:t>
            </a:r>
            <a:endParaRPr lang="en-US" sz="3200"/>
          </a:p>
          <a:p>
            <a:pPr defTabSz="914400"/>
            <a:r>
              <a:rPr lang="en-US" sz="1600" b="0" kern="0">
                <a:latin typeface="Calibri"/>
                <a:cs typeface="Calibri"/>
              </a:rPr>
              <a:t>HV Design Rule (d2d, d2w, c2g, p2p, end cap, contact) and HVT consolidation and Lg scaling</a:t>
            </a:r>
            <a:endParaRPr lang="en-US" sz="1600"/>
          </a:p>
          <a:p>
            <a:pPr defTabSz="914400"/>
            <a:endParaRPr lang="en-US" sz="2800" ker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9925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ontent Placeholder 23">
            <a:extLst>
              <a:ext uri="{FF2B5EF4-FFF2-40B4-BE49-F238E27FC236}">
                <a16:creationId xmlns:a16="http://schemas.microsoft.com/office/drawing/2014/main" id="{4240F266-AEEC-A942-8625-205D054DB3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188658"/>
              </p:ext>
            </p:extLst>
          </p:nvPr>
        </p:nvGraphicFramePr>
        <p:xfrm>
          <a:off x="261660" y="3437416"/>
          <a:ext cx="11668677" cy="2885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6181">
                  <a:extLst>
                    <a:ext uri="{9D8B030D-6E8A-4147-A177-3AD203B41FA5}">
                      <a16:colId xmlns:a16="http://schemas.microsoft.com/office/drawing/2014/main" val="209134292"/>
                    </a:ext>
                  </a:extLst>
                </a:gridCol>
                <a:gridCol w="2705624">
                  <a:extLst>
                    <a:ext uri="{9D8B030D-6E8A-4147-A177-3AD203B41FA5}">
                      <a16:colId xmlns:a16="http://schemas.microsoft.com/office/drawing/2014/main" val="2003360646"/>
                    </a:ext>
                  </a:extLst>
                </a:gridCol>
                <a:gridCol w="2705624">
                  <a:extLst>
                    <a:ext uri="{9D8B030D-6E8A-4147-A177-3AD203B41FA5}">
                      <a16:colId xmlns:a16="http://schemas.microsoft.com/office/drawing/2014/main" val="235920734"/>
                    </a:ext>
                  </a:extLst>
                </a:gridCol>
                <a:gridCol w="2705624">
                  <a:extLst>
                    <a:ext uri="{9D8B030D-6E8A-4147-A177-3AD203B41FA5}">
                      <a16:colId xmlns:a16="http://schemas.microsoft.com/office/drawing/2014/main" val="2529019447"/>
                    </a:ext>
                  </a:extLst>
                </a:gridCol>
                <a:gridCol w="2705624">
                  <a:extLst>
                    <a:ext uri="{9D8B030D-6E8A-4147-A177-3AD203B41FA5}">
                      <a16:colId xmlns:a16="http://schemas.microsoft.com/office/drawing/2014/main" val="3368043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Opt.1 – 2Kx4Kx4D optimized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Opt.2 – 2Kx4Kx4D optimized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Opt.3 – 2kx4Kx4D optimized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Opt.4 – 4Kx2Kx2D optimized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708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½ Row Mux, smaller Col Mux due to ½ R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 30~33% reduction needed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20% reduction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213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55uA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I</a:t>
                      </a:r>
                      <a:r>
                        <a:rPr lang="en-US" sz="1600" baseline="-25000" err="1">
                          <a:latin typeface="Calibri"/>
                          <a:cs typeface="Calibri"/>
                        </a:rPr>
                        <a:t>reset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aseline="0">
                          <a:latin typeface="Calibri"/>
                          <a:cs typeface="Calibri"/>
                        </a:rPr>
                        <a:t>(-10%)</a:t>
                      </a: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017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15% DR reduction (-17%)</a:t>
                      </a:r>
                    </a:p>
                    <a:p>
                      <a:pPr lvl="0">
                        <a:buNone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+1 4F metal layer</a:t>
                      </a:r>
                      <a:endParaRPr lang="en-US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+1 4F metal layer</a:t>
                      </a:r>
                      <a:endParaRPr lang="en-US" sz="1600">
                        <a:latin typeface="Calibri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+1 4F metal layer</a:t>
                      </a:r>
                      <a:endParaRPr lang="en-US" sz="1600">
                        <a:latin typeface="Calibri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+1 4F metal layer</a:t>
                      </a:r>
                      <a:endParaRPr lang="en-US" sz="1600">
                        <a:latin typeface="Calibri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598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Interlock (-10%)</a:t>
                      </a:r>
                    </a:p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25% tile logic reduction (-6%)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Interlock (-10%)</a:t>
                      </a:r>
                    </a:p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50% tile logic reduction (-20%)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</a:t>
                      </a:r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delsel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col (-4%)</a:t>
                      </a:r>
                    </a:p>
                    <a:p>
                      <a:pPr lvl="0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Interlock (-9%)</a:t>
                      </a:r>
                    </a:p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37% tile logic reduction (17%)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Interlock (-10%)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867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C-cell, BL coupling/grounding​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34629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B5CFDCA-9224-4543-A1D4-3D926327F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66700"/>
            <a:ext cx="10363200" cy="387531"/>
          </a:xfrm>
        </p:spPr>
        <p:txBody>
          <a:bodyPr/>
          <a:lstStyle/>
          <a:p>
            <a:r>
              <a:rPr lang="en-US" sz="3600"/>
              <a:t>2K by 4K Tile Options, Scope and Complexity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4E9912-87E9-CF45-9F5F-54524C3A8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796790"/>
              </p:ext>
            </p:extLst>
          </p:nvPr>
        </p:nvGraphicFramePr>
        <p:xfrm>
          <a:off x="1024219" y="1000940"/>
          <a:ext cx="10143557" cy="2277837"/>
        </p:xfrm>
        <a:graphic>
          <a:graphicData uri="http://schemas.openxmlformats.org/drawingml/2006/table">
            <a:tbl>
              <a:tblPr/>
              <a:tblGrid>
                <a:gridCol w="2309967">
                  <a:extLst>
                    <a:ext uri="{9D8B030D-6E8A-4147-A177-3AD203B41FA5}">
                      <a16:colId xmlns:a16="http://schemas.microsoft.com/office/drawing/2014/main" val="2740119263"/>
                    </a:ext>
                  </a:extLst>
                </a:gridCol>
                <a:gridCol w="1191859">
                  <a:extLst>
                    <a:ext uri="{9D8B030D-6E8A-4147-A177-3AD203B41FA5}">
                      <a16:colId xmlns:a16="http://schemas.microsoft.com/office/drawing/2014/main" val="2701328505"/>
                    </a:ext>
                  </a:extLst>
                </a:gridCol>
                <a:gridCol w="1977481">
                  <a:extLst>
                    <a:ext uri="{9D8B030D-6E8A-4147-A177-3AD203B41FA5}">
                      <a16:colId xmlns:a16="http://schemas.microsoft.com/office/drawing/2014/main" val="2070824023"/>
                    </a:ext>
                  </a:extLst>
                </a:gridCol>
                <a:gridCol w="832894">
                  <a:extLst>
                    <a:ext uri="{9D8B030D-6E8A-4147-A177-3AD203B41FA5}">
                      <a16:colId xmlns:a16="http://schemas.microsoft.com/office/drawing/2014/main" val="3483757820"/>
                    </a:ext>
                  </a:extLst>
                </a:gridCol>
                <a:gridCol w="1185700">
                  <a:extLst>
                    <a:ext uri="{9D8B030D-6E8A-4147-A177-3AD203B41FA5}">
                      <a16:colId xmlns:a16="http://schemas.microsoft.com/office/drawing/2014/main" val="1047925595"/>
                    </a:ext>
                  </a:extLst>
                </a:gridCol>
                <a:gridCol w="1139662">
                  <a:extLst>
                    <a:ext uri="{9D8B030D-6E8A-4147-A177-3AD203B41FA5}">
                      <a16:colId xmlns:a16="http://schemas.microsoft.com/office/drawing/2014/main" val="165777784"/>
                    </a:ext>
                  </a:extLst>
                </a:gridCol>
                <a:gridCol w="1505994">
                  <a:extLst>
                    <a:ext uri="{9D8B030D-6E8A-4147-A177-3AD203B41FA5}">
                      <a16:colId xmlns:a16="http://schemas.microsoft.com/office/drawing/2014/main" val="1220132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Arch C x R x 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CMOS:Array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@ 79% DR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Deck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[GB]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Partition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 [GB/die]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06363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S15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2Kx4KX2D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197889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4Kx4Kx4D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47944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4Kx4Kx4D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229890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LRP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4Kx4Kx4D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: 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373782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die chop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4Kx4Kx4D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: 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82076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deck chop</a:t>
                      </a: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4Kx4Kx2D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: 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½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344312"/>
                  </a:ext>
                </a:extLst>
              </a:tr>
              <a:tr h="1973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2kx4k 4D </a:t>
                      </a:r>
                      <a:r>
                        <a:rPr lang="en-US" sz="16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optmz'd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2Kx4Kx4D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 : 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½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698834"/>
                  </a:ext>
                </a:extLst>
              </a:tr>
              <a:tr h="209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4kx2k 2D </a:t>
                      </a:r>
                      <a:r>
                        <a:rPr lang="en-US" sz="16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optmz'd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3" marR="9253" marT="92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4Kx2Kx2D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 : 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¼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396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77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F38D-CC57-ED49-9281-31D86E2C3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87680"/>
          </a:xfrm>
        </p:spPr>
        <p:txBody>
          <a:bodyPr/>
          <a:lstStyle/>
          <a:p>
            <a:r>
              <a:rPr lang="en-US" sz="3200"/>
              <a:t>Product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5974D-3BED-0940-AFD7-198BD15AA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640081"/>
            <a:ext cx="11134725" cy="1897380"/>
          </a:xfrm>
        </p:spPr>
        <p:txBody>
          <a:bodyPr/>
          <a:lstStyle/>
          <a:p>
            <a:r>
              <a:rPr lang="en-US" sz="1800" dirty="0"/>
              <a:t>Base Technology assumption: 26.5nm Array pitch and 79% HV DR shrink of P1241</a:t>
            </a:r>
          </a:p>
          <a:p>
            <a:r>
              <a:rPr lang="en-US" sz="1800" dirty="0">
                <a:sym typeface="Wingdings" pitchFamily="2" charset="2"/>
              </a:rPr>
              <a:t>3 Architectures for product building: 4Kx4Kx4D, 2Kx4Kx4D, 4Kx2Kx2D  </a:t>
            </a:r>
          </a:p>
          <a:p>
            <a:r>
              <a:rPr lang="en-US" sz="1800" dirty="0">
                <a:sym typeface="Wingdings" pitchFamily="2" charset="2"/>
              </a:rPr>
              <a:t>For 2K by 4K architecture options</a:t>
            </a:r>
          </a:p>
          <a:p>
            <a:pPr lvl="1"/>
            <a:r>
              <a:rPr lang="en-US" sz="1800" dirty="0">
                <a:sym typeface="Wingdings" pitchFamily="2" charset="2"/>
              </a:rPr>
              <a:t>Additional 20% CMOS reduction is assumed with 55µA </a:t>
            </a:r>
            <a:r>
              <a:rPr lang="en-US" sz="1800" dirty="0" err="1">
                <a:sym typeface="Wingdings" pitchFamily="2" charset="2"/>
              </a:rPr>
              <a:t>I</a:t>
            </a:r>
            <a:r>
              <a:rPr lang="en-US" sz="1800" baseline="-25000" dirty="0" err="1">
                <a:sym typeface="Wingdings" pitchFamily="2" charset="2"/>
              </a:rPr>
              <a:t>reset</a:t>
            </a:r>
            <a:r>
              <a:rPr lang="en-US" sz="1800" dirty="0">
                <a:sym typeface="Wingdings" pitchFamily="2" charset="2"/>
              </a:rPr>
              <a:t> &amp; Interlock array topo </a:t>
            </a:r>
          </a:p>
          <a:p>
            <a:pPr lvl="1"/>
            <a:r>
              <a:rPr lang="en-US" sz="1800" dirty="0">
                <a:sym typeface="Wingdings" pitchFamily="2" charset="2"/>
              </a:rPr>
              <a:t>33% is assumed for 4Kx4Kx4D and 1% adder is assumed for 4F metal layer needed for interlock topo </a:t>
            </a:r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1D54AC5F-297F-9641-ACB0-E42DDF3775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934604"/>
              </p:ext>
            </p:extLst>
          </p:nvPr>
        </p:nvGraphicFramePr>
        <p:xfrm>
          <a:off x="686204" y="2715006"/>
          <a:ext cx="10810066" cy="3659124"/>
        </p:xfrm>
        <a:graphic>
          <a:graphicData uri="http://schemas.openxmlformats.org/drawingml/2006/table">
            <a:tbl>
              <a:tblPr/>
              <a:tblGrid>
                <a:gridCol w="1593728">
                  <a:extLst>
                    <a:ext uri="{9D8B030D-6E8A-4147-A177-3AD203B41FA5}">
                      <a16:colId xmlns:a16="http://schemas.microsoft.com/office/drawing/2014/main" val="3580743379"/>
                    </a:ext>
                  </a:extLst>
                </a:gridCol>
                <a:gridCol w="588819">
                  <a:extLst>
                    <a:ext uri="{9D8B030D-6E8A-4147-A177-3AD203B41FA5}">
                      <a16:colId xmlns:a16="http://schemas.microsoft.com/office/drawing/2014/main" val="1804259490"/>
                    </a:ext>
                  </a:extLst>
                </a:gridCol>
                <a:gridCol w="960510">
                  <a:extLst>
                    <a:ext uri="{9D8B030D-6E8A-4147-A177-3AD203B41FA5}">
                      <a16:colId xmlns:a16="http://schemas.microsoft.com/office/drawing/2014/main" val="902408769"/>
                    </a:ext>
                  </a:extLst>
                </a:gridCol>
                <a:gridCol w="960510">
                  <a:extLst>
                    <a:ext uri="{9D8B030D-6E8A-4147-A177-3AD203B41FA5}">
                      <a16:colId xmlns:a16="http://schemas.microsoft.com/office/drawing/2014/main" val="1043841870"/>
                    </a:ext>
                  </a:extLst>
                </a:gridCol>
                <a:gridCol w="960510">
                  <a:extLst>
                    <a:ext uri="{9D8B030D-6E8A-4147-A177-3AD203B41FA5}">
                      <a16:colId xmlns:a16="http://schemas.microsoft.com/office/drawing/2014/main" val="3392083207"/>
                    </a:ext>
                  </a:extLst>
                </a:gridCol>
                <a:gridCol w="960510">
                  <a:extLst>
                    <a:ext uri="{9D8B030D-6E8A-4147-A177-3AD203B41FA5}">
                      <a16:colId xmlns:a16="http://schemas.microsoft.com/office/drawing/2014/main" val="2907431225"/>
                    </a:ext>
                  </a:extLst>
                </a:gridCol>
                <a:gridCol w="960510">
                  <a:extLst>
                    <a:ext uri="{9D8B030D-6E8A-4147-A177-3AD203B41FA5}">
                      <a16:colId xmlns:a16="http://schemas.microsoft.com/office/drawing/2014/main" val="2373375876"/>
                    </a:ext>
                  </a:extLst>
                </a:gridCol>
                <a:gridCol w="1182509">
                  <a:extLst>
                    <a:ext uri="{9D8B030D-6E8A-4147-A177-3AD203B41FA5}">
                      <a16:colId xmlns:a16="http://schemas.microsoft.com/office/drawing/2014/main" val="2606773213"/>
                    </a:ext>
                  </a:extLst>
                </a:gridCol>
                <a:gridCol w="880820">
                  <a:extLst>
                    <a:ext uri="{9D8B030D-6E8A-4147-A177-3AD203B41FA5}">
                      <a16:colId xmlns:a16="http://schemas.microsoft.com/office/drawing/2014/main" val="3976364334"/>
                    </a:ext>
                  </a:extLst>
                </a:gridCol>
                <a:gridCol w="880820">
                  <a:extLst>
                    <a:ext uri="{9D8B030D-6E8A-4147-A177-3AD203B41FA5}">
                      <a16:colId xmlns:a16="http://schemas.microsoft.com/office/drawing/2014/main" val="1511426510"/>
                    </a:ext>
                  </a:extLst>
                </a:gridCol>
                <a:gridCol w="880820">
                  <a:extLst>
                    <a:ext uri="{9D8B030D-6E8A-4147-A177-3AD203B41FA5}">
                      <a16:colId xmlns:a16="http://schemas.microsoft.com/office/drawing/2014/main" val="3910332690"/>
                    </a:ext>
                  </a:extLst>
                </a:gridCol>
              </a:tblGrid>
              <a:tr h="2621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Architecture</a:t>
                      </a:r>
                      <a:b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Row X Col X Deck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# of Deck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# of</a:t>
                      </a:r>
                      <a:b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Partition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  <a:b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[Gb]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  <a:b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[mm</a:t>
                      </a:r>
                      <a:r>
                        <a:rPr lang="en-US" sz="1600" b="1" i="0" u="none" strike="noStrike" baseline="30000">
                          <a:solidFill>
                            <a:schemeClr val="bg1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b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[MB/s]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b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[Gb/mm</a:t>
                      </a:r>
                      <a:r>
                        <a:rPr lang="en-US" sz="1600" b="1" i="0" u="none" strike="noStrike" baseline="30000" dirty="0">
                          <a:solidFill>
                            <a:schemeClr val="bg1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BW Density</a:t>
                      </a:r>
                      <a:b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[MB/s/GB]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Normalized to ATF32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532155"/>
                  </a:ext>
                </a:extLst>
              </a:tr>
              <a:tr h="262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$/GB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$/die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$/BW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71186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S15 2K x 4K x 2D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698197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S26 4K x 4K x 4D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133%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133%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267%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225359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ATF 4K x 4K x 4D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253" marR="9253" marT="9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32406"/>
                  </a:ext>
                </a:extLst>
              </a:tr>
              <a:tr h="22437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 x 4K x 4D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549420"/>
                  </a:ext>
                </a:extLst>
              </a:tr>
              <a:tr h="224373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92607"/>
                  </a:ext>
                </a:extLst>
              </a:tr>
              <a:tr h="224373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2835045"/>
                  </a:ext>
                </a:extLst>
              </a:tr>
              <a:tr h="224373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209524"/>
                  </a:ext>
                </a:extLst>
              </a:tr>
              <a:tr h="2243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2K x 4K x 4D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8361"/>
                  </a:ext>
                </a:extLst>
              </a:tr>
              <a:tr h="224373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2973330"/>
                  </a:ext>
                </a:extLst>
              </a:tr>
              <a:tr h="2243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4K x 2K x 2D</a:t>
                      </a:r>
                    </a:p>
                  </a:txBody>
                  <a:tcPr marL="9525" marR="9525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322269"/>
                  </a:ext>
                </a:extLst>
              </a:tr>
              <a:tr h="238396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189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13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FB83D-73BA-044E-8D8F-914FB0784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-5400000">
            <a:off x="-1951568" y="3080534"/>
            <a:ext cx="5166188" cy="457200"/>
          </a:xfrm>
        </p:spPr>
        <p:txBody>
          <a:bodyPr/>
          <a:lstStyle/>
          <a:p>
            <a:r>
              <a:rPr lang="en-US" sz="2800"/>
              <a:t>P124x/BWF Scope Assessment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ABAFDA-63E6-9D47-B2AC-08BA04B545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667851"/>
              </p:ext>
            </p:extLst>
          </p:nvPr>
        </p:nvGraphicFramePr>
        <p:xfrm>
          <a:off x="959326" y="149374"/>
          <a:ext cx="10829748" cy="656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49236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2070212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72952182"/>
                    </a:ext>
                  </a:extLst>
                </a:gridCol>
                <a:gridCol w="2111072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395928482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965385422"/>
                    </a:ext>
                  </a:extLst>
                </a:gridCol>
                <a:gridCol w="233725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262890">
                  <a:extLst>
                    <a:ext uri="{9D8B030D-6E8A-4147-A177-3AD203B41FA5}">
                      <a16:colId xmlns:a16="http://schemas.microsoft.com/office/drawing/2014/main" val="1618367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SLC Full Stack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2Kx4Kx4D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err="1">
                          <a:latin typeface="Calibri"/>
                          <a:cs typeface="Calibri"/>
                        </a:rPr>
                        <a:t>BiSM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Full Stack 1.5b/c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Pitch=26.5nm</a:t>
                      </a:r>
                      <a:endParaRPr lang="en-US" sz="160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Space AR ~1.5x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6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Seal</a:t>
                      </a: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193i overlay</a:t>
                      </a: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Full Stack or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BiSM</a:t>
                      </a:r>
                    </a:p>
                    <a:p>
                      <a:pPr marL="117475" indent="-11747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Interlock Tile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Pitch=28nm</a:t>
                      </a:r>
                      <a:endParaRPr lang="en-US" sz="160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AR ~1x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New SD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1</a:t>
                      </a:r>
                      <a:r>
                        <a:rPr lang="en-US" sz="1600" baseline="30000">
                          <a:latin typeface="Calibri"/>
                          <a:cs typeface="Calibri"/>
                          <a:sym typeface="Wingdings" pitchFamily="2" charset="2"/>
                        </a:rPr>
                        <a:t>st</a:t>
                      </a: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 and 2</a:t>
                      </a:r>
                      <a:r>
                        <a:rPr lang="en-US" sz="16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Liner/Seal scheme</a:t>
                      </a: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193i overlay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Pitch=33.5nm</a:t>
                      </a:r>
                      <a:endParaRPr lang="en-US" sz="160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AR ~1x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New SD (sigma)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1</a:t>
                      </a:r>
                      <a:r>
                        <a:rPr lang="en-US" sz="1600" baseline="30000">
                          <a:latin typeface="Calibri"/>
                          <a:cs typeface="Calibri"/>
                          <a:sym typeface="Wingdings" pitchFamily="2" charset="2"/>
                        </a:rPr>
                        <a:t>st</a:t>
                      </a: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 and 2</a:t>
                      </a:r>
                      <a:r>
                        <a:rPr lang="en-US" sz="1600" baseline="3000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36797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79% HVT DR Shrink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64~68% HVT DR 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85% LVT DR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R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84% HVT DR Shrink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00801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Design (Sandeep)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Energy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Circuit scaling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Algorithms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844181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3825" indent="-123825">
                        <a:buFont typeface="Arial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Tester 4800MT/s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Tester 4800MT/s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Tester 4800MT/s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  <a:endParaRPr lang="en-US">
                        <a:latin typeface="Calibri"/>
                        <a:cs typeface="Calibri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WD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mgmt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upto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 2X capability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WD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mgmt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upto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2x capability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lvl="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PHY definition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Reset cell fast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L</a:t>
                      </a:r>
                    </a:p>
                    <a:p>
                      <a:pPr lvl="0" algn="ctr">
                        <a:buNone/>
                      </a:pP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ECC/data layout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Drift/WD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mgmt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49543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Contingency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Electrode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PM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SD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Fill (if WD)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+30% Array metal </a:t>
                      </a:r>
                      <a:r>
                        <a:rPr lang="en-US" sz="1600">
                          <a:latin typeface="Symbol"/>
                          <a:cs typeface="Calibri"/>
                          <a:sym typeface="Symbol"/>
                        </a:rPr>
                        <a:t>s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PQ vs. DSA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Non-Planar CMOS (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, Prashant,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DerChang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What would it take to use 4Kx4Kx4D CMOS? (Sandeep, Max, </a:t>
                      </a:r>
                      <a:r>
                        <a:rPr lang="en-US" sz="1600" err="1">
                          <a:latin typeface="Calibri"/>
                          <a:cs typeface="Calibri"/>
                        </a:rPr>
                        <a:t>DerChang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lang="en-US" sz="1600">
                        <a:latin typeface="Calibri"/>
                        <a:cs typeface="Calibri"/>
                      </a:endParaRP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lang="en-US" sz="1600">
                        <a:latin typeface="Calibri"/>
                        <a:cs typeface="Calibri"/>
                      </a:endParaRP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HM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New Electrode</a:t>
                      </a:r>
                      <a:endParaRPr lang="en-US" sz="1600" b="0" i="0" u="none" strike="noStrike" noProof="0">
                        <a:latin typeface="Calibri"/>
                      </a:endParaRP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>
                          <a:latin typeface="Calibri"/>
                        </a:rPr>
                        <a:t>+30% Array me</a:t>
                      </a:r>
                      <a:r>
                        <a:rPr lang="en-US" sz="1600" b="0" i="0" u="none" strike="noStrike" noProof="0"/>
                        <a:t>tal </a:t>
                      </a:r>
                      <a:r>
                        <a:rPr lang="en-US" sz="1600" b="0" i="0" u="none" strike="noStrike" noProof="0">
                          <a:latin typeface="Symbol"/>
                          <a:sym typeface="Symbol"/>
                        </a:rPr>
                        <a:t>s</a:t>
                      </a:r>
                      <a:endParaRPr lang="en-US" sz="1600" b="0" i="0" u="none" strike="noStrike" noProof="0"/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PQ vs. DSA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45957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x0020_Date xmlns="755037d3-7574-45b7-9bee-68a856424d3b">2020-07-16T14:01:08+00:00</Meeting_x0020_Date>
    <_Flow_SignoffStatus xmlns="755037d3-7574-45b7-9bee-68a856424d3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4223A05E872045B4E340E3EE5948A2" ma:contentTypeVersion="13" ma:contentTypeDescription="Create a new document." ma:contentTypeScope="" ma:versionID="7b00c0e3c1006a51af78b93b2b8e055e">
  <xsd:schema xmlns:xsd="http://www.w3.org/2001/XMLSchema" xmlns:xs="http://www.w3.org/2001/XMLSchema" xmlns:p="http://schemas.microsoft.com/office/2006/metadata/properties" xmlns:ns2="755037d3-7574-45b7-9bee-68a856424d3b" xmlns:ns3="032374d1-2d31-4e36-92c2-79f83b5b09ff" targetNamespace="http://schemas.microsoft.com/office/2006/metadata/properties" ma:root="true" ma:fieldsID="45820ecd84918fe288dd0ff003718171" ns2:_="" ns3:_="">
    <xsd:import namespace="755037d3-7574-45b7-9bee-68a856424d3b"/>
    <xsd:import namespace="032374d1-2d31-4e36-92c2-79f83b5b09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eting_x0020_Date"/>
                <xsd:element ref="ns2:MediaServiceAutoKeyPoints" minOccurs="0"/>
                <xsd:element ref="ns2:MediaServiceKeyPoint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037d3-7574-45b7-9bee-68a856424d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eting_x0020_Date" ma:index="17" ma:displayName="Meeting Date" ma:default="[today]" ma:format="DateOnly" ma:internalName="Meeting_x0020_Date">
      <xsd:simpleType>
        <xsd:restriction base="dms:DateTime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74d1-2d31-4e36-92c2-79f83b5b09f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032374d1-2d31-4e36-92c2-79f83b5b09ff"/>
    <ds:schemaRef ds:uri="755037d3-7574-45b7-9bee-68a856424d3b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B43405-997B-4E31-BE7D-52B7D65388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037d3-7574-45b7-9bee-68a856424d3b"/>
    <ds:schemaRef ds:uri="032374d1-2d31-4e36-92c2-79f83b5b09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522</TotalTime>
  <Words>3089</Words>
  <Application>Microsoft Macintosh PowerPoint</Application>
  <PresentationFormat>Widescreen</PresentationFormat>
  <Paragraphs>1027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 (Body)</vt:lpstr>
      <vt:lpstr>Neo Sans Intel</vt:lpstr>
      <vt:lpstr>Neo Sans Intel Medium</vt:lpstr>
      <vt:lpstr>Arial</vt:lpstr>
      <vt:lpstr>Calibri</vt:lpstr>
      <vt:lpstr>Symbol</vt:lpstr>
      <vt:lpstr>blank</vt:lpstr>
      <vt:lpstr>Bow Falls Scope and Complexity</vt:lpstr>
      <vt:lpstr>BWF Full Stack SLC Scope &amp; Complexity</vt:lpstr>
      <vt:lpstr>Array Scope</vt:lpstr>
      <vt:lpstr>CMOS Scope</vt:lpstr>
      <vt:lpstr>Design Scope</vt:lpstr>
      <vt:lpstr>Array Module Change</vt:lpstr>
      <vt:lpstr>2K by 4K Tile Options, Scope and Complexity</vt:lpstr>
      <vt:lpstr>Product options</vt:lpstr>
      <vt:lpstr>P124x/BWF Scope Assessment</vt:lpstr>
      <vt:lpstr>P124x Array Scope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P1242 Scope Assessment, WW29/2020</dc:title>
  <dc:creator>Kau, Derchang</dc:creator>
  <cp:keywords>CTPClassification=CTP_NT</cp:keywords>
  <cp:lastModifiedBy>Kau, Derchang</cp:lastModifiedBy>
  <cp:revision>11</cp:revision>
  <dcterms:created xsi:type="dcterms:W3CDTF">2020-07-15T16:17:53Z</dcterms:created>
  <dcterms:modified xsi:type="dcterms:W3CDTF">2020-07-31T17:41:27Z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0x010100984223A05E872045B4E340E3EE5948A2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